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049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969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455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046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992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568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02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97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555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22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7205-0794-4695-AC58-D69096FB33A2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30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7205-0794-4695-AC58-D69096FB33A2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16D1F-6144-48E9-81FC-14B4C4FEDC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81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9.png"/><Relationship Id="rId2" Type="http://schemas.openxmlformats.org/officeDocument/2006/relationships/image" Target="../media/image15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2.jpe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2.jpe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C70814-6FDC-4551-9019-CB81FEE32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1423" r="12035" b="23934"/>
          <a:stretch/>
        </p:blipFill>
        <p:spPr>
          <a:xfrm>
            <a:off x="288973" y="67630"/>
            <a:ext cx="8566054" cy="6722739"/>
          </a:xfrm>
          <a:prstGeom prst="rect">
            <a:avLst/>
          </a:prstGeom>
        </p:spPr>
      </p:pic>
      <p:pic>
        <p:nvPicPr>
          <p:cNvPr id="1034" name="Picture 10" descr="Logo Celulares - Vectores y PSD gratuitos para descargar">
            <a:extLst>
              <a:ext uri="{FF2B5EF4-FFF2-40B4-BE49-F238E27FC236}">
                <a16:creationId xmlns:a16="http://schemas.microsoft.com/office/drawing/2014/main" id="{C3ABCB10-B476-41C1-8215-5F59E441F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1" b="8390"/>
          <a:stretch/>
        </p:blipFill>
        <p:spPr bwMode="auto">
          <a:xfrm>
            <a:off x="3660916" y="451846"/>
            <a:ext cx="2083121" cy="77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80D3086-A8A1-4354-B6A6-511980258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97" y="1566852"/>
            <a:ext cx="8029606" cy="372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46FF4C7-A00A-466B-B82E-0986A0188E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037" t="27696" r="18073" b="43109"/>
          <a:stretch/>
        </p:blipFill>
        <p:spPr>
          <a:xfrm>
            <a:off x="6025063" y="5542621"/>
            <a:ext cx="1319554" cy="38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2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9211FCF-71F7-4066-8C16-9A1CE147C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" t="1" r="4921" b="8501"/>
          <a:stretch/>
        </p:blipFill>
        <p:spPr>
          <a:xfrm>
            <a:off x="611594" y="1"/>
            <a:ext cx="7970344" cy="680028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B7C1196-2815-4BCE-A08E-2642343BF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37" t="27696" r="18073" b="43109"/>
          <a:stretch/>
        </p:blipFill>
        <p:spPr>
          <a:xfrm>
            <a:off x="3881620" y="5435418"/>
            <a:ext cx="1118219" cy="3298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93101A0-2197-4921-AEDA-C88E5F2AA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500" y="1117930"/>
            <a:ext cx="1394740" cy="1205820"/>
          </a:xfrm>
          <a:prstGeom prst="rect">
            <a:avLst/>
          </a:prstGeom>
        </p:spPr>
      </p:pic>
      <p:pic>
        <p:nvPicPr>
          <p:cNvPr id="8" name="Picture 10" descr="Logo Celulares - Vectores y PSD gratuitos para descargar">
            <a:extLst>
              <a:ext uri="{FF2B5EF4-FFF2-40B4-BE49-F238E27FC236}">
                <a16:creationId xmlns:a16="http://schemas.microsoft.com/office/drawing/2014/main" id="{AE57587C-E91D-45D5-9C76-43AEDD51A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1" b="8390"/>
          <a:stretch/>
        </p:blipFill>
        <p:spPr bwMode="auto">
          <a:xfrm>
            <a:off x="891662" y="341299"/>
            <a:ext cx="542855" cy="2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2FCA6EF-964F-4062-B551-F2839A983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675" y="2558642"/>
            <a:ext cx="1459685" cy="119962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732E88E-F338-4977-9C26-B99AC3D42F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500" y="3931340"/>
            <a:ext cx="1570680" cy="12362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D76F7B1-404F-4C1A-9ED7-19F525904E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662" y="5317499"/>
            <a:ext cx="7455384" cy="13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20ACC1-5905-4E7B-91D5-44BEB846F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0" b="11560"/>
          <a:stretch/>
        </p:blipFill>
        <p:spPr>
          <a:xfrm>
            <a:off x="0" y="90919"/>
            <a:ext cx="8978321" cy="676708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CE7EA6F-2384-4E5F-83D1-6775A0627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16" y="1445350"/>
            <a:ext cx="2526406" cy="14824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0D78DBB-F09D-47FE-913E-AC0733EBE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869" y="1454877"/>
            <a:ext cx="2526406" cy="14728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80D4CB2-8EBD-4B12-8A32-4BD96AAFE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016" y="3129785"/>
            <a:ext cx="2526406" cy="148240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700A4AA-DD3C-489C-B97C-DF8061D112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869" y="3129784"/>
            <a:ext cx="2548358" cy="14728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3B71BD0-2A6C-45DE-B9A1-18C51057D82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037" t="27696" r="18073" b="43109"/>
          <a:stretch/>
        </p:blipFill>
        <p:spPr>
          <a:xfrm>
            <a:off x="3780952" y="5247740"/>
            <a:ext cx="1264223" cy="372884"/>
          </a:xfrm>
          <a:prstGeom prst="rect">
            <a:avLst/>
          </a:prstGeom>
        </p:spPr>
      </p:pic>
      <p:pic>
        <p:nvPicPr>
          <p:cNvPr id="12" name="Picture 10" descr="Logo Celulares - Vectores y PSD gratuitos para descargar">
            <a:extLst>
              <a:ext uri="{FF2B5EF4-FFF2-40B4-BE49-F238E27FC236}">
                <a16:creationId xmlns:a16="http://schemas.microsoft.com/office/drawing/2014/main" id="{6FC4AA77-E890-4888-8A2B-7A58978AC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1" b="8390"/>
          <a:stretch/>
        </p:blipFill>
        <p:spPr bwMode="auto">
          <a:xfrm>
            <a:off x="438656" y="534246"/>
            <a:ext cx="698619" cy="29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D266146-184F-46C6-9289-BB43C78DA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214" y="5117284"/>
            <a:ext cx="8375226" cy="16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5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974483-9078-48D3-BB63-8A33B0B18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" r="4323" b="7279"/>
          <a:stretch/>
        </p:blipFill>
        <p:spPr>
          <a:xfrm>
            <a:off x="829197" y="0"/>
            <a:ext cx="7485605" cy="688982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10CA4A7-B6EF-42D3-A49D-669004FB98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37" t="27696" r="18073" b="43109"/>
          <a:stretch/>
        </p:blipFill>
        <p:spPr>
          <a:xfrm>
            <a:off x="3900880" y="5777863"/>
            <a:ext cx="1015069" cy="247434"/>
          </a:xfrm>
          <a:prstGeom prst="rect">
            <a:avLst/>
          </a:prstGeom>
        </p:spPr>
      </p:pic>
      <p:pic>
        <p:nvPicPr>
          <p:cNvPr id="5" name="Picture 10" descr="Logo Celulares - Vectores y PSD gratuitos para descargar">
            <a:extLst>
              <a:ext uri="{FF2B5EF4-FFF2-40B4-BE49-F238E27FC236}">
                <a16:creationId xmlns:a16="http://schemas.microsoft.com/office/drawing/2014/main" id="{82658B65-070B-4F3C-8F61-284BD9F14D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1" b="8390"/>
          <a:stretch/>
        </p:blipFill>
        <p:spPr bwMode="auto">
          <a:xfrm>
            <a:off x="1042663" y="274188"/>
            <a:ext cx="542855" cy="2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21E6C68-876D-43CB-B637-A3D8BB97C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059" y="920205"/>
            <a:ext cx="1128427" cy="7995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287A2F8-DBAA-41AA-A4A0-FE77B1944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8320" y="939608"/>
            <a:ext cx="1015069" cy="7582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A7759D0-3B52-476E-8643-4265885A6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8516" y="939608"/>
            <a:ext cx="1015069" cy="73245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0266C5B-9406-4104-A29B-01A3C69CDB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7059" y="2114025"/>
            <a:ext cx="1128426" cy="75680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8360948-176A-4D19-9B77-F25402D0B8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5451" y="2114025"/>
            <a:ext cx="1128425" cy="75825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DB4BDA4-3E04-44D2-B555-098DA91A40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3842" y="2114025"/>
            <a:ext cx="1015068" cy="73245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1E42938-280E-4C01-ADCA-9958649C9A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7058" y="3198698"/>
            <a:ext cx="1128425" cy="77975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2A5C43F-2637-41A7-B774-FEB515BB75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58320" y="3198698"/>
            <a:ext cx="1134342" cy="75825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6944FD7-468F-4F06-99F2-4140315929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78119" y="3253271"/>
            <a:ext cx="1128424" cy="75825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A3EA63EC-6FA6-414D-A77D-7E6B20FC11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87576" y="4393111"/>
            <a:ext cx="1047907" cy="74685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043BC65-064D-4BEA-B12B-2778079531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98586" y="4393111"/>
            <a:ext cx="1154671" cy="75024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FABA8F1C-84B5-4AD5-A19C-7732CD3D372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78119" y="4393111"/>
            <a:ext cx="1026753" cy="75825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C6AE595-ECDB-4506-8F9A-850F86493C7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2662" y="5662986"/>
            <a:ext cx="6952045" cy="107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0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B7FF67-BE7F-49EE-8227-F2E25EA95C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9" b="9847"/>
          <a:stretch/>
        </p:blipFill>
        <p:spPr>
          <a:xfrm>
            <a:off x="496194" y="-1"/>
            <a:ext cx="8152856" cy="672973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5F39A47-CE85-4DF5-87E4-175C5E122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37" t="27696" r="18073" b="43109"/>
          <a:stretch/>
        </p:blipFill>
        <p:spPr>
          <a:xfrm>
            <a:off x="3934437" y="5214053"/>
            <a:ext cx="1157680" cy="341459"/>
          </a:xfrm>
          <a:prstGeom prst="rect">
            <a:avLst/>
          </a:prstGeom>
        </p:spPr>
      </p:pic>
      <p:pic>
        <p:nvPicPr>
          <p:cNvPr id="5" name="Picture 10" descr="Logo Celulares - Vectores y PSD gratuitos para descargar">
            <a:extLst>
              <a:ext uri="{FF2B5EF4-FFF2-40B4-BE49-F238E27FC236}">
                <a16:creationId xmlns:a16="http://schemas.microsoft.com/office/drawing/2014/main" id="{65EE8148-1386-49EA-9945-59E76B426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1" b="8390"/>
          <a:stretch/>
        </p:blipFill>
        <p:spPr bwMode="auto">
          <a:xfrm>
            <a:off x="849717" y="408411"/>
            <a:ext cx="678837" cy="2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D2A34E-BDF3-4581-B050-672382DF9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265" y="1054069"/>
            <a:ext cx="1904787" cy="121582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F565F5-6E71-4A36-8E66-2C15BB396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351" y="1054069"/>
            <a:ext cx="1988188" cy="12690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8CD903E-320D-4B1B-BE2A-9868F2660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4265" y="2995552"/>
            <a:ext cx="1904787" cy="125605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F156811-EAA3-4C38-9DDE-FAEBB1B6D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351" y="2995552"/>
            <a:ext cx="1904787" cy="125605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BEBA8C8-D86A-49F6-8BFE-1B39933247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308" y="5076071"/>
            <a:ext cx="7636962" cy="14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7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361637-F4AA-4F4D-BC93-7A79088BC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2" b="9236"/>
          <a:stretch/>
        </p:blipFill>
        <p:spPr>
          <a:xfrm>
            <a:off x="1108503" y="0"/>
            <a:ext cx="6559035" cy="622463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E5969F7-F81D-4563-BE06-5BF947D0E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37" t="27696" r="18073" b="43109"/>
          <a:stretch/>
        </p:blipFill>
        <p:spPr>
          <a:xfrm>
            <a:off x="3808601" y="5046815"/>
            <a:ext cx="1098957" cy="324139"/>
          </a:xfrm>
          <a:prstGeom prst="rect">
            <a:avLst/>
          </a:prstGeom>
        </p:spPr>
      </p:pic>
      <p:pic>
        <p:nvPicPr>
          <p:cNvPr id="5" name="Picture 10" descr="Logo Celulares - Vectores y PSD gratuitos para descargar">
            <a:extLst>
              <a:ext uri="{FF2B5EF4-FFF2-40B4-BE49-F238E27FC236}">
                <a16:creationId xmlns:a16="http://schemas.microsoft.com/office/drawing/2014/main" id="{DAFA6F10-6C7E-4E38-8E64-9835D0C66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1" b="8390"/>
          <a:stretch/>
        </p:blipFill>
        <p:spPr bwMode="auto">
          <a:xfrm>
            <a:off x="1378223" y="299355"/>
            <a:ext cx="542855" cy="2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74BE5CD-F907-4658-AAE8-E9F0B68D9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8348" y="857146"/>
            <a:ext cx="983418" cy="9129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3620E63-77A2-4284-825B-05B6830BD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6616" y="857146"/>
            <a:ext cx="1168447" cy="9540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276B5F8-E6F3-4ACE-9BEF-2AAB2F2A23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7171" y="857146"/>
            <a:ext cx="1056242" cy="95403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7C28381-2424-4769-90CB-DD4371D04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8297" y="2178757"/>
            <a:ext cx="1177516" cy="98389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565934F-6C05-44E6-8277-118167EB73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6316" y="2178757"/>
            <a:ext cx="951487" cy="95403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FF8F3CB-CCDF-44A9-818E-4C7B16EC18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926" y="2158276"/>
            <a:ext cx="951487" cy="95403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5573788-7255-4EFF-A178-704C861377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8348" y="3471814"/>
            <a:ext cx="983418" cy="98389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C241E16-D78F-4906-8DEC-EB75058B4C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9872" y="3529868"/>
            <a:ext cx="983488" cy="92583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34A7E9B-5951-4FA2-A968-24A40D2308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9548" y="3503447"/>
            <a:ext cx="1056242" cy="95225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CC19239-63CE-421E-B08D-C365F03ADB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8224" y="4888098"/>
            <a:ext cx="6138312" cy="125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1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6ED695-F736-4942-A8B5-E8EF31A7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7" y="0"/>
            <a:ext cx="8492066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19B3614-7102-4B9D-9078-C0A92E003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37" t="27696" r="18073" b="43109"/>
          <a:stretch/>
        </p:blipFill>
        <p:spPr>
          <a:xfrm>
            <a:off x="3680284" y="4629414"/>
            <a:ext cx="1319554" cy="389204"/>
          </a:xfrm>
          <a:prstGeom prst="rect">
            <a:avLst/>
          </a:prstGeom>
        </p:spPr>
      </p:pic>
      <p:pic>
        <p:nvPicPr>
          <p:cNvPr id="5" name="Picture 10" descr="Logo Celulares - Vectores y PSD gratuitos para descargar">
            <a:extLst>
              <a:ext uri="{FF2B5EF4-FFF2-40B4-BE49-F238E27FC236}">
                <a16:creationId xmlns:a16="http://schemas.microsoft.com/office/drawing/2014/main" id="{8853614C-7847-4495-8FC2-5103F7B38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1" b="8390"/>
          <a:stretch/>
        </p:blipFill>
        <p:spPr bwMode="auto">
          <a:xfrm>
            <a:off x="698715" y="391633"/>
            <a:ext cx="626746" cy="26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062292C-BAB7-43E8-A764-BB4FE3E6A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330" y="1079596"/>
            <a:ext cx="1855112" cy="17104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7BFACB9-55F6-470F-8F5D-A5A63E84E1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5361" y="1079596"/>
            <a:ext cx="1736522" cy="17104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8F1A242-6CBB-4B3D-9AA8-CF73FD5E2D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714" y="4508934"/>
            <a:ext cx="7497329" cy="13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14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0</Words>
  <Application>Microsoft Office PowerPoint</Application>
  <PresentationFormat>Presentación en pantalla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ESPINOZA MORALES, NAYDELIN NALLELY</dc:creator>
  <cp:lastModifiedBy>ESPINOZA MORALES, NAYDELIN NALLELY</cp:lastModifiedBy>
  <cp:revision>3</cp:revision>
  <dcterms:created xsi:type="dcterms:W3CDTF">2023-10-23T00:32:39Z</dcterms:created>
  <dcterms:modified xsi:type="dcterms:W3CDTF">2023-10-25T04:17:07Z</dcterms:modified>
</cp:coreProperties>
</file>