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22/10/2023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049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22/10/2023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969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22/10/2023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455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22/10/2023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46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22/10/2023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992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22/10/2023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568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22/10/2023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02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22/10/2023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97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22/10/2023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555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22/10/2023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2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22/10/2023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30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7205-0794-4695-AC58-D69096FB33A2}" type="datetimeFigureOut">
              <a:rPr lang="es-PE" smtClean="0"/>
              <a:t>22/10/2023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81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3F12D28-B38B-46A4-BFED-5BF359152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3" b="18410"/>
          <a:stretch/>
        </p:blipFill>
        <p:spPr>
          <a:xfrm>
            <a:off x="132645" y="95927"/>
            <a:ext cx="8670203" cy="666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2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9211FCF-71F7-4066-8C16-9A1CE147C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" t="1" r="4921" b="8501"/>
          <a:stretch/>
        </p:blipFill>
        <p:spPr>
          <a:xfrm>
            <a:off x="611594" y="1"/>
            <a:ext cx="7970344" cy="680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20ACC1-5905-4E7B-91D5-44BEB846F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0" b="11560"/>
          <a:stretch/>
        </p:blipFill>
        <p:spPr>
          <a:xfrm>
            <a:off x="0" y="90919"/>
            <a:ext cx="8978321" cy="67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5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974483-9078-48D3-BB63-8A33B0B18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" r="4323" b="7279"/>
          <a:stretch/>
        </p:blipFill>
        <p:spPr>
          <a:xfrm>
            <a:off x="829197" y="0"/>
            <a:ext cx="7485605" cy="68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0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B7FF67-BE7F-49EE-8227-F2E25EA95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9" b="9847"/>
          <a:stretch/>
        </p:blipFill>
        <p:spPr>
          <a:xfrm>
            <a:off x="496194" y="-1"/>
            <a:ext cx="8152856" cy="67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7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361637-F4AA-4F4D-BC93-7A79088BC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2" b="9236"/>
          <a:stretch/>
        </p:blipFill>
        <p:spPr>
          <a:xfrm>
            <a:off x="1108503" y="0"/>
            <a:ext cx="6559035" cy="622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1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6ED695-F736-4942-A8B5-E8EF31A7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7" y="0"/>
            <a:ext cx="8492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14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Office PowerPoint</Application>
  <PresentationFormat>Presentación en pantalla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ESPINOZA MORALES, NAYDELIN NALLELY</dc:creator>
  <cp:lastModifiedBy>ESPINOZA MORALES, NAYDELIN NALLELY</cp:lastModifiedBy>
  <cp:revision>1</cp:revision>
  <dcterms:created xsi:type="dcterms:W3CDTF">2023-10-23T00:32:39Z</dcterms:created>
  <dcterms:modified xsi:type="dcterms:W3CDTF">2023-10-23T01:05:56Z</dcterms:modified>
</cp:coreProperties>
</file>