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5" r:id="rId6"/>
    <p:sldId id="264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D87B3-290F-7596-4645-7031E9F68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EB1A2A-2C7B-6A09-76DF-62520E929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D455BE-CB38-E37F-011F-7D935D88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9107-2586-4129-9817-0C169244A592}" type="datetimeFigureOut">
              <a:rPr lang="es-PE" smtClean="0"/>
              <a:t>30/11/2023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DCE656-8D83-5313-0F1A-FDA653F1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B7A9D0-4451-5296-2746-8F6CD3F6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603E-B252-4DAD-AF77-E0DD772D90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566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635FC-A4D3-41D5-3050-931345C3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AE807C-DC4D-248F-439D-F3259756D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80C4D-0E69-8519-5C82-B1B0D3D0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9107-2586-4129-9817-0C169244A592}" type="datetimeFigureOut">
              <a:rPr lang="es-PE" smtClean="0"/>
              <a:t>30/11/2023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30D36D-EDBD-A9B4-E4AE-EB8BA59D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B60305-2FBE-E65F-E370-74DD916E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603E-B252-4DAD-AF77-E0DD772D90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928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057407-41AD-D16C-B741-278FFAF0F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82C5F2-CE05-9442-2243-186FC7DCA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52F6D9-D4B1-DC54-F39F-B33CAC77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9107-2586-4129-9817-0C169244A592}" type="datetimeFigureOut">
              <a:rPr lang="es-PE" smtClean="0"/>
              <a:t>30/11/2023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4F605-77B7-D4DD-E2C4-F7D30459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322839-EE3B-68BC-07A1-F662654E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603E-B252-4DAD-AF77-E0DD772D90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025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7D1CE-55B6-A6E4-BF5E-B8C07B85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F74E8E-C6DC-43FA-13D8-B63F15FD1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242264-7898-006F-848C-67489AEA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9107-2586-4129-9817-0C169244A592}" type="datetimeFigureOut">
              <a:rPr lang="es-PE" smtClean="0"/>
              <a:t>30/11/2023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3218A7-DFAD-2B22-39B7-6FFD2D0C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9C5ECF-9B3A-BC2E-3856-19516675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603E-B252-4DAD-AF77-E0DD772D90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306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AC98E-DA11-E323-3BA3-497E635C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4CA932-431B-CE4C-D3BD-EE7973FD4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279C9D-82A1-F383-5D5D-AED25121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9107-2586-4129-9817-0C169244A592}" type="datetimeFigureOut">
              <a:rPr lang="es-PE" smtClean="0"/>
              <a:t>30/11/2023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B59613-99A1-64DE-5721-D01EAB0F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52F285-0B08-E55C-D25B-F889595A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603E-B252-4DAD-AF77-E0DD772D90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287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43C13-7780-3A10-9CB6-97D3BCDF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A0EE0E-CFB3-6998-B130-5A81493C2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498BDE-2F15-73D7-F086-DF2C98D68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402B45-B7D2-8B49-06FD-03A60B91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9107-2586-4129-9817-0C169244A592}" type="datetimeFigureOut">
              <a:rPr lang="es-PE" smtClean="0"/>
              <a:t>30/11/2023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90B07D-5EBA-3FEC-5720-730BF054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4A6FE4-ED30-2479-D1DF-4DDC4B96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603E-B252-4DAD-AF77-E0DD772D90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341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7397C-3877-EED1-0835-47032F2C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397FFA-745B-84B6-5D6A-DDE83B661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F39873-F214-AB3D-545D-E0B873A5B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812ED8-D26E-C2D9-3902-713991BBC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4DF3D6-E39D-29EB-86AB-C07F07102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9FB823-1DF1-8145-AE56-E1D866FB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9107-2586-4129-9817-0C169244A592}" type="datetimeFigureOut">
              <a:rPr lang="es-PE" smtClean="0"/>
              <a:t>30/11/2023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94B8F6-2FC7-AAA5-F8B4-A91C3547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1F4011-7F28-30FC-3C27-7F06BCC8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603E-B252-4DAD-AF77-E0DD772D90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477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D8547-C1C0-FE10-2157-6881D535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2E62D2-7239-7062-2E1E-7B99E069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9107-2586-4129-9817-0C169244A592}" type="datetimeFigureOut">
              <a:rPr lang="es-PE" smtClean="0"/>
              <a:t>30/11/2023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58BAF8-D10D-32F9-DA0A-E72390C0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436A0D-0387-D251-0929-47649EBB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603E-B252-4DAD-AF77-E0DD772D90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858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0033066-4340-207A-3CE2-900A5210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9107-2586-4129-9817-0C169244A592}" type="datetimeFigureOut">
              <a:rPr lang="es-PE" smtClean="0"/>
              <a:t>30/11/2023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F6C196-CA32-236E-D2CF-BD3619DF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6C9F91-42E2-802E-D3C7-76BD71E0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603E-B252-4DAD-AF77-E0DD772D90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30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D43BC-D5BB-4CC2-54CE-9E63FAE8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BDD4D-28B1-CD69-A08F-640ACB97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5D8887-2E17-F68E-B737-702F6FFE0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CE1D44-425B-16D6-579E-DA227448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9107-2586-4129-9817-0C169244A592}" type="datetimeFigureOut">
              <a:rPr lang="es-PE" smtClean="0"/>
              <a:t>30/11/2023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50CE3-3390-EA5A-589A-28E1C9B5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6E55CB-2530-E2AB-3A61-2C89037C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603E-B252-4DAD-AF77-E0DD772D90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101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8437E-004B-552E-71B1-2CDDA321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F6696E-7E9D-706C-1CAF-6A55544F0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A2841F-F5E8-A66E-095B-DCC6103C9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00F972-5F07-58A2-D308-73FB9554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9107-2586-4129-9817-0C169244A592}" type="datetimeFigureOut">
              <a:rPr lang="es-PE" smtClean="0"/>
              <a:t>30/11/2023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850691-5C52-C70A-4DC0-8F6D6D6D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A609CF-CECB-36BB-A11C-425E5063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603E-B252-4DAD-AF77-E0DD772D90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213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B250050-9AC0-8F48-AFA2-D0F0AD7E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4F6A7B-FA56-482F-35A0-8919BDE7B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7747D9-14EC-FD42-C7F6-DB6A1AD7A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69107-2586-4129-9817-0C169244A592}" type="datetimeFigureOut">
              <a:rPr lang="es-PE" smtClean="0"/>
              <a:t>30/11/2023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327E36-541D-A282-2A6D-6A9593D1A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021ECF-EB38-AEBA-6410-16BB7C535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3603E-B252-4DAD-AF77-E0DD772D90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765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372AAB0-ADBF-E4D3-1D0B-3DD978EBD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3" t="24523" r="22200" b="23132"/>
          <a:stretch/>
        </p:blipFill>
        <p:spPr bwMode="auto">
          <a:xfrm>
            <a:off x="10695709" y="5882922"/>
            <a:ext cx="1496291" cy="97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1390D95-956F-45E4-C6E1-221CCD2BD8EA}"/>
              </a:ext>
            </a:extLst>
          </p:cNvPr>
          <p:cNvSpPr txBox="1"/>
          <p:nvPr/>
        </p:nvSpPr>
        <p:spPr>
          <a:xfrm>
            <a:off x="0" y="6462671"/>
            <a:ext cx="220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anose="020B0A04020102020204" pitchFamily="34" charset="0"/>
                <a:cs typeface="Aharoni" panose="020F0502020204030204" pitchFamily="2" charset="-79"/>
              </a:rPr>
              <a:t>BASE DE DATOS</a:t>
            </a:r>
            <a:endParaRPr lang="es-PE" dirty="0">
              <a:solidFill>
                <a:schemeClr val="bg1"/>
              </a:solidFill>
              <a:latin typeface="Arial Black" panose="020B0A04020102020204" pitchFamily="34" charset="0"/>
              <a:cs typeface="Aharoni" panose="020F0502020204030204" pitchFamily="2" charset="-79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3090641-1BB2-1E67-2E3F-6FECEC83DFFD}"/>
              </a:ext>
            </a:extLst>
          </p:cNvPr>
          <p:cNvSpPr txBox="1"/>
          <p:nvPr/>
        </p:nvSpPr>
        <p:spPr>
          <a:xfrm>
            <a:off x="2100118" y="979115"/>
            <a:ext cx="7991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F0502020204030204" pitchFamily="2" charset="-79"/>
              </a:rPr>
              <a:t>PROYECTO BASE DE DATOS BILIOTECA</a:t>
            </a:r>
            <a:endParaRPr lang="es-PE" sz="2800" dirty="0">
              <a:solidFill>
                <a:schemeClr val="bg1"/>
              </a:solidFill>
              <a:latin typeface="Arial Black" panose="020B0A04020102020204" pitchFamily="34" charset="0"/>
              <a:cs typeface="Aharoni" panose="020F0502020204030204" pitchFamily="2" charset="-79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EFF0540-DA6B-1543-C874-2111B99CEF08}"/>
              </a:ext>
            </a:extLst>
          </p:cNvPr>
          <p:cNvSpPr txBox="1"/>
          <p:nvPr/>
        </p:nvSpPr>
        <p:spPr>
          <a:xfrm>
            <a:off x="1067954" y="3059668"/>
            <a:ext cx="2064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anose="020B0A04020102020204" pitchFamily="34" charset="0"/>
                <a:cs typeface="Aharoni" panose="020F0502020204030204" pitchFamily="2" charset="-79"/>
              </a:rPr>
              <a:t>INTEGRANTES</a:t>
            </a:r>
            <a:endParaRPr lang="es-PE" dirty="0">
              <a:solidFill>
                <a:schemeClr val="bg1"/>
              </a:solidFill>
              <a:latin typeface="Arial Black" panose="020B0A04020102020204" pitchFamily="34" charset="0"/>
              <a:cs typeface="Aharoni" panose="020F0502020204030204" pitchFamily="2" charset="-79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BCE385-0CCD-A444-98A8-02D00354E6AC}"/>
              </a:ext>
            </a:extLst>
          </p:cNvPr>
          <p:cNvSpPr txBox="1"/>
          <p:nvPr/>
        </p:nvSpPr>
        <p:spPr>
          <a:xfrm>
            <a:off x="1067954" y="3709406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JOAQUIN ALONSO JACHO PARIAPAZA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83286AE-70F6-88A1-6C8E-D77761D6047A}"/>
              </a:ext>
            </a:extLst>
          </p:cNvPr>
          <p:cNvSpPr txBox="1"/>
          <p:nvPr/>
        </p:nvSpPr>
        <p:spPr>
          <a:xfrm>
            <a:off x="1067954" y="4336595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MIGUEL ANGEL MANTARI 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A7D5037-A446-0769-6F71-E7FDB953A326}"/>
              </a:ext>
            </a:extLst>
          </p:cNvPr>
          <p:cNvSpPr txBox="1"/>
          <p:nvPr/>
        </p:nvSpPr>
        <p:spPr>
          <a:xfrm>
            <a:off x="1067954" y="4966154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JOSUE FELIPE QUEVEDO PALMA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7DB6C2-A5A7-6E49-C292-077A92760E90}"/>
              </a:ext>
            </a:extLst>
          </p:cNvPr>
          <p:cNvSpPr txBox="1"/>
          <p:nvPr/>
        </p:nvSpPr>
        <p:spPr>
          <a:xfrm>
            <a:off x="1052945" y="5575255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JOE SEBASTIAN EMILIO CUEVA SINCHE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04A3BF6-4198-29C9-463B-3B2890482A5D}"/>
              </a:ext>
            </a:extLst>
          </p:cNvPr>
          <p:cNvSpPr txBox="1"/>
          <p:nvPr/>
        </p:nvSpPr>
        <p:spPr>
          <a:xfrm>
            <a:off x="1103745" y="1833399"/>
            <a:ext cx="2064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anose="020B0A04020102020204" pitchFamily="34" charset="0"/>
                <a:cs typeface="Aharoni" panose="020F0502020204030204" pitchFamily="2" charset="-79"/>
              </a:rPr>
              <a:t>PROFESOR</a:t>
            </a:r>
            <a:endParaRPr lang="es-PE" dirty="0">
              <a:solidFill>
                <a:schemeClr val="bg1"/>
              </a:solidFill>
              <a:latin typeface="Arial Black" panose="020B0A04020102020204" pitchFamily="34" charset="0"/>
              <a:cs typeface="Aharoni" panose="020F0502020204030204" pitchFamily="2" charset="-79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2881A38-8C77-AFC2-C753-51D7D9B97518}"/>
              </a:ext>
            </a:extLst>
          </p:cNvPr>
          <p:cNvSpPr txBox="1"/>
          <p:nvPr/>
        </p:nvSpPr>
        <p:spPr>
          <a:xfrm>
            <a:off x="1103745" y="2375557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LUIS MANUEL GONZALES </a:t>
            </a:r>
            <a:r>
              <a:rPr lang="es-PE" dirty="0" smtClean="0">
                <a:solidFill>
                  <a:schemeClr val="bg1"/>
                </a:solidFill>
              </a:rPr>
              <a:t>CALDERÓN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372AAB0-ADBF-E4D3-1D0B-3DD978EBD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3" t="24523" r="22200" b="23132"/>
          <a:stretch/>
        </p:blipFill>
        <p:spPr bwMode="auto">
          <a:xfrm>
            <a:off x="10695709" y="5882922"/>
            <a:ext cx="1496291" cy="97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1390D95-956F-45E4-C6E1-221CCD2BD8EA}"/>
              </a:ext>
            </a:extLst>
          </p:cNvPr>
          <p:cNvSpPr txBox="1"/>
          <p:nvPr/>
        </p:nvSpPr>
        <p:spPr>
          <a:xfrm>
            <a:off x="0" y="6462671"/>
            <a:ext cx="220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anose="020B0A04020102020204" pitchFamily="34" charset="0"/>
                <a:cs typeface="Aharoni" panose="020F0502020204030204" pitchFamily="2" charset="-79"/>
              </a:rPr>
              <a:t>BASE DE DATOS</a:t>
            </a:r>
            <a:endParaRPr lang="es-PE" dirty="0">
              <a:solidFill>
                <a:schemeClr val="bg1"/>
              </a:solidFill>
              <a:latin typeface="Arial Black" panose="020B0A04020102020204" pitchFamily="34" charset="0"/>
              <a:cs typeface="Aharoni" panose="020F0502020204030204" pitchFamily="2" charset="-79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3090641-1BB2-1E67-2E3F-6FECEC83DFFD}"/>
              </a:ext>
            </a:extLst>
          </p:cNvPr>
          <p:cNvSpPr txBox="1"/>
          <p:nvPr/>
        </p:nvSpPr>
        <p:spPr>
          <a:xfrm>
            <a:off x="2100118" y="979115"/>
            <a:ext cx="7991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F0502020204030204" pitchFamily="2" charset="-79"/>
              </a:rPr>
              <a:t>REQUISITOS</a:t>
            </a:r>
            <a:endParaRPr lang="es-PE" sz="2800" dirty="0">
              <a:solidFill>
                <a:schemeClr val="bg1"/>
              </a:solidFill>
              <a:latin typeface="Arial Black" panose="020B0A04020102020204" pitchFamily="34" charset="0"/>
              <a:cs typeface="Aharoni" panose="020F0502020204030204" pitchFamily="2" charset="-79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C381BFE-5698-FB4F-9D57-DE9037169BFE}"/>
              </a:ext>
            </a:extLst>
          </p:cNvPr>
          <p:cNvSpPr txBox="1"/>
          <p:nvPr/>
        </p:nvSpPr>
        <p:spPr>
          <a:xfrm>
            <a:off x="0" y="1502334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ES" sz="3200" dirty="0">
                <a:solidFill>
                  <a:schemeClr val="bg1"/>
                </a:solidFill>
              </a:rPr>
              <a:t>Registro de Libros: Debe ser capaz de almacenar información detallada sobre cada libro en la biblioteca, como título, autor, número de ISBN, género, y año de publicación. Gestión de Ejemplares: Permitir el seguimiento de cada copia de un libro en la biblioteca, incluyendo el estado (disponible, prestado, en reparación, etc.). Préstamos y Devoluciones: Facilitar el proceso de préstamo y devolución de libros, con un registro de fechas y detalles del usuario</a:t>
            </a:r>
            <a:r>
              <a:rPr lang="es-ES" sz="3200" dirty="0" smtClean="0">
                <a:solidFill>
                  <a:schemeClr val="bg1"/>
                </a:solidFill>
              </a:rPr>
              <a:t>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372AAB0-ADBF-E4D3-1D0B-3DD978EBD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3" t="24523" r="22200" b="23132"/>
          <a:stretch/>
        </p:blipFill>
        <p:spPr bwMode="auto">
          <a:xfrm>
            <a:off x="10695709" y="5882922"/>
            <a:ext cx="1496291" cy="97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1390D95-956F-45E4-C6E1-221CCD2BD8EA}"/>
              </a:ext>
            </a:extLst>
          </p:cNvPr>
          <p:cNvSpPr txBox="1"/>
          <p:nvPr/>
        </p:nvSpPr>
        <p:spPr>
          <a:xfrm>
            <a:off x="0" y="6462671"/>
            <a:ext cx="220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anose="020B0A04020102020204" pitchFamily="34" charset="0"/>
                <a:cs typeface="Aharoni" panose="020F0502020204030204" pitchFamily="2" charset="-79"/>
              </a:rPr>
              <a:t>BASE DE DATOS</a:t>
            </a:r>
            <a:endParaRPr lang="es-PE" dirty="0">
              <a:solidFill>
                <a:schemeClr val="bg1"/>
              </a:solidFill>
              <a:latin typeface="Arial Black" panose="020B0A04020102020204" pitchFamily="34" charset="0"/>
              <a:cs typeface="Aharoni" panose="020F0502020204030204" pitchFamily="2" charset="-79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3090641-1BB2-1E67-2E3F-6FECEC83DFFD}"/>
              </a:ext>
            </a:extLst>
          </p:cNvPr>
          <p:cNvSpPr txBox="1"/>
          <p:nvPr/>
        </p:nvSpPr>
        <p:spPr>
          <a:xfrm>
            <a:off x="2100118" y="208406"/>
            <a:ext cx="7991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F0502020204030204" pitchFamily="2" charset="-79"/>
              </a:rPr>
              <a:t>DIAGRAMA ENTIDAD RELACIONAL</a:t>
            </a:r>
            <a:endParaRPr lang="es-PE" sz="2800" dirty="0">
              <a:solidFill>
                <a:schemeClr val="bg1"/>
              </a:solidFill>
              <a:latin typeface="Arial Black" panose="020B0A04020102020204" pitchFamily="34" charset="0"/>
              <a:cs typeface="Aharoni" panose="020F0502020204030204" pitchFamily="2" charset="-79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09" y="731626"/>
            <a:ext cx="8278380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372AAB0-ADBF-E4D3-1D0B-3DD978EBD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3" t="24523" r="22200" b="23132"/>
          <a:stretch/>
        </p:blipFill>
        <p:spPr bwMode="auto">
          <a:xfrm>
            <a:off x="10695709" y="5882922"/>
            <a:ext cx="1496291" cy="97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1390D95-956F-45E4-C6E1-221CCD2BD8EA}"/>
              </a:ext>
            </a:extLst>
          </p:cNvPr>
          <p:cNvSpPr txBox="1"/>
          <p:nvPr/>
        </p:nvSpPr>
        <p:spPr>
          <a:xfrm>
            <a:off x="0" y="6462671"/>
            <a:ext cx="220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anose="020B0A04020102020204" pitchFamily="34" charset="0"/>
                <a:cs typeface="Aharoni" panose="020F0502020204030204" pitchFamily="2" charset="-79"/>
              </a:rPr>
              <a:t>BASE DE DATOS</a:t>
            </a:r>
            <a:endParaRPr lang="es-PE" dirty="0">
              <a:solidFill>
                <a:schemeClr val="bg1"/>
              </a:solidFill>
              <a:latin typeface="Arial Black" panose="020B0A04020102020204" pitchFamily="34" charset="0"/>
              <a:cs typeface="Aharoni" panose="020F0502020204030204" pitchFamily="2" charset="-79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3090641-1BB2-1E67-2E3F-6FECEC83DFFD}"/>
              </a:ext>
            </a:extLst>
          </p:cNvPr>
          <p:cNvSpPr txBox="1"/>
          <p:nvPr/>
        </p:nvSpPr>
        <p:spPr>
          <a:xfrm>
            <a:off x="2100118" y="116967"/>
            <a:ext cx="7991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F0502020204030204" pitchFamily="2" charset="-79"/>
              </a:rPr>
              <a:t>DIAGRAMA MODELO RELACIONAL</a:t>
            </a:r>
            <a:endParaRPr lang="es-PE" sz="2800" dirty="0">
              <a:solidFill>
                <a:schemeClr val="bg1"/>
              </a:solidFill>
              <a:latin typeface="Arial Black" panose="020B0A04020102020204" pitchFamily="34" charset="0"/>
              <a:cs typeface="Aharoni" panose="020F0502020204030204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74" y="651610"/>
            <a:ext cx="4829849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372AAB0-ADBF-E4D3-1D0B-3DD978EBD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3" t="24523" r="22200" b="23132"/>
          <a:stretch/>
        </p:blipFill>
        <p:spPr bwMode="auto">
          <a:xfrm>
            <a:off x="10695709" y="5882922"/>
            <a:ext cx="1496291" cy="97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1390D95-956F-45E4-C6E1-221CCD2BD8EA}"/>
              </a:ext>
            </a:extLst>
          </p:cNvPr>
          <p:cNvSpPr txBox="1"/>
          <p:nvPr/>
        </p:nvSpPr>
        <p:spPr>
          <a:xfrm>
            <a:off x="0" y="6462671"/>
            <a:ext cx="220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anose="020B0A04020102020204" pitchFamily="34" charset="0"/>
                <a:cs typeface="Aharoni" panose="020F0502020204030204" pitchFamily="2" charset="-79"/>
              </a:rPr>
              <a:t>BASE DE DATOS</a:t>
            </a:r>
            <a:endParaRPr lang="es-PE" dirty="0">
              <a:solidFill>
                <a:schemeClr val="bg1"/>
              </a:solidFill>
              <a:latin typeface="Arial Black" panose="020B0A04020102020204" pitchFamily="34" charset="0"/>
              <a:cs typeface="Aharoni" panose="020F0502020204030204" pitchFamily="2" charset="-79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3090641-1BB2-1E67-2E3F-6FECEC83DFFD}"/>
              </a:ext>
            </a:extLst>
          </p:cNvPr>
          <p:cNvSpPr txBox="1"/>
          <p:nvPr/>
        </p:nvSpPr>
        <p:spPr>
          <a:xfrm>
            <a:off x="2100118" y="169217"/>
            <a:ext cx="7991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F0502020204030204" pitchFamily="2" charset="-79"/>
              </a:rPr>
              <a:t>DIAGRAMA FISICO (SQL)</a:t>
            </a:r>
            <a:endParaRPr lang="es-PE" sz="2800" dirty="0">
              <a:solidFill>
                <a:schemeClr val="bg1"/>
              </a:solidFill>
              <a:latin typeface="Arial Black" panose="020B0A04020102020204" pitchFamily="34" charset="0"/>
              <a:cs typeface="Aharoni" panose="020F0502020204030204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10" y="692437"/>
            <a:ext cx="10892249" cy="555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372AAB0-ADBF-E4D3-1D0B-3DD978EBD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3" t="24523" r="22200" b="23132"/>
          <a:stretch/>
        </p:blipFill>
        <p:spPr bwMode="auto">
          <a:xfrm>
            <a:off x="10695709" y="5882922"/>
            <a:ext cx="1496291" cy="97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1390D95-956F-45E4-C6E1-221CCD2BD8EA}"/>
              </a:ext>
            </a:extLst>
          </p:cNvPr>
          <p:cNvSpPr txBox="1"/>
          <p:nvPr/>
        </p:nvSpPr>
        <p:spPr>
          <a:xfrm>
            <a:off x="0" y="6462671"/>
            <a:ext cx="220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anose="020B0A04020102020204" pitchFamily="34" charset="0"/>
                <a:cs typeface="Aharoni" panose="020F0502020204030204" pitchFamily="2" charset="-79"/>
              </a:rPr>
              <a:t>BASE DE DATOS</a:t>
            </a:r>
            <a:endParaRPr lang="es-PE" dirty="0">
              <a:solidFill>
                <a:schemeClr val="bg1"/>
              </a:solidFill>
              <a:latin typeface="Arial Black" panose="020B0A04020102020204" pitchFamily="34" charset="0"/>
              <a:cs typeface="Aharoni" panose="020F0502020204030204" pitchFamily="2" charset="-79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3090641-1BB2-1E67-2E3F-6FECEC83DFFD}"/>
              </a:ext>
            </a:extLst>
          </p:cNvPr>
          <p:cNvSpPr txBox="1"/>
          <p:nvPr/>
        </p:nvSpPr>
        <p:spPr>
          <a:xfrm>
            <a:off x="2207491" y="3121423"/>
            <a:ext cx="7991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F0502020204030204" pitchFamily="2" charset="-79"/>
              </a:rPr>
              <a:t>SCRIPT (SQL SERVER)</a:t>
            </a:r>
            <a:endParaRPr lang="es-PE" sz="2800" dirty="0">
              <a:solidFill>
                <a:schemeClr val="bg1"/>
              </a:solidFill>
              <a:latin typeface="Arial Black" panose="020B0A04020102020204" pitchFamily="34" charset="0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78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151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Aharoni</vt:lpstr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I202318161 (Mantari Ore,Miguel Angel)</dc:creator>
  <cp:lastModifiedBy>user</cp:lastModifiedBy>
  <cp:revision>3</cp:revision>
  <dcterms:created xsi:type="dcterms:W3CDTF">2023-11-30T16:04:10Z</dcterms:created>
  <dcterms:modified xsi:type="dcterms:W3CDTF">2023-11-30T16:34:44Z</dcterms:modified>
</cp:coreProperties>
</file>