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  <p:sldMasterId id="2147483804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48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6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3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1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5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9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5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4D68E3-9E06-4E86-A03E-4E7157DA4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5" y="1079500"/>
            <a:ext cx="4449086" cy="2138400"/>
          </a:xfrm>
        </p:spPr>
        <p:txBody>
          <a:bodyPr>
            <a:normAutofit/>
          </a:bodyPr>
          <a:lstStyle/>
          <a:p>
            <a:r>
              <a:rPr lang="pt-BR"/>
              <a:t>Sobre mim e meu site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43243-E9F6-4B22-9EF8-9B099E7FF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526" y="4113213"/>
            <a:ext cx="4453624" cy="1655762"/>
          </a:xfrm>
        </p:spPr>
        <p:txBody>
          <a:bodyPr>
            <a:normAutofit/>
          </a:bodyPr>
          <a:lstStyle/>
          <a:p>
            <a:r>
              <a:rPr lang="pt-BR" dirty="0"/>
              <a:t>Minhas personalidades e experiências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A714449-8D94-4E06-B961-E8E7BC61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6CEC-1F6D-475C-BC23-2DC3AC6F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4" r="26596" b="-2"/>
          <a:stretch/>
        </p:blipFill>
        <p:spPr>
          <a:xfrm>
            <a:off x="540989" y="540000"/>
            <a:ext cx="4996212" cy="57780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752B8D2A-8DDF-472F-8D3B-AE757AC7F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4F14C48-F152-4293-99ED-02DCEAA8F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4333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6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Avenir Next LT Pro Light</vt:lpstr>
      <vt:lpstr>Century Gothic</vt:lpstr>
      <vt:lpstr>Rockwell Nova Light</vt:lpstr>
      <vt:lpstr>Wingdings</vt:lpstr>
      <vt:lpstr>LeafVTI</vt:lpstr>
      <vt:lpstr>BrushVTI</vt:lpstr>
      <vt:lpstr>Sobre mim e meu 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mim e meu site </dc:title>
  <dc:creator>Jose Eduardo</dc:creator>
  <cp:lastModifiedBy>Jose Eduardo</cp:lastModifiedBy>
  <cp:revision>1</cp:revision>
  <dcterms:created xsi:type="dcterms:W3CDTF">2020-10-23T00:42:53Z</dcterms:created>
  <dcterms:modified xsi:type="dcterms:W3CDTF">2020-10-23T00:43:40Z</dcterms:modified>
</cp:coreProperties>
</file>