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4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4D68E3-9E06-4E86-A03E-4E7157DA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lang="pt-BR"/>
              <a:t>Sobre mim e meu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43243-E9F6-4B22-9EF8-9B099E7F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526" y="4113213"/>
            <a:ext cx="4453624" cy="1655762"/>
          </a:xfrm>
        </p:spPr>
        <p:txBody>
          <a:bodyPr>
            <a:normAutofit/>
          </a:bodyPr>
          <a:lstStyle/>
          <a:p>
            <a:r>
              <a:rPr lang="pt-BR" dirty="0"/>
              <a:t>Minhas personalidades e experiências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714449-8D94-4E06-B961-E8E7BC61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6CEC-1F6D-475C-BC23-2DC3AC6F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4" r="26596" b="-2"/>
          <a:stretch/>
        </p:blipFill>
        <p:spPr>
          <a:xfrm>
            <a:off x="540989" y="540000"/>
            <a:ext cx="4996212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752B8D2A-8DDF-472F-8D3B-AE757AC7F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4F14C48-F152-4293-99ED-02DCEAA8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4333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9AE9D-CA79-42AD-93FA-ED872507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06558"/>
            <a:ext cx="6271038" cy="1322839"/>
          </a:xfrm>
        </p:spPr>
        <p:txBody>
          <a:bodyPr/>
          <a:lstStyle/>
          <a:p>
            <a:r>
              <a:rPr lang="pt-BR" dirty="0"/>
              <a:t>Em que momento da sua história você  TEVE O INTERESSE NESSE TEMA?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77AD7-9771-4A8B-AFA0-B1617FF1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986778"/>
            <a:ext cx="9793357" cy="21153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Por ser umas das coisas que eu mais gosto de pesquisar e sempre estou acompanhando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Sempre estive ligado a tênis, desde pequeno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No meu dia a dia está inserido de forma essencial</a:t>
            </a:r>
          </a:p>
        </p:txBody>
      </p:sp>
    </p:spTree>
    <p:extLst>
      <p:ext uri="{BB962C8B-B14F-4D97-AF65-F5344CB8AC3E}">
        <p14:creationId xmlns:p14="http://schemas.microsoft.com/office/powerpoint/2010/main" val="23793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9412-9159-4E75-895A-F6BB9FBF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2A9D-62B8-4571-8775-D56825F4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B722-2F6E-4862-9723-03F96C6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6E31E-BDF5-4E8F-81AC-F4A833DD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752-8EF7-4106-98B7-FE19F5E3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BFE71-FD9D-4F92-9F5E-37987B85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096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Avenir Next LT Pro Light</vt:lpstr>
      <vt:lpstr>Century Gothic</vt:lpstr>
      <vt:lpstr>Rockwell Nova Light</vt:lpstr>
      <vt:lpstr>Wingdings</vt:lpstr>
      <vt:lpstr>LeafVTI</vt:lpstr>
      <vt:lpstr>BrushVTI</vt:lpstr>
      <vt:lpstr>Sobre mim e meu site </vt:lpstr>
      <vt:lpstr>Em que momento da sua história você  TEVE O INTERESSE NESSE TEMA?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 e meu site </dc:title>
  <dc:creator>Jose Eduardo</dc:creator>
  <cp:lastModifiedBy>Jose Eduardo</cp:lastModifiedBy>
  <cp:revision>5</cp:revision>
  <dcterms:created xsi:type="dcterms:W3CDTF">2020-10-23T00:42:53Z</dcterms:created>
  <dcterms:modified xsi:type="dcterms:W3CDTF">2020-11-01T16:34:18Z</dcterms:modified>
</cp:coreProperties>
</file>