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  <p:sldMasterId id="2147483804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1482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1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2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86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4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80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0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3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81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85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6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86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39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96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1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9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0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1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9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15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1" r:id="rId6"/>
    <p:sldLayoutId id="2147483867" r:id="rId7"/>
    <p:sldLayoutId id="2147483868" r:id="rId8"/>
    <p:sldLayoutId id="2147483869" r:id="rId9"/>
    <p:sldLayoutId id="2147483870" r:id="rId10"/>
    <p:sldLayoutId id="21474838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0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797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4D68E3-9E06-4E86-A03E-4E7157DA4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795" y="1079500"/>
            <a:ext cx="4449086" cy="2138400"/>
          </a:xfrm>
        </p:spPr>
        <p:txBody>
          <a:bodyPr>
            <a:normAutofit/>
          </a:bodyPr>
          <a:lstStyle/>
          <a:p>
            <a:r>
              <a:rPr lang="pt-BR"/>
              <a:t>Sobre mim e meu site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543243-E9F6-4B22-9EF8-9B099E7FF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526" y="4113213"/>
            <a:ext cx="4453624" cy="1655762"/>
          </a:xfrm>
        </p:spPr>
        <p:txBody>
          <a:bodyPr>
            <a:normAutofit/>
          </a:bodyPr>
          <a:lstStyle/>
          <a:p>
            <a:r>
              <a:rPr lang="pt-BR" dirty="0"/>
              <a:t>Minhas personalidades e experiências</a:t>
            </a: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DA714449-8D94-4E06-B961-E8E7BC61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43748" y="443198"/>
            <a:ext cx="498960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86CEC-1F6D-475C-BC23-2DC3AC6F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4" r="26596" b="-2"/>
          <a:stretch/>
        </p:blipFill>
        <p:spPr>
          <a:xfrm>
            <a:off x="540989" y="540000"/>
            <a:ext cx="4996212" cy="57780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9338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:a16="http://schemas.microsoft.com/office/drawing/2014/main" id="{752B8D2A-8DDF-472F-8D3B-AE757AC7F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43748" y="6203198"/>
            <a:ext cx="49896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74F14C48-F152-4293-99ED-02DCEAA8F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433348" y="443198"/>
            <a:ext cx="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1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9AE9D-CA79-42AD-93FA-ED872507E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577AD7-9771-4A8B-AFA0-B1617FF1F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30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19412-9159-4E75-895A-F6BB9FBF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32A9D-62B8-4571-8775-D56825F4F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85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1B722-2F6E-4862-9723-03F96C6D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76E31E-BDF5-4E8F-81AC-F4A833DD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73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E4752-8EF7-4106-98B7-FE19F5E3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6BFE71-FD9D-4F92-9F5E-37987B85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50962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Avenir Next LT Pro Light</vt:lpstr>
      <vt:lpstr>Century Gothic</vt:lpstr>
      <vt:lpstr>Rockwell Nova Light</vt:lpstr>
      <vt:lpstr>Wingdings</vt:lpstr>
      <vt:lpstr>LeafVTI</vt:lpstr>
      <vt:lpstr>BrushVTI</vt:lpstr>
      <vt:lpstr>Sobre mim e meu site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 mim e meu site </dc:title>
  <dc:creator>Jose Eduardo</dc:creator>
  <cp:lastModifiedBy>LILIANE PASSOS DE LIMA .</cp:lastModifiedBy>
  <cp:revision>4</cp:revision>
  <dcterms:created xsi:type="dcterms:W3CDTF">2020-10-23T00:42:53Z</dcterms:created>
  <dcterms:modified xsi:type="dcterms:W3CDTF">2020-10-28T15:21:48Z</dcterms:modified>
</cp:coreProperties>
</file>