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20F411-DCD2-4BF6-8851-37BAAE4F7C03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MX"/>
        </a:p>
      </dgm:t>
    </dgm:pt>
    <dgm:pt modelId="{380D5E27-76FC-41C0-83E7-96C842CF99F0}">
      <dgm:prSet phldrT="[Texto]"/>
      <dgm:spPr/>
      <dgm:t>
        <a:bodyPr/>
        <a:lstStyle/>
        <a:p>
          <a:r>
            <a:rPr lang="es-MX" dirty="0"/>
            <a:t>Iniciar sesión.</a:t>
          </a:r>
        </a:p>
      </dgm:t>
    </dgm:pt>
    <dgm:pt modelId="{AE7FB0AF-9155-4F3B-B9C7-77E1E95283C9}" type="parTrans" cxnId="{201BF28E-4EAF-4A0A-8452-62A731FF138E}">
      <dgm:prSet/>
      <dgm:spPr/>
      <dgm:t>
        <a:bodyPr/>
        <a:lstStyle/>
        <a:p>
          <a:endParaRPr lang="es-MX"/>
        </a:p>
      </dgm:t>
    </dgm:pt>
    <dgm:pt modelId="{E317442E-F364-414A-8736-3E58F4B3ECF4}" type="sibTrans" cxnId="{201BF28E-4EAF-4A0A-8452-62A731FF138E}">
      <dgm:prSet/>
      <dgm:spPr/>
      <dgm:t>
        <a:bodyPr/>
        <a:lstStyle/>
        <a:p>
          <a:endParaRPr lang="es-MX"/>
        </a:p>
      </dgm:t>
    </dgm:pt>
    <dgm:pt modelId="{467F5B21-79BF-4912-982B-3727838FF8F9}">
      <dgm:prSet phldrT="[Texto]"/>
      <dgm:spPr>
        <a:ln>
          <a:solidFill>
            <a:srgbClr val="FF0000"/>
          </a:solidFill>
        </a:ln>
      </dgm:spPr>
      <dgm:t>
        <a:bodyPr/>
        <a:lstStyle/>
        <a:p>
          <a:r>
            <a:rPr lang="es-MX" dirty="0"/>
            <a:t>Administrador (Director de la carrera)</a:t>
          </a:r>
        </a:p>
      </dgm:t>
    </dgm:pt>
    <dgm:pt modelId="{2F40B6AA-36A2-4B5B-B92C-3A65D8D4C5BA}" type="parTrans" cxnId="{78DA569F-218E-4EAF-AFFF-6601AF138F74}">
      <dgm:prSet/>
      <dgm:spPr/>
      <dgm:t>
        <a:bodyPr/>
        <a:lstStyle/>
        <a:p>
          <a:endParaRPr lang="es-MX"/>
        </a:p>
      </dgm:t>
    </dgm:pt>
    <dgm:pt modelId="{5DDD1690-F9C1-4281-B366-BD2CACB00485}" type="sibTrans" cxnId="{78DA569F-218E-4EAF-AFFF-6601AF138F74}">
      <dgm:prSet/>
      <dgm:spPr/>
      <dgm:t>
        <a:bodyPr/>
        <a:lstStyle/>
        <a:p>
          <a:endParaRPr lang="es-MX"/>
        </a:p>
      </dgm:t>
    </dgm:pt>
    <dgm:pt modelId="{2FEF6374-7AA9-4B65-B6E0-12226A8F9828}">
      <dgm:prSet phldrT="[Texto]"/>
      <dgm:spPr/>
      <dgm:t>
        <a:bodyPr/>
        <a:lstStyle/>
        <a:p>
          <a:r>
            <a:rPr lang="es-MX" dirty="0"/>
            <a:t>Coordinador practicas clínico (Jefe de hospital)</a:t>
          </a:r>
        </a:p>
      </dgm:t>
    </dgm:pt>
    <dgm:pt modelId="{8F231907-5517-4ABD-9351-1F0614C49424}" type="parTrans" cxnId="{05D54026-D789-4424-9858-7A18F1210D6B}">
      <dgm:prSet/>
      <dgm:spPr/>
      <dgm:t>
        <a:bodyPr/>
        <a:lstStyle/>
        <a:p>
          <a:endParaRPr lang="es-MX"/>
        </a:p>
      </dgm:t>
    </dgm:pt>
    <dgm:pt modelId="{67BEB816-4630-40EA-B73A-0587394D99D4}" type="sibTrans" cxnId="{05D54026-D789-4424-9858-7A18F1210D6B}">
      <dgm:prSet/>
      <dgm:spPr/>
      <dgm:t>
        <a:bodyPr/>
        <a:lstStyle/>
        <a:p>
          <a:endParaRPr lang="es-MX"/>
        </a:p>
      </dgm:t>
    </dgm:pt>
    <dgm:pt modelId="{5EF233B8-85FE-4C1A-91CB-4C18E9069451}">
      <dgm:prSet phldrT="[Texto]"/>
      <dgm:spPr/>
      <dgm:t>
        <a:bodyPr/>
        <a:lstStyle/>
        <a:p>
          <a:r>
            <a:rPr lang="es-MX" dirty="0"/>
            <a:t>Supervisor</a:t>
          </a:r>
        </a:p>
      </dgm:t>
    </dgm:pt>
    <dgm:pt modelId="{8430A3B9-EF90-4827-BF3E-106515AAC1CA}" type="parTrans" cxnId="{61812066-3F5F-4904-8171-6E0C87AECEE8}">
      <dgm:prSet/>
      <dgm:spPr/>
      <dgm:t>
        <a:bodyPr/>
        <a:lstStyle/>
        <a:p>
          <a:endParaRPr lang="es-MX"/>
        </a:p>
      </dgm:t>
    </dgm:pt>
    <dgm:pt modelId="{C769AC0D-AEEB-4BFC-8891-DA0E46A6C522}" type="sibTrans" cxnId="{61812066-3F5F-4904-8171-6E0C87AECEE8}">
      <dgm:prSet/>
      <dgm:spPr/>
      <dgm:t>
        <a:bodyPr/>
        <a:lstStyle/>
        <a:p>
          <a:endParaRPr lang="es-MX"/>
        </a:p>
      </dgm:t>
    </dgm:pt>
    <dgm:pt modelId="{0E29EE2A-5E37-4FC3-B0BE-A016689CA623}">
      <dgm:prSet phldrT="[Texto]"/>
      <dgm:spPr/>
      <dgm:t>
        <a:bodyPr/>
        <a:lstStyle/>
        <a:p>
          <a:r>
            <a:rPr lang="es-MX" dirty="0"/>
            <a:t>Alumnos</a:t>
          </a:r>
        </a:p>
      </dgm:t>
    </dgm:pt>
    <dgm:pt modelId="{24A808EE-C230-422E-9481-54BEA57B2EBB}" type="parTrans" cxnId="{A4FD91C6-2FBB-42AA-A577-65D0924ACC0B}">
      <dgm:prSet/>
      <dgm:spPr/>
      <dgm:t>
        <a:bodyPr/>
        <a:lstStyle/>
        <a:p>
          <a:endParaRPr lang="es-MX"/>
        </a:p>
      </dgm:t>
    </dgm:pt>
    <dgm:pt modelId="{74DFAD76-314E-4D5F-B26A-7AB0426E15B2}" type="sibTrans" cxnId="{A4FD91C6-2FBB-42AA-A577-65D0924ACC0B}">
      <dgm:prSet/>
      <dgm:spPr/>
      <dgm:t>
        <a:bodyPr/>
        <a:lstStyle/>
        <a:p>
          <a:endParaRPr lang="es-MX"/>
        </a:p>
      </dgm:t>
    </dgm:pt>
    <dgm:pt modelId="{DE335F17-9797-466D-A9F7-1C76B6C7370B}">
      <dgm:prSet phldrT="[Texto]"/>
      <dgm:spPr/>
      <dgm:t>
        <a:bodyPr/>
        <a:lstStyle/>
        <a:p>
          <a:r>
            <a:rPr lang="es-MX" dirty="0"/>
            <a:t>Registrar sus actividades</a:t>
          </a:r>
        </a:p>
      </dgm:t>
    </dgm:pt>
    <dgm:pt modelId="{A796DC9D-C6A8-493A-8BBB-9554503704DE}" type="parTrans" cxnId="{FEB31E13-758F-4121-91E7-A6E6C9961521}">
      <dgm:prSet/>
      <dgm:spPr/>
      <dgm:t>
        <a:bodyPr/>
        <a:lstStyle/>
        <a:p>
          <a:endParaRPr lang="es-MX"/>
        </a:p>
      </dgm:t>
    </dgm:pt>
    <dgm:pt modelId="{FFD3EF97-BE2F-4059-BDB0-B3AD0F78ECEA}" type="sibTrans" cxnId="{FEB31E13-758F-4121-91E7-A6E6C9961521}">
      <dgm:prSet/>
      <dgm:spPr/>
      <dgm:t>
        <a:bodyPr/>
        <a:lstStyle/>
        <a:p>
          <a:endParaRPr lang="es-MX"/>
        </a:p>
      </dgm:t>
    </dgm:pt>
    <dgm:pt modelId="{F2CDC60F-6271-408C-BADF-041AFF203723}">
      <dgm:prSet phldrT="[Texto]"/>
      <dgm:spPr/>
      <dgm:t>
        <a:bodyPr/>
        <a:lstStyle/>
        <a:p>
          <a:r>
            <a:rPr lang="es-MX" dirty="0"/>
            <a:t>Editar sus actividades</a:t>
          </a:r>
        </a:p>
      </dgm:t>
    </dgm:pt>
    <dgm:pt modelId="{EC8588DB-90AA-4119-A05D-C98DA7042EEA}" type="parTrans" cxnId="{2B3B369C-0FD3-4562-AFBC-6276157CE7EF}">
      <dgm:prSet/>
      <dgm:spPr/>
      <dgm:t>
        <a:bodyPr/>
        <a:lstStyle/>
        <a:p>
          <a:endParaRPr lang="es-MX"/>
        </a:p>
      </dgm:t>
    </dgm:pt>
    <dgm:pt modelId="{5667E182-3A70-4B92-88F5-C0C38710CA2F}" type="sibTrans" cxnId="{2B3B369C-0FD3-4562-AFBC-6276157CE7EF}">
      <dgm:prSet/>
      <dgm:spPr/>
      <dgm:t>
        <a:bodyPr/>
        <a:lstStyle/>
        <a:p>
          <a:endParaRPr lang="es-MX"/>
        </a:p>
      </dgm:t>
    </dgm:pt>
    <dgm:pt modelId="{D3E27BF3-244C-4438-979A-8435834A41D7}">
      <dgm:prSet phldrT="[Texto]"/>
      <dgm:spPr/>
      <dgm:t>
        <a:bodyPr/>
        <a:lstStyle/>
        <a:p>
          <a:r>
            <a:rPr lang="es-MX" dirty="0"/>
            <a:t>Consultar sus actividades</a:t>
          </a:r>
        </a:p>
      </dgm:t>
    </dgm:pt>
    <dgm:pt modelId="{76621BF9-F08A-4F49-A486-66445B7686B3}" type="parTrans" cxnId="{99A4DFCC-4238-4D67-81AA-38026D3CD1BF}">
      <dgm:prSet/>
      <dgm:spPr/>
      <dgm:t>
        <a:bodyPr/>
        <a:lstStyle/>
        <a:p>
          <a:endParaRPr lang="es-MX"/>
        </a:p>
      </dgm:t>
    </dgm:pt>
    <dgm:pt modelId="{EB453D94-5A43-4C7B-952B-D765D87DD07F}" type="sibTrans" cxnId="{99A4DFCC-4238-4D67-81AA-38026D3CD1BF}">
      <dgm:prSet/>
      <dgm:spPr/>
      <dgm:t>
        <a:bodyPr/>
        <a:lstStyle/>
        <a:p>
          <a:endParaRPr lang="es-MX"/>
        </a:p>
      </dgm:t>
    </dgm:pt>
    <dgm:pt modelId="{22D79297-1713-4855-A99C-4E64371FF1BF}">
      <dgm:prSet phldrT="[Texto]"/>
      <dgm:spPr/>
      <dgm:t>
        <a:bodyPr/>
        <a:lstStyle/>
        <a:p>
          <a:r>
            <a:rPr lang="es-MX" dirty="0"/>
            <a:t>Borrar sus actividades</a:t>
          </a:r>
        </a:p>
      </dgm:t>
    </dgm:pt>
    <dgm:pt modelId="{A203D0CD-C906-4C33-80F8-F7EF2E63A4D4}" type="parTrans" cxnId="{8474980F-8AE0-4B08-A0F6-0EB2F775A188}">
      <dgm:prSet/>
      <dgm:spPr/>
      <dgm:t>
        <a:bodyPr/>
        <a:lstStyle/>
        <a:p>
          <a:endParaRPr lang="es-MX"/>
        </a:p>
      </dgm:t>
    </dgm:pt>
    <dgm:pt modelId="{71CFA4D1-DED3-45E8-802B-14CC8D093C67}" type="sibTrans" cxnId="{8474980F-8AE0-4B08-A0F6-0EB2F775A188}">
      <dgm:prSet/>
      <dgm:spPr/>
      <dgm:t>
        <a:bodyPr/>
        <a:lstStyle/>
        <a:p>
          <a:endParaRPr lang="es-MX"/>
        </a:p>
      </dgm:t>
    </dgm:pt>
    <dgm:pt modelId="{75190300-984D-43FC-BF61-D9E54CCBB413}">
      <dgm:prSet phldrT="[Texto]"/>
      <dgm:spPr/>
      <dgm:t>
        <a:bodyPr/>
        <a:lstStyle/>
        <a:p>
          <a:r>
            <a:rPr lang="es-MX" dirty="0"/>
            <a:t>Administradores</a:t>
          </a:r>
        </a:p>
      </dgm:t>
    </dgm:pt>
    <dgm:pt modelId="{09094833-33EB-4A45-9DAA-36B4C6B5CF6D}" type="parTrans" cxnId="{E0E221EB-7976-4A97-937B-C67DCF28977F}">
      <dgm:prSet/>
      <dgm:spPr/>
      <dgm:t>
        <a:bodyPr/>
        <a:lstStyle/>
        <a:p>
          <a:endParaRPr lang="es-MX"/>
        </a:p>
      </dgm:t>
    </dgm:pt>
    <dgm:pt modelId="{60F6243C-BF5D-41AA-9F72-C679C864D113}" type="sibTrans" cxnId="{E0E221EB-7976-4A97-937B-C67DCF28977F}">
      <dgm:prSet/>
      <dgm:spPr/>
      <dgm:t>
        <a:bodyPr/>
        <a:lstStyle/>
        <a:p>
          <a:endParaRPr lang="es-MX"/>
        </a:p>
      </dgm:t>
    </dgm:pt>
    <dgm:pt modelId="{5F7181A7-7D9C-49F0-823C-AB4B72662A87}">
      <dgm:prSet phldrT="[Texto]"/>
      <dgm:spPr/>
      <dgm:t>
        <a:bodyPr/>
        <a:lstStyle/>
        <a:p>
          <a:r>
            <a:rPr lang="es-MX" dirty="0"/>
            <a:t>Supervisores</a:t>
          </a:r>
        </a:p>
      </dgm:t>
    </dgm:pt>
    <dgm:pt modelId="{A405FBF9-3924-4988-83DF-DC93DEC03A34}" type="parTrans" cxnId="{33BB118E-F92D-4F9C-8DC6-EAB2F2F6E5D6}">
      <dgm:prSet/>
      <dgm:spPr/>
      <dgm:t>
        <a:bodyPr/>
        <a:lstStyle/>
        <a:p>
          <a:endParaRPr lang="es-MX"/>
        </a:p>
      </dgm:t>
    </dgm:pt>
    <dgm:pt modelId="{EDBF95EC-C606-4F22-8DDA-64174BE9A09F}" type="sibTrans" cxnId="{33BB118E-F92D-4F9C-8DC6-EAB2F2F6E5D6}">
      <dgm:prSet/>
      <dgm:spPr/>
      <dgm:t>
        <a:bodyPr/>
        <a:lstStyle/>
        <a:p>
          <a:endParaRPr lang="es-MX"/>
        </a:p>
      </dgm:t>
    </dgm:pt>
    <dgm:pt modelId="{A7BC91CF-DA9F-4FDE-8CE6-5CCC88207A3F}">
      <dgm:prSet phldrT="[Texto]"/>
      <dgm:spPr>
        <a:ln>
          <a:solidFill>
            <a:srgbClr val="FF0000"/>
          </a:solidFill>
        </a:ln>
      </dgm:spPr>
      <dgm:t>
        <a:bodyPr/>
        <a:lstStyle/>
        <a:p>
          <a:r>
            <a:rPr lang="es-MX" dirty="0"/>
            <a:t>Alumnos</a:t>
          </a:r>
        </a:p>
      </dgm:t>
    </dgm:pt>
    <dgm:pt modelId="{FF5114EA-035F-42BC-8DAF-3B457A209E28}" type="parTrans" cxnId="{F933877D-1A43-40D1-97C3-2AD2B95AFB7E}">
      <dgm:prSet/>
      <dgm:spPr/>
      <dgm:t>
        <a:bodyPr/>
        <a:lstStyle/>
        <a:p>
          <a:endParaRPr lang="es-MX"/>
        </a:p>
      </dgm:t>
    </dgm:pt>
    <dgm:pt modelId="{43F30BB1-63DA-46F8-8BCA-A035AA9D3A99}" type="sibTrans" cxnId="{F933877D-1A43-40D1-97C3-2AD2B95AFB7E}">
      <dgm:prSet/>
      <dgm:spPr/>
      <dgm:t>
        <a:bodyPr/>
        <a:lstStyle/>
        <a:p>
          <a:endParaRPr lang="es-MX"/>
        </a:p>
      </dgm:t>
    </dgm:pt>
    <dgm:pt modelId="{74F25923-0CBD-4566-91F8-4F3A34935C93}">
      <dgm:prSet phldrT="[Texto]"/>
      <dgm:spPr/>
      <dgm:t>
        <a:bodyPr/>
        <a:lstStyle/>
        <a:p>
          <a:r>
            <a:rPr lang="es-MX" dirty="0"/>
            <a:t>Actividades</a:t>
          </a:r>
        </a:p>
      </dgm:t>
    </dgm:pt>
    <dgm:pt modelId="{6A0EB051-6827-4C27-8EC7-737F81CE282C}" type="parTrans" cxnId="{77BE562E-65D6-4126-A898-FE7C5D83A3F9}">
      <dgm:prSet/>
      <dgm:spPr/>
      <dgm:t>
        <a:bodyPr/>
        <a:lstStyle/>
        <a:p>
          <a:endParaRPr lang="es-MX"/>
        </a:p>
      </dgm:t>
    </dgm:pt>
    <dgm:pt modelId="{177B80D6-109E-4EE3-A060-1DA1810F3FB7}" type="sibTrans" cxnId="{77BE562E-65D6-4126-A898-FE7C5D83A3F9}">
      <dgm:prSet/>
      <dgm:spPr/>
      <dgm:t>
        <a:bodyPr/>
        <a:lstStyle/>
        <a:p>
          <a:endParaRPr lang="es-MX"/>
        </a:p>
      </dgm:t>
    </dgm:pt>
    <dgm:pt modelId="{466D927A-5187-4716-ADD3-03E604435CEF}">
      <dgm:prSet phldrT="[Texto]"/>
      <dgm:spPr>
        <a:ln>
          <a:solidFill>
            <a:srgbClr val="FF0000"/>
          </a:solidFill>
        </a:ln>
      </dgm:spPr>
      <dgm:t>
        <a:bodyPr/>
        <a:lstStyle/>
        <a:p>
          <a:r>
            <a:rPr lang="es-MX" dirty="0"/>
            <a:t>Lista de alumnos registrados</a:t>
          </a:r>
        </a:p>
      </dgm:t>
    </dgm:pt>
    <dgm:pt modelId="{BD289495-C3B3-4A18-979D-190D34897960}" type="parTrans" cxnId="{8687FB4D-54AA-4AE4-A19A-DB112475BAE7}">
      <dgm:prSet/>
      <dgm:spPr/>
      <dgm:t>
        <a:bodyPr/>
        <a:lstStyle/>
        <a:p>
          <a:endParaRPr lang="es-MX"/>
        </a:p>
      </dgm:t>
    </dgm:pt>
    <dgm:pt modelId="{DB601681-28E0-4A15-8479-3B8D348E083B}" type="sibTrans" cxnId="{8687FB4D-54AA-4AE4-A19A-DB112475BAE7}">
      <dgm:prSet/>
      <dgm:spPr/>
      <dgm:t>
        <a:bodyPr/>
        <a:lstStyle/>
        <a:p>
          <a:endParaRPr lang="es-MX"/>
        </a:p>
      </dgm:t>
    </dgm:pt>
    <dgm:pt modelId="{0408070A-80AB-43AA-AAD7-6081932991F2}">
      <dgm:prSet phldrT="[Texto]"/>
      <dgm:spPr>
        <a:ln>
          <a:solidFill>
            <a:srgbClr val="FF0000"/>
          </a:solidFill>
        </a:ln>
      </dgm:spPr>
      <dgm:t>
        <a:bodyPr/>
        <a:lstStyle/>
        <a:p>
          <a:r>
            <a:rPr lang="es-MX" dirty="0"/>
            <a:t>Registrar alumno</a:t>
          </a:r>
        </a:p>
      </dgm:t>
    </dgm:pt>
    <dgm:pt modelId="{1265B5CA-08D0-473A-B2C2-B45CD4FBA90D}" type="parTrans" cxnId="{89D57662-72CC-45F3-B0B3-2AD20A69476F}">
      <dgm:prSet/>
      <dgm:spPr/>
      <dgm:t>
        <a:bodyPr/>
        <a:lstStyle/>
        <a:p>
          <a:endParaRPr lang="es-MX"/>
        </a:p>
      </dgm:t>
    </dgm:pt>
    <dgm:pt modelId="{0DC442E2-3B51-4101-81C6-9A897AE98734}" type="sibTrans" cxnId="{89D57662-72CC-45F3-B0B3-2AD20A69476F}">
      <dgm:prSet/>
      <dgm:spPr/>
      <dgm:t>
        <a:bodyPr/>
        <a:lstStyle/>
        <a:p>
          <a:endParaRPr lang="es-MX"/>
        </a:p>
      </dgm:t>
    </dgm:pt>
    <dgm:pt modelId="{263B4FD8-6742-4481-A0BA-5F0CCD6E5A51}">
      <dgm:prSet phldrT="[Texto]"/>
      <dgm:spPr>
        <a:ln>
          <a:solidFill>
            <a:srgbClr val="FF0000"/>
          </a:solidFill>
        </a:ln>
      </dgm:spPr>
      <dgm:t>
        <a:bodyPr/>
        <a:lstStyle/>
        <a:p>
          <a:r>
            <a:rPr lang="es-MX" dirty="0"/>
            <a:t>Editar alumno</a:t>
          </a:r>
        </a:p>
      </dgm:t>
    </dgm:pt>
    <dgm:pt modelId="{AA514003-3807-4718-AFD0-C82A54E732D5}" type="parTrans" cxnId="{6FDF6075-7D91-4B5D-8FAF-086D6142A0CC}">
      <dgm:prSet/>
      <dgm:spPr/>
      <dgm:t>
        <a:bodyPr/>
        <a:lstStyle/>
        <a:p>
          <a:endParaRPr lang="es-MX"/>
        </a:p>
      </dgm:t>
    </dgm:pt>
    <dgm:pt modelId="{8332F069-D55B-464B-9B02-5FCE6DABDC7F}" type="sibTrans" cxnId="{6FDF6075-7D91-4B5D-8FAF-086D6142A0CC}">
      <dgm:prSet/>
      <dgm:spPr/>
      <dgm:t>
        <a:bodyPr/>
        <a:lstStyle/>
        <a:p>
          <a:endParaRPr lang="es-MX"/>
        </a:p>
      </dgm:t>
    </dgm:pt>
    <dgm:pt modelId="{01F7730E-DD88-4C3C-B8B6-F7D3AC70EB84}">
      <dgm:prSet phldrT="[Texto]"/>
      <dgm:spPr>
        <a:ln>
          <a:solidFill>
            <a:srgbClr val="FF0000"/>
          </a:solidFill>
        </a:ln>
      </dgm:spPr>
      <dgm:t>
        <a:bodyPr/>
        <a:lstStyle/>
        <a:p>
          <a:r>
            <a:rPr lang="es-MX" dirty="0"/>
            <a:t>Borrar alumno</a:t>
          </a:r>
        </a:p>
      </dgm:t>
    </dgm:pt>
    <dgm:pt modelId="{17FF7B35-4338-4CD1-8686-7A5A0EF969CD}" type="parTrans" cxnId="{2B07D019-DCB1-4D16-82E6-C5CDFA773909}">
      <dgm:prSet/>
      <dgm:spPr/>
      <dgm:t>
        <a:bodyPr/>
        <a:lstStyle/>
        <a:p>
          <a:endParaRPr lang="es-MX"/>
        </a:p>
      </dgm:t>
    </dgm:pt>
    <dgm:pt modelId="{E6380980-FACF-433C-BCBC-61038D2CF07F}" type="sibTrans" cxnId="{2B07D019-DCB1-4D16-82E6-C5CDFA773909}">
      <dgm:prSet/>
      <dgm:spPr/>
      <dgm:t>
        <a:bodyPr/>
        <a:lstStyle/>
        <a:p>
          <a:endParaRPr lang="es-MX"/>
        </a:p>
      </dgm:t>
    </dgm:pt>
    <dgm:pt modelId="{99920A6E-525C-469C-AA8F-E0C6A68F19AF}">
      <dgm:prSet phldrT="[Texto]"/>
      <dgm:spPr/>
      <dgm:t>
        <a:bodyPr/>
        <a:lstStyle/>
        <a:p>
          <a:r>
            <a:rPr lang="es-MX" dirty="0"/>
            <a:t>Consultar progreso de los alumnos que tiene asignados</a:t>
          </a:r>
        </a:p>
      </dgm:t>
    </dgm:pt>
    <dgm:pt modelId="{8C1EF248-CC5D-4606-829E-705A3371DFB7}" type="parTrans" cxnId="{E64565E9-2954-48E0-A0EE-BD9CF3A312C8}">
      <dgm:prSet/>
      <dgm:spPr/>
      <dgm:t>
        <a:bodyPr/>
        <a:lstStyle/>
        <a:p>
          <a:endParaRPr lang="es-MX"/>
        </a:p>
      </dgm:t>
    </dgm:pt>
    <dgm:pt modelId="{CAEF1F3A-E3B4-4871-9257-85DA03381053}" type="sibTrans" cxnId="{E64565E9-2954-48E0-A0EE-BD9CF3A312C8}">
      <dgm:prSet/>
      <dgm:spPr/>
      <dgm:t>
        <a:bodyPr/>
        <a:lstStyle/>
        <a:p>
          <a:endParaRPr lang="es-MX"/>
        </a:p>
      </dgm:t>
    </dgm:pt>
    <dgm:pt modelId="{35D203EE-C8B6-48F3-84DF-57E79F81B70C}">
      <dgm:prSet phldrT="[Texto]"/>
      <dgm:spPr/>
      <dgm:t>
        <a:bodyPr/>
        <a:lstStyle/>
        <a:p>
          <a:r>
            <a:rPr lang="es-MX" dirty="0"/>
            <a:t>Consultar progreso de los alumnos de los supervisores que tiene a cargo.</a:t>
          </a:r>
        </a:p>
      </dgm:t>
    </dgm:pt>
    <dgm:pt modelId="{E0F8F24F-F039-4BCD-B2DD-08D7FFEC2244}" type="parTrans" cxnId="{6046D4DA-C7A5-455B-8879-DCEA1D4D3C6C}">
      <dgm:prSet/>
      <dgm:spPr/>
      <dgm:t>
        <a:bodyPr/>
        <a:lstStyle/>
        <a:p>
          <a:endParaRPr lang="es-MX"/>
        </a:p>
      </dgm:t>
    </dgm:pt>
    <dgm:pt modelId="{FEA4C7BF-C840-4DA3-97A5-1FC2A40248D7}" type="sibTrans" cxnId="{6046D4DA-C7A5-455B-8879-DCEA1D4D3C6C}">
      <dgm:prSet/>
      <dgm:spPr/>
      <dgm:t>
        <a:bodyPr/>
        <a:lstStyle/>
        <a:p>
          <a:endParaRPr lang="es-MX"/>
        </a:p>
      </dgm:t>
    </dgm:pt>
    <dgm:pt modelId="{90E59942-4FEF-4CCB-8542-72890BCFAB9E}">
      <dgm:prSet phldrT="[Texto]"/>
      <dgm:spPr/>
      <dgm:t>
        <a:bodyPr/>
        <a:lstStyle/>
        <a:p>
          <a:r>
            <a:rPr lang="es-MX" dirty="0"/>
            <a:t>Lista de administradores registrados</a:t>
          </a:r>
        </a:p>
      </dgm:t>
    </dgm:pt>
    <dgm:pt modelId="{B9113133-F8BF-436A-814E-B8797850EE1F}" type="parTrans" cxnId="{62E3ECEA-4D36-4442-BB48-73C42A23A2FF}">
      <dgm:prSet/>
      <dgm:spPr/>
      <dgm:t>
        <a:bodyPr/>
        <a:lstStyle/>
        <a:p>
          <a:endParaRPr lang="es-MX"/>
        </a:p>
      </dgm:t>
    </dgm:pt>
    <dgm:pt modelId="{499D81FA-2D0C-4275-B1F8-A8B1B692940C}" type="sibTrans" cxnId="{62E3ECEA-4D36-4442-BB48-73C42A23A2FF}">
      <dgm:prSet/>
      <dgm:spPr/>
      <dgm:t>
        <a:bodyPr/>
        <a:lstStyle/>
        <a:p>
          <a:endParaRPr lang="es-MX"/>
        </a:p>
      </dgm:t>
    </dgm:pt>
    <dgm:pt modelId="{F54E39CC-6AD7-46FA-BA0D-0A5F4CCEB034}">
      <dgm:prSet phldrT="[Texto]"/>
      <dgm:spPr/>
      <dgm:t>
        <a:bodyPr/>
        <a:lstStyle/>
        <a:p>
          <a:r>
            <a:rPr lang="es-MX" dirty="0"/>
            <a:t>Registrar administradores</a:t>
          </a:r>
        </a:p>
      </dgm:t>
    </dgm:pt>
    <dgm:pt modelId="{2A772727-1266-4694-A64E-CF219A8222DD}" type="parTrans" cxnId="{ED2C4193-8CEA-4072-B97A-23029C46FC1B}">
      <dgm:prSet/>
      <dgm:spPr/>
      <dgm:t>
        <a:bodyPr/>
        <a:lstStyle/>
        <a:p>
          <a:endParaRPr lang="es-MX"/>
        </a:p>
      </dgm:t>
    </dgm:pt>
    <dgm:pt modelId="{E3D975B7-ACB5-4895-B672-7BDFCF357DFD}" type="sibTrans" cxnId="{ED2C4193-8CEA-4072-B97A-23029C46FC1B}">
      <dgm:prSet/>
      <dgm:spPr/>
      <dgm:t>
        <a:bodyPr/>
        <a:lstStyle/>
        <a:p>
          <a:endParaRPr lang="es-MX"/>
        </a:p>
      </dgm:t>
    </dgm:pt>
    <dgm:pt modelId="{23627079-10CD-49D4-81B2-2D53B59F6C75}">
      <dgm:prSet phldrT="[Texto]"/>
      <dgm:spPr/>
      <dgm:t>
        <a:bodyPr/>
        <a:lstStyle/>
        <a:p>
          <a:r>
            <a:rPr lang="es-MX" dirty="0"/>
            <a:t>Editar administrador</a:t>
          </a:r>
        </a:p>
      </dgm:t>
    </dgm:pt>
    <dgm:pt modelId="{E51EA8B9-077A-4975-BE37-29CD6BB854EA}" type="parTrans" cxnId="{358C8499-A2B7-4CD9-86D5-E1DD2DF7C419}">
      <dgm:prSet/>
      <dgm:spPr/>
      <dgm:t>
        <a:bodyPr/>
        <a:lstStyle/>
        <a:p>
          <a:endParaRPr lang="es-MX"/>
        </a:p>
      </dgm:t>
    </dgm:pt>
    <dgm:pt modelId="{4710E9F1-5C21-41B3-B206-6F9F73FD969A}" type="sibTrans" cxnId="{358C8499-A2B7-4CD9-86D5-E1DD2DF7C419}">
      <dgm:prSet/>
      <dgm:spPr/>
      <dgm:t>
        <a:bodyPr/>
        <a:lstStyle/>
        <a:p>
          <a:endParaRPr lang="es-MX"/>
        </a:p>
      </dgm:t>
    </dgm:pt>
    <dgm:pt modelId="{798F06C2-DFFA-45D1-92DB-72A0A998CF19}">
      <dgm:prSet phldrT="[Texto]"/>
      <dgm:spPr/>
      <dgm:t>
        <a:bodyPr/>
        <a:lstStyle/>
        <a:p>
          <a:r>
            <a:rPr lang="es-MX" dirty="0"/>
            <a:t>Borrar administrador</a:t>
          </a:r>
        </a:p>
      </dgm:t>
    </dgm:pt>
    <dgm:pt modelId="{6572DEF5-1641-4465-BB3E-ACC6CB6E1C2B}" type="parTrans" cxnId="{C1D0B379-9B44-4B65-9BC2-9FC720F7471E}">
      <dgm:prSet/>
      <dgm:spPr/>
      <dgm:t>
        <a:bodyPr/>
        <a:lstStyle/>
        <a:p>
          <a:endParaRPr lang="es-MX"/>
        </a:p>
      </dgm:t>
    </dgm:pt>
    <dgm:pt modelId="{54945F06-52E8-460E-A38E-A14B622F9DF5}" type="sibTrans" cxnId="{C1D0B379-9B44-4B65-9BC2-9FC720F7471E}">
      <dgm:prSet/>
      <dgm:spPr/>
      <dgm:t>
        <a:bodyPr/>
        <a:lstStyle/>
        <a:p>
          <a:endParaRPr lang="es-MX"/>
        </a:p>
      </dgm:t>
    </dgm:pt>
    <dgm:pt modelId="{2266E288-691D-4DE2-9414-1F5EDC155F46}">
      <dgm:prSet phldrT="[Texto]"/>
      <dgm:spPr/>
      <dgm:t>
        <a:bodyPr/>
        <a:lstStyle/>
        <a:p>
          <a:r>
            <a:rPr lang="es-MX" dirty="0"/>
            <a:t>Lista de supervisores</a:t>
          </a:r>
        </a:p>
      </dgm:t>
    </dgm:pt>
    <dgm:pt modelId="{CDA523CD-B66F-4BA3-8FFB-46A5E6C563F5}" type="parTrans" cxnId="{99509043-EBA4-4555-8015-7977ED7A941E}">
      <dgm:prSet/>
      <dgm:spPr/>
      <dgm:t>
        <a:bodyPr/>
        <a:lstStyle/>
        <a:p>
          <a:endParaRPr lang="es-MX"/>
        </a:p>
      </dgm:t>
    </dgm:pt>
    <dgm:pt modelId="{4C4B5A70-BB31-4D4E-ACAC-F4108618DFFD}" type="sibTrans" cxnId="{99509043-EBA4-4555-8015-7977ED7A941E}">
      <dgm:prSet/>
      <dgm:spPr/>
      <dgm:t>
        <a:bodyPr/>
        <a:lstStyle/>
        <a:p>
          <a:endParaRPr lang="es-MX"/>
        </a:p>
      </dgm:t>
    </dgm:pt>
    <dgm:pt modelId="{D9CA6B4D-6EF2-435A-9FC0-671270281C5F}">
      <dgm:prSet phldrT="[Texto]"/>
      <dgm:spPr/>
      <dgm:t>
        <a:bodyPr/>
        <a:lstStyle/>
        <a:p>
          <a:r>
            <a:rPr lang="es-MX" dirty="0"/>
            <a:t>Registrar supervisores</a:t>
          </a:r>
        </a:p>
      </dgm:t>
    </dgm:pt>
    <dgm:pt modelId="{9CCD1E11-6468-41BB-9A6B-FBC61649DAB5}" type="parTrans" cxnId="{4577C94B-DCA9-4567-AC8A-79633DAFC973}">
      <dgm:prSet/>
      <dgm:spPr/>
      <dgm:t>
        <a:bodyPr/>
        <a:lstStyle/>
        <a:p>
          <a:endParaRPr lang="es-MX"/>
        </a:p>
      </dgm:t>
    </dgm:pt>
    <dgm:pt modelId="{03ABEEBA-C5EA-41C4-9790-2946A6FA95F2}" type="sibTrans" cxnId="{4577C94B-DCA9-4567-AC8A-79633DAFC973}">
      <dgm:prSet/>
      <dgm:spPr/>
      <dgm:t>
        <a:bodyPr/>
        <a:lstStyle/>
        <a:p>
          <a:endParaRPr lang="es-MX"/>
        </a:p>
      </dgm:t>
    </dgm:pt>
    <dgm:pt modelId="{192E216B-791E-4D89-8BFA-146436405EC1}">
      <dgm:prSet phldrT="[Texto]"/>
      <dgm:spPr/>
      <dgm:t>
        <a:bodyPr/>
        <a:lstStyle/>
        <a:p>
          <a:r>
            <a:rPr lang="es-MX" dirty="0"/>
            <a:t>Editar supervisor</a:t>
          </a:r>
        </a:p>
      </dgm:t>
    </dgm:pt>
    <dgm:pt modelId="{D14384C5-1088-4639-86EB-5229CBB64594}" type="parTrans" cxnId="{51FDB314-2AB0-4C52-AB58-591840BBD5C6}">
      <dgm:prSet/>
      <dgm:spPr/>
      <dgm:t>
        <a:bodyPr/>
        <a:lstStyle/>
        <a:p>
          <a:endParaRPr lang="es-MX"/>
        </a:p>
      </dgm:t>
    </dgm:pt>
    <dgm:pt modelId="{F3A49820-555F-400A-94EA-FD2200576072}" type="sibTrans" cxnId="{51FDB314-2AB0-4C52-AB58-591840BBD5C6}">
      <dgm:prSet/>
      <dgm:spPr/>
      <dgm:t>
        <a:bodyPr/>
        <a:lstStyle/>
        <a:p>
          <a:endParaRPr lang="es-MX"/>
        </a:p>
      </dgm:t>
    </dgm:pt>
    <dgm:pt modelId="{30A9FD1C-E3B2-45F6-821E-B64994EEBAEB}">
      <dgm:prSet phldrT="[Texto]"/>
      <dgm:spPr/>
      <dgm:t>
        <a:bodyPr/>
        <a:lstStyle/>
        <a:p>
          <a:r>
            <a:rPr lang="es-MX" dirty="0"/>
            <a:t>Borrar supervisor</a:t>
          </a:r>
        </a:p>
      </dgm:t>
    </dgm:pt>
    <dgm:pt modelId="{73A94C47-9B61-4EB9-BC9D-5A43FB8CBE3F}" type="parTrans" cxnId="{819D07D2-2185-44AD-AAEB-0C5E916F695E}">
      <dgm:prSet/>
      <dgm:spPr/>
      <dgm:t>
        <a:bodyPr/>
        <a:lstStyle/>
        <a:p>
          <a:endParaRPr lang="es-MX"/>
        </a:p>
      </dgm:t>
    </dgm:pt>
    <dgm:pt modelId="{541AA2A9-6F1F-4858-BBC7-A2A72C29EE81}" type="sibTrans" cxnId="{819D07D2-2185-44AD-AAEB-0C5E916F695E}">
      <dgm:prSet/>
      <dgm:spPr/>
      <dgm:t>
        <a:bodyPr/>
        <a:lstStyle/>
        <a:p>
          <a:endParaRPr lang="es-MX"/>
        </a:p>
      </dgm:t>
    </dgm:pt>
    <dgm:pt modelId="{4216258F-95C8-4369-8727-264706E80E06}">
      <dgm:prSet phldrT="[Texto]"/>
      <dgm:spPr/>
      <dgm:t>
        <a:bodyPr/>
        <a:lstStyle/>
        <a:p>
          <a:r>
            <a:rPr lang="es-MX" dirty="0"/>
            <a:t>Asignación.</a:t>
          </a:r>
        </a:p>
      </dgm:t>
    </dgm:pt>
    <dgm:pt modelId="{3307C901-6F5C-412F-B273-07E3D55394C5}" type="parTrans" cxnId="{E16432D4-5B45-46BF-B753-44C06F62DA90}">
      <dgm:prSet/>
      <dgm:spPr/>
      <dgm:t>
        <a:bodyPr/>
        <a:lstStyle/>
        <a:p>
          <a:endParaRPr lang="es-MX"/>
        </a:p>
      </dgm:t>
    </dgm:pt>
    <dgm:pt modelId="{F1785DF4-2D15-435D-8BB6-BBD6F1942EA8}" type="sibTrans" cxnId="{E16432D4-5B45-46BF-B753-44C06F62DA90}">
      <dgm:prSet/>
      <dgm:spPr/>
      <dgm:t>
        <a:bodyPr/>
        <a:lstStyle/>
        <a:p>
          <a:endParaRPr lang="es-MX"/>
        </a:p>
      </dgm:t>
    </dgm:pt>
    <dgm:pt modelId="{49F21C20-0909-49D3-873A-68D8654C043E}">
      <dgm:prSet phldrT="[Texto]"/>
      <dgm:spPr/>
      <dgm:t>
        <a:bodyPr/>
        <a:lstStyle/>
        <a:p>
          <a:r>
            <a:rPr lang="es-MX" dirty="0"/>
            <a:t>Lista de asignaciones</a:t>
          </a:r>
        </a:p>
      </dgm:t>
    </dgm:pt>
    <dgm:pt modelId="{578C4F8E-1D84-4940-BF82-B0F8330EA090}" type="parTrans" cxnId="{3803325A-953D-435D-B96D-1F0F5E05ECD9}">
      <dgm:prSet/>
      <dgm:spPr/>
      <dgm:t>
        <a:bodyPr/>
        <a:lstStyle/>
        <a:p>
          <a:endParaRPr lang="es-MX"/>
        </a:p>
      </dgm:t>
    </dgm:pt>
    <dgm:pt modelId="{70E0B86A-6E5D-46C5-B113-DC07E20F493A}" type="sibTrans" cxnId="{3803325A-953D-435D-B96D-1F0F5E05ECD9}">
      <dgm:prSet/>
      <dgm:spPr/>
      <dgm:t>
        <a:bodyPr/>
        <a:lstStyle/>
        <a:p>
          <a:endParaRPr lang="es-MX"/>
        </a:p>
      </dgm:t>
    </dgm:pt>
    <dgm:pt modelId="{9BD33F65-A774-45D0-8D90-768FF8EF40DD}">
      <dgm:prSet phldrT="[Texto]"/>
      <dgm:spPr/>
      <dgm:t>
        <a:bodyPr/>
        <a:lstStyle/>
        <a:p>
          <a:r>
            <a:rPr lang="es-MX" dirty="0"/>
            <a:t>Registrar nueva asignación</a:t>
          </a:r>
        </a:p>
      </dgm:t>
    </dgm:pt>
    <dgm:pt modelId="{691CCDF3-20FF-44D5-A926-B40663A4404D}" type="parTrans" cxnId="{387AC06D-BE02-4DEC-B484-7B4F4AC6EF71}">
      <dgm:prSet/>
      <dgm:spPr/>
      <dgm:t>
        <a:bodyPr/>
        <a:lstStyle/>
        <a:p>
          <a:endParaRPr lang="es-MX"/>
        </a:p>
      </dgm:t>
    </dgm:pt>
    <dgm:pt modelId="{7926825E-0C0F-4835-8EB1-0C6A512E29C8}" type="sibTrans" cxnId="{387AC06D-BE02-4DEC-B484-7B4F4AC6EF71}">
      <dgm:prSet/>
      <dgm:spPr/>
      <dgm:t>
        <a:bodyPr/>
        <a:lstStyle/>
        <a:p>
          <a:endParaRPr lang="es-MX"/>
        </a:p>
      </dgm:t>
    </dgm:pt>
    <dgm:pt modelId="{E44AB4D2-2A1F-4DBB-B83A-97C565EFA2A1}">
      <dgm:prSet phldrT="[Texto]"/>
      <dgm:spPr/>
      <dgm:t>
        <a:bodyPr/>
        <a:lstStyle/>
        <a:p>
          <a:r>
            <a:rPr lang="es-MX" dirty="0"/>
            <a:t>Editar asignación</a:t>
          </a:r>
        </a:p>
      </dgm:t>
    </dgm:pt>
    <dgm:pt modelId="{A09E0601-6662-4BC2-8DFC-C8AA81798D8A}" type="parTrans" cxnId="{B988B71C-8E1F-40C5-A509-35EF9D4DA46F}">
      <dgm:prSet/>
      <dgm:spPr/>
      <dgm:t>
        <a:bodyPr/>
        <a:lstStyle/>
        <a:p>
          <a:endParaRPr lang="es-MX"/>
        </a:p>
      </dgm:t>
    </dgm:pt>
    <dgm:pt modelId="{0B142F17-597B-479B-8EDC-2BE2E8478F18}" type="sibTrans" cxnId="{B988B71C-8E1F-40C5-A509-35EF9D4DA46F}">
      <dgm:prSet/>
      <dgm:spPr/>
      <dgm:t>
        <a:bodyPr/>
        <a:lstStyle/>
        <a:p>
          <a:endParaRPr lang="es-MX"/>
        </a:p>
      </dgm:t>
    </dgm:pt>
    <dgm:pt modelId="{A47B6317-57EF-406B-B7C5-3809E7AF839A}">
      <dgm:prSet phldrT="[Texto]"/>
      <dgm:spPr/>
      <dgm:t>
        <a:bodyPr/>
        <a:lstStyle/>
        <a:p>
          <a:r>
            <a:rPr lang="es-MX" dirty="0"/>
            <a:t>Borrar asignación</a:t>
          </a:r>
        </a:p>
      </dgm:t>
    </dgm:pt>
    <dgm:pt modelId="{2F85C641-9997-4054-AD4F-952D60C921D3}" type="parTrans" cxnId="{0083212D-2A21-42D9-9B87-06B99BDF7E53}">
      <dgm:prSet/>
      <dgm:spPr/>
      <dgm:t>
        <a:bodyPr/>
        <a:lstStyle/>
        <a:p>
          <a:endParaRPr lang="es-MX"/>
        </a:p>
      </dgm:t>
    </dgm:pt>
    <dgm:pt modelId="{69D7FB41-525D-42D9-A85D-837D13E7997A}" type="sibTrans" cxnId="{0083212D-2A21-42D9-9B87-06B99BDF7E53}">
      <dgm:prSet/>
      <dgm:spPr/>
      <dgm:t>
        <a:bodyPr/>
        <a:lstStyle/>
        <a:p>
          <a:endParaRPr lang="es-MX"/>
        </a:p>
      </dgm:t>
    </dgm:pt>
    <dgm:pt modelId="{86C97015-6B61-479F-8183-ABF2F6269C2E}">
      <dgm:prSet phldrT="[Texto]"/>
      <dgm:spPr/>
      <dgm:t>
        <a:bodyPr/>
        <a:lstStyle/>
        <a:p>
          <a:r>
            <a:rPr lang="es-MX" dirty="0"/>
            <a:t>Lista de actividades</a:t>
          </a:r>
        </a:p>
      </dgm:t>
    </dgm:pt>
    <dgm:pt modelId="{5325AA70-F539-4DC5-BC23-F41F7ACF6D9B}" type="parTrans" cxnId="{381229B8-EB8F-460C-A3FB-C28AA7CD0648}">
      <dgm:prSet/>
      <dgm:spPr/>
      <dgm:t>
        <a:bodyPr/>
        <a:lstStyle/>
        <a:p>
          <a:endParaRPr lang="es-MX"/>
        </a:p>
      </dgm:t>
    </dgm:pt>
    <dgm:pt modelId="{068E2B30-F0EE-412F-8D1E-46AB13336687}" type="sibTrans" cxnId="{381229B8-EB8F-460C-A3FB-C28AA7CD0648}">
      <dgm:prSet/>
      <dgm:spPr/>
      <dgm:t>
        <a:bodyPr/>
        <a:lstStyle/>
        <a:p>
          <a:endParaRPr lang="es-MX"/>
        </a:p>
      </dgm:t>
    </dgm:pt>
    <dgm:pt modelId="{E3222CD0-86B6-455E-BEA8-37748DC24CAC}">
      <dgm:prSet phldrT="[Texto]"/>
      <dgm:spPr/>
      <dgm:t>
        <a:bodyPr/>
        <a:lstStyle/>
        <a:p>
          <a:r>
            <a:rPr lang="es-MX" dirty="0"/>
            <a:t>Registrar actividades</a:t>
          </a:r>
        </a:p>
      </dgm:t>
    </dgm:pt>
    <dgm:pt modelId="{B8897CB7-B2DE-4F09-AF8B-48DE5CAE7C47}" type="parTrans" cxnId="{378491FE-64FA-4E28-9DA2-022865310C9B}">
      <dgm:prSet/>
      <dgm:spPr/>
      <dgm:t>
        <a:bodyPr/>
        <a:lstStyle/>
        <a:p>
          <a:endParaRPr lang="es-MX"/>
        </a:p>
      </dgm:t>
    </dgm:pt>
    <dgm:pt modelId="{8D40502E-AE21-4B1D-BCEF-5E48DE682CDA}" type="sibTrans" cxnId="{378491FE-64FA-4E28-9DA2-022865310C9B}">
      <dgm:prSet/>
      <dgm:spPr/>
      <dgm:t>
        <a:bodyPr/>
        <a:lstStyle/>
        <a:p>
          <a:endParaRPr lang="es-MX"/>
        </a:p>
      </dgm:t>
    </dgm:pt>
    <dgm:pt modelId="{CDF1F653-B835-4452-895C-740365230DD2}">
      <dgm:prSet phldrT="[Texto]"/>
      <dgm:spPr/>
      <dgm:t>
        <a:bodyPr/>
        <a:lstStyle/>
        <a:p>
          <a:r>
            <a:rPr lang="es-MX" dirty="0"/>
            <a:t>Editar actividad</a:t>
          </a:r>
        </a:p>
      </dgm:t>
    </dgm:pt>
    <dgm:pt modelId="{F15594E2-E3FC-4E2D-8013-0D22E641E00A}" type="parTrans" cxnId="{06726BDD-CA41-4DF0-916C-034822E89D65}">
      <dgm:prSet/>
      <dgm:spPr/>
      <dgm:t>
        <a:bodyPr/>
        <a:lstStyle/>
        <a:p>
          <a:endParaRPr lang="es-MX"/>
        </a:p>
      </dgm:t>
    </dgm:pt>
    <dgm:pt modelId="{02DDC3B9-4EBF-4170-8F01-45993FD28FAD}" type="sibTrans" cxnId="{06726BDD-CA41-4DF0-916C-034822E89D65}">
      <dgm:prSet/>
      <dgm:spPr/>
      <dgm:t>
        <a:bodyPr/>
        <a:lstStyle/>
        <a:p>
          <a:endParaRPr lang="es-MX"/>
        </a:p>
      </dgm:t>
    </dgm:pt>
    <dgm:pt modelId="{ABD66356-FD9B-4A44-855D-5A3F41186C1A}">
      <dgm:prSet phldrT="[Texto]"/>
      <dgm:spPr/>
      <dgm:t>
        <a:bodyPr/>
        <a:lstStyle/>
        <a:p>
          <a:r>
            <a:rPr lang="es-MX" dirty="0"/>
            <a:t>Borrar actividad</a:t>
          </a:r>
        </a:p>
      </dgm:t>
    </dgm:pt>
    <dgm:pt modelId="{C286F2F5-9EB6-4278-9D53-C9029D027949}" type="parTrans" cxnId="{C8FB300F-2471-49F7-88D1-53C66772DD34}">
      <dgm:prSet/>
      <dgm:spPr/>
      <dgm:t>
        <a:bodyPr/>
        <a:lstStyle/>
        <a:p>
          <a:endParaRPr lang="es-MX"/>
        </a:p>
      </dgm:t>
    </dgm:pt>
    <dgm:pt modelId="{6B1D3707-3642-4F32-9B2F-7B8130DA762A}" type="sibTrans" cxnId="{C8FB300F-2471-49F7-88D1-53C66772DD34}">
      <dgm:prSet/>
      <dgm:spPr/>
      <dgm:t>
        <a:bodyPr/>
        <a:lstStyle/>
        <a:p>
          <a:endParaRPr lang="es-MX"/>
        </a:p>
      </dgm:t>
    </dgm:pt>
    <dgm:pt modelId="{770CEDC2-A955-43A2-B234-AA9F35CEC175}" type="pres">
      <dgm:prSet presAssocID="{DE20F411-DCD2-4BF6-8851-37BAAE4F7C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4F1FD7-3379-4093-ADBF-59DBC9C0CB01}" type="pres">
      <dgm:prSet presAssocID="{380D5E27-76FC-41C0-83E7-96C842CF99F0}" presName="hierRoot1" presStyleCnt="0">
        <dgm:presLayoutVars>
          <dgm:hierBranch val="init"/>
        </dgm:presLayoutVars>
      </dgm:prSet>
      <dgm:spPr/>
    </dgm:pt>
    <dgm:pt modelId="{E6FE32FA-4F74-4CFF-8625-71B82B2C095B}" type="pres">
      <dgm:prSet presAssocID="{380D5E27-76FC-41C0-83E7-96C842CF99F0}" presName="rootComposite1" presStyleCnt="0"/>
      <dgm:spPr/>
    </dgm:pt>
    <dgm:pt modelId="{920A2713-E918-42CB-8340-9E79B22F1C25}" type="pres">
      <dgm:prSet presAssocID="{380D5E27-76FC-41C0-83E7-96C842CF99F0}" presName="rootText1" presStyleLbl="node0" presStyleIdx="0" presStyleCnt="1">
        <dgm:presLayoutVars>
          <dgm:chPref val="3"/>
        </dgm:presLayoutVars>
      </dgm:prSet>
      <dgm:spPr/>
    </dgm:pt>
    <dgm:pt modelId="{4FC06FD8-E0D2-41A7-9342-5B901154F273}" type="pres">
      <dgm:prSet presAssocID="{380D5E27-76FC-41C0-83E7-96C842CF99F0}" presName="rootConnector1" presStyleLbl="node1" presStyleIdx="0" presStyleCnt="0"/>
      <dgm:spPr/>
    </dgm:pt>
    <dgm:pt modelId="{17896698-3002-4D05-8DE0-0E08B27F88B2}" type="pres">
      <dgm:prSet presAssocID="{380D5E27-76FC-41C0-83E7-96C842CF99F0}" presName="hierChild2" presStyleCnt="0"/>
      <dgm:spPr/>
    </dgm:pt>
    <dgm:pt modelId="{2D9A603E-7D58-432D-A308-65C31DDB966B}" type="pres">
      <dgm:prSet presAssocID="{2F40B6AA-36A2-4B5B-B92C-3A65D8D4C5BA}" presName="Name37" presStyleLbl="parChTrans1D2" presStyleIdx="0" presStyleCnt="4"/>
      <dgm:spPr/>
    </dgm:pt>
    <dgm:pt modelId="{D486A2A2-D56A-4D02-A5DE-0D400DE50244}" type="pres">
      <dgm:prSet presAssocID="{467F5B21-79BF-4912-982B-3727838FF8F9}" presName="hierRoot2" presStyleCnt="0">
        <dgm:presLayoutVars>
          <dgm:hierBranch val="init"/>
        </dgm:presLayoutVars>
      </dgm:prSet>
      <dgm:spPr/>
    </dgm:pt>
    <dgm:pt modelId="{33950DBD-CB69-45EF-B23A-943F6956D2FA}" type="pres">
      <dgm:prSet presAssocID="{467F5B21-79BF-4912-982B-3727838FF8F9}" presName="rootComposite" presStyleCnt="0"/>
      <dgm:spPr/>
    </dgm:pt>
    <dgm:pt modelId="{A1F67086-8FC3-4F4C-9FB9-2C0E5F0E6DE8}" type="pres">
      <dgm:prSet presAssocID="{467F5B21-79BF-4912-982B-3727838FF8F9}" presName="rootText" presStyleLbl="node2" presStyleIdx="0" presStyleCnt="4">
        <dgm:presLayoutVars>
          <dgm:chPref val="3"/>
        </dgm:presLayoutVars>
      </dgm:prSet>
      <dgm:spPr/>
    </dgm:pt>
    <dgm:pt modelId="{1E2563D1-A3A3-401D-8EF7-4038C9F7C7F7}" type="pres">
      <dgm:prSet presAssocID="{467F5B21-79BF-4912-982B-3727838FF8F9}" presName="rootConnector" presStyleLbl="node2" presStyleIdx="0" presStyleCnt="4"/>
      <dgm:spPr/>
    </dgm:pt>
    <dgm:pt modelId="{8BC85A6E-F8C9-4C59-AFE2-A27F19533E04}" type="pres">
      <dgm:prSet presAssocID="{467F5B21-79BF-4912-982B-3727838FF8F9}" presName="hierChild4" presStyleCnt="0"/>
      <dgm:spPr/>
    </dgm:pt>
    <dgm:pt modelId="{984CE7C7-D0AF-4612-9D57-05A5A09A1312}" type="pres">
      <dgm:prSet presAssocID="{09094833-33EB-4A45-9DAA-36B4C6B5CF6D}" presName="Name37" presStyleLbl="parChTrans1D3" presStyleIdx="0" presStyleCnt="11"/>
      <dgm:spPr/>
    </dgm:pt>
    <dgm:pt modelId="{FF5E22D0-83DA-4BEF-AF18-B9260402A602}" type="pres">
      <dgm:prSet presAssocID="{75190300-984D-43FC-BF61-D9E54CCBB413}" presName="hierRoot2" presStyleCnt="0">
        <dgm:presLayoutVars>
          <dgm:hierBranch val="init"/>
        </dgm:presLayoutVars>
      </dgm:prSet>
      <dgm:spPr/>
    </dgm:pt>
    <dgm:pt modelId="{E20C655E-9E44-46B1-9506-2E0B9F17ADFA}" type="pres">
      <dgm:prSet presAssocID="{75190300-984D-43FC-BF61-D9E54CCBB413}" presName="rootComposite" presStyleCnt="0"/>
      <dgm:spPr/>
    </dgm:pt>
    <dgm:pt modelId="{498EA1C0-B323-4CE6-92BA-81ADAC192E9E}" type="pres">
      <dgm:prSet presAssocID="{75190300-984D-43FC-BF61-D9E54CCBB413}" presName="rootText" presStyleLbl="node3" presStyleIdx="0" presStyleCnt="11">
        <dgm:presLayoutVars>
          <dgm:chPref val="3"/>
        </dgm:presLayoutVars>
      </dgm:prSet>
      <dgm:spPr/>
    </dgm:pt>
    <dgm:pt modelId="{FD9C04ED-49A8-4001-AB9D-15E13F332042}" type="pres">
      <dgm:prSet presAssocID="{75190300-984D-43FC-BF61-D9E54CCBB413}" presName="rootConnector" presStyleLbl="node3" presStyleIdx="0" presStyleCnt="11"/>
      <dgm:spPr/>
    </dgm:pt>
    <dgm:pt modelId="{DD82074B-68AB-4709-A7F7-CD3F67873AA5}" type="pres">
      <dgm:prSet presAssocID="{75190300-984D-43FC-BF61-D9E54CCBB413}" presName="hierChild4" presStyleCnt="0"/>
      <dgm:spPr/>
    </dgm:pt>
    <dgm:pt modelId="{00B3EAAA-6249-4D4A-8C3A-6477C9AEEDFF}" type="pres">
      <dgm:prSet presAssocID="{B9113133-F8BF-436A-814E-B8797850EE1F}" presName="Name37" presStyleLbl="parChTrans1D4" presStyleIdx="0" presStyleCnt="20"/>
      <dgm:spPr/>
    </dgm:pt>
    <dgm:pt modelId="{4C9970A1-09B1-44C9-AB2F-91011F210013}" type="pres">
      <dgm:prSet presAssocID="{90E59942-4FEF-4CCB-8542-72890BCFAB9E}" presName="hierRoot2" presStyleCnt="0">
        <dgm:presLayoutVars>
          <dgm:hierBranch val="init"/>
        </dgm:presLayoutVars>
      </dgm:prSet>
      <dgm:spPr/>
    </dgm:pt>
    <dgm:pt modelId="{5A26BEA4-8CA7-46FE-8A0C-95F5E6351F41}" type="pres">
      <dgm:prSet presAssocID="{90E59942-4FEF-4CCB-8542-72890BCFAB9E}" presName="rootComposite" presStyleCnt="0"/>
      <dgm:spPr/>
    </dgm:pt>
    <dgm:pt modelId="{9BD4990D-D9FB-43A8-832D-8AB4963D7197}" type="pres">
      <dgm:prSet presAssocID="{90E59942-4FEF-4CCB-8542-72890BCFAB9E}" presName="rootText" presStyleLbl="node4" presStyleIdx="0" presStyleCnt="20">
        <dgm:presLayoutVars>
          <dgm:chPref val="3"/>
        </dgm:presLayoutVars>
      </dgm:prSet>
      <dgm:spPr/>
    </dgm:pt>
    <dgm:pt modelId="{66E0487F-61AF-49A9-BC50-A78FE69020FA}" type="pres">
      <dgm:prSet presAssocID="{90E59942-4FEF-4CCB-8542-72890BCFAB9E}" presName="rootConnector" presStyleLbl="node4" presStyleIdx="0" presStyleCnt="20"/>
      <dgm:spPr/>
    </dgm:pt>
    <dgm:pt modelId="{AD670AFB-12D2-47A9-925F-48DEA27C07D2}" type="pres">
      <dgm:prSet presAssocID="{90E59942-4FEF-4CCB-8542-72890BCFAB9E}" presName="hierChild4" presStyleCnt="0"/>
      <dgm:spPr/>
    </dgm:pt>
    <dgm:pt modelId="{9F724219-7406-4ADF-9244-89AD03E11E1D}" type="pres">
      <dgm:prSet presAssocID="{90E59942-4FEF-4CCB-8542-72890BCFAB9E}" presName="hierChild5" presStyleCnt="0"/>
      <dgm:spPr/>
    </dgm:pt>
    <dgm:pt modelId="{4BD6ED85-AB7A-46DB-855D-F169380A83FD}" type="pres">
      <dgm:prSet presAssocID="{2A772727-1266-4694-A64E-CF219A8222DD}" presName="Name37" presStyleLbl="parChTrans1D4" presStyleIdx="1" presStyleCnt="20"/>
      <dgm:spPr/>
    </dgm:pt>
    <dgm:pt modelId="{67B9D85B-C96A-47BF-9045-C37EF783F850}" type="pres">
      <dgm:prSet presAssocID="{F54E39CC-6AD7-46FA-BA0D-0A5F4CCEB034}" presName="hierRoot2" presStyleCnt="0">
        <dgm:presLayoutVars>
          <dgm:hierBranch val="init"/>
        </dgm:presLayoutVars>
      </dgm:prSet>
      <dgm:spPr/>
    </dgm:pt>
    <dgm:pt modelId="{E33FC4A9-0461-4E31-A52E-205841E76E79}" type="pres">
      <dgm:prSet presAssocID="{F54E39CC-6AD7-46FA-BA0D-0A5F4CCEB034}" presName="rootComposite" presStyleCnt="0"/>
      <dgm:spPr/>
    </dgm:pt>
    <dgm:pt modelId="{36F1EE2F-6BFE-40E0-95BD-66CD82429492}" type="pres">
      <dgm:prSet presAssocID="{F54E39CC-6AD7-46FA-BA0D-0A5F4CCEB034}" presName="rootText" presStyleLbl="node4" presStyleIdx="1" presStyleCnt="20">
        <dgm:presLayoutVars>
          <dgm:chPref val="3"/>
        </dgm:presLayoutVars>
      </dgm:prSet>
      <dgm:spPr/>
    </dgm:pt>
    <dgm:pt modelId="{FBF0ED3B-114F-4BC2-AD82-37C19BFD341B}" type="pres">
      <dgm:prSet presAssocID="{F54E39CC-6AD7-46FA-BA0D-0A5F4CCEB034}" presName="rootConnector" presStyleLbl="node4" presStyleIdx="1" presStyleCnt="20"/>
      <dgm:spPr/>
    </dgm:pt>
    <dgm:pt modelId="{C861DF70-A916-42DA-AA5F-4053D9736454}" type="pres">
      <dgm:prSet presAssocID="{F54E39CC-6AD7-46FA-BA0D-0A5F4CCEB034}" presName="hierChild4" presStyleCnt="0"/>
      <dgm:spPr/>
    </dgm:pt>
    <dgm:pt modelId="{0DAE5009-3779-48CB-8165-DD36B9F70E36}" type="pres">
      <dgm:prSet presAssocID="{F54E39CC-6AD7-46FA-BA0D-0A5F4CCEB034}" presName="hierChild5" presStyleCnt="0"/>
      <dgm:spPr/>
    </dgm:pt>
    <dgm:pt modelId="{482A2FEB-08E8-4CD9-A418-44AF2C7E04AA}" type="pres">
      <dgm:prSet presAssocID="{E51EA8B9-077A-4975-BE37-29CD6BB854EA}" presName="Name37" presStyleLbl="parChTrans1D4" presStyleIdx="2" presStyleCnt="20"/>
      <dgm:spPr/>
    </dgm:pt>
    <dgm:pt modelId="{498EC5B9-9B4F-4399-A3BA-D6D989F3C1C1}" type="pres">
      <dgm:prSet presAssocID="{23627079-10CD-49D4-81B2-2D53B59F6C75}" presName="hierRoot2" presStyleCnt="0">
        <dgm:presLayoutVars>
          <dgm:hierBranch val="init"/>
        </dgm:presLayoutVars>
      </dgm:prSet>
      <dgm:spPr/>
    </dgm:pt>
    <dgm:pt modelId="{9B7B77E1-7980-44F9-85F2-742292851997}" type="pres">
      <dgm:prSet presAssocID="{23627079-10CD-49D4-81B2-2D53B59F6C75}" presName="rootComposite" presStyleCnt="0"/>
      <dgm:spPr/>
    </dgm:pt>
    <dgm:pt modelId="{A8B5371B-BFAD-4B53-B395-FBC146150D28}" type="pres">
      <dgm:prSet presAssocID="{23627079-10CD-49D4-81B2-2D53B59F6C75}" presName="rootText" presStyleLbl="node4" presStyleIdx="2" presStyleCnt="20">
        <dgm:presLayoutVars>
          <dgm:chPref val="3"/>
        </dgm:presLayoutVars>
      </dgm:prSet>
      <dgm:spPr/>
    </dgm:pt>
    <dgm:pt modelId="{28E00755-6153-4F7E-995C-61A9EA797AFC}" type="pres">
      <dgm:prSet presAssocID="{23627079-10CD-49D4-81B2-2D53B59F6C75}" presName="rootConnector" presStyleLbl="node4" presStyleIdx="2" presStyleCnt="20"/>
      <dgm:spPr/>
    </dgm:pt>
    <dgm:pt modelId="{96C11BB3-30DA-4A43-B131-7D0E86EF467E}" type="pres">
      <dgm:prSet presAssocID="{23627079-10CD-49D4-81B2-2D53B59F6C75}" presName="hierChild4" presStyleCnt="0"/>
      <dgm:spPr/>
    </dgm:pt>
    <dgm:pt modelId="{1C9DC1D4-E6C5-4CD6-A1E1-8563ACCCC099}" type="pres">
      <dgm:prSet presAssocID="{23627079-10CD-49D4-81B2-2D53B59F6C75}" presName="hierChild5" presStyleCnt="0"/>
      <dgm:spPr/>
    </dgm:pt>
    <dgm:pt modelId="{AB35140F-F1AF-4AA3-9DCC-0F466EC793F1}" type="pres">
      <dgm:prSet presAssocID="{6572DEF5-1641-4465-BB3E-ACC6CB6E1C2B}" presName="Name37" presStyleLbl="parChTrans1D4" presStyleIdx="3" presStyleCnt="20"/>
      <dgm:spPr/>
    </dgm:pt>
    <dgm:pt modelId="{127626F4-DF99-44CB-A75C-4A63E3A50CED}" type="pres">
      <dgm:prSet presAssocID="{798F06C2-DFFA-45D1-92DB-72A0A998CF19}" presName="hierRoot2" presStyleCnt="0">
        <dgm:presLayoutVars>
          <dgm:hierBranch val="init"/>
        </dgm:presLayoutVars>
      </dgm:prSet>
      <dgm:spPr/>
    </dgm:pt>
    <dgm:pt modelId="{023DF260-7CA0-45D7-802A-A13F64501E90}" type="pres">
      <dgm:prSet presAssocID="{798F06C2-DFFA-45D1-92DB-72A0A998CF19}" presName="rootComposite" presStyleCnt="0"/>
      <dgm:spPr/>
    </dgm:pt>
    <dgm:pt modelId="{4FB0A006-9CE2-4668-8D2B-10A77E91908F}" type="pres">
      <dgm:prSet presAssocID="{798F06C2-DFFA-45D1-92DB-72A0A998CF19}" presName="rootText" presStyleLbl="node4" presStyleIdx="3" presStyleCnt="20">
        <dgm:presLayoutVars>
          <dgm:chPref val="3"/>
        </dgm:presLayoutVars>
      </dgm:prSet>
      <dgm:spPr/>
    </dgm:pt>
    <dgm:pt modelId="{511D317F-658A-4871-8546-411622DE0930}" type="pres">
      <dgm:prSet presAssocID="{798F06C2-DFFA-45D1-92DB-72A0A998CF19}" presName="rootConnector" presStyleLbl="node4" presStyleIdx="3" presStyleCnt="20"/>
      <dgm:spPr/>
    </dgm:pt>
    <dgm:pt modelId="{4721D219-AFE4-40EC-8F5D-8DA665BD7731}" type="pres">
      <dgm:prSet presAssocID="{798F06C2-DFFA-45D1-92DB-72A0A998CF19}" presName="hierChild4" presStyleCnt="0"/>
      <dgm:spPr/>
    </dgm:pt>
    <dgm:pt modelId="{DAA2E482-E1A1-4ECF-AE17-573264793587}" type="pres">
      <dgm:prSet presAssocID="{798F06C2-DFFA-45D1-92DB-72A0A998CF19}" presName="hierChild5" presStyleCnt="0"/>
      <dgm:spPr/>
    </dgm:pt>
    <dgm:pt modelId="{26752180-D847-453E-BD3D-9E197E00B11D}" type="pres">
      <dgm:prSet presAssocID="{75190300-984D-43FC-BF61-D9E54CCBB413}" presName="hierChild5" presStyleCnt="0"/>
      <dgm:spPr/>
    </dgm:pt>
    <dgm:pt modelId="{6A6A5D36-5990-4131-8909-4670519A94A4}" type="pres">
      <dgm:prSet presAssocID="{A405FBF9-3924-4988-83DF-DC93DEC03A34}" presName="Name37" presStyleLbl="parChTrans1D3" presStyleIdx="1" presStyleCnt="11"/>
      <dgm:spPr/>
    </dgm:pt>
    <dgm:pt modelId="{5075EE76-88BB-441D-925D-F3974EF77484}" type="pres">
      <dgm:prSet presAssocID="{5F7181A7-7D9C-49F0-823C-AB4B72662A87}" presName="hierRoot2" presStyleCnt="0">
        <dgm:presLayoutVars>
          <dgm:hierBranch val="init"/>
        </dgm:presLayoutVars>
      </dgm:prSet>
      <dgm:spPr/>
    </dgm:pt>
    <dgm:pt modelId="{07F566C4-DFC4-4260-B12D-93EBFEBE2EFC}" type="pres">
      <dgm:prSet presAssocID="{5F7181A7-7D9C-49F0-823C-AB4B72662A87}" presName="rootComposite" presStyleCnt="0"/>
      <dgm:spPr/>
    </dgm:pt>
    <dgm:pt modelId="{D4F5414D-3406-4B61-A712-61702EFCAFC3}" type="pres">
      <dgm:prSet presAssocID="{5F7181A7-7D9C-49F0-823C-AB4B72662A87}" presName="rootText" presStyleLbl="node3" presStyleIdx="1" presStyleCnt="11">
        <dgm:presLayoutVars>
          <dgm:chPref val="3"/>
        </dgm:presLayoutVars>
      </dgm:prSet>
      <dgm:spPr/>
    </dgm:pt>
    <dgm:pt modelId="{592CFDCB-9155-415E-950F-23A22BCA0D49}" type="pres">
      <dgm:prSet presAssocID="{5F7181A7-7D9C-49F0-823C-AB4B72662A87}" presName="rootConnector" presStyleLbl="node3" presStyleIdx="1" presStyleCnt="11"/>
      <dgm:spPr/>
    </dgm:pt>
    <dgm:pt modelId="{5724B3D2-FE92-4E70-B02A-5419E0F35DA8}" type="pres">
      <dgm:prSet presAssocID="{5F7181A7-7D9C-49F0-823C-AB4B72662A87}" presName="hierChild4" presStyleCnt="0"/>
      <dgm:spPr/>
    </dgm:pt>
    <dgm:pt modelId="{D2D8B8D2-9C27-40EE-B0EA-2587BE76C1B1}" type="pres">
      <dgm:prSet presAssocID="{CDA523CD-B66F-4BA3-8FFB-46A5E6C563F5}" presName="Name37" presStyleLbl="parChTrans1D4" presStyleIdx="4" presStyleCnt="20"/>
      <dgm:spPr/>
    </dgm:pt>
    <dgm:pt modelId="{08728C61-9DCD-4ED7-BD57-0FA25F226594}" type="pres">
      <dgm:prSet presAssocID="{2266E288-691D-4DE2-9414-1F5EDC155F46}" presName="hierRoot2" presStyleCnt="0">
        <dgm:presLayoutVars>
          <dgm:hierBranch val="init"/>
        </dgm:presLayoutVars>
      </dgm:prSet>
      <dgm:spPr/>
    </dgm:pt>
    <dgm:pt modelId="{E36E5BA6-603F-4AFB-B4B0-80BB39A3F5C3}" type="pres">
      <dgm:prSet presAssocID="{2266E288-691D-4DE2-9414-1F5EDC155F46}" presName="rootComposite" presStyleCnt="0"/>
      <dgm:spPr/>
    </dgm:pt>
    <dgm:pt modelId="{CE0DBF09-2BF3-43DE-8A4F-47E103B5D9AC}" type="pres">
      <dgm:prSet presAssocID="{2266E288-691D-4DE2-9414-1F5EDC155F46}" presName="rootText" presStyleLbl="node4" presStyleIdx="4" presStyleCnt="20">
        <dgm:presLayoutVars>
          <dgm:chPref val="3"/>
        </dgm:presLayoutVars>
      </dgm:prSet>
      <dgm:spPr/>
    </dgm:pt>
    <dgm:pt modelId="{470F68C9-2089-4F8D-BBB1-BEE309610BD6}" type="pres">
      <dgm:prSet presAssocID="{2266E288-691D-4DE2-9414-1F5EDC155F46}" presName="rootConnector" presStyleLbl="node4" presStyleIdx="4" presStyleCnt="20"/>
      <dgm:spPr/>
    </dgm:pt>
    <dgm:pt modelId="{2AA2C02B-DAD4-409B-A926-7CF924A4A3EF}" type="pres">
      <dgm:prSet presAssocID="{2266E288-691D-4DE2-9414-1F5EDC155F46}" presName="hierChild4" presStyleCnt="0"/>
      <dgm:spPr/>
    </dgm:pt>
    <dgm:pt modelId="{CF59DC2F-887F-4BB7-8467-5BBA7D0675C2}" type="pres">
      <dgm:prSet presAssocID="{2266E288-691D-4DE2-9414-1F5EDC155F46}" presName="hierChild5" presStyleCnt="0"/>
      <dgm:spPr/>
    </dgm:pt>
    <dgm:pt modelId="{25106078-A315-44B4-8D73-0444F426E7C5}" type="pres">
      <dgm:prSet presAssocID="{9CCD1E11-6468-41BB-9A6B-FBC61649DAB5}" presName="Name37" presStyleLbl="parChTrans1D4" presStyleIdx="5" presStyleCnt="20"/>
      <dgm:spPr/>
    </dgm:pt>
    <dgm:pt modelId="{E9E7A2D7-D2C8-4C10-B19B-376619B8B01F}" type="pres">
      <dgm:prSet presAssocID="{D9CA6B4D-6EF2-435A-9FC0-671270281C5F}" presName="hierRoot2" presStyleCnt="0">
        <dgm:presLayoutVars>
          <dgm:hierBranch val="init"/>
        </dgm:presLayoutVars>
      </dgm:prSet>
      <dgm:spPr/>
    </dgm:pt>
    <dgm:pt modelId="{4629CFB8-9691-4075-AA24-10C97CF39D92}" type="pres">
      <dgm:prSet presAssocID="{D9CA6B4D-6EF2-435A-9FC0-671270281C5F}" presName="rootComposite" presStyleCnt="0"/>
      <dgm:spPr/>
    </dgm:pt>
    <dgm:pt modelId="{0831130B-2E19-4A79-B306-BD3F2C10CBE8}" type="pres">
      <dgm:prSet presAssocID="{D9CA6B4D-6EF2-435A-9FC0-671270281C5F}" presName="rootText" presStyleLbl="node4" presStyleIdx="5" presStyleCnt="20">
        <dgm:presLayoutVars>
          <dgm:chPref val="3"/>
        </dgm:presLayoutVars>
      </dgm:prSet>
      <dgm:spPr/>
    </dgm:pt>
    <dgm:pt modelId="{66360F55-C2FF-4615-A5E4-E9277F131A5E}" type="pres">
      <dgm:prSet presAssocID="{D9CA6B4D-6EF2-435A-9FC0-671270281C5F}" presName="rootConnector" presStyleLbl="node4" presStyleIdx="5" presStyleCnt="20"/>
      <dgm:spPr/>
    </dgm:pt>
    <dgm:pt modelId="{6CC104DE-AF9A-43DB-AD7C-537DD7D89FAB}" type="pres">
      <dgm:prSet presAssocID="{D9CA6B4D-6EF2-435A-9FC0-671270281C5F}" presName="hierChild4" presStyleCnt="0"/>
      <dgm:spPr/>
    </dgm:pt>
    <dgm:pt modelId="{E3ACD62B-E0FD-4F3A-BEB0-DA47BBBE0E14}" type="pres">
      <dgm:prSet presAssocID="{D9CA6B4D-6EF2-435A-9FC0-671270281C5F}" presName="hierChild5" presStyleCnt="0"/>
      <dgm:spPr/>
    </dgm:pt>
    <dgm:pt modelId="{C0B33D01-CD2B-492D-9A31-362F57EFF0C1}" type="pres">
      <dgm:prSet presAssocID="{D14384C5-1088-4639-86EB-5229CBB64594}" presName="Name37" presStyleLbl="parChTrans1D4" presStyleIdx="6" presStyleCnt="20"/>
      <dgm:spPr/>
    </dgm:pt>
    <dgm:pt modelId="{C594B601-061B-4581-A3B5-DD21074D9CB6}" type="pres">
      <dgm:prSet presAssocID="{192E216B-791E-4D89-8BFA-146436405EC1}" presName="hierRoot2" presStyleCnt="0">
        <dgm:presLayoutVars>
          <dgm:hierBranch val="init"/>
        </dgm:presLayoutVars>
      </dgm:prSet>
      <dgm:spPr/>
    </dgm:pt>
    <dgm:pt modelId="{CBA61669-77C3-4C22-AB91-BCAE7C66D2D6}" type="pres">
      <dgm:prSet presAssocID="{192E216B-791E-4D89-8BFA-146436405EC1}" presName="rootComposite" presStyleCnt="0"/>
      <dgm:spPr/>
    </dgm:pt>
    <dgm:pt modelId="{922477D6-E0D3-4209-BA72-BCFA6E937C1D}" type="pres">
      <dgm:prSet presAssocID="{192E216B-791E-4D89-8BFA-146436405EC1}" presName="rootText" presStyleLbl="node4" presStyleIdx="6" presStyleCnt="20">
        <dgm:presLayoutVars>
          <dgm:chPref val="3"/>
        </dgm:presLayoutVars>
      </dgm:prSet>
      <dgm:spPr/>
    </dgm:pt>
    <dgm:pt modelId="{973976E6-545C-49BB-9475-08F762B7D0B6}" type="pres">
      <dgm:prSet presAssocID="{192E216B-791E-4D89-8BFA-146436405EC1}" presName="rootConnector" presStyleLbl="node4" presStyleIdx="6" presStyleCnt="20"/>
      <dgm:spPr/>
    </dgm:pt>
    <dgm:pt modelId="{0D758F2C-727B-40FE-AF96-707685C7C0DD}" type="pres">
      <dgm:prSet presAssocID="{192E216B-791E-4D89-8BFA-146436405EC1}" presName="hierChild4" presStyleCnt="0"/>
      <dgm:spPr/>
    </dgm:pt>
    <dgm:pt modelId="{C9E88DEE-E035-4A98-840D-95676AD05756}" type="pres">
      <dgm:prSet presAssocID="{192E216B-791E-4D89-8BFA-146436405EC1}" presName="hierChild5" presStyleCnt="0"/>
      <dgm:spPr/>
    </dgm:pt>
    <dgm:pt modelId="{C6F307A8-7072-48DC-ACD2-05D7EA86353E}" type="pres">
      <dgm:prSet presAssocID="{73A94C47-9B61-4EB9-BC9D-5A43FB8CBE3F}" presName="Name37" presStyleLbl="parChTrans1D4" presStyleIdx="7" presStyleCnt="20"/>
      <dgm:spPr/>
    </dgm:pt>
    <dgm:pt modelId="{D01F5065-3A8D-4BEE-8C4A-154350CE096C}" type="pres">
      <dgm:prSet presAssocID="{30A9FD1C-E3B2-45F6-821E-B64994EEBAEB}" presName="hierRoot2" presStyleCnt="0">
        <dgm:presLayoutVars>
          <dgm:hierBranch val="init"/>
        </dgm:presLayoutVars>
      </dgm:prSet>
      <dgm:spPr/>
    </dgm:pt>
    <dgm:pt modelId="{FCF2A8DC-6FF0-4D4F-BF60-1D2A9787FCCC}" type="pres">
      <dgm:prSet presAssocID="{30A9FD1C-E3B2-45F6-821E-B64994EEBAEB}" presName="rootComposite" presStyleCnt="0"/>
      <dgm:spPr/>
    </dgm:pt>
    <dgm:pt modelId="{616C3B93-C9E4-41A0-92C0-C7AC5FCDB117}" type="pres">
      <dgm:prSet presAssocID="{30A9FD1C-E3B2-45F6-821E-B64994EEBAEB}" presName="rootText" presStyleLbl="node4" presStyleIdx="7" presStyleCnt="20">
        <dgm:presLayoutVars>
          <dgm:chPref val="3"/>
        </dgm:presLayoutVars>
      </dgm:prSet>
      <dgm:spPr/>
    </dgm:pt>
    <dgm:pt modelId="{2492A202-F10A-485C-BF05-C5A6609D38B1}" type="pres">
      <dgm:prSet presAssocID="{30A9FD1C-E3B2-45F6-821E-B64994EEBAEB}" presName="rootConnector" presStyleLbl="node4" presStyleIdx="7" presStyleCnt="20"/>
      <dgm:spPr/>
    </dgm:pt>
    <dgm:pt modelId="{E0D8638C-8E51-4693-A083-48F30D122872}" type="pres">
      <dgm:prSet presAssocID="{30A9FD1C-E3B2-45F6-821E-B64994EEBAEB}" presName="hierChild4" presStyleCnt="0"/>
      <dgm:spPr/>
    </dgm:pt>
    <dgm:pt modelId="{5391D135-E742-4B96-94DC-4CB02FAADB8B}" type="pres">
      <dgm:prSet presAssocID="{30A9FD1C-E3B2-45F6-821E-B64994EEBAEB}" presName="hierChild5" presStyleCnt="0"/>
      <dgm:spPr/>
    </dgm:pt>
    <dgm:pt modelId="{2A96EFBC-C838-4689-83C4-AB6B35AFE5B7}" type="pres">
      <dgm:prSet presAssocID="{5F7181A7-7D9C-49F0-823C-AB4B72662A87}" presName="hierChild5" presStyleCnt="0"/>
      <dgm:spPr/>
    </dgm:pt>
    <dgm:pt modelId="{D2363D09-145C-436A-9A85-0574EB96C612}" type="pres">
      <dgm:prSet presAssocID="{FF5114EA-035F-42BC-8DAF-3B457A209E28}" presName="Name37" presStyleLbl="parChTrans1D3" presStyleIdx="2" presStyleCnt="11"/>
      <dgm:spPr/>
    </dgm:pt>
    <dgm:pt modelId="{C53FD3E0-D885-4CA7-B7CE-E8CCAFF81A66}" type="pres">
      <dgm:prSet presAssocID="{A7BC91CF-DA9F-4FDE-8CE6-5CCC88207A3F}" presName="hierRoot2" presStyleCnt="0">
        <dgm:presLayoutVars>
          <dgm:hierBranch val="init"/>
        </dgm:presLayoutVars>
      </dgm:prSet>
      <dgm:spPr/>
    </dgm:pt>
    <dgm:pt modelId="{303C232E-C6A0-48C8-84B0-7084CE2F1B95}" type="pres">
      <dgm:prSet presAssocID="{A7BC91CF-DA9F-4FDE-8CE6-5CCC88207A3F}" presName="rootComposite" presStyleCnt="0"/>
      <dgm:spPr/>
    </dgm:pt>
    <dgm:pt modelId="{569FEB51-C8D2-490F-91A8-37B5676EF7E2}" type="pres">
      <dgm:prSet presAssocID="{A7BC91CF-DA9F-4FDE-8CE6-5CCC88207A3F}" presName="rootText" presStyleLbl="node3" presStyleIdx="2" presStyleCnt="11">
        <dgm:presLayoutVars>
          <dgm:chPref val="3"/>
        </dgm:presLayoutVars>
      </dgm:prSet>
      <dgm:spPr/>
    </dgm:pt>
    <dgm:pt modelId="{1A4E4085-7A54-4A4F-B1F1-A1F76B4C6DBC}" type="pres">
      <dgm:prSet presAssocID="{A7BC91CF-DA9F-4FDE-8CE6-5CCC88207A3F}" presName="rootConnector" presStyleLbl="node3" presStyleIdx="2" presStyleCnt="11"/>
      <dgm:spPr/>
    </dgm:pt>
    <dgm:pt modelId="{6B7AB648-B5FD-4832-886A-EDAC149EE054}" type="pres">
      <dgm:prSet presAssocID="{A7BC91CF-DA9F-4FDE-8CE6-5CCC88207A3F}" presName="hierChild4" presStyleCnt="0"/>
      <dgm:spPr/>
    </dgm:pt>
    <dgm:pt modelId="{66F985EC-BA15-41CB-A71D-12CDC6ACB775}" type="pres">
      <dgm:prSet presAssocID="{BD289495-C3B3-4A18-979D-190D34897960}" presName="Name37" presStyleLbl="parChTrans1D4" presStyleIdx="8" presStyleCnt="20"/>
      <dgm:spPr/>
    </dgm:pt>
    <dgm:pt modelId="{F9FDB34B-55B0-4D29-A3EE-F15AAE7B34C7}" type="pres">
      <dgm:prSet presAssocID="{466D927A-5187-4716-ADD3-03E604435CEF}" presName="hierRoot2" presStyleCnt="0">
        <dgm:presLayoutVars>
          <dgm:hierBranch val="init"/>
        </dgm:presLayoutVars>
      </dgm:prSet>
      <dgm:spPr/>
    </dgm:pt>
    <dgm:pt modelId="{3C5C2ADC-197B-4E8D-B159-2F90A4081484}" type="pres">
      <dgm:prSet presAssocID="{466D927A-5187-4716-ADD3-03E604435CEF}" presName="rootComposite" presStyleCnt="0"/>
      <dgm:spPr/>
    </dgm:pt>
    <dgm:pt modelId="{ED7BA9A8-E1A7-40D4-A3FC-085B132F4A28}" type="pres">
      <dgm:prSet presAssocID="{466D927A-5187-4716-ADD3-03E604435CEF}" presName="rootText" presStyleLbl="node4" presStyleIdx="8" presStyleCnt="20">
        <dgm:presLayoutVars>
          <dgm:chPref val="3"/>
        </dgm:presLayoutVars>
      </dgm:prSet>
      <dgm:spPr/>
    </dgm:pt>
    <dgm:pt modelId="{684DB315-FD83-4189-B5CD-DA3E19080C34}" type="pres">
      <dgm:prSet presAssocID="{466D927A-5187-4716-ADD3-03E604435CEF}" presName="rootConnector" presStyleLbl="node4" presStyleIdx="8" presStyleCnt="20"/>
      <dgm:spPr/>
    </dgm:pt>
    <dgm:pt modelId="{DD049BC1-F9E3-4CBB-9779-06A7A2247CAF}" type="pres">
      <dgm:prSet presAssocID="{466D927A-5187-4716-ADD3-03E604435CEF}" presName="hierChild4" presStyleCnt="0"/>
      <dgm:spPr/>
    </dgm:pt>
    <dgm:pt modelId="{DEBB43F2-BD88-465A-A8DF-DB6AA77FB087}" type="pres">
      <dgm:prSet presAssocID="{466D927A-5187-4716-ADD3-03E604435CEF}" presName="hierChild5" presStyleCnt="0"/>
      <dgm:spPr/>
    </dgm:pt>
    <dgm:pt modelId="{03FEC323-4FFC-44F5-882B-59FBC9DD3FDA}" type="pres">
      <dgm:prSet presAssocID="{1265B5CA-08D0-473A-B2C2-B45CD4FBA90D}" presName="Name37" presStyleLbl="parChTrans1D4" presStyleIdx="9" presStyleCnt="20"/>
      <dgm:spPr/>
    </dgm:pt>
    <dgm:pt modelId="{A5C3CA08-6156-466C-A9A0-88E205A69EF0}" type="pres">
      <dgm:prSet presAssocID="{0408070A-80AB-43AA-AAD7-6081932991F2}" presName="hierRoot2" presStyleCnt="0">
        <dgm:presLayoutVars>
          <dgm:hierBranch val="init"/>
        </dgm:presLayoutVars>
      </dgm:prSet>
      <dgm:spPr/>
    </dgm:pt>
    <dgm:pt modelId="{58695ABB-91E8-4241-BE77-B715870E344F}" type="pres">
      <dgm:prSet presAssocID="{0408070A-80AB-43AA-AAD7-6081932991F2}" presName="rootComposite" presStyleCnt="0"/>
      <dgm:spPr/>
    </dgm:pt>
    <dgm:pt modelId="{3860FB02-7F3D-48E1-820C-C182150C25FC}" type="pres">
      <dgm:prSet presAssocID="{0408070A-80AB-43AA-AAD7-6081932991F2}" presName="rootText" presStyleLbl="node4" presStyleIdx="9" presStyleCnt="20">
        <dgm:presLayoutVars>
          <dgm:chPref val="3"/>
        </dgm:presLayoutVars>
      </dgm:prSet>
      <dgm:spPr/>
    </dgm:pt>
    <dgm:pt modelId="{569446B9-A042-496D-BCB4-2ABCB81EF5F5}" type="pres">
      <dgm:prSet presAssocID="{0408070A-80AB-43AA-AAD7-6081932991F2}" presName="rootConnector" presStyleLbl="node4" presStyleIdx="9" presStyleCnt="20"/>
      <dgm:spPr/>
    </dgm:pt>
    <dgm:pt modelId="{7EAF34E3-4B96-4DF9-92A3-E15A828BFB91}" type="pres">
      <dgm:prSet presAssocID="{0408070A-80AB-43AA-AAD7-6081932991F2}" presName="hierChild4" presStyleCnt="0"/>
      <dgm:spPr/>
    </dgm:pt>
    <dgm:pt modelId="{4B52E5BA-E0F4-4117-874F-0831A809247F}" type="pres">
      <dgm:prSet presAssocID="{0408070A-80AB-43AA-AAD7-6081932991F2}" presName="hierChild5" presStyleCnt="0"/>
      <dgm:spPr/>
    </dgm:pt>
    <dgm:pt modelId="{647A7A40-C226-48EB-8D79-35BF204354A8}" type="pres">
      <dgm:prSet presAssocID="{AA514003-3807-4718-AFD0-C82A54E732D5}" presName="Name37" presStyleLbl="parChTrans1D4" presStyleIdx="10" presStyleCnt="20"/>
      <dgm:spPr/>
    </dgm:pt>
    <dgm:pt modelId="{7E57FC64-5EEC-4DC0-94BA-0C5B7A2B23F9}" type="pres">
      <dgm:prSet presAssocID="{263B4FD8-6742-4481-A0BA-5F0CCD6E5A51}" presName="hierRoot2" presStyleCnt="0">
        <dgm:presLayoutVars>
          <dgm:hierBranch val="init"/>
        </dgm:presLayoutVars>
      </dgm:prSet>
      <dgm:spPr/>
    </dgm:pt>
    <dgm:pt modelId="{BBD2F0CE-9908-4235-A6A4-A0893E825922}" type="pres">
      <dgm:prSet presAssocID="{263B4FD8-6742-4481-A0BA-5F0CCD6E5A51}" presName="rootComposite" presStyleCnt="0"/>
      <dgm:spPr/>
    </dgm:pt>
    <dgm:pt modelId="{9B6405E2-272F-41F4-8E6A-96BFA677C48F}" type="pres">
      <dgm:prSet presAssocID="{263B4FD8-6742-4481-A0BA-5F0CCD6E5A51}" presName="rootText" presStyleLbl="node4" presStyleIdx="10" presStyleCnt="20">
        <dgm:presLayoutVars>
          <dgm:chPref val="3"/>
        </dgm:presLayoutVars>
      </dgm:prSet>
      <dgm:spPr/>
    </dgm:pt>
    <dgm:pt modelId="{BC955350-0993-460D-8B3E-A2B43AEC78C1}" type="pres">
      <dgm:prSet presAssocID="{263B4FD8-6742-4481-A0BA-5F0CCD6E5A51}" presName="rootConnector" presStyleLbl="node4" presStyleIdx="10" presStyleCnt="20"/>
      <dgm:spPr/>
    </dgm:pt>
    <dgm:pt modelId="{73C4A8EC-2C9F-4E4E-82E8-B70691E98FC0}" type="pres">
      <dgm:prSet presAssocID="{263B4FD8-6742-4481-A0BA-5F0CCD6E5A51}" presName="hierChild4" presStyleCnt="0"/>
      <dgm:spPr/>
    </dgm:pt>
    <dgm:pt modelId="{920CB25A-AFA0-41F7-846F-7A8D34104A32}" type="pres">
      <dgm:prSet presAssocID="{263B4FD8-6742-4481-A0BA-5F0CCD6E5A51}" presName="hierChild5" presStyleCnt="0"/>
      <dgm:spPr/>
    </dgm:pt>
    <dgm:pt modelId="{F29CA50D-2BB9-4386-AC27-90193BA046C6}" type="pres">
      <dgm:prSet presAssocID="{17FF7B35-4338-4CD1-8686-7A5A0EF969CD}" presName="Name37" presStyleLbl="parChTrans1D4" presStyleIdx="11" presStyleCnt="20"/>
      <dgm:spPr/>
    </dgm:pt>
    <dgm:pt modelId="{71270A94-CD36-459F-8314-57CA3C9B2A14}" type="pres">
      <dgm:prSet presAssocID="{01F7730E-DD88-4C3C-B8B6-F7D3AC70EB84}" presName="hierRoot2" presStyleCnt="0">
        <dgm:presLayoutVars>
          <dgm:hierBranch val="init"/>
        </dgm:presLayoutVars>
      </dgm:prSet>
      <dgm:spPr/>
    </dgm:pt>
    <dgm:pt modelId="{515F5F3A-0568-46AD-8FE9-E3003C80F3AC}" type="pres">
      <dgm:prSet presAssocID="{01F7730E-DD88-4C3C-B8B6-F7D3AC70EB84}" presName="rootComposite" presStyleCnt="0"/>
      <dgm:spPr/>
    </dgm:pt>
    <dgm:pt modelId="{CAB15B5F-CFEF-455A-B550-EA70208B915B}" type="pres">
      <dgm:prSet presAssocID="{01F7730E-DD88-4C3C-B8B6-F7D3AC70EB84}" presName="rootText" presStyleLbl="node4" presStyleIdx="11" presStyleCnt="20">
        <dgm:presLayoutVars>
          <dgm:chPref val="3"/>
        </dgm:presLayoutVars>
      </dgm:prSet>
      <dgm:spPr/>
    </dgm:pt>
    <dgm:pt modelId="{D9514953-5F69-4BB8-899E-B975D10BA5BA}" type="pres">
      <dgm:prSet presAssocID="{01F7730E-DD88-4C3C-B8B6-F7D3AC70EB84}" presName="rootConnector" presStyleLbl="node4" presStyleIdx="11" presStyleCnt="20"/>
      <dgm:spPr/>
    </dgm:pt>
    <dgm:pt modelId="{74313550-98C9-45B1-A926-D1394202EE1C}" type="pres">
      <dgm:prSet presAssocID="{01F7730E-DD88-4C3C-B8B6-F7D3AC70EB84}" presName="hierChild4" presStyleCnt="0"/>
      <dgm:spPr/>
    </dgm:pt>
    <dgm:pt modelId="{FCA47BA4-DB04-4797-9F65-AC87D30FC6EF}" type="pres">
      <dgm:prSet presAssocID="{01F7730E-DD88-4C3C-B8B6-F7D3AC70EB84}" presName="hierChild5" presStyleCnt="0"/>
      <dgm:spPr/>
    </dgm:pt>
    <dgm:pt modelId="{DB845AF5-4F04-4CEC-872C-D624A9BCE410}" type="pres">
      <dgm:prSet presAssocID="{A7BC91CF-DA9F-4FDE-8CE6-5CCC88207A3F}" presName="hierChild5" presStyleCnt="0"/>
      <dgm:spPr/>
    </dgm:pt>
    <dgm:pt modelId="{5B2867BF-D49B-4428-8580-C2E1EDD115B6}" type="pres">
      <dgm:prSet presAssocID="{6A0EB051-6827-4C27-8EC7-737F81CE282C}" presName="Name37" presStyleLbl="parChTrans1D3" presStyleIdx="3" presStyleCnt="11"/>
      <dgm:spPr/>
    </dgm:pt>
    <dgm:pt modelId="{3EE5B616-E3CE-4FF7-8633-A65FE306F8A5}" type="pres">
      <dgm:prSet presAssocID="{74F25923-0CBD-4566-91F8-4F3A34935C93}" presName="hierRoot2" presStyleCnt="0">
        <dgm:presLayoutVars>
          <dgm:hierBranch val="init"/>
        </dgm:presLayoutVars>
      </dgm:prSet>
      <dgm:spPr/>
    </dgm:pt>
    <dgm:pt modelId="{220C43B4-FF46-4D2C-9AC2-F74BE71608D4}" type="pres">
      <dgm:prSet presAssocID="{74F25923-0CBD-4566-91F8-4F3A34935C93}" presName="rootComposite" presStyleCnt="0"/>
      <dgm:spPr/>
    </dgm:pt>
    <dgm:pt modelId="{FFB4BED3-9949-445F-92D7-7FFBC108C5D1}" type="pres">
      <dgm:prSet presAssocID="{74F25923-0CBD-4566-91F8-4F3A34935C93}" presName="rootText" presStyleLbl="node3" presStyleIdx="3" presStyleCnt="11">
        <dgm:presLayoutVars>
          <dgm:chPref val="3"/>
        </dgm:presLayoutVars>
      </dgm:prSet>
      <dgm:spPr/>
    </dgm:pt>
    <dgm:pt modelId="{17A69810-3FCC-42FA-AD15-E4FACF0436C1}" type="pres">
      <dgm:prSet presAssocID="{74F25923-0CBD-4566-91F8-4F3A34935C93}" presName="rootConnector" presStyleLbl="node3" presStyleIdx="3" presStyleCnt="11"/>
      <dgm:spPr/>
    </dgm:pt>
    <dgm:pt modelId="{E92727CD-36CA-4478-A27C-C634C58E35D2}" type="pres">
      <dgm:prSet presAssocID="{74F25923-0CBD-4566-91F8-4F3A34935C93}" presName="hierChild4" presStyleCnt="0"/>
      <dgm:spPr/>
    </dgm:pt>
    <dgm:pt modelId="{93157BD5-B599-4054-B44C-8217CE1B8C48}" type="pres">
      <dgm:prSet presAssocID="{5325AA70-F539-4DC5-BC23-F41F7ACF6D9B}" presName="Name37" presStyleLbl="parChTrans1D4" presStyleIdx="12" presStyleCnt="20"/>
      <dgm:spPr/>
    </dgm:pt>
    <dgm:pt modelId="{E9E5A37D-C6B2-4B3F-AD83-0C6C424C0AE0}" type="pres">
      <dgm:prSet presAssocID="{86C97015-6B61-479F-8183-ABF2F6269C2E}" presName="hierRoot2" presStyleCnt="0">
        <dgm:presLayoutVars>
          <dgm:hierBranch val="init"/>
        </dgm:presLayoutVars>
      </dgm:prSet>
      <dgm:spPr/>
    </dgm:pt>
    <dgm:pt modelId="{21F010CE-D843-46E0-854A-EC056AFD120B}" type="pres">
      <dgm:prSet presAssocID="{86C97015-6B61-479F-8183-ABF2F6269C2E}" presName="rootComposite" presStyleCnt="0"/>
      <dgm:spPr/>
    </dgm:pt>
    <dgm:pt modelId="{452A88DA-DB1A-4746-996D-F26BD40CEB12}" type="pres">
      <dgm:prSet presAssocID="{86C97015-6B61-479F-8183-ABF2F6269C2E}" presName="rootText" presStyleLbl="node4" presStyleIdx="12" presStyleCnt="20">
        <dgm:presLayoutVars>
          <dgm:chPref val="3"/>
        </dgm:presLayoutVars>
      </dgm:prSet>
      <dgm:spPr/>
    </dgm:pt>
    <dgm:pt modelId="{EB53E0EC-182F-4ED1-AC03-C4D5E8102244}" type="pres">
      <dgm:prSet presAssocID="{86C97015-6B61-479F-8183-ABF2F6269C2E}" presName="rootConnector" presStyleLbl="node4" presStyleIdx="12" presStyleCnt="20"/>
      <dgm:spPr/>
    </dgm:pt>
    <dgm:pt modelId="{01C30D33-215F-4045-9BBD-23CCF5ADC7C2}" type="pres">
      <dgm:prSet presAssocID="{86C97015-6B61-479F-8183-ABF2F6269C2E}" presName="hierChild4" presStyleCnt="0"/>
      <dgm:spPr/>
    </dgm:pt>
    <dgm:pt modelId="{F21BDC20-2291-4B6B-9FFA-0BD78929A55E}" type="pres">
      <dgm:prSet presAssocID="{86C97015-6B61-479F-8183-ABF2F6269C2E}" presName="hierChild5" presStyleCnt="0"/>
      <dgm:spPr/>
    </dgm:pt>
    <dgm:pt modelId="{6F798CA6-7372-4B5C-8E9A-85537C8C69E1}" type="pres">
      <dgm:prSet presAssocID="{B8897CB7-B2DE-4F09-AF8B-48DE5CAE7C47}" presName="Name37" presStyleLbl="parChTrans1D4" presStyleIdx="13" presStyleCnt="20"/>
      <dgm:spPr/>
    </dgm:pt>
    <dgm:pt modelId="{57F4D940-19F1-4417-B5CE-3F77886291B7}" type="pres">
      <dgm:prSet presAssocID="{E3222CD0-86B6-455E-BEA8-37748DC24CAC}" presName="hierRoot2" presStyleCnt="0">
        <dgm:presLayoutVars>
          <dgm:hierBranch val="init"/>
        </dgm:presLayoutVars>
      </dgm:prSet>
      <dgm:spPr/>
    </dgm:pt>
    <dgm:pt modelId="{08F90390-11B4-46C9-9D7C-7DAFCA61ED17}" type="pres">
      <dgm:prSet presAssocID="{E3222CD0-86B6-455E-BEA8-37748DC24CAC}" presName="rootComposite" presStyleCnt="0"/>
      <dgm:spPr/>
    </dgm:pt>
    <dgm:pt modelId="{DF35CC3F-5012-47ED-B9FB-41649854D78C}" type="pres">
      <dgm:prSet presAssocID="{E3222CD0-86B6-455E-BEA8-37748DC24CAC}" presName="rootText" presStyleLbl="node4" presStyleIdx="13" presStyleCnt="20">
        <dgm:presLayoutVars>
          <dgm:chPref val="3"/>
        </dgm:presLayoutVars>
      </dgm:prSet>
      <dgm:spPr/>
    </dgm:pt>
    <dgm:pt modelId="{B27390F9-E2BA-4FE8-ABED-C03C7A5F26C1}" type="pres">
      <dgm:prSet presAssocID="{E3222CD0-86B6-455E-BEA8-37748DC24CAC}" presName="rootConnector" presStyleLbl="node4" presStyleIdx="13" presStyleCnt="20"/>
      <dgm:spPr/>
    </dgm:pt>
    <dgm:pt modelId="{ED2CFF08-870B-4072-9EE3-2515227E0EEA}" type="pres">
      <dgm:prSet presAssocID="{E3222CD0-86B6-455E-BEA8-37748DC24CAC}" presName="hierChild4" presStyleCnt="0"/>
      <dgm:spPr/>
    </dgm:pt>
    <dgm:pt modelId="{49F4228E-79C9-48CB-B9D3-D1E5361B42F5}" type="pres">
      <dgm:prSet presAssocID="{E3222CD0-86B6-455E-BEA8-37748DC24CAC}" presName="hierChild5" presStyleCnt="0"/>
      <dgm:spPr/>
    </dgm:pt>
    <dgm:pt modelId="{8A369C42-0EE2-483C-9EF1-991BCBB156AF}" type="pres">
      <dgm:prSet presAssocID="{F15594E2-E3FC-4E2D-8013-0D22E641E00A}" presName="Name37" presStyleLbl="parChTrans1D4" presStyleIdx="14" presStyleCnt="20"/>
      <dgm:spPr/>
    </dgm:pt>
    <dgm:pt modelId="{64BAF952-6805-46D2-A754-14B127ADF7D7}" type="pres">
      <dgm:prSet presAssocID="{CDF1F653-B835-4452-895C-740365230DD2}" presName="hierRoot2" presStyleCnt="0">
        <dgm:presLayoutVars>
          <dgm:hierBranch val="init"/>
        </dgm:presLayoutVars>
      </dgm:prSet>
      <dgm:spPr/>
    </dgm:pt>
    <dgm:pt modelId="{BCB4DCF5-6FA7-459C-AFF3-26C9F0444173}" type="pres">
      <dgm:prSet presAssocID="{CDF1F653-B835-4452-895C-740365230DD2}" presName="rootComposite" presStyleCnt="0"/>
      <dgm:spPr/>
    </dgm:pt>
    <dgm:pt modelId="{8FD3D394-6C85-4DAE-887C-5F9730F42CB5}" type="pres">
      <dgm:prSet presAssocID="{CDF1F653-B835-4452-895C-740365230DD2}" presName="rootText" presStyleLbl="node4" presStyleIdx="14" presStyleCnt="20">
        <dgm:presLayoutVars>
          <dgm:chPref val="3"/>
        </dgm:presLayoutVars>
      </dgm:prSet>
      <dgm:spPr/>
    </dgm:pt>
    <dgm:pt modelId="{B8FFDB38-647A-4D54-AB2D-4EE34CCDC8C8}" type="pres">
      <dgm:prSet presAssocID="{CDF1F653-B835-4452-895C-740365230DD2}" presName="rootConnector" presStyleLbl="node4" presStyleIdx="14" presStyleCnt="20"/>
      <dgm:spPr/>
    </dgm:pt>
    <dgm:pt modelId="{7B371F16-F739-42AB-BC74-1511FDA0282D}" type="pres">
      <dgm:prSet presAssocID="{CDF1F653-B835-4452-895C-740365230DD2}" presName="hierChild4" presStyleCnt="0"/>
      <dgm:spPr/>
    </dgm:pt>
    <dgm:pt modelId="{97717EC2-C9B4-4A38-9493-449BD85A5AE2}" type="pres">
      <dgm:prSet presAssocID="{CDF1F653-B835-4452-895C-740365230DD2}" presName="hierChild5" presStyleCnt="0"/>
      <dgm:spPr/>
    </dgm:pt>
    <dgm:pt modelId="{8D581A12-AEBA-443B-8B79-2A0AA6024FA9}" type="pres">
      <dgm:prSet presAssocID="{C286F2F5-9EB6-4278-9D53-C9029D027949}" presName="Name37" presStyleLbl="parChTrans1D4" presStyleIdx="15" presStyleCnt="20"/>
      <dgm:spPr/>
    </dgm:pt>
    <dgm:pt modelId="{49E0564A-D6D0-48E0-8F8F-E76AD6BD3E0E}" type="pres">
      <dgm:prSet presAssocID="{ABD66356-FD9B-4A44-855D-5A3F41186C1A}" presName="hierRoot2" presStyleCnt="0">
        <dgm:presLayoutVars>
          <dgm:hierBranch val="init"/>
        </dgm:presLayoutVars>
      </dgm:prSet>
      <dgm:spPr/>
    </dgm:pt>
    <dgm:pt modelId="{CFFF9A11-CE07-4C04-B613-7D4FA48A2B34}" type="pres">
      <dgm:prSet presAssocID="{ABD66356-FD9B-4A44-855D-5A3F41186C1A}" presName="rootComposite" presStyleCnt="0"/>
      <dgm:spPr/>
    </dgm:pt>
    <dgm:pt modelId="{E955048A-C959-4F45-B16F-8FB3E99E27A1}" type="pres">
      <dgm:prSet presAssocID="{ABD66356-FD9B-4A44-855D-5A3F41186C1A}" presName="rootText" presStyleLbl="node4" presStyleIdx="15" presStyleCnt="20">
        <dgm:presLayoutVars>
          <dgm:chPref val="3"/>
        </dgm:presLayoutVars>
      </dgm:prSet>
      <dgm:spPr/>
    </dgm:pt>
    <dgm:pt modelId="{B2A534C4-B017-4B14-935E-0BEABF5F5DE2}" type="pres">
      <dgm:prSet presAssocID="{ABD66356-FD9B-4A44-855D-5A3F41186C1A}" presName="rootConnector" presStyleLbl="node4" presStyleIdx="15" presStyleCnt="20"/>
      <dgm:spPr/>
    </dgm:pt>
    <dgm:pt modelId="{B5063101-1866-4E1D-827C-09DB8F9662B8}" type="pres">
      <dgm:prSet presAssocID="{ABD66356-FD9B-4A44-855D-5A3F41186C1A}" presName="hierChild4" presStyleCnt="0"/>
      <dgm:spPr/>
    </dgm:pt>
    <dgm:pt modelId="{C6098859-8096-497C-8CC6-7677FC341643}" type="pres">
      <dgm:prSet presAssocID="{ABD66356-FD9B-4A44-855D-5A3F41186C1A}" presName="hierChild5" presStyleCnt="0"/>
      <dgm:spPr/>
    </dgm:pt>
    <dgm:pt modelId="{9E55D8A9-EC7B-43A1-8D15-31A766BCF741}" type="pres">
      <dgm:prSet presAssocID="{74F25923-0CBD-4566-91F8-4F3A34935C93}" presName="hierChild5" presStyleCnt="0"/>
      <dgm:spPr/>
    </dgm:pt>
    <dgm:pt modelId="{38B8B6E5-AFB7-4638-A968-A4DC6C47B0BF}" type="pres">
      <dgm:prSet presAssocID="{3307C901-6F5C-412F-B273-07E3D55394C5}" presName="Name37" presStyleLbl="parChTrans1D3" presStyleIdx="4" presStyleCnt="11"/>
      <dgm:spPr/>
    </dgm:pt>
    <dgm:pt modelId="{329F5960-705A-4F0D-B263-5A1CB7085D5B}" type="pres">
      <dgm:prSet presAssocID="{4216258F-95C8-4369-8727-264706E80E06}" presName="hierRoot2" presStyleCnt="0">
        <dgm:presLayoutVars>
          <dgm:hierBranch val="init"/>
        </dgm:presLayoutVars>
      </dgm:prSet>
      <dgm:spPr/>
    </dgm:pt>
    <dgm:pt modelId="{7ACB5033-283D-4527-8566-E800002C045C}" type="pres">
      <dgm:prSet presAssocID="{4216258F-95C8-4369-8727-264706E80E06}" presName="rootComposite" presStyleCnt="0"/>
      <dgm:spPr/>
    </dgm:pt>
    <dgm:pt modelId="{673F6B6F-EB76-4CD8-A699-442E6438ECEA}" type="pres">
      <dgm:prSet presAssocID="{4216258F-95C8-4369-8727-264706E80E06}" presName="rootText" presStyleLbl="node3" presStyleIdx="4" presStyleCnt="11">
        <dgm:presLayoutVars>
          <dgm:chPref val="3"/>
        </dgm:presLayoutVars>
      </dgm:prSet>
      <dgm:spPr/>
    </dgm:pt>
    <dgm:pt modelId="{6996BAED-99FC-4C46-99C1-C6D54E0E26E6}" type="pres">
      <dgm:prSet presAssocID="{4216258F-95C8-4369-8727-264706E80E06}" presName="rootConnector" presStyleLbl="node3" presStyleIdx="4" presStyleCnt="11"/>
      <dgm:spPr/>
    </dgm:pt>
    <dgm:pt modelId="{D1DB3207-90BC-4D21-8D0E-7284CCE296F7}" type="pres">
      <dgm:prSet presAssocID="{4216258F-95C8-4369-8727-264706E80E06}" presName="hierChild4" presStyleCnt="0"/>
      <dgm:spPr/>
    </dgm:pt>
    <dgm:pt modelId="{B1F071D1-35D7-4249-B609-6B187E635DF2}" type="pres">
      <dgm:prSet presAssocID="{578C4F8E-1D84-4940-BF82-B0F8330EA090}" presName="Name37" presStyleLbl="parChTrans1D4" presStyleIdx="16" presStyleCnt="20"/>
      <dgm:spPr/>
    </dgm:pt>
    <dgm:pt modelId="{C27F47F8-4E8A-40E7-A72F-4DEC725C1FE3}" type="pres">
      <dgm:prSet presAssocID="{49F21C20-0909-49D3-873A-68D8654C043E}" presName="hierRoot2" presStyleCnt="0">
        <dgm:presLayoutVars>
          <dgm:hierBranch val="init"/>
        </dgm:presLayoutVars>
      </dgm:prSet>
      <dgm:spPr/>
    </dgm:pt>
    <dgm:pt modelId="{B6FFA2DE-073F-464E-8772-DA5F85977A87}" type="pres">
      <dgm:prSet presAssocID="{49F21C20-0909-49D3-873A-68D8654C043E}" presName="rootComposite" presStyleCnt="0"/>
      <dgm:spPr/>
    </dgm:pt>
    <dgm:pt modelId="{ADC03C32-BED4-4EF8-A897-1CBDBDE89F0A}" type="pres">
      <dgm:prSet presAssocID="{49F21C20-0909-49D3-873A-68D8654C043E}" presName="rootText" presStyleLbl="node4" presStyleIdx="16" presStyleCnt="20">
        <dgm:presLayoutVars>
          <dgm:chPref val="3"/>
        </dgm:presLayoutVars>
      </dgm:prSet>
      <dgm:spPr/>
    </dgm:pt>
    <dgm:pt modelId="{AED87596-D11E-4201-9AD3-A2C23D57E190}" type="pres">
      <dgm:prSet presAssocID="{49F21C20-0909-49D3-873A-68D8654C043E}" presName="rootConnector" presStyleLbl="node4" presStyleIdx="16" presStyleCnt="20"/>
      <dgm:spPr/>
    </dgm:pt>
    <dgm:pt modelId="{A0924AB3-E59E-4376-BDAD-C3F3889AA92D}" type="pres">
      <dgm:prSet presAssocID="{49F21C20-0909-49D3-873A-68D8654C043E}" presName="hierChild4" presStyleCnt="0"/>
      <dgm:spPr/>
    </dgm:pt>
    <dgm:pt modelId="{13A51D7E-B127-4EE9-A225-C413A3E10A0B}" type="pres">
      <dgm:prSet presAssocID="{49F21C20-0909-49D3-873A-68D8654C043E}" presName="hierChild5" presStyleCnt="0"/>
      <dgm:spPr/>
    </dgm:pt>
    <dgm:pt modelId="{ADF102E7-62B9-4D58-B373-7D5E812BAEA1}" type="pres">
      <dgm:prSet presAssocID="{691CCDF3-20FF-44D5-A926-B40663A4404D}" presName="Name37" presStyleLbl="parChTrans1D4" presStyleIdx="17" presStyleCnt="20"/>
      <dgm:spPr/>
    </dgm:pt>
    <dgm:pt modelId="{F7FE2468-2BF0-4ED3-8BBF-31D057F44D1F}" type="pres">
      <dgm:prSet presAssocID="{9BD33F65-A774-45D0-8D90-768FF8EF40DD}" presName="hierRoot2" presStyleCnt="0">
        <dgm:presLayoutVars>
          <dgm:hierBranch val="init"/>
        </dgm:presLayoutVars>
      </dgm:prSet>
      <dgm:spPr/>
    </dgm:pt>
    <dgm:pt modelId="{72D7A9C9-D88B-4618-A066-4BEB709F0FB1}" type="pres">
      <dgm:prSet presAssocID="{9BD33F65-A774-45D0-8D90-768FF8EF40DD}" presName="rootComposite" presStyleCnt="0"/>
      <dgm:spPr/>
    </dgm:pt>
    <dgm:pt modelId="{DA1A027A-5F7F-4602-B129-C7CA8D29A578}" type="pres">
      <dgm:prSet presAssocID="{9BD33F65-A774-45D0-8D90-768FF8EF40DD}" presName="rootText" presStyleLbl="node4" presStyleIdx="17" presStyleCnt="20">
        <dgm:presLayoutVars>
          <dgm:chPref val="3"/>
        </dgm:presLayoutVars>
      </dgm:prSet>
      <dgm:spPr/>
    </dgm:pt>
    <dgm:pt modelId="{B63FE146-9DEC-4071-A0D7-CA0B5F1BF5E3}" type="pres">
      <dgm:prSet presAssocID="{9BD33F65-A774-45D0-8D90-768FF8EF40DD}" presName="rootConnector" presStyleLbl="node4" presStyleIdx="17" presStyleCnt="20"/>
      <dgm:spPr/>
    </dgm:pt>
    <dgm:pt modelId="{8E46345B-BAC4-4D0F-AA08-EB2ADAACDB64}" type="pres">
      <dgm:prSet presAssocID="{9BD33F65-A774-45D0-8D90-768FF8EF40DD}" presName="hierChild4" presStyleCnt="0"/>
      <dgm:spPr/>
    </dgm:pt>
    <dgm:pt modelId="{61A704A5-7CFF-4355-B672-53072B733C88}" type="pres">
      <dgm:prSet presAssocID="{9BD33F65-A774-45D0-8D90-768FF8EF40DD}" presName="hierChild5" presStyleCnt="0"/>
      <dgm:spPr/>
    </dgm:pt>
    <dgm:pt modelId="{182DAA10-148C-447C-8FE7-F2F52FD7FC32}" type="pres">
      <dgm:prSet presAssocID="{A09E0601-6662-4BC2-8DFC-C8AA81798D8A}" presName="Name37" presStyleLbl="parChTrans1D4" presStyleIdx="18" presStyleCnt="20"/>
      <dgm:spPr/>
    </dgm:pt>
    <dgm:pt modelId="{868C5B16-12C8-494C-8A2C-621A5A5B81C4}" type="pres">
      <dgm:prSet presAssocID="{E44AB4D2-2A1F-4DBB-B83A-97C565EFA2A1}" presName="hierRoot2" presStyleCnt="0">
        <dgm:presLayoutVars>
          <dgm:hierBranch val="init"/>
        </dgm:presLayoutVars>
      </dgm:prSet>
      <dgm:spPr/>
    </dgm:pt>
    <dgm:pt modelId="{47319EAD-7BAB-480B-AAE6-1F12977B2104}" type="pres">
      <dgm:prSet presAssocID="{E44AB4D2-2A1F-4DBB-B83A-97C565EFA2A1}" presName="rootComposite" presStyleCnt="0"/>
      <dgm:spPr/>
    </dgm:pt>
    <dgm:pt modelId="{133FA9B9-8011-4941-8D4C-97941EC45FA2}" type="pres">
      <dgm:prSet presAssocID="{E44AB4D2-2A1F-4DBB-B83A-97C565EFA2A1}" presName="rootText" presStyleLbl="node4" presStyleIdx="18" presStyleCnt="20">
        <dgm:presLayoutVars>
          <dgm:chPref val="3"/>
        </dgm:presLayoutVars>
      </dgm:prSet>
      <dgm:spPr/>
    </dgm:pt>
    <dgm:pt modelId="{D0116EF9-34BD-4079-9E10-B7D7C4381492}" type="pres">
      <dgm:prSet presAssocID="{E44AB4D2-2A1F-4DBB-B83A-97C565EFA2A1}" presName="rootConnector" presStyleLbl="node4" presStyleIdx="18" presStyleCnt="20"/>
      <dgm:spPr/>
    </dgm:pt>
    <dgm:pt modelId="{763DEEAA-D532-4ECE-A089-7DCCF9B0FCCF}" type="pres">
      <dgm:prSet presAssocID="{E44AB4D2-2A1F-4DBB-B83A-97C565EFA2A1}" presName="hierChild4" presStyleCnt="0"/>
      <dgm:spPr/>
    </dgm:pt>
    <dgm:pt modelId="{07E043BF-C450-46D9-BD98-75B49155BF76}" type="pres">
      <dgm:prSet presAssocID="{E44AB4D2-2A1F-4DBB-B83A-97C565EFA2A1}" presName="hierChild5" presStyleCnt="0"/>
      <dgm:spPr/>
    </dgm:pt>
    <dgm:pt modelId="{CF58C8C5-9491-4021-9B13-5CE7048FE433}" type="pres">
      <dgm:prSet presAssocID="{2F85C641-9997-4054-AD4F-952D60C921D3}" presName="Name37" presStyleLbl="parChTrans1D4" presStyleIdx="19" presStyleCnt="20"/>
      <dgm:spPr/>
    </dgm:pt>
    <dgm:pt modelId="{08639346-21A8-4065-820A-EE8DBC1882B9}" type="pres">
      <dgm:prSet presAssocID="{A47B6317-57EF-406B-B7C5-3809E7AF839A}" presName="hierRoot2" presStyleCnt="0">
        <dgm:presLayoutVars>
          <dgm:hierBranch val="init"/>
        </dgm:presLayoutVars>
      </dgm:prSet>
      <dgm:spPr/>
    </dgm:pt>
    <dgm:pt modelId="{FE56D071-0EFB-47CF-B188-58ADD2FBDCAB}" type="pres">
      <dgm:prSet presAssocID="{A47B6317-57EF-406B-B7C5-3809E7AF839A}" presName="rootComposite" presStyleCnt="0"/>
      <dgm:spPr/>
    </dgm:pt>
    <dgm:pt modelId="{42155E3E-77EF-468C-8B10-0A591A543B77}" type="pres">
      <dgm:prSet presAssocID="{A47B6317-57EF-406B-B7C5-3809E7AF839A}" presName="rootText" presStyleLbl="node4" presStyleIdx="19" presStyleCnt="20">
        <dgm:presLayoutVars>
          <dgm:chPref val="3"/>
        </dgm:presLayoutVars>
      </dgm:prSet>
      <dgm:spPr/>
    </dgm:pt>
    <dgm:pt modelId="{C644842A-D424-4836-ADDA-F74239EA5878}" type="pres">
      <dgm:prSet presAssocID="{A47B6317-57EF-406B-B7C5-3809E7AF839A}" presName="rootConnector" presStyleLbl="node4" presStyleIdx="19" presStyleCnt="20"/>
      <dgm:spPr/>
    </dgm:pt>
    <dgm:pt modelId="{1CE648BA-5EED-40E0-BF1B-2CEBC8F2D17D}" type="pres">
      <dgm:prSet presAssocID="{A47B6317-57EF-406B-B7C5-3809E7AF839A}" presName="hierChild4" presStyleCnt="0"/>
      <dgm:spPr/>
    </dgm:pt>
    <dgm:pt modelId="{A70B52F6-0B24-4152-BADE-F275DF1F4945}" type="pres">
      <dgm:prSet presAssocID="{A47B6317-57EF-406B-B7C5-3809E7AF839A}" presName="hierChild5" presStyleCnt="0"/>
      <dgm:spPr/>
    </dgm:pt>
    <dgm:pt modelId="{443AA01A-638E-4E1A-8057-CACCE5D3A391}" type="pres">
      <dgm:prSet presAssocID="{4216258F-95C8-4369-8727-264706E80E06}" presName="hierChild5" presStyleCnt="0"/>
      <dgm:spPr/>
    </dgm:pt>
    <dgm:pt modelId="{44D2E853-6345-41D5-BB24-01228EE1624F}" type="pres">
      <dgm:prSet presAssocID="{467F5B21-79BF-4912-982B-3727838FF8F9}" presName="hierChild5" presStyleCnt="0"/>
      <dgm:spPr/>
    </dgm:pt>
    <dgm:pt modelId="{BC3B9DB4-57C6-47ED-A62F-7AAFF16B1757}" type="pres">
      <dgm:prSet presAssocID="{8F231907-5517-4ABD-9351-1F0614C49424}" presName="Name37" presStyleLbl="parChTrans1D2" presStyleIdx="1" presStyleCnt="4"/>
      <dgm:spPr/>
    </dgm:pt>
    <dgm:pt modelId="{3323C107-0863-4C5F-932F-F52423EB9FD6}" type="pres">
      <dgm:prSet presAssocID="{2FEF6374-7AA9-4B65-B6E0-12226A8F9828}" presName="hierRoot2" presStyleCnt="0">
        <dgm:presLayoutVars>
          <dgm:hierBranch val="init"/>
        </dgm:presLayoutVars>
      </dgm:prSet>
      <dgm:spPr/>
    </dgm:pt>
    <dgm:pt modelId="{6E9C4754-F664-490A-81B2-B16F9189B875}" type="pres">
      <dgm:prSet presAssocID="{2FEF6374-7AA9-4B65-B6E0-12226A8F9828}" presName="rootComposite" presStyleCnt="0"/>
      <dgm:spPr/>
    </dgm:pt>
    <dgm:pt modelId="{C6F884AA-C4B9-4DAB-9004-E5726BFC1421}" type="pres">
      <dgm:prSet presAssocID="{2FEF6374-7AA9-4B65-B6E0-12226A8F9828}" presName="rootText" presStyleLbl="node2" presStyleIdx="1" presStyleCnt="4">
        <dgm:presLayoutVars>
          <dgm:chPref val="3"/>
        </dgm:presLayoutVars>
      </dgm:prSet>
      <dgm:spPr/>
    </dgm:pt>
    <dgm:pt modelId="{3C62A5AE-C86C-4F6F-8A20-34193BA3BDB6}" type="pres">
      <dgm:prSet presAssocID="{2FEF6374-7AA9-4B65-B6E0-12226A8F9828}" presName="rootConnector" presStyleLbl="node2" presStyleIdx="1" presStyleCnt="4"/>
      <dgm:spPr/>
    </dgm:pt>
    <dgm:pt modelId="{C0A86583-D966-42AC-9C19-84B693AC34D4}" type="pres">
      <dgm:prSet presAssocID="{2FEF6374-7AA9-4B65-B6E0-12226A8F9828}" presName="hierChild4" presStyleCnt="0"/>
      <dgm:spPr/>
    </dgm:pt>
    <dgm:pt modelId="{41F6DB59-B917-4F10-BCA2-1050A0E2669B}" type="pres">
      <dgm:prSet presAssocID="{E0F8F24F-F039-4BCD-B2DD-08D7FFEC2244}" presName="Name37" presStyleLbl="parChTrans1D3" presStyleIdx="5" presStyleCnt="11"/>
      <dgm:spPr/>
    </dgm:pt>
    <dgm:pt modelId="{62582B27-6D0A-4A93-908F-315112B1D527}" type="pres">
      <dgm:prSet presAssocID="{35D203EE-C8B6-48F3-84DF-57E79F81B70C}" presName="hierRoot2" presStyleCnt="0">
        <dgm:presLayoutVars>
          <dgm:hierBranch val="init"/>
        </dgm:presLayoutVars>
      </dgm:prSet>
      <dgm:spPr/>
    </dgm:pt>
    <dgm:pt modelId="{A1735603-4FE4-4B0F-BBAE-285777302781}" type="pres">
      <dgm:prSet presAssocID="{35D203EE-C8B6-48F3-84DF-57E79F81B70C}" presName="rootComposite" presStyleCnt="0"/>
      <dgm:spPr/>
    </dgm:pt>
    <dgm:pt modelId="{1302B01F-C8A8-4CF0-8116-ADFF7D263156}" type="pres">
      <dgm:prSet presAssocID="{35D203EE-C8B6-48F3-84DF-57E79F81B70C}" presName="rootText" presStyleLbl="node3" presStyleIdx="5" presStyleCnt="11">
        <dgm:presLayoutVars>
          <dgm:chPref val="3"/>
        </dgm:presLayoutVars>
      </dgm:prSet>
      <dgm:spPr/>
    </dgm:pt>
    <dgm:pt modelId="{C7042CC8-B221-403B-82AC-2B33CFC73FE1}" type="pres">
      <dgm:prSet presAssocID="{35D203EE-C8B6-48F3-84DF-57E79F81B70C}" presName="rootConnector" presStyleLbl="node3" presStyleIdx="5" presStyleCnt="11"/>
      <dgm:spPr/>
    </dgm:pt>
    <dgm:pt modelId="{E5615787-12F4-4165-8E20-9174049FA77C}" type="pres">
      <dgm:prSet presAssocID="{35D203EE-C8B6-48F3-84DF-57E79F81B70C}" presName="hierChild4" presStyleCnt="0"/>
      <dgm:spPr/>
    </dgm:pt>
    <dgm:pt modelId="{EECCB4C3-636B-42CE-BBA3-4B28238050CE}" type="pres">
      <dgm:prSet presAssocID="{35D203EE-C8B6-48F3-84DF-57E79F81B70C}" presName="hierChild5" presStyleCnt="0"/>
      <dgm:spPr/>
    </dgm:pt>
    <dgm:pt modelId="{877E4120-01C0-4531-BA1A-E1B742A1629A}" type="pres">
      <dgm:prSet presAssocID="{2FEF6374-7AA9-4B65-B6E0-12226A8F9828}" presName="hierChild5" presStyleCnt="0"/>
      <dgm:spPr/>
    </dgm:pt>
    <dgm:pt modelId="{4819845E-9B90-457C-93EC-91CA50A34CB8}" type="pres">
      <dgm:prSet presAssocID="{8430A3B9-EF90-4827-BF3E-106515AAC1CA}" presName="Name37" presStyleLbl="parChTrans1D2" presStyleIdx="2" presStyleCnt="4"/>
      <dgm:spPr/>
    </dgm:pt>
    <dgm:pt modelId="{DCB72AD5-824E-44B8-B044-C71C60F22735}" type="pres">
      <dgm:prSet presAssocID="{5EF233B8-85FE-4C1A-91CB-4C18E9069451}" presName="hierRoot2" presStyleCnt="0">
        <dgm:presLayoutVars>
          <dgm:hierBranch val="init"/>
        </dgm:presLayoutVars>
      </dgm:prSet>
      <dgm:spPr/>
    </dgm:pt>
    <dgm:pt modelId="{09C1409F-194B-48B1-8DB4-331E945F57F5}" type="pres">
      <dgm:prSet presAssocID="{5EF233B8-85FE-4C1A-91CB-4C18E9069451}" presName="rootComposite" presStyleCnt="0"/>
      <dgm:spPr/>
    </dgm:pt>
    <dgm:pt modelId="{D4E66624-B111-499B-9E60-B74AE7881036}" type="pres">
      <dgm:prSet presAssocID="{5EF233B8-85FE-4C1A-91CB-4C18E9069451}" presName="rootText" presStyleLbl="node2" presStyleIdx="2" presStyleCnt="4">
        <dgm:presLayoutVars>
          <dgm:chPref val="3"/>
        </dgm:presLayoutVars>
      </dgm:prSet>
      <dgm:spPr/>
    </dgm:pt>
    <dgm:pt modelId="{09916FC3-8625-4297-8755-607A86083F09}" type="pres">
      <dgm:prSet presAssocID="{5EF233B8-85FE-4C1A-91CB-4C18E9069451}" presName="rootConnector" presStyleLbl="node2" presStyleIdx="2" presStyleCnt="4"/>
      <dgm:spPr/>
    </dgm:pt>
    <dgm:pt modelId="{CF6AAC06-223B-481B-8023-9C4961C603CF}" type="pres">
      <dgm:prSet presAssocID="{5EF233B8-85FE-4C1A-91CB-4C18E9069451}" presName="hierChild4" presStyleCnt="0"/>
      <dgm:spPr/>
    </dgm:pt>
    <dgm:pt modelId="{BCDB3371-D6F2-49F7-A547-473281418502}" type="pres">
      <dgm:prSet presAssocID="{8C1EF248-CC5D-4606-829E-705A3371DFB7}" presName="Name37" presStyleLbl="parChTrans1D3" presStyleIdx="6" presStyleCnt="11"/>
      <dgm:spPr/>
    </dgm:pt>
    <dgm:pt modelId="{A990E5EA-2EB5-4F20-96D8-0145B30D1008}" type="pres">
      <dgm:prSet presAssocID="{99920A6E-525C-469C-AA8F-E0C6A68F19AF}" presName="hierRoot2" presStyleCnt="0">
        <dgm:presLayoutVars>
          <dgm:hierBranch val="init"/>
        </dgm:presLayoutVars>
      </dgm:prSet>
      <dgm:spPr/>
    </dgm:pt>
    <dgm:pt modelId="{ED4D0B29-A6F9-49AF-AE74-4DDF49C943B0}" type="pres">
      <dgm:prSet presAssocID="{99920A6E-525C-469C-AA8F-E0C6A68F19AF}" presName="rootComposite" presStyleCnt="0"/>
      <dgm:spPr/>
    </dgm:pt>
    <dgm:pt modelId="{6A871BC2-FCC7-4E8C-84D5-EC91A04C7A2A}" type="pres">
      <dgm:prSet presAssocID="{99920A6E-525C-469C-AA8F-E0C6A68F19AF}" presName="rootText" presStyleLbl="node3" presStyleIdx="6" presStyleCnt="11">
        <dgm:presLayoutVars>
          <dgm:chPref val="3"/>
        </dgm:presLayoutVars>
      </dgm:prSet>
      <dgm:spPr/>
    </dgm:pt>
    <dgm:pt modelId="{BF5D5340-8B06-47AA-A8BB-B01C93F9A6C7}" type="pres">
      <dgm:prSet presAssocID="{99920A6E-525C-469C-AA8F-E0C6A68F19AF}" presName="rootConnector" presStyleLbl="node3" presStyleIdx="6" presStyleCnt="11"/>
      <dgm:spPr/>
    </dgm:pt>
    <dgm:pt modelId="{D4BD8360-2BCD-4422-8A7B-B5B1D1557945}" type="pres">
      <dgm:prSet presAssocID="{99920A6E-525C-469C-AA8F-E0C6A68F19AF}" presName="hierChild4" presStyleCnt="0"/>
      <dgm:spPr/>
    </dgm:pt>
    <dgm:pt modelId="{8571CC3B-24BE-402A-9C83-3EF7C90717FF}" type="pres">
      <dgm:prSet presAssocID="{99920A6E-525C-469C-AA8F-E0C6A68F19AF}" presName="hierChild5" presStyleCnt="0"/>
      <dgm:spPr/>
    </dgm:pt>
    <dgm:pt modelId="{BA8DBC8C-43C6-4D01-BCBA-37CCB5DCB877}" type="pres">
      <dgm:prSet presAssocID="{5EF233B8-85FE-4C1A-91CB-4C18E9069451}" presName="hierChild5" presStyleCnt="0"/>
      <dgm:spPr/>
    </dgm:pt>
    <dgm:pt modelId="{4E60B27B-6C7F-4AE7-A7D8-E676A6DEA2C1}" type="pres">
      <dgm:prSet presAssocID="{24A808EE-C230-422E-9481-54BEA57B2EBB}" presName="Name37" presStyleLbl="parChTrans1D2" presStyleIdx="3" presStyleCnt="4"/>
      <dgm:spPr/>
    </dgm:pt>
    <dgm:pt modelId="{691C0899-44E5-4436-B69A-8683541BFDB2}" type="pres">
      <dgm:prSet presAssocID="{0E29EE2A-5E37-4FC3-B0BE-A016689CA623}" presName="hierRoot2" presStyleCnt="0">
        <dgm:presLayoutVars>
          <dgm:hierBranch val="init"/>
        </dgm:presLayoutVars>
      </dgm:prSet>
      <dgm:spPr/>
    </dgm:pt>
    <dgm:pt modelId="{C4200439-BC39-4578-9CC6-61A485A4D927}" type="pres">
      <dgm:prSet presAssocID="{0E29EE2A-5E37-4FC3-B0BE-A016689CA623}" presName="rootComposite" presStyleCnt="0"/>
      <dgm:spPr/>
    </dgm:pt>
    <dgm:pt modelId="{E62E79DF-A3BC-4CCF-8FCD-481FBF7238CC}" type="pres">
      <dgm:prSet presAssocID="{0E29EE2A-5E37-4FC3-B0BE-A016689CA623}" presName="rootText" presStyleLbl="node2" presStyleIdx="3" presStyleCnt="4">
        <dgm:presLayoutVars>
          <dgm:chPref val="3"/>
        </dgm:presLayoutVars>
      </dgm:prSet>
      <dgm:spPr/>
    </dgm:pt>
    <dgm:pt modelId="{5383381F-2296-4288-92C4-54212B8DB0FC}" type="pres">
      <dgm:prSet presAssocID="{0E29EE2A-5E37-4FC3-B0BE-A016689CA623}" presName="rootConnector" presStyleLbl="node2" presStyleIdx="3" presStyleCnt="4"/>
      <dgm:spPr/>
    </dgm:pt>
    <dgm:pt modelId="{F9088840-5D7B-4B87-93DC-0A455C765790}" type="pres">
      <dgm:prSet presAssocID="{0E29EE2A-5E37-4FC3-B0BE-A016689CA623}" presName="hierChild4" presStyleCnt="0"/>
      <dgm:spPr/>
    </dgm:pt>
    <dgm:pt modelId="{117EB301-E36D-4A35-B213-84EAD1901181}" type="pres">
      <dgm:prSet presAssocID="{A796DC9D-C6A8-493A-8BBB-9554503704DE}" presName="Name37" presStyleLbl="parChTrans1D3" presStyleIdx="7" presStyleCnt="11"/>
      <dgm:spPr/>
    </dgm:pt>
    <dgm:pt modelId="{85F4613C-805A-4E0B-B2D2-9E01E92A9640}" type="pres">
      <dgm:prSet presAssocID="{DE335F17-9797-466D-A9F7-1C76B6C7370B}" presName="hierRoot2" presStyleCnt="0">
        <dgm:presLayoutVars>
          <dgm:hierBranch val="init"/>
        </dgm:presLayoutVars>
      </dgm:prSet>
      <dgm:spPr/>
    </dgm:pt>
    <dgm:pt modelId="{5471AE4F-45A1-49FB-9BFC-567D9E158762}" type="pres">
      <dgm:prSet presAssocID="{DE335F17-9797-466D-A9F7-1C76B6C7370B}" presName="rootComposite" presStyleCnt="0"/>
      <dgm:spPr/>
    </dgm:pt>
    <dgm:pt modelId="{81582F0B-DBF2-40A9-A760-7FE8429A4F24}" type="pres">
      <dgm:prSet presAssocID="{DE335F17-9797-466D-A9F7-1C76B6C7370B}" presName="rootText" presStyleLbl="node3" presStyleIdx="7" presStyleCnt="11">
        <dgm:presLayoutVars>
          <dgm:chPref val="3"/>
        </dgm:presLayoutVars>
      </dgm:prSet>
      <dgm:spPr/>
    </dgm:pt>
    <dgm:pt modelId="{F9E7BE21-CB0D-4ED5-8599-D1AE76357B88}" type="pres">
      <dgm:prSet presAssocID="{DE335F17-9797-466D-A9F7-1C76B6C7370B}" presName="rootConnector" presStyleLbl="node3" presStyleIdx="7" presStyleCnt="11"/>
      <dgm:spPr/>
    </dgm:pt>
    <dgm:pt modelId="{D0F86414-9894-4F6E-8CC4-24CD198DE4C2}" type="pres">
      <dgm:prSet presAssocID="{DE335F17-9797-466D-A9F7-1C76B6C7370B}" presName="hierChild4" presStyleCnt="0"/>
      <dgm:spPr/>
    </dgm:pt>
    <dgm:pt modelId="{27EF797F-4EC8-4949-A921-7FEBDB3C5744}" type="pres">
      <dgm:prSet presAssocID="{DE335F17-9797-466D-A9F7-1C76B6C7370B}" presName="hierChild5" presStyleCnt="0"/>
      <dgm:spPr/>
    </dgm:pt>
    <dgm:pt modelId="{23508C07-5A36-4826-810F-273B6BECCA3F}" type="pres">
      <dgm:prSet presAssocID="{EC8588DB-90AA-4119-A05D-C98DA7042EEA}" presName="Name37" presStyleLbl="parChTrans1D3" presStyleIdx="8" presStyleCnt="11"/>
      <dgm:spPr/>
    </dgm:pt>
    <dgm:pt modelId="{8138A2EB-1F27-4979-9CAA-A1A04B77E519}" type="pres">
      <dgm:prSet presAssocID="{F2CDC60F-6271-408C-BADF-041AFF203723}" presName="hierRoot2" presStyleCnt="0">
        <dgm:presLayoutVars>
          <dgm:hierBranch val="init"/>
        </dgm:presLayoutVars>
      </dgm:prSet>
      <dgm:spPr/>
    </dgm:pt>
    <dgm:pt modelId="{5A54C6CF-963F-427D-AD9A-E463F18E45D6}" type="pres">
      <dgm:prSet presAssocID="{F2CDC60F-6271-408C-BADF-041AFF203723}" presName="rootComposite" presStyleCnt="0"/>
      <dgm:spPr/>
    </dgm:pt>
    <dgm:pt modelId="{766B5BDA-F7FF-44C4-9055-63FEE72A70AE}" type="pres">
      <dgm:prSet presAssocID="{F2CDC60F-6271-408C-BADF-041AFF203723}" presName="rootText" presStyleLbl="node3" presStyleIdx="8" presStyleCnt="11">
        <dgm:presLayoutVars>
          <dgm:chPref val="3"/>
        </dgm:presLayoutVars>
      </dgm:prSet>
      <dgm:spPr/>
    </dgm:pt>
    <dgm:pt modelId="{1850EB17-8CE1-4466-81CA-C6AEF7673C11}" type="pres">
      <dgm:prSet presAssocID="{F2CDC60F-6271-408C-BADF-041AFF203723}" presName="rootConnector" presStyleLbl="node3" presStyleIdx="8" presStyleCnt="11"/>
      <dgm:spPr/>
    </dgm:pt>
    <dgm:pt modelId="{E96DDCC6-AE3C-409F-ACD6-B5D00867180B}" type="pres">
      <dgm:prSet presAssocID="{F2CDC60F-6271-408C-BADF-041AFF203723}" presName="hierChild4" presStyleCnt="0"/>
      <dgm:spPr/>
    </dgm:pt>
    <dgm:pt modelId="{A0994373-404F-469F-8E15-14AC1308109F}" type="pres">
      <dgm:prSet presAssocID="{F2CDC60F-6271-408C-BADF-041AFF203723}" presName="hierChild5" presStyleCnt="0"/>
      <dgm:spPr/>
    </dgm:pt>
    <dgm:pt modelId="{D03942A0-833B-4583-9A01-6FB81109960A}" type="pres">
      <dgm:prSet presAssocID="{76621BF9-F08A-4F49-A486-66445B7686B3}" presName="Name37" presStyleLbl="parChTrans1D3" presStyleIdx="9" presStyleCnt="11"/>
      <dgm:spPr/>
    </dgm:pt>
    <dgm:pt modelId="{EF83232D-2A39-42A1-9269-CC5490A34D91}" type="pres">
      <dgm:prSet presAssocID="{D3E27BF3-244C-4438-979A-8435834A41D7}" presName="hierRoot2" presStyleCnt="0">
        <dgm:presLayoutVars>
          <dgm:hierBranch val="init"/>
        </dgm:presLayoutVars>
      </dgm:prSet>
      <dgm:spPr/>
    </dgm:pt>
    <dgm:pt modelId="{611779B1-5081-41F7-A52D-0C4334062246}" type="pres">
      <dgm:prSet presAssocID="{D3E27BF3-244C-4438-979A-8435834A41D7}" presName="rootComposite" presStyleCnt="0"/>
      <dgm:spPr/>
    </dgm:pt>
    <dgm:pt modelId="{7B2DE8A5-1D81-4C7E-A634-1D1F3EEAC9EA}" type="pres">
      <dgm:prSet presAssocID="{D3E27BF3-244C-4438-979A-8435834A41D7}" presName="rootText" presStyleLbl="node3" presStyleIdx="9" presStyleCnt="11">
        <dgm:presLayoutVars>
          <dgm:chPref val="3"/>
        </dgm:presLayoutVars>
      </dgm:prSet>
      <dgm:spPr/>
    </dgm:pt>
    <dgm:pt modelId="{6B3F517B-E0EA-4703-9119-C846A5CE965E}" type="pres">
      <dgm:prSet presAssocID="{D3E27BF3-244C-4438-979A-8435834A41D7}" presName="rootConnector" presStyleLbl="node3" presStyleIdx="9" presStyleCnt="11"/>
      <dgm:spPr/>
    </dgm:pt>
    <dgm:pt modelId="{1FD1BE94-BBA8-40C4-88F4-780D9B9C0A73}" type="pres">
      <dgm:prSet presAssocID="{D3E27BF3-244C-4438-979A-8435834A41D7}" presName="hierChild4" presStyleCnt="0"/>
      <dgm:spPr/>
    </dgm:pt>
    <dgm:pt modelId="{4925D178-DFD6-4D3C-AEA9-3C8689E7F8BC}" type="pres">
      <dgm:prSet presAssocID="{D3E27BF3-244C-4438-979A-8435834A41D7}" presName="hierChild5" presStyleCnt="0"/>
      <dgm:spPr/>
    </dgm:pt>
    <dgm:pt modelId="{42089698-A87B-405B-A6C0-EB3154BAA966}" type="pres">
      <dgm:prSet presAssocID="{A203D0CD-C906-4C33-80F8-F7EF2E63A4D4}" presName="Name37" presStyleLbl="parChTrans1D3" presStyleIdx="10" presStyleCnt="11"/>
      <dgm:spPr/>
    </dgm:pt>
    <dgm:pt modelId="{BA0A03FC-0780-4D9A-8794-6C23F818726B}" type="pres">
      <dgm:prSet presAssocID="{22D79297-1713-4855-A99C-4E64371FF1BF}" presName="hierRoot2" presStyleCnt="0">
        <dgm:presLayoutVars>
          <dgm:hierBranch val="init"/>
        </dgm:presLayoutVars>
      </dgm:prSet>
      <dgm:spPr/>
    </dgm:pt>
    <dgm:pt modelId="{C7FD7929-28F1-44D4-B0FB-22941F028F58}" type="pres">
      <dgm:prSet presAssocID="{22D79297-1713-4855-A99C-4E64371FF1BF}" presName="rootComposite" presStyleCnt="0"/>
      <dgm:spPr/>
    </dgm:pt>
    <dgm:pt modelId="{44EB159C-C29D-41DF-B22E-D678EE0AA5B9}" type="pres">
      <dgm:prSet presAssocID="{22D79297-1713-4855-A99C-4E64371FF1BF}" presName="rootText" presStyleLbl="node3" presStyleIdx="10" presStyleCnt="11">
        <dgm:presLayoutVars>
          <dgm:chPref val="3"/>
        </dgm:presLayoutVars>
      </dgm:prSet>
      <dgm:spPr/>
    </dgm:pt>
    <dgm:pt modelId="{8A0C26FA-7CEE-4BC6-88CE-3D0E659D9D13}" type="pres">
      <dgm:prSet presAssocID="{22D79297-1713-4855-A99C-4E64371FF1BF}" presName="rootConnector" presStyleLbl="node3" presStyleIdx="10" presStyleCnt="11"/>
      <dgm:spPr/>
    </dgm:pt>
    <dgm:pt modelId="{3F04AF29-9738-4EB1-A2C9-3A4EDB89C89F}" type="pres">
      <dgm:prSet presAssocID="{22D79297-1713-4855-A99C-4E64371FF1BF}" presName="hierChild4" presStyleCnt="0"/>
      <dgm:spPr/>
    </dgm:pt>
    <dgm:pt modelId="{FDBD750A-7F24-4FA6-920B-7B522412579B}" type="pres">
      <dgm:prSet presAssocID="{22D79297-1713-4855-A99C-4E64371FF1BF}" presName="hierChild5" presStyleCnt="0"/>
      <dgm:spPr/>
    </dgm:pt>
    <dgm:pt modelId="{FE3A3F49-2BA9-4FEC-842E-96C728A9EA70}" type="pres">
      <dgm:prSet presAssocID="{0E29EE2A-5E37-4FC3-B0BE-A016689CA623}" presName="hierChild5" presStyleCnt="0"/>
      <dgm:spPr/>
    </dgm:pt>
    <dgm:pt modelId="{EAE66D43-5DFF-46A7-917E-BAC1A5C1F9C7}" type="pres">
      <dgm:prSet presAssocID="{380D5E27-76FC-41C0-83E7-96C842CF99F0}" presName="hierChild3" presStyleCnt="0"/>
      <dgm:spPr/>
    </dgm:pt>
  </dgm:ptLst>
  <dgm:cxnLst>
    <dgm:cxn modelId="{8527B100-7613-4222-9935-5757C8B30C1B}" type="presOf" srcId="{192E216B-791E-4D89-8BFA-146436405EC1}" destId="{973976E6-545C-49BB-9475-08F762B7D0B6}" srcOrd="1" destOrd="0" presId="urn:microsoft.com/office/officeart/2005/8/layout/orgChart1"/>
    <dgm:cxn modelId="{EAB66404-66FD-435A-AD34-2797A20A5C20}" type="presOf" srcId="{2FEF6374-7AA9-4B65-B6E0-12226A8F9828}" destId="{3C62A5AE-C86C-4F6F-8A20-34193BA3BDB6}" srcOrd="1" destOrd="0" presId="urn:microsoft.com/office/officeart/2005/8/layout/orgChart1"/>
    <dgm:cxn modelId="{9CA37F05-8D33-42E6-B072-76D4C6A87973}" type="presOf" srcId="{EC8588DB-90AA-4119-A05D-C98DA7042EEA}" destId="{23508C07-5A36-4826-810F-273B6BECCA3F}" srcOrd="0" destOrd="0" presId="urn:microsoft.com/office/officeart/2005/8/layout/orgChart1"/>
    <dgm:cxn modelId="{6EE1AD06-04F3-453D-826A-19A7C72E4E17}" type="presOf" srcId="{35D203EE-C8B6-48F3-84DF-57E79F81B70C}" destId="{1302B01F-C8A8-4CF0-8116-ADFF7D263156}" srcOrd="0" destOrd="0" presId="urn:microsoft.com/office/officeart/2005/8/layout/orgChart1"/>
    <dgm:cxn modelId="{70AE1207-BCD0-4F31-AABC-642655568803}" type="presOf" srcId="{8F231907-5517-4ABD-9351-1F0614C49424}" destId="{BC3B9DB4-57C6-47ED-A62F-7AAFF16B1757}" srcOrd="0" destOrd="0" presId="urn:microsoft.com/office/officeart/2005/8/layout/orgChart1"/>
    <dgm:cxn modelId="{B1B40608-C6DE-47E6-A9F9-3F5A1B623688}" type="presOf" srcId="{76621BF9-F08A-4F49-A486-66445B7686B3}" destId="{D03942A0-833B-4583-9A01-6FB81109960A}" srcOrd="0" destOrd="0" presId="urn:microsoft.com/office/officeart/2005/8/layout/orgChart1"/>
    <dgm:cxn modelId="{F63BA709-7507-4109-B75E-6C3C158F568C}" type="presOf" srcId="{DE20F411-DCD2-4BF6-8851-37BAAE4F7C03}" destId="{770CEDC2-A955-43A2-B234-AA9F35CEC175}" srcOrd="0" destOrd="0" presId="urn:microsoft.com/office/officeart/2005/8/layout/orgChart1"/>
    <dgm:cxn modelId="{EBAEF809-8755-4C45-8D77-E257E152E0EB}" type="presOf" srcId="{6572DEF5-1641-4465-BB3E-ACC6CB6E1C2B}" destId="{AB35140F-F1AF-4AA3-9DCC-0F466EC793F1}" srcOrd="0" destOrd="0" presId="urn:microsoft.com/office/officeart/2005/8/layout/orgChart1"/>
    <dgm:cxn modelId="{3637CF0A-3C54-49BB-8ACD-821D8BE0A896}" type="presOf" srcId="{A796DC9D-C6A8-493A-8BBB-9554503704DE}" destId="{117EB301-E36D-4A35-B213-84EAD1901181}" srcOrd="0" destOrd="0" presId="urn:microsoft.com/office/officeart/2005/8/layout/orgChart1"/>
    <dgm:cxn modelId="{FBA3F70A-BD43-458D-8A07-C2510A54809B}" type="presOf" srcId="{99920A6E-525C-469C-AA8F-E0C6A68F19AF}" destId="{6A871BC2-FCC7-4E8C-84D5-EC91A04C7A2A}" srcOrd="0" destOrd="0" presId="urn:microsoft.com/office/officeart/2005/8/layout/orgChart1"/>
    <dgm:cxn modelId="{D14B3E0B-D6DB-40DC-B0A0-10050E10911E}" type="presOf" srcId="{ABD66356-FD9B-4A44-855D-5A3F41186C1A}" destId="{B2A534C4-B017-4B14-935E-0BEABF5F5DE2}" srcOrd="1" destOrd="0" presId="urn:microsoft.com/office/officeart/2005/8/layout/orgChart1"/>
    <dgm:cxn modelId="{0B3D190C-78F6-4AEC-8313-E46171584227}" type="presOf" srcId="{A405FBF9-3924-4988-83DF-DC93DEC03A34}" destId="{6A6A5D36-5990-4131-8909-4670519A94A4}" srcOrd="0" destOrd="0" presId="urn:microsoft.com/office/officeart/2005/8/layout/orgChart1"/>
    <dgm:cxn modelId="{297EE00D-D040-442B-874E-49BCFD96C3A8}" type="presOf" srcId="{75190300-984D-43FC-BF61-D9E54CCBB413}" destId="{FD9C04ED-49A8-4001-AB9D-15E13F332042}" srcOrd="1" destOrd="0" presId="urn:microsoft.com/office/officeart/2005/8/layout/orgChart1"/>
    <dgm:cxn modelId="{A6C5ED0E-3F33-4376-AB64-D8A7EE2BB7F7}" type="presOf" srcId="{E0F8F24F-F039-4BCD-B2DD-08D7FFEC2244}" destId="{41F6DB59-B917-4F10-BCA2-1050A0E2669B}" srcOrd="0" destOrd="0" presId="urn:microsoft.com/office/officeart/2005/8/layout/orgChart1"/>
    <dgm:cxn modelId="{C8FB300F-2471-49F7-88D1-53C66772DD34}" srcId="{74F25923-0CBD-4566-91F8-4F3A34935C93}" destId="{ABD66356-FD9B-4A44-855D-5A3F41186C1A}" srcOrd="3" destOrd="0" parTransId="{C286F2F5-9EB6-4278-9D53-C9029D027949}" sibTransId="{6B1D3707-3642-4F32-9B2F-7B8130DA762A}"/>
    <dgm:cxn modelId="{8474980F-8AE0-4B08-A0F6-0EB2F775A188}" srcId="{0E29EE2A-5E37-4FC3-B0BE-A016689CA623}" destId="{22D79297-1713-4855-A99C-4E64371FF1BF}" srcOrd="3" destOrd="0" parTransId="{A203D0CD-C906-4C33-80F8-F7EF2E63A4D4}" sibTransId="{71CFA4D1-DED3-45E8-802B-14CC8D093C67}"/>
    <dgm:cxn modelId="{3E84D80F-91E3-47E3-A5A7-557C5D4C8650}" type="presOf" srcId="{75190300-984D-43FC-BF61-D9E54CCBB413}" destId="{498EA1C0-B323-4CE6-92BA-81ADAC192E9E}" srcOrd="0" destOrd="0" presId="urn:microsoft.com/office/officeart/2005/8/layout/orgChart1"/>
    <dgm:cxn modelId="{545EE410-D189-4627-84F9-C64BDDFD8387}" type="presOf" srcId="{192E216B-791E-4D89-8BFA-146436405EC1}" destId="{922477D6-E0D3-4209-BA72-BCFA6E937C1D}" srcOrd="0" destOrd="0" presId="urn:microsoft.com/office/officeart/2005/8/layout/orgChart1"/>
    <dgm:cxn modelId="{FEB31E13-758F-4121-91E7-A6E6C9961521}" srcId="{0E29EE2A-5E37-4FC3-B0BE-A016689CA623}" destId="{DE335F17-9797-466D-A9F7-1C76B6C7370B}" srcOrd="0" destOrd="0" parTransId="{A796DC9D-C6A8-493A-8BBB-9554503704DE}" sibTransId="{FFD3EF97-BE2F-4059-BDB0-B3AD0F78ECEA}"/>
    <dgm:cxn modelId="{D78BA214-7783-408D-AF84-4DD4F980D661}" type="presOf" srcId="{E44AB4D2-2A1F-4DBB-B83A-97C565EFA2A1}" destId="{D0116EF9-34BD-4079-9E10-B7D7C4381492}" srcOrd="1" destOrd="0" presId="urn:microsoft.com/office/officeart/2005/8/layout/orgChart1"/>
    <dgm:cxn modelId="{51FDB314-2AB0-4C52-AB58-591840BBD5C6}" srcId="{5F7181A7-7D9C-49F0-823C-AB4B72662A87}" destId="{192E216B-791E-4D89-8BFA-146436405EC1}" srcOrd="2" destOrd="0" parTransId="{D14384C5-1088-4639-86EB-5229CBB64594}" sibTransId="{F3A49820-555F-400A-94EA-FD2200576072}"/>
    <dgm:cxn modelId="{56E84115-3F55-4CA5-892B-0B85964F6156}" type="presOf" srcId="{A7BC91CF-DA9F-4FDE-8CE6-5CCC88207A3F}" destId="{569FEB51-C8D2-490F-91A8-37B5676EF7E2}" srcOrd="0" destOrd="0" presId="urn:microsoft.com/office/officeart/2005/8/layout/orgChart1"/>
    <dgm:cxn modelId="{E7B7EA17-A0B2-4A36-A8C6-EFA9F4245547}" type="presOf" srcId="{22D79297-1713-4855-A99C-4E64371FF1BF}" destId="{8A0C26FA-7CEE-4BC6-88CE-3D0E659D9D13}" srcOrd="1" destOrd="0" presId="urn:microsoft.com/office/officeart/2005/8/layout/orgChart1"/>
    <dgm:cxn modelId="{8268BD18-AABD-4125-96CF-CA9BE5D33912}" type="presOf" srcId="{E3222CD0-86B6-455E-BEA8-37748DC24CAC}" destId="{B27390F9-E2BA-4FE8-ABED-C03C7A5F26C1}" srcOrd="1" destOrd="0" presId="urn:microsoft.com/office/officeart/2005/8/layout/orgChart1"/>
    <dgm:cxn modelId="{33E5F518-F6FC-481E-B3FC-81C1CFF2774C}" type="presOf" srcId="{01F7730E-DD88-4C3C-B8B6-F7D3AC70EB84}" destId="{CAB15B5F-CFEF-455A-B550-EA70208B915B}" srcOrd="0" destOrd="0" presId="urn:microsoft.com/office/officeart/2005/8/layout/orgChart1"/>
    <dgm:cxn modelId="{2B07D019-DCB1-4D16-82E6-C5CDFA773909}" srcId="{A7BC91CF-DA9F-4FDE-8CE6-5CCC88207A3F}" destId="{01F7730E-DD88-4C3C-B8B6-F7D3AC70EB84}" srcOrd="3" destOrd="0" parTransId="{17FF7B35-4338-4CD1-8686-7A5A0EF969CD}" sibTransId="{E6380980-FACF-433C-BCBC-61038D2CF07F}"/>
    <dgm:cxn modelId="{B988B71C-8E1F-40C5-A509-35EF9D4DA46F}" srcId="{4216258F-95C8-4369-8727-264706E80E06}" destId="{E44AB4D2-2A1F-4DBB-B83A-97C565EFA2A1}" srcOrd="2" destOrd="0" parTransId="{A09E0601-6662-4BC2-8DFC-C8AA81798D8A}" sibTransId="{0B142F17-597B-479B-8EDC-2BE2E8478F18}"/>
    <dgm:cxn modelId="{6A9B0320-093F-426C-AA89-2A9094C756F2}" type="presOf" srcId="{86C97015-6B61-479F-8183-ABF2F6269C2E}" destId="{EB53E0EC-182F-4ED1-AC03-C4D5E8102244}" srcOrd="1" destOrd="0" presId="urn:microsoft.com/office/officeart/2005/8/layout/orgChart1"/>
    <dgm:cxn modelId="{08034822-4529-4A82-BE13-49A01FED0832}" type="presOf" srcId="{ABD66356-FD9B-4A44-855D-5A3F41186C1A}" destId="{E955048A-C959-4F45-B16F-8FB3E99E27A1}" srcOrd="0" destOrd="0" presId="urn:microsoft.com/office/officeart/2005/8/layout/orgChart1"/>
    <dgm:cxn modelId="{05D54026-D789-4424-9858-7A18F1210D6B}" srcId="{380D5E27-76FC-41C0-83E7-96C842CF99F0}" destId="{2FEF6374-7AA9-4B65-B6E0-12226A8F9828}" srcOrd="1" destOrd="0" parTransId="{8F231907-5517-4ABD-9351-1F0614C49424}" sibTransId="{67BEB816-4630-40EA-B73A-0587394D99D4}"/>
    <dgm:cxn modelId="{0B5B1C2A-32A5-431B-8D66-6AED7F54DB52}" type="presOf" srcId="{35D203EE-C8B6-48F3-84DF-57E79F81B70C}" destId="{C7042CC8-B221-403B-82AC-2B33CFC73FE1}" srcOrd="1" destOrd="0" presId="urn:microsoft.com/office/officeart/2005/8/layout/orgChart1"/>
    <dgm:cxn modelId="{0083212D-2A21-42D9-9B87-06B99BDF7E53}" srcId="{4216258F-95C8-4369-8727-264706E80E06}" destId="{A47B6317-57EF-406B-B7C5-3809E7AF839A}" srcOrd="3" destOrd="0" parTransId="{2F85C641-9997-4054-AD4F-952D60C921D3}" sibTransId="{69D7FB41-525D-42D9-A85D-837D13E7997A}"/>
    <dgm:cxn modelId="{77BE562E-65D6-4126-A898-FE7C5D83A3F9}" srcId="{467F5B21-79BF-4912-982B-3727838FF8F9}" destId="{74F25923-0CBD-4566-91F8-4F3A34935C93}" srcOrd="3" destOrd="0" parTransId="{6A0EB051-6827-4C27-8EC7-737F81CE282C}" sibTransId="{177B80D6-109E-4EE3-A060-1DA1810F3FB7}"/>
    <dgm:cxn modelId="{35637F2E-E387-4B86-92D8-2B772D72F999}" type="presOf" srcId="{263B4FD8-6742-4481-A0BA-5F0CCD6E5A51}" destId="{BC955350-0993-460D-8B3E-A2B43AEC78C1}" srcOrd="1" destOrd="0" presId="urn:microsoft.com/office/officeart/2005/8/layout/orgChart1"/>
    <dgm:cxn modelId="{6EEFDF30-696A-46AC-A485-22AA021A5C99}" type="presOf" srcId="{BD289495-C3B3-4A18-979D-190D34897960}" destId="{66F985EC-BA15-41CB-A71D-12CDC6ACB775}" srcOrd="0" destOrd="0" presId="urn:microsoft.com/office/officeart/2005/8/layout/orgChart1"/>
    <dgm:cxn modelId="{EF0AFF30-0219-4CE5-BDCE-AA6802B15289}" type="presOf" srcId="{A47B6317-57EF-406B-B7C5-3809E7AF839A}" destId="{42155E3E-77EF-468C-8B10-0A591A543B77}" srcOrd="0" destOrd="0" presId="urn:microsoft.com/office/officeart/2005/8/layout/orgChart1"/>
    <dgm:cxn modelId="{1FDF8B33-F2AE-4833-9141-E90B8F467EEA}" type="presOf" srcId="{CDF1F653-B835-4452-895C-740365230DD2}" destId="{B8FFDB38-647A-4D54-AB2D-4EE34CCDC8C8}" srcOrd="1" destOrd="0" presId="urn:microsoft.com/office/officeart/2005/8/layout/orgChart1"/>
    <dgm:cxn modelId="{661AA834-86B7-44EB-B131-0F3B889ACA20}" type="presOf" srcId="{C286F2F5-9EB6-4278-9D53-C9029D027949}" destId="{8D581A12-AEBA-443B-8B79-2A0AA6024FA9}" srcOrd="0" destOrd="0" presId="urn:microsoft.com/office/officeart/2005/8/layout/orgChart1"/>
    <dgm:cxn modelId="{1E622338-60F6-4C83-9F0C-48E9FD9A5CAB}" type="presOf" srcId="{0408070A-80AB-43AA-AAD7-6081932991F2}" destId="{3860FB02-7F3D-48E1-820C-C182150C25FC}" srcOrd="0" destOrd="0" presId="urn:microsoft.com/office/officeart/2005/8/layout/orgChart1"/>
    <dgm:cxn modelId="{46057439-E7C3-4BC9-AAAF-5C460C51D429}" type="presOf" srcId="{2266E288-691D-4DE2-9414-1F5EDC155F46}" destId="{470F68C9-2089-4F8D-BBB1-BEE309610BD6}" srcOrd="1" destOrd="0" presId="urn:microsoft.com/office/officeart/2005/8/layout/orgChart1"/>
    <dgm:cxn modelId="{FCE98A3A-83CA-43DF-B717-9DA4DA154B8E}" type="presOf" srcId="{90E59942-4FEF-4CCB-8542-72890BCFAB9E}" destId="{66E0487F-61AF-49A9-BC50-A78FE69020FA}" srcOrd="1" destOrd="0" presId="urn:microsoft.com/office/officeart/2005/8/layout/orgChart1"/>
    <dgm:cxn modelId="{ED1DE23C-A4BD-4E45-90FF-FCB795547249}" type="presOf" srcId="{2F40B6AA-36A2-4B5B-B92C-3A65D8D4C5BA}" destId="{2D9A603E-7D58-432D-A308-65C31DDB966B}" srcOrd="0" destOrd="0" presId="urn:microsoft.com/office/officeart/2005/8/layout/orgChart1"/>
    <dgm:cxn modelId="{10ACF75C-724D-4EEA-AD42-EDA1961C4127}" type="presOf" srcId="{A47B6317-57EF-406B-B7C5-3809E7AF839A}" destId="{C644842A-D424-4836-ADDA-F74239EA5878}" srcOrd="1" destOrd="0" presId="urn:microsoft.com/office/officeart/2005/8/layout/orgChart1"/>
    <dgm:cxn modelId="{1D038141-39C1-4FF5-BC8E-D611622E2620}" type="presOf" srcId="{4216258F-95C8-4369-8727-264706E80E06}" destId="{6996BAED-99FC-4C46-99C1-C6D54E0E26E6}" srcOrd="1" destOrd="0" presId="urn:microsoft.com/office/officeart/2005/8/layout/orgChart1"/>
    <dgm:cxn modelId="{91A5A861-F24A-44FA-8580-E07A858D5881}" type="presOf" srcId="{0408070A-80AB-43AA-AAD7-6081932991F2}" destId="{569446B9-A042-496D-BCB4-2ABCB81EF5F5}" srcOrd="1" destOrd="0" presId="urn:microsoft.com/office/officeart/2005/8/layout/orgChart1"/>
    <dgm:cxn modelId="{74F31062-9BA1-4CB7-830C-02FE3DCDB5F7}" type="presOf" srcId="{A7BC91CF-DA9F-4FDE-8CE6-5CCC88207A3F}" destId="{1A4E4085-7A54-4A4F-B1F1-A1F76B4C6DBC}" srcOrd="1" destOrd="0" presId="urn:microsoft.com/office/officeart/2005/8/layout/orgChart1"/>
    <dgm:cxn modelId="{89D57662-72CC-45F3-B0B3-2AD20A69476F}" srcId="{A7BC91CF-DA9F-4FDE-8CE6-5CCC88207A3F}" destId="{0408070A-80AB-43AA-AAD7-6081932991F2}" srcOrd="1" destOrd="0" parTransId="{1265B5CA-08D0-473A-B2C2-B45CD4FBA90D}" sibTransId="{0DC442E2-3B51-4101-81C6-9A897AE98734}"/>
    <dgm:cxn modelId="{0DC3BA42-C079-421C-B5EA-BE1DA7659259}" type="presOf" srcId="{2A772727-1266-4694-A64E-CF219A8222DD}" destId="{4BD6ED85-AB7A-46DB-855D-F169380A83FD}" srcOrd="0" destOrd="0" presId="urn:microsoft.com/office/officeart/2005/8/layout/orgChart1"/>
    <dgm:cxn modelId="{D4F20343-0385-4EFD-8251-B4A5F7A604D5}" type="presOf" srcId="{F2CDC60F-6271-408C-BADF-041AFF203723}" destId="{766B5BDA-F7FF-44C4-9055-63FEE72A70AE}" srcOrd="0" destOrd="0" presId="urn:microsoft.com/office/officeart/2005/8/layout/orgChart1"/>
    <dgm:cxn modelId="{99509043-EBA4-4555-8015-7977ED7A941E}" srcId="{5F7181A7-7D9C-49F0-823C-AB4B72662A87}" destId="{2266E288-691D-4DE2-9414-1F5EDC155F46}" srcOrd="0" destOrd="0" parTransId="{CDA523CD-B66F-4BA3-8FFB-46A5E6C563F5}" sibTransId="{4C4B5A70-BB31-4D4E-ACAC-F4108618DFFD}"/>
    <dgm:cxn modelId="{EB1ECD63-F5AF-460C-86F1-C59CEB812CA1}" type="presOf" srcId="{3307C901-6F5C-412F-B273-07E3D55394C5}" destId="{38B8B6E5-AFB7-4638-A968-A4DC6C47B0BF}" srcOrd="0" destOrd="0" presId="urn:microsoft.com/office/officeart/2005/8/layout/orgChart1"/>
    <dgm:cxn modelId="{0AB2C744-FB10-4708-902F-165814676825}" type="presOf" srcId="{01F7730E-DD88-4C3C-B8B6-F7D3AC70EB84}" destId="{D9514953-5F69-4BB8-899E-B975D10BA5BA}" srcOrd="1" destOrd="0" presId="urn:microsoft.com/office/officeart/2005/8/layout/orgChart1"/>
    <dgm:cxn modelId="{61812066-3F5F-4904-8171-6E0C87AECEE8}" srcId="{380D5E27-76FC-41C0-83E7-96C842CF99F0}" destId="{5EF233B8-85FE-4C1A-91CB-4C18E9069451}" srcOrd="2" destOrd="0" parTransId="{8430A3B9-EF90-4827-BF3E-106515AAC1CA}" sibTransId="{C769AC0D-AEEB-4BFC-8891-DA0E46A6C522}"/>
    <dgm:cxn modelId="{86787E47-BF1C-404F-BB29-3219570F9D21}" type="presOf" srcId="{30A9FD1C-E3B2-45F6-821E-B64994EEBAEB}" destId="{2492A202-F10A-485C-BF05-C5A6609D38B1}" srcOrd="1" destOrd="0" presId="urn:microsoft.com/office/officeart/2005/8/layout/orgChart1"/>
    <dgm:cxn modelId="{C41EE947-40E4-4521-A0EF-2234F10FAF19}" type="presOf" srcId="{E3222CD0-86B6-455E-BEA8-37748DC24CAC}" destId="{DF35CC3F-5012-47ED-B9FB-41649854D78C}" srcOrd="0" destOrd="0" presId="urn:microsoft.com/office/officeart/2005/8/layout/orgChart1"/>
    <dgm:cxn modelId="{A24D1648-E197-42A2-BCF6-E9915EDDAD45}" type="presOf" srcId="{24A808EE-C230-422E-9481-54BEA57B2EBB}" destId="{4E60B27B-6C7F-4AE7-A7D8-E676A6DEA2C1}" srcOrd="0" destOrd="0" presId="urn:microsoft.com/office/officeart/2005/8/layout/orgChart1"/>
    <dgm:cxn modelId="{750EF668-EBCA-4EFE-9148-6B22F55CA214}" type="presOf" srcId="{17FF7B35-4338-4CD1-8686-7A5A0EF969CD}" destId="{F29CA50D-2BB9-4386-AC27-90193BA046C6}" srcOrd="0" destOrd="0" presId="urn:microsoft.com/office/officeart/2005/8/layout/orgChart1"/>
    <dgm:cxn modelId="{D82E494A-569A-4F68-B3EA-6A305410ABC0}" type="presOf" srcId="{1265B5CA-08D0-473A-B2C2-B45CD4FBA90D}" destId="{03FEC323-4FFC-44F5-882B-59FBC9DD3FDA}" srcOrd="0" destOrd="0" presId="urn:microsoft.com/office/officeart/2005/8/layout/orgChart1"/>
    <dgm:cxn modelId="{4577C94B-DCA9-4567-AC8A-79633DAFC973}" srcId="{5F7181A7-7D9C-49F0-823C-AB4B72662A87}" destId="{D9CA6B4D-6EF2-435A-9FC0-671270281C5F}" srcOrd="1" destOrd="0" parTransId="{9CCD1E11-6468-41BB-9A6B-FBC61649DAB5}" sibTransId="{03ABEEBA-C5EA-41C4-9790-2946A6FA95F2}"/>
    <dgm:cxn modelId="{0FF2434C-B7EA-46E8-ABC9-76F10A61A8D6}" type="presOf" srcId="{D3E27BF3-244C-4438-979A-8435834A41D7}" destId="{6B3F517B-E0EA-4703-9119-C846A5CE965E}" srcOrd="1" destOrd="0" presId="urn:microsoft.com/office/officeart/2005/8/layout/orgChart1"/>
    <dgm:cxn modelId="{0B76656D-E1D8-4F46-B2FC-0CCA0523DE28}" type="presOf" srcId="{466D927A-5187-4716-ADD3-03E604435CEF}" destId="{684DB315-FD83-4189-B5CD-DA3E19080C34}" srcOrd="1" destOrd="0" presId="urn:microsoft.com/office/officeart/2005/8/layout/orgChart1"/>
    <dgm:cxn modelId="{387AC06D-BE02-4DEC-B484-7B4F4AC6EF71}" srcId="{4216258F-95C8-4369-8727-264706E80E06}" destId="{9BD33F65-A774-45D0-8D90-768FF8EF40DD}" srcOrd="1" destOrd="0" parTransId="{691CCDF3-20FF-44D5-A926-B40663A4404D}" sibTransId="{7926825E-0C0F-4835-8EB1-0C6A512E29C8}"/>
    <dgm:cxn modelId="{8687FB4D-54AA-4AE4-A19A-DB112475BAE7}" srcId="{A7BC91CF-DA9F-4FDE-8CE6-5CCC88207A3F}" destId="{466D927A-5187-4716-ADD3-03E604435CEF}" srcOrd="0" destOrd="0" parTransId="{BD289495-C3B3-4A18-979D-190D34897960}" sibTransId="{DB601681-28E0-4A15-8479-3B8D348E083B}"/>
    <dgm:cxn modelId="{1365976E-C41D-4118-94C5-7B5810563910}" type="presOf" srcId="{B9113133-F8BF-436A-814E-B8797850EE1F}" destId="{00B3EAAA-6249-4D4A-8C3A-6477C9AEEDFF}" srcOrd="0" destOrd="0" presId="urn:microsoft.com/office/officeart/2005/8/layout/orgChart1"/>
    <dgm:cxn modelId="{9BBB6A6F-CDB0-4FAA-AE32-0BECD49B1BCE}" type="presOf" srcId="{5325AA70-F539-4DC5-BC23-F41F7ACF6D9B}" destId="{93157BD5-B599-4054-B44C-8217CE1B8C48}" srcOrd="0" destOrd="0" presId="urn:microsoft.com/office/officeart/2005/8/layout/orgChart1"/>
    <dgm:cxn modelId="{262CF26F-D2DD-4512-B421-1C15E912C6D7}" type="presOf" srcId="{5F7181A7-7D9C-49F0-823C-AB4B72662A87}" destId="{592CFDCB-9155-415E-950F-23A22BCA0D49}" srcOrd="1" destOrd="0" presId="urn:microsoft.com/office/officeart/2005/8/layout/orgChart1"/>
    <dgm:cxn modelId="{6FD70B51-A3E5-40CD-8BEB-BA8EBE81F36A}" type="presOf" srcId="{5F7181A7-7D9C-49F0-823C-AB4B72662A87}" destId="{D4F5414D-3406-4B61-A712-61702EFCAFC3}" srcOrd="0" destOrd="0" presId="urn:microsoft.com/office/officeart/2005/8/layout/orgChart1"/>
    <dgm:cxn modelId="{C8E12B51-35B3-47B3-B2D9-B29566D376CE}" type="presOf" srcId="{5EF233B8-85FE-4C1A-91CB-4C18E9069451}" destId="{09916FC3-8625-4297-8755-607A86083F09}" srcOrd="1" destOrd="0" presId="urn:microsoft.com/office/officeart/2005/8/layout/orgChart1"/>
    <dgm:cxn modelId="{934A3472-D3D9-4E4C-BDEE-A01C10450C34}" type="presOf" srcId="{467F5B21-79BF-4912-982B-3727838FF8F9}" destId="{1E2563D1-A3A3-401D-8EF7-4038C9F7C7F7}" srcOrd="1" destOrd="0" presId="urn:microsoft.com/office/officeart/2005/8/layout/orgChart1"/>
    <dgm:cxn modelId="{D4ACB752-0F55-45CB-AE38-5DCE13182DE7}" type="presOf" srcId="{F54E39CC-6AD7-46FA-BA0D-0A5F4CCEB034}" destId="{36F1EE2F-6BFE-40E0-95BD-66CD82429492}" srcOrd="0" destOrd="0" presId="urn:microsoft.com/office/officeart/2005/8/layout/orgChart1"/>
    <dgm:cxn modelId="{5D367254-8B8E-4B01-B207-F9834C3431A7}" type="presOf" srcId="{5EF233B8-85FE-4C1A-91CB-4C18E9069451}" destId="{D4E66624-B111-499B-9E60-B74AE7881036}" srcOrd="0" destOrd="0" presId="urn:microsoft.com/office/officeart/2005/8/layout/orgChart1"/>
    <dgm:cxn modelId="{6FDF6075-7D91-4B5D-8FAF-086D6142A0CC}" srcId="{A7BC91CF-DA9F-4FDE-8CE6-5CCC88207A3F}" destId="{263B4FD8-6742-4481-A0BA-5F0CCD6E5A51}" srcOrd="2" destOrd="0" parTransId="{AA514003-3807-4718-AFD0-C82A54E732D5}" sibTransId="{8332F069-D55B-464B-9B02-5FCE6DABDC7F}"/>
    <dgm:cxn modelId="{B9F83376-F4BB-43D8-9CD3-BA282CC80684}" type="presOf" srcId="{578C4F8E-1D84-4940-BF82-B0F8330EA090}" destId="{B1F071D1-35D7-4249-B609-6B187E635DF2}" srcOrd="0" destOrd="0" presId="urn:microsoft.com/office/officeart/2005/8/layout/orgChart1"/>
    <dgm:cxn modelId="{530DB576-D999-47F2-AACB-3B2B60BF4679}" type="presOf" srcId="{74F25923-0CBD-4566-91F8-4F3A34935C93}" destId="{17A69810-3FCC-42FA-AD15-E4FACF0436C1}" srcOrd="1" destOrd="0" presId="urn:microsoft.com/office/officeart/2005/8/layout/orgChart1"/>
    <dgm:cxn modelId="{D2BCC878-3E2F-4C98-BDD7-40661FEFE3BA}" type="presOf" srcId="{30A9FD1C-E3B2-45F6-821E-B64994EEBAEB}" destId="{616C3B93-C9E4-41A0-92C0-C7AC5FCDB117}" srcOrd="0" destOrd="0" presId="urn:microsoft.com/office/officeart/2005/8/layout/orgChart1"/>
    <dgm:cxn modelId="{C1D0B379-9B44-4B65-9BC2-9FC720F7471E}" srcId="{75190300-984D-43FC-BF61-D9E54CCBB413}" destId="{798F06C2-DFFA-45D1-92DB-72A0A998CF19}" srcOrd="3" destOrd="0" parTransId="{6572DEF5-1641-4465-BB3E-ACC6CB6E1C2B}" sibTransId="{54945F06-52E8-460E-A38E-A14B622F9DF5}"/>
    <dgm:cxn modelId="{3803325A-953D-435D-B96D-1F0F5E05ECD9}" srcId="{4216258F-95C8-4369-8727-264706E80E06}" destId="{49F21C20-0909-49D3-873A-68D8654C043E}" srcOrd="0" destOrd="0" parTransId="{578C4F8E-1D84-4940-BF82-B0F8330EA090}" sibTransId="{70E0B86A-6E5D-46C5-B113-DC07E20F493A}"/>
    <dgm:cxn modelId="{9B0CFC7A-9C77-44DE-A971-F55401592E88}" type="presOf" srcId="{E44AB4D2-2A1F-4DBB-B83A-97C565EFA2A1}" destId="{133FA9B9-8011-4941-8D4C-97941EC45FA2}" srcOrd="0" destOrd="0" presId="urn:microsoft.com/office/officeart/2005/8/layout/orgChart1"/>
    <dgm:cxn modelId="{FB13417B-7EDC-4C2B-B809-146A94911CDF}" type="presOf" srcId="{49F21C20-0909-49D3-873A-68D8654C043E}" destId="{AED87596-D11E-4201-9AD3-A2C23D57E190}" srcOrd="1" destOrd="0" presId="urn:microsoft.com/office/officeart/2005/8/layout/orgChart1"/>
    <dgm:cxn modelId="{F933877D-1A43-40D1-97C3-2AD2B95AFB7E}" srcId="{467F5B21-79BF-4912-982B-3727838FF8F9}" destId="{A7BC91CF-DA9F-4FDE-8CE6-5CCC88207A3F}" srcOrd="2" destOrd="0" parTransId="{FF5114EA-035F-42BC-8DAF-3B457A209E28}" sibTransId="{43F30BB1-63DA-46F8-8BCA-A035AA9D3A99}"/>
    <dgm:cxn modelId="{4148ED80-B9A7-44EE-BF3A-6D3F3D312205}" type="presOf" srcId="{FF5114EA-035F-42BC-8DAF-3B457A209E28}" destId="{D2363D09-145C-436A-9A85-0574EB96C612}" srcOrd="0" destOrd="0" presId="urn:microsoft.com/office/officeart/2005/8/layout/orgChart1"/>
    <dgm:cxn modelId="{06C97B82-A6D0-465D-ACF2-DD32E7103375}" type="presOf" srcId="{F15594E2-E3FC-4E2D-8013-0D22E641E00A}" destId="{8A369C42-0EE2-483C-9EF1-991BCBB156AF}" srcOrd="0" destOrd="0" presId="urn:microsoft.com/office/officeart/2005/8/layout/orgChart1"/>
    <dgm:cxn modelId="{5419E185-361A-4684-87B0-AF8718F8D739}" type="presOf" srcId="{9CCD1E11-6468-41BB-9A6B-FBC61649DAB5}" destId="{25106078-A315-44B4-8D73-0444F426E7C5}" srcOrd="0" destOrd="0" presId="urn:microsoft.com/office/officeart/2005/8/layout/orgChart1"/>
    <dgm:cxn modelId="{73B94F87-8859-472C-B4D6-2447D1C566F3}" type="presOf" srcId="{A203D0CD-C906-4C33-80F8-F7EF2E63A4D4}" destId="{42089698-A87B-405B-A6C0-EB3154BAA966}" srcOrd="0" destOrd="0" presId="urn:microsoft.com/office/officeart/2005/8/layout/orgChart1"/>
    <dgm:cxn modelId="{FD8F9D87-4C8A-4814-B840-D85FF67AD2BD}" type="presOf" srcId="{D9CA6B4D-6EF2-435A-9FC0-671270281C5F}" destId="{0831130B-2E19-4A79-B306-BD3F2C10CBE8}" srcOrd="0" destOrd="0" presId="urn:microsoft.com/office/officeart/2005/8/layout/orgChart1"/>
    <dgm:cxn modelId="{E0816889-9222-4FC0-9428-ED6C2BB3B5F5}" type="presOf" srcId="{AA514003-3807-4718-AFD0-C82A54E732D5}" destId="{647A7A40-C226-48EB-8D79-35BF204354A8}" srcOrd="0" destOrd="0" presId="urn:microsoft.com/office/officeart/2005/8/layout/orgChart1"/>
    <dgm:cxn modelId="{9A26A089-4F4F-4E57-A163-0B2668791E45}" type="presOf" srcId="{0E29EE2A-5E37-4FC3-B0BE-A016689CA623}" destId="{E62E79DF-A3BC-4CCF-8FCD-481FBF7238CC}" srcOrd="0" destOrd="0" presId="urn:microsoft.com/office/officeart/2005/8/layout/orgChart1"/>
    <dgm:cxn modelId="{33BB118E-F92D-4F9C-8DC6-EAB2F2F6E5D6}" srcId="{467F5B21-79BF-4912-982B-3727838FF8F9}" destId="{5F7181A7-7D9C-49F0-823C-AB4B72662A87}" srcOrd="1" destOrd="0" parTransId="{A405FBF9-3924-4988-83DF-DC93DEC03A34}" sibTransId="{EDBF95EC-C606-4F22-8DDA-64174BE9A09F}"/>
    <dgm:cxn modelId="{201BF28E-4EAF-4A0A-8452-62A731FF138E}" srcId="{DE20F411-DCD2-4BF6-8851-37BAAE4F7C03}" destId="{380D5E27-76FC-41C0-83E7-96C842CF99F0}" srcOrd="0" destOrd="0" parTransId="{AE7FB0AF-9155-4F3B-B9C7-77E1E95283C9}" sibTransId="{E317442E-F364-414A-8736-3E58F4B3ECF4}"/>
    <dgm:cxn modelId="{2934BE92-3B1C-4C52-B97E-8CF6FD222712}" type="presOf" srcId="{8430A3B9-EF90-4827-BF3E-106515AAC1CA}" destId="{4819845E-9B90-457C-93EC-91CA50A34CB8}" srcOrd="0" destOrd="0" presId="urn:microsoft.com/office/officeart/2005/8/layout/orgChart1"/>
    <dgm:cxn modelId="{ED2C4193-8CEA-4072-B97A-23029C46FC1B}" srcId="{75190300-984D-43FC-BF61-D9E54CCBB413}" destId="{F54E39CC-6AD7-46FA-BA0D-0A5F4CCEB034}" srcOrd="1" destOrd="0" parTransId="{2A772727-1266-4694-A64E-CF219A8222DD}" sibTransId="{E3D975B7-ACB5-4895-B672-7BDFCF357DFD}"/>
    <dgm:cxn modelId="{2EB4C098-CF86-42F2-BDF0-083EB38EE1AE}" type="presOf" srcId="{23627079-10CD-49D4-81B2-2D53B59F6C75}" destId="{A8B5371B-BFAD-4B53-B395-FBC146150D28}" srcOrd="0" destOrd="0" presId="urn:microsoft.com/office/officeart/2005/8/layout/orgChart1"/>
    <dgm:cxn modelId="{358C8499-A2B7-4CD9-86D5-E1DD2DF7C419}" srcId="{75190300-984D-43FC-BF61-D9E54CCBB413}" destId="{23627079-10CD-49D4-81B2-2D53B59F6C75}" srcOrd="2" destOrd="0" parTransId="{E51EA8B9-077A-4975-BE37-29CD6BB854EA}" sibTransId="{4710E9F1-5C21-41B3-B206-6F9F73FD969A}"/>
    <dgm:cxn modelId="{2B3B369C-0FD3-4562-AFBC-6276157CE7EF}" srcId="{0E29EE2A-5E37-4FC3-B0BE-A016689CA623}" destId="{F2CDC60F-6271-408C-BADF-041AFF203723}" srcOrd="1" destOrd="0" parTransId="{EC8588DB-90AA-4119-A05D-C98DA7042EEA}" sibTransId="{5667E182-3A70-4B92-88F5-C0C38710CA2F}"/>
    <dgm:cxn modelId="{78DA569F-218E-4EAF-AFFF-6601AF138F74}" srcId="{380D5E27-76FC-41C0-83E7-96C842CF99F0}" destId="{467F5B21-79BF-4912-982B-3727838FF8F9}" srcOrd="0" destOrd="0" parTransId="{2F40B6AA-36A2-4B5B-B92C-3A65D8D4C5BA}" sibTransId="{5DDD1690-F9C1-4281-B366-BD2CACB00485}"/>
    <dgm:cxn modelId="{860F1EA5-0FB7-4414-B56B-591C1FB1C64C}" type="presOf" srcId="{380D5E27-76FC-41C0-83E7-96C842CF99F0}" destId="{4FC06FD8-E0D2-41A7-9342-5B901154F273}" srcOrd="1" destOrd="0" presId="urn:microsoft.com/office/officeart/2005/8/layout/orgChart1"/>
    <dgm:cxn modelId="{EE269EAA-AE82-44EF-B6D9-9F1FF16A4422}" type="presOf" srcId="{2FEF6374-7AA9-4B65-B6E0-12226A8F9828}" destId="{C6F884AA-C4B9-4DAB-9004-E5726BFC1421}" srcOrd="0" destOrd="0" presId="urn:microsoft.com/office/officeart/2005/8/layout/orgChart1"/>
    <dgm:cxn modelId="{21EE94AB-E459-45EE-B4FE-7D316C74DC6A}" type="presOf" srcId="{798F06C2-DFFA-45D1-92DB-72A0A998CF19}" destId="{511D317F-658A-4871-8546-411622DE0930}" srcOrd="1" destOrd="0" presId="urn:microsoft.com/office/officeart/2005/8/layout/orgChart1"/>
    <dgm:cxn modelId="{7DE35BAD-F163-4B8F-A805-0E7073110BD4}" type="presOf" srcId="{DE335F17-9797-466D-A9F7-1C76B6C7370B}" destId="{F9E7BE21-CB0D-4ED5-8599-D1AE76357B88}" srcOrd="1" destOrd="0" presId="urn:microsoft.com/office/officeart/2005/8/layout/orgChart1"/>
    <dgm:cxn modelId="{25D4B7AF-6D26-426C-883A-E58DA2C95354}" type="presOf" srcId="{49F21C20-0909-49D3-873A-68D8654C043E}" destId="{ADC03C32-BED4-4EF8-A897-1CBDBDE89F0A}" srcOrd="0" destOrd="0" presId="urn:microsoft.com/office/officeart/2005/8/layout/orgChart1"/>
    <dgm:cxn modelId="{0524A9B1-811D-4F63-89C9-257CEE2EA377}" type="presOf" srcId="{263B4FD8-6742-4481-A0BA-5F0CCD6E5A51}" destId="{9B6405E2-272F-41F4-8E6A-96BFA677C48F}" srcOrd="0" destOrd="0" presId="urn:microsoft.com/office/officeart/2005/8/layout/orgChart1"/>
    <dgm:cxn modelId="{CBEB14B5-2BF3-4264-8CF9-FD5C3ACF8964}" type="presOf" srcId="{D14384C5-1088-4639-86EB-5229CBB64594}" destId="{C0B33D01-CD2B-492D-9A31-362F57EFF0C1}" srcOrd="0" destOrd="0" presId="urn:microsoft.com/office/officeart/2005/8/layout/orgChart1"/>
    <dgm:cxn modelId="{6AF0E4B6-EBAF-4127-A39D-A0A557A82BBD}" type="presOf" srcId="{74F25923-0CBD-4566-91F8-4F3A34935C93}" destId="{FFB4BED3-9949-445F-92D7-7FFBC108C5D1}" srcOrd="0" destOrd="0" presId="urn:microsoft.com/office/officeart/2005/8/layout/orgChart1"/>
    <dgm:cxn modelId="{381229B8-EB8F-460C-A3FB-C28AA7CD0648}" srcId="{74F25923-0CBD-4566-91F8-4F3A34935C93}" destId="{86C97015-6B61-479F-8183-ABF2F6269C2E}" srcOrd="0" destOrd="0" parTransId="{5325AA70-F539-4DC5-BC23-F41F7ACF6D9B}" sibTransId="{068E2B30-F0EE-412F-8D1E-46AB13336687}"/>
    <dgm:cxn modelId="{549DFAB8-AC9B-41C5-A889-5871E97D702A}" type="presOf" srcId="{F2CDC60F-6271-408C-BADF-041AFF203723}" destId="{1850EB17-8CE1-4466-81CA-C6AEF7673C11}" srcOrd="1" destOrd="0" presId="urn:microsoft.com/office/officeart/2005/8/layout/orgChart1"/>
    <dgm:cxn modelId="{705D9BB9-34FC-47F8-A017-9A5C5834E3FD}" type="presOf" srcId="{9BD33F65-A774-45D0-8D90-768FF8EF40DD}" destId="{B63FE146-9DEC-4071-A0D7-CA0B5F1BF5E3}" srcOrd="1" destOrd="0" presId="urn:microsoft.com/office/officeart/2005/8/layout/orgChart1"/>
    <dgm:cxn modelId="{F179D7B9-5345-4A9B-A33F-4E9AB0DDB450}" type="presOf" srcId="{DE335F17-9797-466D-A9F7-1C76B6C7370B}" destId="{81582F0B-DBF2-40A9-A760-7FE8429A4F24}" srcOrd="0" destOrd="0" presId="urn:microsoft.com/office/officeart/2005/8/layout/orgChart1"/>
    <dgm:cxn modelId="{D947A7BB-61C2-4B66-B581-B135039004C5}" type="presOf" srcId="{0E29EE2A-5E37-4FC3-B0BE-A016689CA623}" destId="{5383381F-2296-4288-92C4-54212B8DB0FC}" srcOrd="1" destOrd="0" presId="urn:microsoft.com/office/officeart/2005/8/layout/orgChart1"/>
    <dgm:cxn modelId="{93D500BE-F9D4-4414-A7C8-9F3D05340437}" type="presOf" srcId="{466D927A-5187-4716-ADD3-03E604435CEF}" destId="{ED7BA9A8-E1A7-40D4-A3FC-085B132F4A28}" srcOrd="0" destOrd="0" presId="urn:microsoft.com/office/officeart/2005/8/layout/orgChart1"/>
    <dgm:cxn modelId="{61972CC4-D3A4-45FF-9081-B89378616A98}" type="presOf" srcId="{798F06C2-DFFA-45D1-92DB-72A0A998CF19}" destId="{4FB0A006-9CE2-4668-8D2B-10A77E91908F}" srcOrd="0" destOrd="0" presId="urn:microsoft.com/office/officeart/2005/8/layout/orgChart1"/>
    <dgm:cxn modelId="{A4FD91C6-2FBB-42AA-A577-65D0924ACC0B}" srcId="{380D5E27-76FC-41C0-83E7-96C842CF99F0}" destId="{0E29EE2A-5E37-4FC3-B0BE-A016689CA623}" srcOrd="3" destOrd="0" parTransId="{24A808EE-C230-422E-9481-54BEA57B2EBB}" sibTransId="{74DFAD76-314E-4D5F-B26A-7AB0426E15B2}"/>
    <dgm:cxn modelId="{BADC96C7-F444-4329-8F03-39FEDFCA5454}" type="presOf" srcId="{4216258F-95C8-4369-8727-264706E80E06}" destId="{673F6B6F-EB76-4CD8-A699-442E6438ECEA}" srcOrd="0" destOrd="0" presId="urn:microsoft.com/office/officeart/2005/8/layout/orgChart1"/>
    <dgm:cxn modelId="{DE0A26CC-61A1-489D-8E69-1B4A790890DF}" type="presOf" srcId="{9BD33F65-A774-45D0-8D90-768FF8EF40DD}" destId="{DA1A027A-5F7F-4602-B129-C7CA8D29A578}" srcOrd="0" destOrd="0" presId="urn:microsoft.com/office/officeart/2005/8/layout/orgChart1"/>
    <dgm:cxn modelId="{99A4DFCC-4238-4D67-81AA-38026D3CD1BF}" srcId="{0E29EE2A-5E37-4FC3-B0BE-A016689CA623}" destId="{D3E27BF3-244C-4438-979A-8435834A41D7}" srcOrd="2" destOrd="0" parTransId="{76621BF9-F08A-4F49-A486-66445B7686B3}" sibTransId="{EB453D94-5A43-4C7B-952B-D765D87DD07F}"/>
    <dgm:cxn modelId="{57F909D1-41EF-4628-9354-3C9714D9E837}" type="presOf" srcId="{D9CA6B4D-6EF2-435A-9FC0-671270281C5F}" destId="{66360F55-C2FF-4615-A5E4-E9277F131A5E}" srcOrd="1" destOrd="0" presId="urn:microsoft.com/office/officeart/2005/8/layout/orgChart1"/>
    <dgm:cxn modelId="{819D07D2-2185-44AD-AAEB-0C5E916F695E}" srcId="{5F7181A7-7D9C-49F0-823C-AB4B72662A87}" destId="{30A9FD1C-E3B2-45F6-821E-B64994EEBAEB}" srcOrd="3" destOrd="0" parTransId="{73A94C47-9B61-4EB9-BC9D-5A43FB8CBE3F}" sibTransId="{541AA2A9-6F1F-4858-BBC7-A2A72C29EE81}"/>
    <dgm:cxn modelId="{E16432D4-5B45-46BF-B753-44C06F62DA90}" srcId="{467F5B21-79BF-4912-982B-3727838FF8F9}" destId="{4216258F-95C8-4369-8727-264706E80E06}" srcOrd="4" destOrd="0" parTransId="{3307C901-6F5C-412F-B273-07E3D55394C5}" sibTransId="{F1785DF4-2D15-435D-8BB6-BBD6F1942EA8}"/>
    <dgm:cxn modelId="{D7A2D0D4-AA71-4B49-BD16-EC140B76A992}" type="presOf" srcId="{73A94C47-9B61-4EB9-BC9D-5A43FB8CBE3F}" destId="{C6F307A8-7072-48DC-ACD2-05D7EA86353E}" srcOrd="0" destOrd="0" presId="urn:microsoft.com/office/officeart/2005/8/layout/orgChart1"/>
    <dgm:cxn modelId="{2397EAD6-7E10-482B-B85B-526348C67E17}" type="presOf" srcId="{F54E39CC-6AD7-46FA-BA0D-0A5F4CCEB034}" destId="{FBF0ED3B-114F-4BC2-AD82-37C19BFD341B}" srcOrd="1" destOrd="0" presId="urn:microsoft.com/office/officeart/2005/8/layout/orgChart1"/>
    <dgm:cxn modelId="{8EA8F9D6-9A37-47FE-9BF5-CF8AD7429DC0}" type="presOf" srcId="{2266E288-691D-4DE2-9414-1F5EDC155F46}" destId="{CE0DBF09-2BF3-43DE-8A4F-47E103B5D9AC}" srcOrd="0" destOrd="0" presId="urn:microsoft.com/office/officeart/2005/8/layout/orgChart1"/>
    <dgm:cxn modelId="{555D1CD8-D631-420D-8C55-F420FB9043AE}" type="presOf" srcId="{23627079-10CD-49D4-81B2-2D53B59F6C75}" destId="{28E00755-6153-4F7E-995C-61A9EA797AFC}" srcOrd="1" destOrd="0" presId="urn:microsoft.com/office/officeart/2005/8/layout/orgChart1"/>
    <dgm:cxn modelId="{1BE1E6D8-5F2A-44F8-BEDC-EB27128C66D5}" type="presOf" srcId="{E51EA8B9-077A-4975-BE37-29CD6BB854EA}" destId="{482A2FEB-08E8-4CD9-A418-44AF2C7E04AA}" srcOrd="0" destOrd="0" presId="urn:microsoft.com/office/officeart/2005/8/layout/orgChart1"/>
    <dgm:cxn modelId="{C1D081DA-C68E-4796-B823-A84A42992BBF}" type="presOf" srcId="{691CCDF3-20FF-44D5-A926-B40663A4404D}" destId="{ADF102E7-62B9-4D58-B373-7D5E812BAEA1}" srcOrd="0" destOrd="0" presId="urn:microsoft.com/office/officeart/2005/8/layout/orgChart1"/>
    <dgm:cxn modelId="{6046D4DA-C7A5-455B-8879-DCEA1D4D3C6C}" srcId="{2FEF6374-7AA9-4B65-B6E0-12226A8F9828}" destId="{35D203EE-C8B6-48F3-84DF-57E79F81B70C}" srcOrd="0" destOrd="0" parTransId="{E0F8F24F-F039-4BCD-B2DD-08D7FFEC2244}" sibTransId="{FEA4C7BF-C840-4DA3-97A5-1FC2A40248D7}"/>
    <dgm:cxn modelId="{1BBC41DC-D943-4645-9257-091A897877C0}" type="presOf" srcId="{B8897CB7-B2DE-4F09-AF8B-48DE5CAE7C47}" destId="{6F798CA6-7372-4B5C-8E9A-85537C8C69E1}" srcOrd="0" destOrd="0" presId="urn:microsoft.com/office/officeart/2005/8/layout/orgChart1"/>
    <dgm:cxn modelId="{06726BDD-CA41-4DF0-916C-034822E89D65}" srcId="{74F25923-0CBD-4566-91F8-4F3A34935C93}" destId="{CDF1F653-B835-4452-895C-740365230DD2}" srcOrd="2" destOrd="0" parTransId="{F15594E2-E3FC-4E2D-8013-0D22E641E00A}" sibTransId="{02DDC3B9-4EBF-4170-8F01-45993FD28FAD}"/>
    <dgm:cxn modelId="{30AB53DE-8F64-48DE-BB8C-C2B21D93EC58}" type="presOf" srcId="{A09E0601-6662-4BC2-8DFC-C8AA81798D8A}" destId="{182DAA10-148C-447C-8FE7-F2F52FD7FC32}" srcOrd="0" destOrd="0" presId="urn:microsoft.com/office/officeart/2005/8/layout/orgChart1"/>
    <dgm:cxn modelId="{90F6BDE1-B742-46B4-9C6F-103FE2D4CB63}" type="presOf" srcId="{09094833-33EB-4A45-9DAA-36B4C6B5CF6D}" destId="{984CE7C7-D0AF-4612-9D57-05A5A09A1312}" srcOrd="0" destOrd="0" presId="urn:microsoft.com/office/officeart/2005/8/layout/orgChart1"/>
    <dgm:cxn modelId="{57F96DE3-1C09-45DB-A954-517207A04CC9}" type="presOf" srcId="{380D5E27-76FC-41C0-83E7-96C842CF99F0}" destId="{920A2713-E918-42CB-8340-9E79B22F1C25}" srcOrd="0" destOrd="0" presId="urn:microsoft.com/office/officeart/2005/8/layout/orgChart1"/>
    <dgm:cxn modelId="{AFFBACE5-E59C-4034-9F4C-09548818943E}" type="presOf" srcId="{22D79297-1713-4855-A99C-4E64371FF1BF}" destId="{44EB159C-C29D-41DF-B22E-D678EE0AA5B9}" srcOrd="0" destOrd="0" presId="urn:microsoft.com/office/officeart/2005/8/layout/orgChart1"/>
    <dgm:cxn modelId="{BAE1B2E7-12DC-48D2-B50F-A42B9C521E1D}" type="presOf" srcId="{D3E27BF3-244C-4438-979A-8435834A41D7}" destId="{7B2DE8A5-1D81-4C7E-A634-1D1F3EEAC9EA}" srcOrd="0" destOrd="0" presId="urn:microsoft.com/office/officeart/2005/8/layout/orgChart1"/>
    <dgm:cxn modelId="{AE96B5E7-8994-4E66-A194-0B784FA860F1}" type="presOf" srcId="{CDA523CD-B66F-4BA3-8FFB-46A5E6C563F5}" destId="{D2D8B8D2-9C27-40EE-B0EA-2587BE76C1B1}" srcOrd="0" destOrd="0" presId="urn:microsoft.com/office/officeart/2005/8/layout/orgChart1"/>
    <dgm:cxn modelId="{E64565E9-2954-48E0-A0EE-BD9CF3A312C8}" srcId="{5EF233B8-85FE-4C1A-91CB-4C18E9069451}" destId="{99920A6E-525C-469C-AA8F-E0C6A68F19AF}" srcOrd="0" destOrd="0" parTransId="{8C1EF248-CC5D-4606-829E-705A3371DFB7}" sibTransId="{CAEF1F3A-E3B4-4871-9257-85DA03381053}"/>
    <dgm:cxn modelId="{62E3ECEA-4D36-4442-BB48-73C42A23A2FF}" srcId="{75190300-984D-43FC-BF61-D9E54CCBB413}" destId="{90E59942-4FEF-4CCB-8542-72890BCFAB9E}" srcOrd="0" destOrd="0" parTransId="{B9113133-F8BF-436A-814E-B8797850EE1F}" sibTransId="{499D81FA-2D0C-4275-B1F8-A8B1B692940C}"/>
    <dgm:cxn modelId="{E0E221EB-7976-4A97-937B-C67DCF28977F}" srcId="{467F5B21-79BF-4912-982B-3727838FF8F9}" destId="{75190300-984D-43FC-BF61-D9E54CCBB413}" srcOrd="0" destOrd="0" parTransId="{09094833-33EB-4A45-9DAA-36B4C6B5CF6D}" sibTransId="{60F6243C-BF5D-41AA-9F72-C679C864D113}"/>
    <dgm:cxn modelId="{AEE938EC-66B9-4FBD-8C01-F1B79485FBFD}" type="presOf" srcId="{99920A6E-525C-469C-AA8F-E0C6A68F19AF}" destId="{BF5D5340-8B06-47AA-A8BB-B01C93F9A6C7}" srcOrd="1" destOrd="0" presId="urn:microsoft.com/office/officeart/2005/8/layout/orgChart1"/>
    <dgm:cxn modelId="{B35B28EF-3875-40E4-AD12-5B07D7AB7E8E}" type="presOf" srcId="{CDF1F653-B835-4452-895C-740365230DD2}" destId="{8FD3D394-6C85-4DAE-887C-5F9730F42CB5}" srcOrd="0" destOrd="0" presId="urn:microsoft.com/office/officeart/2005/8/layout/orgChart1"/>
    <dgm:cxn modelId="{081FC9F1-B56E-4D1B-8A1B-A184E28C4E83}" type="presOf" srcId="{8C1EF248-CC5D-4606-829E-705A3371DFB7}" destId="{BCDB3371-D6F2-49F7-A547-473281418502}" srcOrd="0" destOrd="0" presId="urn:microsoft.com/office/officeart/2005/8/layout/orgChart1"/>
    <dgm:cxn modelId="{1CDCCBF3-6DCA-453E-91E0-F9412E103160}" type="presOf" srcId="{2F85C641-9997-4054-AD4F-952D60C921D3}" destId="{CF58C8C5-9491-4021-9B13-5CE7048FE433}" srcOrd="0" destOrd="0" presId="urn:microsoft.com/office/officeart/2005/8/layout/orgChart1"/>
    <dgm:cxn modelId="{A18100F7-5623-4767-B1DB-E65C59835D35}" type="presOf" srcId="{90E59942-4FEF-4CCB-8542-72890BCFAB9E}" destId="{9BD4990D-D9FB-43A8-832D-8AB4963D7197}" srcOrd="0" destOrd="0" presId="urn:microsoft.com/office/officeart/2005/8/layout/orgChart1"/>
    <dgm:cxn modelId="{60664EFC-D5E2-4B01-BF1E-571EF920B342}" type="presOf" srcId="{86C97015-6B61-479F-8183-ABF2F6269C2E}" destId="{452A88DA-DB1A-4746-996D-F26BD40CEB12}" srcOrd="0" destOrd="0" presId="urn:microsoft.com/office/officeart/2005/8/layout/orgChart1"/>
    <dgm:cxn modelId="{2A6200FE-633B-4C8E-822C-F237DED73AB6}" type="presOf" srcId="{467F5B21-79BF-4912-982B-3727838FF8F9}" destId="{A1F67086-8FC3-4F4C-9FB9-2C0E5F0E6DE8}" srcOrd="0" destOrd="0" presId="urn:microsoft.com/office/officeart/2005/8/layout/orgChart1"/>
    <dgm:cxn modelId="{378491FE-64FA-4E28-9DA2-022865310C9B}" srcId="{74F25923-0CBD-4566-91F8-4F3A34935C93}" destId="{E3222CD0-86B6-455E-BEA8-37748DC24CAC}" srcOrd="1" destOrd="0" parTransId="{B8897CB7-B2DE-4F09-AF8B-48DE5CAE7C47}" sibTransId="{8D40502E-AE21-4B1D-BCEF-5E48DE682CDA}"/>
    <dgm:cxn modelId="{C94671FF-D35F-4628-9575-4B4C37447A3C}" type="presOf" srcId="{6A0EB051-6827-4C27-8EC7-737F81CE282C}" destId="{5B2867BF-D49B-4428-8580-C2E1EDD115B6}" srcOrd="0" destOrd="0" presId="urn:microsoft.com/office/officeart/2005/8/layout/orgChart1"/>
    <dgm:cxn modelId="{8A777AEC-43AF-4204-95D1-640BBC3C9C0C}" type="presParOf" srcId="{770CEDC2-A955-43A2-B234-AA9F35CEC175}" destId="{D84F1FD7-3379-4093-ADBF-59DBC9C0CB01}" srcOrd="0" destOrd="0" presId="urn:microsoft.com/office/officeart/2005/8/layout/orgChart1"/>
    <dgm:cxn modelId="{0747DD88-4990-42D9-BB42-8B03EFFB3C35}" type="presParOf" srcId="{D84F1FD7-3379-4093-ADBF-59DBC9C0CB01}" destId="{E6FE32FA-4F74-4CFF-8625-71B82B2C095B}" srcOrd="0" destOrd="0" presId="urn:microsoft.com/office/officeart/2005/8/layout/orgChart1"/>
    <dgm:cxn modelId="{B2013C73-CF5C-4837-8325-5E81A8C8CEE4}" type="presParOf" srcId="{E6FE32FA-4F74-4CFF-8625-71B82B2C095B}" destId="{920A2713-E918-42CB-8340-9E79B22F1C25}" srcOrd="0" destOrd="0" presId="urn:microsoft.com/office/officeart/2005/8/layout/orgChart1"/>
    <dgm:cxn modelId="{98DE56A5-C89F-4CF7-A4A4-725AAD25F70A}" type="presParOf" srcId="{E6FE32FA-4F74-4CFF-8625-71B82B2C095B}" destId="{4FC06FD8-E0D2-41A7-9342-5B901154F273}" srcOrd="1" destOrd="0" presId="urn:microsoft.com/office/officeart/2005/8/layout/orgChart1"/>
    <dgm:cxn modelId="{F08EB03A-E4B8-46AE-885A-231BCE527088}" type="presParOf" srcId="{D84F1FD7-3379-4093-ADBF-59DBC9C0CB01}" destId="{17896698-3002-4D05-8DE0-0E08B27F88B2}" srcOrd="1" destOrd="0" presId="urn:microsoft.com/office/officeart/2005/8/layout/orgChart1"/>
    <dgm:cxn modelId="{0A25A889-85A8-4FCB-BC1F-513374570E4C}" type="presParOf" srcId="{17896698-3002-4D05-8DE0-0E08B27F88B2}" destId="{2D9A603E-7D58-432D-A308-65C31DDB966B}" srcOrd="0" destOrd="0" presId="urn:microsoft.com/office/officeart/2005/8/layout/orgChart1"/>
    <dgm:cxn modelId="{180D21EE-F74B-4B01-99E7-FC036FA9DF07}" type="presParOf" srcId="{17896698-3002-4D05-8DE0-0E08B27F88B2}" destId="{D486A2A2-D56A-4D02-A5DE-0D400DE50244}" srcOrd="1" destOrd="0" presId="urn:microsoft.com/office/officeart/2005/8/layout/orgChart1"/>
    <dgm:cxn modelId="{F50C689A-CEBB-4E7B-A7EB-A1D02B9F3EB9}" type="presParOf" srcId="{D486A2A2-D56A-4D02-A5DE-0D400DE50244}" destId="{33950DBD-CB69-45EF-B23A-943F6956D2FA}" srcOrd="0" destOrd="0" presId="urn:microsoft.com/office/officeart/2005/8/layout/orgChart1"/>
    <dgm:cxn modelId="{D5685D0E-628B-4C2C-BF09-5300EF0F5B4F}" type="presParOf" srcId="{33950DBD-CB69-45EF-B23A-943F6956D2FA}" destId="{A1F67086-8FC3-4F4C-9FB9-2C0E5F0E6DE8}" srcOrd="0" destOrd="0" presId="urn:microsoft.com/office/officeart/2005/8/layout/orgChart1"/>
    <dgm:cxn modelId="{DC806170-D56A-493F-9FF4-FF4756802923}" type="presParOf" srcId="{33950DBD-CB69-45EF-B23A-943F6956D2FA}" destId="{1E2563D1-A3A3-401D-8EF7-4038C9F7C7F7}" srcOrd="1" destOrd="0" presId="urn:microsoft.com/office/officeart/2005/8/layout/orgChart1"/>
    <dgm:cxn modelId="{67680F7A-42ED-4543-A8C7-4F2DF52631BA}" type="presParOf" srcId="{D486A2A2-D56A-4D02-A5DE-0D400DE50244}" destId="{8BC85A6E-F8C9-4C59-AFE2-A27F19533E04}" srcOrd="1" destOrd="0" presId="urn:microsoft.com/office/officeart/2005/8/layout/orgChart1"/>
    <dgm:cxn modelId="{6CBB754A-B0B6-479B-AF50-288C2EEFCFC1}" type="presParOf" srcId="{8BC85A6E-F8C9-4C59-AFE2-A27F19533E04}" destId="{984CE7C7-D0AF-4612-9D57-05A5A09A1312}" srcOrd="0" destOrd="0" presId="urn:microsoft.com/office/officeart/2005/8/layout/orgChart1"/>
    <dgm:cxn modelId="{DEC4E14D-20ED-4FAC-AC24-B78C5D513D53}" type="presParOf" srcId="{8BC85A6E-F8C9-4C59-AFE2-A27F19533E04}" destId="{FF5E22D0-83DA-4BEF-AF18-B9260402A602}" srcOrd="1" destOrd="0" presId="urn:microsoft.com/office/officeart/2005/8/layout/orgChart1"/>
    <dgm:cxn modelId="{8246A105-A8DE-4903-B845-B9A38D8ABC43}" type="presParOf" srcId="{FF5E22D0-83DA-4BEF-AF18-B9260402A602}" destId="{E20C655E-9E44-46B1-9506-2E0B9F17ADFA}" srcOrd="0" destOrd="0" presId="urn:microsoft.com/office/officeart/2005/8/layout/orgChart1"/>
    <dgm:cxn modelId="{384A3B7A-EF4D-4EBA-8551-DA2DAB21AA69}" type="presParOf" srcId="{E20C655E-9E44-46B1-9506-2E0B9F17ADFA}" destId="{498EA1C0-B323-4CE6-92BA-81ADAC192E9E}" srcOrd="0" destOrd="0" presId="urn:microsoft.com/office/officeart/2005/8/layout/orgChart1"/>
    <dgm:cxn modelId="{47060DA8-55E3-4BA7-979E-4CE5C09FC0D8}" type="presParOf" srcId="{E20C655E-9E44-46B1-9506-2E0B9F17ADFA}" destId="{FD9C04ED-49A8-4001-AB9D-15E13F332042}" srcOrd="1" destOrd="0" presId="urn:microsoft.com/office/officeart/2005/8/layout/orgChart1"/>
    <dgm:cxn modelId="{7FAD443A-FF5A-4C90-9B8C-738EC00FF648}" type="presParOf" srcId="{FF5E22D0-83DA-4BEF-AF18-B9260402A602}" destId="{DD82074B-68AB-4709-A7F7-CD3F67873AA5}" srcOrd="1" destOrd="0" presId="urn:microsoft.com/office/officeart/2005/8/layout/orgChart1"/>
    <dgm:cxn modelId="{994F5275-A13D-416A-BAFF-D3DC3FF0A854}" type="presParOf" srcId="{DD82074B-68AB-4709-A7F7-CD3F67873AA5}" destId="{00B3EAAA-6249-4D4A-8C3A-6477C9AEEDFF}" srcOrd="0" destOrd="0" presId="urn:microsoft.com/office/officeart/2005/8/layout/orgChart1"/>
    <dgm:cxn modelId="{24C92B93-D61F-40D0-8816-ECD216F01DAF}" type="presParOf" srcId="{DD82074B-68AB-4709-A7F7-CD3F67873AA5}" destId="{4C9970A1-09B1-44C9-AB2F-91011F210013}" srcOrd="1" destOrd="0" presId="urn:microsoft.com/office/officeart/2005/8/layout/orgChart1"/>
    <dgm:cxn modelId="{4AD2B583-7700-42B4-88F5-64BCFBEDF011}" type="presParOf" srcId="{4C9970A1-09B1-44C9-AB2F-91011F210013}" destId="{5A26BEA4-8CA7-46FE-8A0C-95F5E6351F41}" srcOrd="0" destOrd="0" presId="urn:microsoft.com/office/officeart/2005/8/layout/orgChart1"/>
    <dgm:cxn modelId="{D3842E09-61D9-459F-87BC-F8C62CA5AA95}" type="presParOf" srcId="{5A26BEA4-8CA7-46FE-8A0C-95F5E6351F41}" destId="{9BD4990D-D9FB-43A8-832D-8AB4963D7197}" srcOrd="0" destOrd="0" presId="urn:microsoft.com/office/officeart/2005/8/layout/orgChart1"/>
    <dgm:cxn modelId="{FB565D57-E7A7-4D79-B9FD-68D4A7B7FD08}" type="presParOf" srcId="{5A26BEA4-8CA7-46FE-8A0C-95F5E6351F41}" destId="{66E0487F-61AF-49A9-BC50-A78FE69020FA}" srcOrd="1" destOrd="0" presId="urn:microsoft.com/office/officeart/2005/8/layout/orgChart1"/>
    <dgm:cxn modelId="{AB2A5390-C08A-499B-96B7-3CD3EBB90017}" type="presParOf" srcId="{4C9970A1-09B1-44C9-AB2F-91011F210013}" destId="{AD670AFB-12D2-47A9-925F-48DEA27C07D2}" srcOrd="1" destOrd="0" presId="urn:microsoft.com/office/officeart/2005/8/layout/orgChart1"/>
    <dgm:cxn modelId="{25FA450B-81C5-4FD5-B233-5E18FE0CFB50}" type="presParOf" srcId="{4C9970A1-09B1-44C9-AB2F-91011F210013}" destId="{9F724219-7406-4ADF-9244-89AD03E11E1D}" srcOrd="2" destOrd="0" presId="urn:microsoft.com/office/officeart/2005/8/layout/orgChart1"/>
    <dgm:cxn modelId="{F6E34797-341E-4120-92A5-2119821EF006}" type="presParOf" srcId="{DD82074B-68AB-4709-A7F7-CD3F67873AA5}" destId="{4BD6ED85-AB7A-46DB-855D-F169380A83FD}" srcOrd="2" destOrd="0" presId="urn:microsoft.com/office/officeart/2005/8/layout/orgChart1"/>
    <dgm:cxn modelId="{BCFD20DC-CD93-41EB-A122-CFFF65C33541}" type="presParOf" srcId="{DD82074B-68AB-4709-A7F7-CD3F67873AA5}" destId="{67B9D85B-C96A-47BF-9045-C37EF783F850}" srcOrd="3" destOrd="0" presId="urn:microsoft.com/office/officeart/2005/8/layout/orgChart1"/>
    <dgm:cxn modelId="{4F5507A5-8409-42BC-95A8-82C1D92D7A4E}" type="presParOf" srcId="{67B9D85B-C96A-47BF-9045-C37EF783F850}" destId="{E33FC4A9-0461-4E31-A52E-205841E76E79}" srcOrd="0" destOrd="0" presId="urn:microsoft.com/office/officeart/2005/8/layout/orgChart1"/>
    <dgm:cxn modelId="{9CF07ED1-83EF-4766-BBAA-30B729F4AE74}" type="presParOf" srcId="{E33FC4A9-0461-4E31-A52E-205841E76E79}" destId="{36F1EE2F-6BFE-40E0-95BD-66CD82429492}" srcOrd="0" destOrd="0" presId="urn:microsoft.com/office/officeart/2005/8/layout/orgChart1"/>
    <dgm:cxn modelId="{E584AB72-02FB-4B68-804F-3777F8878C3B}" type="presParOf" srcId="{E33FC4A9-0461-4E31-A52E-205841E76E79}" destId="{FBF0ED3B-114F-4BC2-AD82-37C19BFD341B}" srcOrd="1" destOrd="0" presId="urn:microsoft.com/office/officeart/2005/8/layout/orgChart1"/>
    <dgm:cxn modelId="{AB307379-95B4-4001-A01D-080A48648B69}" type="presParOf" srcId="{67B9D85B-C96A-47BF-9045-C37EF783F850}" destId="{C861DF70-A916-42DA-AA5F-4053D9736454}" srcOrd="1" destOrd="0" presId="urn:microsoft.com/office/officeart/2005/8/layout/orgChart1"/>
    <dgm:cxn modelId="{0D421E89-89EB-4158-9800-1EC7BB9048FB}" type="presParOf" srcId="{67B9D85B-C96A-47BF-9045-C37EF783F850}" destId="{0DAE5009-3779-48CB-8165-DD36B9F70E36}" srcOrd="2" destOrd="0" presId="urn:microsoft.com/office/officeart/2005/8/layout/orgChart1"/>
    <dgm:cxn modelId="{E58904EE-5854-43EA-8572-5A7AACC06F6B}" type="presParOf" srcId="{DD82074B-68AB-4709-A7F7-CD3F67873AA5}" destId="{482A2FEB-08E8-4CD9-A418-44AF2C7E04AA}" srcOrd="4" destOrd="0" presId="urn:microsoft.com/office/officeart/2005/8/layout/orgChart1"/>
    <dgm:cxn modelId="{5D5730A6-8959-446B-9887-3CAD7F1D36DB}" type="presParOf" srcId="{DD82074B-68AB-4709-A7F7-CD3F67873AA5}" destId="{498EC5B9-9B4F-4399-A3BA-D6D989F3C1C1}" srcOrd="5" destOrd="0" presId="urn:microsoft.com/office/officeart/2005/8/layout/orgChart1"/>
    <dgm:cxn modelId="{8EF0CBD7-071A-441C-AFC6-7617CF93D1AF}" type="presParOf" srcId="{498EC5B9-9B4F-4399-A3BA-D6D989F3C1C1}" destId="{9B7B77E1-7980-44F9-85F2-742292851997}" srcOrd="0" destOrd="0" presId="urn:microsoft.com/office/officeart/2005/8/layout/orgChart1"/>
    <dgm:cxn modelId="{4257BE58-AF2C-40B5-B477-959563EB0461}" type="presParOf" srcId="{9B7B77E1-7980-44F9-85F2-742292851997}" destId="{A8B5371B-BFAD-4B53-B395-FBC146150D28}" srcOrd="0" destOrd="0" presId="urn:microsoft.com/office/officeart/2005/8/layout/orgChart1"/>
    <dgm:cxn modelId="{05B1B56F-9A73-4876-9F7E-B92F826417F4}" type="presParOf" srcId="{9B7B77E1-7980-44F9-85F2-742292851997}" destId="{28E00755-6153-4F7E-995C-61A9EA797AFC}" srcOrd="1" destOrd="0" presId="urn:microsoft.com/office/officeart/2005/8/layout/orgChart1"/>
    <dgm:cxn modelId="{66FF9D03-46E4-4AE0-B997-3B787294884B}" type="presParOf" srcId="{498EC5B9-9B4F-4399-A3BA-D6D989F3C1C1}" destId="{96C11BB3-30DA-4A43-B131-7D0E86EF467E}" srcOrd="1" destOrd="0" presId="urn:microsoft.com/office/officeart/2005/8/layout/orgChart1"/>
    <dgm:cxn modelId="{A5CDDE03-BCDF-4241-8264-0CED60940836}" type="presParOf" srcId="{498EC5B9-9B4F-4399-A3BA-D6D989F3C1C1}" destId="{1C9DC1D4-E6C5-4CD6-A1E1-8563ACCCC099}" srcOrd="2" destOrd="0" presId="urn:microsoft.com/office/officeart/2005/8/layout/orgChart1"/>
    <dgm:cxn modelId="{D2EA8EE1-2F1B-4005-BF4A-B580F0593945}" type="presParOf" srcId="{DD82074B-68AB-4709-A7F7-CD3F67873AA5}" destId="{AB35140F-F1AF-4AA3-9DCC-0F466EC793F1}" srcOrd="6" destOrd="0" presId="urn:microsoft.com/office/officeart/2005/8/layout/orgChart1"/>
    <dgm:cxn modelId="{E97832C4-9923-4682-BE6D-02BF669A2F17}" type="presParOf" srcId="{DD82074B-68AB-4709-A7F7-CD3F67873AA5}" destId="{127626F4-DF99-44CB-A75C-4A63E3A50CED}" srcOrd="7" destOrd="0" presId="urn:microsoft.com/office/officeart/2005/8/layout/orgChart1"/>
    <dgm:cxn modelId="{C72BB597-BB68-4012-838A-6BFAD9A3BF9C}" type="presParOf" srcId="{127626F4-DF99-44CB-A75C-4A63E3A50CED}" destId="{023DF260-7CA0-45D7-802A-A13F64501E90}" srcOrd="0" destOrd="0" presId="urn:microsoft.com/office/officeart/2005/8/layout/orgChart1"/>
    <dgm:cxn modelId="{8125468F-EFDC-49F0-9431-EA6327AF4F36}" type="presParOf" srcId="{023DF260-7CA0-45D7-802A-A13F64501E90}" destId="{4FB0A006-9CE2-4668-8D2B-10A77E91908F}" srcOrd="0" destOrd="0" presId="urn:microsoft.com/office/officeart/2005/8/layout/orgChart1"/>
    <dgm:cxn modelId="{6840269F-0C91-475B-8CBF-379C40881447}" type="presParOf" srcId="{023DF260-7CA0-45D7-802A-A13F64501E90}" destId="{511D317F-658A-4871-8546-411622DE0930}" srcOrd="1" destOrd="0" presId="urn:microsoft.com/office/officeart/2005/8/layout/orgChart1"/>
    <dgm:cxn modelId="{1EEF20DF-E183-4C06-B659-27FB884AD719}" type="presParOf" srcId="{127626F4-DF99-44CB-A75C-4A63E3A50CED}" destId="{4721D219-AFE4-40EC-8F5D-8DA665BD7731}" srcOrd="1" destOrd="0" presId="urn:microsoft.com/office/officeart/2005/8/layout/orgChart1"/>
    <dgm:cxn modelId="{A7D519C7-4B32-4468-B9D7-B474A06BE7D1}" type="presParOf" srcId="{127626F4-DF99-44CB-A75C-4A63E3A50CED}" destId="{DAA2E482-E1A1-4ECF-AE17-573264793587}" srcOrd="2" destOrd="0" presId="urn:microsoft.com/office/officeart/2005/8/layout/orgChart1"/>
    <dgm:cxn modelId="{B16722EB-5AAA-486B-9E76-A7938FE05778}" type="presParOf" srcId="{FF5E22D0-83DA-4BEF-AF18-B9260402A602}" destId="{26752180-D847-453E-BD3D-9E197E00B11D}" srcOrd="2" destOrd="0" presId="urn:microsoft.com/office/officeart/2005/8/layout/orgChart1"/>
    <dgm:cxn modelId="{B78D9A7F-B278-45CF-A44D-0C2D3BC15332}" type="presParOf" srcId="{8BC85A6E-F8C9-4C59-AFE2-A27F19533E04}" destId="{6A6A5D36-5990-4131-8909-4670519A94A4}" srcOrd="2" destOrd="0" presId="urn:microsoft.com/office/officeart/2005/8/layout/orgChart1"/>
    <dgm:cxn modelId="{B3E0B08A-6E19-4E0D-99FD-4B56D1C2DD74}" type="presParOf" srcId="{8BC85A6E-F8C9-4C59-AFE2-A27F19533E04}" destId="{5075EE76-88BB-441D-925D-F3974EF77484}" srcOrd="3" destOrd="0" presId="urn:microsoft.com/office/officeart/2005/8/layout/orgChart1"/>
    <dgm:cxn modelId="{40C24651-266C-422C-912B-1448E4929F04}" type="presParOf" srcId="{5075EE76-88BB-441D-925D-F3974EF77484}" destId="{07F566C4-DFC4-4260-B12D-93EBFEBE2EFC}" srcOrd="0" destOrd="0" presId="urn:microsoft.com/office/officeart/2005/8/layout/orgChart1"/>
    <dgm:cxn modelId="{6CF6A8DA-4F6A-49A4-8697-AD7B61E8E899}" type="presParOf" srcId="{07F566C4-DFC4-4260-B12D-93EBFEBE2EFC}" destId="{D4F5414D-3406-4B61-A712-61702EFCAFC3}" srcOrd="0" destOrd="0" presId="urn:microsoft.com/office/officeart/2005/8/layout/orgChart1"/>
    <dgm:cxn modelId="{7BD3D7E6-2AB1-45DA-A5E0-91C055F3F4E4}" type="presParOf" srcId="{07F566C4-DFC4-4260-B12D-93EBFEBE2EFC}" destId="{592CFDCB-9155-415E-950F-23A22BCA0D49}" srcOrd="1" destOrd="0" presId="urn:microsoft.com/office/officeart/2005/8/layout/orgChart1"/>
    <dgm:cxn modelId="{7E9C91C6-F732-4876-8A05-42A42B6C6635}" type="presParOf" srcId="{5075EE76-88BB-441D-925D-F3974EF77484}" destId="{5724B3D2-FE92-4E70-B02A-5419E0F35DA8}" srcOrd="1" destOrd="0" presId="urn:microsoft.com/office/officeart/2005/8/layout/orgChart1"/>
    <dgm:cxn modelId="{383C3DA3-42BF-4C53-80BD-07B0302A6D17}" type="presParOf" srcId="{5724B3D2-FE92-4E70-B02A-5419E0F35DA8}" destId="{D2D8B8D2-9C27-40EE-B0EA-2587BE76C1B1}" srcOrd="0" destOrd="0" presId="urn:microsoft.com/office/officeart/2005/8/layout/orgChart1"/>
    <dgm:cxn modelId="{DCEDDF04-7312-43DB-B38B-459402F770F9}" type="presParOf" srcId="{5724B3D2-FE92-4E70-B02A-5419E0F35DA8}" destId="{08728C61-9DCD-4ED7-BD57-0FA25F226594}" srcOrd="1" destOrd="0" presId="urn:microsoft.com/office/officeart/2005/8/layout/orgChart1"/>
    <dgm:cxn modelId="{AE4A3ECE-9E8D-4E14-969B-F834F84B6079}" type="presParOf" srcId="{08728C61-9DCD-4ED7-BD57-0FA25F226594}" destId="{E36E5BA6-603F-4AFB-B4B0-80BB39A3F5C3}" srcOrd="0" destOrd="0" presId="urn:microsoft.com/office/officeart/2005/8/layout/orgChart1"/>
    <dgm:cxn modelId="{FB569FC7-F801-4653-954A-E59353F871A4}" type="presParOf" srcId="{E36E5BA6-603F-4AFB-B4B0-80BB39A3F5C3}" destId="{CE0DBF09-2BF3-43DE-8A4F-47E103B5D9AC}" srcOrd="0" destOrd="0" presId="urn:microsoft.com/office/officeart/2005/8/layout/orgChart1"/>
    <dgm:cxn modelId="{3164F7D8-90D0-4DD5-9CB5-0279CE03246F}" type="presParOf" srcId="{E36E5BA6-603F-4AFB-B4B0-80BB39A3F5C3}" destId="{470F68C9-2089-4F8D-BBB1-BEE309610BD6}" srcOrd="1" destOrd="0" presId="urn:microsoft.com/office/officeart/2005/8/layout/orgChart1"/>
    <dgm:cxn modelId="{2595D3AE-4D79-490F-A4E2-4D14F02348AF}" type="presParOf" srcId="{08728C61-9DCD-4ED7-BD57-0FA25F226594}" destId="{2AA2C02B-DAD4-409B-A926-7CF924A4A3EF}" srcOrd="1" destOrd="0" presId="urn:microsoft.com/office/officeart/2005/8/layout/orgChart1"/>
    <dgm:cxn modelId="{662467B8-A5EE-43CC-8B3E-4BD85EDC14D0}" type="presParOf" srcId="{08728C61-9DCD-4ED7-BD57-0FA25F226594}" destId="{CF59DC2F-887F-4BB7-8467-5BBA7D0675C2}" srcOrd="2" destOrd="0" presId="urn:microsoft.com/office/officeart/2005/8/layout/orgChart1"/>
    <dgm:cxn modelId="{4242C19F-6A02-4E28-9DDE-21F06490E277}" type="presParOf" srcId="{5724B3D2-FE92-4E70-B02A-5419E0F35DA8}" destId="{25106078-A315-44B4-8D73-0444F426E7C5}" srcOrd="2" destOrd="0" presId="urn:microsoft.com/office/officeart/2005/8/layout/orgChart1"/>
    <dgm:cxn modelId="{CB4EF600-80CF-4242-BCF9-2EB59D949847}" type="presParOf" srcId="{5724B3D2-FE92-4E70-B02A-5419E0F35DA8}" destId="{E9E7A2D7-D2C8-4C10-B19B-376619B8B01F}" srcOrd="3" destOrd="0" presId="urn:microsoft.com/office/officeart/2005/8/layout/orgChart1"/>
    <dgm:cxn modelId="{F5F9717D-1D2D-4CF7-A938-0E52580A4001}" type="presParOf" srcId="{E9E7A2D7-D2C8-4C10-B19B-376619B8B01F}" destId="{4629CFB8-9691-4075-AA24-10C97CF39D92}" srcOrd="0" destOrd="0" presId="urn:microsoft.com/office/officeart/2005/8/layout/orgChart1"/>
    <dgm:cxn modelId="{7B2A8B56-2DC0-4F76-A839-2E70ADE3F05F}" type="presParOf" srcId="{4629CFB8-9691-4075-AA24-10C97CF39D92}" destId="{0831130B-2E19-4A79-B306-BD3F2C10CBE8}" srcOrd="0" destOrd="0" presId="urn:microsoft.com/office/officeart/2005/8/layout/orgChart1"/>
    <dgm:cxn modelId="{BF68B708-C453-454E-8794-1767EC0492F7}" type="presParOf" srcId="{4629CFB8-9691-4075-AA24-10C97CF39D92}" destId="{66360F55-C2FF-4615-A5E4-E9277F131A5E}" srcOrd="1" destOrd="0" presId="urn:microsoft.com/office/officeart/2005/8/layout/orgChart1"/>
    <dgm:cxn modelId="{F5DF461F-A5B7-4EF5-B10B-BA0BBBB98A15}" type="presParOf" srcId="{E9E7A2D7-D2C8-4C10-B19B-376619B8B01F}" destId="{6CC104DE-AF9A-43DB-AD7C-537DD7D89FAB}" srcOrd="1" destOrd="0" presId="urn:microsoft.com/office/officeart/2005/8/layout/orgChart1"/>
    <dgm:cxn modelId="{239F39C7-5F56-4DBC-BEB1-46AB64BDE8E4}" type="presParOf" srcId="{E9E7A2D7-D2C8-4C10-B19B-376619B8B01F}" destId="{E3ACD62B-E0FD-4F3A-BEB0-DA47BBBE0E14}" srcOrd="2" destOrd="0" presId="urn:microsoft.com/office/officeart/2005/8/layout/orgChart1"/>
    <dgm:cxn modelId="{9203039B-5A0C-4502-B41A-AA37DFABDF06}" type="presParOf" srcId="{5724B3D2-FE92-4E70-B02A-5419E0F35DA8}" destId="{C0B33D01-CD2B-492D-9A31-362F57EFF0C1}" srcOrd="4" destOrd="0" presId="urn:microsoft.com/office/officeart/2005/8/layout/orgChart1"/>
    <dgm:cxn modelId="{1FB818A2-1C1B-4A8A-94E2-7E805C34BF64}" type="presParOf" srcId="{5724B3D2-FE92-4E70-B02A-5419E0F35DA8}" destId="{C594B601-061B-4581-A3B5-DD21074D9CB6}" srcOrd="5" destOrd="0" presId="urn:microsoft.com/office/officeart/2005/8/layout/orgChart1"/>
    <dgm:cxn modelId="{7B420541-F449-4F8F-8695-ECECC81B8217}" type="presParOf" srcId="{C594B601-061B-4581-A3B5-DD21074D9CB6}" destId="{CBA61669-77C3-4C22-AB91-BCAE7C66D2D6}" srcOrd="0" destOrd="0" presId="urn:microsoft.com/office/officeart/2005/8/layout/orgChart1"/>
    <dgm:cxn modelId="{55C09B18-62A4-4523-8724-846B6E957A97}" type="presParOf" srcId="{CBA61669-77C3-4C22-AB91-BCAE7C66D2D6}" destId="{922477D6-E0D3-4209-BA72-BCFA6E937C1D}" srcOrd="0" destOrd="0" presId="urn:microsoft.com/office/officeart/2005/8/layout/orgChart1"/>
    <dgm:cxn modelId="{0E3C036A-F4B8-4C77-AF2A-C1049E196484}" type="presParOf" srcId="{CBA61669-77C3-4C22-AB91-BCAE7C66D2D6}" destId="{973976E6-545C-49BB-9475-08F762B7D0B6}" srcOrd="1" destOrd="0" presId="urn:microsoft.com/office/officeart/2005/8/layout/orgChart1"/>
    <dgm:cxn modelId="{9C46143B-D025-4B75-AA44-C883EFCC666F}" type="presParOf" srcId="{C594B601-061B-4581-A3B5-DD21074D9CB6}" destId="{0D758F2C-727B-40FE-AF96-707685C7C0DD}" srcOrd="1" destOrd="0" presId="urn:microsoft.com/office/officeart/2005/8/layout/orgChart1"/>
    <dgm:cxn modelId="{79F9572F-6004-4693-896D-4F26DBBFC243}" type="presParOf" srcId="{C594B601-061B-4581-A3B5-DD21074D9CB6}" destId="{C9E88DEE-E035-4A98-840D-95676AD05756}" srcOrd="2" destOrd="0" presId="urn:microsoft.com/office/officeart/2005/8/layout/orgChart1"/>
    <dgm:cxn modelId="{92597764-8C89-41C2-83CE-69F91A7A68D0}" type="presParOf" srcId="{5724B3D2-FE92-4E70-B02A-5419E0F35DA8}" destId="{C6F307A8-7072-48DC-ACD2-05D7EA86353E}" srcOrd="6" destOrd="0" presId="urn:microsoft.com/office/officeart/2005/8/layout/orgChart1"/>
    <dgm:cxn modelId="{4621160A-F2D5-452B-AD76-9946BAFAA93A}" type="presParOf" srcId="{5724B3D2-FE92-4E70-B02A-5419E0F35DA8}" destId="{D01F5065-3A8D-4BEE-8C4A-154350CE096C}" srcOrd="7" destOrd="0" presId="urn:microsoft.com/office/officeart/2005/8/layout/orgChart1"/>
    <dgm:cxn modelId="{240726D7-46B1-489D-8708-063387DBD3C4}" type="presParOf" srcId="{D01F5065-3A8D-4BEE-8C4A-154350CE096C}" destId="{FCF2A8DC-6FF0-4D4F-BF60-1D2A9787FCCC}" srcOrd="0" destOrd="0" presId="urn:microsoft.com/office/officeart/2005/8/layout/orgChart1"/>
    <dgm:cxn modelId="{FD88B0AA-2EF2-4A10-904E-86C39B684A3C}" type="presParOf" srcId="{FCF2A8DC-6FF0-4D4F-BF60-1D2A9787FCCC}" destId="{616C3B93-C9E4-41A0-92C0-C7AC5FCDB117}" srcOrd="0" destOrd="0" presId="urn:microsoft.com/office/officeart/2005/8/layout/orgChart1"/>
    <dgm:cxn modelId="{CC11C7CC-9838-4F27-BD8C-D887A62114F7}" type="presParOf" srcId="{FCF2A8DC-6FF0-4D4F-BF60-1D2A9787FCCC}" destId="{2492A202-F10A-485C-BF05-C5A6609D38B1}" srcOrd="1" destOrd="0" presId="urn:microsoft.com/office/officeart/2005/8/layout/orgChart1"/>
    <dgm:cxn modelId="{0B23407D-4232-4D31-B5A6-FB6334446EE9}" type="presParOf" srcId="{D01F5065-3A8D-4BEE-8C4A-154350CE096C}" destId="{E0D8638C-8E51-4693-A083-48F30D122872}" srcOrd="1" destOrd="0" presId="urn:microsoft.com/office/officeart/2005/8/layout/orgChart1"/>
    <dgm:cxn modelId="{E567E39E-8A56-414E-89E7-AEBC656A212C}" type="presParOf" srcId="{D01F5065-3A8D-4BEE-8C4A-154350CE096C}" destId="{5391D135-E742-4B96-94DC-4CB02FAADB8B}" srcOrd="2" destOrd="0" presId="urn:microsoft.com/office/officeart/2005/8/layout/orgChart1"/>
    <dgm:cxn modelId="{592A9CE5-5EB0-46FE-B5FD-765CBD234E8A}" type="presParOf" srcId="{5075EE76-88BB-441D-925D-F3974EF77484}" destId="{2A96EFBC-C838-4689-83C4-AB6B35AFE5B7}" srcOrd="2" destOrd="0" presId="urn:microsoft.com/office/officeart/2005/8/layout/orgChart1"/>
    <dgm:cxn modelId="{AFDB90C8-F71C-48DB-99F1-76AE19109E4E}" type="presParOf" srcId="{8BC85A6E-F8C9-4C59-AFE2-A27F19533E04}" destId="{D2363D09-145C-436A-9A85-0574EB96C612}" srcOrd="4" destOrd="0" presId="urn:microsoft.com/office/officeart/2005/8/layout/orgChart1"/>
    <dgm:cxn modelId="{358ABC57-C1B3-4C61-A62A-E8001B775FE3}" type="presParOf" srcId="{8BC85A6E-F8C9-4C59-AFE2-A27F19533E04}" destId="{C53FD3E0-D885-4CA7-B7CE-E8CCAFF81A66}" srcOrd="5" destOrd="0" presId="urn:microsoft.com/office/officeart/2005/8/layout/orgChart1"/>
    <dgm:cxn modelId="{4582D3B2-07E4-42E6-98A6-2596339F96E8}" type="presParOf" srcId="{C53FD3E0-D885-4CA7-B7CE-E8CCAFF81A66}" destId="{303C232E-C6A0-48C8-84B0-7084CE2F1B95}" srcOrd="0" destOrd="0" presId="urn:microsoft.com/office/officeart/2005/8/layout/orgChart1"/>
    <dgm:cxn modelId="{63454941-9724-493A-B010-F7BFE2F764C6}" type="presParOf" srcId="{303C232E-C6A0-48C8-84B0-7084CE2F1B95}" destId="{569FEB51-C8D2-490F-91A8-37B5676EF7E2}" srcOrd="0" destOrd="0" presId="urn:microsoft.com/office/officeart/2005/8/layout/orgChart1"/>
    <dgm:cxn modelId="{8E01DFFD-B180-4A86-AE06-83E324512505}" type="presParOf" srcId="{303C232E-C6A0-48C8-84B0-7084CE2F1B95}" destId="{1A4E4085-7A54-4A4F-B1F1-A1F76B4C6DBC}" srcOrd="1" destOrd="0" presId="urn:microsoft.com/office/officeart/2005/8/layout/orgChart1"/>
    <dgm:cxn modelId="{AE5163B0-3113-4F7E-8FD2-4B7A98A69487}" type="presParOf" srcId="{C53FD3E0-D885-4CA7-B7CE-E8CCAFF81A66}" destId="{6B7AB648-B5FD-4832-886A-EDAC149EE054}" srcOrd="1" destOrd="0" presId="urn:microsoft.com/office/officeart/2005/8/layout/orgChart1"/>
    <dgm:cxn modelId="{55055E08-6BCF-4D67-A1A2-F601D42F8296}" type="presParOf" srcId="{6B7AB648-B5FD-4832-886A-EDAC149EE054}" destId="{66F985EC-BA15-41CB-A71D-12CDC6ACB775}" srcOrd="0" destOrd="0" presId="urn:microsoft.com/office/officeart/2005/8/layout/orgChart1"/>
    <dgm:cxn modelId="{E3268285-CE7C-4F91-A13C-747B2E98ACDE}" type="presParOf" srcId="{6B7AB648-B5FD-4832-886A-EDAC149EE054}" destId="{F9FDB34B-55B0-4D29-A3EE-F15AAE7B34C7}" srcOrd="1" destOrd="0" presId="urn:microsoft.com/office/officeart/2005/8/layout/orgChart1"/>
    <dgm:cxn modelId="{B1A13675-7A79-4BF3-944C-9A57059AB4C6}" type="presParOf" srcId="{F9FDB34B-55B0-4D29-A3EE-F15AAE7B34C7}" destId="{3C5C2ADC-197B-4E8D-B159-2F90A4081484}" srcOrd="0" destOrd="0" presId="urn:microsoft.com/office/officeart/2005/8/layout/orgChart1"/>
    <dgm:cxn modelId="{82EC0E8C-871E-45C3-AF22-B1E2260139AE}" type="presParOf" srcId="{3C5C2ADC-197B-4E8D-B159-2F90A4081484}" destId="{ED7BA9A8-E1A7-40D4-A3FC-085B132F4A28}" srcOrd="0" destOrd="0" presId="urn:microsoft.com/office/officeart/2005/8/layout/orgChart1"/>
    <dgm:cxn modelId="{31515C55-519E-46B7-85AA-293369763CE8}" type="presParOf" srcId="{3C5C2ADC-197B-4E8D-B159-2F90A4081484}" destId="{684DB315-FD83-4189-B5CD-DA3E19080C34}" srcOrd="1" destOrd="0" presId="urn:microsoft.com/office/officeart/2005/8/layout/orgChart1"/>
    <dgm:cxn modelId="{F13AF430-D5E0-4095-AE68-33A7A513A86C}" type="presParOf" srcId="{F9FDB34B-55B0-4D29-A3EE-F15AAE7B34C7}" destId="{DD049BC1-F9E3-4CBB-9779-06A7A2247CAF}" srcOrd="1" destOrd="0" presId="urn:microsoft.com/office/officeart/2005/8/layout/orgChart1"/>
    <dgm:cxn modelId="{A50EAEFF-F4E9-44F4-994A-F16B1B188D0D}" type="presParOf" srcId="{F9FDB34B-55B0-4D29-A3EE-F15AAE7B34C7}" destId="{DEBB43F2-BD88-465A-A8DF-DB6AA77FB087}" srcOrd="2" destOrd="0" presId="urn:microsoft.com/office/officeart/2005/8/layout/orgChart1"/>
    <dgm:cxn modelId="{CB212625-C0CB-4AEA-9222-01A5A4064B14}" type="presParOf" srcId="{6B7AB648-B5FD-4832-886A-EDAC149EE054}" destId="{03FEC323-4FFC-44F5-882B-59FBC9DD3FDA}" srcOrd="2" destOrd="0" presId="urn:microsoft.com/office/officeart/2005/8/layout/orgChart1"/>
    <dgm:cxn modelId="{34AA237F-F923-479B-9C82-76BC5F9C4A22}" type="presParOf" srcId="{6B7AB648-B5FD-4832-886A-EDAC149EE054}" destId="{A5C3CA08-6156-466C-A9A0-88E205A69EF0}" srcOrd="3" destOrd="0" presId="urn:microsoft.com/office/officeart/2005/8/layout/orgChart1"/>
    <dgm:cxn modelId="{34830685-80B7-4990-AED1-8D8FE96B5510}" type="presParOf" srcId="{A5C3CA08-6156-466C-A9A0-88E205A69EF0}" destId="{58695ABB-91E8-4241-BE77-B715870E344F}" srcOrd="0" destOrd="0" presId="urn:microsoft.com/office/officeart/2005/8/layout/orgChart1"/>
    <dgm:cxn modelId="{FBF02C86-2E8E-4244-9803-B0CE7844E367}" type="presParOf" srcId="{58695ABB-91E8-4241-BE77-B715870E344F}" destId="{3860FB02-7F3D-48E1-820C-C182150C25FC}" srcOrd="0" destOrd="0" presId="urn:microsoft.com/office/officeart/2005/8/layout/orgChart1"/>
    <dgm:cxn modelId="{5B0DA397-D2B1-4595-A479-81FA5B3329DB}" type="presParOf" srcId="{58695ABB-91E8-4241-BE77-B715870E344F}" destId="{569446B9-A042-496D-BCB4-2ABCB81EF5F5}" srcOrd="1" destOrd="0" presId="urn:microsoft.com/office/officeart/2005/8/layout/orgChart1"/>
    <dgm:cxn modelId="{9D37C968-8FC9-4B48-AA1C-4A26D529910D}" type="presParOf" srcId="{A5C3CA08-6156-466C-A9A0-88E205A69EF0}" destId="{7EAF34E3-4B96-4DF9-92A3-E15A828BFB91}" srcOrd="1" destOrd="0" presId="urn:microsoft.com/office/officeart/2005/8/layout/orgChart1"/>
    <dgm:cxn modelId="{BA798F16-A2A4-4BC1-B15E-D13BD7B07AF0}" type="presParOf" srcId="{A5C3CA08-6156-466C-A9A0-88E205A69EF0}" destId="{4B52E5BA-E0F4-4117-874F-0831A809247F}" srcOrd="2" destOrd="0" presId="urn:microsoft.com/office/officeart/2005/8/layout/orgChart1"/>
    <dgm:cxn modelId="{E2F38BC7-D470-4F6F-ABF5-3DCCC137A99C}" type="presParOf" srcId="{6B7AB648-B5FD-4832-886A-EDAC149EE054}" destId="{647A7A40-C226-48EB-8D79-35BF204354A8}" srcOrd="4" destOrd="0" presId="urn:microsoft.com/office/officeart/2005/8/layout/orgChart1"/>
    <dgm:cxn modelId="{4ADE5D32-6E2B-49BB-9F16-4946DD60ACFF}" type="presParOf" srcId="{6B7AB648-B5FD-4832-886A-EDAC149EE054}" destId="{7E57FC64-5EEC-4DC0-94BA-0C5B7A2B23F9}" srcOrd="5" destOrd="0" presId="urn:microsoft.com/office/officeart/2005/8/layout/orgChart1"/>
    <dgm:cxn modelId="{5022B78D-63CF-4125-A673-DACC8EB5AFD2}" type="presParOf" srcId="{7E57FC64-5EEC-4DC0-94BA-0C5B7A2B23F9}" destId="{BBD2F0CE-9908-4235-A6A4-A0893E825922}" srcOrd="0" destOrd="0" presId="urn:microsoft.com/office/officeart/2005/8/layout/orgChart1"/>
    <dgm:cxn modelId="{4562E366-C32D-46F8-B1FC-6DC426CE0D07}" type="presParOf" srcId="{BBD2F0CE-9908-4235-A6A4-A0893E825922}" destId="{9B6405E2-272F-41F4-8E6A-96BFA677C48F}" srcOrd="0" destOrd="0" presId="urn:microsoft.com/office/officeart/2005/8/layout/orgChart1"/>
    <dgm:cxn modelId="{71940C51-1C55-4BD7-BA73-3087BCAD7A9A}" type="presParOf" srcId="{BBD2F0CE-9908-4235-A6A4-A0893E825922}" destId="{BC955350-0993-460D-8B3E-A2B43AEC78C1}" srcOrd="1" destOrd="0" presId="urn:microsoft.com/office/officeart/2005/8/layout/orgChart1"/>
    <dgm:cxn modelId="{C8E2FD07-90EF-49F6-9B42-196D1E05DB5C}" type="presParOf" srcId="{7E57FC64-5EEC-4DC0-94BA-0C5B7A2B23F9}" destId="{73C4A8EC-2C9F-4E4E-82E8-B70691E98FC0}" srcOrd="1" destOrd="0" presId="urn:microsoft.com/office/officeart/2005/8/layout/orgChart1"/>
    <dgm:cxn modelId="{A5B07C41-18B5-4564-A9FD-5D573C93AC5E}" type="presParOf" srcId="{7E57FC64-5EEC-4DC0-94BA-0C5B7A2B23F9}" destId="{920CB25A-AFA0-41F7-846F-7A8D34104A32}" srcOrd="2" destOrd="0" presId="urn:microsoft.com/office/officeart/2005/8/layout/orgChart1"/>
    <dgm:cxn modelId="{82AF0A8B-9DC5-47A4-8FE8-06EFD20A1D33}" type="presParOf" srcId="{6B7AB648-B5FD-4832-886A-EDAC149EE054}" destId="{F29CA50D-2BB9-4386-AC27-90193BA046C6}" srcOrd="6" destOrd="0" presId="urn:microsoft.com/office/officeart/2005/8/layout/orgChart1"/>
    <dgm:cxn modelId="{DE6CB334-1CD9-4C10-9EFA-0D3494E8747D}" type="presParOf" srcId="{6B7AB648-B5FD-4832-886A-EDAC149EE054}" destId="{71270A94-CD36-459F-8314-57CA3C9B2A14}" srcOrd="7" destOrd="0" presId="urn:microsoft.com/office/officeart/2005/8/layout/orgChart1"/>
    <dgm:cxn modelId="{A8F8B9E7-DD17-48EC-8480-8CF88F12E438}" type="presParOf" srcId="{71270A94-CD36-459F-8314-57CA3C9B2A14}" destId="{515F5F3A-0568-46AD-8FE9-E3003C80F3AC}" srcOrd="0" destOrd="0" presId="urn:microsoft.com/office/officeart/2005/8/layout/orgChart1"/>
    <dgm:cxn modelId="{AEFCD514-189F-4BC1-921F-909C497DC3F6}" type="presParOf" srcId="{515F5F3A-0568-46AD-8FE9-E3003C80F3AC}" destId="{CAB15B5F-CFEF-455A-B550-EA70208B915B}" srcOrd="0" destOrd="0" presId="urn:microsoft.com/office/officeart/2005/8/layout/orgChart1"/>
    <dgm:cxn modelId="{94A69D3F-7C24-44F7-A388-28AB83E98DE6}" type="presParOf" srcId="{515F5F3A-0568-46AD-8FE9-E3003C80F3AC}" destId="{D9514953-5F69-4BB8-899E-B975D10BA5BA}" srcOrd="1" destOrd="0" presId="urn:microsoft.com/office/officeart/2005/8/layout/orgChart1"/>
    <dgm:cxn modelId="{3990A9B9-36BF-4A2E-9DAF-C8F31C270792}" type="presParOf" srcId="{71270A94-CD36-459F-8314-57CA3C9B2A14}" destId="{74313550-98C9-45B1-A926-D1394202EE1C}" srcOrd="1" destOrd="0" presId="urn:microsoft.com/office/officeart/2005/8/layout/orgChart1"/>
    <dgm:cxn modelId="{B991BCDD-D447-40BC-B2DD-76968F0951EF}" type="presParOf" srcId="{71270A94-CD36-459F-8314-57CA3C9B2A14}" destId="{FCA47BA4-DB04-4797-9F65-AC87D30FC6EF}" srcOrd="2" destOrd="0" presId="urn:microsoft.com/office/officeart/2005/8/layout/orgChart1"/>
    <dgm:cxn modelId="{F307D0FA-3563-40B5-A084-53F540D7A254}" type="presParOf" srcId="{C53FD3E0-D885-4CA7-B7CE-E8CCAFF81A66}" destId="{DB845AF5-4F04-4CEC-872C-D624A9BCE410}" srcOrd="2" destOrd="0" presId="urn:microsoft.com/office/officeart/2005/8/layout/orgChart1"/>
    <dgm:cxn modelId="{3A597912-2A07-4CC7-AE8F-9716EAFAD5D0}" type="presParOf" srcId="{8BC85A6E-F8C9-4C59-AFE2-A27F19533E04}" destId="{5B2867BF-D49B-4428-8580-C2E1EDD115B6}" srcOrd="6" destOrd="0" presId="urn:microsoft.com/office/officeart/2005/8/layout/orgChart1"/>
    <dgm:cxn modelId="{70F85C12-121E-43FB-8305-BB42EF08FB6E}" type="presParOf" srcId="{8BC85A6E-F8C9-4C59-AFE2-A27F19533E04}" destId="{3EE5B616-E3CE-4FF7-8633-A65FE306F8A5}" srcOrd="7" destOrd="0" presId="urn:microsoft.com/office/officeart/2005/8/layout/orgChart1"/>
    <dgm:cxn modelId="{EA7A6B83-29BD-465E-9A58-8C22D54C9B3B}" type="presParOf" srcId="{3EE5B616-E3CE-4FF7-8633-A65FE306F8A5}" destId="{220C43B4-FF46-4D2C-9AC2-F74BE71608D4}" srcOrd="0" destOrd="0" presId="urn:microsoft.com/office/officeart/2005/8/layout/orgChart1"/>
    <dgm:cxn modelId="{24784F6B-14D3-4D65-8A63-281D41D1554A}" type="presParOf" srcId="{220C43B4-FF46-4D2C-9AC2-F74BE71608D4}" destId="{FFB4BED3-9949-445F-92D7-7FFBC108C5D1}" srcOrd="0" destOrd="0" presId="urn:microsoft.com/office/officeart/2005/8/layout/orgChart1"/>
    <dgm:cxn modelId="{41323238-32FE-4E5B-B67A-9300BC192EBD}" type="presParOf" srcId="{220C43B4-FF46-4D2C-9AC2-F74BE71608D4}" destId="{17A69810-3FCC-42FA-AD15-E4FACF0436C1}" srcOrd="1" destOrd="0" presId="urn:microsoft.com/office/officeart/2005/8/layout/orgChart1"/>
    <dgm:cxn modelId="{0C09A6AE-9421-409D-A6B2-C102B657DFFA}" type="presParOf" srcId="{3EE5B616-E3CE-4FF7-8633-A65FE306F8A5}" destId="{E92727CD-36CA-4478-A27C-C634C58E35D2}" srcOrd="1" destOrd="0" presId="urn:microsoft.com/office/officeart/2005/8/layout/orgChart1"/>
    <dgm:cxn modelId="{81FE214E-F458-489A-A184-B3D79C0BE6D6}" type="presParOf" srcId="{E92727CD-36CA-4478-A27C-C634C58E35D2}" destId="{93157BD5-B599-4054-B44C-8217CE1B8C48}" srcOrd="0" destOrd="0" presId="urn:microsoft.com/office/officeart/2005/8/layout/orgChart1"/>
    <dgm:cxn modelId="{5343DF76-06D8-4AD6-ABA0-62324095A84A}" type="presParOf" srcId="{E92727CD-36CA-4478-A27C-C634C58E35D2}" destId="{E9E5A37D-C6B2-4B3F-AD83-0C6C424C0AE0}" srcOrd="1" destOrd="0" presId="urn:microsoft.com/office/officeart/2005/8/layout/orgChart1"/>
    <dgm:cxn modelId="{8A52A314-B7AC-4960-8D6B-8CE75D939F18}" type="presParOf" srcId="{E9E5A37D-C6B2-4B3F-AD83-0C6C424C0AE0}" destId="{21F010CE-D843-46E0-854A-EC056AFD120B}" srcOrd="0" destOrd="0" presId="urn:microsoft.com/office/officeart/2005/8/layout/orgChart1"/>
    <dgm:cxn modelId="{01FF6662-2FA6-41F9-9FD3-2BA941196B27}" type="presParOf" srcId="{21F010CE-D843-46E0-854A-EC056AFD120B}" destId="{452A88DA-DB1A-4746-996D-F26BD40CEB12}" srcOrd="0" destOrd="0" presId="urn:microsoft.com/office/officeart/2005/8/layout/orgChart1"/>
    <dgm:cxn modelId="{CED18156-460A-454B-A436-FF77C8F75484}" type="presParOf" srcId="{21F010CE-D843-46E0-854A-EC056AFD120B}" destId="{EB53E0EC-182F-4ED1-AC03-C4D5E8102244}" srcOrd="1" destOrd="0" presId="urn:microsoft.com/office/officeart/2005/8/layout/orgChart1"/>
    <dgm:cxn modelId="{A6046A64-6ACC-4586-A643-2948BAD15918}" type="presParOf" srcId="{E9E5A37D-C6B2-4B3F-AD83-0C6C424C0AE0}" destId="{01C30D33-215F-4045-9BBD-23CCF5ADC7C2}" srcOrd="1" destOrd="0" presId="urn:microsoft.com/office/officeart/2005/8/layout/orgChart1"/>
    <dgm:cxn modelId="{9260243E-2071-4E47-8412-E1827735F0E1}" type="presParOf" srcId="{E9E5A37D-C6B2-4B3F-AD83-0C6C424C0AE0}" destId="{F21BDC20-2291-4B6B-9FFA-0BD78929A55E}" srcOrd="2" destOrd="0" presId="urn:microsoft.com/office/officeart/2005/8/layout/orgChart1"/>
    <dgm:cxn modelId="{3953EFE4-3FBC-410C-AE4C-27DED9E21741}" type="presParOf" srcId="{E92727CD-36CA-4478-A27C-C634C58E35D2}" destId="{6F798CA6-7372-4B5C-8E9A-85537C8C69E1}" srcOrd="2" destOrd="0" presId="urn:microsoft.com/office/officeart/2005/8/layout/orgChart1"/>
    <dgm:cxn modelId="{57D5F397-ED0E-4196-8168-634F1FD15EE0}" type="presParOf" srcId="{E92727CD-36CA-4478-A27C-C634C58E35D2}" destId="{57F4D940-19F1-4417-B5CE-3F77886291B7}" srcOrd="3" destOrd="0" presId="urn:microsoft.com/office/officeart/2005/8/layout/orgChart1"/>
    <dgm:cxn modelId="{1B30E64D-8FF4-4EFC-8A0B-DE409B72662B}" type="presParOf" srcId="{57F4D940-19F1-4417-B5CE-3F77886291B7}" destId="{08F90390-11B4-46C9-9D7C-7DAFCA61ED17}" srcOrd="0" destOrd="0" presId="urn:microsoft.com/office/officeart/2005/8/layout/orgChart1"/>
    <dgm:cxn modelId="{5F096E9B-5325-47B1-AD99-BCCB048D9416}" type="presParOf" srcId="{08F90390-11B4-46C9-9D7C-7DAFCA61ED17}" destId="{DF35CC3F-5012-47ED-B9FB-41649854D78C}" srcOrd="0" destOrd="0" presId="urn:microsoft.com/office/officeart/2005/8/layout/orgChart1"/>
    <dgm:cxn modelId="{22AE6019-A767-45EE-8EB2-46F38126DB90}" type="presParOf" srcId="{08F90390-11B4-46C9-9D7C-7DAFCA61ED17}" destId="{B27390F9-E2BA-4FE8-ABED-C03C7A5F26C1}" srcOrd="1" destOrd="0" presId="urn:microsoft.com/office/officeart/2005/8/layout/orgChart1"/>
    <dgm:cxn modelId="{B7DBEAD2-ECE2-460B-A8FE-892C7C9CEDC1}" type="presParOf" srcId="{57F4D940-19F1-4417-B5CE-3F77886291B7}" destId="{ED2CFF08-870B-4072-9EE3-2515227E0EEA}" srcOrd="1" destOrd="0" presId="urn:microsoft.com/office/officeart/2005/8/layout/orgChart1"/>
    <dgm:cxn modelId="{93D769BC-7926-4CAB-866E-67416C126E87}" type="presParOf" srcId="{57F4D940-19F1-4417-B5CE-3F77886291B7}" destId="{49F4228E-79C9-48CB-B9D3-D1E5361B42F5}" srcOrd="2" destOrd="0" presId="urn:microsoft.com/office/officeart/2005/8/layout/orgChart1"/>
    <dgm:cxn modelId="{7C39C685-AE9F-42D8-B567-AAE8D90D1A42}" type="presParOf" srcId="{E92727CD-36CA-4478-A27C-C634C58E35D2}" destId="{8A369C42-0EE2-483C-9EF1-991BCBB156AF}" srcOrd="4" destOrd="0" presId="urn:microsoft.com/office/officeart/2005/8/layout/orgChart1"/>
    <dgm:cxn modelId="{1B17E182-86ED-4444-B191-A11E78346F8E}" type="presParOf" srcId="{E92727CD-36CA-4478-A27C-C634C58E35D2}" destId="{64BAF952-6805-46D2-A754-14B127ADF7D7}" srcOrd="5" destOrd="0" presId="urn:microsoft.com/office/officeart/2005/8/layout/orgChart1"/>
    <dgm:cxn modelId="{C59D98A9-8EC3-4CEB-90E0-3BCF80B80528}" type="presParOf" srcId="{64BAF952-6805-46D2-A754-14B127ADF7D7}" destId="{BCB4DCF5-6FA7-459C-AFF3-26C9F0444173}" srcOrd="0" destOrd="0" presId="urn:microsoft.com/office/officeart/2005/8/layout/orgChart1"/>
    <dgm:cxn modelId="{200BD2A2-1FAF-4D41-93EB-F53A5664BBB2}" type="presParOf" srcId="{BCB4DCF5-6FA7-459C-AFF3-26C9F0444173}" destId="{8FD3D394-6C85-4DAE-887C-5F9730F42CB5}" srcOrd="0" destOrd="0" presId="urn:microsoft.com/office/officeart/2005/8/layout/orgChart1"/>
    <dgm:cxn modelId="{846F3B4A-4AFE-4533-954E-270690B05035}" type="presParOf" srcId="{BCB4DCF5-6FA7-459C-AFF3-26C9F0444173}" destId="{B8FFDB38-647A-4D54-AB2D-4EE34CCDC8C8}" srcOrd="1" destOrd="0" presId="urn:microsoft.com/office/officeart/2005/8/layout/orgChart1"/>
    <dgm:cxn modelId="{87D9CC8E-1D2E-4897-8783-F07399A314C4}" type="presParOf" srcId="{64BAF952-6805-46D2-A754-14B127ADF7D7}" destId="{7B371F16-F739-42AB-BC74-1511FDA0282D}" srcOrd="1" destOrd="0" presId="urn:microsoft.com/office/officeart/2005/8/layout/orgChart1"/>
    <dgm:cxn modelId="{F69C1EE0-E1AC-41FE-AD0D-A9154112BB09}" type="presParOf" srcId="{64BAF952-6805-46D2-A754-14B127ADF7D7}" destId="{97717EC2-C9B4-4A38-9493-449BD85A5AE2}" srcOrd="2" destOrd="0" presId="urn:microsoft.com/office/officeart/2005/8/layout/orgChart1"/>
    <dgm:cxn modelId="{DBD55983-1C83-473F-8273-AC5328B23525}" type="presParOf" srcId="{E92727CD-36CA-4478-A27C-C634C58E35D2}" destId="{8D581A12-AEBA-443B-8B79-2A0AA6024FA9}" srcOrd="6" destOrd="0" presId="urn:microsoft.com/office/officeart/2005/8/layout/orgChart1"/>
    <dgm:cxn modelId="{C1F405B2-75B4-4AF1-A490-1C53DF3CF44D}" type="presParOf" srcId="{E92727CD-36CA-4478-A27C-C634C58E35D2}" destId="{49E0564A-D6D0-48E0-8F8F-E76AD6BD3E0E}" srcOrd="7" destOrd="0" presId="urn:microsoft.com/office/officeart/2005/8/layout/orgChart1"/>
    <dgm:cxn modelId="{E62F81E2-7066-4535-9B92-2A0A0BF5C35E}" type="presParOf" srcId="{49E0564A-D6D0-48E0-8F8F-E76AD6BD3E0E}" destId="{CFFF9A11-CE07-4C04-B613-7D4FA48A2B34}" srcOrd="0" destOrd="0" presId="urn:microsoft.com/office/officeart/2005/8/layout/orgChart1"/>
    <dgm:cxn modelId="{B1E8DE8A-9D25-44D4-A53B-10967F8543CC}" type="presParOf" srcId="{CFFF9A11-CE07-4C04-B613-7D4FA48A2B34}" destId="{E955048A-C959-4F45-B16F-8FB3E99E27A1}" srcOrd="0" destOrd="0" presId="urn:microsoft.com/office/officeart/2005/8/layout/orgChart1"/>
    <dgm:cxn modelId="{45B913D5-9964-4CBF-8C6E-36ABA9D8D1EF}" type="presParOf" srcId="{CFFF9A11-CE07-4C04-B613-7D4FA48A2B34}" destId="{B2A534C4-B017-4B14-935E-0BEABF5F5DE2}" srcOrd="1" destOrd="0" presId="urn:microsoft.com/office/officeart/2005/8/layout/orgChart1"/>
    <dgm:cxn modelId="{5F0EEA9F-8E99-477E-B311-B2BAFDC24AE2}" type="presParOf" srcId="{49E0564A-D6D0-48E0-8F8F-E76AD6BD3E0E}" destId="{B5063101-1866-4E1D-827C-09DB8F9662B8}" srcOrd="1" destOrd="0" presId="urn:microsoft.com/office/officeart/2005/8/layout/orgChart1"/>
    <dgm:cxn modelId="{2618F6AC-F588-40DE-98E0-51BF3303AFAB}" type="presParOf" srcId="{49E0564A-D6D0-48E0-8F8F-E76AD6BD3E0E}" destId="{C6098859-8096-497C-8CC6-7677FC341643}" srcOrd="2" destOrd="0" presId="urn:microsoft.com/office/officeart/2005/8/layout/orgChart1"/>
    <dgm:cxn modelId="{9758A888-E13B-4EF6-A196-14A80B06DC45}" type="presParOf" srcId="{3EE5B616-E3CE-4FF7-8633-A65FE306F8A5}" destId="{9E55D8A9-EC7B-43A1-8D15-31A766BCF741}" srcOrd="2" destOrd="0" presId="urn:microsoft.com/office/officeart/2005/8/layout/orgChart1"/>
    <dgm:cxn modelId="{43B3A9DC-DAA7-47B8-B0A8-C2A0ADF62D4B}" type="presParOf" srcId="{8BC85A6E-F8C9-4C59-AFE2-A27F19533E04}" destId="{38B8B6E5-AFB7-4638-A968-A4DC6C47B0BF}" srcOrd="8" destOrd="0" presId="urn:microsoft.com/office/officeart/2005/8/layout/orgChart1"/>
    <dgm:cxn modelId="{2DD822A5-D980-4736-B730-57FBBEE72F65}" type="presParOf" srcId="{8BC85A6E-F8C9-4C59-AFE2-A27F19533E04}" destId="{329F5960-705A-4F0D-B263-5A1CB7085D5B}" srcOrd="9" destOrd="0" presId="urn:microsoft.com/office/officeart/2005/8/layout/orgChart1"/>
    <dgm:cxn modelId="{81EF9C90-1D81-4C84-B4F2-CD48938DB195}" type="presParOf" srcId="{329F5960-705A-4F0D-B263-5A1CB7085D5B}" destId="{7ACB5033-283D-4527-8566-E800002C045C}" srcOrd="0" destOrd="0" presId="urn:microsoft.com/office/officeart/2005/8/layout/orgChart1"/>
    <dgm:cxn modelId="{E6232AFE-524B-40B4-93B9-B98DDAEF4F82}" type="presParOf" srcId="{7ACB5033-283D-4527-8566-E800002C045C}" destId="{673F6B6F-EB76-4CD8-A699-442E6438ECEA}" srcOrd="0" destOrd="0" presId="urn:microsoft.com/office/officeart/2005/8/layout/orgChart1"/>
    <dgm:cxn modelId="{B73D6992-628C-4510-BD1D-272AFAD0191C}" type="presParOf" srcId="{7ACB5033-283D-4527-8566-E800002C045C}" destId="{6996BAED-99FC-4C46-99C1-C6D54E0E26E6}" srcOrd="1" destOrd="0" presId="urn:microsoft.com/office/officeart/2005/8/layout/orgChart1"/>
    <dgm:cxn modelId="{A66B06CC-45A4-49AE-BF45-2C3C00E06BD7}" type="presParOf" srcId="{329F5960-705A-4F0D-B263-5A1CB7085D5B}" destId="{D1DB3207-90BC-4D21-8D0E-7284CCE296F7}" srcOrd="1" destOrd="0" presId="urn:microsoft.com/office/officeart/2005/8/layout/orgChart1"/>
    <dgm:cxn modelId="{BFE66A89-CC84-4513-AF93-61FE1CE5FAA3}" type="presParOf" srcId="{D1DB3207-90BC-4D21-8D0E-7284CCE296F7}" destId="{B1F071D1-35D7-4249-B609-6B187E635DF2}" srcOrd="0" destOrd="0" presId="urn:microsoft.com/office/officeart/2005/8/layout/orgChart1"/>
    <dgm:cxn modelId="{EB32876F-92D0-4A3F-8D5F-31DF3B82EFAD}" type="presParOf" srcId="{D1DB3207-90BC-4D21-8D0E-7284CCE296F7}" destId="{C27F47F8-4E8A-40E7-A72F-4DEC725C1FE3}" srcOrd="1" destOrd="0" presId="urn:microsoft.com/office/officeart/2005/8/layout/orgChart1"/>
    <dgm:cxn modelId="{C481153B-6398-46F7-B6D2-DCDCF529006B}" type="presParOf" srcId="{C27F47F8-4E8A-40E7-A72F-4DEC725C1FE3}" destId="{B6FFA2DE-073F-464E-8772-DA5F85977A87}" srcOrd="0" destOrd="0" presId="urn:microsoft.com/office/officeart/2005/8/layout/orgChart1"/>
    <dgm:cxn modelId="{45D13FCC-AA8C-4C9F-8347-9154D19A405D}" type="presParOf" srcId="{B6FFA2DE-073F-464E-8772-DA5F85977A87}" destId="{ADC03C32-BED4-4EF8-A897-1CBDBDE89F0A}" srcOrd="0" destOrd="0" presId="urn:microsoft.com/office/officeart/2005/8/layout/orgChart1"/>
    <dgm:cxn modelId="{0881A2AD-1732-4D6C-8338-F1E2433CF5AA}" type="presParOf" srcId="{B6FFA2DE-073F-464E-8772-DA5F85977A87}" destId="{AED87596-D11E-4201-9AD3-A2C23D57E190}" srcOrd="1" destOrd="0" presId="urn:microsoft.com/office/officeart/2005/8/layout/orgChart1"/>
    <dgm:cxn modelId="{47B4B653-16FA-4E18-AC2B-D8EF9B7358B5}" type="presParOf" srcId="{C27F47F8-4E8A-40E7-A72F-4DEC725C1FE3}" destId="{A0924AB3-E59E-4376-BDAD-C3F3889AA92D}" srcOrd="1" destOrd="0" presId="urn:microsoft.com/office/officeart/2005/8/layout/orgChart1"/>
    <dgm:cxn modelId="{8C19B443-F29F-4A3D-BDED-3108F1362B60}" type="presParOf" srcId="{C27F47F8-4E8A-40E7-A72F-4DEC725C1FE3}" destId="{13A51D7E-B127-4EE9-A225-C413A3E10A0B}" srcOrd="2" destOrd="0" presId="urn:microsoft.com/office/officeart/2005/8/layout/orgChart1"/>
    <dgm:cxn modelId="{E01ED74A-64C1-4A29-8FC0-137FA68EF164}" type="presParOf" srcId="{D1DB3207-90BC-4D21-8D0E-7284CCE296F7}" destId="{ADF102E7-62B9-4D58-B373-7D5E812BAEA1}" srcOrd="2" destOrd="0" presId="urn:microsoft.com/office/officeart/2005/8/layout/orgChart1"/>
    <dgm:cxn modelId="{BD44DA1B-5AA3-48D9-A715-A943884BA0E6}" type="presParOf" srcId="{D1DB3207-90BC-4D21-8D0E-7284CCE296F7}" destId="{F7FE2468-2BF0-4ED3-8BBF-31D057F44D1F}" srcOrd="3" destOrd="0" presId="urn:microsoft.com/office/officeart/2005/8/layout/orgChart1"/>
    <dgm:cxn modelId="{191B916A-81D6-4EA0-A0DA-2AB17A4AC271}" type="presParOf" srcId="{F7FE2468-2BF0-4ED3-8BBF-31D057F44D1F}" destId="{72D7A9C9-D88B-4618-A066-4BEB709F0FB1}" srcOrd="0" destOrd="0" presId="urn:microsoft.com/office/officeart/2005/8/layout/orgChart1"/>
    <dgm:cxn modelId="{49DFAB08-D60B-43B1-9EAD-26BC295D2A6E}" type="presParOf" srcId="{72D7A9C9-D88B-4618-A066-4BEB709F0FB1}" destId="{DA1A027A-5F7F-4602-B129-C7CA8D29A578}" srcOrd="0" destOrd="0" presId="urn:microsoft.com/office/officeart/2005/8/layout/orgChart1"/>
    <dgm:cxn modelId="{C0824DF9-7B6A-48AA-ADB3-E4791D07A867}" type="presParOf" srcId="{72D7A9C9-D88B-4618-A066-4BEB709F0FB1}" destId="{B63FE146-9DEC-4071-A0D7-CA0B5F1BF5E3}" srcOrd="1" destOrd="0" presId="urn:microsoft.com/office/officeart/2005/8/layout/orgChart1"/>
    <dgm:cxn modelId="{FE771192-D386-48C1-A9E0-64C1887D4C66}" type="presParOf" srcId="{F7FE2468-2BF0-4ED3-8BBF-31D057F44D1F}" destId="{8E46345B-BAC4-4D0F-AA08-EB2ADAACDB64}" srcOrd="1" destOrd="0" presId="urn:microsoft.com/office/officeart/2005/8/layout/orgChart1"/>
    <dgm:cxn modelId="{0F0B920D-5BC9-4652-A483-AE6DA1135B80}" type="presParOf" srcId="{F7FE2468-2BF0-4ED3-8BBF-31D057F44D1F}" destId="{61A704A5-7CFF-4355-B672-53072B733C88}" srcOrd="2" destOrd="0" presId="urn:microsoft.com/office/officeart/2005/8/layout/orgChart1"/>
    <dgm:cxn modelId="{63576565-4527-4E35-A652-E7C696DAE95D}" type="presParOf" srcId="{D1DB3207-90BC-4D21-8D0E-7284CCE296F7}" destId="{182DAA10-148C-447C-8FE7-F2F52FD7FC32}" srcOrd="4" destOrd="0" presId="urn:microsoft.com/office/officeart/2005/8/layout/orgChart1"/>
    <dgm:cxn modelId="{81EBC9B5-2342-47AF-8FCF-FDFE4D81E889}" type="presParOf" srcId="{D1DB3207-90BC-4D21-8D0E-7284CCE296F7}" destId="{868C5B16-12C8-494C-8A2C-621A5A5B81C4}" srcOrd="5" destOrd="0" presId="urn:microsoft.com/office/officeart/2005/8/layout/orgChart1"/>
    <dgm:cxn modelId="{108E90D6-F13B-4830-9F60-D6085B93EBA9}" type="presParOf" srcId="{868C5B16-12C8-494C-8A2C-621A5A5B81C4}" destId="{47319EAD-7BAB-480B-AAE6-1F12977B2104}" srcOrd="0" destOrd="0" presId="urn:microsoft.com/office/officeart/2005/8/layout/orgChart1"/>
    <dgm:cxn modelId="{4678E416-081F-4E22-A5CF-69E271BCAF61}" type="presParOf" srcId="{47319EAD-7BAB-480B-AAE6-1F12977B2104}" destId="{133FA9B9-8011-4941-8D4C-97941EC45FA2}" srcOrd="0" destOrd="0" presId="urn:microsoft.com/office/officeart/2005/8/layout/orgChart1"/>
    <dgm:cxn modelId="{F8EF9B31-F8D6-4D06-9520-6F1760F2F6B6}" type="presParOf" srcId="{47319EAD-7BAB-480B-AAE6-1F12977B2104}" destId="{D0116EF9-34BD-4079-9E10-B7D7C4381492}" srcOrd="1" destOrd="0" presId="urn:microsoft.com/office/officeart/2005/8/layout/orgChart1"/>
    <dgm:cxn modelId="{DCB324D7-ADE1-44DD-B436-615B1E135497}" type="presParOf" srcId="{868C5B16-12C8-494C-8A2C-621A5A5B81C4}" destId="{763DEEAA-D532-4ECE-A089-7DCCF9B0FCCF}" srcOrd="1" destOrd="0" presId="urn:microsoft.com/office/officeart/2005/8/layout/orgChart1"/>
    <dgm:cxn modelId="{B3BE333B-A1F2-44A0-8259-3F40BECBEC22}" type="presParOf" srcId="{868C5B16-12C8-494C-8A2C-621A5A5B81C4}" destId="{07E043BF-C450-46D9-BD98-75B49155BF76}" srcOrd="2" destOrd="0" presId="urn:microsoft.com/office/officeart/2005/8/layout/orgChart1"/>
    <dgm:cxn modelId="{B79D2F5F-8A7E-4DB6-B995-0EF5240C51AC}" type="presParOf" srcId="{D1DB3207-90BC-4D21-8D0E-7284CCE296F7}" destId="{CF58C8C5-9491-4021-9B13-5CE7048FE433}" srcOrd="6" destOrd="0" presId="urn:microsoft.com/office/officeart/2005/8/layout/orgChart1"/>
    <dgm:cxn modelId="{B15795D5-F2F6-4367-861F-E01C8A2BBE0B}" type="presParOf" srcId="{D1DB3207-90BC-4D21-8D0E-7284CCE296F7}" destId="{08639346-21A8-4065-820A-EE8DBC1882B9}" srcOrd="7" destOrd="0" presId="urn:microsoft.com/office/officeart/2005/8/layout/orgChart1"/>
    <dgm:cxn modelId="{913A3F37-F23D-4365-A1B9-72D4BABEB541}" type="presParOf" srcId="{08639346-21A8-4065-820A-EE8DBC1882B9}" destId="{FE56D071-0EFB-47CF-B188-58ADD2FBDCAB}" srcOrd="0" destOrd="0" presId="urn:microsoft.com/office/officeart/2005/8/layout/orgChart1"/>
    <dgm:cxn modelId="{64367E0D-E651-41AA-A886-7F2E176AA615}" type="presParOf" srcId="{FE56D071-0EFB-47CF-B188-58ADD2FBDCAB}" destId="{42155E3E-77EF-468C-8B10-0A591A543B77}" srcOrd="0" destOrd="0" presId="urn:microsoft.com/office/officeart/2005/8/layout/orgChart1"/>
    <dgm:cxn modelId="{E35A6752-62C6-4465-A00C-6C43F9A311D4}" type="presParOf" srcId="{FE56D071-0EFB-47CF-B188-58ADD2FBDCAB}" destId="{C644842A-D424-4836-ADDA-F74239EA5878}" srcOrd="1" destOrd="0" presId="urn:microsoft.com/office/officeart/2005/8/layout/orgChart1"/>
    <dgm:cxn modelId="{A95629C0-40EA-4575-8EB4-FB759218E6F0}" type="presParOf" srcId="{08639346-21A8-4065-820A-EE8DBC1882B9}" destId="{1CE648BA-5EED-40E0-BF1B-2CEBC8F2D17D}" srcOrd="1" destOrd="0" presId="urn:microsoft.com/office/officeart/2005/8/layout/orgChart1"/>
    <dgm:cxn modelId="{DDA37DE6-A750-40F1-84F2-AA5A5A758555}" type="presParOf" srcId="{08639346-21A8-4065-820A-EE8DBC1882B9}" destId="{A70B52F6-0B24-4152-BADE-F275DF1F4945}" srcOrd="2" destOrd="0" presId="urn:microsoft.com/office/officeart/2005/8/layout/orgChart1"/>
    <dgm:cxn modelId="{5FC0E4F5-05C6-445D-B3F9-9DAD7FE565A0}" type="presParOf" srcId="{329F5960-705A-4F0D-B263-5A1CB7085D5B}" destId="{443AA01A-638E-4E1A-8057-CACCE5D3A391}" srcOrd="2" destOrd="0" presId="urn:microsoft.com/office/officeart/2005/8/layout/orgChart1"/>
    <dgm:cxn modelId="{1080BCCF-F167-49B2-AC39-69592DA76CE1}" type="presParOf" srcId="{D486A2A2-D56A-4D02-A5DE-0D400DE50244}" destId="{44D2E853-6345-41D5-BB24-01228EE1624F}" srcOrd="2" destOrd="0" presId="urn:microsoft.com/office/officeart/2005/8/layout/orgChart1"/>
    <dgm:cxn modelId="{E536C65D-4646-47A5-81E0-1B23464D30B5}" type="presParOf" srcId="{17896698-3002-4D05-8DE0-0E08B27F88B2}" destId="{BC3B9DB4-57C6-47ED-A62F-7AAFF16B1757}" srcOrd="2" destOrd="0" presId="urn:microsoft.com/office/officeart/2005/8/layout/orgChart1"/>
    <dgm:cxn modelId="{E3F2767C-B50C-42D3-8843-464781635042}" type="presParOf" srcId="{17896698-3002-4D05-8DE0-0E08B27F88B2}" destId="{3323C107-0863-4C5F-932F-F52423EB9FD6}" srcOrd="3" destOrd="0" presId="urn:microsoft.com/office/officeart/2005/8/layout/orgChart1"/>
    <dgm:cxn modelId="{DADD9275-0B9E-4E26-B4A3-A6956B735BE6}" type="presParOf" srcId="{3323C107-0863-4C5F-932F-F52423EB9FD6}" destId="{6E9C4754-F664-490A-81B2-B16F9189B875}" srcOrd="0" destOrd="0" presId="urn:microsoft.com/office/officeart/2005/8/layout/orgChart1"/>
    <dgm:cxn modelId="{2FEC307D-5FE8-47EB-963D-2E48FAA9E55C}" type="presParOf" srcId="{6E9C4754-F664-490A-81B2-B16F9189B875}" destId="{C6F884AA-C4B9-4DAB-9004-E5726BFC1421}" srcOrd="0" destOrd="0" presId="urn:microsoft.com/office/officeart/2005/8/layout/orgChart1"/>
    <dgm:cxn modelId="{49B7C955-48BC-4C05-AC87-95BEB45E294E}" type="presParOf" srcId="{6E9C4754-F664-490A-81B2-B16F9189B875}" destId="{3C62A5AE-C86C-4F6F-8A20-34193BA3BDB6}" srcOrd="1" destOrd="0" presId="urn:microsoft.com/office/officeart/2005/8/layout/orgChart1"/>
    <dgm:cxn modelId="{E199BFD3-A2BA-4B97-8A8A-905389DE5CB9}" type="presParOf" srcId="{3323C107-0863-4C5F-932F-F52423EB9FD6}" destId="{C0A86583-D966-42AC-9C19-84B693AC34D4}" srcOrd="1" destOrd="0" presId="urn:microsoft.com/office/officeart/2005/8/layout/orgChart1"/>
    <dgm:cxn modelId="{14B355B9-6207-4A4F-8DC6-D7EA6779A9F8}" type="presParOf" srcId="{C0A86583-D966-42AC-9C19-84B693AC34D4}" destId="{41F6DB59-B917-4F10-BCA2-1050A0E2669B}" srcOrd="0" destOrd="0" presId="urn:microsoft.com/office/officeart/2005/8/layout/orgChart1"/>
    <dgm:cxn modelId="{E64FBE49-0F0F-4A70-AF2A-3EFE2239A42D}" type="presParOf" srcId="{C0A86583-D966-42AC-9C19-84B693AC34D4}" destId="{62582B27-6D0A-4A93-908F-315112B1D527}" srcOrd="1" destOrd="0" presId="urn:microsoft.com/office/officeart/2005/8/layout/orgChart1"/>
    <dgm:cxn modelId="{1B0F388F-4FB0-41F6-93DE-A351BE895058}" type="presParOf" srcId="{62582B27-6D0A-4A93-908F-315112B1D527}" destId="{A1735603-4FE4-4B0F-BBAE-285777302781}" srcOrd="0" destOrd="0" presId="urn:microsoft.com/office/officeart/2005/8/layout/orgChart1"/>
    <dgm:cxn modelId="{E1A99394-0CF4-4AE7-BF60-CF8D29BC2965}" type="presParOf" srcId="{A1735603-4FE4-4B0F-BBAE-285777302781}" destId="{1302B01F-C8A8-4CF0-8116-ADFF7D263156}" srcOrd="0" destOrd="0" presId="urn:microsoft.com/office/officeart/2005/8/layout/orgChart1"/>
    <dgm:cxn modelId="{FA5F7BBB-160F-42F2-8342-EFF7956B7E8B}" type="presParOf" srcId="{A1735603-4FE4-4B0F-BBAE-285777302781}" destId="{C7042CC8-B221-403B-82AC-2B33CFC73FE1}" srcOrd="1" destOrd="0" presId="urn:microsoft.com/office/officeart/2005/8/layout/orgChart1"/>
    <dgm:cxn modelId="{6F174C06-1232-42B8-AB02-90CAC9F2808E}" type="presParOf" srcId="{62582B27-6D0A-4A93-908F-315112B1D527}" destId="{E5615787-12F4-4165-8E20-9174049FA77C}" srcOrd="1" destOrd="0" presId="urn:microsoft.com/office/officeart/2005/8/layout/orgChart1"/>
    <dgm:cxn modelId="{E134A537-4700-4204-8216-84DD3D0A6027}" type="presParOf" srcId="{62582B27-6D0A-4A93-908F-315112B1D527}" destId="{EECCB4C3-636B-42CE-BBA3-4B28238050CE}" srcOrd="2" destOrd="0" presId="urn:microsoft.com/office/officeart/2005/8/layout/orgChart1"/>
    <dgm:cxn modelId="{75EA95CF-DEB7-41FA-9F4F-A62605034CF6}" type="presParOf" srcId="{3323C107-0863-4C5F-932F-F52423EB9FD6}" destId="{877E4120-01C0-4531-BA1A-E1B742A1629A}" srcOrd="2" destOrd="0" presId="urn:microsoft.com/office/officeart/2005/8/layout/orgChart1"/>
    <dgm:cxn modelId="{29D85433-F172-40F7-8858-96BC97EA502B}" type="presParOf" srcId="{17896698-3002-4D05-8DE0-0E08B27F88B2}" destId="{4819845E-9B90-457C-93EC-91CA50A34CB8}" srcOrd="4" destOrd="0" presId="urn:microsoft.com/office/officeart/2005/8/layout/orgChart1"/>
    <dgm:cxn modelId="{F20878B7-649C-4C30-9117-29953EF8AEC7}" type="presParOf" srcId="{17896698-3002-4D05-8DE0-0E08B27F88B2}" destId="{DCB72AD5-824E-44B8-B044-C71C60F22735}" srcOrd="5" destOrd="0" presId="urn:microsoft.com/office/officeart/2005/8/layout/orgChart1"/>
    <dgm:cxn modelId="{999E8474-1495-42BE-A533-85F80B093F73}" type="presParOf" srcId="{DCB72AD5-824E-44B8-B044-C71C60F22735}" destId="{09C1409F-194B-48B1-8DB4-331E945F57F5}" srcOrd="0" destOrd="0" presId="urn:microsoft.com/office/officeart/2005/8/layout/orgChart1"/>
    <dgm:cxn modelId="{238F16B8-16DC-47B4-8787-B191CA0418E5}" type="presParOf" srcId="{09C1409F-194B-48B1-8DB4-331E945F57F5}" destId="{D4E66624-B111-499B-9E60-B74AE7881036}" srcOrd="0" destOrd="0" presId="urn:microsoft.com/office/officeart/2005/8/layout/orgChart1"/>
    <dgm:cxn modelId="{1BB41985-D82C-44F5-B4C7-068F45DC7ECB}" type="presParOf" srcId="{09C1409F-194B-48B1-8DB4-331E945F57F5}" destId="{09916FC3-8625-4297-8755-607A86083F09}" srcOrd="1" destOrd="0" presId="urn:microsoft.com/office/officeart/2005/8/layout/orgChart1"/>
    <dgm:cxn modelId="{53119FA6-1CE3-439C-9A89-04CBAAF81901}" type="presParOf" srcId="{DCB72AD5-824E-44B8-B044-C71C60F22735}" destId="{CF6AAC06-223B-481B-8023-9C4961C603CF}" srcOrd="1" destOrd="0" presId="urn:microsoft.com/office/officeart/2005/8/layout/orgChart1"/>
    <dgm:cxn modelId="{5F9B273D-4539-4136-A52F-16698E6D0D60}" type="presParOf" srcId="{CF6AAC06-223B-481B-8023-9C4961C603CF}" destId="{BCDB3371-D6F2-49F7-A547-473281418502}" srcOrd="0" destOrd="0" presId="urn:microsoft.com/office/officeart/2005/8/layout/orgChart1"/>
    <dgm:cxn modelId="{EB1A3F5C-9437-4518-A0E9-D612F5B40FE1}" type="presParOf" srcId="{CF6AAC06-223B-481B-8023-9C4961C603CF}" destId="{A990E5EA-2EB5-4F20-96D8-0145B30D1008}" srcOrd="1" destOrd="0" presId="urn:microsoft.com/office/officeart/2005/8/layout/orgChart1"/>
    <dgm:cxn modelId="{93D4CFFD-0D72-4DC7-AAE4-F48284BC5810}" type="presParOf" srcId="{A990E5EA-2EB5-4F20-96D8-0145B30D1008}" destId="{ED4D0B29-A6F9-49AF-AE74-4DDF49C943B0}" srcOrd="0" destOrd="0" presId="urn:microsoft.com/office/officeart/2005/8/layout/orgChart1"/>
    <dgm:cxn modelId="{50DA487C-BE7A-40D6-B30D-D14C2B4AE57F}" type="presParOf" srcId="{ED4D0B29-A6F9-49AF-AE74-4DDF49C943B0}" destId="{6A871BC2-FCC7-4E8C-84D5-EC91A04C7A2A}" srcOrd="0" destOrd="0" presId="urn:microsoft.com/office/officeart/2005/8/layout/orgChart1"/>
    <dgm:cxn modelId="{41FF619E-E068-405A-9233-A25E117879BF}" type="presParOf" srcId="{ED4D0B29-A6F9-49AF-AE74-4DDF49C943B0}" destId="{BF5D5340-8B06-47AA-A8BB-B01C93F9A6C7}" srcOrd="1" destOrd="0" presId="urn:microsoft.com/office/officeart/2005/8/layout/orgChart1"/>
    <dgm:cxn modelId="{3C6BDAD5-67FC-408A-888B-81B338E858BE}" type="presParOf" srcId="{A990E5EA-2EB5-4F20-96D8-0145B30D1008}" destId="{D4BD8360-2BCD-4422-8A7B-B5B1D1557945}" srcOrd="1" destOrd="0" presId="urn:microsoft.com/office/officeart/2005/8/layout/orgChart1"/>
    <dgm:cxn modelId="{DB270E58-4E94-4107-B882-7AFE77B56F70}" type="presParOf" srcId="{A990E5EA-2EB5-4F20-96D8-0145B30D1008}" destId="{8571CC3B-24BE-402A-9C83-3EF7C90717FF}" srcOrd="2" destOrd="0" presId="urn:microsoft.com/office/officeart/2005/8/layout/orgChart1"/>
    <dgm:cxn modelId="{EE92A1F5-00E5-4514-B8FA-AE5C0A0D6726}" type="presParOf" srcId="{DCB72AD5-824E-44B8-B044-C71C60F22735}" destId="{BA8DBC8C-43C6-4D01-BCBA-37CCB5DCB877}" srcOrd="2" destOrd="0" presId="urn:microsoft.com/office/officeart/2005/8/layout/orgChart1"/>
    <dgm:cxn modelId="{C9947D56-61F5-4359-8D67-EE6E407DE08C}" type="presParOf" srcId="{17896698-3002-4D05-8DE0-0E08B27F88B2}" destId="{4E60B27B-6C7F-4AE7-A7D8-E676A6DEA2C1}" srcOrd="6" destOrd="0" presId="urn:microsoft.com/office/officeart/2005/8/layout/orgChart1"/>
    <dgm:cxn modelId="{E8589930-C400-44A5-B36E-4FD2B5B0B848}" type="presParOf" srcId="{17896698-3002-4D05-8DE0-0E08B27F88B2}" destId="{691C0899-44E5-4436-B69A-8683541BFDB2}" srcOrd="7" destOrd="0" presId="urn:microsoft.com/office/officeart/2005/8/layout/orgChart1"/>
    <dgm:cxn modelId="{F07AD8D7-9AC8-47CC-B44D-344C0B777DAE}" type="presParOf" srcId="{691C0899-44E5-4436-B69A-8683541BFDB2}" destId="{C4200439-BC39-4578-9CC6-61A485A4D927}" srcOrd="0" destOrd="0" presId="urn:microsoft.com/office/officeart/2005/8/layout/orgChart1"/>
    <dgm:cxn modelId="{5CF69B0F-C9C7-4BF3-9CE0-415119FE444F}" type="presParOf" srcId="{C4200439-BC39-4578-9CC6-61A485A4D927}" destId="{E62E79DF-A3BC-4CCF-8FCD-481FBF7238CC}" srcOrd="0" destOrd="0" presId="urn:microsoft.com/office/officeart/2005/8/layout/orgChart1"/>
    <dgm:cxn modelId="{A26E56C8-425B-4385-950D-B86C6A47A50E}" type="presParOf" srcId="{C4200439-BC39-4578-9CC6-61A485A4D927}" destId="{5383381F-2296-4288-92C4-54212B8DB0FC}" srcOrd="1" destOrd="0" presId="urn:microsoft.com/office/officeart/2005/8/layout/orgChart1"/>
    <dgm:cxn modelId="{4D897066-5542-4F87-A465-93D3A789DB7A}" type="presParOf" srcId="{691C0899-44E5-4436-B69A-8683541BFDB2}" destId="{F9088840-5D7B-4B87-93DC-0A455C765790}" srcOrd="1" destOrd="0" presId="urn:microsoft.com/office/officeart/2005/8/layout/orgChart1"/>
    <dgm:cxn modelId="{3D4B1851-5F79-467A-8315-B54E90C4BF89}" type="presParOf" srcId="{F9088840-5D7B-4B87-93DC-0A455C765790}" destId="{117EB301-E36D-4A35-B213-84EAD1901181}" srcOrd="0" destOrd="0" presId="urn:microsoft.com/office/officeart/2005/8/layout/orgChart1"/>
    <dgm:cxn modelId="{89167855-3CC2-4117-86CD-7AA6B46EE542}" type="presParOf" srcId="{F9088840-5D7B-4B87-93DC-0A455C765790}" destId="{85F4613C-805A-4E0B-B2D2-9E01E92A9640}" srcOrd="1" destOrd="0" presId="urn:microsoft.com/office/officeart/2005/8/layout/orgChart1"/>
    <dgm:cxn modelId="{82F73FA2-B31C-42AD-9C07-EC8A817880A8}" type="presParOf" srcId="{85F4613C-805A-4E0B-B2D2-9E01E92A9640}" destId="{5471AE4F-45A1-49FB-9BFC-567D9E158762}" srcOrd="0" destOrd="0" presId="urn:microsoft.com/office/officeart/2005/8/layout/orgChart1"/>
    <dgm:cxn modelId="{53106A59-D9A8-43FD-814C-AD347C23A819}" type="presParOf" srcId="{5471AE4F-45A1-49FB-9BFC-567D9E158762}" destId="{81582F0B-DBF2-40A9-A760-7FE8429A4F24}" srcOrd="0" destOrd="0" presId="urn:microsoft.com/office/officeart/2005/8/layout/orgChart1"/>
    <dgm:cxn modelId="{118A09C5-76B4-4E88-9DF8-A2449516B0A0}" type="presParOf" srcId="{5471AE4F-45A1-49FB-9BFC-567D9E158762}" destId="{F9E7BE21-CB0D-4ED5-8599-D1AE76357B88}" srcOrd="1" destOrd="0" presId="urn:microsoft.com/office/officeart/2005/8/layout/orgChart1"/>
    <dgm:cxn modelId="{5B641B47-76BE-43B7-BFF0-2B89CAF7D7C5}" type="presParOf" srcId="{85F4613C-805A-4E0B-B2D2-9E01E92A9640}" destId="{D0F86414-9894-4F6E-8CC4-24CD198DE4C2}" srcOrd="1" destOrd="0" presId="urn:microsoft.com/office/officeart/2005/8/layout/orgChart1"/>
    <dgm:cxn modelId="{58E0EB8E-8ECF-41B1-BB19-577F2DE32F8C}" type="presParOf" srcId="{85F4613C-805A-4E0B-B2D2-9E01E92A9640}" destId="{27EF797F-4EC8-4949-A921-7FEBDB3C5744}" srcOrd="2" destOrd="0" presId="urn:microsoft.com/office/officeart/2005/8/layout/orgChart1"/>
    <dgm:cxn modelId="{ACDD57B0-C9A0-47FB-A625-1F0D7D780F84}" type="presParOf" srcId="{F9088840-5D7B-4B87-93DC-0A455C765790}" destId="{23508C07-5A36-4826-810F-273B6BECCA3F}" srcOrd="2" destOrd="0" presId="urn:microsoft.com/office/officeart/2005/8/layout/orgChart1"/>
    <dgm:cxn modelId="{BD5DAF38-3CC1-4860-9EE9-015010551CC3}" type="presParOf" srcId="{F9088840-5D7B-4B87-93DC-0A455C765790}" destId="{8138A2EB-1F27-4979-9CAA-A1A04B77E519}" srcOrd="3" destOrd="0" presId="urn:microsoft.com/office/officeart/2005/8/layout/orgChart1"/>
    <dgm:cxn modelId="{B8597A3F-A552-4657-96E3-A121E08EF3D9}" type="presParOf" srcId="{8138A2EB-1F27-4979-9CAA-A1A04B77E519}" destId="{5A54C6CF-963F-427D-AD9A-E463F18E45D6}" srcOrd="0" destOrd="0" presId="urn:microsoft.com/office/officeart/2005/8/layout/orgChart1"/>
    <dgm:cxn modelId="{0C7C23BF-B35F-4078-A942-22DC31496FB3}" type="presParOf" srcId="{5A54C6CF-963F-427D-AD9A-E463F18E45D6}" destId="{766B5BDA-F7FF-44C4-9055-63FEE72A70AE}" srcOrd="0" destOrd="0" presId="urn:microsoft.com/office/officeart/2005/8/layout/orgChart1"/>
    <dgm:cxn modelId="{8802396F-A271-4CDC-80E7-903A4080DBC6}" type="presParOf" srcId="{5A54C6CF-963F-427D-AD9A-E463F18E45D6}" destId="{1850EB17-8CE1-4466-81CA-C6AEF7673C11}" srcOrd="1" destOrd="0" presId="urn:microsoft.com/office/officeart/2005/8/layout/orgChart1"/>
    <dgm:cxn modelId="{B380F591-BCA6-4433-BE44-98DEB292938A}" type="presParOf" srcId="{8138A2EB-1F27-4979-9CAA-A1A04B77E519}" destId="{E96DDCC6-AE3C-409F-ACD6-B5D00867180B}" srcOrd="1" destOrd="0" presId="urn:microsoft.com/office/officeart/2005/8/layout/orgChart1"/>
    <dgm:cxn modelId="{E6F7212B-E5D5-44F5-8FC4-DAFDD32F0659}" type="presParOf" srcId="{8138A2EB-1F27-4979-9CAA-A1A04B77E519}" destId="{A0994373-404F-469F-8E15-14AC1308109F}" srcOrd="2" destOrd="0" presId="urn:microsoft.com/office/officeart/2005/8/layout/orgChart1"/>
    <dgm:cxn modelId="{64C925C8-559D-4674-B2E3-6B36C9F23412}" type="presParOf" srcId="{F9088840-5D7B-4B87-93DC-0A455C765790}" destId="{D03942A0-833B-4583-9A01-6FB81109960A}" srcOrd="4" destOrd="0" presId="urn:microsoft.com/office/officeart/2005/8/layout/orgChart1"/>
    <dgm:cxn modelId="{41BF8849-D960-4171-B3A5-1FA636AC7F35}" type="presParOf" srcId="{F9088840-5D7B-4B87-93DC-0A455C765790}" destId="{EF83232D-2A39-42A1-9269-CC5490A34D91}" srcOrd="5" destOrd="0" presId="urn:microsoft.com/office/officeart/2005/8/layout/orgChart1"/>
    <dgm:cxn modelId="{0C0C4EDF-F4AD-4627-9E5F-FDDAB33DFE4A}" type="presParOf" srcId="{EF83232D-2A39-42A1-9269-CC5490A34D91}" destId="{611779B1-5081-41F7-A52D-0C4334062246}" srcOrd="0" destOrd="0" presId="urn:microsoft.com/office/officeart/2005/8/layout/orgChart1"/>
    <dgm:cxn modelId="{7438B5CF-31F7-433B-9854-E1A2C0DFB463}" type="presParOf" srcId="{611779B1-5081-41F7-A52D-0C4334062246}" destId="{7B2DE8A5-1D81-4C7E-A634-1D1F3EEAC9EA}" srcOrd="0" destOrd="0" presId="urn:microsoft.com/office/officeart/2005/8/layout/orgChart1"/>
    <dgm:cxn modelId="{5708E68E-1371-4A0E-A7E7-C5C30D197AE6}" type="presParOf" srcId="{611779B1-5081-41F7-A52D-0C4334062246}" destId="{6B3F517B-E0EA-4703-9119-C846A5CE965E}" srcOrd="1" destOrd="0" presId="urn:microsoft.com/office/officeart/2005/8/layout/orgChart1"/>
    <dgm:cxn modelId="{B04A51EA-5B17-4C58-B568-FE1914E7F512}" type="presParOf" srcId="{EF83232D-2A39-42A1-9269-CC5490A34D91}" destId="{1FD1BE94-BBA8-40C4-88F4-780D9B9C0A73}" srcOrd="1" destOrd="0" presId="urn:microsoft.com/office/officeart/2005/8/layout/orgChart1"/>
    <dgm:cxn modelId="{C948C271-FB97-45AB-A061-907F3CB82591}" type="presParOf" srcId="{EF83232D-2A39-42A1-9269-CC5490A34D91}" destId="{4925D178-DFD6-4D3C-AEA9-3C8689E7F8BC}" srcOrd="2" destOrd="0" presId="urn:microsoft.com/office/officeart/2005/8/layout/orgChart1"/>
    <dgm:cxn modelId="{B6B44414-DE3C-4AC2-8165-FF9A3AEADF9E}" type="presParOf" srcId="{F9088840-5D7B-4B87-93DC-0A455C765790}" destId="{42089698-A87B-405B-A6C0-EB3154BAA966}" srcOrd="6" destOrd="0" presId="urn:microsoft.com/office/officeart/2005/8/layout/orgChart1"/>
    <dgm:cxn modelId="{28BF1FBB-48B9-4BEF-997C-F9B4CD604F91}" type="presParOf" srcId="{F9088840-5D7B-4B87-93DC-0A455C765790}" destId="{BA0A03FC-0780-4D9A-8794-6C23F818726B}" srcOrd="7" destOrd="0" presId="urn:microsoft.com/office/officeart/2005/8/layout/orgChart1"/>
    <dgm:cxn modelId="{4800F177-5B5E-4E7D-ADC2-81EF6BFDAD82}" type="presParOf" srcId="{BA0A03FC-0780-4D9A-8794-6C23F818726B}" destId="{C7FD7929-28F1-44D4-B0FB-22941F028F58}" srcOrd="0" destOrd="0" presId="urn:microsoft.com/office/officeart/2005/8/layout/orgChart1"/>
    <dgm:cxn modelId="{D0E3EE5A-20EF-4466-88F5-66C4CBD9DAA0}" type="presParOf" srcId="{C7FD7929-28F1-44D4-B0FB-22941F028F58}" destId="{44EB159C-C29D-41DF-B22E-D678EE0AA5B9}" srcOrd="0" destOrd="0" presId="urn:microsoft.com/office/officeart/2005/8/layout/orgChart1"/>
    <dgm:cxn modelId="{2E9F1D53-BEF5-4CB9-A64D-35D454B84E95}" type="presParOf" srcId="{C7FD7929-28F1-44D4-B0FB-22941F028F58}" destId="{8A0C26FA-7CEE-4BC6-88CE-3D0E659D9D13}" srcOrd="1" destOrd="0" presId="urn:microsoft.com/office/officeart/2005/8/layout/orgChart1"/>
    <dgm:cxn modelId="{64DFF0DA-F39E-4E80-99A0-50803F97C18D}" type="presParOf" srcId="{BA0A03FC-0780-4D9A-8794-6C23F818726B}" destId="{3F04AF29-9738-4EB1-A2C9-3A4EDB89C89F}" srcOrd="1" destOrd="0" presId="urn:microsoft.com/office/officeart/2005/8/layout/orgChart1"/>
    <dgm:cxn modelId="{ECCCA325-3EE9-4226-801B-99A252346C13}" type="presParOf" srcId="{BA0A03FC-0780-4D9A-8794-6C23F818726B}" destId="{FDBD750A-7F24-4FA6-920B-7B522412579B}" srcOrd="2" destOrd="0" presId="urn:microsoft.com/office/officeart/2005/8/layout/orgChart1"/>
    <dgm:cxn modelId="{8C5C9445-FBCD-4A3C-8A74-4FD0210DCAEE}" type="presParOf" srcId="{691C0899-44E5-4436-B69A-8683541BFDB2}" destId="{FE3A3F49-2BA9-4FEC-842E-96C728A9EA70}" srcOrd="2" destOrd="0" presId="urn:microsoft.com/office/officeart/2005/8/layout/orgChart1"/>
    <dgm:cxn modelId="{98F34D5F-0610-47C2-9A07-1304395B7DC2}" type="presParOf" srcId="{D84F1FD7-3379-4093-ADBF-59DBC9C0CB01}" destId="{EAE66D43-5DFF-46A7-917E-BAC1A5C1F9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89698-A87B-405B-A6C0-EB3154BAA966}">
      <dsp:nvSpPr>
        <dsp:cNvPr id="0" name=""/>
        <dsp:cNvSpPr/>
      </dsp:nvSpPr>
      <dsp:spPr>
        <a:xfrm>
          <a:off x="10711196" y="1922784"/>
          <a:ext cx="193104" cy="3334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4270"/>
              </a:lnTo>
              <a:lnTo>
                <a:pt x="193104" y="333427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942A0-833B-4583-9A01-6FB81109960A}">
      <dsp:nvSpPr>
        <dsp:cNvPr id="0" name=""/>
        <dsp:cNvSpPr/>
      </dsp:nvSpPr>
      <dsp:spPr>
        <a:xfrm>
          <a:off x="10711196" y="1922784"/>
          <a:ext cx="193104" cy="2420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0242"/>
              </a:lnTo>
              <a:lnTo>
                <a:pt x="193104" y="24202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508C07-5A36-4826-810F-273B6BECCA3F}">
      <dsp:nvSpPr>
        <dsp:cNvPr id="0" name=""/>
        <dsp:cNvSpPr/>
      </dsp:nvSpPr>
      <dsp:spPr>
        <a:xfrm>
          <a:off x="10711196" y="1922784"/>
          <a:ext cx="193104" cy="1506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6214"/>
              </a:lnTo>
              <a:lnTo>
                <a:pt x="193104" y="1506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EB301-E36D-4A35-B213-84EAD1901181}">
      <dsp:nvSpPr>
        <dsp:cNvPr id="0" name=""/>
        <dsp:cNvSpPr/>
      </dsp:nvSpPr>
      <dsp:spPr>
        <a:xfrm>
          <a:off x="10711196" y="1922784"/>
          <a:ext cx="193104" cy="59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2187"/>
              </a:lnTo>
              <a:lnTo>
                <a:pt x="193104" y="5921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0B27B-6C7F-4AE7-A7D8-E676A6DEA2C1}">
      <dsp:nvSpPr>
        <dsp:cNvPr id="0" name=""/>
        <dsp:cNvSpPr/>
      </dsp:nvSpPr>
      <dsp:spPr>
        <a:xfrm>
          <a:off x="7492788" y="1008756"/>
          <a:ext cx="3733353" cy="270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73"/>
              </a:lnTo>
              <a:lnTo>
                <a:pt x="3733353" y="135173"/>
              </a:lnTo>
              <a:lnTo>
                <a:pt x="3733353" y="2703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B3371-D6F2-49F7-A547-473281418502}">
      <dsp:nvSpPr>
        <dsp:cNvPr id="0" name=""/>
        <dsp:cNvSpPr/>
      </dsp:nvSpPr>
      <dsp:spPr>
        <a:xfrm>
          <a:off x="9153487" y="1922784"/>
          <a:ext cx="193104" cy="59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2187"/>
              </a:lnTo>
              <a:lnTo>
                <a:pt x="193104" y="5921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9845E-9B90-457C-93EC-91CA50A34CB8}">
      <dsp:nvSpPr>
        <dsp:cNvPr id="0" name=""/>
        <dsp:cNvSpPr/>
      </dsp:nvSpPr>
      <dsp:spPr>
        <a:xfrm>
          <a:off x="7492788" y="1008756"/>
          <a:ext cx="2175643" cy="270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73"/>
              </a:lnTo>
              <a:lnTo>
                <a:pt x="2175643" y="135173"/>
              </a:lnTo>
              <a:lnTo>
                <a:pt x="2175643" y="2703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6DB59-B917-4F10-BCA2-1050A0E2669B}">
      <dsp:nvSpPr>
        <dsp:cNvPr id="0" name=""/>
        <dsp:cNvSpPr/>
      </dsp:nvSpPr>
      <dsp:spPr>
        <a:xfrm>
          <a:off x="7595777" y="1922784"/>
          <a:ext cx="193104" cy="59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2187"/>
              </a:lnTo>
              <a:lnTo>
                <a:pt x="193104" y="5921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B9DB4-57C6-47ED-A62F-7AAFF16B1757}">
      <dsp:nvSpPr>
        <dsp:cNvPr id="0" name=""/>
        <dsp:cNvSpPr/>
      </dsp:nvSpPr>
      <dsp:spPr>
        <a:xfrm>
          <a:off x="7492788" y="1008756"/>
          <a:ext cx="617934" cy="270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73"/>
              </a:lnTo>
              <a:lnTo>
                <a:pt x="617934" y="135173"/>
              </a:lnTo>
              <a:lnTo>
                <a:pt x="617934" y="2703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8C8C5-9491-4021-9B13-5CE7048FE433}">
      <dsp:nvSpPr>
        <dsp:cNvPr id="0" name=""/>
        <dsp:cNvSpPr/>
      </dsp:nvSpPr>
      <dsp:spPr>
        <a:xfrm>
          <a:off x="6359908" y="2836812"/>
          <a:ext cx="193104" cy="3334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4270"/>
              </a:lnTo>
              <a:lnTo>
                <a:pt x="193104" y="33342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2DAA10-148C-447C-8FE7-F2F52FD7FC32}">
      <dsp:nvSpPr>
        <dsp:cNvPr id="0" name=""/>
        <dsp:cNvSpPr/>
      </dsp:nvSpPr>
      <dsp:spPr>
        <a:xfrm>
          <a:off x="6359908" y="2836812"/>
          <a:ext cx="193104" cy="2420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0242"/>
              </a:lnTo>
              <a:lnTo>
                <a:pt x="193104" y="24202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F102E7-62B9-4D58-B373-7D5E812BAEA1}">
      <dsp:nvSpPr>
        <dsp:cNvPr id="0" name=""/>
        <dsp:cNvSpPr/>
      </dsp:nvSpPr>
      <dsp:spPr>
        <a:xfrm>
          <a:off x="6359908" y="2836812"/>
          <a:ext cx="193104" cy="1506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6214"/>
              </a:lnTo>
              <a:lnTo>
                <a:pt x="193104" y="15062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071D1-35D7-4249-B609-6B187E635DF2}">
      <dsp:nvSpPr>
        <dsp:cNvPr id="0" name=""/>
        <dsp:cNvSpPr/>
      </dsp:nvSpPr>
      <dsp:spPr>
        <a:xfrm>
          <a:off x="6359908" y="2836812"/>
          <a:ext cx="193104" cy="59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2187"/>
              </a:lnTo>
              <a:lnTo>
                <a:pt x="193104" y="59218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8B6E5-AFB7-4638-A968-A4DC6C47B0BF}">
      <dsp:nvSpPr>
        <dsp:cNvPr id="0" name=""/>
        <dsp:cNvSpPr/>
      </dsp:nvSpPr>
      <dsp:spPr>
        <a:xfrm>
          <a:off x="3759435" y="1922784"/>
          <a:ext cx="3115418" cy="270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73"/>
              </a:lnTo>
              <a:lnTo>
                <a:pt x="3115418" y="135173"/>
              </a:lnTo>
              <a:lnTo>
                <a:pt x="3115418" y="2703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81A12-AEBA-443B-8B79-2A0AA6024FA9}">
      <dsp:nvSpPr>
        <dsp:cNvPr id="0" name=""/>
        <dsp:cNvSpPr/>
      </dsp:nvSpPr>
      <dsp:spPr>
        <a:xfrm>
          <a:off x="4802199" y="2836812"/>
          <a:ext cx="193104" cy="3334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4270"/>
              </a:lnTo>
              <a:lnTo>
                <a:pt x="193104" y="33342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69C42-0EE2-483C-9EF1-991BCBB156AF}">
      <dsp:nvSpPr>
        <dsp:cNvPr id="0" name=""/>
        <dsp:cNvSpPr/>
      </dsp:nvSpPr>
      <dsp:spPr>
        <a:xfrm>
          <a:off x="4802199" y="2836812"/>
          <a:ext cx="193104" cy="2420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0242"/>
              </a:lnTo>
              <a:lnTo>
                <a:pt x="193104" y="24202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98CA6-7372-4B5C-8E9A-85537C8C69E1}">
      <dsp:nvSpPr>
        <dsp:cNvPr id="0" name=""/>
        <dsp:cNvSpPr/>
      </dsp:nvSpPr>
      <dsp:spPr>
        <a:xfrm>
          <a:off x="4802199" y="2836812"/>
          <a:ext cx="193104" cy="1506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6214"/>
              </a:lnTo>
              <a:lnTo>
                <a:pt x="193104" y="15062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57BD5-B599-4054-B44C-8217CE1B8C48}">
      <dsp:nvSpPr>
        <dsp:cNvPr id="0" name=""/>
        <dsp:cNvSpPr/>
      </dsp:nvSpPr>
      <dsp:spPr>
        <a:xfrm>
          <a:off x="4802199" y="2836812"/>
          <a:ext cx="193104" cy="59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2187"/>
              </a:lnTo>
              <a:lnTo>
                <a:pt x="193104" y="59218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867BF-D49B-4428-8580-C2E1EDD115B6}">
      <dsp:nvSpPr>
        <dsp:cNvPr id="0" name=""/>
        <dsp:cNvSpPr/>
      </dsp:nvSpPr>
      <dsp:spPr>
        <a:xfrm>
          <a:off x="3759435" y="1922784"/>
          <a:ext cx="1557709" cy="270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73"/>
              </a:lnTo>
              <a:lnTo>
                <a:pt x="1557709" y="135173"/>
              </a:lnTo>
              <a:lnTo>
                <a:pt x="1557709" y="2703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CA50D-2BB9-4386-AC27-90193BA046C6}">
      <dsp:nvSpPr>
        <dsp:cNvPr id="0" name=""/>
        <dsp:cNvSpPr/>
      </dsp:nvSpPr>
      <dsp:spPr>
        <a:xfrm>
          <a:off x="3244490" y="2836812"/>
          <a:ext cx="193104" cy="3334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4270"/>
              </a:lnTo>
              <a:lnTo>
                <a:pt x="193104" y="33342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A7A40-C226-48EB-8D79-35BF204354A8}">
      <dsp:nvSpPr>
        <dsp:cNvPr id="0" name=""/>
        <dsp:cNvSpPr/>
      </dsp:nvSpPr>
      <dsp:spPr>
        <a:xfrm>
          <a:off x="3244490" y="2836812"/>
          <a:ext cx="193104" cy="2420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0242"/>
              </a:lnTo>
              <a:lnTo>
                <a:pt x="193104" y="24202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EC323-4FFC-44F5-882B-59FBC9DD3FDA}">
      <dsp:nvSpPr>
        <dsp:cNvPr id="0" name=""/>
        <dsp:cNvSpPr/>
      </dsp:nvSpPr>
      <dsp:spPr>
        <a:xfrm>
          <a:off x="3244490" y="2836812"/>
          <a:ext cx="193104" cy="1506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6214"/>
              </a:lnTo>
              <a:lnTo>
                <a:pt x="193104" y="15062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985EC-BA15-41CB-A71D-12CDC6ACB775}">
      <dsp:nvSpPr>
        <dsp:cNvPr id="0" name=""/>
        <dsp:cNvSpPr/>
      </dsp:nvSpPr>
      <dsp:spPr>
        <a:xfrm>
          <a:off x="3244490" y="2836812"/>
          <a:ext cx="193104" cy="59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2187"/>
              </a:lnTo>
              <a:lnTo>
                <a:pt x="193104" y="59218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63D09-145C-436A-9A85-0574EB96C612}">
      <dsp:nvSpPr>
        <dsp:cNvPr id="0" name=""/>
        <dsp:cNvSpPr/>
      </dsp:nvSpPr>
      <dsp:spPr>
        <a:xfrm>
          <a:off x="3713715" y="1922784"/>
          <a:ext cx="91440" cy="2703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3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F307A8-7072-48DC-ACD2-05D7EA86353E}">
      <dsp:nvSpPr>
        <dsp:cNvPr id="0" name=""/>
        <dsp:cNvSpPr/>
      </dsp:nvSpPr>
      <dsp:spPr>
        <a:xfrm>
          <a:off x="1686780" y="2836812"/>
          <a:ext cx="193104" cy="3334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4270"/>
              </a:lnTo>
              <a:lnTo>
                <a:pt x="193104" y="33342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33D01-CD2B-492D-9A31-362F57EFF0C1}">
      <dsp:nvSpPr>
        <dsp:cNvPr id="0" name=""/>
        <dsp:cNvSpPr/>
      </dsp:nvSpPr>
      <dsp:spPr>
        <a:xfrm>
          <a:off x="1686780" y="2836812"/>
          <a:ext cx="193104" cy="2420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0242"/>
              </a:lnTo>
              <a:lnTo>
                <a:pt x="193104" y="24202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06078-A315-44B4-8D73-0444F426E7C5}">
      <dsp:nvSpPr>
        <dsp:cNvPr id="0" name=""/>
        <dsp:cNvSpPr/>
      </dsp:nvSpPr>
      <dsp:spPr>
        <a:xfrm>
          <a:off x="1686780" y="2836812"/>
          <a:ext cx="193104" cy="1506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6214"/>
              </a:lnTo>
              <a:lnTo>
                <a:pt x="193104" y="15062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8B8D2-9C27-40EE-B0EA-2587BE76C1B1}">
      <dsp:nvSpPr>
        <dsp:cNvPr id="0" name=""/>
        <dsp:cNvSpPr/>
      </dsp:nvSpPr>
      <dsp:spPr>
        <a:xfrm>
          <a:off x="1686780" y="2836812"/>
          <a:ext cx="193104" cy="59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2187"/>
              </a:lnTo>
              <a:lnTo>
                <a:pt x="193104" y="59218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A5D36-5990-4131-8909-4670519A94A4}">
      <dsp:nvSpPr>
        <dsp:cNvPr id="0" name=""/>
        <dsp:cNvSpPr/>
      </dsp:nvSpPr>
      <dsp:spPr>
        <a:xfrm>
          <a:off x="2201725" y="1922784"/>
          <a:ext cx="1557709" cy="270346"/>
        </a:xfrm>
        <a:custGeom>
          <a:avLst/>
          <a:gdLst/>
          <a:ahLst/>
          <a:cxnLst/>
          <a:rect l="0" t="0" r="0" b="0"/>
          <a:pathLst>
            <a:path>
              <a:moveTo>
                <a:pt x="1557709" y="0"/>
              </a:moveTo>
              <a:lnTo>
                <a:pt x="1557709" y="135173"/>
              </a:lnTo>
              <a:lnTo>
                <a:pt x="0" y="135173"/>
              </a:lnTo>
              <a:lnTo>
                <a:pt x="0" y="2703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5140F-F1AF-4AA3-9DCC-0F466EC793F1}">
      <dsp:nvSpPr>
        <dsp:cNvPr id="0" name=""/>
        <dsp:cNvSpPr/>
      </dsp:nvSpPr>
      <dsp:spPr>
        <a:xfrm>
          <a:off x="129071" y="2836812"/>
          <a:ext cx="193104" cy="3334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4270"/>
              </a:lnTo>
              <a:lnTo>
                <a:pt x="193104" y="33342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A2FEB-08E8-4CD9-A418-44AF2C7E04AA}">
      <dsp:nvSpPr>
        <dsp:cNvPr id="0" name=""/>
        <dsp:cNvSpPr/>
      </dsp:nvSpPr>
      <dsp:spPr>
        <a:xfrm>
          <a:off x="129071" y="2836812"/>
          <a:ext cx="193104" cy="2420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0242"/>
              </a:lnTo>
              <a:lnTo>
                <a:pt x="193104" y="24202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6ED85-AB7A-46DB-855D-F169380A83FD}">
      <dsp:nvSpPr>
        <dsp:cNvPr id="0" name=""/>
        <dsp:cNvSpPr/>
      </dsp:nvSpPr>
      <dsp:spPr>
        <a:xfrm>
          <a:off x="129071" y="2836812"/>
          <a:ext cx="193104" cy="1506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6214"/>
              </a:lnTo>
              <a:lnTo>
                <a:pt x="193104" y="15062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B3EAAA-6249-4D4A-8C3A-6477C9AEEDFF}">
      <dsp:nvSpPr>
        <dsp:cNvPr id="0" name=""/>
        <dsp:cNvSpPr/>
      </dsp:nvSpPr>
      <dsp:spPr>
        <a:xfrm>
          <a:off x="129071" y="2836812"/>
          <a:ext cx="193104" cy="59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2187"/>
              </a:lnTo>
              <a:lnTo>
                <a:pt x="193104" y="59218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CE7C7-D0AF-4612-9D57-05A5A09A1312}">
      <dsp:nvSpPr>
        <dsp:cNvPr id="0" name=""/>
        <dsp:cNvSpPr/>
      </dsp:nvSpPr>
      <dsp:spPr>
        <a:xfrm>
          <a:off x="644016" y="1922784"/>
          <a:ext cx="3115418" cy="270346"/>
        </a:xfrm>
        <a:custGeom>
          <a:avLst/>
          <a:gdLst/>
          <a:ahLst/>
          <a:cxnLst/>
          <a:rect l="0" t="0" r="0" b="0"/>
          <a:pathLst>
            <a:path>
              <a:moveTo>
                <a:pt x="3115418" y="0"/>
              </a:moveTo>
              <a:lnTo>
                <a:pt x="3115418" y="135173"/>
              </a:lnTo>
              <a:lnTo>
                <a:pt x="0" y="135173"/>
              </a:lnTo>
              <a:lnTo>
                <a:pt x="0" y="2703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A603E-7D58-432D-A308-65C31DDB966B}">
      <dsp:nvSpPr>
        <dsp:cNvPr id="0" name=""/>
        <dsp:cNvSpPr/>
      </dsp:nvSpPr>
      <dsp:spPr>
        <a:xfrm>
          <a:off x="3759435" y="1008756"/>
          <a:ext cx="3733353" cy="270346"/>
        </a:xfrm>
        <a:custGeom>
          <a:avLst/>
          <a:gdLst/>
          <a:ahLst/>
          <a:cxnLst/>
          <a:rect l="0" t="0" r="0" b="0"/>
          <a:pathLst>
            <a:path>
              <a:moveTo>
                <a:pt x="3733353" y="0"/>
              </a:moveTo>
              <a:lnTo>
                <a:pt x="3733353" y="135173"/>
              </a:lnTo>
              <a:lnTo>
                <a:pt x="0" y="135173"/>
              </a:lnTo>
              <a:lnTo>
                <a:pt x="0" y="2703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0A2713-E918-42CB-8340-9E79B22F1C25}">
      <dsp:nvSpPr>
        <dsp:cNvPr id="0" name=""/>
        <dsp:cNvSpPr/>
      </dsp:nvSpPr>
      <dsp:spPr>
        <a:xfrm>
          <a:off x="6849106" y="365075"/>
          <a:ext cx="1287363" cy="6436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Iniciar sesión.</a:t>
          </a:r>
        </a:p>
      </dsp:txBody>
      <dsp:txXfrm>
        <a:off x="6849106" y="365075"/>
        <a:ext cx="1287363" cy="643681"/>
      </dsp:txXfrm>
    </dsp:sp>
    <dsp:sp modelId="{A1F67086-8FC3-4F4C-9FB9-2C0E5F0E6DE8}">
      <dsp:nvSpPr>
        <dsp:cNvPr id="0" name=""/>
        <dsp:cNvSpPr/>
      </dsp:nvSpPr>
      <dsp:spPr>
        <a:xfrm>
          <a:off x="3115753" y="1279102"/>
          <a:ext cx="1287363" cy="6436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Administrador (Director de la carrera)</a:t>
          </a:r>
        </a:p>
      </dsp:txBody>
      <dsp:txXfrm>
        <a:off x="3115753" y="1279102"/>
        <a:ext cx="1287363" cy="643681"/>
      </dsp:txXfrm>
    </dsp:sp>
    <dsp:sp modelId="{498EA1C0-B323-4CE6-92BA-81ADAC192E9E}">
      <dsp:nvSpPr>
        <dsp:cNvPr id="0" name=""/>
        <dsp:cNvSpPr/>
      </dsp:nvSpPr>
      <dsp:spPr>
        <a:xfrm>
          <a:off x="334" y="2193130"/>
          <a:ext cx="1287363" cy="6436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Administradores</a:t>
          </a:r>
        </a:p>
      </dsp:txBody>
      <dsp:txXfrm>
        <a:off x="334" y="2193130"/>
        <a:ext cx="1287363" cy="643681"/>
      </dsp:txXfrm>
    </dsp:sp>
    <dsp:sp modelId="{9BD4990D-D9FB-43A8-832D-8AB4963D7197}">
      <dsp:nvSpPr>
        <dsp:cNvPr id="0" name=""/>
        <dsp:cNvSpPr/>
      </dsp:nvSpPr>
      <dsp:spPr>
        <a:xfrm>
          <a:off x="322175" y="3107158"/>
          <a:ext cx="1287363" cy="643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Lista de administradores registrados</a:t>
          </a:r>
        </a:p>
      </dsp:txBody>
      <dsp:txXfrm>
        <a:off x="322175" y="3107158"/>
        <a:ext cx="1287363" cy="643681"/>
      </dsp:txXfrm>
    </dsp:sp>
    <dsp:sp modelId="{36F1EE2F-6BFE-40E0-95BD-66CD82429492}">
      <dsp:nvSpPr>
        <dsp:cNvPr id="0" name=""/>
        <dsp:cNvSpPr/>
      </dsp:nvSpPr>
      <dsp:spPr>
        <a:xfrm>
          <a:off x="322175" y="4021186"/>
          <a:ext cx="1287363" cy="643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Registrar administradores</a:t>
          </a:r>
        </a:p>
      </dsp:txBody>
      <dsp:txXfrm>
        <a:off x="322175" y="4021186"/>
        <a:ext cx="1287363" cy="643681"/>
      </dsp:txXfrm>
    </dsp:sp>
    <dsp:sp modelId="{A8B5371B-BFAD-4B53-B395-FBC146150D28}">
      <dsp:nvSpPr>
        <dsp:cNvPr id="0" name=""/>
        <dsp:cNvSpPr/>
      </dsp:nvSpPr>
      <dsp:spPr>
        <a:xfrm>
          <a:off x="322175" y="4935214"/>
          <a:ext cx="1287363" cy="643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Editar administrador</a:t>
          </a:r>
        </a:p>
      </dsp:txBody>
      <dsp:txXfrm>
        <a:off x="322175" y="4935214"/>
        <a:ext cx="1287363" cy="643681"/>
      </dsp:txXfrm>
    </dsp:sp>
    <dsp:sp modelId="{4FB0A006-9CE2-4668-8D2B-10A77E91908F}">
      <dsp:nvSpPr>
        <dsp:cNvPr id="0" name=""/>
        <dsp:cNvSpPr/>
      </dsp:nvSpPr>
      <dsp:spPr>
        <a:xfrm>
          <a:off x="322175" y="5849242"/>
          <a:ext cx="1287363" cy="643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Borrar administrador</a:t>
          </a:r>
        </a:p>
      </dsp:txBody>
      <dsp:txXfrm>
        <a:off x="322175" y="5849242"/>
        <a:ext cx="1287363" cy="643681"/>
      </dsp:txXfrm>
    </dsp:sp>
    <dsp:sp modelId="{D4F5414D-3406-4B61-A712-61702EFCAFC3}">
      <dsp:nvSpPr>
        <dsp:cNvPr id="0" name=""/>
        <dsp:cNvSpPr/>
      </dsp:nvSpPr>
      <dsp:spPr>
        <a:xfrm>
          <a:off x="1558044" y="2193130"/>
          <a:ext cx="1287363" cy="6436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Supervisores</a:t>
          </a:r>
        </a:p>
      </dsp:txBody>
      <dsp:txXfrm>
        <a:off x="1558044" y="2193130"/>
        <a:ext cx="1287363" cy="643681"/>
      </dsp:txXfrm>
    </dsp:sp>
    <dsp:sp modelId="{CE0DBF09-2BF3-43DE-8A4F-47E103B5D9AC}">
      <dsp:nvSpPr>
        <dsp:cNvPr id="0" name=""/>
        <dsp:cNvSpPr/>
      </dsp:nvSpPr>
      <dsp:spPr>
        <a:xfrm>
          <a:off x="1879885" y="3107158"/>
          <a:ext cx="1287363" cy="643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Lista de supervisores</a:t>
          </a:r>
        </a:p>
      </dsp:txBody>
      <dsp:txXfrm>
        <a:off x="1879885" y="3107158"/>
        <a:ext cx="1287363" cy="643681"/>
      </dsp:txXfrm>
    </dsp:sp>
    <dsp:sp modelId="{0831130B-2E19-4A79-B306-BD3F2C10CBE8}">
      <dsp:nvSpPr>
        <dsp:cNvPr id="0" name=""/>
        <dsp:cNvSpPr/>
      </dsp:nvSpPr>
      <dsp:spPr>
        <a:xfrm>
          <a:off x="1879885" y="4021186"/>
          <a:ext cx="1287363" cy="643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Registrar supervisores</a:t>
          </a:r>
        </a:p>
      </dsp:txBody>
      <dsp:txXfrm>
        <a:off x="1879885" y="4021186"/>
        <a:ext cx="1287363" cy="643681"/>
      </dsp:txXfrm>
    </dsp:sp>
    <dsp:sp modelId="{922477D6-E0D3-4209-BA72-BCFA6E937C1D}">
      <dsp:nvSpPr>
        <dsp:cNvPr id="0" name=""/>
        <dsp:cNvSpPr/>
      </dsp:nvSpPr>
      <dsp:spPr>
        <a:xfrm>
          <a:off x="1879885" y="4935214"/>
          <a:ext cx="1287363" cy="643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Editar supervisor</a:t>
          </a:r>
        </a:p>
      </dsp:txBody>
      <dsp:txXfrm>
        <a:off x="1879885" y="4935214"/>
        <a:ext cx="1287363" cy="643681"/>
      </dsp:txXfrm>
    </dsp:sp>
    <dsp:sp modelId="{616C3B93-C9E4-41A0-92C0-C7AC5FCDB117}">
      <dsp:nvSpPr>
        <dsp:cNvPr id="0" name=""/>
        <dsp:cNvSpPr/>
      </dsp:nvSpPr>
      <dsp:spPr>
        <a:xfrm>
          <a:off x="1879885" y="5849242"/>
          <a:ext cx="1287363" cy="643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Borrar supervisor</a:t>
          </a:r>
        </a:p>
      </dsp:txBody>
      <dsp:txXfrm>
        <a:off x="1879885" y="5849242"/>
        <a:ext cx="1287363" cy="643681"/>
      </dsp:txXfrm>
    </dsp:sp>
    <dsp:sp modelId="{569FEB51-C8D2-490F-91A8-37B5676EF7E2}">
      <dsp:nvSpPr>
        <dsp:cNvPr id="0" name=""/>
        <dsp:cNvSpPr/>
      </dsp:nvSpPr>
      <dsp:spPr>
        <a:xfrm>
          <a:off x="3115753" y="2193130"/>
          <a:ext cx="1287363" cy="6436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Alumnos</a:t>
          </a:r>
        </a:p>
      </dsp:txBody>
      <dsp:txXfrm>
        <a:off x="3115753" y="2193130"/>
        <a:ext cx="1287363" cy="643681"/>
      </dsp:txXfrm>
    </dsp:sp>
    <dsp:sp modelId="{ED7BA9A8-E1A7-40D4-A3FC-085B132F4A28}">
      <dsp:nvSpPr>
        <dsp:cNvPr id="0" name=""/>
        <dsp:cNvSpPr/>
      </dsp:nvSpPr>
      <dsp:spPr>
        <a:xfrm>
          <a:off x="3437594" y="3107158"/>
          <a:ext cx="1287363" cy="643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Lista de alumnos registrados</a:t>
          </a:r>
        </a:p>
      </dsp:txBody>
      <dsp:txXfrm>
        <a:off x="3437594" y="3107158"/>
        <a:ext cx="1287363" cy="643681"/>
      </dsp:txXfrm>
    </dsp:sp>
    <dsp:sp modelId="{3860FB02-7F3D-48E1-820C-C182150C25FC}">
      <dsp:nvSpPr>
        <dsp:cNvPr id="0" name=""/>
        <dsp:cNvSpPr/>
      </dsp:nvSpPr>
      <dsp:spPr>
        <a:xfrm>
          <a:off x="3437594" y="4021186"/>
          <a:ext cx="1287363" cy="643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Registrar alumno</a:t>
          </a:r>
        </a:p>
      </dsp:txBody>
      <dsp:txXfrm>
        <a:off x="3437594" y="4021186"/>
        <a:ext cx="1287363" cy="643681"/>
      </dsp:txXfrm>
    </dsp:sp>
    <dsp:sp modelId="{9B6405E2-272F-41F4-8E6A-96BFA677C48F}">
      <dsp:nvSpPr>
        <dsp:cNvPr id="0" name=""/>
        <dsp:cNvSpPr/>
      </dsp:nvSpPr>
      <dsp:spPr>
        <a:xfrm>
          <a:off x="3437594" y="4935214"/>
          <a:ext cx="1287363" cy="643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Editar alumno</a:t>
          </a:r>
        </a:p>
      </dsp:txBody>
      <dsp:txXfrm>
        <a:off x="3437594" y="4935214"/>
        <a:ext cx="1287363" cy="643681"/>
      </dsp:txXfrm>
    </dsp:sp>
    <dsp:sp modelId="{CAB15B5F-CFEF-455A-B550-EA70208B915B}">
      <dsp:nvSpPr>
        <dsp:cNvPr id="0" name=""/>
        <dsp:cNvSpPr/>
      </dsp:nvSpPr>
      <dsp:spPr>
        <a:xfrm>
          <a:off x="3437594" y="5849242"/>
          <a:ext cx="1287363" cy="643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Borrar alumno</a:t>
          </a:r>
        </a:p>
      </dsp:txBody>
      <dsp:txXfrm>
        <a:off x="3437594" y="5849242"/>
        <a:ext cx="1287363" cy="643681"/>
      </dsp:txXfrm>
    </dsp:sp>
    <dsp:sp modelId="{FFB4BED3-9949-445F-92D7-7FFBC108C5D1}">
      <dsp:nvSpPr>
        <dsp:cNvPr id="0" name=""/>
        <dsp:cNvSpPr/>
      </dsp:nvSpPr>
      <dsp:spPr>
        <a:xfrm>
          <a:off x="4673463" y="2193130"/>
          <a:ext cx="1287363" cy="6436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Actividades</a:t>
          </a:r>
        </a:p>
      </dsp:txBody>
      <dsp:txXfrm>
        <a:off x="4673463" y="2193130"/>
        <a:ext cx="1287363" cy="643681"/>
      </dsp:txXfrm>
    </dsp:sp>
    <dsp:sp modelId="{452A88DA-DB1A-4746-996D-F26BD40CEB12}">
      <dsp:nvSpPr>
        <dsp:cNvPr id="0" name=""/>
        <dsp:cNvSpPr/>
      </dsp:nvSpPr>
      <dsp:spPr>
        <a:xfrm>
          <a:off x="4995303" y="3107158"/>
          <a:ext cx="1287363" cy="643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Lista de actividades</a:t>
          </a:r>
        </a:p>
      </dsp:txBody>
      <dsp:txXfrm>
        <a:off x="4995303" y="3107158"/>
        <a:ext cx="1287363" cy="643681"/>
      </dsp:txXfrm>
    </dsp:sp>
    <dsp:sp modelId="{DF35CC3F-5012-47ED-B9FB-41649854D78C}">
      <dsp:nvSpPr>
        <dsp:cNvPr id="0" name=""/>
        <dsp:cNvSpPr/>
      </dsp:nvSpPr>
      <dsp:spPr>
        <a:xfrm>
          <a:off x="4995303" y="4021186"/>
          <a:ext cx="1287363" cy="643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Registrar actividades</a:t>
          </a:r>
        </a:p>
      </dsp:txBody>
      <dsp:txXfrm>
        <a:off x="4995303" y="4021186"/>
        <a:ext cx="1287363" cy="643681"/>
      </dsp:txXfrm>
    </dsp:sp>
    <dsp:sp modelId="{8FD3D394-6C85-4DAE-887C-5F9730F42CB5}">
      <dsp:nvSpPr>
        <dsp:cNvPr id="0" name=""/>
        <dsp:cNvSpPr/>
      </dsp:nvSpPr>
      <dsp:spPr>
        <a:xfrm>
          <a:off x="4995303" y="4935214"/>
          <a:ext cx="1287363" cy="643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Editar actividad</a:t>
          </a:r>
        </a:p>
      </dsp:txBody>
      <dsp:txXfrm>
        <a:off x="4995303" y="4935214"/>
        <a:ext cx="1287363" cy="643681"/>
      </dsp:txXfrm>
    </dsp:sp>
    <dsp:sp modelId="{E955048A-C959-4F45-B16F-8FB3E99E27A1}">
      <dsp:nvSpPr>
        <dsp:cNvPr id="0" name=""/>
        <dsp:cNvSpPr/>
      </dsp:nvSpPr>
      <dsp:spPr>
        <a:xfrm>
          <a:off x="4995303" y="5849242"/>
          <a:ext cx="1287363" cy="643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Borrar actividad</a:t>
          </a:r>
        </a:p>
      </dsp:txBody>
      <dsp:txXfrm>
        <a:off x="4995303" y="5849242"/>
        <a:ext cx="1287363" cy="643681"/>
      </dsp:txXfrm>
    </dsp:sp>
    <dsp:sp modelId="{673F6B6F-EB76-4CD8-A699-442E6438ECEA}">
      <dsp:nvSpPr>
        <dsp:cNvPr id="0" name=""/>
        <dsp:cNvSpPr/>
      </dsp:nvSpPr>
      <dsp:spPr>
        <a:xfrm>
          <a:off x="6231172" y="2193130"/>
          <a:ext cx="1287363" cy="6436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Asignación.</a:t>
          </a:r>
        </a:p>
      </dsp:txBody>
      <dsp:txXfrm>
        <a:off x="6231172" y="2193130"/>
        <a:ext cx="1287363" cy="643681"/>
      </dsp:txXfrm>
    </dsp:sp>
    <dsp:sp modelId="{ADC03C32-BED4-4EF8-A897-1CBDBDE89F0A}">
      <dsp:nvSpPr>
        <dsp:cNvPr id="0" name=""/>
        <dsp:cNvSpPr/>
      </dsp:nvSpPr>
      <dsp:spPr>
        <a:xfrm>
          <a:off x="6553013" y="3107158"/>
          <a:ext cx="1287363" cy="643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Lista de asignaciones</a:t>
          </a:r>
        </a:p>
      </dsp:txBody>
      <dsp:txXfrm>
        <a:off x="6553013" y="3107158"/>
        <a:ext cx="1287363" cy="643681"/>
      </dsp:txXfrm>
    </dsp:sp>
    <dsp:sp modelId="{DA1A027A-5F7F-4602-B129-C7CA8D29A578}">
      <dsp:nvSpPr>
        <dsp:cNvPr id="0" name=""/>
        <dsp:cNvSpPr/>
      </dsp:nvSpPr>
      <dsp:spPr>
        <a:xfrm>
          <a:off x="6553013" y="4021186"/>
          <a:ext cx="1287363" cy="643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Registrar nueva asignación</a:t>
          </a:r>
        </a:p>
      </dsp:txBody>
      <dsp:txXfrm>
        <a:off x="6553013" y="4021186"/>
        <a:ext cx="1287363" cy="643681"/>
      </dsp:txXfrm>
    </dsp:sp>
    <dsp:sp modelId="{133FA9B9-8011-4941-8D4C-97941EC45FA2}">
      <dsp:nvSpPr>
        <dsp:cNvPr id="0" name=""/>
        <dsp:cNvSpPr/>
      </dsp:nvSpPr>
      <dsp:spPr>
        <a:xfrm>
          <a:off x="6553013" y="4935214"/>
          <a:ext cx="1287363" cy="643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Editar asignación</a:t>
          </a:r>
        </a:p>
      </dsp:txBody>
      <dsp:txXfrm>
        <a:off x="6553013" y="4935214"/>
        <a:ext cx="1287363" cy="643681"/>
      </dsp:txXfrm>
    </dsp:sp>
    <dsp:sp modelId="{42155E3E-77EF-468C-8B10-0A591A543B77}">
      <dsp:nvSpPr>
        <dsp:cNvPr id="0" name=""/>
        <dsp:cNvSpPr/>
      </dsp:nvSpPr>
      <dsp:spPr>
        <a:xfrm>
          <a:off x="6553013" y="5849242"/>
          <a:ext cx="1287363" cy="643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Borrar asignación</a:t>
          </a:r>
        </a:p>
      </dsp:txBody>
      <dsp:txXfrm>
        <a:off x="6553013" y="5849242"/>
        <a:ext cx="1287363" cy="643681"/>
      </dsp:txXfrm>
    </dsp:sp>
    <dsp:sp modelId="{C6F884AA-C4B9-4DAB-9004-E5726BFC1421}">
      <dsp:nvSpPr>
        <dsp:cNvPr id="0" name=""/>
        <dsp:cNvSpPr/>
      </dsp:nvSpPr>
      <dsp:spPr>
        <a:xfrm>
          <a:off x="7467041" y="1279102"/>
          <a:ext cx="1287363" cy="6436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Coordinador practicas clínico (Jefe de hospital)</a:t>
          </a:r>
        </a:p>
      </dsp:txBody>
      <dsp:txXfrm>
        <a:off x="7467041" y="1279102"/>
        <a:ext cx="1287363" cy="643681"/>
      </dsp:txXfrm>
    </dsp:sp>
    <dsp:sp modelId="{1302B01F-C8A8-4CF0-8116-ADFF7D263156}">
      <dsp:nvSpPr>
        <dsp:cNvPr id="0" name=""/>
        <dsp:cNvSpPr/>
      </dsp:nvSpPr>
      <dsp:spPr>
        <a:xfrm>
          <a:off x="7788882" y="2193130"/>
          <a:ext cx="1287363" cy="6436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Consultar progreso de los alumnos de los supervisores que tiene a cargo.</a:t>
          </a:r>
        </a:p>
      </dsp:txBody>
      <dsp:txXfrm>
        <a:off x="7788882" y="2193130"/>
        <a:ext cx="1287363" cy="643681"/>
      </dsp:txXfrm>
    </dsp:sp>
    <dsp:sp modelId="{D4E66624-B111-499B-9E60-B74AE7881036}">
      <dsp:nvSpPr>
        <dsp:cNvPr id="0" name=""/>
        <dsp:cNvSpPr/>
      </dsp:nvSpPr>
      <dsp:spPr>
        <a:xfrm>
          <a:off x="9024750" y="1279102"/>
          <a:ext cx="1287363" cy="6436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Supervisor</a:t>
          </a:r>
        </a:p>
      </dsp:txBody>
      <dsp:txXfrm>
        <a:off x="9024750" y="1279102"/>
        <a:ext cx="1287363" cy="643681"/>
      </dsp:txXfrm>
    </dsp:sp>
    <dsp:sp modelId="{6A871BC2-FCC7-4E8C-84D5-EC91A04C7A2A}">
      <dsp:nvSpPr>
        <dsp:cNvPr id="0" name=""/>
        <dsp:cNvSpPr/>
      </dsp:nvSpPr>
      <dsp:spPr>
        <a:xfrm>
          <a:off x="9346591" y="2193130"/>
          <a:ext cx="1287363" cy="6436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Consultar progreso de los alumnos que tiene asignados</a:t>
          </a:r>
        </a:p>
      </dsp:txBody>
      <dsp:txXfrm>
        <a:off x="9346591" y="2193130"/>
        <a:ext cx="1287363" cy="643681"/>
      </dsp:txXfrm>
    </dsp:sp>
    <dsp:sp modelId="{E62E79DF-A3BC-4CCF-8FCD-481FBF7238CC}">
      <dsp:nvSpPr>
        <dsp:cNvPr id="0" name=""/>
        <dsp:cNvSpPr/>
      </dsp:nvSpPr>
      <dsp:spPr>
        <a:xfrm>
          <a:off x="10582460" y="1279102"/>
          <a:ext cx="1287363" cy="6436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Alumnos</a:t>
          </a:r>
        </a:p>
      </dsp:txBody>
      <dsp:txXfrm>
        <a:off x="10582460" y="1279102"/>
        <a:ext cx="1287363" cy="643681"/>
      </dsp:txXfrm>
    </dsp:sp>
    <dsp:sp modelId="{81582F0B-DBF2-40A9-A760-7FE8429A4F24}">
      <dsp:nvSpPr>
        <dsp:cNvPr id="0" name=""/>
        <dsp:cNvSpPr/>
      </dsp:nvSpPr>
      <dsp:spPr>
        <a:xfrm>
          <a:off x="10904300" y="2193130"/>
          <a:ext cx="1287363" cy="6436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Registrar sus actividades</a:t>
          </a:r>
        </a:p>
      </dsp:txBody>
      <dsp:txXfrm>
        <a:off x="10904300" y="2193130"/>
        <a:ext cx="1287363" cy="643681"/>
      </dsp:txXfrm>
    </dsp:sp>
    <dsp:sp modelId="{766B5BDA-F7FF-44C4-9055-63FEE72A70AE}">
      <dsp:nvSpPr>
        <dsp:cNvPr id="0" name=""/>
        <dsp:cNvSpPr/>
      </dsp:nvSpPr>
      <dsp:spPr>
        <a:xfrm>
          <a:off x="10904300" y="3107158"/>
          <a:ext cx="1287363" cy="6436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Editar sus actividades</a:t>
          </a:r>
        </a:p>
      </dsp:txBody>
      <dsp:txXfrm>
        <a:off x="10904300" y="3107158"/>
        <a:ext cx="1287363" cy="643681"/>
      </dsp:txXfrm>
    </dsp:sp>
    <dsp:sp modelId="{7B2DE8A5-1D81-4C7E-A634-1D1F3EEAC9EA}">
      <dsp:nvSpPr>
        <dsp:cNvPr id="0" name=""/>
        <dsp:cNvSpPr/>
      </dsp:nvSpPr>
      <dsp:spPr>
        <a:xfrm>
          <a:off x="10904300" y="4021186"/>
          <a:ext cx="1287363" cy="6436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Consultar sus actividades</a:t>
          </a:r>
        </a:p>
      </dsp:txBody>
      <dsp:txXfrm>
        <a:off x="10904300" y="4021186"/>
        <a:ext cx="1287363" cy="643681"/>
      </dsp:txXfrm>
    </dsp:sp>
    <dsp:sp modelId="{44EB159C-C29D-41DF-B22E-D678EE0AA5B9}">
      <dsp:nvSpPr>
        <dsp:cNvPr id="0" name=""/>
        <dsp:cNvSpPr/>
      </dsp:nvSpPr>
      <dsp:spPr>
        <a:xfrm>
          <a:off x="10904300" y="4935214"/>
          <a:ext cx="1287363" cy="64368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Borrar sus actividades</a:t>
          </a:r>
        </a:p>
      </dsp:txBody>
      <dsp:txXfrm>
        <a:off x="10904300" y="4935214"/>
        <a:ext cx="1287363" cy="643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E7E1D-039D-4CF3-9E88-59482A732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8E027A-73EC-442E-905C-371BF51DE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22843E-7C10-458E-9A05-B03147FD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A346-1D17-4FB1-B732-16CAE5AED591}" type="datetimeFigureOut">
              <a:rPr lang="es-MX" smtClean="0"/>
              <a:t>20/07/2018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1486DC-DFC9-4D57-A58F-6DB4A8D0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D575A2-9B8E-4AC1-AC76-317D1716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53C4-3103-4A8F-9F76-ED248D6A39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3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32C97-AC25-473A-87F5-FB97DCA1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935A14-E1EA-41CA-8F79-4B3AA291C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E1BAE-DA8F-42EA-8A8E-E665E587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A346-1D17-4FB1-B732-16CAE5AED591}" type="datetimeFigureOut">
              <a:rPr lang="es-MX" smtClean="0"/>
              <a:t>20/07/2018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A5625D-36B2-4615-BCD0-6562EF2E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32ADB1-823F-4B23-9977-98B333E3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53C4-3103-4A8F-9F76-ED248D6A39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438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CA63FB-ED19-4A58-86D3-C36526041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A1A04B-8B27-46E7-BD3D-52E12D85C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ABD0E5-4305-41B1-8683-4986F045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A346-1D17-4FB1-B732-16CAE5AED591}" type="datetimeFigureOut">
              <a:rPr lang="es-MX" smtClean="0"/>
              <a:t>20/07/2018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6EE6C1-2E87-4778-8201-518279FC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826915-ADBA-4590-8196-8B58FC2B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53C4-3103-4A8F-9F76-ED248D6A39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257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33FFA-44FF-472E-B6C4-B7E7D15B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C6734A-A53F-4357-A2AD-3564F2D3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BA139A-2DCE-4966-A5D6-1C1E2881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A346-1D17-4FB1-B732-16CAE5AED591}" type="datetimeFigureOut">
              <a:rPr lang="es-MX" smtClean="0"/>
              <a:t>20/07/2018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304905-7D0F-4BE0-8A44-183F5A31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CC14B9-DF47-4564-988B-FC0A6080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53C4-3103-4A8F-9F76-ED248D6A39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894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61FA6-D095-4048-B4E6-FCBC6F40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2F1639-235F-408C-8F03-A8C704A8C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082BA6-9497-42D2-974F-F51C7473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A346-1D17-4FB1-B732-16CAE5AED591}" type="datetimeFigureOut">
              <a:rPr lang="es-MX" smtClean="0"/>
              <a:t>20/07/2018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AD1CD8-F89C-4157-85B5-FEEC19B0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2B5A4F-46F1-403D-946D-28BA6DC5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53C4-3103-4A8F-9F76-ED248D6A39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940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7F840-54FE-4B8E-AE7B-5CE5E8B6E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3EE4D-6086-4710-A6B1-8CED3C9CD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4A0D90-B423-4D9C-856E-80B4AFE0C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524BD7-FB94-4330-A553-DA272D2A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A346-1D17-4FB1-B732-16CAE5AED591}" type="datetimeFigureOut">
              <a:rPr lang="es-MX" smtClean="0"/>
              <a:t>20/07/2018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91ADDC-20FA-4B7D-A44C-DA03403E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962DB3-42B2-4253-9182-D1A8AF5A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53C4-3103-4A8F-9F76-ED248D6A39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951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AA165-72B5-40D2-9267-D39C64F9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E4AE34-5801-4195-8E2F-B748658FA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C46035-5443-461E-A997-C4C768CD2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F03AF9-19D6-465D-BC69-6D412C251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B434B9-235E-474D-BFCE-4433AA02D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3B30B1D-F037-4A52-B6BF-6FA40C5A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A346-1D17-4FB1-B732-16CAE5AED591}" type="datetimeFigureOut">
              <a:rPr lang="es-MX" smtClean="0"/>
              <a:t>20/07/2018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539105-4211-4411-92D4-8915296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2738A3-8D46-4274-A6BA-E7C60E6D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53C4-3103-4A8F-9F76-ED248D6A39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922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FAE5D-57EF-45DE-9798-ED580C97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4EA505-D72B-4B48-A418-AAA23E82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A346-1D17-4FB1-B732-16CAE5AED591}" type="datetimeFigureOut">
              <a:rPr lang="es-MX" smtClean="0"/>
              <a:t>20/07/2018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90261C-36DD-44C5-A7B8-8DAA648F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D5FD3D-6063-4804-9911-44175C4C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53C4-3103-4A8F-9F76-ED248D6A39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48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466194-6B25-4642-B303-01D7FA44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A346-1D17-4FB1-B732-16CAE5AED591}" type="datetimeFigureOut">
              <a:rPr lang="es-MX" smtClean="0"/>
              <a:t>20/07/2018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29AC93-6362-43AE-90B9-7378A400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3EE527-94A8-49A5-A90D-97742C16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53C4-3103-4A8F-9F76-ED248D6A39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776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9234E-CFA6-4E5D-BEBA-2A948FB0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8F85DB-C9BC-4B16-8AA0-8F4195557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C0EDBD-E3FF-4282-955F-F0385C840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E858B9-E175-4476-8E13-2996B8ED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A346-1D17-4FB1-B732-16CAE5AED591}" type="datetimeFigureOut">
              <a:rPr lang="es-MX" smtClean="0"/>
              <a:t>20/07/2018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B05FFF-EF06-4E2C-9ED4-17A7A39F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CB3D7D-C898-4350-8EDB-B0D03DB3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53C4-3103-4A8F-9F76-ED248D6A39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654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1D618-5834-4ABB-AC04-0F97EC64D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10437E-F21B-4F2C-BA93-2513D3A8B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2FC488-C2EE-484A-ADA8-26E0FE40F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8CA361-D572-415B-BF46-7E1510A8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A346-1D17-4FB1-B732-16CAE5AED591}" type="datetimeFigureOut">
              <a:rPr lang="es-MX" smtClean="0"/>
              <a:t>20/07/2018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7BDB31-DBB5-445C-B0B3-3D1E9CD3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8EDCD0-BF30-444F-8024-860F84F0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53C4-3103-4A8F-9F76-ED248D6A39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620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568448-846E-498B-9A14-AE6832D9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2ECB91-EF71-48B1-8497-DFD4ED2FB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F4FB86-B3AE-45B8-A303-8B16F62EF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2A346-1D17-4FB1-B732-16CAE5AED591}" type="datetimeFigureOut">
              <a:rPr lang="es-MX" smtClean="0"/>
              <a:t>20/07/2018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0EFA6E-82DA-4C37-AC7C-D17F121B7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9FA652-523B-45B0-B801-00B288DA7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53C4-3103-4A8F-9F76-ED248D6A39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47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660A9-8CD3-4905-9464-4718ADA11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Portafolio de Evidencias Clínicas (PEC)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AC9BD3-FB65-4152-A793-7EB6DD5B6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lang="es-MX" dirty="0"/>
              <a:t>Integrantes:</a:t>
            </a:r>
          </a:p>
          <a:p>
            <a:r>
              <a:rPr lang="es-MX" dirty="0"/>
              <a:t>Yael Nereida Trinidad </a:t>
            </a:r>
            <a:r>
              <a:rPr lang="es-MX" dirty="0" err="1"/>
              <a:t>Kury</a:t>
            </a:r>
            <a:endParaRPr lang="es-MX" dirty="0"/>
          </a:p>
          <a:p>
            <a:r>
              <a:rPr lang="es-MX" dirty="0"/>
              <a:t>Juan Azael Castillo Olvera.</a:t>
            </a:r>
          </a:p>
          <a:p>
            <a:r>
              <a:rPr lang="es-MX" dirty="0"/>
              <a:t>José Enrique Garrido Pérez</a:t>
            </a:r>
          </a:p>
          <a:p>
            <a:r>
              <a:rPr lang="es-MX" dirty="0"/>
              <a:t>Diego David Hernández López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553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848A8A-85D9-48AF-86E5-588EBE76F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Proceso de conexión a base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6D6BC4-9C4B-4C59-B120-7D7AAF5CA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33688"/>
            <a:ext cx="7188199" cy="458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4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FA269B-B9BD-491C-BF1E-C0476490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Patrones</a:t>
            </a:r>
          </a:p>
        </p:txBody>
      </p:sp>
    </p:spTree>
    <p:extLst>
      <p:ext uri="{BB962C8B-B14F-4D97-AF65-F5344CB8AC3E}">
        <p14:creationId xmlns:p14="http://schemas.microsoft.com/office/powerpoint/2010/main" val="3660637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1EC7F8A-327A-498D-91E7-9A6802CD5062}"/>
              </a:ext>
            </a:extLst>
          </p:cNvPr>
          <p:cNvSpPr/>
          <p:nvPr/>
        </p:nvSpPr>
        <p:spPr>
          <a:xfrm>
            <a:off x="325595" y="845420"/>
            <a:ext cx="11519281" cy="676834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125E6F-73B1-4692-9BD4-FBD2B704825F}"/>
              </a:ext>
            </a:extLst>
          </p:cNvPr>
          <p:cNvSpPr/>
          <p:nvPr/>
        </p:nvSpPr>
        <p:spPr>
          <a:xfrm>
            <a:off x="325596" y="1615234"/>
            <a:ext cx="11519282" cy="676835"/>
          </a:xfrm>
          <a:prstGeom prst="rect">
            <a:avLst/>
          </a:prstGeom>
          <a:noFill/>
          <a:ln w="571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F8FCABC-516A-41E4-B3E0-F80CD0815AAA}"/>
              </a:ext>
            </a:extLst>
          </p:cNvPr>
          <p:cNvSpPr/>
          <p:nvPr/>
        </p:nvSpPr>
        <p:spPr>
          <a:xfrm>
            <a:off x="159657" y="725714"/>
            <a:ext cx="11916229" cy="6132285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000" b="1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CF156AC-3CD3-4DE7-A95A-7FB2F34378F6}"/>
              </a:ext>
            </a:extLst>
          </p:cNvPr>
          <p:cNvSpPr/>
          <p:nvPr/>
        </p:nvSpPr>
        <p:spPr>
          <a:xfrm>
            <a:off x="325594" y="2432316"/>
            <a:ext cx="11519281" cy="3857144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000" b="1" dirty="0">
              <a:solidFill>
                <a:schemeClr val="tx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BD470FD-0109-4968-8B4B-913EAE218915}"/>
              </a:ext>
            </a:extLst>
          </p:cNvPr>
          <p:cNvSpPr txBox="1"/>
          <p:nvPr/>
        </p:nvSpPr>
        <p:spPr>
          <a:xfrm>
            <a:off x="4713041" y="3921867"/>
            <a:ext cx="280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/>
                </a:solidFill>
              </a:rPr>
              <a:t>DIV 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7139820-F8C9-416A-B4EA-FE77BA1BB134}"/>
              </a:ext>
            </a:extLst>
          </p:cNvPr>
          <p:cNvSpPr txBox="1"/>
          <p:nvPr/>
        </p:nvSpPr>
        <p:spPr>
          <a:xfrm>
            <a:off x="4455217" y="958843"/>
            <a:ext cx="280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1"/>
                </a:solidFill>
              </a:rPr>
              <a:t>DIV 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8860843-E2C2-446C-A22D-BCA47F3AD581}"/>
              </a:ext>
            </a:extLst>
          </p:cNvPr>
          <p:cNvSpPr txBox="1"/>
          <p:nvPr/>
        </p:nvSpPr>
        <p:spPr>
          <a:xfrm>
            <a:off x="4686537" y="1791755"/>
            <a:ext cx="280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2"/>
                </a:solidFill>
              </a:rPr>
              <a:t>DIV 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3E381EF-C018-4628-A208-0DAAAEC93409}"/>
              </a:ext>
            </a:extLst>
          </p:cNvPr>
          <p:cNvSpPr txBox="1"/>
          <p:nvPr/>
        </p:nvSpPr>
        <p:spPr>
          <a:xfrm>
            <a:off x="4713041" y="6389063"/>
            <a:ext cx="280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DIV BASE (0)</a:t>
            </a:r>
          </a:p>
        </p:txBody>
      </p:sp>
    </p:spTree>
    <p:extLst>
      <p:ext uri="{BB962C8B-B14F-4D97-AF65-F5344CB8AC3E}">
        <p14:creationId xmlns:p14="http://schemas.microsoft.com/office/powerpoint/2010/main" val="127919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FE27E-3CC4-4A3D-AD93-DAD1384E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DIV 1 (Menú)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5032F61-2C32-4855-81AA-65A2A4C492C1}"/>
              </a:ext>
            </a:extLst>
          </p:cNvPr>
          <p:cNvSpPr/>
          <p:nvPr/>
        </p:nvSpPr>
        <p:spPr>
          <a:xfrm>
            <a:off x="336359" y="2752166"/>
            <a:ext cx="11519281" cy="676834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3002C04-7BC1-4C83-B277-22157635F971}"/>
              </a:ext>
            </a:extLst>
          </p:cNvPr>
          <p:cNvSpPr/>
          <p:nvPr/>
        </p:nvSpPr>
        <p:spPr>
          <a:xfrm>
            <a:off x="530591" y="4224615"/>
            <a:ext cx="2585496" cy="531726"/>
          </a:xfrm>
          <a:prstGeom prst="rect">
            <a:avLst/>
          </a:prstGeom>
          <a:noFill/>
          <a:ln w="571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28C1826-4559-4D28-8F38-003A8FC8BF2A}"/>
              </a:ext>
            </a:extLst>
          </p:cNvPr>
          <p:cNvSpPr txBox="1"/>
          <p:nvPr/>
        </p:nvSpPr>
        <p:spPr>
          <a:xfrm>
            <a:off x="1285461" y="4385000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tx2"/>
                </a:solidFill>
              </a:rPr>
              <a:t>DIV 1.n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29F5A1E-4BD4-4A2E-9AC4-2DC652CC4BA3}"/>
              </a:ext>
            </a:extLst>
          </p:cNvPr>
          <p:cNvSpPr/>
          <p:nvPr/>
        </p:nvSpPr>
        <p:spPr>
          <a:xfrm>
            <a:off x="530591" y="2824720"/>
            <a:ext cx="2585496" cy="531726"/>
          </a:xfrm>
          <a:prstGeom prst="rect">
            <a:avLst/>
          </a:prstGeom>
          <a:noFill/>
          <a:ln w="571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2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F09B15D-1C20-4035-9A84-124E0BA73716}"/>
              </a:ext>
            </a:extLst>
          </p:cNvPr>
          <p:cNvSpPr/>
          <p:nvPr/>
        </p:nvSpPr>
        <p:spPr>
          <a:xfrm>
            <a:off x="3338649" y="2823250"/>
            <a:ext cx="2585496" cy="531726"/>
          </a:xfrm>
          <a:prstGeom prst="rect">
            <a:avLst/>
          </a:prstGeom>
          <a:noFill/>
          <a:ln w="571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2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F06DFA1-1D16-4DCA-950D-871112F7D2FD}"/>
              </a:ext>
            </a:extLst>
          </p:cNvPr>
          <p:cNvSpPr/>
          <p:nvPr/>
        </p:nvSpPr>
        <p:spPr>
          <a:xfrm>
            <a:off x="6137582" y="2823250"/>
            <a:ext cx="2585496" cy="531726"/>
          </a:xfrm>
          <a:prstGeom prst="rect">
            <a:avLst/>
          </a:prstGeom>
          <a:noFill/>
          <a:ln w="571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2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C00707A-3D90-4332-A885-0EFEFAD12922}"/>
              </a:ext>
            </a:extLst>
          </p:cNvPr>
          <p:cNvSpPr/>
          <p:nvPr/>
        </p:nvSpPr>
        <p:spPr>
          <a:xfrm>
            <a:off x="8926435" y="2823250"/>
            <a:ext cx="2585496" cy="531726"/>
          </a:xfrm>
          <a:prstGeom prst="rect">
            <a:avLst/>
          </a:prstGeom>
          <a:noFill/>
          <a:ln w="571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854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ADEC4-C639-49C4-9993-A951C475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DIV 2 (botones y leyendas)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94334E8-97FE-4715-AC3D-9F6EC9F0C2DD}"/>
              </a:ext>
            </a:extLst>
          </p:cNvPr>
          <p:cNvSpPr/>
          <p:nvPr/>
        </p:nvSpPr>
        <p:spPr>
          <a:xfrm>
            <a:off x="490329" y="2279374"/>
            <a:ext cx="11251097" cy="569286"/>
          </a:xfrm>
          <a:prstGeom prst="rect">
            <a:avLst/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5BC59ED-C37D-4094-A3A4-BCEE9539C924}"/>
              </a:ext>
            </a:extLst>
          </p:cNvPr>
          <p:cNvSpPr/>
          <p:nvPr/>
        </p:nvSpPr>
        <p:spPr>
          <a:xfrm>
            <a:off x="490329" y="2848661"/>
            <a:ext cx="11251097" cy="580340"/>
          </a:xfrm>
          <a:prstGeom prst="rect">
            <a:avLst/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35E599F-F40D-4033-929A-51275C988766}"/>
              </a:ext>
            </a:extLst>
          </p:cNvPr>
          <p:cNvSpPr/>
          <p:nvPr/>
        </p:nvSpPr>
        <p:spPr>
          <a:xfrm>
            <a:off x="336359" y="2171826"/>
            <a:ext cx="11519282" cy="1353669"/>
          </a:xfrm>
          <a:prstGeom prst="rect">
            <a:avLst/>
          </a:prstGeom>
          <a:noFill/>
          <a:ln w="571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01F7936-CC74-46A6-8AFA-8B926FC63BF4}"/>
              </a:ext>
            </a:extLst>
          </p:cNvPr>
          <p:cNvSpPr/>
          <p:nvPr/>
        </p:nvSpPr>
        <p:spPr>
          <a:xfrm>
            <a:off x="470451" y="4882870"/>
            <a:ext cx="11251097" cy="580340"/>
          </a:xfrm>
          <a:prstGeom prst="rect">
            <a:avLst/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2E31752-DE76-4BD2-9F70-F1E658B1A5A2}"/>
              </a:ext>
            </a:extLst>
          </p:cNvPr>
          <p:cNvSpPr/>
          <p:nvPr/>
        </p:nvSpPr>
        <p:spPr>
          <a:xfrm>
            <a:off x="470450" y="4006633"/>
            <a:ext cx="11251097" cy="580340"/>
          </a:xfrm>
          <a:prstGeom prst="rect">
            <a:avLst/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6C7F8BB-4565-42C3-9035-51420E0FD8CF}"/>
              </a:ext>
            </a:extLst>
          </p:cNvPr>
          <p:cNvSpPr txBox="1"/>
          <p:nvPr/>
        </p:nvSpPr>
        <p:spPr>
          <a:xfrm>
            <a:off x="838200" y="4112137"/>
            <a:ext cx="178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DIV 2.1 Leyendas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346AD86-EB26-4256-BF61-79DC58F1F862}"/>
              </a:ext>
            </a:extLst>
          </p:cNvPr>
          <p:cNvSpPr txBox="1"/>
          <p:nvPr/>
        </p:nvSpPr>
        <p:spPr>
          <a:xfrm>
            <a:off x="652670" y="4988374"/>
            <a:ext cx="168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DIV 2.2 Botones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02A15D0-D529-4901-BDDF-73A20D8C30E0}"/>
              </a:ext>
            </a:extLst>
          </p:cNvPr>
          <p:cNvSpPr/>
          <p:nvPr/>
        </p:nvSpPr>
        <p:spPr>
          <a:xfrm>
            <a:off x="470450" y="5838844"/>
            <a:ext cx="2585496" cy="531726"/>
          </a:xfrm>
          <a:prstGeom prst="rect">
            <a:avLst/>
          </a:prstGeom>
          <a:noFill/>
          <a:ln w="571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2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015E898-E884-4701-9DD5-4FF81EA1A5FA}"/>
              </a:ext>
            </a:extLst>
          </p:cNvPr>
          <p:cNvSpPr txBox="1"/>
          <p:nvPr/>
        </p:nvSpPr>
        <p:spPr>
          <a:xfrm>
            <a:off x="1225320" y="5999229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tx2"/>
                </a:solidFill>
              </a:rPr>
              <a:t>DIV 2.2.n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FB9C15A-F03C-405D-9C53-C3D6024172CF}"/>
              </a:ext>
            </a:extLst>
          </p:cNvPr>
          <p:cNvSpPr/>
          <p:nvPr/>
        </p:nvSpPr>
        <p:spPr>
          <a:xfrm>
            <a:off x="2624779" y="4988374"/>
            <a:ext cx="2384543" cy="369332"/>
          </a:xfrm>
          <a:prstGeom prst="rect">
            <a:avLst/>
          </a:prstGeom>
          <a:noFill/>
          <a:ln w="571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2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B63FE29-139A-4833-A197-D14CEE8824BE}"/>
              </a:ext>
            </a:extLst>
          </p:cNvPr>
          <p:cNvSpPr/>
          <p:nvPr/>
        </p:nvSpPr>
        <p:spPr>
          <a:xfrm>
            <a:off x="5175823" y="4988374"/>
            <a:ext cx="2384543" cy="369332"/>
          </a:xfrm>
          <a:prstGeom prst="rect">
            <a:avLst/>
          </a:prstGeom>
          <a:noFill/>
          <a:ln w="571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2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BB927FE-2C69-4348-90AD-0E61E8C345A2}"/>
              </a:ext>
            </a:extLst>
          </p:cNvPr>
          <p:cNvSpPr/>
          <p:nvPr/>
        </p:nvSpPr>
        <p:spPr>
          <a:xfrm>
            <a:off x="7726867" y="4966562"/>
            <a:ext cx="2384543" cy="369332"/>
          </a:xfrm>
          <a:prstGeom prst="rect">
            <a:avLst/>
          </a:prstGeom>
          <a:noFill/>
          <a:ln w="571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12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4F2BC-CD91-43B1-8EA8-FD0941BE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DIV 3 Contenido (lista de alumnos)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B82AB47-5DEF-428E-B3B0-7F6B9EA613C9}"/>
              </a:ext>
            </a:extLst>
          </p:cNvPr>
          <p:cNvSpPr/>
          <p:nvPr/>
        </p:nvSpPr>
        <p:spPr>
          <a:xfrm>
            <a:off x="336359" y="1500427"/>
            <a:ext cx="11519281" cy="4992447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000" b="1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2D4440C-D5DB-4717-8031-921AE2427B9C}"/>
              </a:ext>
            </a:extLst>
          </p:cNvPr>
          <p:cNvSpPr/>
          <p:nvPr/>
        </p:nvSpPr>
        <p:spPr>
          <a:xfrm>
            <a:off x="462255" y="1631620"/>
            <a:ext cx="11279171" cy="3725953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000" b="1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DDCB9B4-69B4-4BD5-A5A0-CAF1F68641C8}"/>
              </a:ext>
            </a:extLst>
          </p:cNvPr>
          <p:cNvSpPr/>
          <p:nvPr/>
        </p:nvSpPr>
        <p:spPr>
          <a:xfrm>
            <a:off x="462255" y="5632174"/>
            <a:ext cx="11279171" cy="65967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000" b="1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2E6CE5-46BC-4364-8469-455A8D6E04A2}"/>
              </a:ext>
            </a:extLst>
          </p:cNvPr>
          <p:cNvSpPr txBox="1"/>
          <p:nvPr/>
        </p:nvSpPr>
        <p:spPr>
          <a:xfrm>
            <a:off x="4346713" y="2825990"/>
            <a:ext cx="135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Div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 3.1 tabla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5465B3F-BCAE-477C-8C44-A75809FB60DD}"/>
              </a:ext>
            </a:extLst>
          </p:cNvPr>
          <p:cNvSpPr txBox="1"/>
          <p:nvPr/>
        </p:nvSpPr>
        <p:spPr>
          <a:xfrm>
            <a:off x="627094" y="5777346"/>
            <a:ext cx="301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Div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 3.2 botones de paginación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DF0025B-6A23-4908-8D14-3271732B3FCF}"/>
              </a:ext>
            </a:extLst>
          </p:cNvPr>
          <p:cNvSpPr/>
          <p:nvPr/>
        </p:nvSpPr>
        <p:spPr>
          <a:xfrm>
            <a:off x="6202750" y="5757948"/>
            <a:ext cx="1488172" cy="422943"/>
          </a:xfrm>
          <a:prstGeom prst="rect">
            <a:avLst/>
          </a:prstGeom>
          <a:noFill/>
          <a:ln w="571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2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8D31B6D-6F02-450C-99BF-5894BA4F4170}"/>
              </a:ext>
            </a:extLst>
          </p:cNvPr>
          <p:cNvSpPr/>
          <p:nvPr/>
        </p:nvSpPr>
        <p:spPr>
          <a:xfrm>
            <a:off x="8228002" y="5766527"/>
            <a:ext cx="1488172" cy="422943"/>
          </a:xfrm>
          <a:prstGeom prst="rect">
            <a:avLst/>
          </a:prstGeom>
          <a:noFill/>
          <a:ln w="571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2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27A59DE-97D8-46F1-9ED7-CE0486E83D19}"/>
              </a:ext>
            </a:extLst>
          </p:cNvPr>
          <p:cNvSpPr txBox="1"/>
          <p:nvPr/>
        </p:nvSpPr>
        <p:spPr>
          <a:xfrm>
            <a:off x="6202750" y="5793333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tx2"/>
                </a:solidFill>
              </a:rPr>
              <a:t>DIV 3.2.n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CA84BBC-A71E-4BD2-879E-81BD7D456CA9}"/>
              </a:ext>
            </a:extLst>
          </p:cNvPr>
          <p:cNvSpPr/>
          <p:nvPr/>
        </p:nvSpPr>
        <p:spPr>
          <a:xfrm>
            <a:off x="9917994" y="5757948"/>
            <a:ext cx="1488172" cy="422943"/>
          </a:xfrm>
          <a:prstGeom prst="rect">
            <a:avLst/>
          </a:prstGeom>
          <a:noFill/>
          <a:ln w="571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170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5C85BEF-23DF-428F-BD05-E8806C1D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DIV 3 Contenido (formulario de alumnos)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7A28B9A-07CB-4EA9-9350-0232801A3485}"/>
              </a:ext>
            </a:extLst>
          </p:cNvPr>
          <p:cNvSpPr/>
          <p:nvPr/>
        </p:nvSpPr>
        <p:spPr>
          <a:xfrm>
            <a:off x="336359" y="1500427"/>
            <a:ext cx="11519281" cy="4992447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000" b="1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B2C3774-3286-4E60-A40E-36460180C2A4}"/>
              </a:ext>
            </a:extLst>
          </p:cNvPr>
          <p:cNvSpPr/>
          <p:nvPr/>
        </p:nvSpPr>
        <p:spPr>
          <a:xfrm>
            <a:off x="462255" y="1631620"/>
            <a:ext cx="11279171" cy="4716171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3000" b="1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EC7F17D-3E53-4674-BA85-570366770169}"/>
              </a:ext>
            </a:extLst>
          </p:cNvPr>
          <p:cNvSpPr/>
          <p:nvPr/>
        </p:nvSpPr>
        <p:spPr>
          <a:xfrm>
            <a:off x="596995" y="1821881"/>
            <a:ext cx="10985405" cy="669528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DA1DA75-5B1B-429A-9EBC-3C1AC11AB428}"/>
              </a:ext>
            </a:extLst>
          </p:cNvPr>
          <p:cNvSpPr/>
          <p:nvPr/>
        </p:nvSpPr>
        <p:spPr>
          <a:xfrm>
            <a:off x="609137" y="2629228"/>
            <a:ext cx="10985405" cy="669528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CA0B89B-BDED-48B6-B90B-43BF22504C02}"/>
              </a:ext>
            </a:extLst>
          </p:cNvPr>
          <p:cNvSpPr/>
          <p:nvPr/>
        </p:nvSpPr>
        <p:spPr>
          <a:xfrm>
            <a:off x="609137" y="3487689"/>
            <a:ext cx="10985405" cy="669528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0EC45E-A2ED-4186-BF93-272A74F8338C}"/>
              </a:ext>
            </a:extLst>
          </p:cNvPr>
          <p:cNvSpPr/>
          <p:nvPr/>
        </p:nvSpPr>
        <p:spPr>
          <a:xfrm>
            <a:off x="609136" y="4478164"/>
            <a:ext cx="10985405" cy="669528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F293DFB-9E60-4C01-8AA5-F9AD80FA2ECC}"/>
              </a:ext>
            </a:extLst>
          </p:cNvPr>
          <p:cNvSpPr/>
          <p:nvPr/>
        </p:nvSpPr>
        <p:spPr>
          <a:xfrm>
            <a:off x="838200" y="1935577"/>
            <a:ext cx="4996070" cy="472248"/>
          </a:xfrm>
          <a:prstGeom prst="rect">
            <a:avLst/>
          </a:prstGeom>
          <a:noFill/>
          <a:ln w="571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8F547A1-A5AC-40B4-9DED-83183375B1D3}"/>
              </a:ext>
            </a:extLst>
          </p:cNvPr>
          <p:cNvSpPr/>
          <p:nvPr/>
        </p:nvSpPr>
        <p:spPr>
          <a:xfrm>
            <a:off x="6357731" y="1896835"/>
            <a:ext cx="4996069" cy="472248"/>
          </a:xfrm>
          <a:prstGeom prst="rect">
            <a:avLst/>
          </a:prstGeom>
          <a:noFill/>
          <a:ln w="571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B9B366E-3953-4923-AA8A-A816E63A57D3}"/>
              </a:ext>
            </a:extLst>
          </p:cNvPr>
          <p:cNvSpPr/>
          <p:nvPr/>
        </p:nvSpPr>
        <p:spPr>
          <a:xfrm>
            <a:off x="838200" y="2713721"/>
            <a:ext cx="4996070" cy="472248"/>
          </a:xfrm>
          <a:prstGeom prst="rect">
            <a:avLst/>
          </a:prstGeom>
          <a:noFill/>
          <a:ln w="571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DA96434-50A2-43E7-B1BC-A218E97D5506}"/>
              </a:ext>
            </a:extLst>
          </p:cNvPr>
          <p:cNvSpPr/>
          <p:nvPr/>
        </p:nvSpPr>
        <p:spPr>
          <a:xfrm>
            <a:off x="838200" y="3586329"/>
            <a:ext cx="4996070" cy="472248"/>
          </a:xfrm>
          <a:prstGeom prst="rect">
            <a:avLst/>
          </a:prstGeom>
          <a:noFill/>
          <a:ln w="571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E1AA2D-BB5B-4547-8C8F-FAE612CA6DFC}"/>
              </a:ext>
            </a:extLst>
          </p:cNvPr>
          <p:cNvSpPr/>
          <p:nvPr/>
        </p:nvSpPr>
        <p:spPr>
          <a:xfrm>
            <a:off x="838200" y="4616336"/>
            <a:ext cx="4996070" cy="472248"/>
          </a:xfrm>
          <a:prstGeom prst="rect">
            <a:avLst/>
          </a:prstGeom>
          <a:noFill/>
          <a:ln w="571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3EDA814-046A-4A17-922B-F056314DD297}"/>
              </a:ext>
            </a:extLst>
          </p:cNvPr>
          <p:cNvSpPr/>
          <p:nvPr/>
        </p:nvSpPr>
        <p:spPr>
          <a:xfrm>
            <a:off x="6357730" y="2752886"/>
            <a:ext cx="4996070" cy="472248"/>
          </a:xfrm>
          <a:prstGeom prst="rect">
            <a:avLst/>
          </a:prstGeom>
          <a:noFill/>
          <a:ln w="571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5E6805F-8BA6-4343-9AAB-6B75361FB9B0}"/>
              </a:ext>
            </a:extLst>
          </p:cNvPr>
          <p:cNvSpPr/>
          <p:nvPr/>
        </p:nvSpPr>
        <p:spPr>
          <a:xfrm>
            <a:off x="6357730" y="3634633"/>
            <a:ext cx="4996070" cy="472248"/>
          </a:xfrm>
          <a:prstGeom prst="rect">
            <a:avLst/>
          </a:prstGeom>
          <a:noFill/>
          <a:ln w="571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AD33DFF-902F-4CB2-AC4D-98D81FD48194}"/>
              </a:ext>
            </a:extLst>
          </p:cNvPr>
          <p:cNvSpPr/>
          <p:nvPr/>
        </p:nvSpPr>
        <p:spPr>
          <a:xfrm>
            <a:off x="6357730" y="4569995"/>
            <a:ext cx="4996070" cy="472248"/>
          </a:xfrm>
          <a:prstGeom prst="rect">
            <a:avLst/>
          </a:prstGeom>
          <a:noFill/>
          <a:ln w="571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A20948E-CECD-474E-BAEA-B9FA4EB5A156}"/>
              </a:ext>
            </a:extLst>
          </p:cNvPr>
          <p:cNvSpPr/>
          <p:nvPr/>
        </p:nvSpPr>
        <p:spPr>
          <a:xfrm>
            <a:off x="609136" y="5412409"/>
            <a:ext cx="10985405" cy="669528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8D63784-89D6-48BE-870A-7ED138A99C24}"/>
              </a:ext>
            </a:extLst>
          </p:cNvPr>
          <p:cNvSpPr/>
          <p:nvPr/>
        </p:nvSpPr>
        <p:spPr>
          <a:xfrm>
            <a:off x="838200" y="5511049"/>
            <a:ext cx="4996070" cy="472248"/>
          </a:xfrm>
          <a:prstGeom prst="rect">
            <a:avLst/>
          </a:prstGeom>
          <a:noFill/>
          <a:ln w="571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BC6E783-9F56-4C3F-863E-74E5E47F5275}"/>
              </a:ext>
            </a:extLst>
          </p:cNvPr>
          <p:cNvSpPr/>
          <p:nvPr/>
        </p:nvSpPr>
        <p:spPr>
          <a:xfrm>
            <a:off x="6357730" y="5511049"/>
            <a:ext cx="4996070" cy="472248"/>
          </a:xfrm>
          <a:prstGeom prst="rect">
            <a:avLst/>
          </a:prstGeom>
          <a:noFill/>
          <a:ln w="571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C5537C6-5DD1-4C97-928F-1A6F772795EC}"/>
              </a:ext>
            </a:extLst>
          </p:cNvPr>
          <p:cNvSpPr/>
          <p:nvPr/>
        </p:nvSpPr>
        <p:spPr>
          <a:xfrm>
            <a:off x="1007898" y="5618922"/>
            <a:ext cx="1364241" cy="238539"/>
          </a:xfrm>
          <a:prstGeom prst="rect">
            <a:avLst/>
          </a:prstGeom>
          <a:noFill/>
          <a:ln w="571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2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366C358-80DA-491A-ACE3-47ADA70CD62E}"/>
              </a:ext>
            </a:extLst>
          </p:cNvPr>
          <p:cNvSpPr/>
          <p:nvPr/>
        </p:nvSpPr>
        <p:spPr>
          <a:xfrm>
            <a:off x="3845016" y="5627903"/>
            <a:ext cx="1364241" cy="238539"/>
          </a:xfrm>
          <a:prstGeom prst="rect">
            <a:avLst/>
          </a:prstGeom>
          <a:noFill/>
          <a:ln w="571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60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8934A-4415-487D-87F3-51C5A480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3789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Comportamiento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5B290-14F2-4F66-AD6E-D634546BC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5799" y="1523781"/>
            <a:ext cx="2064657" cy="563789"/>
          </a:xfrm>
        </p:spPr>
        <p:txBody>
          <a:bodyPr/>
          <a:lstStyle/>
          <a:p>
            <a:r>
              <a:rPr lang="es-MX" dirty="0"/>
              <a:t>Interacción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5CD92247-5550-496E-BA91-BD347C726EED}"/>
              </a:ext>
            </a:extLst>
          </p:cNvPr>
          <p:cNvSpPr txBox="1">
            <a:spLocks/>
          </p:cNvSpPr>
          <p:nvPr/>
        </p:nvSpPr>
        <p:spPr>
          <a:xfrm>
            <a:off x="1825172" y="3332234"/>
            <a:ext cx="2950029" cy="563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Objetos virtuales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D2F0A478-110E-4BDD-A115-47E14A597AC0}"/>
              </a:ext>
            </a:extLst>
          </p:cNvPr>
          <p:cNvSpPr txBox="1">
            <a:spLocks/>
          </p:cNvSpPr>
          <p:nvPr/>
        </p:nvSpPr>
        <p:spPr>
          <a:xfrm>
            <a:off x="1955799" y="5137910"/>
            <a:ext cx="2950029" cy="112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Especificaciones procedimentales.</a:t>
            </a:r>
          </a:p>
        </p:txBody>
      </p:sp>
      <p:pic>
        <p:nvPicPr>
          <p:cNvPr id="1030" name="Picture 6" descr="Resultado de imagen para responsive html">
            <a:extLst>
              <a:ext uri="{FF2B5EF4-FFF2-40B4-BE49-F238E27FC236}">
                <a16:creationId xmlns:a16="http://schemas.microsoft.com/office/drawing/2014/main" id="{BF4CEC9B-6C55-4FBE-9714-2F49FC219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5" y="805550"/>
            <a:ext cx="36671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required html">
            <a:extLst>
              <a:ext uri="{FF2B5EF4-FFF2-40B4-BE49-F238E27FC236}">
                <a16:creationId xmlns:a16="http://schemas.microsoft.com/office/drawing/2014/main" id="{376CCB5B-276F-4116-8788-65F6CAF9D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5" y="2885816"/>
            <a:ext cx="2950029" cy="145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seguir proceso">
            <a:extLst>
              <a:ext uri="{FF2B5EF4-FFF2-40B4-BE49-F238E27FC236}">
                <a16:creationId xmlns:a16="http://schemas.microsoft.com/office/drawing/2014/main" id="{79106A22-11CD-475C-85B0-7EAE4DFE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4" y="4716162"/>
            <a:ext cx="2950029" cy="196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53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56163-E947-4A42-A558-44DF0457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4A0FD7-CC81-48E6-9AE8-394C0AD0D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Realizar un proyecto para la fácil revisión de resultados de los alumnos que prestaran sus servicios en hospitales o centros de salud, además de agilizar la asignación de actividades a los alumnos.</a:t>
            </a:r>
          </a:p>
        </p:txBody>
      </p:sp>
    </p:spTree>
    <p:extLst>
      <p:ext uri="{BB962C8B-B14F-4D97-AF65-F5344CB8AC3E}">
        <p14:creationId xmlns:p14="http://schemas.microsoft.com/office/powerpoint/2010/main" val="179205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E4CD7-DF7E-4228-A9FC-819DB092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44617" cy="1325563"/>
          </a:xfrm>
        </p:spPr>
        <p:txBody>
          <a:bodyPr/>
          <a:lstStyle/>
          <a:p>
            <a:r>
              <a:rPr lang="es-MX" dirty="0"/>
              <a:t>Navegación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F08CAB1-5290-4E89-961B-092C7CD755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564074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67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A220BF-2154-4319-876D-4D482B02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MX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Proceso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Lista de </a:t>
            </a:r>
            <a:r>
              <a:rPr lang="es-MX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alumnos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MX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registrados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C755F9-AC8D-4BF3-8878-A431F0FF4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483374"/>
            <a:ext cx="7404520" cy="604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6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3603C-A9BD-4691-8D04-F49C7A29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Procesa de registrar alumnos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58383E-671E-41E5-8EE7-DC9BAA278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96" y="140677"/>
            <a:ext cx="8669259" cy="655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7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410435-187E-40E4-91FC-1736783C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Editar alumnos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5BC7B9-CCF0-40F3-9CDB-4A53D51CD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390303"/>
            <a:ext cx="11129464" cy="546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8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09501A-83BE-4531-96A0-29315575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Borrar alumno (inhabilitar)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732E47-986A-4635-8059-FB6B564E5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677153"/>
            <a:ext cx="3272874" cy="550369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1ABEF50-CFAB-4A21-9744-044CB8D0F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468" y="677152"/>
            <a:ext cx="3978726" cy="580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6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867462-4648-427E-89F4-7D148D9A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Proceso de insertar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2E9B97-6397-476A-8F6E-D969DA5D3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988" y="467332"/>
            <a:ext cx="6898083" cy="619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0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8B18AC-C18B-4ABD-8654-FD71DD15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Proceso de editar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6D93FB-FC89-4D16-9A8F-DD0B8BC31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354584"/>
            <a:ext cx="7235708" cy="611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23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267</Words>
  <Application>Microsoft Office PowerPoint</Application>
  <PresentationFormat>Panorámica</PresentationFormat>
  <Paragraphs>72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Portafolio de Evidencias Clínicas (PEC)</vt:lpstr>
      <vt:lpstr>Objetivo</vt:lpstr>
      <vt:lpstr>Navegación </vt:lpstr>
      <vt:lpstr>Proceso Lista de alumnos registrados</vt:lpstr>
      <vt:lpstr>Procesa de registrar alumnos</vt:lpstr>
      <vt:lpstr>Editar alumnos</vt:lpstr>
      <vt:lpstr>Borrar alumno (inhabilitar)</vt:lpstr>
      <vt:lpstr>Proceso de insertar</vt:lpstr>
      <vt:lpstr>Proceso de editar</vt:lpstr>
      <vt:lpstr>Proceso de conexión a base de datos</vt:lpstr>
      <vt:lpstr>Patrones</vt:lpstr>
      <vt:lpstr>Presentación de PowerPoint</vt:lpstr>
      <vt:lpstr>DIV 1 (Menú)</vt:lpstr>
      <vt:lpstr>DIV 2 (botones y leyendas)</vt:lpstr>
      <vt:lpstr>DIV 3 Contenido (lista de alumnos)</vt:lpstr>
      <vt:lpstr>DIV 3 Contenido (formulario de alumnos)</vt:lpstr>
      <vt:lpstr>Comportamiento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Portafolio de Evidencias Clínicas (PEC)</dc:title>
  <dc:creator>diego hernandez</dc:creator>
  <cp:lastModifiedBy>diego hernandez</cp:lastModifiedBy>
  <cp:revision>3</cp:revision>
  <dcterms:created xsi:type="dcterms:W3CDTF">2018-07-20T17:26:27Z</dcterms:created>
  <dcterms:modified xsi:type="dcterms:W3CDTF">2018-07-20T17:51:16Z</dcterms:modified>
</cp:coreProperties>
</file>