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9" r:id="rId2"/>
    <p:sldId id="511" r:id="rId3"/>
    <p:sldId id="512" r:id="rId4"/>
    <p:sldId id="518" r:id="rId5"/>
    <p:sldId id="515" r:id="rId6"/>
    <p:sldId id="514" r:id="rId7"/>
    <p:sldId id="516" r:id="rId8"/>
    <p:sldId id="517" r:id="rId9"/>
    <p:sldId id="520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EE5"/>
    <a:srgbClr val="20EDE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A78472-0468-4895-824F-A323794781FD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0F0167AF-712D-49ED-B37C-292619CA4EC7}">
      <dgm:prSet phldrT="[Texto]"/>
      <dgm:spPr/>
      <dgm:t>
        <a:bodyPr/>
        <a:lstStyle/>
        <a:p>
          <a:r>
            <a:rPr lang="es-MX" dirty="0"/>
            <a:t>1.CODIFICACION</a:t>
          </a:r>
          <a:endParaRPr lang="es-PE" dirty="0"/>
        </a:p>
      </dgm:t>
    </dgm:pt>
    <dgm:pt modelId="{4EDA8DE3-A8C2-4F67-8C16-CC88D4FB7255}" type="parTrans" cxnId="{11EEB829-B172-4607-A241-4207378F6798}">
      <dgm:prSet/>
      <dgm:spPr/>
      <dgm:t>
        <a:bodyPr/>
        <a:lstStyle/>
        <a:p>
          <a:endParaRPr lang="es-PE"/>
        </a:p>
      </dgm:t>
    </dgm:pt>
    <dgm:pt modelId="{CB4F6FE4-C4F2-4999-9393-CC04E3A7A468}" type="sibTrans" cxnId="{11EEB829-B172-4607-A241-4207378F6798}">
      <dgm:prSet/>
      <dgm:spPr/>
      <dgm:t>
        <a:bodyPr/>
        <a:lstStyle/>
        <a:p>
          <a:endParaRPr lang="es-PE"/>
        </a:p>
      </dgm:t>
    </dgm:pt>
    <dgm:pt modelId="{C4B44AE1-909C-4C4A-876C-8EA9690CC7CA}">
      <dgm:prSet phldrT="[Texto]"/>
      <dgm:spPr/>
      <dgm:t>
        <a:bodyPr/>
        <a:lstStyle/>
        <a:p>
          <a:r>
            <a:rPr lang="es-MX" dirty="0"/>
            <a:t>2.COMPILACION</a:t>
          </a:r>
          <a:endParaRPr lang="es-PE" dirty="0"/>
        </a:p>
      </dgm:t>
    </dgm:pt>
    <dgm:pt modelId="{FECD8776-5F69-49E4-B20C-93B70ECE90DD}" type="parTrans" cxnId="{4803B470-570F-4D40-BC82-0B5C616BDC2F}">
      <dgm:prSet/>
      <dgm:spPr/>
      <dgm:t>
        <a:bodyPr/>
        <a:lstStyle/>
        <a:p>
          <a:endParaRPr lang="es-PE"/>
        </a:p>
      </dgm:t>
    </dgm:pt>
    <dgm:pt modelId="{BCF858BB-3DF2-4D10-8521-9A6E4D30B5DC}" type="sibTrans" cxnId="{4803B470-570F-4D40-BC82-0B5C616BDC2F}">
      <dgm:prSet/>
      <dgm:spPr/>
      <dgm:t>
        <a:bodyPr/>
        <a:lstStyle/>
        <a:p>
          <a:endParaRPr lang="es-PE"/>
        </a:p>
      </dgm:t>
    </dgm:pt>
    <dgm:pt modelId="{00468035-636E-45B7-A889-6ACD4DF9998C}">
      <dgm:prSet phldrT="[Texto]"/>
      <dgm:spPr/>
      <dgm:t>
        <a:bodyPr/>
        <a:lstStyle/>
        <a:p>
          <a:r>
            <a:rPr lang="es-MX" dirty="0"/>
            <a:t>3.DESPLIEGUE</a:t>
          </a:r>
          <a:endParaRPr lang="es-PE" dirty="0"/>
        </a:p>
      </dgm:t>
    </dgm:pt>
    <dgm:pt modelId="{D0501753-BC27-4DA0-BC12-92C49B5C84C5}" type="parTrans" cxnId="{7FF1BC04-CAE4-4F44-B5C1-2C06CDAB19D1}">
      <dgm:prSet/>
      <dgm:spPr/>
      <dgm:t>
        <a:bodyPr/>
        <a:lstStyle/>
        <a:p>
          <a:endParaRPr lang="es-PE"/>
        </a:p>
      </dgm:t>
    </dgm:pt>
    <dgm:pt modelId="{8623864B-BF1C-4CC2-B23C-E57C993F947D}" type="sibTrans" cxnId="{7FF1BC04-CAE4-4F44-B5C1-2C06CDAB19D1}">
      <dgm:prSet/>
      <dgm:spPr/>
      <dgm:t>
        <a:bodyPr/>
        <a:lstStyle/>
        <a:p>
          <a:endParaRPr lang="es-PE"/>
        </a:p>
      </dgm:t>
    </dgm:pt>
    <dgm:pt modelId="{9DA1932D-ADE0-4B55-A688-7BF1793490CB}">
      <dgm:prSet phldrT="[Texto]"/>
      <dgm:spPr/>
      <dgm:t>
        <a:bodyPr/>
        <a:lstStyle/>
        <a:p>
          <a:r>
            <a:rPr lang="es-MX" dirty="0"/>
            <a:t>4.OPERACION</a:t>
          </a:r>
          <a:endParaRPr lang="es-PE" dirty="0"/>
        </a:p>
      </dgm:t>
    </dgm:pt>
    <dgm:pt modelId="{BB20F326-CB45-47C1-9F6B-F567EB65EACB}" type="parTrans" cxnId="{E07F94BC-D335-49F4-9FE6-81AFC9ACBA79}">
      <dgm:prSet/>
      <dgm:spPr/>
      <dgm:t>
        <a:bodyPr/>
        <a:lstStyle/>
        <a:p>
          <a:endParaRPr lang="es-PE"/>
        </a:p>
      </dgm:t>
    </dgm:pt>
    <dgm:pt modelId="{259A0224-6D3B-4F0A-9AA5-E77F8564744D}" type="sibTrans" cxnId="{E07F94BC-D335-49F4-9FE6-81AFC9ACBA79}">
      <dgm:prSet/>
      <dgm:spPr/>
      <dgm:t>
        <a:bodyPr/>
        <a:lstStyle/>
        <a:p>
          <a:endParaRPr lang="es-PE"/>
        </a:p>
      </dgm:t>
    </dgm:pt>
    <dgm:pt modelId="{6B1B2B22-761F-475F-AF31-7B4A3B61D401}" type="pres">
      <dgm:prSet presAssocID="{69A78472-0468-4895-824F-A323794781FD}" presName="Name0" presStyleCnt="0">
        <dgm:presLayoutVars>
          <dgm:dir/>
          <dgm:animLvl val="lvl"/>
          <dgm:resizeHandles val="exact"/>
        </dgm:presLayoutVars>
      </dgm:prSet>
      <dgm:spPr/>
    </dgm:pt>
    <dgm:pt modelId="{D6C639C0-C295-44B0-AC83-82548576FAC3}" type="pres">
      <dgm:prSet presAssocID="{0F0167AF-712D-49ED-B37C-292619CA4EC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635190A-3981-42DD-96E2-C29E5F7EA8E7}" type="pres">
      <dgm:prSet presAssocID="{CB4F6FE4-C4F2-4999-9393-CC04E3A7A468}" presName="parTxOnlySpace" presStyleCnt="0"/>
      <dgm:spPr/>
    </dgm:pt>
    <dgm:pt modelId="{1B74AD0D-E986-49C1-BEA6-5FCC3DAD5580}" type="pres">
      <dgm:prSet presAssocID="{C4B44AE1-909C-4C4A-876C-8EA9690CC7C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E4DE170-7A89-4331-8CE6-1102A4122B9A}" type="pres">
      <dgm:prSet presAssocID="{BCF858BB-3DF2-4D10-8521-9A6E4D30B5DC}" presName="parTxOnlySpace" presStyleCnt="0"/>
      <dgm:spPr/>
    </dgm:pt>
    <dgm:pt modelId="{FD7D6BDE-E0CA-45F9-B493-90FD3BBD84BB}" type="pres">
      <dgm:prSet presAssocID="{00468035-636E-45B7-A889-6ACD4DF9998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6690AC8-C422-488C-93FF-740A13F6861E}" type="pres">
      <dgm:prSet presAssocID="{8623864B-BF1C-4CC2-B23C-E57C993F947D}" presName="parTxOnlySpace" presStyleCnt="0"/>
      <dgm:spPr/>
    </dgm:pt>
    <dgm:pt modelId="{F3D9F503-0206-4DA0-8A67-31143B888CA4}" type="pres">
      <dgm:prSet presAssocID="{9DA1932D-ADE0-4B55-A688-7BF1793490C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FF1BC04-CAE4-4F44-B5C1-2C06CDAB19D1}" srcId="{69A78472-0468-4895-824F-A323794781FD}" destId="{00468035-636E-45B7-A889-6ACD4DF9998C}" srcOrd="2" destOrd="0" parTransId="{D0501753-BC27-4DA0-BC12-92C49B5C84C5}" sibTransId="{8623864B-BF1C-4CC2-B23C-E57C993F947D}"/>
    <dgm:cxn modelId="{2B9BD710-BC90-4AC3-BF62-32211FE79EAA}" type="presOf" srcId="{9DA1932D-ADE0-4B55-A688-7BF1793490CB}" destId="{F3D9F503-0206-4DA0-8A67-31143B888CA4}" srcOrd="0" destOrd="0" presId="urn:microsoft.com/office/officeart/2005/8/layout/chevron1"/>
    <dgm:cxn modelId="{B5D4D619-AC5C-4219-8750-C2FF179442C7}" type="presOf" srcId="{69A78472-0468-4895-824F-A323794781FD}" destId="{6B1B2B22-761F-475F-AF31-7B4A3B61D401}" srcOrd="0" destOrd="0" presId="urn:microsoft.com/office/officeart/2005/8/layout/chevron1"/>
    <dgm:cxn modelId="{11EEB829-B172-4607-A241-4207378F6798}" srcId="{69A78472-0468-4895-824F-A323794781FD}" destId="{0F0167AF-712D-49ED-B37C-292619CA4EC7}" srcOrd="0" destOrd="0" parTransId="{4EDA8DE3-A8C2-4F67-8C16-CC88D4FB7255}" sibTransId="{CB4F6FE4-C4F2-4999-9393-CC04E3A7A468}"/>
    <dgm:cxn modelId="{4803B470-570F-4D40-BC82-0B5C616BDC2F}" srcId="{69A78472-0468-4895-824F-A323794781FD}" destId="{C4B44AE1-909C-4C4A-876C-8EA9690CC7CA}" srcOrd="1" destOrd="0" parTransId="{FECD8776-5F69-49E4-B20C-93B70ECE90DD}" sibTransId="{BCF858BB-3DF2-4D10-8521-9A6E4D30B5DC}"/>
    <dgm:cxn modelId="{5654DC77-9980-4E90-A179-AB44717A8E71}" type="presOf" srcId="{C4B44AE1-909C-4C4A-876C-8EA9690CC7CA}" destId="{1B74AD0D-E986-49C1-BEA6-5FCC3DAD5580}" srcOrd="0" destOrd="0" presId="urn:microsoft.com/office/officeart/2005/8/layout/chevron1"/>
    <dgm:cxn modelId="{5F81C47E-3094-44AE-89C8-12072BEAA571}" type="presOf" srcId="{00468035-636E-45B7-A889-6ACD4DF9998C}" destId="{FD7D6BDE-E0CA-45F9-B493-90FD3BBD84BB}" srcOrd="0" destOrd="0" presId="urn:microsoft.com/office/officeart/2005/8/layout/chevron1"/>
    <dgm:cxn modelId="{E07F94BC-D335-49F4-9FE6-81AFC9ACBA79}" srcId="{69A78472-0468-4895-824F-A323794781FD}" destId="{9DA1932D-ADE0-4B55-A688-7BF1793490CB}" srcOrd="3" destOrd="0" parTransId="{BB20F326-CB45-47C1-9F6B-F567EB65EACB}" sibTransId="{259A0224-6D3B-4F0A-9AA5-E77F8564744D}"/>
    <dgm:cxn modelId="{F3A8F1E1-12C2-4FAB-B2F4-EB4C79705A85}" type="presOf" srcId="{0F0167AF-712D-49ED-B37C-292619CA4EC7}" destId="{D6C639C0-C295-44B0-AC83-82548576FAC3}" srcOrd="0" destOrd="0" presId="urn:microsoft.com/office/officeart/2005/8/layout/chevron1"/>
    <dgm:cxn modelId="{45060B11-96CD-4C49-8880-7B4DCE93621C}" type="presParOf" srcId="{6B1B2B22-761F-475F-AF31-7B4A3B61D401}" destId="{D6C639C0-C295-44B0-AC83-82548576FAC3}" srcOrd="0" destOrd="0" presId="urn:microsoft.com/office/officeart/2005/8/layout/chevron1"/>
    <dgm:cxn modelId="{41C35052-FF8E-4B15-97FD-A16DAD20296B}" type="presParOf" srcId="{6B1B2B22-761F-475F-AF31-7B4A3B61D401}" destId="{F635190A-3981-42DD-96E2-C29E5F7EA8E7}" srcOrd="1" destOrd="0" presId="urn:microsoft.com/office/officeart/2005/8/layout/chevron1"/>
    <dgm:cxn modelId="{D8E9EF3A-C961-4333-A6B3-456AA7F5AD9A}" type="presParOf" srcId="{6B1B2B22-761F-475F-AF31-7B4A3B61D401}" destId="{1B74AD0D-E986-49C1-BEA6-5FCC3DAD5580}" srcOrd="2" destOrd="0" presId="urn:microsoft.com/office/officeart/2005/8/layout/chevron1"/>
    <dgm:cxn modelId="{241BD7C7-77CD-43A5-8562-04F54E7B0867}" type="presParOf" srcId="{6B1B2B22-761F-475F-AF31-7B4A3B61D401}" destId="{FE4DE170-7A89-4331-8CE6-1102A4122B9A}" srcOrd="3" destOrd="0" presId="urn:microsoft.com/office/officeart/2005/8/layout/chevron1"/>
    <dgm:cxn modelId="{78EC2B1F-985F-4579-84F1-E82364AF737D}" type="presParOf" srcId="{6B1B2B22-761F-475F-AF31-7B4A3B61D401}" destId="{FD7D6BDE-E0CA-45F9-B493-90FD3BBD84BB}" srcOrd="4" destOrd="0" presId="urn:microsoft.com/office/officeart/2005/8/layout/chevron1"/>
    <dgm:cxn modelId="{8C73B6E7-4C94-4931-A1E9-4FF42F4C0680}" type="presParOf" srcId="{6B1B2B22-761F-475F-AF31-7B4A3B61D401}" destId="{46690AC8-C422-488C-93FF-740A13F6861E}" srcOrd="5" destOrd="0" presId="urn:microsoft.com/office/officeart/2005/8/layout/chevron1"/>
    <dgm:cxn modelId="{7599AA6E-5CFB-41B5-B8D6-5DD844E3ECF4}" type="presParOf" srcId="{6B1B2B22-761F-475F-AF31-7B4A3B61D401}" destId="{F3D9F503-0206-4DA0-8A67-31143B888CA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3BCAB7-1842-4948-A09D-D7A5FDAF9E2B}" type="doc">
      <dgm:prSet loTypeId="urn:microsoft.com/office/officeart/2005/8/layout/hList2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C0345C32-DE8C-4C84-BA95-281D218CC3DA}">
      <dgm:prSet phldrT="[Texto]"/>
      <dgm:spPr/>
      <dgm:t>
        <a:bodyPr/>
        <a:lstStyle/>
        <a:p>
          <a:r>
            <a:rPr lang="es-MX" dirty="0" err="1"/>
            <a:t>storage</a:t>
          </a:r>
          <a:endParaRPr lang="es-PE" dirty="0"/>
        </a:p>
      </dgm:t>
    </dgm:pt>
    <dgm:pt modelId="{226F06E2-CD84-4FEC-9BFB-E9A2D1C2B9A9}" type="parTrans" cxnId="{42E89AD8-287B-40BC-93E2-6E85F65D39AC}">
      <dgm:prSet/>
      <dgm:spPr/>
      <dgm:t>
        <a:bodyPr/>
        <a:lstStyle/>
        <a:p>
          <a:endParaRPr lang="es-PE"/>
        </a:p>
      </dgm:t>
    </dgm:pt>
    <dgm:pt modelId="{F111515E-ED39-401C-BDBC-D50C9809D20F}" type="sibTrans" cxnId="{42E89AD8-287B-40BC-93E2-6E85F65D39AC}">
      <dgm:prSet/>
      <dgm:spPr/>
      <dgm:t>
        <a:bodyPr/>
        <a:lstStyle/>
        <a:p>
          <a:endParaRPr lang="es-PE"/>
        </a:p>
      </dgm:t>
    </dgm:pt>
    <dgm:pt modelId="{6C7665AB-1BCA-47F0-B90E-89FB4F597876}">
      <dgm:prSet phldrT="[Texto]"/>
      <dgm:spPr/>
      <dgm:t>
        <a:bodyPr/>
        <a:lstStyle/>
        <a:p>
          <a:r>
            <a:rPr lang="es-MX" dirty="0" err="1"/>
            <a:t>Function</a:t>
          </a:r>
          <a:endParaRPr lang="es-PE" dirty="0"/>
        </a:p>
      </dgm:t>
    </dgm:pt>
    <dgm:pt modelId="{57227334-51BB-4BA4-B049-0EF31EC8369A}" type="parTrans" cxnId="{CF0CE6C0-81FB-4ECD-8D19-81C620B5A4AF}">
      <dgm:prSet/>
      <dgm:spPr/>
      <dgm:t>
        <a:bodyPr/>
        <a:lstStyle/>
        <a:p>
          <a:endParaRPr lang="es-PE"/>
        </a:p>
      </dgm:t>
    </dgm:pt>
    <dgm:pt modelId="{129743B7-3230-4813-8106-19A09AAD9233}" type="sibTrans" cxnId="{CF0CE6C0-81FB-4ECD-8D19-81C620B5A4AF}">
      <dgm:prSet/>
      <dgm:spPr/>
      <dgm:t>
        <a:bodyPr/>
        <a:lstStyle/>
        <a:p>
          <a:endParaRPr lang="es-PE"/>
        </a:p>
      </dgm:t>
    </dgm:pt>
    <dgm:pt modelId="{3F737079-C004-47E8-B520-09697011C1A8}">
      <dgm:prSet phldrT="[Texto]"/>
      <dgm:spPr/>
      <dgm:t>
        <a:bodyPr/>
        <a:lstStyle/>
        <a:p>
          <a:r>
            <a:rPr lang="es-MX" dirty="0"/>
            <a:t>Job</a:t>
          </a:r>
          <a:endParaRPr lang="es-PE" dirty="0"/>
        </a:p>
      </dgm:t>
    </dgm:pt>
    <dgm:pt modelId="{1EDF1601-B67F-4C6A-9D1C-5E4A8BBE7700}" type="parTrans" cxnId="{2368E4F1-C7C7-4B80-A36B-D27D4EC96EAB}">
      <dgm:prSet/>
      <dgm:spPr/>
      <dgm:t>
        <a:bodyPr/>
        <a:lstStyle/>
        <a:p>
          <a:endParaRPr lang="es-PE"/>
        </a:p>
      </dgm:t>
    </dgm:pt>
    <dgm:pt modelId="{9F51BCA7-23DB-4CF7-9D9F-FD1B2AE952AD}" type="sibTrans" cxnId="{2368E4F1-C7C7-4B80-A36B-D27D4EC96EAB}">
      <dgm:prSet/>
      <dgm:spPr/>
      <dgm:t>
        <a:bodyPr/>
        <a:lstStyle/>
        <a:p>
          <a:endParaRPr lang="es-PE"/>
        </a:p>
      </dgm:t>
    </dgm:pt>
    <dgm:pt modelId="{E2F78E01-3F09-4E2C-8E53-4B1DE7A92CA7}">
      <dgm:prSet phldrT="[Texto]"/>
      <dgm:spPr/>
      <dgm:t>
        <a:bodyPr/>
        <a:lstStyle/>
        <a:p>
          <a:r>
            <a:rPr lang="es-MX" dirty="0" err="1"/>
            <a:t>Redshift</a:t>
          </a:r>
          <a:endParaRPr lang="es-PE" dirty="0"/>
        </a:p>
      </dgm:t>
    </dgm:pt>
    <dgm:pt modelId="{51C3F3F8-506C-4E4E-8CC7-15043F493FB4}" type="parTrans" cxnId="{4FB66F11-22BE-494E-B651-D685B0A9862C}">
      <dgm:prSet/>
      <dgm:spPr/>
      <dgm:t>
        <a:bodyPr/>
        <a:lstStyle/>
        <a:p>
          <a:endParaRPr lang="es-PE"/>
        </a:p>
      </dgm:t>
    </dgm:pt>
    <dgm:pt modelId="{7946637D-32BE-4553-8389-5103D96C1E9D}" type="sibTrans" cxnId="{4FB66F11-22BE-494E-B651-D685B0A9862C}">
      <dgm:prSet/>
      <dgm:spPr/>
      <dgm:t>
        <a:bodyPr/>
        <a:lstStyle/>
        <a:p>
          <a:endParaRPr lang="es-PE"/>
        </a:p>
      </dgm:t>
    </dgm:pt>
    <dgm:pt modelId="{25B64C5D-916D-4869-B890-2C91DC70DFF0}">
      <dgm:prSet phldrT="[Texto]"/>
      <dgm:spPr/>
      <dgm:t>
        <a:bodyPr/>
        <a:lstStyle/>
        <a:p>
          <a:r>
            <a:rPr lang="es-MX" dirty="0" err="1"/>
            <a:t>Athena</a:t>
          </a:r>
          <a:endParaRPr lang="es-PE" dirty="0"/>
        </a:p>
      </dgm:t>
    </dgm:pt>
    <dgm:pt modelId="{95AA04F0-39DA-4085-9AB1-952E3AF9D430}" type="parTrans" cxnId="{AF3B821D-CDF7-4EC4-A3A7-7B90DCEBE26B}">
      <dgm:prSet/>
      <dgm:spPr/>
      <dgm:t>
        <a:bodyPr/>
        <a:lstStyle/>
        <a:p>
          <a:endParaRPr lang="es-PE"/>
        </a:p>
      </dgm:t>
    </dgm:pt>
    <dgm:pt modelId="{BF597071-3EF9-4C1D-B3A0-9D2C4900108D}" type="sibTrans" cxnId="{AF3B821D-CDF7-4EC4-A3A7-7B90DCEBE26B}">
      <dgm:prSet/>
      <dgm:spPr/>
      <dgm:t>
        <a:bodyPr/>
        <a:lstStyle/>
        <a:p>
          <a:endParaRPr lang="es-PE"/>
        </a:p>
      </dgm:t>
    </dgm:pt>
    <dgm:pt modelId="{B912C766-9885-4E82-BE0C-AF3AA29ECA18}" type="pres">
      <dgm:prSet presAssocID="{463BCAB7-1842-4948-A09D-D7A5FDAF9E2B}" presName="linearFlow" presStyleCnt="0">
        <dgm:presLayoutVars>
          <dgm:dir/>
          <dgm:animLvl val="lvl"/>
          <dgm:resizeHandles/>
        </dgm:presLayoutVars>
      </dgm:prSet>
      <dgm:spPr/>
    </dgm:pt>
    <dgm:pt modelId="{0BF3E79E-9025-42F2-8588-025200EA9212}" type="pres">
      <dgm:prSet presAssocID="{C0345C32-DE8C-4C84-BA95-281D218CC3DA}" presName="compositeNode" presStyleCnt="0">
        <dgm:presLayoutVars>
          <dgm:bulletEnabled val="1"/>
        </dgm:presLayoutVars>
      </dgm:prSet>
      <dgm:spPr/>
    </dgm:pt>
    <dgm:pt modelId="{89CD4656-3E77-4D41-8745-1728FBD5F46A}" type="pres">
      <dgm:prSet presAssocID="{C0345C32-DE8C-4C84-BA95-281D218CC3DA}" presName="image" presStyleLbl="fgImgPlace1" presStyleIdx="0" presStyleCnt="5"/>
      <dgm:spPr/>
    </dgm:pt>
    <dgm:pt modelId="{CD5C8CFB-7768-4C79-A71E-FB578BDC4A1B}" type="pres">
      <dgm:prSet presAssocID="{C0345C32-DE8C-4C84-BA95-281D218CC3DA}" presName="childNode" presStyleLbl="node1" presStyleIdx="0" presStyleCnt="5">
        <dgm:presLayoutVars>
          <dgm:bulletEnabled val="1"/>
        </dgm:presLayoutVars>
      </dgm:prSet>
      <dgm:spPr/>
    </dgm:pt>
    <dgm:pt modelId="{9538DF15-F733-4440-AB02-12E6E83EA6D2}" type="pres">
      <dgm:prSet presAssocID="{C0345C32-DE8C-4C84-BA95-281D218CC3DA}" presName="parentNode" presStyleLbl="revTx" presStyleIdx="0" presStyleCnt="5">
        <dgm:presLayoutVars>
          <dgm:chMax val="0"/>
          <dgm:bulletEnabled val="1"/>
        </dgm:presLayoutVars>
      </dgm:prSet>
      <dgm:spPr/>
    </dgm:pt>
    <dgm:pt modelId="{AAB43754-1B40-4401-9A09-439AC9AF806F}" type="pres">
      <dgm:prSet presAssocID="{F111515E-ED39-401C-BDBC-D50C9809D20F}" presName="sibTrans" presStyleCnt="0"/>
      <dgm:spPr/>
    </dgm:pt>
    <dgm:pt modelId="{222B75BF-2048-432C-B3BD-F588E254B51A}" type="pres">
      <dgm:prSet presAssocID="{6C7665AB-1BCA-47F0-B90E-89FB4F597876}" presName="compositeNode" presStyleCnt="0">
        <dgm:presLayoutVars>
          <dgm:bulletEnabled val="1"/>
        </dgm:presLayoutVars>
      </dgm:prSet>
      <dgm:spPr/>
    </dgm:pt>
    <dgm:pt modelId="{6B386468-30F1-4105-A342-6DA8483DA68A}" type="pres">
      <dgm:prSet presAssocID="{6C7665AB-1BCA-47F0-B90E-89FB4F597876}" presName="image" presStyleLbl="fgImgPlace1" presStyleIdx="1" presStyleCnt="5"/>
      <dgm:spPr/>
    </dgm:pt>
    <dgm:pt modelId="{1248D941-4936-44B3-9DBE-B3F80E34FF4E}" type="pres">
      <dgm:prSet presAssocID="{6C7665AB-1BCA-47F0-B90E-89FB4F597876}" presName="childNode" presStyleLbl="node1" presStyleIdx="1" presStyleCnt="5">
        <dgm:presLayoutVars>
          <dgm:bulletEnabled val="1"/>
        </dgm:presLayoutVars>
      </dgm:prSet>
      <dgm:spPr/>
    </dgm:pt>
    <dgm:pt modelId="{1AB8116D-8A5E-4094-8BFC-8CE3D06B4C52}" type="pres">
      <dgm:prSet presAssocID="{6C7665AB-1BCA-47F0-B90E-89FB4F597876}" presName="parentNode" presStyleLbl="revTx" presStyleIdx="1" presStyleCnt="5">
        <dgm:presLayoutVars>
          <dgm:chMax val="0"/>
          <dgm:bulletEnabled val="1"/>
        </dgm:presLayoutVars>
      </dgm:prSet>
      <dgm:spPr/>
    </dgm:pt>
    <dgm:pt modelId="{76189C9B-AC05-43ED-BFD7-87335D523365}" type="pres">
      <dgm:prSet presAssocID="{129743B7-3230-4813-8106-19A09AAD9233}" presName="sibTrans" presStyleCnt="0"/>
      <dgm:spPr/>
    </dgm:pt>
    <dgm:pt modelId="{3D8AA36C-4C77-4CB3-BD7A-EFA0EE67DE5E}" type="pres">
      <dgm:prSet presAssocID="{3F737079-C004-47E8-B520-09697011C1A8}" presName="compositeNode" presStyleCnt="0">
        <dgm:presLayoutVars>
          <dgm:bulletEnabled val="1"/>
        </dgm:presLayoutVars>
      </dgm:prSet>
      <dgm:spPr/>
    </dgm:pt>
    <dgm:pt modelId="{B829ED8D-0A31-4C6F-8577-2150EB512398}" type="pres">
      <dgm:prSet presAssocID="{3F737079-C004-47E8-B520-09697011C1A8}" presName="image" presStyleLbl="fgImgPlace1" presStyleIdx="2" presStyleCnt="5"/>
      <dgm:spPr/>
    </dgm:pt>
    <dgm:pt modelId="{4D1BA8AD-816B-4475-95E2-7CA36E723D9F}" type="pres">
      <dgm:prSet presAssocID="{3F737079-C004-47E8-B520-09697011C1A8}" presName="childNode" presStyleLbl="node1" presStyleIdx="2" presStyleCnt="5">
        <dgm:presLayoutVars>
          <dgm:bulletEnabled val="1"/>
        </dgm:presLayoutVars>
      </dgm:prSet>
      <dgm:spPr/>
    </dgm:pt>
    <dgm:pt modelId="{E99484AB-30AC-45E3-A2C4-A92249CA473D}" type="pres">
      <dgm:prSet presAssocID="{3F737079-C004-47E8-B520-09697011C1A8}" presName="parentNode" presStyleLbl="revTx" presStyleIdx="2" presStyleCnt="5">
        <dgm:presLayoutVars>
          <dgm:chMax val="0"/>
          <dgm:bulletEnabled val="1"/>
        </dgm:presLayoutVars>
      </dgm:prSet>
      <dgm:spPr/>
    </dgm:pt>
    <dgm:pt modelId="{85898D54-C49F-4C73-938D-C8BB94CD0A05}" type="pres">
      <dgm:prSet presAssocID="{9F51BCA7-23DB-4CF7-9D9F-FD1B2AE952AD}" presName="sibTrans" presStyleCnt="0"/>
      <dgm:spPr/>
    </dgm:pt>
    <dgm:pt modelId="{0FDF7D70-CB1F-46CB-AFBD-3183E97499C2}" type="pres">
      <dgm:prSet presAssocID="{E2F78E01-3F09-4E2C-8E53-4B1DE7A92CA7}" presName="compositeNode" presStyleCnt="0">
        <dgm:presLayoutVars>
          <dgm:bulletEnabled val="1"/>
        </dgm:presLayoutVars>
      </dgm:prSet>
      <dgm:spPr/>
    </dgm:pt>
    <dgm:pt modelId="{42E16260-83C4-49A1-B043-846808FC91FB}" type="pres">
      <dgm:prSet presAssocID="{E2F78E01-3F09-4E2C-8E53-4B1DE7A92CA7}" presName="image" presStyleLbl="fgImgPlace1" presStyleIdx="3" presStyleCnt="5"/>
      <dgm:spPr/>
    </dgm:pt>
    <dgm:pt modelId="{2E74FC73-9B21-4EA9-9084-0D63B673AB3F}" type="pres">
      <dgm:prSet presAssocID="{E2F78E01-3F09-4E2C-8E53-4B1DE7A92CA7}" presName="childNode" presStyleLbl="node1" presStyleIdx="3" presStyleCnt="5">
        <dgm:presLayoutVars>
          <dgm:bulletEnabled val="1"/>
        </dgm:presLayoutVars>
      </dgm:prSet>
      <dgm:spPr/>
    </dgm:pt>
    <dgm:pt modelId="{94E3FC87-E4C6-4B43-AC76-442F3A2A9235}" type="pres">
      <dgm:prSet presAssocID="{E2F78E01-3F09-4E2C-8E53-4B1DE7A92CA7}" presName="parentNode" presStyleLbl="revTx" presStyleIdx="3" presStyleCnt="5">
        <dgm:presLayoutVars>
          <dgm:chMax val="0"/>
          <dgm:bulletEnabled val="1"/>
        </dgm:presLayoutVars>
      </dgm:prSet>
      <dgm:spPr/>
    </dgm:pt>
    <dgm:pt modelId="{7ACB33DB-CFD3-439F-B625-E07505A956E5}" type="pres">
      <dgm:prSet presAssocID="{7946637D-32BE-4553-8389-5103D96C1E9D}" presName="sibTrans" presStyleCnt="0"/>
      <dgm:spPr/>
    </dgm:pt>
    <dgm:pt modelId="{8AEEFBA4-87E9-4351-9BA1-F7AEBBA737A3}" type="pres">
      <dgm:prSet presAssocID="{25B64C5D-916D-4869-B890-2C91DC70DFF0}" presName="compositeNode" presStyleCnt="0">
        <dgm:presLayoutVars>
          <dgm:bulletEnabled val="1"/>
        </dgm:presLayoutVars>
      </dgm:prSet>
      <dgm:spPr/>
    </dgm:pt>
    <dgm:pt modelId="{23D7CAA4-A54A-442A-94EA-3A88FC3BD064}" type="pres">
      <dgm:prSet presAssocID="{25B64C5D-916D-4869-B890-2C91DC70DFF0}" presName="image" presStyleLbl="fgImgPlace1" presStyleIdx="4" presStyleCnt="5"/>
      <dgm:spPr/>
    </dgm:pt>
    <dgm:pt modelId="{3BDA95F3-8E74-447B-BB80-D550D64F8E09}" type="pres">
      <dgm:prSet presAssocID="{25B64C5D-916D-4869-B890-2C91DC70DFF0}" presName="childNode" presStyleLbl="node1" presStyleIdx="4" presStyleCnt="5">
        <dgm:presLayoutVars>
          <dgm:bulletEnabled val="1"/>
        </dgm:presLayoutVars>
      </dgm:prSet>
      <dgm:spPr/>
    </dgm:pt>
    <dgm:pt modelId="{25277B40-A0E8-421C-A2D2-523675D50168}" type="pres">
      <dgm:prSet presAssocID="{25B64C5D-916D-4869-B890-2C91DC70DFF0}" presName="parentNode" presStyleLbl="revTx" presStyleIdx="4" presStyleCnt="5">
        <dgm:presLayoutVars>
          <dgm:chMax val="0"/>
          <dgm:bulletEnabled val="1"/>
        </dgm:presLayoutVars>
      </dgm:prSet>
      <dgm:spPr/>
    </dgm:pt>
  </dgm:ptLst>
  <dgm:cxnLst>
    <dgm:cxn modelId="{4FB66F11-22BE-494E-B651-D685B0A9862C}" srcId="{463BCAB7-1842-4948-A09D-D7A5FDAF9E2B}" destId="{E2F78E01-3F09-4E2C-8E53-4B1DE7A92CA7}" srcOrd="3" destOrd="0" parTransId="{51C3F3F8-506C-4E4E-8CC7-15043F493FB4}" sibTransId="{7946637D-32BE-4553-8389-5103D96C1E9D}"/>
    <dgm:cxn modelId="{AF3B821D-CDF7-4EC4-A3A7-7B90DCEBE26B}" srcId="{463BCAB7-1842-4948-A09D-D7A5FDAF9E2B}" destId="{25B64C5D-916D-4869-B890-2C91DC70DFF0}" srcOrd="4" destOrd="0" parTransId="{95AA04F0-39DA-4085-9AB1-952E3AF9D430}" sibTransId="{BF597071-3EF9-4C1D-B3A0-9D2C4900108D}"/>
    <dgm:cxn modelId="{B499D963-3852-459C-9F70-41A219051E81}" type="presOf" srcId="{6C7665AB-1BCA-47F0-B90E-89FB4F597876}" destId="{1AB8116D-8A5E-4094-8BFC-8CE3D06B4C52}" srcOrd="0" destOrd="0" presId="urn:microsoft.com/office/officeart/2005/8/layout/hList2"/>
    <dgm:cxn modelId="{F0008145-5789-4AED-AE81-129D4AAF2EC2}" type="presOf" srcId="{3F737079-C004-47E8-B520-09697011C1A8}" destId="{E99484AB-30AC-45E3-A2C4-A92249CA473D}" srcOrd="0" destOrd="0" presId="urn:microsoft.com/office/officeart/2005/8/layout/hList2"/>
    <dgm:cxn modelId="{6BFCEA4E-D332-4CB6-B48C-ADD386AC8A5F}" type="presOf" srcId="{25B64C5D-916D-4869-B890-2C91DC70DFF0}" destId="{25277B40-A0E8-421C-A2D2-523675D50168}" srcOrd="0" destOrd="0" presId="urn:microsoft.com/office/officeart/2005/8/layout/hList2"/>
    <dgm:cxn modelId="{F6A426B0-3F57-4710-B01B-6B5749E33A52}" type="presOf" srcId="{C0345C32-DE8C-4C84-BA95-281D218CC3DA}" destId="{9538DF15-F733-4440-AB02-12E6E83EA6D2}" srcOrd="0" destOrd="0" presId="urn:microsoft.com/office/officeart/2005/8/layout/hList2"/>
    <dgm:cxn modelId="{DC83A2BD-B584-421E-99F2-7E6A15332524}" type="presOf" srcId="{463BCAB7-1842-4948-A09D-D7A5FDAF9E2B}" destId="{B912C766-9885-4E82-BE0C-AF3AA29ECA18}" srcOrd="0" destOrd="0" presId="urn:microsoft.com/office/officeart/2005/8/layout/hList2"/>
    <dgm:cxn modelId="{CF0CE6C0-81FB-4ECD-8D19-81C620B5A4AF}" srcId="{463BCAB7-1842-4948-A09D-D7A5FDAF9E2B}" destId="{6C7665AB-1BCA-47F0-B90E-89FB4F597876}" srcOrd="1" destOrd="0" parTransId="{57227334-51BB-4BA4-B049-0EF31EC8369A}" sibTransId="{129743B7-3230-4813-8106-19A09AAD9233}"/>
    <dgm:cxn modelId="{42E89AD8-287B-40BC-93E2-6E85F65D39AC}" srcId="{463BCAB7-1842-4948-A09D-D7A5FDAF9E2B}" destId="{C0345C32-DE8C-4C84-BA95-281D218CC3DA}" srcOrd="0" destOrd="0" parTransId="{226F06E2-CD84-4FEC-9BFB-E9A2D1C2B9A9}" sibTransId="{F111515E-ED39-401C-BDBC-D50C9809D20F}"/>
    <dgm:cxn modelId="{A9159CE4-CC7A-40C4-8D7A-0F05CC0BEFA3}" type="presOf" srcId="{E2F78E01-3F09-4E2C-8E53-4B1DE7A92CA7}" destId="{94E3FC87-E4C6-4B43-AC76-442F3A2A9235}" srcOrd="0" destOrd="0" presId="urn:microsoft.com/office/officeart/2005/8/layout/hList2"/>
    <dgm:cxn modelId="{2368E4F1-C7C7-4B80-A36B-D27D4EC96EAB}" srcId="{463BCAB7-1842-4948-A09D-D7A5FDAF9E2B}" destId="{3F737079-C004-47E8-B520-09697011C1A8}" srcOrd="2" destOrd="0" parTransId="{1EDF1601-B67F-4C6A-9D1C-5E4A8BBE7700}" sibTransId="{9F51BCA7-23DB-4CF7-9D9F-FD1B2AE952AD}"/>
    <dgm:cxn modelId="{83B2C00A-C11E-43CA-A826-7F741A389374}" type="presParOf" srcId="{B912C766-9885-4E82-BE0C-AF3AA29ECA18}" destId="{0BF3E79E-9025-42F2-8588-025200EA9212}" srcOrd="0" destOrd="0" presId="urn:microsoft.com/office/officeart/2005/8/layout/hList2"/>
    <dgm:cxn modelId="{04A58A53-3144-4065-8BE4-D55447C79807}" type="presParOf" srcId="{0BF3E79E-9025-42F2-8588-025200EA9212}" destId="{89CD4656-3E77-4D41-8745-1728FBD5F46A}" srcOrd="0" destOrd="0" presId="urn:microsoft.com/office/officeart/2005/8/layout/hList2"/>
    <dgm:cxn modelId="{CF986F08-223D-4898-BAD0-1D21A37D82FF}" type="presParOf" srcId="{0BF3E79E-9025-42F2-8588-025200EA9212}" destId="{CD5C8CFB-7768-4C79-A71E-FB578BDC4A1B}" srcOrd="1" destOrd="0" presId="urn:microsoft.com/office/officeart/2005/8/layout/hList2"/>
    <dgm:cxn modelId="{BAA30686-EB50-405F-BB42-CF95F8882402}" type="presParOf" srcId="{0BF3E79E-9025-42F2-8588-025200EA9212}" destId="{9538DF15-F733-4440-AB02-12E6E83EA6D2}" srcOrd="2" destOrd="0" presId="urn:microsoft.com/office/officeart/2005/8/layout/hList2"/>
    <dgm:cxn modelId="{CA36F155-6D19-4310-896C-097C0AF5FB18}" type="presParOf" srcId="{B912C766-9885-4E82-BE0C-AF3AA29ECA18}" destId="{AAB43754-1B40-4401-9A09-439AC9AF806F}" srcOrd="1" destOrd="0" presId="urn:microsoft.com/office/officeart/2005/8/layout/hList2"/>
    <dgm:cxn modelId="{4C4C2E31-9288-41CD-83A6-76B81B20C6EF}" type="presParOf" srcId="{B912C766-9885-4E82-BE0C-AF3AA29ECA18}" destId="{222B75BF-2048-432C-B3BD-F588E254B51A}" srcOrd="2" destOrd="0" presId="urn:microsoft.com/office/officeart/2005/8/layout/hList2"/>
    <dgm:cxn modelId="{9EA463BA-54D3-4833-9C76-F17F61C6BA63}" type="presParOf" srcId="{222B75BF-2048-432C-B3BD-F588E254B51A}" destId="{6B386468-30F1-4105-A342-6DA8483DA68A}" srcOrd="0" destOrd="0" presId="urn:microsoft.com/office/officeart/2005/8/layout/hList2"/>
    <dgm:cxn modelId="{A6304B4C-C7BE-48EB-82DD-19C6BC2C5A2B}" type="presParOf" srcId="{222B75BF-2048-432C-B3BD-F588E254B51A}" destId="{1248D941-4936-44B3-9DBE-B3F80E34FF4E}" srcOrd="1" destOrd="0" presId="urn:microsoft.com/office/officeart/2005/8/layout/hList2"/>
    <dgm:cxn modelId="{A7D681A1-E1C4-40F4-97CC-6A9AFDF720EB}" type="presParOf" srcId="{222B75BF-2048-432C-B3BD-F588E254B51A}" destId="{1AB8116D-8A5E-4094-8BFC-8CE3D06B4C52}" srcOrd="2" destOrd="0" presId="urn:microsoft.com/office/officeart/2005/8/layout/hList2"/>
    <dgm:cxn modelId="{0B7F0170-F7BC-4DC1-B9F0-5FB163E26A5E}" type="presParOf" srcId="{B912C766-9885-4E82-BE0C-AF3AA29ECA18}" destId="{76189C9B-AC05-43ED-BFD7-87335D523365}" srcOrd="3" destOrd="0" presId="urn:microsoft.com/office/officeart/2005/8/layout/hList2"/>
    <dgm:cxn modelId="{9776256B-C8E4-4B3B-9B21-CE1D64987EF3}" type="presParOf" srcId="{B912C766-9885-4E82-BE0C-AF3AA29ECA18}" destId="{3D8AA36C-4C77-4CB3-BD7A-EFA0EE67DE5E}" srcOrd="4" destOrd="0" presId="urn:microsoft.com/office/officeart/2005/8/layout/hList2"/>
    <dgm:cxn modelId="{60BC82A7-C9ED-4F84-825F-ADB7DD958E39}" type="presParOf" srcId="{3D8AA36C-4C77-4CB3-BD7A-EFA0EE67DE5E}" destId="{B829ED8D-0A31-4C6F-8577-2150EB512398}" srcOrd="0" destOrd="0" presId="urn:microsoft.com/office/officeart/2005/8/layout/hList2"/>
    <dgm:cxn modelId="{C81149DA-4F55-4797-8552-6220D9168231}" type="presParOf" srcId="{3D8AA36C-4C77-4CB3-BD7A-EFA0EE67DE5E}" destId="{4D1BA8AD-816B-4475-95E2-7CA36E723D9F}" srcOrd="1" destOrd="0" presId="urn:microsoft.com/office/officeart/2005/8/layout/hList2"/>
    <dgm:cxn modelId="{1189559D-FA1A-4102-BC41-1754B7020F89}" type="presParOf" srcId="{3D8AA36C-4C77-4CB3-BD7A-EFA0EE67DE5E}" destId="{E99484AB-30AC-45E3-A2C4-A92249CA473D}" srcOrd="2" destOrd="0" presId="urn:microsoft.com/office/officeart/2005/8/layout/hList2"/>
    <dgm:cxn modelId="{2D795D9A-F00B-44D8-A601-038961D555AD}" type="presParOf" srcId="{B912C766-9885-4E82-BE0C-AF3AA29ECA18}" destId="{85898D54-C49F-4C73-938D-C8BB94CD0A05}" srcOrd="5" destOrd="0" presId="urn:microsoft.com/office/officeart/2005/8/layout/hList2"/>
    <dgm:cxn modelId="{1F75FE6C-DD22-492D-9798-1F51500E8F43}" type="presParOf" srcId="{B912C766-9885-4E82-BE0C-AF3AA29ECA18}" destId="{0FDF7D70-CB1F-46CB-AFBD-3183E97499C2}" srcOrd="6" destOrd="0" presId="urn:microsoft.com/office/officeart/2005/8/layout/hList2"/>
    <dgm:cxn modelId="{035D33D1-F381-404B-ABCE-ABD764148CB6}" type="presParOf" srcId="{0FDF7D70-CB1F-46CB-AFBD-3183E97499C2}" destId="{42E16260-83C4-49A1-B043-846808FC91FB}" srcOrd="0" destOrd="0" presId="urn:microsoft.com/office/officeart/2005/8/layout/hList2"/>
    <dgm:cxn modelId="{42FAB978-A2C5-4622-A0EC-37A9708133DE}" type="presParOf" srcId="{0FDF7D70-CB1F-46CB-AFBD-3183E97499C2}" destId="{2E74FC73-9B21-4EA9-9084-0D63B673AB3F}" srcOrd="1" destOrd="0" presId="urn:microsoft.com/office/officeart/2005/8/layout/hList2"/>
    <dgm:cxn modelId="{97BBB94C-8500-4EE0-A2D2-B26F5FF8DAAC}" type="presParOf" srcId="{0FDF7D70-CB1F-46CB-AFBD-3183E97499C2}" destId="{94E3FC87-E4C6-4B43-AC76-442F3A2A9235}" srcOrd="2" destOrd="0" presId="urn:microsoft.com/office/officeart/2005/8/layout/hList2"/>
    <dgm:cxn modelId="{EAC9DC40-5660-4ABF-B404-F8C686BF6C1B}" type="presParOf" srcId="{B912C766-9885-4E82-BE0C-AF3AA29ECA18}" destId="{7ACB33DB-CFD3-439F-B625-E07505A956E5}" srcOrd="7" destOrd="0" presId="urn:microsoft.com/office/officeart/2005/8/layout/hList2"/>
    <dgm:cxn modelId="{C3BF40BE-C017-4BBA-BAF3-F1A2F4B59406}" type="presParOf" srcId="{B912C766-9885-4E82-BE0C-AF3AA29ECA18}" destId="{8AEEFBA4-87E9-4351-9BA1-F7AEBBA737A3}" srcOrd="8" destOrd="0" presId="urn:microsoft.com/office/officeart/2005/8/layout/hList2"/>
    <dgm:cxn modelId="{6936EFEA-BF71-4721-9DB1-2FB9234EAA29}" type="presParOf" srcId="{8AEEFBA4-87E9-4351-9BA1-F7AEBBA737A3}" destId="{23D7CAA4-A54A-442A-94EA-3A88FC3BD064}" srcOrd="0" destOrd="0" presId="urn:microsoft.com/office/officeart/2005/8/layout/hList2"/>
    <dgm:cxn modelId="{DCF8B90D-CD96-4D9A-8300-DE6505521E39}" type="presParOf" srcId="{8AEEFBA4-87E9-4351-9BA1-F7AEBBA737A3}" destId="{3BDA95F3-8E74-447B-BB80-D550D64F8E09}" srcOrd="1" destOrd="0" presId="urn:microsoft.com/office/officeart/2005/8/layout/hList2"/>
    <dgm:cxn modelId="{E8834809-092D-466A-AC80-D2A7522CB245}" type="presParOf" srcId="{8AEEFBA4-87E9-4351-9BA1-F7AEBBA737A3}" destId="{25277B40-A0E8-421C-A2D2-523675D50168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639C0-C295-44B0-AC83-82548576FAC3}">
      <dsp:nvSpPr>
        <dsp:cNvPr id="0" name=""/>
        <dsp:cNvSpPr/>
      </dsp:nvSpPr>
      <dsp:spPr>
        <a:xfrm>
          <a:off x="4096" y="343803"/>
          <a:ext cx="2384678" cy="95387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1.CODIFICACION</a:t>
          </a:r>
          <a:endParaRPr lang="es-PE" sz="1500" kern="1200" dirty="0"/>
        </a:p>
      </dsp:txBody>
      <dsp:txXfrm>
        <a:off x="481032" y="343803"/>
        <a:ext cx="1430807" cy="953871"/>
      </dsp:txXfrm>
    </dsp:sp>
    <dsp:sp modelId="{1B74AD0D-E986-49C1-BEA6-5FCC3DAD5580}">
      <dsp:nvSpPr>
        <dsp:cNvPr id="0" name=""/>
        <dsp:cNvSpPr/>
      </dsp:nvSpPr>
      <dsp:spPr>
        <a:xfrm>
          <a:off x="2150307" y="343803"/>
          <a:ext cx="2384678" cy="95387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2.COMPILACION</a:t>
          </a:r>
          <a:endParaRPr lang="es-PE" sz="1500" kern="1200" dirty="0"/>
        </a:p>
      </dsp:txBody>
      <dsp:txXfrm>
        <a:off x="2627243" y="343803"/>
        <a:ext cx="1430807" cy="953871"/>
      </dsp:txXfrm>
    </dsp:sp>
    <dsp:sp modelId="{FD7D6BDE-E0CA-45F9-B493-90FD3BBD84BB}">
      <dsp:nvSpPr>
        <dsp:cNvPr id="0" name=""/>
        <dsp:cNvSpPr/>
      </dsp:nvSpPr>
      <dsp:spPr>
        <a:xfrm>
          <a:off x="4296518" y="343803"/>
          <a:ext cx="2384678" cy="95387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3.DESPLIEGUE</a:t>
          </a:r>
          <a:endParaRPr lang="es-PE" sz="1500" kern="1200" dirty="0"/>
        </a:p>
      </dsp:txBody>
      <dsp:txXfrm>
        <a:off x="4773454" y="343803"/>
        <a:ext cx="1430807" cy="953871"/>
      </dsp:txXfrm>
    </dsp:sp>
    <dsp:sp modelId="{F3D9F503-0206-4DA0-8A67-31143B888CA4}">
      <dsp:nvSpPr>
        <dsp:cNvPr id="0" name=""/>
        <dsp:cNvSpPr/>
      </dsp:nvSpPr>
      <dsp:spPr>
        <a:xfrm>
          <a:off x="6442729" y="343803"/>
          <a:ext cx="2384678" cy="95387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4.OPERACION</a:t>
          </a:r>
          <a:endParaRPr lang="es-PE" sz="1500" kern="1200" dirty="0"/>
        </a:p>
      </dsp:txBody>
      <dsp:txXfrm>
        <a:off x="6919665" y="343803"/>
        <a:ext cx="1430807" cy="953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8DF15-F733-4440-AB02-12E6E83EA6D2}">
      <dsp:nvSpPr>
        <dsp:cNvPr id="0" name=""/>
        <dsp:cNvSpPr/>
      </dsp:nvSpPr>
      <dsp:spPr>
        <a:xfrm rot="16200000">
          <a:off x="-1451054" y="2187734"/>
          <a:ext cx="3337200" cy="303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7359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 err="1"/>
            <a:t>storage</a:t>
          </a:r>
          <a:endParaRPr lang="es-PE" sz="2100" kern="1200" dirty="0"/>
        </a:p>
      </dsp:txBody>
      <dsp:txXfrm>
        <a:off x="-1451054" y="2187734"/>
        <a:ext cx="3337200" cy="303146"/>
      </dsp:txXfrm>
    </dsp:sp>
    <dsp:sp modelId="{CD5C8CFB-7768-4C79-A71E-FB578BDC4A1B}">
      <dsp:nvSpPr>
        <dsp:cNvPr id="0" name=""/>
        <dsp:cNvSpPr/>
      </dsp:nvSpPr>
      <dsp:spPr>
        <a:xfrm>
          <a:off x="369119" y="670707"/>
          <a:ext cx="1509993" cy="33372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9CD4656-3E77-4D41-8745-1728FBD5F46A}">
      <dsp:nvSpPr>
        <dsp:cNvPr id="0" name=""/>
        <dsp:cNvSpPr/>
      </dsp:nvSpPr>
      <dsp:spPr>
        <a:xfrm>
          <a:off x="65972" y="270553"/>
          <a:ext cx="606293" cy="606293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B8116D-8A5E-4094-8BFC-8CE3D06B4C52}">
      <dsp:nvSpPr>
        <dsp:cNvPr id="0" name=""/>
        <dsp:cNvSpPr/>
      </dsp:nvSpPr>
      <dsp:spPr>
        <a:xfrm rot="16200000">
          <a:off x="763520" y="2187734"/>
          <a:ext cx="3337200" cy="303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7359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 err="1"/>
            <a:t>Function</a:t>
          </a:r>
          <a:endParaRPr lang="es-PE" sz="2100" kern="1200" dirty="0"/>
        </a:p>
      </dsp:txBody>
      <dsp:txXfrm>
        <a:off x="763520" y="2187734"/>
        <a:ext cx="3337200" cy="303146"/>
      </dsp:txXfrm>
    </dsp:sp>
    <dsp:sp modelId="{1248D941-4936-44B3-9DBE-B3F80E34FF4E}">
      <dsp:nvSpPr>
        <dsp:cNvPr id="0" name=""/>
        <dsp:cNvSpPr/>
      </dsp:nvSpPr>
      <dsp:spPr>
        <a:xfrm>
          <a:off x="2583693" y="670707"/>
          <a:ext cx="1509993" cy="33372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386468-30F1-4105-A342-6DA8483DA68A}">
      <dsp:nvSpPr>
        <dsp:cNvPr id="0" name=""/>
        <dsp:cNvSpPr/>
      </dsp:nvSpPr>
      <dsp:spPr>
        <a:xfrm>
          <a:off x="2280547" y="270553"/>
          <a:ext cx="606293" cy="606293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99484AB-30AC-45E3-A2C4-A92249CA473D}">
      <dsp:nvSpPr>
        <dsp:cNvPr id="0" name=""/>
        <dsp:cNvSpPr/>
      </dsp:nvSpPr>
      <dsp:spPr>
        <a:xfrm rot="16200000">
          <a:off x="2978095" y="2187734"/>
          <a:ext cx="3337200" cy="303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7359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Job</a:t>
          </a:r>
          <a:endParaRPr lang="es-PE" sz="2100" kern="1200" dirty="0"/>
        </a:p>
      </dsp:txBody>
      <dsp:txXfrm>
        <a:off x="2978095" y="2187734"/>
        <a:ext cx="3337200" cy="303146"/>
      </dsp:txXfrm>
    </dsp:sp>
    <dsp:sp modelId="{4D1BA8AD-816B-4475-95E2-7CA36E723D9F}">
      <dsp:nvSpPr>
        <dsp:cNvPr id="0" name=""/>
        <dsp:cNvSpPr/>
      </dsp:nvSpPr>
      <dsp:spPr>
        <a:xfrm>
          <a:off x="4798268" y="670707"/>
          <a:ext cx="1509993" cy="33372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829ED8D-0A31-4C6F-8577-2150EB512398}">
      <dsp:nvSpPr>
        <dsp:cNvPr id="0" name=""/>
        <dsp:cNvSpPr/>
      </dsp:nvSpPr>
      <dsp:spPr>
        <a:xfrm>
          <a:off x="4495121" y="270553"/>
          <a:ext cx="606293" cy="606293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E3FC87-E4C6-4B43-AC76-442F3A2A9235}">
      <dsp:nvSpPr>
        <dsp:cNvPr id="0" name=""/>
        <dsp:cNvSpPr/>
      </dsp:nvSpPr>
      <dsp:spPr>
        <a:xfrm rot="16200000">
          <a:off x="5192669" y="2187734"/>
          <a:ext cx="3337200" cy="303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7359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 err="1"/>
            <a:t>Redshift</a:t>
          </a:r>
          <a:endParaRPr lang="es-PE" sz="2100" kern="1200" dirty="0"/>
        </a:p>
      </dsp:txBody>
      <dsp:txXfrm>
        <a:off x="5192669" y="2187734"/>
        <a:ext cx="3337200" cy="303146"/>
      </dsp:txXfrm>
    </dsp:sp>
    <dsp:sp modelId="{2E74FC73-9B21-4EA9-9084-0D63B673AB3F}">
      <dsp:nvSpPr>
        <dsp:cNvPr id="0" name=""/>
        <dsp:cNvSpPr/>
      </dsp:nvSpPr>
      <dsp:spPr>
        <a:xfrm>
          <a:off x="7012843" y="670707"/>
          <a:ext cx="1509993" cy="33372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E16260-83C4-49A1-B043-846808FC91FB}">
      <dsp:nvSpPr>
        <dsp:cNvPr id="0" name=""/>
        <dsp:cNvSpPr/>
      </dsp:nvSpPr>
      <dsp:spPr>
        <a:xfrm>
          <a:off x="6709696" y="270553"/>
          <a:ext cx="606293" cy="606293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5277B40-A0E8-421C-A2D2-523675D50168}">
      <dsp:nvSpPr>
        <dsp:cNvPr id="0" name=""/>
        <dsp:cNvSpPr/>
      </dsp:nvSpPr>
      <dsp:spPr>
        <a:xfrm rot="16200000">
          <a:off x="7407244" y="2187734"/>
          <a:ext cx="3337200" cy="303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7359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 err="1"/>
            <a:t>Athena</a:t>
          </a:r>
          <a:endParaRPr lang="es-PE" sz="2100" kern="1200" dirty="0"/>
        </a:p>
      </dsp:txBody>
      <dsp:txXfrm>
        <a:off x="7407244" y="2187734"/>
        <a:ext cx="3337200" cy="303146"/>
      </dsp:txXfrm>
    </dsp:sp>
    <dsp:sp modelId="{3BDA95F3-8E74-447B-BB80-D550D64F8E09}">
      <dsp:nvSpPr>
        <dsp:cNvPr id="0" name=""/>
        <dsp:cNvSpPr/>
      </dsp:nvSpPr>
      <dsp:spPr>
        <a:xfrm>
          <a:off x="9227418" y="670707"/>
          <a:ext cx="1509993" cy="33372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D7CAA4-A54A-442A-94EA-3A88FC3BD064}">
      <dsp:nvSpPr>
        <dsp:cNvPr id="0" name=""/>
        <dsp:cNvSpPr/>
      </dsp:nvSpPr>
      <dsp:spPr>
        <a:xfrm>
          <a:off x="8924271" y="270553"/>
          <a:ext cx="606293" cy="606293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91CD5-566D-094F-9931-F04602E07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110149-C5F7-51D2-2995-A8C98B553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06AF2-F3E1-D8BF-AA53-FDB9BB5D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214B-B8E8-4113-8E7F-FE46C56A62C8}" type="datetimeFigureOut">
              <a:rPr lang="es-PE" smtClean="0"/>
              <a:t>9/01/2023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B1B380-E047-BF3C-6D53-6DDDB38D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CBFE4-57AF-F5BE-A99E-28B19F73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0E2-78DF-494A-A047-0FB87E0C89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691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94FA6-8DB5-419C-5A1A-3A5601C6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9D0999-A6B8-3554-5D58-3EE754BE9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0DFAE0-C30F-2EB8-A963-35233D18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214B-B8E8-4113-8E7F-FE46C56A62C8}" type="datetimeFigureOut">
              <a:rPr lang="es-PE" smtClean="0"/>
              <a:t>9/01/2023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8BED8F-B7CE-849E-17C0-7A0964CA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0A98C2-7D74-7125-6795-70D404A2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0E2-78DF-494A-A047-0FB87E0C89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370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716ECE-3B03-9504-42CE-2487EB38F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21DBD-957F-B472-EB67-FFF87E398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5F975-276E-1EEF-FCFA-A1C6B9B2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214B-B8E8-4113-8E7F-FE46C56A62C8}" type="datetimeFigureOut">
              <a:rPr lang="es-PE" smtClean="0"/>
              <a:t>9/01/2023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0B805-45AB-34E4-09D8-B0C1CFEC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60F818-E0F5-AED3-AEA0-E1859B00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0E2-78DF-494A-A047-0FB87E0C89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71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6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A116F-EF4B-82DB-F58E-522641ED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886BC2-2C46-6DE6-A3B4-9D91D392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2B0C7-1217-2562-5499-A292BE1A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214B-B8E8-4113-8E7F-FE46C56A62C8}" type="datetimeFigureOut">
              <a:rPr lang="es-PE" smtClean="0"/>
              <a:t>9/01/2023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B0AB5B-98D7-D92B-2C04-2A8A92BB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4CDA42-F1C6-AAE8-7487-8ECE27A3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0E2-78DF-494A-A047-0FB87E0C89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174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54DFC-6D86-BAA3-03B3-E4C6C7E5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9A812B-9599-C811-6CB8-79159519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AD2E2-3FC4-293E-05AD-6443523E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214B-B8E8-4113-8E7F-FE46C56A62C8}" type="datetimeFigureOut">
              <a:rPr lang="es-PE" smtClean="0"/>
              <a:t>9/01/2023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DEBBC4-97CE-B8E4-EAB1-95D28F81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1F3C1-544C-3158-BE42-E556D501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0E2-78DF-494A-A047-0FB87E0C89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35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217BA-0FC5-9528-0357-AF1C8865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8DE161-1A23-3FAB-ADDA-1A602ED58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D263D-8A38-3831-6E06-FD184FFFE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7E2495-7F08-732E-E35B-171128AD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214B-B8E8-4113-8E7F-FE46C56A62C8}" type="datetimeFigureOut">
              <a:rPr lang="es-PE" smtClean="0"/>
              <a:t>9/01/2023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B5697E-44BB-96E0-57A4-4AF98EE2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3AF391-07C0-7EBA-5511-AD05A78A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0E2-78DF-494A-A047-0FB87E0C89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493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6E2DA-20C4-3056-A6AD-7615C025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17201A-0427-4845-0B78-35E56EE7A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B636DA-6AA9-CADE-B731-902368C6C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6FA6D2-CB4C-3902-9619-1E3F4EE21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62135B-C38C-D876-6FEE-C7A2AC0FB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7F090B-6984-8399-5621-54CB485B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214B-B8E8-4113-8E7F-FE46C56A62C8}" type="datetimeFigureOut">
              <a:rPr lang="es-PE" smtClean="0"/>
              <a:t>9/01/2023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0DA5D7-6ACF-6DE2-2607-EAD2BC42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89F265-DCD9-F11C-1156-1A9E9379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0E2-78DF-494A-A047-0FB87E0C89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067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33271-8926-A804-7345-1F8E9A0A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1C40A9-B718-67EB-2C8C-C6DCEC5F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214B-B8E8-4113-8E7F-FE46C56A62C8}" type="datetimeFigureOut">
              <a:rPr lang="es-PE" smtClean="0"/>
              <a:t>9/01/2023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4DB642-01BA-588F-52D4-FBFD0362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0DFBFE-F224-8954-091C-F5F047B3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0E2-78DF-494A-A047-0FB87E0C89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508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5D423E-DEC1-FFF9-16DA-E829315F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214B-B8E8-4113-8E7F-FE46C56A62C8}" type="datetimeFigureOut">
              <a:rPr lang="es-PE" smtClean="0"/>
              <a:t>9/01/2023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F842FD-E121-5147-769A-70032098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A17178-95F2-1DEA-3854-83E73B84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0E2-78DF-494A-A047-0FB87E0C89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851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0856-0A19-42D5-DDBE-6FB173A1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C0986-825D-1CD2-7648-93E5C716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3535D0-1107-DC74-549F-CD723EAE4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FB3E7B-F0D0-3C14-BBF4-15F32183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214B-B8E8-4113-8E7F-FE46C56A62C8}" type="datetimeFigureOut">
              <a:rPr lang="es-PE" smtClean="0"/>
              <a:t>9/01/2023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C3E1E1-F0FA-76D8-6160-F67263C2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C64E6C-51D2-AE93-82AA-99C076B7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0E2-78DF-494A-A047-0FB87E0C89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837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F2616-695F-A636-42F0-811CB924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6FAAED-DA5F-1542-58AF-2F385CC84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87E807-90FE-D9B9-C55A-34105A387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A560F9-F649-D861-A4DC-0100D9E5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214B-B8E8-4113-8E7F-FE46C56A62C8}" type="datetimeFigureOut">
              <a:rPr lang="es-PE" smtClean="0"/>
              <a:t>9/01/2023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73FD99-31B2-E227-1902-935A536A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154BA4-225C-A522-F708-2851C25F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0E2-78DF-494A-A047-0FB87E0C89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274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261702-C284-CBAE-5B95-941A8743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892047-B615-CEE2-91D2-08FF71880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D8B355-0160-B88E-C1F1-0A87FBCEB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214B-B8E8-4113-8E7F-FE46C56A62C8}" type="datetimeFigureOut">
              <a:rPr lang="es-PE" smtClean="0"/>
              <a:t>9/01/2023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7ADC7-0529-7673-97AF-741FC65DD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7C167A-C087-FCAC-77EF-17046CE81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E90E2-78DF-494A-A047-0FB87E0C89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1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openxmlformats.org/officeDocument/2006/relationships/image" Target="../media/image33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3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76A91-A360-4314-550B-689C24E5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040" y="2245810"/>
            <a:ext cx="569976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INFRAESTRUCTURA DE RED</a:t>
            </a:r>
          </a:p>
        </p:txBody>
      </p:sp>
      <p:sp>
        <p:nvSpPr>
          <p:cNvPr id="6171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66160" y="0"/>
            <a:ext cx="862584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9F6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4" name="Picture 10" descr="Creating a Custom VPC in AWS. In this article, we are going to create… | by  Kunal Yadav | Level Up Coding">
            <a:extLst>
              <a:ext uri="{FF2B5EF4-FFF2-40B4-BE49-F238E27FC236}">
                <a16:creationId xmlns:a16="http://schemas.microsoft.com/office/drawing/2014/main" id="{80429013-E345-5D1F-4C74-196F3156FF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" b="-1"/>
          <a:stretch/>
        </p:blipFill>
        <p:spPr bwMode="auto">
          <a:xfrm>
            <a:off x="20" y="10"/>
            <a:ext cx="4902094" cy="3364982"/>
          </a:xfrm>
          <a:custGeom>
            <a:avLst/>
            <a:gdLst/>
            <a:ahLst/>
            <a:cxnLst/>
            <a:rect l="l" t="t" r="r" b="b"/>
            <a:pathLst>
              <a:path w="4902114" h="3364992">
                <a:moveTo>
                  <a:pt x="0" y="0"/>
                </a:moveTo>
                <a:lnTo>
                  <a:pt x="3343681" y="0"/>
                </a:lnTo>
                <a:lnTo>
                  <a:pt x="4902114" y="3364992"/>
                </a:lnTo>
                <a:lnTo>
                  <a:pt x="0" y="3364992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3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162" y="4683319"/>
            <a:ext cx="6488837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52" name="Picture 8" descr="What Architects Need to Know About Networking on AWS">
            <a:extLst>
              <a:ext uri="{FF2B5EF4-FFF2-40B4-BE49-F238E27FC236}">
                <a16:creationId xmlns:a16="http://schemas.microsoft.com/office/drawing/2014/main" id="{0A80F52C-2209-9D16-3114-A2350C42BA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" b="7837"/>
          <a:stretch/>
        </p:blipFill>
        <p:spPr bwMode="auto">
          <a:xfrm>
            <a:off x="20" y="3493008"/>
            <a:ext cx="6519814" cy="3364992"/>
          </a:xfrm>
          <a:custGeom>
            <a:avLst/>
            <a:gdLst/>
            <a:ahLst/>
            <a:cxnLst/>
            <a:rect l="l" t="t" r="r" b="b"/>
            <a:pathLst>
              <a:path w="6519834" h="3364992">
                <a:moveTo>
                  <a:pt x="0" y="0"/>
                </a:moveTo>
                <a:lnTo>
                  <a:pt x="4961402" y="0"/>
                </a:lnTo>
                <a:lnTo>
                  <a:pt x="6519834" y="3364992"/>
                </a:lnTo>
                <a:lnTo>
                  <a:pt x="0" y="3364992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91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6">
            <a:extLst>
              <a:ext uri="{FF2B5EF4-FFF2-40B4-BE49-F238E27FC236}">
                <a16:creationId xmlns:a16="http://schemas.microsoft.com/office/drawing/2014/main" id="{953E0A45-69AE-2A24-E315-1BB4EA74925A}"/>
              </a:ext>
            </a:extLst>
          </p:cNvPr>
          <p:cNvCxnSpPr>
            <a:cxnSpLocks/>
          </p:cNvCxnSpPr>
          <p:nvPr/>
        </p:nvCxnSpPr>
        <p:spPr>
          <a:xfrm>
            <a:off x="8567941" y="5070889"/>
            <a:ext cx="224240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7FA566F-9B42-5DC7-FDC2-83F6F4FB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 fontScale="90000"/>
          </a:bodyPr>
          <a:lstStyle/>
          <a:p>
            <a:r>
              <a:rPr lang="es-MX" dirty="0"/>
              <a:t>PROPUESTA INFRAESTRUCTURA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AD9D39-0744-B5F9-74E1-C0DBE0B204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6FC78C-5380-0C4F-B55D-5784A0E39E0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C0A9D8-AB0B-F15A-B5A3-EA08E28560F2}"/>
              </a:ext>
            </a:extLst>
          </p:cNvPr>
          <p:cNvSpPr/>
          <p:nvPr/>
        </p:nvSpPr>
        <p:spPr>
          <a:xfrm>
            <a:off x="1279766" y="1285548"/>
            <a:ext cx="5921911" cy="474313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16">
            <a:extLst>
              <a:ext uri="{FF2B5EF4-FFF2-40B4-BE49-F238E27FC236}">
                <a16:creationId xmlns:a16="http://schemas.microsoft.com/office/drawing/2014/main" id="{43E7EE22-6838-1121-6C7A-9C20C11DB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765" y="1285548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1D6803-83E4-F2CF-B97D-DE5F987F1BEA}"/>
              </a:ext>
            </a:extLst>
          </p:cNvPr>
          <p:cNvSpPr/>
          <p:nvPr/>
        </p:nvSpPr>
        <p:spPr>
          <a:xfrm>
            <a:off x="1632586" y="1915468"/>
            <a:ext cx="4013612" cy="21539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B4B3B608-298B-2B21-086E-C6AF00526B35}"/>
              </a:ext>
            </a:extLst>
          </p:cNvPr>
          <p:cNvSpPr/>
          <p:nvPr/>
        </p:nvSpPr>
        <p:spPr>
          <a:xfrm>
            <a:off x="1665520" y="4181383"/>
            <a:ext cx="3980678" cy="16796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" name="Graphic 19">
            <a:extLst>
              <a:ext uri="{FF2B5EF4-FFF2-40B4-BE49-F238E27FC236}">
                <a16:creationId xmlns:a16="http://schemas.microsoft.com/office/drawing/2014/main" id="{820D1593-8E61-11DE-5AC4-2E185D042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0765" y="4201206"/>
            <a:ext cx="381000" cy="381000"/>
          </a:xfrm>
          <a:prstGeom prst="rect">
            <a:avLst/>
          </a:prstGeom>
        </p:spPr>
      </p:pic>
      <p:pic>
        <p:nvPicPr>
          <p:cNvPr id="11" name="Graphic 21">
            <a:extLst>
              <a:ext uri="{FF2B5EF4-FFF2-40B4-BE49-F238E27FC236}">
                <a16:creationId xmlns:a16="http://schemas.microsoft.com/office/drawing/2014/main" id="{74CB9B0A-8A01-456C-9409-79CC49154C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7349" y="1917057"/>
            <a:ext cx="381000" cy="381000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248C588A-855F-E2D6-2036-5E73FC265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4869" y="5210011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2" name="Graphic 10">
            <a:extLst>
              <a:ext uri="{FF2B5EF4-FFF2-40B4-BE49-F238E27FC236}">
                <a16:creationId xmlns:a16="http://schemas.microsoft.com/office/drawing/2014/main" id="{D1286EE5-5AAB-9E25-8440-0A7AE9F09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405" y="47528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1EF6D32A-BD2B-6F07-FA38-4E232C51D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160" y="555164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08F3320D-CC6E-06C5-C3BF-E739C2266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541" y="50928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6">
            <a:extLst>
              <a:ext uri="{FF2B5EF4-FFF2-40B4-BE49-F238E27FC236}">
                <a16:creationId xmlns:a16="http://schemas.microsoft.com/office/drawing/2014/main" id="{595CB5AA-C3B6-F907-157A-1E8278DD6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228" y="2467789"/>
            <a:ext cx="12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16" name="Graphic 31">
            <a:extLst>
              <a:ext uri="{FF2B5EF4-FFF2-40B4-BE49-F238E27FC236}">
                <a16:creationId xmlns:a16="http://schemas.microsoft.com/office/drawing/2014/main" id="{E3FC5C27-D19D-E941-0D3B-280E7174F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4926297" y="20105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6">
            <a:extLst>
              <a:ext uri="{FF2B5EF4-FFF2-40B4-BE49-F238E27FC236}">
                <a16:creationId xmlns:a16="http://schemas.microsoft.com/office/drawing/2014/main" id="{09C1EC01-2B3B-6B96-1053-4CD6E3B54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473" y="4671653"/>
            <a:ext cx="12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18" name="Graphic 31">
            <a:extLst>
              <a:ext uri="{FF2B5EF4-FFF2-40B4-BE49-F238E27FC236}">
                <a16:creationId xmlns:a16="http://schemas.microsoft.com/office/drawing/2014/main" id="{15927D08-9116-BEFE-499D-542E7E954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4988542" y="4214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6">
            <a:extLst>
              <a:ext uri="{FF2B5EF4-FFF2-40B4-BE49-F238E27FC236}">
                <a16:creationId xmlns:a16="http://schemas.microsoft.com/office/drawing/2014/main" id="{D61BCE3D-8476-70C7-4A2E-31EDD7B921D9}"/>
              </a:ext>
            </a:extLst>
          </p:cNvPr>
          <p:cNvSpPr/>
          <p:nvPr/>
        </p:nvSpPr>
        <p:spPr>
          <a:xfrm>
            <a:off x="8430606" y="1410956"/>
            <a:ext cx="2849643" cy="2420090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LOCAL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3773F-914B-D454-E1BF-68F39A666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641" y="2837990"/>
            <a:ext cx="1511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connection</a:t>
            </a:r>
          </a:p>
        </p:txBody>
      </p:sp>
      <p:pic>
        <p:nvPicPr>
          <p:cNvPr id="21" name="Graphic 43">
            <a:extLst>
              <a:ext uri="{FF2B5EF4-FFF2-40B4-BE49-F238E27FC236}">
                <a16:creationId xmlns:a16="http://schemas.microsoft.com/office/drawing/2014/main" id="{FB78F46C-3DDB-1F51-98AB-B9F44CB4B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691" y="2374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5">
            <a:extLst>
              <a:ext uri="{FF2B5EF4-FFF2-40B4-BE49-F238E27FC236}">
                <a16:creationId xmlns:a16="http://schemas.microsoft.com/office/drawing/2014/main" id="{80811E45-04BC-BCB8-91C5-66C3B1EF8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311" y="3407512"/>
            <a:ext cx="13428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gateway</a:t>
            </a:r>
          </a:p>
        </p:txBody>
      </p:sp>
      <p:pic>
        <p:nvPicPr>
          <p:cNvPr id="23" name="Graphic 14">
            <a:extLst>
              <a:ext uri="{FF2B5EF4-FFF2-40B4-BE49-F238E27FC236}">
                <a16:creationId xmlns:a16="http://schemas.microsoft.com/office/drawing/2014/main" id="{D7E44271-7A98-6A48-F2CF-E06AA41B7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534" y="2950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1">
            <a:extLst>
              <a:ext uri="{FF2B5EF4-FFF2-40B4-BE49-F238E27FC236}">
                <a16:creationId xmlns:a16="http://schemas.microsoft.com/office/drawing/2014/main" id="{3E582CBE-00B6-AE00-CE04-4AFA20F8E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0970" y="3407512"/>
            <a:ext cx="1511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gateway</a:t>
            </a:r>
          </a:p>
        </p:txBody>
      </p:sp>
      <p:pic>
        <p:nvPicPr>
          <p:cNvPr id="25" name="Graphic 7">
            <a:extLst>
              <a:ext uri="{FF2B5EF4-FFF2-40B4-BE49-F238E27FC236}">
                <a16:creationId xmlns:a16="http://schemas.microsoft.com/office/drawing/2014/main" id="{60C642A3-8325-E36A-3993-243EFA81F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020" y="2950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1">
            <a:extLst>
              <a:ext uri="{FF2B5EF4-FFF2-40B4-BE49-F238E27FC236}">
                <a16:creationId xmlns:a16="http://schemas.microsoft.com/office/drawing/2014/main" id="{D6C92BE8-FD83-A81F-2F5F-50CAFEBA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270" y="191546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38">
            <a:extLst>
              <a:ext uri="{FF2B5EF4-FFF2-40B4-BE49-F238E27FC236}">
                <a16:creationId xmlns:a16="http://schemas.microsoft.com/office/drawing/2014/main" id="{97646206-064A-75BC-B45A-1774329CF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645" y="2442806"/>
            <a:ext cx="107156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cxnSp>
        <p:nvCxnSpPr>
          <p:cNvPr id="30" name="Straight Arrow Connector 6">
            <a:extLst>
              <a:ext uri="{FF2B5EF4-FFF2-40B4-BE49-F238E27FC236}">
                <a16:creationId xmlns:a16="http://schemas.microsoft.com/office/drawing/2014/main" id="{E94B7334-FB94-CE3D-D7B9-EAE769F743E5}"/>
              </a:ext>
            </a:extLst>
          </p:cNvPr>
          <p:cNvCxnSpPr>
            <a:cxnSpLocks/>
          </p:cNvCxnSpPr>
          <p:nvPr/>
        </p:nvCxnSpPr>
        <p:spPr>
          <a:xfrm>
            <a:off x="6704216" y="3207691"/>
            <a:ext cx="197194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62">
            <a:extLst>
              <a:ext uri="{FF2B5EF4-FFF2-40B4-BE49-F238E27FC236}">
                <a16:creationId xmlns:a16="http://schemas.microsoft.com/office/drawing/2014/main" id="{FD5D637F-9369-FE00-38BD-0D750D7C6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325" y="3577578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SFTP</a:t>
            </a:r>
          </a:p>
        </p:txBody>
      </p:sp>
      <p:pic>
        <p:nvPicPr>
          <p:cNvPr id="39" name="Graphic 63">
            <a:extLst>
              <a:ext uri="{FF2B5EF4-FFF2-40B4-BE49-F238E27FC236}">
                <a16:creationId xmlns:a16="http://schemas.microsoft.com/office/drawing/2014/main" id="{16079BBB-D85B-4A55-2AE4-93FC601E5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38" y="31161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6">
            <a:extLst>
              <a:ext uri="{FF2B5EF4-FFF2-40B4-BE49-F238E27FC236}">
                <a16:creationId xmlns:a16="http://schemas.microsoft.com/office/drawing/2014/main" id="{02DAE409-8BAA-1E3B-2C94-AC22AE440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687" y="3515666"/>
            <a:ext cx="11008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SFTP</a:t>
            </a:r>
          </a:p>
        </p:txBody>
      </p:sp>
      <p:pic>
        <p:nvPicPr>
          <p:cNvPr id="41" name="Graphic 22">
            <a:extLst>
              <a:ext uri="{FF2B5EF4-FFF2-40B4-BE49-F238E27FC236}">
                <a16:creationId xmlns:a16="http://schemas.microsoft.com/office/drawing/2014/main" id="{DD3C4E53-03AE-418D-03FB-67881CBDD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22" y="30251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6">
            <a:extLst>
              <a:ext uri="{FF2B5EF4-FFF2-40B4-BE49-F238E27FC236}">
                <a16:creationId xmlns:a16="http://schemas.microsoft.com/office/drawing/2014/main" id="{AF3BD76F-3C2C-EDB8-36F4-A83D187563B7}"/>
              </a:ext>
            </a:extLst>
          </p:cNvPr>
          <p:cNvCxnSpPr>
            <a:cxnSpLocks/>
          </p:cNvCxnSpPr>
          <p:nvPr/>
        </p:nvCxnSpPr>
        <p:spPr>
          <a:xfrm>
            <a:off x="2763815" y="3312262"/>
            <a:ext cx="71755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944BE9FF-ED70-04FE-5FAD-D9B786F93CEB}"/>
              </a:ext>
            </a:extLst>
          </p:cNvPr>
          <p:cNvCxnSpPr>
            <a:cxnSpLocks/>
          </p:cNvCxnSpPr>
          <p:nvPr/>
        </p:nvCxnSpPr>
        <p:spPr>
          <a:xfrm>
            <a:off x="5677311" y="3207691"/>
            <a:ext cx="41338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24">
            <a:extLst>
              <a:ext uri="{FF2B5EF4-FFF2-40B4-BE49-F238E27FC236}">
                <a16:creationId xmlns:a16="http://schemas.microsoft.com/office/drawing/2014/main" id="{0AF3BAEF-AAE5-A10E-AA4F-F8A31411F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349" y="475281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5">
            <a:extLst>
              <a:ext uri="{FF2B5EF4-FFF2-40B4-BE49-F238E27FC236}">
                <a16:creationId xmlns:a16="http://schemas.microsoft.com/office/drawing/2014/main" id="{B2094C6F-5B74-607A-9410-1F7FBF502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8724" y="515762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grpSp>
        <p:nvGrpSpPr>
          <p:cNvPr id="50" name="Group 22">
            <a:extLst>
              <a:ext uri="{FF2B5EF4-FFF2-40B4-BE49-F238E27FC236}">
                <a16:creationId xmlns:a16="http://schemas.microsoft.com/office/drawing/2014/main" id="{A2CBE522-FBEF-42FF-1CC2-7FAF2A905A84}"/>
              </a:ext>
            </a:extLst>
          </p:cNvPr>
          <p:cNvGrpSpPr>
            <a:grpSpLocks/>
          </p:cNvGrpSpPr>
          <p:nvPr/>
        </p:nvGrpSpPr>
        <p:grpSpPr bwMode="auto">
          <a:xfrm>
            <a:off x="5445742" y="4550525"/>
            <a:ext cx="2135048" cy="852945"/>
            <a:chOff x="2684662" y="1051134"/>
            <a:chExt cx="1483636" cy="324471"/>
          </a:xfrm>
        </p:grpSpPr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2167229B-4952-9354-FFA1-6E69517EC5DA}"/>
                </a:ext>
              </a:extLst>
            </p:cNvPr>
            <p:cNvSpPr/>
            <p:nvPr/>
          </p:nvSpPr>
          <p:spPr>
            <a:xfrm>
              <a:off x="2684662" y="1051134"/>
              <a:ext cx="915570" cy="324471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2" name="Straight Arrow Connector 24">
              <a:extLst>
                <a:ext uri="{FF2B5EF4-FFF2-40B4-BE49-F238E27FC236}">
                  <a16:creationId xmlns:a16="http://schemas.microsoft.com/office/drawing/2014/main" id="{DA76D9A8-354C-89D4-D779-618EEA54330C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Elbow Connector 18">
            <a:extLst>
              <a:ext uri="{FF2B5EF4-FFF2-40B4-BE49-F238E27FC236}">
                <a16:creationId xmlns:a16="http://schemas.microsoft.com/office/drawing/2014/main" id="{D63A7FE2-E081-CCA1-C045-C373253B73ED}"/>
              </a:ext>
            </a:extLst>
          </p:cNvPr>
          <p:cNvCxnSpPr>
            <a:cxnSpLocks/>
          </p:cNvCxnSpPr>
          <p:nvPr/>
        </p:nvCxnSpPr>
        <p:spPr>
          <a:xfrm rot="5400000">
            <a:off x="3550551" y="3744926"/>
            <a:ext cx="2503500" cy="428565"/>
          </a:xfrm>
          <a:prstGeom prst="bentConnector3">
            <a:avLst>
              <a:gd name="adj1" fmla="val 18421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2">
            <a:extLst>
              <a:ext uri="{FF2B5EF4-FFF2-40B4-BE49-F238E27FC236}">
                <a16:creationId xmlns:a16="http://schemas.microsoft.com/office/drawing/2014/main" id="{8E13A9CD-88B7-07D9-F485-C361F7D7F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025" y="5219155"/>
            <a:ext cx="14053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MFA token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955A7E25-36DF-8B8D-861D-4B57B379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575" y="47528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6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CD7EC-99BB-FE27-6A2F-6ACDF298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CIDRs</a:t>
            </a:r>
            <a:r>
              <a:rPr lang="es-MX" dirty="0"/>
              <a:t> (RANGOS IPv4)</a:t>
            </a:r>
            <a:endParaRPr lang="es-PE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4D7545D-8B73-A114-2E65-A991F7675190}"/>
              </a:ext>
            </a:extLst>
          </p:cNvPr>
          <p:cNvSpPr/>
          <p:nvPr/>
        </p:nvSpPr>
        <p:spPr>
          <a:xfrm>
            <a:off x="2309576" y="1276670"/>
            <a:ext cx="5973290" cy="474313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" name="Graphic 16">
            <a:extLst>
              <a:ext uri="{FF2B5EF4-FFF2-40B4-BE49-F238E27FC236}">
                <a16:creationId xmlns:a16="http://schemas.microsoft.com/office/drawing/2014/main" id="{80D3738C-7A63-FED3-0E72-F0F212D71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9575" y="1276670"/>
            <a:ext cx="381000" cy="38100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5FEC594F-1D5A-0D8B-3BCF-FB6C7124B89C}"/>
              </a:ext>
            </a:extLst>
          </p:cNvPr>
          <p:cNvSpPr/>
          <p:nvPr/>
        </p:nvSpPr>
        <p:spPr>
          <a:xfrm>
            <a:off x="2662396" y="1906590"/>
            <a:ext cx="1738154" cy="21539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Red DATOS - PRD</a:t>
            </a: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003083FB-E927-E3F2-B269-23F8DFFEA7B4}"/>
              </a:ext>
            </a:extLst>
          </p:cNvPr>
          <p:cNvSpPr/>
          <p:nvPr/>
        </p:nvSpPr>
        <p:spPr>
          <a:xfrm>
            <a:off x="2695330" y="4172505"/>
            <a:ext cx="5381870" cy="16796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" name="Graphic 19">
            <a:extLst>
              <a:ext uri="{FF2B5EF4-FFF2-40B4-BE49-F238E27FC236}">
                <a16:creationId xmlns:a16="http://schemas.microsoft.com/office/drawing/2014/main" id="{5CAA27CB-8639-4EE3-363C-3608843B5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0575" y="4192328"/>
            <a:ext cx="381000" cy="381000"/>
          </a:xfrm>
          <a:prstGeom prst="rect">
            <a:avLst/>
          </a:prstGeom>
        </p:spPr>
      </p:pic>
      <p:pic>
        <p:nvPicPr>
          <p:cNvPr id="8" name="Graphic 21">
            <a:extLst>
              <a:ext uri="{FF2B5EF4-FFF2-40B4-BE49-F238E27FC236}">
                <a16:creationId xmlns:a16="http://schemas.microsoft.com/office/drawing/2014/main" id="{9FF6E499-675B-4824-52D8-62E7B6C0B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7159" y="1908179"/>
            <a:ext cx="381000" cy="381000"/>
          </a:xfrm>
          <a:prstGeom prst="rect">
            <a:avLst/>
          </a:prstGeom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13CA69CE-F0DA-68A5-A731-ACBB52BE94C9}"/>
              </a:ext>
            </a:extLst>
          </p:cNvPr>
          <p:cNvSpPr/>
          <p:nvPr/>
        </p:nvSpPr>
        <p:spPr>
          <a:xfrm>
            <a:off x="4481671" y="1906590"/>
            <a:ext cx="1738154" cy="21539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Red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-PRD</a:t>
            </a:r>
          </a:p>
        </p:txBody>
      </p:sp>
      <p:pic>
        <p:nvPicPr>
          <p:cNvPr id="10" name="Graphic 21">
            <a:extLst>
              <a:ext uri="{FF2B5EF4-FFF2-40B4-BE49-F238E27FC236}">
                <a16:creationId xmlns:a16="http://schemas.microsoft.com/office/drawing/2014/main" id="{2B8D941B-F96A-28EC-2C8B-46CB8B896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6434" y="1908179"/>
            <a:ext cx="381000" cy="381000"/>
          </a:xfrm>
          <a:prstGeom prst="rect">
            <a:avLst/>
          </a:prstGeom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32B0E132-906A-3A1C-DDF8-E607C3029BAF}"/>
              </a:ext>
            </a:extLst>
          </p:cNvPr>
          <p:cNvSpPr/>
          <p:nvPr/>
        </p:nvSpPr>
        <p:spPr>
          <a:xfrm>
            <a:off x="6339046" y="1916115"/>
            <a:ext cx="1738154" cy="21539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Red SEGURIDAD</a:t>
            </a:r>
          </a:p>
        </p:txBody>
      </p:sp>
      <p:pic>
        <p:nvPicPr>
          <p:cNvPr id="12" name="Graphic 21">
            <a:extLst>
              <a:ext uri="{FF2B5EF4-FFF2-40B4-BE49-F238E27FC236}">
                <a16:creationId xmlns:a16="http://schemas.microsoft.com/office/drawing/2014/main" id="{6009DA09-0FE7-74D5-1BEA-72D0B4D7F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3809" y="1917704"/>
            <a:ext cx="381000" cy="381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19B071D-3244-0A83-CF57-068A82583ED4}"/>
              </a:ext>
            </a:extLst>
          </p:cNvPr>
          <p:cNvSpPr txBox="1"/>
          <p:nvPr/>
        </p:nvSpPr>
        <p:spPr>
          <a:xfrm>
            <a:off x="3372929" y="130751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10.0.0.0/15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1093DD4-CFC3-0D4B-887F-15421D22C8CC}"/>
              </a:ext>
            </a:extLst>
          </p:cNvPr>
          <p:cNvSpPr txBox="1"/>
          <p:nvPr/>
        </p:nvSpPr>
        <p:spPr>
          <a:xfrm>
            <a:off x="2903891" y="257850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2">
                    <a:lumMod val="75000"/>
                  </a:schemeClr>
                </a:solidFill>
              </a:rPr>
              <a:t>10.0.1.0/24</a:t>
            </a:r>
            <a:endParaRPr lang="es-P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BBA6CD6-F9ED-CEB6-F451-3F74280AE181}"/>
              </a:ext>
            </a:extLst>
          </p:cNvPr>
          <p:cNvSpPr txBox="1"/>
          <p:nvPr/>
        </p:nvSpPr>
        <p:spPr>
          <a:xfrm>
            <a:off x="4635037" y="258737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2">
                    <a:lumMod val="75000"/>
                  </a:schemeClr>
                </a:solidFill>
              </a:rPr>
              <a:t>10.0.2.0/24</a:t>
            </a:r>
            <a:endParaRPr lang="es-P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B7E5003-80F6-E999-5673-20D024081365}"/>
              </a:ext>
            </a:extLst>
          </p:cNvPr>
          <p:cNvSpPr txBox="1"/>
          <p:nvPr/>
        </p:nvSpPr>
        <p:spPr>
          <a:xfrm>
            <a:off x="6508234" y="258737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2">
                    <a:lumMod val="75000"/>
                  </a:schemeClr>
                </a:solidFill>
              </a:rPr>
              <a:t>10.0.3.0/24</a:t>
            </a:r>
            <a:endParaRPr lang="es-P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02CE561-8259-F03C-AF24-5DA0BA1759D7}"/>
              </a:ext>
            </a:extLst>
          </p:cNvPr>
          <p:cNvSpPr txBox="1"/>
          <p:nvPr/>
        </p:nvSpPr>
        <p:spPr>
          <a:xfrm>
            <a:off x="3367008" y="468399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2">
                    <a:lumMod val="75000"/>
                  </a:schemeClr>
                </a:solidFill>
              </a:rPr>
              <a:t>10.0.0.0/15</a:t>
            </a:r>
            <a:endParaRPr lang="es-PE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8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utomatización y despliegue continuo">
            <a:extLst>
              <a:ext uri="{FF2B5EF4-FFF2-40B4-BE49-F238E27FC236}">
                <a16:creationId xmlns:a16="http://schemas.microsoft.com/office/drawing/2014/main" id="{6C2DE7B5-1887-AA97-137C-B26E6CC0D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" r="29848" b="688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12DD5A-8244-9F1A-0B73-50638078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INTEGRACION Y DESPLIEGUE CONTINUO</a:t>
            </a: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43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2FBA541-FF00-8D55-1A3F-1C297AC69ADA}"/>
              </a:ext>
            </a:extLst>
          </p:cNvPr>
          <p:cNvSpPr/>
          <p:nvPr/>
        </p:nvSpPr>
        <p:spPr>
          <a:xfrm>
            <a:off x="1462981" y="3308403"/>
            <a:ext cx="1922220" cy="2692902"/>
          </a:xfrm>
          <a:prstGeom prst="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E5A4B23-3F94-7CD9-5A08-30551216D11F}"/>
              </a:ext>
            </a:extLst>
          </p:cNvPr>
          <p:cNvSpPr/>
          <p:nvPr/>
        </p:nvSpPr>
        <p:spPr>
          <a:xfrm>
            <a:off x="3730688" y="3308404"/>
            <a:ext cx="1922220" cy="2692902"/>
          </a:xfrm>
          <a:prstGeom prst="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837296B-DED6-9BE8-2CC6-91B6857E5942}"/>
              </a:ext>
            </a:extLst>
          </p:cNvPr>
          <p:cNvSpPr/>
          <p:nvPr/>
        </p:nvSpPr>
        <p:spPr>
          <a:xfrm>
            <a:off x="5885395" y="3308404"/>
            <a:ext cx="1922220" cy="2692902"/>
          </a:xfrm>
          <a:prstGeom prst="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243BF28-D9FC-4C9B-EFBC-E3A0D822E2F3}"/>
              </a:ext>
            </a:extLst>
          </p:cNvPr>
          <p:cNvSpPr/>
          <p:nvPr/>
        </p:nvSpPr>
        <p:spPr>
          <a:xfrm>
            <a:off x="7909109" y="3308403"/>
            <a:ext cx="1922220" cy="2692902"/>
          </a:xfrm>
          <a:prstGeom prst="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4EE1AE52-776C-B351-9E7E-2D57FED21E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883853"/>
              </p:ext>
            </p:extLst>
          </p:nvPr>
        </p:nvGraphicFramePr>
        <p:xfrm>
          <a:off x="1351183" y="1868371"/>
          <a:ext cx="8831505" cy="164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62" name="Picture 14" descr="Visual Studio Code launches as a snap | Snapcraft">
            <a:extLst>
              <a:ext uri="{FF2B5EF4-FFF2-40B4-BE49-F238E27FC236}">
                <a16:creationId xmlns:a16="http://schemas.microsoft.com/office/drawing/2014/main" id="{D3327E91-2360-24E6-DFB8-5E53CA334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71" y="3612619"/>
            <a:ext cx="83888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erraform con Azure · developerro">
            <a:extLst>
              <a:ext uri="{FF2B5EF4-FFF2-40B4-BE49-F238E27FC236}">
                <a16:creationId xmlns:a16="http://schemas.microsoft.com/office/drawing/2014/main" id="{A68BEDF3-C265-E252-8B5D-B832633AF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168" y="3864388"/>
            <a:ext cx="90891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F4AFF66-534E-42A0-D855-B609604503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7435" y="4205088"/>
            <a:ext cx="1392150" cy="688644"/>
          </a:xfrm>
          <a:prstGeom prst="rect">
            <a:avLst/>
          </a:prstGeom>
        </p:spPr>
      </p:pic>
      <p:pic>
        <p:nvPicPr>
          <p:cNvPr id="6" name="Picture 2" descr="Qué es GitHub y por qué es útil al aprender programación | HACK A BOSS">
            <a:extLst>
              <a:ext uri="{FF2B5EF4-FFF2-40B4-BE49-F238E27FC236}">
                <a16:creationId xmlns:a16="http://schemas.microsoft.com/office/drawing/2014/main" id="{1E31D5D0-CFF8-4EFD-E2BB-837AA1243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77" y="3612619"/>
            <a:ext cx="742949" cy="41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loud Computing Services - Amazon Web Services (AWS)">
            <a:extLst>
              <a:ext uri="{FF2B5EF4-FFF2-40B4-BE49-F238E27FC236}">
                <a16:creationId xmlns:a16="http://schemas.microsoft.com/office/drawing/2014/main" id="{72F05EC0-3F90-156A-6FB3-9CFC2988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651" y="3612619"/>
            <a:ext cx="1328595" cy="69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4" descr="JustGiving Study">
            <a:extLst>
              <a:ext uri="{FF2B5EF4-FFF2-40B4-BE49-F238E27FC236}">
                <a16:creationId xmlns:a16="http://schemas.microsoft.com/office/drawing/2014/main" id="{23A306AA-85A2-FF6E-7277-92DA40102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3" t="15234" r="4123" b="26146"/>
          <a:stretch/>
        </p:blipFill>
        <p:spPr bwMode="auto">
          <a:xfrm>
            <a:off x="8509785" y="3612619"/>
            <a:ext cx="954792" cy="194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The power of AWS with Amazon Connect - Amazon Connect">
            <a:extLst>
              <a:ext uri="{FF2B5EF4-FFF2-40B4-BE49-F238E27FC236}">
                <a16:creationId xmlns:a16="http://schemas.microsoft.com/office/drawing/2014/main" id="{CEDCF91B-025C-15A3-C7E3-760D04AB1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685" y="4205088"/>
            <a:ext cx="1517406" cy="85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5814A17A-6E99-A4BD-6E44-76AED20C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INTEGRACION Y DESPLIEGUE CONTINUO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657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90CE872-5335-1011-BF9F-8138ECA5894A}"/>
              </a:ext>
            </a:extLst>
          </p:cNvPr>
          <p:cNvSpPr/>
          <p:nvPr/>
        </p:nvSpPr>
        <p:spPr>
          <a:xfrm>
            <a:off x="4686029" y="1939770"/>
            <a:ext cx="1800000" cy="395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CF4C6C9-3B5C-91D5-56D5-23893677E365}"/>
              </a:ext>
            </a:extLst>
          </p:cNvPr>
          <p:cNvSpPr txBox="1"/>
          <p:nvPr/>
        </p:nvSpPr>
        <p:spPr>
          <a:xfrm>
            <a:off x="5160242" y="2631577"/>
            <a:ext cx="1432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VPC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IAM – 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IAM -POLICY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STORAGE INIT</a:t>
            </a:r>
            <a:endParaRPr lang="es-PE" sz="12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D25E94-0E93-8CD2-E73D-77822050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1.CODIFICACION</a:t>
            </a:r>
            <a:endParaRPr lang="es-PE" dirty="0"/>
          </a:p>
        </p:txBody>
      </p:sp>
      <p:pic>
        <p:nvPicPr>
          <p:cNvPr id="1026" name="Picture 2" descr="Qué es GitHub y por qué es útil al aprender programación | HACK A BOSS">
            <a:extLst>
              <a:ext uri="{FF2B5EF4-FFF2-40B4-BE49-F238E27FC236}">
                <a16:creationId xmlns:a16="http://schemas.microsoft.com/office/drawing/2014/main" id="{F09AEB3C-22D3-BA14-A678-F6EBFC371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04" y="3652143"/>
            <a:ext cx="742949" cy="41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lobo: línea doblada con borde y barra de énfasis 4">
            <a:extLst>
              <a:ext uri="{FF2B5EF4-FFF2-40B4-BE49-F238E27FC236}">
                <a16:creationId xmlns:a16="http://schemas.microsoft.com/office/drawing/2014/main" id="{9BC9F7D7-CDF2-BCA1-88EC-F123280C24EB}"/>
              </a:ext>
            </a:extLst>
          </p:cNvPr>
          <p:cNvSpPr/>
          <p:nvPr/>
        </p:nvSpPr>
        <p:spPr>
          <a:xfrm>
            <a:off x="1899821" y="2615076"/>
            <a:ext cx="742949" cy="41605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7598"/>
              <a:gd name="adj6" fmla="val -82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DEV</a:t>
            </a:r>
            <a:endParaRPr lang="es-PE" dirty="0"/>
          </a:p>
        </p:txBody>
      </p:sp>
      <p:sp>
        <p:nvSpPr>
          <p:cNvPr id="6" name="Globo: línea doblada con borde y barra de énfasis 5">
            <a:extLst>
              <a:ext uri="{FF2B5EF4-FFF2-40B4-BE49-F238E27FC236}">
                <a16:creationId xmlns:a16="http://schemas.microsoft.com/office/drawing/2014/main" id="{DF6AAB53-083C-3CDC-37A5-0405E895B3F9}"/>
              </a:ext>
            </a:extLst>
          </p:cNvPr>
          <p:cNvSpPr/>
          <p:nvPr/>
        </p:nvSpPr>
        <p:spPr>
          <a:xfrm>
            <a:off x="1899821" y="3860168"/>
            <a:ext cx="742949" cy="41605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6"/>
              <a:gd name="adj6" fmla="val -78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TEST</a:t>
            </a:r>
            <a:endParaRPr lang="es-PE" dirty="0"/>
          </a:p>
        </p:txBody>
      </p:sp>
      <p:sp>
        <p:nvSpPr>
          <p:cNvPr id="7" name="Globo: línea doblada con borde y barra de énfasis 6">
            <a:extLst>
              <a:ext uri="{FF2B5EF4-FFF2-40B4-BE49-F238E27FC236}">
                <a16:creationId xmlns:a16="http://schemas.microsoft.com/office/drawing/2014/main" id="{852E7B5A-E259-C05A-F97D-F13622193644}"/>
              </a:ext>
            </a:extLst>
          </p:cNvPr>
          <p:cNvSpPr/>
          <p:nvPr/>
        </p:nvSpPr>
        <p:spPr>
          <a:xfrm>
            <a:off x="1899821" y="5011907"/>
            <a:ext cx="742949" cy="41605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41710"/>
              <a:gd name="adj6" fmla="val -89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2427542-CCB9-0DDD-5ECC-A2A24AF4C0E4}"/>
              </a:ext>
            </a:extLst>
          </p:cNvPr>
          <p:cNvSpPr/>
          <p:nvPr/>
        </p:nvSpPr>
        <p:spPr>
          <a:xfrm>
            <a:off x="2765852" y="1939771"/>
            <a:ext cx="1800000" cy="395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44CFFAD-C1FC-ACCE-9043-7474FF9C069E}"/>
              </a:ext>
            </a:extLst>
          </p:cNvPr>
          <p:cNvSpPr/>
          <p:nvPr/>
        </p:nvSpPr>
        <p:spPr>
          <a:xfrm>
            <a:off x="6602680" y="1939770"/>
            <a:ext cx="1800000" cy="395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D949591-1441-0FF5-69DC-EBE5DE14538D}"/>
              </a:ext>
            </a:extLst>
          </p:cNvPr>
          <p:cNvSpPr txBox="1"/>
          <p:nvPr/>
        </p:nvSpPr>
        <p:spPr>
          <a:xfrm>
            <a:off x="3051164" y="3370949"/>
            <a:ext cx="134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ARCHIVOS DE CONFIG (JSON)</a:t>
            </a:r>
            <a:endParaRPr lang="es-PE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9CD3924-A7C6-C0C6-229D-FE6E87CF0FB5}"/>
              </a:ext>
            </a:extLst>
          </p:cNvPr>
          <p:cNvSpPr txBox="1"/>
          <p:nvPr/>
        </p:nvSpPr>
        <p:spPr>
          <a:xfrm>
            <a:off x="4876664" y="2207512"/>
            <a:ext cx="143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INFRAESTRUCTURA BASE (INIT)</a:t>
            </a:r>
            <a:endParaRPr lang="es-PE" sz="1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C5AC537-8ADF-8859-BF45-8BE750897B2A}"/>
              </a:ext>
            </a:extLst>
          </p:cNvPr>
          <p:cNvSpPr txBox="1"/>
          <p:nvPr/>
        </p:nvSpPr>
        <p:spPr>
          <a:xfrm>
            <a:off x="4876664" y="4142289"/>
            <a:ext cx="143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INFRAESTRUCTURA BASE (DEV)</a:t>
            </a:r>
            <a:endParaRPr lang="es-PE" sz="12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C8D479B-A531-D52A-1053-B28BD1A8308A}"/>
              </a:ext>
            </a:extLst>
          </p:cNvPr>
          <p:cNvSpPr txBox="1"/>
          <p:nvPr/>
        </p:nvSpPr>
        <p:spPr>
          <a:xfrm>
            <a:off x="6787310" y="3152885"/>
            <a:ext cx="1432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RECURSOS POR CADA SERVICIO CLOUD DESPLEGADO</a:t>
            </a:r>
            <a:endParaRPr lang="es-PE" sz="160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A79EF70-A907-35C7-43E7-CB877C3275F8}"/>
              </a:ext>
            </a:extLst>
          </p:cNvPr>
          <p:cNvCxnSpPr>
            <a:cxnSpLocks/>
          </p:cNvCxnSpPr>
          <p:nvPr/>
        </p:nvCxnSpPr>
        <p:spPr>
          <a:xfrm>
            <a:off x="5223214" y="2707277"/>
            <a:ext cx="0" cy="72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AB54511-1296-E127-27E6-582AFCA1EAD1}"/>
              </a:ext>
            </a:extLst>
          </p:cNvPr>
          <p:cNvCxnSpPr>
            <a:cxnSpLocks/>
          </p:cNvCxnSpPr>
          <p:nvPr/>
        </p:nvCxnSpPr>
        <p:spPr>
          <a:xfrm>
            <a:off x="5223214" y="4603954"/>
            <a:ext cx="0" cy="72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5090B25-A51E-8D4F-680A-ACB5B5E084D2}"/>
              </a:ext>
            </a:extLst>
          </p:cNvPr>
          <p:cNvSpPr txBox="1"/>
          <p:nvPr/>
        </p:nvSpPr>
        <p:spPr>
          <a:xfrm>
            <a:off x="5161718" y="4521964"/>
            <a:ext cx="1432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GLUE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LAMBDA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GRANT</a:t>
            </a:r>
            <a:endParaRPr lang="es-PE" sz="1200" dirty="0"/>
          </a:p>
        </p:txBody>
      </p:sp>
      <p:sp>
        <p:nvSpPr>
          <p:cNvPr id="25" name="Flecha: curvada hacia abajo 24">
            <a:extLst>
              <a:ext uri="{FF2B5EF4-FFF2-40B4-BE49-F238E27FC236}">
                <a16:creationId xmlns:a16="http://schemas.microsoft.com/office/drawing/2014/main" id="{C922E92E-8491-831B-B4CC-F753DD0B84C8}"/>
              </a:ext>
            </a:extLst>
          </p:cNvPr>
          <p:cNvSpPr/>
          <p:nvPr/>
        </p:nvSpPr>
        <p:spPr>
          <a:xfrm>
            <a:off x="3500252" y="1346282"/>
            <a:ext cx="1931142" cy="506027"/>
          </a:xfrm>
          <a:prstGeom prst="curvedDownArrow">
            <a:avLst>
              <a:gd name="adj1" fmla="val 18092"/>
              <a:gd name="adj2" fmla="val 50000"/>
              <a:gd name="adj3" fmla="val 25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6" name="Flecha: curvada hacia abajo 25">
            <a:extLst>
              <a:ext uri="{FF2B5EF4-FFF2-40B4-BE49-F238E27FC236}">
                <a16:creationId xmlns:a16="http://schemas.microsoft.com/office/drawing/2014/main" id="{C6DE03EE-884F-954B-6893-3E66EE29FF7A}"/>
              </a:ext>
            </a:extLst>
          </p:cNvPr>
          <p:cNvSpPr/>
          <p:nvPr/>
        </p:nvSpPr>
        <p:spPr>
          <a:xfrm>
            <a:off x="5836823" y="1319252"/>
            <a:ext cx="1931142" cy="506027"/>
          </a:xfrm>
          <a:prstGeom prst="curvedDownArrow">
            <a:avLst>
              <a:gd name="adj1" fmla="val 18092"/>
              <a:gd name="adj2" fmla="val 50000"/>
              <a:gd name="adj3" fmla="val 25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9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A00E-19C2-0E6E-9F07-2CFB64E3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2.COMPILACIÓN</a:t>
            </a:r>
            <a:endParaRPr lang="es-PE" dirty="0"/>
          </a:p>
        </p:txBody>
      </p:sp>
      <p:pic>
        <p:nvPicPr>
          <p:cNvPr id="3" name="Picture 16" descr="Terraform con Azure · developerro">
            <a:extLst>
              <a:ext uri="{FF2B5EF4-FFF2-40B4-BE49-F238E27FC236}">
                <a16:creationId xmlns:a16="http://schemas.microsoft.com/office/drawing/2014/main" id="{FC1A5BE7-30BB-2CC8-2F3D-F3FE3A2A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9" y="2004142"/>
            <a:ext cx="90891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BBB5C91-6746-BFBD-4068-D6C63C7B5633}"/>
              </a:ext>
            </a:extLst>
          </p:cNvPr>
          <p:cNvSpPr/>
          <p:nvPr/>
        </p:nvSpPr>
        <p:spPr>
          <a:xfrm>
            <a:off x="2464725" y="2072728"/>
            <a:ext cx="908915" cy="571500"/>
          </a:xfrm>
          <a:prstGeom prst="roundRect">
            <a:avLst/>
          </a:prstGeom>
          <a:solidFill>
            <a:srgbClr val="5C4E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PLAN</a:t>
            </a:r>
            <a:endParaRPr lang="es-PE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78D25A5-AD35-AD8A-1F77-F6A6DBB55D7F}"/>
              </a:ext>
            </a:extLst>
          </p:cNvPr>
          <p:cNvSpPr/>
          <p:nvPr/>
        </p:nvSpPr>
        <p:spPr>
          <a:xfrm>
            <a:off x="3535592" y="2072728"/>
            <a:ext cx="908915" cy="571500"/>
          </a:xfrm>
          <a:prstGeom prst="roundRect">
            <a:avLst/>
          </a:prstGeom>
          <a:solidFill>
            <a:srgbClr val="5C4E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APPLY</a:t>
            </a:r>
            <a:endParaRPr lang="es-PE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B13AC5B-88B4-D536-A2EC-5FC05E8582A0}"/>
              </a:ext>
            </a:extLst>
          </p:cNvPr>
          <p:cNvSpPr/>
          <p:nvPr/>
        </p:nvSpPr>
        <p:spPr>
          <a:xfrm>
            <a:off x="1393859" y="2072728"/>
            <a:ext cx="908915" cy="571500"/>
          </a:xfrm>
          <a:prstGeom prst="roundRect">
            <a:avLst/>
          </a:prstGeom>
          <a:solidFill>
            <a:srgbClr val="5C4E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INIT</a:t>
            </a:r>
            <a:endParaRPr lang="es-PE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16E1598-1D6A-40CA-8EDF-87EB38B47EE4}"/>
              </a:ext>
            </a:extLst>
          </p:cNvPr>
          <p:cNvSpPr/>
          <p:nvPr/>
        </p:nvSpPr>
        <p:spPr>
          <a:xfrm>
            <a:off x="382623" y="1708443"/>
            <a:ext cx="4296792" cy="1225118"/>
          </a:xfrm>
          <a:prstGeom prst="roundRect">
            <a:avLst/>
          </a:prstGeom>
          <a:noFill/>
          <a:ln w="19050">
            <a:solidFill>
              <a:srgbClr val="5C4EE5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CA97CD-BBC4-1112-927C-E0DF3D68C4E1}"/>
              </a:ext>
            </a:extLst>
          </p:cNvPr>
          <p:cNvSpPr txBox="1"/>
          <p:nvPr/>
        </p:nvSpPr>
        <p:spPr>
          <a:xfrm>
            <a:off x="341996" y="170844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.. / INIT / </a:t>
            </a:r>
            <a:endParaRPr lang="es-PE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52DD5F3-D6F5-3905-A2FC-469927B3C4B5}"/>
              </a:ext>
            </a:extLst>
          </p:cNvPr>
          <p:cNvSpPr/>
          <p:nvPr/>
        </p:nvSpPr>
        <p:spPr>
          <a:xfrm>
            <a:off x="4845337" y="3552805"/>
            <a:ext cx="908915" cy="571500"/>
          </a:xfrm>
          <a:prstGeom prst="roundRect">
            <a:avLst/>
          </a:prstGeom>
          <a:solidFill>
            <a:srgbClr val="5C4E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PLAN</a:t>
            </a:r>
            <a:endParaRPr lang="es-PE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6A2862C-98DA-BE32-801D-5E52B0A27390}"/>
              </a:ext>
            </a:extLst>
          </p:cNvPr>
          <p:cNvSpPr/>
          <p:nvPr/>
        </p:nvSpPr>
        <p:spPr>
          <a:xfrm>
            <a:off x="5916204" y="3552805"/>
            <a:ext cx="908915" cy="571500"/>
          </a:xfrm>
          <a:prstGeom prst="roundRect">
            <a:avLst/>
          </a:prstGeom>
          <a:solidFill>
            <a:srgbClr val="5C4E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APPLY</a:t>
            </a:r>
            <a:endParaRPr lang="es-PE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BCB00E9-C94A-1CC4-F7A4-85AA276556F1}"/>
              </a:ext>
            </a:extLst>
          </p:cNvPr>
          <p:cNvSpPr/>
          <p:nvPr/>
        </p:nvSpPr>
        <p:spPr>
          <a:xfrm>
            <a:off x="3774471" y="3552805"/>
            <a:ext cx="908915" cy="571500"/>
          </a:xfrm>
          <a:prstGeom prst="roundRect">
            <a:avLst/>
          </a:prstGeom>
          <a:solidFill>
            <a:srgbClr val="5C4E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INIT</a:t>
            </a:r>
            <a:endParaRPr lang="es-PE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FC9221C-8943-F663-354B-B6C31D7203C0}"/>
              </a:ext>
            </a:extLst>
          </p:cNvPr>
          <p:cNvSpPr/>
          <p:nvPr/>
        </p:nvSpPr>
        <p:spPr>
          <a:xfrm>
            <a:off x="2763235" y="3188520"/>
            <a:ext cx="4296792" cy="1225118"/>
          </a:xfrm>
          <a:prstGeom prst="roundRect">
            <a:avLst/>
          </a:prstGeom>
          <a:noFill/>
          <a:ln w="19050">
            <a:solidFill>
              <a:srgbClr val="5C4EE5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6666DBA-A08C-332E-716F-2BE2C2B708BB}"/>
              </a:ext>
            </a:extLst>
          </p:cNvPr>
          <p:cNvSpPr txBox="1"/>
          <p:nvPr/>
        </p:nvSpPr>
        <p:spPr>
          <a:xfrm>
            <a:off x="2722608" y="318852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.. / DEV / </a:t>
            </a:r>
            <a:endParaRPr lang="es-PE" dirty="0"/>
          </a:p>
        </p:txBody>
      </p:sp>
      <p:sp>
        <p:nvSpPr>
          <p:cNvPr id="14" name="Flecha: doblada hacia arriba 13">
            <a:extLst>
              <a:ext uri="{FF2B5EF4-FFF2-40B4-BE49-F238E27FC236}">
                <a16:creationId xmlns:a16="http://schemas.microsoft.com/office/drawing/2014/main" id="{F34895CC-FAAD-82FD-AE47-1C0278ADAFDC}"/>
              </a:ext>
            </a:extLst>
          </p:cNvPr>
          <p:cNvSpPr/>
          <p:nvPr/>
        </p:nvSpPr>
        <p:spPr>
          <a:xfrm rot="5400000">
            <a:off x="1476215" y="2926156"/>
            <a:ext cx="1085401" cy="1250115"/>
          </a:xfrm>
          <a:prstGeom prst="bentUp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5" name="Picture 16" descr="Terraform con Azure · developerro">
            <a:extLst>
              <a:ext uri="{FF2B5EF4-FFF2-40B4-BE49-F238E27FC236}">
                <a16:creationId xmlns:a16="http://schemas.microsoft.com/office/drawing/2014/main" id="{ECBDC293-B045-D9A5-852F-00B6B9A39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396" y="3481683"/>
            <a:ext cx="90891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3887AC0-CB44-1B75-3B27-103A8992EC73}"/>
              </a:ext>
            </a:extLst>
          </p:cNvPr>
          <p:cNvSpPr/>
          <p:nvPr/>
        </p:nvSpPr>
        <p:spPr>
          <a:xfrm>
            <a:off x="8684599" y="1957088"/>
            <a:ext cx="1226764" cy="571500"/>
          </a:xfrm>
          <a:prstGeom prst="roundRect">
            <a:avLst/>
          </a:prstGeom>
          <a:solidFill>
            <a:srgbClr val="5C4E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DESTROY</a:t>
            </a:r>
            <a:endParaRPr lang="es-PE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9CD99D5-69A9-088B-91F9-DAC4CF9E9385}"/>
              </a:ext>
            </a:extLst>
          </p:cNvPr>
          <p:cNvSpPr/>
          <p:nvPr/>
        </p:nvSpPr>
        <p:spPr>
          <a:xfrm>
            <a:off x="7673363" y="1592803"/>
            <a:ext cx="2455707" cy="1225118"/>
          </a:xfrm>
          <a:prstGeom prst="roundRect">
            <a:avLst/>
          </a:prstGeom>
          <a:noFill/>
          <a:ln w="19050">
            <a:solidFill>
              <a:srgbClr val="5C4EE5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D8C0ECF-4E87-8FC8-FCF3-068AC4D63A1E}"/>
              </a:ext>
            </a:extLst>
          </p:cNvPr>
          <p:cNvSpPr txBox="1"/>
          <p:nvPr/>
        </p:nvSpPr>
        <p:spPr>
          <a:xfrm>
            <a:off x="7632736" y="1592803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.. / DEV / </a:t>
            </a:r>
            <a:endParaRPr lang="es-PE" dirty="0"/>
          </a:p>
        </p:txBody>
      </p:sp>
      <p:pic>
        <p:nvPicPr>
          <p:cNvPr id="21" name="Picture 16" descr="Terraform con Azure · developerro">
            <a:extLst>
              <a:ext uri="{FF2B5EF4-FFF2-40B4-BE49-F238E27FC236}">
                <a16:creationId xmlns:a16="http://schemas.microsoft.com/office/drawing/2014/main" id="{F80B7D0B-2730-5349-DA94-F4652475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524" y="1885966"/>
            <a:ext cx="90891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echa: doblada hacia arriba 22">
            <a:extLst>
              <a:ext uri="{FF2B5EF4-FFF2-40B4-BE49-F238E27FC236}">
                <a16:creationId xmlns:a16="http://schemas.microsoft.com/office/drawing/2014/main" id="{8CF002F0-7080-EBF1-FE65-7FEDD73B360B}"/>
              </a:ext>
            </a:extLst>
          </p:cNvPr>
          <p:cNvSpPr/>
          <p:nvPr/>
        </p:nvSpPr>
        <p:spPr>
          <a:xfrm rot="5400000">
            <a:off x="8167574" y="2867803"/>
            <a:ext cx="1085401" cy="1227760"/>
          </a:xfrm>
          <a:prstGeom prst="bentUp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1770D74-2E4F-8935-D7F9-6C6A97E805E5}"/>
              </a:ext>
            </a:extLst>
          </p:cNvPr>
          <p:cNvSpPr/>
          <p:nvPr/>
        </p:nvSpPr>
        <p:spPr>
          <a:xfrm>
            <a:off x="10376018" y="3396704"/>
            <a:ext cx="1226764" cy="571500"/>
          </a:xfrm>
          <a:prstGeom prst="roundRect">
            <a:avLst/>
          </a:prstGeom>
          <a:solidFill>
            <a:srgbClr val="5C4E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DESTROY</a:t>
            </a:r>
            <a:endParaRPr lang="es-PE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EE2FABD-899E-4580-C438-C91B8A30D2DB}"/>
              </a:ext>
            </a:extLst>
          </p:cNvPr>
          <p:cNvSpPr/>
          <p:nvPr/>
        </p:nvSpPr>
        <p:spPr>
          <a:xfrm>
            <a:off x="9364782" y="3032419"/>
            <a:ext cx="2455707" cy="1225118"/>
          </a:xfrm>
          <a:prstGeom prst="roundRect">
            <a:avLst/>
          </a:prstGeom>
          <a:noFill/>
          <a:ln w="19050">
            <a:solidFill>
              <a:srgbClr val="5C4EE5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5D5A571-49E5-05FD-61D3-CAF33E17F584}"/>
              </a:ext>
            </a:extLst>
          </p:cNvPr>
          <p:cNvSpPr txBox="1"/>
          <p:nvPr/>
        </p:nvSpPr>
        <p:spPr>
          <a:xfrm>
            <a:off x="9324155" y="3032419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.. / INIT / </a:t>
            </a:r>
            <a:endParaRPr lang="es-PE" dirty="0"/>
          </a:p>
        </p:txBody>
      </p:sp>
      <p:pic>
        <p:nvPicPr>
          <p:cNvPr id="27" name="Picture 16" descr="Terraform con Azure · developerro">
            <a:extLst>
              <a:ext uri="{FF2B5EF4-FFF2-40B4-BE49-F238E27FC236}">
                <a16:creationId xmlns:a16="http://schemas.microsoft.com/office/drawing/2014/main" id="{C67DB72F-64DD-BC2C-288B-DA3FB19D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943" y="3325582"/>
            <a:ext cx="90891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EBD2329-907A-76E5-4A2A-36CD7E0B3C31}"/>
              </a:ext>
            </a:extLst>
          </p:cNvPr>
          <p:cNvCxnSpPr/>
          <p:nvPr/>
        </p:nvCxnSpPr>
        <p:spPr>
          <a:xfrm>
            <a:off x="7350712" y="1065320"/>
            <a:ext cx="0" cy="50869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42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20BC99A-AE93-BA78-AA58-3C30D43BB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46701"/>
              </p:ext>
            </p:extLst>
          </p:nvPr>
        </p:nvGraphicFramePr>
        <p:xfrm>
          <a:off x="550416" y="1376614"/>
          <a:ext cx="10803384" cy="4278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2807EAA-D85E-76BA-F6B5-01C3AF21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3.DESPLIEGUE</a:t>
            </a:r>
            <a:endParaRPr lang="es-PE" dirty="0"/>
          </a:p>
        </p:txBody>
      </p:sp>
      <p:pic>
        <p:nvPicPr>
          <p:cNvPr id="4098" name="Picture 2" descr="2022 | AWS Glue - Simple, flexible, and cost-effective ETL | Cloud  Consulting | Cloud-Native Apps | ML &amp; AI">
            <a:extLst>
              <a:ext uri="{FF2B5EF4-FFF2-40B4-BE49-F238E27FC236}">
                <a16:creationId xmlns:a16="http://schemas.microsoft.com/office/drawing/2014/main" id="{A7E4D929-63BB-D72A-9170-E8CF52D17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8" t="10941" r="33655" b="27188"/>
          <a:stretch/>
        </p:blipFill>
        <p:spPr bwMode="auto">
          <a:xfrm>
            <a:off x="5065064" y="1677412"/>
            <a:ext cx="562225" cy="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mazon Web Services (AWS) S3 Icon – Doug's Home On The Web">
            <a:extLst>
              <a:ext uri="{FF2B5EF4-FFF2-40B4-BE49-F238E27FC236}">
                <a16:creationId xmlns:a16="http://schemas.microsoft.com/office/drawing/2014/main" id="{AC4C5671-EE7F-C082-E294-DB67295C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92" y="1690688"/>
            <a:ext cx="466586" cy="46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erverless Optimization Workshop (Performance and Cost)">
            <a:extLst>
              <a:ext uri="{FF2B5EF4-FFF2-40B4-BE49-F238E27FC236}">
                <a16:creationId xmlns:a16="http://schemas.microsoft.com/office/drawing/2014/main" id="{9B6F1BA9-7FE3-117B-EE51-69DAA7031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79" y="1741048"/>
            <a:ext cx="467876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28B258A-38C9-B9E9-FC07-B015C14705B3}"/>
              </a:ext>
            </a:extLst>
          </p:cNvPr>
          <p:cNvSpPr txBox="1"/>
          <p:nvPr/>
        </p:nvSpPr>
        <p:spPr>
          <a:xfrm>
            <a:off x="1296136" y="2702177"/>
            <a:ext cx="67999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BUCKET</a:t>
            </a:r>
          </a:p>
          <a:p>
            <a:r>
              <a:rPr lang="es-MX" sz="1200" dirty="0"/>
              <a:t>DATA</a:t>
            </a:r>
            <a:endParaRPr lang="es-PE" sz="1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D34B93-7F5C-6209-7DF1-0AF8495BBDBF}"/>
              </a:ext>
            </a:extLst>
          </p:cNvPr>
          <p:cNvSpPr txBox="1"/>
          <p:nvPr/>
        </p:nvSpPr>
        <p:spPr>
          <a:xfrm>
            <a:off x="1296136" y="3940842"/>
            <a:ext cx="67999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BUCKET</a:t>
            </a:r>
          </a:p>
          <a:p>
            <a:r>
              <a:rPr lang="es-MX" sz="1200" dirty="0"/>
              <a:t>SCRIPT</a:t>
            </a:r>
            <a:endParaRPr lang="es-PE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CABAD98-1184-B037-C7D3-A7313D6FAF19}"/>
              </a:ext>
            </a:extLst>
          </p:cNvPr>
          <p:cNvSpPr txBox="1"/>
          <p:nvPr/>
        </p:nvSpPr>
        <p:spPr>
          <a:xfrm>
            <a:off x="1296136" y="4765191"/>
            <a:ext cx="67999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BUCKET</a:t>
            </a:r>
          </a:p>
          <a:p>
            <a:r>
              <a:rPr lang="es-MX" sz="1200" dirty="0"/>
              <a:t>STATE</a:t>
            </a:r>
            <a:endParaRPr lang="es-PE" sz="1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DBBB2E-009A-55FE-B362-4495CE423A23}"/>
              </a:ext>
            </a:extLst>
          </p:cNvPr>
          <p:cNvSpPr txBox="1"/>
          <p:nvPr/>
        </p:nvSpPr>
        <p:spPr>
          <a:xfrm>
            <a:off x="3628354" y="3491472"/>
            <a:ext cx="75533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CALL JOB</a:t>
            </a:r>
          </a:p>
          <a:p>
            <a:r>
              <a:rPr lang="es-MX" sz="1200" dirty="0"/>
              <a:t>ENTIDAD</a:t>
            </a:r>
            <a:endParaRPr lang="es-PE" sz="12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D29AFFE-5DB7-DFB1-EB1A-5D691FDB6DD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976130" y="2933010"/>
            <a:ext cx="1642423" cy="7029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F354F5-8E80-5241-E505-88C088F871A9}"/>
              </a:ext>
            </a:extLst>
          </p:cNvPr>
          <p:cNvSpPr txBox="1"/>
          <p:nvPr/>
        </p:nvSpPr>
        <p:spPr>
          <a:xfrm>
            <a:off x="5527858" y="2810121"/>
            <a:ext cx="123226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GLUE ENTIDAD 1</a:t>
            </a:r>
            <a:endParaRPr lang="es-PE" sz="1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1021D4-2938-C202-4625-F4AB64AE28D4}"/>
              </a:ext>
            </a:extLst>
          </p:cNvPr>
          <p:cNvSpPr txBox="1"/>
          <p:nvPr/>
        </p:nvSpPr>
        <p:spPr>
          <a:xfrm>
            <a:off x="5525599" y="3214473"/>
            <a:ext cx="123226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GLUE ENTIDAD 2</a:t>
            </a:r>
            <a:endParaRPr lang="es-PE" sz="12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5D687F9-063C-4C22-98A0-260C80A6D842}"/>
              </a:ext>
            </a:extLst>
          </p:cNvPr>
          <p:cNvSpPr txBox="1"/>
          <p:nvPr/>
        </p:nvSpPr>
        <p:spPr>
          <a:xfrm>
            <a:off x="5525599" y="3632381"/>
            <a:ext cx="123226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GLUE ENTIDAD 3</a:t>
            </a:r>
            <a:endParaRPr lang="es-PE" sz="1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869A39-EB97-56F0-ADA1-39CD60706153}"/>
              </a:ext>
            </a:extLst>
          </p:cNvPr>
          <p:cNvSpPr txBox="1"/>
          <p:nvPr/>
        </p:nvSpPr>
        <p:spPr>
          <a:xfrm>
            <a:off x="5525599" y="4364461"/>
            <a:ext cx="125310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GLUE ENTIDAD N</a:t>
            </a:r>
            <a:endParaRPr lang="es-PE" sz="12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14E32AD-6ED7-E080-310A-2472C1DD3DC6}"/>
              </a:ext>
            </a:extLst>
          </p:cNvPr>
          <p:cNvSpPr txBox="1"/>
          <p:nvPr/>
        </p:nvSpPr>
        <p:spPr>
          <a:xfrm>
            <a:off x="5446976" y="39465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…</a:t>
            </a:r>
            <a:endParaRPr lang="es-PE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7C11C6B-AE98-27AF-D2D4-BDF5ABD1B93F}"/>
              </a:ext>
            </a:extLst>
          </p:cNvPr>
          <p:cNvCxnSpPr>
            <a:cxnSpLocks/>
          </p:cNvCxnSpPr>
          <p:nvPr/>
        </p:nvCxnSpPr>
        <p:spPr>
          <a:xfrm>
            <a:off x="4483653" y="3739829"/>
            <a:ext cx="79856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28B451E-3313-07B0-EAE5-FAF4A9258E8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976130" y="4131219"/>
            <a:ext cx="3306084" cy="404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27AB227-5A14-61CA-DA7D-B15FFFCEAD02}"/>
              </a:ext>
            </a:extLst>
          </p:cNvPr>
          <p:cNvSpPr txBox="1"/>
          <p:nvPr/>
        </p:nvSpPr>
        <p:spPr>
          <a:xfrm>
            <a:off x="7930437" y="3710009"/>
            <a:ext cx="83683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INSTANCE </a:t>
            </a:r>
          </a:p>
          <a:p>
            <a:r>
              <a:rPr lang="es-MX" sz="1200" dirty="0"/>
              <a:t>TRUSTED</a:t>
            </a:r>
            <a:endParaRPr lang="es-PE" sz="1200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711FDCD-DA42-7EE6-F3D5-08C8643F7535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760118" y="2948621"/>
            <a:ext cx="1170319" cy="9922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76BF3CB-155D-8345-F5CA-B678CF25EAB9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>
            <a:off x="6757859" y="3352973"/>
            <a:ext cx="1172578" cy="5878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7AD09F7-5FE1-55DF-76A2-3805561B7108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6757859" y="3770881"/>
            <a:ext cx="1172578" cy="1699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BBD3328-47E2-FDB1-7ACE-BBB5FDBD3AFD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6778699" y="3940842"/>
            <a:ext cx="1151738" cy="562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017EB1FF-B3D5-FB0F-9D9E-4D0DEE467E35}"/>
              </a:ext>
            </a:extLst>
          </p:cNvPr>
          <p:cNvCxnSpPr>
            <a:cxnSpLocks/>
            <a:stCxn id="24" idx="3"/>
            <a:endCxn id="51" idx="1"/>
          </p:cNvCxnSpPr>
          <p:nvPr/>
        </p:nvCxnSpPr>
        <p:spPr>
          <a:xfrm flipV="1">
            <a:off x="8767269" y="3143793"/>
            <a:ext cx="1189222" cy="7970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944B3C7-50E2-1C3A-41C9-AE01138B826E}"/>
              </a:ext>
            </a:extLst>
          </p:cNvPr>
          <p:cNvSpPr txBox="1"/>
          <p:nvPr/>
        </p:nvSpPr>
        <p:spPr>
          <a:xfrm>
            <a:off x="9956491" y="2820627"/>
            <a:ext cx="98161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BUCKET</a:t>
            </a:r>
          </a:p>
          <a:p>
            <a:r>
              <a:rPr lang="es-MX" sz="1200" dirty="0"/>
              <a:t>ATHENA</a:t>
            </a:r>
          </a:p>
          <a:p>
            <a:r>
              <a:rPr lang="es-MX" sz="1200" dirty="0"/>
              <a:t>PROCESSING</a:t>
            </a:r>
            <a:endParaRPr lang="es-PE" sz="12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ED1352E-E875-C469-F40C-EB8F9A704B0E}"/>
              </a:ext>
            </a:extLst>
          </p:cNvPr>
          <p:cNvSpPr txBox="1"/>
          <p:nvPr/>
        </p:nvSpPr>
        <p:spPr>
          <a:xfrm>
            <a:off x="9956491" y="4088716"/>
            <a:ext cx="11595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BUCKET</a:t>
            </a:r>
          </a:p>
          <a:p>
            <a:r>
              <a:rPr lang="es-MX" sz="1200" dirty="0"/>
              <a:t>ATHENA</a:t>
            </a:r>
          </a:p>
          <a:p>
            <a:r>
              <a:rPr lang="es-MX" sz="1200" dirty="0"/>
              <a:t>TRANSFORMED</a:t>
            </a:r>
            <a:endParaRPr lang="es-PE" sz="1200" dirty="0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F486D5D3-F1AF-A2AF-466E-5C87AB38DE7C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10447299" y="3466958"/>
            <a:ext cx="88966" cy="6217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10" descr="Query data from S3 files using Amazon Athena | by Sunny Srinidhi | Towards  Data Science">
            <a:extLst>
              <a:ext uri="{FF2B5EF4-FFF2-40B4-BE49-F238E27FC236}">
                <a16:creationId xmlns:a16="http://schemas.microsoft.com/office/drawing/2014/main" id="{B6E5EE8C-6EDB-C338-86BE-EA01CB2D3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" t="21123" r="7617" b="15346"/>
          <a:stretch/>
        </p:blipFill>
        <p:spPr bwMode="auto">
          <a:xfrm>
            <a:off x="9495103" y="1737223"/>
            <a:ext cx="569612" cy="42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Copy, database, redshift icon - Free download on Iconfinder">
            <a:extLst>
              <a:ext uri="{FF2B5EF4-FFF2-40B4-BE49-F238E27FC236}">
                <a16:creationId xmlns:a16="http://schemas.microsoft.com/office/drawing/2014/main" id="{47C11464-8B6F-DE50-03F7-4D3201DEE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841" y="1721710"/>
            <a:ext cx="499049" cy="49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42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EEEFC23A-AC76-2A34-BA2E-53C2FDA737F8}"/>
              </a:ext>
            </a:extLst>
          </p:cNvPr>
          <p:cNvSpPr/>
          <p:nvPr/>
        </p:nvSpPr>
        <p:spPr>
          <a:xfrm>
            <a:off x="665823" y="3778358"/>
            <a:ext cx="9543495" cy="18643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97F9D6D-6778-86DA-DA26-53DAB61A0815}"/>
              </a:ext>
            </a:extLst>
          </p:cNvPr>
          <p:cNvSpPr/>
          <p:nvPr/>
        </p:nvSpPr>
        <p:spPr>
          <a:xfrm>
            <a:off x="665824" y="1553593"/>
            <a:ext cx="9543495" cy="18643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5ED4801-8BFC-EFB9-C99D-FC1C7647B530}"/>
              </a:ext>
            </a:extLst>
          </p:cNvPr>
          <p:cNvSpPr/>
          <p:nvPr/>
        </p:nvSpPr>
        <p:spPr>
          <a:xfrm>
            <a:off x="6462941" y="2254930"/>
            <a:ext cx="1500326" cy="834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86727-1A27-BA4B-4CC1-6BF4BD2F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OPERACION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5F03667-F030-AC66-416F-0688B134FABF}"/>
              </a:ext>
            </a:extLst>
          </p:cNvPr>
          <p:cNvSpPr txBox="1"/>
          <p:nvPr/>
        </p:nvSpPr>
        <p:spPr>
          <a:xfrm>
            <a:off x="2601157" y="2444726"/>
            <a:ext cx="67999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BUCKET</a:t>
            </a:r>
          </a:p>
          <a:p>
            <a:r>
              <a:rPr lang="es-MX" sz="1200" dirty="0"/>
              <a:t>DATA</a:t>
            </a:r>
            <a:endParaRPr lang="es-PE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518724-BFE6-EA88-DBEC-13BC72DD985E}"/>
              </a:ext>
            </a:extLst>
          </p:cNvPr>
          <p:cNvSpPr txBox="1"/>
          <p:nvPr/>
        </p:nvSpPr>
        <p:spPr>
          <a:xfrm>
            <a:off x="4426669" y="2444726"/>
            <a:ext cx="75533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LAMBDA</a:t>
            </a:r>
          </a:p>
          <a:p>
            <a:r>
              <a:rPr lang="es-MX" sz="1200" dirty="0"/>
              <a:t>CALL JOB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2CF8DD-F02D-F5B2-01D7-8416FAA48CF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281151" y="2675559"/>
            <a:ext cx="1145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76DFF11-3935-9912-74DC-F76F3A09A715}"/>
              </a:ext>
            </a:extLst>
          </p:cNvPr>
          <p:cNvSpPr txBox="1"/>
          <p:nvPr/>
        </p:nvSpPr>
        <p:spPr>
          <a:xfrm flipH="1">
            <a:off x="3281151" y="2395180"/>
            <a:ext cx="114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2">
                    <a:lumMod val="75000"/>
                  </a:schemeClr>
                </a:solidFill>
              </a:rPr>
              <a:t>Evento </a:t>
            </a:r>
            <a:r>
              <a:rPr lang="es-MX" sz="1200" dirty="0" err="1">
                <a:solidFill>
                  <a:schemeClr val="bg2">
                    <a:lumMod val="75000"/>
                  </a:schemeClr>
                </a:solidFill>
              </a:rPr>
              <a:t>Upload</a:t>
            </a:r>
            <a:endParaRPr lang="es-PE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Diagrama de flujo: tarjeta 13">
            <a:extLst>
              <a:ext uri="{FF2B5EF4-FFF2-40B4-BE49-F238E27FC236}">
                <a16:creationId xmlns:a16="http://schemas.microsoft.com/office/drawing/2014/main" id="{A55C92BE-8FCF-C0F3-8968-8CF82D37A6D7}"/>
              </a:ext>
            </a:extLst>
          </p:cNvPr>
          <p:cNvSpPr/>
          <p:nvPr/>
        </p:nvSpPr>
        <p:spPr>
          <a:xfrm>
            <a:off x="1760517" y="2345076"/>
            <a:ext cx="239697" cy="277000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E51E978-8BC1-0A6F-7300-6665B1C61D40}"/>
              </a:ext>
            </a:extLst>
          </p:cNvPr>
          <p:cNvSpPr txBox="1"/>
          <p:nvPr/>
        </p:nvSpPr>
        <p:spPr>
          <a:xfrm>
            <a:off x="6617154" y="2721724"/>
            <a:ext cx="120802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200" dirty="0"/>
              <a:t>GLUE JOB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F052291-24B1-874F-8D47-832763539B2D}"/>
              </a:ext>
            </a:extLst>
          </p:cNvPr>
          <p:cNvSpPr txBox="1"/>
          <p:nvPr/>
        </p:nvSpPr>
        <p:spPr>
          <a:xfrm>
            <a:off x="6617154" y="2353967"/>
            <a:ext cx="120802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2">
                    <a:lumMod val="75000"/>
                  </a:schemeClr>
                </a:solidFill>
              </a:rPr>
              <a:t>GLUE TEMPLATE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FFED557-BBB6-3284-D5AF-933A4408112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5182004" y="2672181"/>
            <a:ext cx="1280937" cy="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934645A-9CDA-6D48-375B-12A54A982C65}"/>
              </a:ext>
            </a:extLst>
          </p:cNvPr>
          <p:cNvSpPr txBox="1"/>
          <p:nvPr/>
        </p:nvSpPr>
        <p:spPr>
          <a:xfrm flipH="1">
            <a:off x="1549367" y="2547713"/>
            <a:ext cx="114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>
                <a:solidFill>
                  <a:schemeClr val="bg2">
                    <a:lumMod val="75000"/>
                  </a:schemeClr>
                </a:solidFill>
              </a:rPr>
              <a:t>TXT entidad</a:t>
            </a:r>
            <a:endParaRPr lang="es-PE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68F2EC8-C6AB-179C-2F04-F9927B522813}"/>
              </a:ext>
            </a:extLst>
          </p:cNvPr>
          <p:cNvSpPr txBox="1"/>
          <p:nvPr/>
        </p:nvSpPr>
        <p:spPr>
          <a:xfrm flipH="1">
            <a:off x="5353121" y="2210516"/>
            <a:ext cx="81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2">
                    <a:lumMod val="75000"/>
                  </a:schemeClr>
                </a:solidFill>
              </a:rPr>
              <a:t>Identifica </a:t>
            </a:r>
            <a:r>
              <a:rPr lang="es-MX" sz="1200" dirty="0" err="1">
                <a:solidFill>
                  <a:schemeClr val="bg2">
                    <a:lumMod val="75000"/>
                  </a:schemeClr>
                </a:solidFill>
              </a:rPr>
              <a:t>template</a:t>
            </a:r>
            <a:endParaRPr lang="es-PE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3372391-B7E3-421D-5498-A7EEC16DBCC0}"/>
              </a:ext>
            </a:extLst>
          </p:cNvPr>
          <p:cNvSpPr txBox="1"/>
          <p:nvPr/>
        </p:nvSpPr>
        <p:spPr>
          <a:xfrm>
            <a:off x="9015057" y="2444726"/>
            <a:ext cx="78899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INGESTA </a:t>
            </a:r>
          </a:p>
          <a:p>
            <a:r>
              <a:rPr lang="es-MX" sz="1200" dirty="0"/>
              <a:t>REDSHIFT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CE0367B-2A37-5A7F-8100-145FECDA47ED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7963267" y="2672181"/>
            <a:ext cx="1051790" cy="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B8F0033-2F3A-F8C7-10E6-46D150ACCB1B}"/>
              </a:ext>
            </a:extLst>
          </p:cNvPr>
          <p:cNvSpPr txBox="1"/>
          <p:nvPr/>
        </p:nvSpPr>
        <p:spPr>
          <a:xfrm flipH="1">
            <a:off x="8117480" y="2409214"/>
            <a:ext cx="811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2">
                    <a:lumMod val="75000"/>
                  </a:schemeClr>
                </a:solidFill>
              </a:rPr>
              <a:t>RUN </a:t>
            </a:r>
            <a:r>
              <a:rPr lang="es-MX" sz="1200" dirty="0" err="1">
                <a:solidFill>
                  <a:schemeClr val="bg2">
                    <a:lumMod val="75000"/>
                  </a:schemeClr>
                </a:solidFill>
              </a:rPr>
              <a:t>Glue</a:t>
            </a:r>
            <a:endParaRPr lang="es-PE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6751C18-D3EB-406C-D7CE-A8FE740A5173}"/>
              </a:ext>
            </a:extLst>
          </p:cNvPr>
          <p:cNvSpPr txBox="1"/>
          <p:nvPr/>
        </p:nvSpPr>
        <p:spPr>
          <a:xfrm>
            <a:off x="665824" y="1645192"/>
            <a:ext cx="9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INGESTA</a:t>
            </a:r>
            <a:endParaRPr lang="es-PE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747693D-A658-EAE5-4C22-8525D28DDD1B}"/>
              </a:ext>
            </a:extLst>
          </p:cNvPr>
          <p:cNvSpPr txBox="1"/>
          <p:nvPr/>
        </p:nvSpPr>
        <p:spPr>
          <a:xfrm>
            <a:off x="698631" y="390559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ANALITICA</a:t>
            </a:r>
            <a:endParaRPr lang="es-PE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1551BDE-ACA6-671A-0A55-05F2BF34E224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 flipH="1">
            <a:off x="9409556" y="2906391"/>
            <a:ext cx="1" cy="134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218FC81-930F-90C7-A090-024D4936BB37}"/>
              </a:ext>
            </a:extLst>
          </p:cNvPr>
          <p:cNvSpPr txBox="1"/>
          <p:nvPr/>
        </p:nvSpPr>
        <p:spPr>
          <a:xfrm>
            <a:off x="9015056" y="4254083"/>
            <a:ext cx="78899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200" dirty="0"/>
              <a:t>ATHENA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847C25B-97F0-A9CE-843C-8E38CB99A993}"/>
              </a:ext>
            </a:extLst>
          </p:cNvPr>
          <p:cNvSpPr txBox="1"/>
          <p:nvPr/>
        </p:nvSpPr>
        <p:spPr>
          <a:xfrm>
            <a:off x="7899604" y="4821880"/>
            <a:ext cx="117911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200" dirty="0"/>
              <a:t>SAGEMAKER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92395C4-778E-EC41-905C-9173FA2E9C03}"/>
              </a:ext>
            </a:extLst>
          </p:cNvPr>
          <p:cNvCxnSpPr>
            <a:cxnSpLocks/>
            <a:stCxn id="36" idx="1"/>
            <a:endCxn id="38" idx="0"/>
          </p:cNvCxnSpPr>
          <p:nvPr/>
        </p:nvCxnSpPr>
        <p:spPr>
          <a:xfrm flipH="1">
            <a:off x="8489162" y="4392583"/>
            <a:ext cx="525894" cy="42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618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23428</TotalTime>
  <Words>213</Words>
  <Application>Microsoft Office PowerPoint</Application>
  <PresentationFormat>Panorámica</PresentationFormat>
  <Paragraphs>110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INFRAESTRUCTURA DE RED</vt:lpstr>
      <vt:lpstr>PROPUESTA INFRAESTRUCTURA</vt:lpstr>
      <vt:lpstr>CIDRs (RANGOS IPv4)</vt:lpstr>
      <vt:lpstr>INTEGRACION Y DESPLIEGUE CONTINUO</vt:lpstr>
      <vt:lpstr>INTEGRACION Y DESPLIEGUE CONTINUO</vt:lpstr>
      <vt:lpstr>1.CODIFICACION</vt:lpstr>
      <vt:lpstr>2.COMPILACIÓN</vt:lpstr>
      <vt:lpstr>3.DESPLIEGUE</vt:lpstr>
      <vt:lpstr>4. OPERACION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Jimmy Larrain Rodriguez</dc:creator>
  <cp:lastModifiedBy>eberth palomino huanay</cp:lastModifiedBy>
  <cp:revision>6</cp:revision>
  <dcterms:created xsi:type="dcterms:W3CDTF">2022-12-15T17:15:29Z</dcterms:created>
  <dcterms:modified xsi:type="dcterms:W3CDTF">2023-01-25T15:07:03Z</dcterms:modified>
</cp:coreProperties>
</file>