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26"/>
  </p:notesMasterIdLst>
  <p:sldIdLst>
    <p:sldId id="359" r:id="rId2"/>
    <p:sldId id="360" r:id="rId3"/>
    <p:sldId id="361" r:id="rId4"/>
    <p:sldId id="362" r:id="rId5"/>
    <p:sldId id="363" r:id="rId6"/>
    <p:sldId id="364" r:id="rId7"/>
    <p:sldId id="365" r:id="rId8"/>
    <p:sldId id="366" r:id="rId9"/>
    <p:sldId id="367" r:id="rId10"/>
    <p:sldId id="378" r:id="rId11"/>
    <p:sldId id="368" r:id="rId12"/>
    <p:sldId id="369" r:id="rId13"/>
    <p:sldId id="370" r:id="rId14"/>
    <p:sldId id="371" r:id="rId15"/>
    <p:sldId id="372" r:id="rId16"/>
    <p:sldId id="373" r:id="rId17"/>
    <p:sldId id="374" r:id="rId18"/>
    <p:sldId id="375" r:id="rId19"/>
    <p:sldId id="376" r:id="rId20"/>
    <p:sldId id="377" r:id="rId21"/>
    <p:sldId id="379" r:id="rId22"/>
    <p:sldId id="380" r:id="rId23"/>
    <p:sldId id="381" r:id="rId24"/>
    <p:sldId id="382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3150"/>
    <a:srgbClr val="A62B4D"/>
    <a:srgbClr val="FAA61A"/>
    <a:srgbClr val="F58220"/>
    <a:srgbClr val="F15A22"/>
    <a:srgbClr val="F69679"/>
    <a:srgbClr val="C00026"/>
    <a:srgbClr val="C4161C"/>
    <a:srgbClr val="E6E7E8"/>
    <a:srgbClr val="BCBE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06BD82-CB89-44D7-8E0B-A0EA4EA31587}">
  <a:tblStyle styleId="{5D06BD82-CB89-44D7-8E0B-A0EA4EA31587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B9BD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B9BD5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B9BD5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B9BD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157AF2-6733-427E-A066-D5AD1640703D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0F0F0"/>
          </a:solidFill>
        </a:fill>
      </a:tcStyle>
    </a:wholeTbl>
    <a:band1H>
      <a:tcTxStyle/>
      <a:tcStyle>
        <a:tcBdr/>
        <a:fill>
          <a:solidFill>
            <a:srgbClr val="E0E0E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0E0E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A5A5A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A5A5A5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A5A5A5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A5A5A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08"/>
    <p:restoredTop sz="94803"/>
  </p:normalViewPr>
  <p:slideViewPr>
    <p:cSldViewPr snapToGrid="0">
      <p:cViewPr>
        <p:scale>
          <a:sx n="162" d="100"/>
          <a:sy n="162" d="100"/>
        </p:scale>
        <p:origin x="672" y="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9" d="100"/>
        <a:sy n="19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iano Pereira Soares" userId="16c53e34-c952-423e-8700-c0525d23304f" providerId="ADAL" clId="{21D76053-4FC2-8046-8E35-708C3EA86774}"/>
    <pc:docChg chg="custSel delSld modSld modSection">
      <pc:chgData name="Luciano Pereira Soares" userId="16c53e34-c952-423e-8700-c0525d23304f" providerId="ADAL" clId="{21D76053-4FC2-8046-8E35-708C3EA86774}" dt="2022-08-17T00:34:52.779" v="1" actId="2696"/>
      <pc:docMkLst>
        <pc:docMk/>
      </pc:docMkLst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0" sldId="25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0" sldId="27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492238989" sldId="277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551982945" sldId="278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150689142" sldId="279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956012993" sldId="280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417571930" sldId="281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091742777" sldId="282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554898846" sldId="283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623398612" sldId="284"/>
        </pc:sldMkLst>
      </pc:sldChg>
      <pc:sldChg chg="delSp del mod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610650140" sldId="285"/>
        </pc:sldMkLst>
        <pc:spChg chg="del">
          <ac:chgData name="Luciano Pereira Soares" userId="16c53e34-c952-423e-8700-c0525d23304f" providerId="ADAL" clId="{21D76053-4FC2-8046-8E35-708C3EA86774}" dt="2022-08-15T21:48:35.069" v="0" actId="478"/>
          <ac:spMkLst>
            <pc:docMk/>
            <pc:sldMk cId="3610650140" sldId="285"/>
            <ac:spMk id="3" creationId="{92017288-34E3-384C-A876-1B3DB9BB03C6}"/>
          </ac:spMkLst>
        </pc:spChg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037304665" sldId="28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290008027" sldId="287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583880700" sldId="288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649827963" sldId="289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41332155" sldId="290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80960086" sldId="291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134358883" sldId="292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4118138588" sldId="293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88771689" sldId="294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626902687" sldId="295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084337191" sldId="29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073595821" sldId="297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045755376" sldId="298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374221417" sldId="299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034044073" sldId="300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269634474" sldId="301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573913687" sldId="302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727212897" sldId="303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251471121" sldId="304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453157801" sldId="305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951566873" sldId="30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878185438" sldId="307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833048560" sldId="308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4192908236" sldId="309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450581019" sldId="311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608316626" sldId="312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934957580" sldId="313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807832657" sldId="314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028870872" sldId="315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189783527" sldId="31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798049986" sldId="317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347503315" sldId="318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648801762" sldId="319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080152500" sldId="320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861366562" sldId="321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80794106" sldId="322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4089055669" sldId="323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832844973" sldId="324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57196928" sldId="325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637131583" sldId="32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380530401" sldId="327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65727687" sldId="328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39457961" sldId="329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520571115" sldId="330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164295974" sldId="331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771695050" sldId="332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585071933" sldId="333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416409760" sldId="334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257655667" sldId="335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672068477" sldId="33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246476944" sldId="337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96632061" sldId="35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810874321" sldId="357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72318287" sldId="554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155441199" sldId="555"/>
        </pc:sldMkLst>
      </pc:sldChg>
    </pc:docChg>
  </pc:docChgLst>
  <pc:docChgLst>
    <pc:chgData name="Luciano Pereira Soares" userId="16c53e34-c952-423e-8700-c0525d23304f" providerId="ADAL" clId="{89E673C7-BE49-F84B-A26A-0CD2AB5787D6}"/>
    <pc:docChg chg="undo custSel addSld delSld modSld delSection modSection">
      <pc:chgData name="Luciano Pereira Soares" userId="16c53e34-c952-423e-8700-c0525d23304f" providerId="ADAL" clId="{89E673C7-BE49-F84B-A26A-0CD2AB5787D6}" dt="2022-09-05T20:58:21.724" v="7" actId="17853"/>
      <pc:docMkLst>
        <pc:docMk/>
      </pc:docMkLst>
      <pc:sldChg chg="del">
        <pc:chgData name="Luciano Pereira Soares" userId="16c53e34-c952-423e-8700-c0525d23304f" providerId="ADAL" clId="{89E673C7-BE49-F84B-A26A-0CD2AB5787D6}" dt="2022-09-05T20:57:54.202" v="3" actId="2696"/>
        <pc:sldMkLst>
          <pc:docMk/>
          <pc:sldMk cId="836569805" sldId="338"/>
        </pc:sldMkLst>
      </pc:sldChg>
      <pc:sldChg chg="modSp del mod">
        <pc:chgData name="Luciano Pereira Soares" userId="16c53e34-c952-423e-8700-c0525d23304f" providerId="ADAL" clId="{89E673C7-BE49-F84B-A26A-0CD2AB5787D6}" dt="2022-09-05T20:57:54.202" v="3" actId="2696"/>
        <pc:sldMkLst>
          <pc:docMk/>
          <pc:sldMk cId="1175192112" sldId="339"/>
        </pc:sldMkLst>
        <pc:spChg chg="mod">
          <ac:chgData name="Luciano Pereira Soares" userId="16c53e34-c952-423e-8700-c0525d23304f" providerId="ADAL" clId="{89E673C7-BE49-F84B-A26A-0CD2AB5787D6}" dt="2022-09-05T20:56:41.017" v="0" actId="20577"/>
          <ac:spMkLst>
            <pc:docMk/>
            <pc:sldMk cId="1175192112" sldId="339"/>
            <ac:spMk id="4" creationId="{3B8D34AF-4651-D14B-84C4-E9FECE3D33FA}"/>
          </ac:spMkLst>
        </pc:spChg>
      </pc:sldChg>
      <pc:sldChg chg="del">
        <pc:chgData name="Luciano Pereira Soares" userId="16c53e34-c952-423e-8700-c0525d23304f" providerId="ADAL" clId="{89E673C7-BE49-F84B-A26A-0CD2AB5787D6}" dt="2022-09-05T20:57:54.202" v="3" actId="2696"/>
        <pc:sldMkLst>
          <pc:docMk/>
          <pc:sldMk cId="2740425970" sldId="340"/>
        </pc:sldMkLst>
      </pc:sldChg>
      <pc:sldChg chg="del">
        <pc:chgData name="Luciano Pereira Soares" userId="16c53e34-c952-423e-8700-c0525d23304f" providerId="ADAL" clId="{89E673C7-BE49-F84B-A26A-0CD2AB5787D6}" dt="2022-09-05T20:57:54.202" v="3" actId="2696"/>
        <pc:sldMkLst>
          <pc:docMk/>
          <pc:sldMk cId="1471685992" sldId="341"/>
        </pc:sldMkLst>
      </pc:sldChg>
      <pc:sldChg chg="del">
        <pc:chgData name="Luciano Pereira Soares" userId="16c53e34-c952-423e-8700-c0525d23304f" providerId="ADAL" clId="{89E673C7-BE49-F84B-A26A-0CD2AB5787D6}" dt="2022-09-05T20:57:54.202" v="3" actId="2696"/>
        <pc:sldMkLst>
          <pc:docMk/>
          <pc:sldMk cId="478202765" sldId="342"/>
        </pc:sldMkLst>
      </pc:sldChg>
      <pc:sldChg chg="del">
        <pc:chgData name="Luciano Pereira Soares" userId="16c53e34-c952-423e-8700-c0525d23304f" providerId="ADAL" clId="{89E673C7-BE49-F84B-A26A-0CD2AB5787D6}" dt="2022-09-05T20:57:54.202" v="3" actId="2696"/>
        <pc:sldMkLst>
          <pc:docMk/>
          <pc:sldMk cId="4179067694" sldId="343"/>
        </pc:sldMkLst>
      </pc:sldChg>
      <pc:sldChg chg="del">
        <pc:chgData name="Luciano Pereira Soares" userId="16c53e34-c952-423e-8700-c0525d23304f" providerId="ADAL" clId="{89E673C7-BE49-F84B-A26A-0CD2AB5787D6}" dt="2022-09-05T20:57:54.202" v="3" actId="2696"/>
        <pc:sldMkLst>
          <pc:docMk/>
          <pc:sldMk cId="501138830" sldId="344"/>
        </pc:sldMkLst>
      </pc:sldChg>
      <pc:sldChg chg="del">
        <pc:chgData name="Luciano Pereira Soares" userId="16c53e34-c952-423e-8700-c0525d23304f" providerId="ADAL" clId="{89E673C7-BE49-F84B-A26A-0CD2AB5787D6}" dt="2022-09-05T20:57:54.202" v="3" actId="2696"/>
        <pc:sldMkLst>
          <pc:docMk/>
          <pc:sldMk cId="528288865" sldId="345"/>
        </pc:sldMkLst>
      </pc:sldChg>
      <pc:sldChg chg="del">
        <pc:chgData name="Luciano Pereira Soares" userId="16c53e34-c952-423e-8700-c0525d23304f" providerId="ADAL" clId="{89E673C7-BE49-F84B-A26A-0CD2AB5787D6}" dt="2022-09-05T20:57:54.202" v="3" actId="2696"/>
        <pc:sldMkLst>
          <pc:docMk/>
          <pc:sldMk cId="1677325553" sldId="346"/>
        </pc:sldMkLst>
      </pc:sldChg>
      <pc:sldChg chg="del">
        <pc:chgData name="Luciano Pereira Soares" userId="16c53e34-c952-423e-8700-c0525d23304f" providerId="ADAL" clId="{89E673C7-BE49-F84B-A26A-0CD2AB5787D6}" dt="2022-09-05T20:57:54.202" v="3" actId="2696"/>
        <pc:sldMkLst>
          <pc:docMk/>
          <pc:sldMk cId="2657953214" sldId="347"/>
        </pc:sldMkLst>
      </pc:sldChg>
      <pc:sldChg chg="del">
        <pc:chgData name="Luciano Pereira Soares" userId="16c53e34-c952-423e-8700-c0525d23304f" providerId="ADAL" clId="{89E673C7-BE49-F84B-A26A-0CD2AB5787D6}" dt="2022-09-05T20:57:54.202" v="3" actId="2696"/>
        <pc:sldMkLst>
          <pc:docMk/>
          <pc:sldMk cId="1697489442" sldId="348"/>
        </pc:sldMkLst>
      </pc:sldChg>
      <pc:sldChg chg="del">
        <pc:chgData name="Luciano Pereira Soares" userId="16c53e34-c952-423e-8700-c0525d23304f" providerId="ADAL" clId="{89E673C7-BE49-F84B-A26A-0CD2AB5787D6}" dt="2022-09-05T20:57:54.202" v="3" actId="2696"/>
        <pc:sldMkLst>
          <pc:docMk/>
          <pc:sldMk cId="705461230" sldId="349"/>
        </pc:sldMkLst>
      </pc:sldChg>
      <pc:sldChg chg="del">
        <pc:chgData name="Luciano Pereira Soares" userId="16c53e34-c952-423e-8700-c0525d23304f" providerId="ADAL" clId="{89E673C7-BE49-F84B-A26A-0CD2AB5787D6}" dt="2022-09-05T20:57:54.202" v="3" actId="2696"/>
        <pc:sldMkLst>
          <pc:docMk/>
          <pc:sldMk cId="3878375112" sldId="350"/>
        </pc:sldMkLst>
      </pc:sldChg>
      <pc:sldChg chg="del">
        <pc:chgData name="Luciano Pereira Soares" userId="16c53e34-c952-423e-8700-c0525d23304f" providerId="ADAL" clId="{89E673C7-BE49-F84B-A26A-0CD2AB5787D6}" dt="2022-09-05T20:57:54.202" v="3" actId="2696"/>
        <pc:sldMkLst>
          <pc:docMk/>
          <pc:sldMk cId="3702188297" sldId="351"/>
        </pc:sldMkLst>
      </pc:sldChg>
      <pc:sldChg chg="del">
        <pc:chgData name="Luciano Pereira Soares" userId="16c53e34-c952-423e-8700-c0525d23304f" providerId="ADAL" clId="{89E673C7-BE49-F84B-A26A-0CD2AB5787D6}" dt="2022-09-05T20:57:54.202" v="3" actId="2696"/>
        <pc:sldMkLst>
          <pc:docMk/>
          <pc:sldMk cId="3001422786" sldId="352"/>
        </pc:sldMkLst>
      </pc:sldChg>
      <pc:sldChg chg="del">
        <pc:chgData name="Luciano Pereira Soares" userId="16c53e34-c952-423e-8700-c0525d23304f" providerId="ADAL" clId="{89E673C7-BE49-F84B-A26A-0CD2AB5787D6}" dt="2022-09-05T20:57:54.202" v="3" actId="2696"/>
        <pc:sldMkLst>
          <pc:docMk/>
          <pc:sldMk cId="2619416210" sldId="353"/>
        </pc:sldMkLst>
      </pc:sldChg>
      <pc:sldChg chg="del">
        <pc:chgData name="Luciano Pereira Soares" userId="16c53e34-c952-423e-8700-c0525d23304f" providerId="ADAL" clId="{89E673C7-BE49-F84B-A26A-0CD2AB5787D6}" dt="2022-09-05T20:57:54.202" v="3" actId="2696"/>
        <pc:sldMkLst>
          <pc:docMk/>
          <pc:sldMk cId="3229030451" sldId="354"/>
        </pc:sldMkLst>
      </pc:sldChg>
      <pc:sldChg chg="del">
        <pc:chgData name="Luciano Pereira Soares" userId="16c53e34-c952-423e-8700-c0525d23304f" providerId="ADAL" clId="{89E673C7-BE49-F84B-A26A-0CD2AB5787D6}" dt="2022-09-05T20:57:54.202" v="3" actId="2696"/>
        <pc:sldMkLst>
          <pc:docMk/>
          <pc:sldMk cId="3896182162" sldId="355"/>
        </pc:sldMkLst>
      </pc:sldChg>
      <pc:sldChg chg="del">
        <pc:chgData name="Luciano Pereira Soares" userId="16c53e34-c952-423e-8700-c0525d23304f" providerId="ADAL" clId="{89E673C7-BE49-F84B-A26A-0CD2AB5787D6}" dt="2022-09-05T20:57:54.202" v="3" actId="2696"/>
        <pc:sldMkLst>
          <pc:docMk/>
          <pc:sldMk cId="803870030" sldId="358"/>
        </pc:sldMkLst>
      </pc:sldChg>
      <pc:sldChg chg="add del">
        <pc:chgData name="Luciano Pereira Soares" userId="16c53e34-c952-423e-8700-c0525d23304f" providerId="ADAL" clId="{89E673C7-BE49-F84B-A26A-0CD2AB5787D6}" dt="2022-09-05T20:57:43.842" v="2" actId="2696"/>
        <pc:sldMkLst>
          <pc:docMk/>
          <pc:sldMk cId="3201414690" sldId="359"/>
        </pc:sldMkLst>
      </pc:sldChg>
      <pc:sldChg chg="modSp add del mod">
        <pc:chgData name="Luciano Pereira Soares" userId="16c53e34-c952-423e-8700-c0525d23304f" providerId="ADAL" clId="{89E673C7-BE49-F84B-A26A-0CD2AB5787D6}" dt="2022-09-05T20:57:58.314" v="5" actId="20577"/>
        <pc:sldMkLst>
          <pc:docMk/>
          <pc:sldMk cId="893012432" sldId="360"/>
        </pc:sldMkLst>
        <pc:spChg chg="mod">
          <ac:chgData name="Luciano Pereira Soares" userId="16c53e34-c952-423e-8700-c0525d23304f" providerId="ADAL" clId="{89E673C7-BE49-F84B-A26A-0CD2AB5787D6}" dt="2022-09-05T20:57:58.314" v="5" actId="20577"/>
          <ac:spMkLst>
            <pc:docMk/>
            <pc:sldMk cId="893012432" sldId="360"/>
            <ac:spMk id="4" creationId="{3B8D34AF-4651-D14B-84C4-E9FECE3D33FA}"/>
          </ac:spMkLst>
        </pc:spChg>
      </pc:sldChg>
      <pc:sldChg chg="add del">
        <pc:chgData name="Luciano Pereira Soares" userId="16c53e34-c952-423e-8700-c0525d23304f" providerId="ADAL" clId="{89E673C7-BE49-F84B-A26A-0CD2AB5787D6}" dt="2022-09-05T20:57:43.842" v="2" actId="2696"/>
        <pc:sldMkLst>
          <pc:docMk/>
          <pc:sldMk cId="1576181827" sldId="361"/>
        </pc:sldMkLst>
      </pc:sldChg>
      <pc:sldChg chg="add del">
        <pc:chgData name="Luciano Pereira Soares" userId="16c53e34-c952-423e-8700-c0525d23304f" providerId="ADAL" clId="{89E673C7-BE49-F84B-A26A-0CD2AB5787D6}" dt="2022-09-05T20:57:43.842" v="2" actId="2696"/>
        <pc:sldMkLst>
          <pc:docMk/>
          <pc:sldMk cId="1614382949" sldId="362"/>
        </pc:sldMkLst>
      </pc:sldChg>
      <pc:sldChg chg="add del">
        <pc:chgData name="Luciano Pereira Soares" userId="16c53e34-c952-423e-8700-c0525d23304f" providerId="ADAL" clId="{89E673C7-BE49-F84B-A26A-0CD2AB5787D6}" dt="2022-09-05T20:57:43.842" v="2" actId="2696"/>
        <pc:sldMkLst>
          <pc:docMk/>
          <pc:sldMk cId="4132049674" sldId="363"/>
        </pc:sldMkLst>
      </pc:sldChg>
      <pc:sldChg chg="add del">
        <pc:chgData name="Luciano Pereira Soares" userId="16c53e34-c952-423e-8700-c0525d23304f" providerId="ADAL" clId="{89E673C7-BE49-F84B-A26A-0CD2AB5787D6}" dt="2022-09-05T20:57:43.842" v="2" actId="2696"/>
        <pc:sldMkLst>
          <pc:docMk/>
          <pc:sldMk cId="3259701348" sldId="364"/>
        </pc:sldMkLst>
      </pc:sldChg>
      <pc:sldChg chg="add del">
        <pc:chgData name="Luciano Pereira Soares" userId="16c53e34-c952-423e-8700-c0525d23304f" providerId="ADAL" clId="{89E673C7-BE49-F84B-A26A-0CD2AB5787D6}" dt="2022-09-05T20:57:43.842" v="2" actId="2696"/>
        <pc:sldMkLst>
          <pc:docMk/>
          <pc:sldMk cId="216776023" sldId="365"/>
        </pc:sldMkLst>
      </pc:sldChg>
      <pc:sldChg chg="add del">
        <pc:chgData name="Luciano Pereira Soares" userId="16c53e34-c952-423e-8700-c0525d23304f" providerId="ADAL" clId="{89E673C7-BE49-F84B-A26A-0CD2AB5787D6}" dt="2022-09-05T20:57:43.842" v="2" actId="2696"/>
        <pc:sldMkLst>
          <pc:docMk/>
          <pc:sldMk cId="359813736" sldId="366"/>
        </pc:sldMkLst>
      </pc:sldChg>
      <pc:sldChg chg="add del">
        <pc:chgData name="Luciano Pereira Soares" userId="16c53e34-c952-423e-8700-c0525d23304f" providerId="ADAL" clId="{89E673C7-BE49-F84B-A26A-0CD2AB5787D6}" dt="2022-09-05T20:57:43.842" v="2" actId="2696"/>
        <pc:sldMkLst>
          <pc:docMk/>
          <pc:sldMk cId="772946029" sldId="367"/>
        </pc:sldMkLst>
      </pc:sldChg>
      <pc:sldChg chg="add del">
        <pc:chgData name="Luciano Pereira Soares" userId="16c53e34-c952-423e-8700-c0525d23304f" providerId="ADAL" clId="{89E673C7-BE49-F84B-A26A-0CD2AB5787D6}" dt="2022-09-05T20:57:43.842" v="2" actId="2696"/>
        <pc:sldMkLst>
          <pc:docMk/>
          <pc:sldMk cId="3959750458" sldId="368"/>
        </pc:sldMkLst>
      </pc:sldChg>
      <pc:sldChg chg="add del">
        <pc:chgData name="Luciano Pereira Soares" userId="16c53e34-c952-423e-8700-c0525d23304f" providerId="ADAL" clId="{89E673C7-BE49-F84B-A26A-0CD2AB5787D6}" dt="2022-09-05T20:57:43.842" v="2" actId="2696"/>
        <pc:sldMkLst>
          <pc:docMk/>
          <pc:sldMk cId="2512076844" sldId="369"/>
        </pc:sldMkLst>
      </pc:sldChg>
      <pc:sldChg chg="add del">
        <pc:chgData name="Luciano Pereira Soares" userId="16c53e34-c952-423e-8700-c0525d23304f" providerId="ADAL" clId="{89E673C7-BE49-F84B-A26A-0CD2AB5787D6}" dt="2022-09-05T20:57:43.842" v="2" actId="2696"/>
        <pc:sldMkLst>
          <pc:docMk/>
          <pc:sldMk cId="722687135" sldId="370"/>
        </pc:sldMkLst>
      </pc:sldChg>
      <pc:sldChg chg="add del">
        <pc:chgData name="Luciano Pereira Soares" userId="16c53e34-c952-423e-8700-c0525d23304f" providerId="ADAL" clId="{89E673C7-BE49-F84B-A26A-0CD2AB5787D6}" dt="2022-09-05T20:57:43.842" v="2" actId="2696"/>
        <pc:sldMkLst>
          <pc:docMk/>
          <pc:sldMk cId="177792696" sldId="371"/>
        </pc:sldMkLst>
      </pc:sldChg>
      <pc:sldChg chg="add del">
        <pc:chgData name="Luciano Pereira Soares" userId="16c53e34-c952-423e-8700-c0525d23304f" providerId="ADAL" clId="{89E673C7-BE49-F84B-A26A-0CD2AB5787D6}" dt="2022-09-05T20:57:43.842" v="2" actId="2696"/>
        <pc:sldMkLst>
          <pc:docMk/>
          <pc:sldMk cId="453015792" sldId="372"/>
        </pc:sldMkLst>
      </pc:sldChg>
      <pc:sldChg chg="add del">
        <pc:chgData name="Luciano Pereira Soares" userId="16c53e34-c952-423e-8700-c0525d23304f" providerId="ADAL" clId="{89E673C7-BE49-F84B-A26A-0CD2AB5787D6}" dt="2022-09-05T20:57:43.842" v="2" actId="2696"/>
        <pc:sldMkLst>
          <pc:docMk/>
          <pc:sldMk cId="3235331629" sldId="373"/>
        </pc:sldMkLst>
      </pc:sldChg>
      <pc:sldChg chg="add del">
        <pc:chgData name="Luciano Pereira Soares" userId="16c53e34-c952-423e-8700-c0525d23304f" providerId="ADAL" clId="{89E673C7-BE49-F84B-A26A-0CD2AB5787D6}" dt="2022-09-05T20:57:43.842" v="2" actId="2696"/>
        <pc:sldMkLst>
          <pc:docMk/>
          <pc:sldMk cId="3903842175" sldId="374"/>
        </pc:sldMkLst>
      </pc:sldChg>
      <pc:sldChg chg="add del">
        <pc:chgData name="Luciano Pereira Soares" userId="16c53e34-c952-423e-8700-c0525d23304f" providerId="ADAL" clId="{89E673C7-BE49-F84B-A26A-0CD2AB5787D6}" dt="2022-09-05T20:57:43.842" v="2" actId="2696"/>
        <pc:sldMkLst>
          <pc:docMk/>
          <pc:sldMk cId="2148714664" sldId="375"/>
        </pc:sldMkLst>
      </pc:sldChg>
      <pc:sldChg chg="add del">
        <pc:chgData name="Luciano Pereira Soares" userId="16c53e34-c952-423e-8700-c0525d23304f" providerId="ADAL" clId="{89E673C7-BE49-F84B-A26A-0CD2AB5787D6}" dt="2022-09-05T20:57:43.842" v="2" actId="2696"/>
        <pc:sldMkLst>
          <pc:docMk/>
          <pc:sldMk cId="3197320991" sldId="376"/>
        </pc:sldMkLst>
      </pc:sldChg>
      <pc:sldChg chg="add del">
        <pc:chgData name="Luciano Pereira Soares" userId="16c53e34-c952-423e-8700-c0525d23304f" providerId="ADAL" clId="{89E673C7-BE49-F84B-A26A-0CD2AB5787D6}" dt="2022-09-05T20:57:43.842" v="2" actId="2696"/>
        <pc:sldMkLst>
          <pc:docMk/>
          <pc:sldMk cId="114094196" sldId="377"/>
        </pc:sldMkLst>
      </pc:sldChg>
      <pc:sldChg chg="add del">
        <pc:chgData name="Luciano Pereira Soares" userId="16c53e34-c952-423e-8700-c0525d23304f" providerId="ADAL" clId="{89E673C7-BE49-F84B-A26A-0CD2AB5787D6}" dt="2022-09-05T20:57:43.842" v="2" actId="2696"/>
        <pc:sldMkLst>
          <pc:docMk/>
          <pc:sldMk cId="3519318922" sldId="378"/>
        </pc:sldMkLst>
      </pc:sldChg>
      <pc:sldChg chg="add del">
        <pc:chgData name="Luciano Pereira Soares" userId="16c53e34-c952-423e-8700-c0525d23304f" providerId="ADAL" clId="{89E673C7-BE49-F84B-A26A-0CD2AB5787D6}" dt="2022-09-05T20:57:43.842" v="2" actId="2696"/>
        <pc:sldMkLst>
          <pc:docMk/>
          <pc:sldMk cId="417961096" sldId="379"/>
        </pc:sldMkLst>
      </pc:sldChg>
      <pc:sldChg chg="add del">
        <pc:chgData name="Luciano Pereira Soares" userId="16c53e34-c952-423e-8700-c0525d23304f" providerId="ADAL" clId="{89E673C7-BE49-F84B-A26A-0CD2AB5787D6}" dt="2022-09-05T20:57:43.842" v="2" actId="2696"/>
        <pc:sldMkLst>
          <pc:docMk/>
          <pc:sldMk cId="4228510919" sldId="380"/>
        </pc:sldMkLst>
      </pc:sldChg>
      <pc:sldChg chg="add del">
        <pc:chgData name="Luciano Pereira Soares" userId="16c53e34-c952-423e-8700-c0525d23304f" providerId="ADAL" clId="{89E673C7-BE49-F84B-A26A-0CD2AB5787D6}" dt="2022-09-05T20:57:43.842" v="2" actId="2696"/>
        <pc:sldMkLst>
          <pc:docMk/>
          <pc:sldMk cId="3275196510" sldId="381"/>
        </pc:sldMkLst>
      </pc:sldChg>
      <pc:sldChg chg="add del">
        <pc:chgData name="Luciano Pereira Soares" userId="16c53e34-c952-423e-8700-c0525d23304f" providerId="ADAL" clId="{89E673C7-BE49-F84B-A26A-0CD2AB5787D6}" dt="2022-09-05T20:57:43.842" v="2" actId="2696"/>
        <pc:sldMkLst>
          <pc:docMk/>
          <pc:sldMk cId="3631642019" sldId="382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1903815671" sldId="383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1892385204" sldId="384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221372873" sldId="385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1143466467" sldId="386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4024106893" sldId="387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1220360521" sldId="388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2686473803" sldId="389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2913216769" sldId="390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2051334807" sldId="391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1135835063" sldId="392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467721067" sldId="393"/>
        </pc:sldMkLst>
      </pc:sldChg>
      <pc:sldChg chg="del">
        <pc:chgData name="Luciano Pereira Soares" userId="16c53e34-c952-423e-8700-c0525d23304f" providerId="ADAL" clId="{89E673C7-BE49-F84B-A26A-0CD2AB5787D6}" dt="2022-09-05T20:57:54.202" v="3" actId="2696"/>
        <pc:sldMkLst>
          <pc:docMk/>
          <pc:sldMk cId="3547615086" sldId="394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569669401" sldId="395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781476822" sldId="396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654933653" sldId="397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4028718503" sldId="398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2446880757" sldId="399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3756672616" sldId="400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397662049" sldId="401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870084269" sldId="402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3106495958" sldId="403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2230256581" sldId="404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859571029" sldId="405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2186636348" sldId="406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3627956553" sldId="407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3378276685" sldId="408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3783935605" sldId="409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845036898" sldId="410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4259734626" sldId="411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374341077" sldId="412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2799334177" sldId="413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3130062975" sldId="414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1794421638" sldId="415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1738278355" sldId="416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1655007093" sldId="417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1707880651" sldId="418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2183881429" sldId="419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2040463491" sldId="420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1550099056" sldId="421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2966744945" sldId="422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1819177671" sldId="423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3618143902" sldId="424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3453696068" sldId="425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2020373165" sldId="426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3218276115" sldId="427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113560085" sldId="428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3581335809" sldId="429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3656000600" sldId="430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797333576" sldId="431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704470294" sldId="432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3693946769" sldId="433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3655188389" sldId="434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2513301535" sldId="435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4292707404" sldId="436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2450404991" sldId="437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1282777310" sldId="438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2778051124" sldId="439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1319499553" sldId="440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2398262997" sldId="441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4217086822" sldId="442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3782209742" sldId="443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3965939695" sldId="444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2585316814" sldId="445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3155587597" sldId="446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1187110239" sldId="447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1795221180" sldId="448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642593151" sldId="449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3513903677" sldId="450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2860655053" sldId="451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1424862585" sldId="452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2565298501" sldId="453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3996085441" sldId="454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2393783403" sldId="455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3757598921" sldId="456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2300342593" sldId="457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1237073513" sldId="458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1001240596" sldId="459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2940860713" sldId="460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1710594888" sldId="461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3748280781" sldId="462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232991973" sldId="463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1149162005" sldId="464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4216407869" sldId="465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3746782126" sldId="466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1947317449" sldId="467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408624844" sldId="468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553526615" sldId="469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4046241337" sldId="470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1465557762" sldId="471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1092068218" sldId="472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4063975186" sldId="473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3346293056" sldId="474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752324830" sldId="475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813275802" sldId="476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3398850028" sldId="477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1464289923" sldId="478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2583237833" sldId="479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1053363359" sldId="480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2681478987" sldId="481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3588490871" sldId="482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2254589533" sldId="483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1339318439" sldId="484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1461532879" sldId="485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2590899278" sldId="486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1066732702" sldId="487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1769864673" sldId="488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1619094760" sldId="489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472821783" sldId="490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111233787" sldId="491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3981797948" sldId="492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2369498523" sldId="493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558836639" sldId="494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2063748844" sldId="495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1428299407" sldId="496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1686819330" sldId="497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1328973644" sldId="498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4204558522" sldId="499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712962945" sldId="500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3563433850" sldId="501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2729193109" sldId="502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2989934337" sldId="503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2103018341" sldId="504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3356675848" sldId="505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2491694227" sldId="506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2972381498" sldId="507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2058111533" sldId="508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1760970384" sldId="509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3101132150" sldId="510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3888296754" sldId="511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2000967241" sldId="512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1051064673" sldId="513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187475126" sldId="514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1504219189" sldId="521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3439446065" sldId="522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3349979265" sldId="523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3975918875" sldId="524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2900734446" sldId="525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636308587" sldId="526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925082565" sldId="527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2547019491" sldId="528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876724340" sldId="529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2623174665" sldId="530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113088022" sldId="531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2803529127" sldId="532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3130096118" sldId="533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45477530" sldId="534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3763237143" sldId="535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1110567022" sldId="536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2618314841" sldId="537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1646367409" sldId="538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347123027" sldId="539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3084042425" sldId="540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3685683354" sldId="541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2687045284" sldId="542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2276542709" sldId="543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2284568142" sldId="544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2363713899" sldId="545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4152548292" sldId="546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3372092205" sldId="547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3606088098" sldId="548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3520474697" sldId="549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1922271775" sldId="550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3047934376" sldId="551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1362510465" sldId="552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2673685543" sldId="553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3855212893" sldId="556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643450305" sldId="557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3679129786" sldId="558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2111747928" sldId="559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3215252228" sldId="560"/>
        </pc:sldMkLst>
      </pc:sldChg>
      <pc:sldChg chg="add del">
        <pc:chgData name="Luciano Pereira Soares" userId="16c53e34-c952-423e-8700-c0525d23304f" providerId="ADAL" clId="{89E673C7-BE49-F84B-A26A-0CD2AB5787D6}" dt="2022-09-05T20:58:15.505" v="6" actId="2696"/>
        <pc:sldMkLst>
          <pc:docMk/>
          <pc:sldMk cId="2720856063" sldId="561"/>
        </pc:sldMkLst>
      </pc:sldChg>
      <pc:sldMasterChg chg="delSldLayout">
        <pc:chgData name="Luciano Pereira Soares" userId="16c53e34-c952-423e-8700-c0525d23304f" providerId="ADAL" clId="{89E673C7-BE49-F84B-A26A-0CD2AB5787D6}" dt="2022-09-05T20:58:15.505" v="6" actId="2696"/>
        <pc:sldMasterMkLst>
          <pc:docMk/>
          <pc:sldMasterMk cId="0" sldId="2147483661"/>
        </pc:sldMasterMkLst>
        <pc:sldLayoutChg chg="del">
          <pc:chgData name="Luciano Pereira Soares" userId="16c53e34-c952-423e-8700-c0525d23304f" providerId="ADAL" clId="{89E673C7-BE49-F84B-A26A-0CD2AB5787D6}" dt="2022-09-05T20:58:15.505" v="6" actId="2696"/>
          <pc:sldLayoutMkLst>
            <pc:docMk/>
            <pc:sldMasterMk cId="0" sldId="2147483661"/>
            <pc:sldLayoutMk cId="0" sldId="214748365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b3f9fbc84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b3f9fbc84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6792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4236771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8b3f9fbc84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8b3f9fbc84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7678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 1">
  <p:cSld name="Insper - Cinza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2617881" y="1256525"/>
            <a:ext cx="6192900" cy="205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Verdana"/>
              <a:buNone/>
              <a:defRPr sz="32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2617875" y="3205350"/>
            <a:ext cx="6192900" cy="79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>
              <a:spcBef>
                <a:spcPts val="16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16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body" idx="1"/>
          </p:nvPr>
        </p:nvSpPr>
        <p:spPr>
          <a:xfrm>
            <a:off x="311700" y="4046277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115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 algn="ctr">
              <a:spcBef>
                <a:spcPts val="16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algn="ctr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algn="ctr">
              <a:spcBef>
                <a:spcPts val="16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algn="ctr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algn="ctr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DE7493-2E4B-5C4E-9CEC-D983D7735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6232" y="445025"/>
            <a:ext cx="5236068" cy="572700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387CE094-D946-834B-8742-C22D40B9BA1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369165" cy="5148263"/>
          </a:xfrm>
        </p:spPr>
        <p:txBody>
          <a:bodyPr/>
          <a:lstStyle>
            <a:lvl1pPr marL="12065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14A18C9F-D37E-CD41-AA0F-37871F1016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6232" y="1497013"/>
            <a:ext cx="5236068" cy="3032125"/>
          </a:xfrm>
        </p:spPr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</p:spTree>
    <p:extLst>
      <p:ext uri="{BB962C8B-B14F-4D97-AF65-F5344CB8AC3E}">
        <p14:creationId xmlns:p14="http://schemas.microsoft.com/office/powerpoint/2010/main" val="131478242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hyperlink" Target="https://www.insper.edu.br/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Verdana"/>
              <a:buChar char="●"/>
              <a:defRPr sz="17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○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■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●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○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■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●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○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111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Verdana"/>
              <a:buChar char="■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  <p:sp>
        <p:nvSpPr>
          <p:cNvPr id="8" name="Google Shape;8;p1">
            <a:hlinkClick r:id="rId7"/>
          </p:cNvPr>
          <p:cNvSpPr txBox="1"/>
          <p:nvPr/>
        </p:nvSpPr>
        <p:spPr>
          <a:xfrm>
            <a:off x="1259308" y="4751512"/>
            <a:ext cx="1082255" cy="1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 b="0" i="0" u="none" strike="noStrike" cap="none" dirty="0" err="1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rPr>
              <a:t>www.insper.edu.br</a:t>
            </a:r>
            <a:endParaRPr sz="700" b="0" dirty="0">
              <a:solidFill>
                <a:schemeClr val="accent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0" name="Google Shape;10;p1"/>
          <p:cNvPicPr preferRelativeResize="0"/>
          <p:nvPr/>
        </p:nvPicPr>
        <p:blipFill rotWithShape="1">
          <a:blip r:embed="rId8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0" y="4722073"/>
            <a:ext cx="719857" cy="25387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2617D5C9-397C-174E-8B82-AE0426703C7A}"/>
              </a:ext>
            </a:extLst>
          </p:cNvPr>
          <p:cNvCxnSpPr/>
          <p:nvPr userDrawn="1"/>
        </p:nvCxnSpPr>
        <p:spPr>
          <a:xfrm>
            <a:off x="1145432" y="4722073"/>
            <a:ext cx="0" cy="253879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1">
            <a:extLst>
              <a:ext uri="{FF2B5EF4-FFF2-40B4-BE49-F238E27FC236}">
                <a16:creationId xmlns:a16="http://schemas.microsoft.com/office/drawing/2014/main" id="{AA7FDAB6-217E-8346-B73A-04625C7EE38D}"/>
              </a:ext>
            </a:extLst>
          </p:cNvPr>
          <p:cNvSpPr txBox="1"/>
          <p:nvPr userDrawn="1"/>
        </p:nvSpPr>
        <p:spPr>
          <a:xfrm>
            <a:off x="8554454" y="4727118"/>
            <a:ext cx="330183" cy="180823"/>
          </a:xfrm>
          <a:prstGeom prst="rect">
            <a:avLst/>
          </a:prstGeom>
          <a:noFill/>
        </p:spPr>
        <p:txBody>
          <a:bodyPr wrap="square" lIns="57153" tIns="28577" rIns="57153" bIns="28577" rtlCol="0">
            <a:spAutoFit/>
          </a:bodyPr>
          <a:lstStyle/>
          <a:p>
            <a:pPr algn="ctr"/>
            <a:fld id="{260E2A6B-A809-4840-BF14-8648BC0BDF87}" type="slidenum">
              <a:rPr lang="id-ID" sz="800" b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pPr algn="ctr"/>
              <a:t>‹#›</a:t>
            </a:fld>
            <a:endParaRPr lang="id-ID" sz="800" b="0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D3C3ABF-6166-5143-A992-6CFFA31767EF}"/>
              </a:ext>
            </a:extLst>
          </p:cNvPr>
          <p:cNvSpPr/>
          <p:nvPr userDrawn="1"/>
        </p:nvSpPr>
        <p:spPr>
          <a:xfrm>
            <a:off x="8606792" y="4703625"/>
            <a:ext cx="225507" cy="227809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5" dirty="0">
              <a:solidFill>
                <a:schemeClr val="tx1"/>
              </a:solidFill>
              <a:latin typeface="Lato Light"/>
              <a:cs typeface="Lato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8" r:id="rId3"/>
    <p:sldLayoutId id="2147483659" r:id="rId4"/>
    <p:sldLayoutId id="2147483662" r:id="rId5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1" i="0" u="none" strike="noStrike" cap="none">
          <a:solidFill>
            <a:schemeClr val="tx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chemeClr val="tx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colab.research.google.com/drive/1MTY0mbwvULHcHUMMi-5FunB0R9jHj9QP?usp=shar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hyperlink" Target="https://en.wikiversity.org/wiki/Python_Concept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hyperlink" Target="https://www.algoritmosgeneticos.com.br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codes-computer-monitor-programming-1102797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nl/photo/1557461" TargetMode="External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nl/photo/1557461" TargetMode="External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xpixel.net/Innovation-Idea-Mindmap-Brainstorm-Imagination-2123972" TargetMode="External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hyperlink" Target="https://www.insper.edu.br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jpe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gif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ctrTitle"/>
          </p:nvPr>
        </p:nvSpPr>
        <p:spPr>
          <a:xfrm>
            <a:off x="2617875" y="1394850"/>
            <a:ext cx="6192900" cy="19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/>
              <a:t>Supercomputação</a:t>
            </a:r>
            <a:endParaRPr sz="32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FD02BD-BC78-0946-A530-7F21E6BD42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1414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B126FF-2129-C14E-A134-8C1BC192E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em Python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463F4A-5765-FB41-9A30-68D7EB5A11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Clique </a:t>
            </a:r>
            <a:r>
              <a:rPr lang="pt-BR" dirty="0">
                <a:hlinkClick r:id="rId2"/>
              </a:rPr>
              <a:t>aqui</a:t>
            </a:r>
            <a:r>
              <a:rPr lang="pt-BR" dirty="0"/>
              <a:t> para conhecer</a:t>
            </a:r>
            <a:br>
              <a:rPr lang="pt-BR" dirty="0"/>
            </a:br>
            <a:r>
              <a:rPr lang="pt-BR" dirty="0"/>
              <a:t>a implementação em Python </a:t>
            </a:r>
            <a:br>
              <a:rPr lang="pt-BR" dirty="0"/>
            </a:br>
            <a:r>
              <a:rPr lang="pt-BR" dirty="0"/>
              <a:t>para a mochila binária por meio de </a:t>
            </a:r>
            <a:br>
              <a:rPr lang="pt-BR" dirty="0"/>
            </a:br>
            <a:r>
              <a:rPr lang="pt-BR" dirty="0"/>
              <a:t>algoritmos genéticos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Atenção:</a:t>
            </a:r>
          </a:p>
          <a:p>
            <a:endParaRPr lang="pt-BR" dirty="0"/>
          </a:p>
          <a:p>
            <a:r>
              <a:rPr lang="pt-BR" dirty="0"/>
              <a:t>0,5 ponto extra na nota final se entregar</a:t>
            </a:r>
            <a:br>
              <a:rPr lang="pt-BR" dirty="0"/>
            </a:br>
            <a:r>
              <a:rPr lang="pt-BR" dirty="0"/>
              <a:t>a implementação em C++</a:t>
            </a:r>
          </a:p>
          <a:p>
            <a:endParaRPr lang="pt-BR" dirty="0"/>
          </a:p>
        </p:txBody>
      </p:sp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D7C28994-5BAD-4048-A0FD-138EB2B36E2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057901" y="1311501"/>
            <a:ext cx="2380422" cy="2380422"/>
          </a:xfrm>
          <a:prstGeom prst="rect">
            <a:avLst/>
          </a:prstGeom>
        </p:spPr>
      </p:pic>
      <p:pic>
        <p:nvPicPr>
          <p:cNvPr id="5122" name="Picture 2" descr="FICAADICA - Cepecaf">
            <a:extLst>
              <a:ext uri="{FF2B5EF4-FFF2-40B4-BE49-F238E27FC236}">
                <a16:creationId xmlns:a16="http://schemas.microsoft.com/office/drawing/2014/main" id="{CB4DA33C-4674-9B44-A519-121FF1A04C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065104" y="3991025"/>
            <a:ext cx="506896" cy="476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318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7C8436-9D06-EA45-91B4-1E5AFC0D6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 saber mais ...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64E340-6EE6-CB4D-9112-33AE19F519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https://www.algoritmosgeneticos.com.br</a:t>
            </a:r>
            <a:r>
              <a:rPr lang="pt-BR" dirty="0"/>
              <a:t> </a:t>
            </a:r>
          </a:p>
          <a:p>
            <a:endParaRPr lang="pt-BR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B5540EE-F1B9-8A4D-8804-A15E86188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81262" y="1355655"/>
            <a:ext cx="1993776" cy="285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9750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B89C8D-764E-0245-A8C3-996871B04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Extra ... No mundo real ...</a:t>
            </a:r>
          </a:p>
        </p:txBody>
      </p:sp>
      <p:pic>
        <p:nvPicPr>
          <p:cNvPr id="4" name="Picture 2" descr="https://upload.wikimedia.org/wikipedia/commons/thumb/f/ff/St_5-xband-antenna.jpg/220px-St_5-xband-antenna.jpg">
            <a:extLst>
              <a:ext uri="{FF2B5EF4-FFF2-40B4-BE49-F238E27FC236}">
                <a16:creationId xmlns:a16="http://schemas.microsoft.com/office/drawing/2014/main" id="{F9F01273-2348-1842-B803-C0C933935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34339" y="1156019"/>
            <a:ext cx="2763618" cy="354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43FA577-E176-804F-9345-F456363D84B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129158" y="1017725"/>
            <a:ext cx="3442842" cy="137418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5FF0BC8-6464-8642-964D-BE6C017BD22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57376" y="2751594"/>
            <a:ext cx="3514624" cy="158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076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ADB74-C1E9-5D47-B65D-894DE91C4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 volta para a Mochila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047F0B-B0C1-9740-8D85-548E69A973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Nossa heurística é </a:t>
            </a:r>
            <a:r>
              <a:rPr lang="pt-BR" b="1" dirty="0"/>
              <a:t>100% </a:t>
            </a:r>
            <a:r>
              <a:rPr lang="pt-BR" b="1" dirty="0" err="1"/>
              <a:t>exploitation</a:t>
            </a:r>
            <a:endParaRPr lang="pt-BR" b="1" dirty="0"/>
          </a:p>
          <a:p>
            <a:endParaRPr lang="pt-BR" dirty="0"/>
          </a:p>
          <a:p>
            <a:r>
              <a:rPr lang="pt-BR" dirty="0"/>
              <a:t>Como podemos adicionar </a:t>
            </a:r>
            <a:r>
              <a:rPr lang="pt-BR" dirty="0" err="1"/>
              <a:t>Exploration</a:t>
            </a:r>
            <a:r>
              <a:rPr lang="pt-B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22687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ADB74-C1E9-5D47-B65D-894DE91C4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 volta para a Mochila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047F0B-B0C1-9740-8D85-548E69A973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Nossa heurística é </a:t>
            </a:r>
            <a:r>
              <a:rPr lang="pt-BR" b="1" dirty="0"/>
              <a:t>100% </a:t>
            </a:r>
            <a:r>
              <a:rPr lang="pt-BR" b="1" dirty="0" err="1"/>
              <a:t>exploitation</a:t>
            </a:r>
            <a:endParaRPr lang="pt-BR" b="1" dirty="0"/>
          </a:p>
          <a:p>
            <a:endParaRPr lang="pt-BR" dirty="0"/>
          </a:p>
          <a:p>
            <a:r>
              <a:rPr lang="pt-BR" dirty="0"/>
              <a:t>Como podemos adicionar </a:t>
            </a:r>
            <a:r>
              <a:rPr lang="pt-BR" dirty="0" err="1"/>
              <a:t>Exploration</a:t>
            </a:r>
            <a:r>
              <a:rPr lang="pt-BR" dirty="0"/>
              <a:t>?</a:t>
            </a:r>
          </a:p>
          <a:p>
            <a:endParaRPr lang="pt-BR" dirty="0"/>
          </a:p>
          <a:p>
            <a:pPr lvl="1"/>
            <a:r>
              <a:rPr lang="pt-BR" dirty="0"/>
              <a:t>Alternar heurísticas </a:t>
            </a:r>
            <a:r>
              <a:rPr lang="pt-BR" b="1" dirty="0"/>
              <a:t>de vez em quando</a:t>
            </a:r>
          </a:p>
          <a:p>
            <a:pPr lvl="1"/>
            <a:r>
              <a:rPr lang="pt-BR" b="1" dirty="0"/>
              <a:t>De vez em quando faço </a:t>
            </a:r>
            <a:r>
              <a:rPr lang="pt-BR" dirty="0"/>
              <a:t>uma escolha qualquer</a:t>
            </a:r>
          </a:p>
          <a:p>
            <a:pPr lvl="1"/>
            <a:r>
              <a:rPr lang="pt-BR" dirty="0"/>
              <a:t>Inverto a heurística </a:t>
            </a:r>
            <a:r>
              <a:rPr lang="pt-BR" b="1" dirty="0"/>
              <a:t>de vez em quando</a:t>
            </a:r>
          </a:p>
        </p:txBody>
      </p:sp>
    </p:spTree>
    <p:extLst>
      <p:ext uri="{BB962C8B-B14F-4D97-AF65-F5344CB8AC3E}">
        <p14:creationId xmlns:p14="http://schemas.microsoft.com/office/powerpoint/2010/main" val="177792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ADB74-C1E9-5D47-B65D-894DE91C4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 volta para a Mochila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047F0B-B0C1-9740-8D85-548E69A973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Nossa heurística é </a:t>
            </a:r>
            <a:r>
              <a:rPr lang="pt-BR" b="1" dirty="0"/>
              <a:t>100% </a:t>
            </a:r>
            <a:r>
              <a:rPr lang="pt-BR" b="1" dirty="0" err="1"/>
              <a:t>exploitation</a:t>
            </a:r>
            <a:endParaRPr lang="pt-BR" b="1" dirty="0"/>
          </a:p>
          <a:p>
            <a:endParaRPr lang="pt-BR" dirty="0"/>
          </a:p>
          <a:p>
            <a:r>
              <a:rPr lang="pt-BR" dirty="0"/>
              <a:t>Como podemos adicionar </a:t>
            </a:r>
            <a:r>
              <a:rPr lang="pt-BR" dirty="0" err="1"/>
              <a:t>Exploration</a:t>
            </a:r>
            <a:r>
              <a:rPr lang="pt-BR" dirty="0"/>
              <a:t>?</a:t>
            </a:r>
          </a:p>
          <a:p>
            <a:endParaRPr lang="pt-BR" dirty="0"/>
          </a:p>
          <a:p>
            <a:pPr lvl="1"/>
            <a:r>
              <a:rPr lang="pt-BR" dirty="0"/>
              <a:t>Alternar heurísticas </a:t>
            </a:r>
            <a:r>
              <a:rPr lang="pt-BR" b="1" dirty="0"/>
              <a:t>de vez em quando</a:t>
            </a:r>
          </a:p>
          <a:p>
            <a:pPr lvl="1"/>
            <a:r>
              <a:rPr lang="pt-BR" b="1" dirty="0"/>
              <a:t>De vez em quando faço </a:t>
            </a:r>
            <a:r>
              <a:rPr lang="pt-BR" dirty="0"/>
              <a:t>uma escolha qualquer</a:t>
            </a:r>
          </a:p>
          <a:p>
            <a:pPr lvl="1"/>
            <a:r>
              <a:rPr lang="pt-BR" dirty="0"/>
              <a:t>Inverto a heurística </a:t>
            </a:r>
            <a:r>
              <a:rPr lang="pt-BR" b="1" dirty="0"/>
              <a:t>de vez em quando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5AC8DCE-BA43-D54F-80B4-245CECBFE127}"/>
              </a:ext>
            </a:extLst>
          </p:cNvPr>
          <p:cNvSpPr/>
          <p:nvPr/>
        </p:nvSpPr>
        <p:spPr>
          <a:xfrm>
            <a:off x="5883856" y="2888008"/>
            <a:ext cx="20874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Aleatoriedade</a:t>
            </a:r>
          </a:p>
        </p:txBody>
      </p:sp>
    </p:spTree>
    <p:extLst>
      <p:ext uri="{BB962C8B-B14F-4D97-AF65-F5344CB8AC3E}">
        <p14:creationId xmlns:p14="http://schemas.microsoft.com/office/powerpoint/2010/main" val="453015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E1D388-2BA3-0C45-B162-F1C3670D7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Exploration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8A9467-52C6-2949-AB93-A592CFEE14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Exploration</a:t>
            </a:r>
            <a:r>
              <a:rPr lang="pt-BR" dirty="0"/>
              <a:t> requer a capacidade de criar um programa que executa de maneira diferente a cada execução</a:t>
            </a:r>
          </a:p>
          <a:p>
            <a:endParaRPr lang="pt-BR" dirty="0"/>
          </a:p>
          <a:p>
            <a:r>
              <a:rPr lang="pt-BR" dirty="0"/>
              <a:t>Precisamos:</a:t>
            </a:r>
          </a:p>
          <a:p>
            <a:pPr lvl="1"/>
            <a:r>
              <a:rPr lang="pt-BR" dirty="0"/>
              <a:t>1. Criar uma fonte de aleatoriedade;</a:t>
            </a:r>
          </a:p>
          <a:p>
            <a:pPr lvl="1"/>
            <a:r>
              <a:rPr lang="pt-BR" dirty="0"/>
              <a:t>2. Uma maneira de gerar sequências de números aleatórios</a:t>
            </a:r>
          </a:p>
        </p:txBody>
      </p:sp>
    </p:spTree>
    <p:extLst>
      <p:ext uri="{BB962C8B-B14F-4D97-AF65-F5344CB8AC3E}">
        <p14:creationId xmlns:p14="http://schemas.microsoft.com/office/powerpoint/2010/main" val="3235331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38606D-7152-2C49-B4BD-7DF016A66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Números aleatórios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CCD1D5-F605-7C41-A2D1-06C0AEB29F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Um gerador de números aleatórios é impossível de ser criado usando um computador</a:t>
            </a:r>
          </a:p>
          <a:p>
            <a:endParaRPr lang="pt-BR" dirty="0"/>
          </a:p>
          <a:p>
            <a:r>
              <a:rPr lang="pt-BR" dirty="0"/>
              <a:t>1. É impossível predizer qual será o próximo número aleatório “de verdade”;</a:t>
            </a:r>
          </a:p>
          <a:p>
            <a:endParaRPr lang="pt-BR" dirty="0"/>
          </a:p>
          <a:p>
            <a:r>
              <a:rPr lang="pt-BR" dirty="0"/>
              <a:t>2. Um computador executa uma sequência de comandos conhecidos, baseando-se em dados guardados na memória. A execução é, portanto, determinística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3842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6AEDF8-E13B-2048-8D00-9F4F578B3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Números (</a:t>
            </a:r>
            <a:r>
              <a:rPr lang="pt-BR" dirty="0" err="1"/>
              <a:t>pseudo</a:t>
            </a:r>
            <a:r>
              <a:rPr lang="pt-BR" dirty="0"/>
              <a:t>-)aleatórios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1190AD-4B10-9F46-BAAE-22086E60BC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Gerador de números </a:t>
            </a:r>
            <a:r>
              <a:rPr lang="pt-BR" dirty="0" err="1"/>
              <a:t>pseudo-aleatório</a:t>
            </a:r>
            <a:r>
              <a:rPr lang="pt-BR" dirty="0"/>
              <a:t> (</a:t>
            </a:r>
            <a:r>
              <a:rPr lang="pt-BR" dirty="0" err="1"/>
              <a:t>pRNG</a:t>
            </a:r>
            <a:r>
              <a:rPr lang="pt-BR" dirty="0"/>
              <a:t>): algoritmo determinístico que gera sequências de números que parecem aleatórias</a:t>
            </a:r>
          </a:p>
          <a:p>
            <a:endParaRPr lang="pt-BR" dirty="0"/>
          </a:p>
          <a:p>
            <a:r>
              <a:rPr lang="pt-BR" dirty="0"/>
              <a:t>1. </a:t>
            </a:r>
            <a:r>
              <a:rPr lang="pt-BR" dirty="0" err="1"/>
              <a:t>Deterministício</a:t>
            </a:r>
            <a:r>
              <a:rPr lang="pt-BR" dirty="0"/>
              <a:t>: produz sempre a mesma sequência.</a:t>
            </a:r>
          </a:p>
          <a:p>
            <a:endParaRPr lang="pt-BR" dirty="0"/>
          </a:p>
          <a:p>
            <a:r>
              <a:rPr lang="pt-BR" dirty="0"/>
              <a:t>2. Sequências que parecem aleatórias: não conseguiríamos distinguir uma sequência gerada por um </a:t>
            </a:r>
            <a:r>
              <a:rPr lang="pt-BR" dirty="0" err="1"/>
              <a:t>pRNG</a:t>
            </a:r>
            <a:r>
              <a:rPr lang="pt-BR" dirty="0"/>
              <a:t> e uma sequência aleatória de verdade</a:t>
            </a:r>
          </a:p>
        </p:txBody>
      </p:sp>
    </p:spTree>
    <p:extLst>
      <p:ext uri="{BB962C8B-B14F-4D97-AF65-F5344CB8AC3E}">
        <p14:creationId xmlns:p14="http://schemas.microsoft.com/office/powerpoint/2010/main" val="2148714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1D3C16-5EF6-7D46-BF6C-F38D22B0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Gerando números aleatórios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5E400E-8338-4147-87D0-2AE51155F1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Sorteio de números aleatórios é dado por 2 elementos:</a:t>
            </a:r>
          </a:p>
          <a:p>
            <a:endParaRPr lang="pt-BR" dirty="0"/>
          </a:p>
          <a:p>
            <a:r>
              <a:rPr lang="pt-BR" dirty="0"/>
              <a:t>1. Gerador: produz bits aleatórios a partir de um parâmetro </a:t>
            </a:r>
            <a:r>
              <a:rPr lang="pt-BR" dirty="0" err="1"/>
              <a:t>seed</a:t>
            </a:r>
            <a:r>
              <a:rPr lang="pt-BR" dirty="0"/>
              <a:t>. Cada </a:t>
            </a:r>
            <a:r>
              <a:rPr lang="pt-BR" dirty="0" err="1"/>
              <a:t>seed</a:t>
            </a:r>
            <a:r>
              <a:rPr lang="pt-BR" dirty="0"/>
              <a:t> gera uma sequência diferente de bits</a:t>
            </a:r>
          </a:p>
          <a:p>
            <a:endParaRPr lang="pt-BR" dirty="0"/>
          </a:p>
          <a:p>
            <a:r>
              <a:rPr lang="pt-BR" dirty="0"/>
              <a:t>2. Distribuição de probabilidade: gera sequência de números a partir de um conjunto de números</a:t>
            </a:r>
          </a:p>
        </p:txBody>
      </p:sp>
    </p:spTree>
    <p:extLst>
      <p:ext uri="{BB962C8B-B14F-4D97-AF65-F5344CB8AC3E}">
        <p14:creationId xmlns:p14="http://schemas.microsoft.com/office/powerpoint/2010/main" val="3197320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B8D34AF-4651-D14B-84C4-E9FECE3D3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Aula - 07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2CE4FC6F-A5E6-B842-BCD5-010CF04486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pt-BR" dirty="0" err="1"/>
              <a:t>Exploration</a:t>
            </a:r>
            <a:r>
              <a:rPr lang="pt-BR" dirty="0"/>
              <a:t> / </a:t>
            </a:r>
            <a:r>
              <a:rPr lang="pt-BR" dirty="0" err="1"/>
              <a:t>Exploitation</a:t>
            </a:r>
            <a:endParaRPr lang="pt-BR" dirty="0"/>
          </a:p>
          <a:p>
            <a:endParaRPr lang="pt-BR" dirty="0"/>
          </a:p>
          <a:p>
            <a:r>
              <a:rPr lang="pt-BR" dirty="0"/>
              <a:t>Resolução da mochila por algoritmos genéticos</a:t>
            </a:r>
          </a:p>
          <a:p>
            <a:endParaRPr lang="pt-BR" dirty="0"/>
          </a:p>
          <a:p>
            <a:r>
              <a:rPr lang="pt-BR" dirty="0"/>
              <a:t>Algoritmos aleatorizados</a:t>
            </a:r>
          </a:p>
          <a:p>
            <a:endParaRPr lang="en-US" dirty="0"/>
          </a:p>
        </p:txBody>
      </p:sp>
      <p:pic>
        <p:nvPicPr>
          <p:cNvPr id="26" name="Espaço Reservado para Imagem 25" descr="Texto&#10;&#10;Descrição gerada automaticamente">
            <a:extLst>
              <a:ext uri="{FF2B5EF4-FFF2-40B4-BE49-F238E27FC236}">
                <a16:creationId xmlns:a16="http://schemas.microsoft.com/office/drawing/2014/main" id="{91DBB4F5-11A8-894B-8397-36C649F9D81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93012432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46F06-869C-C043-92EA-419D9F65F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Entendendo (em Python)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D906EC-8472-844E-8003-D342AFCA8D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098" name="Picture 2" descr="Is it possible to reverse a pseudo random number generator in order to get  the seed? - Quora">
            <a:extLst>
              <a:ext uri="{FF2B5EF4-FFF2-40B4-BE49-F238E27FC236}">
                <a16:creationId xmlns:a16="http://schemas.microsoft.com/office/drawing/2014/main" id="{94522A7F-EE8E-9B4E-8D46-F7C2A60E5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1700" y="1152475"/>
            <a:ext cx="4358619" cy="328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742F7316-635D-3540-A11E-D8995C3C1D8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22685" y="1282148"/>
            <a:ext cx="3857249" cy="167618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22466C1-0E89-7940-9AD4-FFC8DC5680A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60257" y="3088008"/>
            <a:ext cx="2549465" cy="190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94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315EC1D-B74A-D343-A6EB-B5E5BBE02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prática 1</a:t>
            </a:r>
          </a:p>
        </p:txBody>
      </p:sp>
      <p:pic>
        <p:nvPicPr>
          <p:cNvPr id="10" name="Espaço Reservado para Imagem 9" descr="Tela de computador com celular na mão&#10;&#10;Descrição gerada automaticamente">
            <a:extLst>
              <a:ext uri="{FF2B5EF4-FFF2-40B4-BE49-F238E27FC236}">
                <a16:creationId xmlns:a16="http://schemas.microsoft.com/office/drawing/2014/main" id="{303BCBDA-49D4-EA42-9266-A18F5833F76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6DF20938-2601-6841-BCCA-67C190C098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6232" y="1157379"/>
            <a:ext cx="5236068" cy="3032125"/>
          </a:xfrm>
        </p:spPr>
        <p:txBody>
          <a:bodyPr/>
          <a:lstStyle/>
          <a:p>
            <a:pPr marL="0" lvl="0" indent="0">
              <a:lnSpc>
                <a:spcPct val="90000"/>
              </a:lnSpc>
              <a:buNone/>
            </a:pPr>
            <a:r>
              <a:rPr lang="pt-B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libri"/>
              </a:rPr>
              <a:t>Resolvendo a mochila binária por meio de heurísticas com aleatoriedade</a:t>
            </a:r>
          </a:p>
          <a:p>
            <a:pPr marL="0" lvl="0" indent="0">
              <a:lnSpc>
                <a:spcPct val="90000"/>
              </a:lnSpc>
              <a:buNone/>
            </a:pPr>
            <a:endParaRPr lang="pt-BR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alibri"/>
            </a:endParaRPr>
          </a:p>
          <a:p>
            <a:pPr marL="0" lvl="0" indent="0">
              <a:lnSpc>
                <a:spcPct val="90000"/>
              </a:lnSpc>
              <a:buNone/>
            </a:pPr>
            <a:endParaRPr lang="pt-BR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alibri"/>
            </a:endParaRPr>
          </a:p>
          <a:p>
            <a:endParaRPr lang="pt-BR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61096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315EC1D-B74A-D343-A6EB-B5E5BBE02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prática 2</a:t>
            </a:r>
          </a:p>
        </p:txBody>
      </p:sp>
      <p:pic>
        <p:nvPicPr>
          <p:cNvPr id="10" name="Espaço Reservado para Imagem 9" descr="Tela de computador com celular na mão&#10;&#10;Descrição gerada automaticamente">
            <a:extLst>
              <a:ext uri="{FF2B5EF4-FFF2-40B4-BE49-F238E27FC236}">
                <a16:creationId xmlns:a16="http://schemas.microsoft.com/office/drawing/2014/main" id="{303BCBDA-49D4-EA42-9266-A18F5833F76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6DF20938-2601-6841-BCCA-67C190C098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6232" y="1157379"/>
            <a:ext cx="5236068" cy="3032125"/>
          </a:xfrm>
        </p:spPr>
        <p:txBody>
          <a:bodyPr/>
          <a:lstStyle/>
          <a:p>
            <a:pPr marL="0" lvl="0" indent="0">
              <a:lnSpc>
                <a:spcPct val="90000"/>
              </a:lnSpc>
              <a:buNone/>
            </a:pPr>
            <a:r>
              <a:rPr lang="pt-B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libri"/>
              </a:rPr>
              <a:t>E se tudo fosse aleatório?</a:t>
            </a:r>
          </a:p>
          <a:p>
            <a:pPr marL="0" lvl="0" indent="0">
              <a:lnSpc>
                <a:spcPct val="90000"/>
              </a:lnSpc>
              <a:buNone/>
            </a:pPr>
            <a:endParaRPr lang="pt-BR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alibri"/>
            </a:endParaRPr>
          </a:p>
          <a:p>
            <a:pPr marL="0" lvl="0" indent="0">
              <a:lnSpc>
                <a:spcPct val="90000"/>
              </a:lnSpc>
              <a:buNone/>
            </a:pPr>
            <a:r>
              <a:rPr lang="pt-B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libri"/>
              </a:rPr>
              <a:t>Implemente uma solução completamente aleatória para a mochila binária</a:t>
            </a:r>
          </a:p>
          <a:p>
            <a:pPr marL="0" lvl="0" indent="0">
              <a:lnSpc>
                <a:spcPct val="90000"/>
              </a:lnSpc>
              <a:buNone/>
            </a:pPr>
            <a:endParaRPr lang="pt-BR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alibri"/>
            </a:endParaRPr>
          </a:p>
          <a:p>
            <a:pPr marL="0" lvl="0" indent="0">
              <a:lnSpc>
                <a:spcPct val="90000"/>
              </a:lnSpc>
              <a:buNone/>
            </a:pPr>
            <a:endParaRPr lang="pt-BR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alibri"/>
            </a:endParaRPr>
          </a:p>
          <a:p>
            <a:pPr marL="0" lvl="0" indent="0">
              <a:lnSpc>
                <a:spcPct val="90000"/>
              </a:lnSpc>
              <a:buNone/>
            </a:pPr>
            <a:endParaRPr lang="pt-BR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alibri"/>
            </a:endParaRPr>
          </a:p>
          <a:p>
            <a:pPr marL="0" lvl="0" indent="0">
              <a:lnSpc>
                <a:spcPct val="90000"/>
              </a:lnSpc>
              <a:buNone/>
            </a:pPr>
            <a:endParaRPr lang="pt-BR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alibri"/>
            </a:endParaRPr>
          </a:p>
          <a:p>
            <a:endParaRPr lang="pt-BR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510919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958A58B-6415-494A-B07B-47F0CFC90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Discussão</a:t>
            </a:r>
          </a:p>
        </p:txBody>
      </p:sp>
      <p:pic>
        <p:nvPicPr>
          <p:cNvPr id="9" name="Espaço Reservado para Imagem 8" descr="Mouse de computador&#10;&#10;Descrição gerada automaticamente com confiança média">
            <a:extLst>
              <a:ext uri="{FF2B5EF4-FFF2-40B4-BE49-F238E27FC236}">
                <a16:creationId xmlns:a16="http://schemas.microsoft.com/office/drawing/2014/main" id="{BD666683-C839-804E-91A4-1BE6C33477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668EB1EC-DFCF-7243-AF1B-7FB5687654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sz="1800" spc="-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Adicionar aleatoriedade melhorou os resultados?</a:t>
            </a:r>
          </a:p>
          <a:p>
            <a:endParaRPr lang="pt-BR" sz="1800" spc="-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sz="1800" spc="-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Qual a qualidade das soluções aleatórias?</a:t>
            </a:r>
          </a:p>
          <a:p>
            <a:endParaRPr lang="pt-BR" sz="1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196510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Imagem 5">
            <a:extLst>
              <a:ext uri="{FF2B5EF4-FFF2-40B4-BE49-F238E27FC236}">
                <a16:creationId xmlns:a16="http://schemas.microsoft.com/office/drawing/2014/main" id="{A3B35729-D76C-2A4E-80C1-3363DD715D2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3368675" cy="5148263"/>
          </a:xfrm>
        </p:spPr>
      </p:pic>
      <p:sp>
        <p:nvSpPr>
          <p:cNvPr id="315" name="Google Shape;315;p35"/>
          <p:cNvSpPr/>
          <p:nvPr/>
        </p:nvSpPr>
        <p:spPr>
          <a:xfrm>
            <a:off x="2637125" y="751455"/>
            <a:ext cx="6507000" cy="1254644"/>
          </a:xfrm>
          <a:prstGeom prst="rect">
            <a:avLst/>
          </a:prstGeom>
          <a:solidFill>
            <a:srgbClr val="EE2A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CD169E-3B5F-A64A-9F6B-95E294A6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6232" y="985504"/>
            <a:ext cx="5236068" cy="803617"/>
          </a:xfrm>
        </p:spPr>
        <p:txBody>
          <a:bodyPr anchor="ctr"/>
          <a:lstStyle/>
          <a:p>
            <a:r>
              <a:rPr lang="pt-BR" sz="3200" dirty="0">
                <a:solidFill>
                  <a:schemeClr val="bg1"/>
                </a:solidFill>
              </a:rPr>
              <a:t>Obrigado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AEEF8E9-DB83-B54E-AB83-D570305A543A}"/>
              </a:ext>
            </a:extLst>
          </p:cNvPr>
          <p:cNvSpPr/>
          <p:nvPr/>
        </p:nvSpPr>
        <p:spPr>
          <a:xfrm>
            <a:off x="0" y="4537623"/>
            <a:ext cx="3368675" cy="61064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Google Shape;8;p1">
            <a:hlinkClick r:id="rId4"/>
            <a:extLst>
              <a:ext uri="{FF2B5EF4-FFF2-40B4-BE49-F238E27FC236}">
                <a16:creationId xmlns:a16="http://schemas.microsoft.com/office/drawing/2014/main" id="{27F95506-F9F3-1C41-B06F-ADE08AD0B966}"/>
              </a:ext>
            </a:extLst>
          </p:cNvPr>
          <p:cNvSpPr txBox="1"/>
          <p:nvPr/>
        </p:nvSpPr>
        <p:spPr>
          <a:xfrm>
            <a:off x="1259308" y="4751512"/>
            <a:ext cx="1082255" cy="1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 b="0" i="0" u="none" strike="noStrike" cap="none" dirty="0" err="1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rPr>
              <a:t>www.insper.edu.br</a:t>
            </a:r>
            <a:endParaRPr sz="700" b="0" dirty="0">
              <a:solidFill>
                <a:schemeClr val="accent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" name="Google Shape;10;p1">
            <a:extLst>
              <a:ext uri="{FF2B5EF4-FFF2-40B4-BE49-F238E27FC236}">
                <a16:creationId xmlns:a16="http://schemas.microsoft.com/office/drawing/2014/main" id="{C11EA0F0-03FE-C244-82AC-9FBDD663BFE7}"/>
              </a:ext>
            </a:extLst>
          </p:cNvPr>
          <p:cNvPicPr preferRelativeResize="0"/>
          <p:nvPr/>
        </p:nvPicPr>
        <p:blipFill rotWithShape="1">
          <a:blip r:embed="rId5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0" y="4722073"/>
            <a:ext cx="719857" cy="25387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3A814AC8-9B6E-0C46-8621-AC74C67C7B25}"/>
              </a:ext>
            </a:extLst>
          </p:cNvPr>
          <p:cNvCxnSpPr/>
          <p:nvPr/>
        </p:nvCxnSpPr>
        <p:spPr>
          <a:xfrm>
            <a:off x="1145432" y="4722073"/>
            <a:ext cx="0" cy="253879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64201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E0BE4EF-858D-9C4B-BC15-915FA8585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Heurísticas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BBB872A7-0E20-6749-9D77-6278DF5C25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Vimos que heurísticas são “truques” usados para resolver um problema rapidamente</a:t>
            </a:r>
          </a:p>
          <a:p>
            <a:endParaRPr lang="pt-BR" dirty="0"/>
          </a:p>
          <a:p>
            <a:r>
              <a:rPr lang="pt-BR" dirty="0"/>
              <a:t>Uma boa heurística consegue obter resultados aproximados ou ganhos de curto prazo, porém não garante resultados ótimos, nem resultados bons em todas as situações!</a:t>
            </a:r>
          </a:p>
        </p:txBody>
      </p:sp>
    </p:spTree>
    <p:extLst>
      <p:ext uri="{BB962C8B-B14F-4D97-AF65-F5344CB8AC3E}">
        <p14:creationId xmlns:p14="http://schemas.microsoft.com/office/powerpoint/2010/main" val="157618182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648197-2BD9-5645-BE80-B61F65517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Heurísticas - Limitações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76638F-AC20-2E4E-80D2-CC6C9DA068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 se a solução gerada não for boa? Conseguimos “tentar” de novo e gerar outras parecidas?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Será que é possível melhorar a solução gerada? Como?</a:t>
            </a:r>
          </a:p>
        </p:txBody>
      </p:sp>
    </p:spTree>
    <p:extLst>
      <p:ext uri="{BB962C8B-B14F-4D97-AF65-F5344CB8AC3E}">
        <p14:creationId xmlns:p14="http://schemas.microsoft.com/office/powerpoint/2010/main" val="1614382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7C7D25-4AC2-A444-9CB0-8A8862B43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 vs. Exploitation</a:t>
            </a:r>
          </a:p>
        </p:txBody>
      </p:sp>
      <p:pic>
        <p:nvPicPr>
          <p:cNvPr id="4" name="Picture 2" descr="gentlemenì ëí ì´ë¯¸ì§ ê²ìê²°ê³¼">
            <a:extLst>
              <a:ext uri="{FF2B5EF4-FFF2-40B4-BE49-F238E27FC236}">
                <a16:creationId xmlns:a16="http://schemas.microsoft.com/office/drawing/2014/main" id="{2CB4B9B5-D9D8-2349-A6E9-1C7CE8DAC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9748" y="1325931"/>
            <a:ext cx="2058671" cy="2058671"/>
          </a:xfrm>
          <a:prstGeom prst="rect">
            <a:avLst/>
          </a:prstGeom>
          <a:solidFill>
            <a:srgbClr val="FF0000"/>
          </a:solidFill>
        </p:spPr>
      </p:pic>
      <p:pic>
        <p:nvPicPr>
          <p:cNvPr id="5" name="Picture 4" descr="ê´ë ¨ ì´ë¯¸ì§">
            <a:extLst>
              <a:ext uri="{FF2B5EF4-FFF2-40B4-BE49-F238E27FC236}">
                <a16:creationId xmlns:a16="http://schemas.microsoft.com/office/drawing/2014/main" id="{D08CF5EE-7ADA-6D40-8963-5F634A99A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317375" y="1292043"/>
            <a:ext cx="2058671" cy="2058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2">
            <a:extLst>
              <a:ext uri="{FF2B5EF4-FFF2-40B4-BE49-F238E27FC236}">
                <a16:creationId xmlns:a16="http://schemas.microsoft.com/office/drawing/2014/main" id="{0B8C7D91-FB17-DF4A-A8EE-6F68F33C9DDF}"/>
              </a:ext>
            </a:extLst>
          </p:cNvPr>
          <p:cNvSpPr txBox="1"/>
          <p:nvPr/>
        </p:nvSpPr>
        <p:spPr>
          <a:xfrm>
            <a:off x="610477" y="3350714"/>
            <a:ext cx="1757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Exploration</a:t>
            </a:r>
            <a:endParaRPr lang="ko-KR" altLang="en-US" sz="2400" b="1" dirty="0"/>
          </a:p>
        </p:txBody>
      </p:sp>
      <p:sp>
        <p:nvSpPr>
          <p:cNvPr id="7" name="TextBox 13">
            <a:extLst>
              <a:ext uri="{FF2B5EF4-FFF2-40B4-BE49-F238E27FC236}">
                <a16:creationId xmlns:a16="http://schemas.microsoft.com/office/drawing/2014/main" id="{5E93125C-6F2A-084D-8B58-6E05A1EC1484}"/>
              </a:ext>
            </a:extLst>
          </p:cNvPr>
          <p:cNvSpPr txBox="1"/>
          <p:nvPr/>
        </p:nvSpPr>
        <p:spPr>
          <a:xfrm>
            <a:off x="6166645" y="3342769"/>
            <a:ext cx="1808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Exploitation</a:t>
            </a:r>
            <a:endParaRPr lang="ko-KR" altLang="en-US" sz="2400" b="1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3894B46-2A0D-1B4B-897F-B17FDC12DCD8}"/>
              </a:ext>
            </a:extLst>
          </p:cNvPr>
          <p:cNvSpPr/>
          <p:nvPr/>
        </p:nvSpPr>
        <p:spPr>
          <a:xfrm>
            <a:off x="81689" y="3804434"/>
            <a:ext cx="4572000" cy="79361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2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Exploration:</a:t>
            </a:r>
          </a:p>
          <a:p>
            <a:pPr marL="349965" indent="-349965">
              <a:lnSpc>
                <a:spcPct val="150000"/>
              </a:lnSpc>
              <a:buFont typeface="Arial"/>
              <a:buChar char="•"/>
              <a:defRPr/>
            </a:pPr>
            <a:r>
              <a:rPr lang="pt-BR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decisão não localmente ótima feita "de propósito"</a:t>
            </a:r>
          </a:p>
          <a:p>
            <a:pPr marL="349965" indent="-349965">
              <a:lnSpc>
                <a:spcPct val="150000"/>
              </a:lnSpc>
              <a:buFont typeface="Arial"/>
              <a:buChar char="•"/>
              <a:defRPr/>
            </a:pPr>
            <a:r>
              <a:rPr lang="pt-BR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visa adicionar variabilidade nas soluções geradas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E040A4B-876D-2748-99E1-91B05FA4042E}"/>
              </a:ext>
            </a:extLst>
          </p:cNvPr>
          <p:cNvSpPr/>
          <p:nvPr/>
        </p:nvSpPr>
        <p:spPr>
          <a:xfrm>
            <a:off x="4721628" y="3812379"/>
            <a:ext cx="4422372" cy="1070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Exploitation: </a:t>
            </a:r>
            <a:endParaRPr lang="en-US" sz="12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9965" indent="-349965">
              <a:lnSpc>
                <a:spcPct val="150000"/>
              </a:lnSpc>
              <a:buFont typeface="Arial"/>
              <a:buChar char="•"/>
              <a:defRPr/>
            </a:pPr>
            <a:r>
              <a:rPr lang="pt-BR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explorar alguma </a:t>
            </a:r>
            <a:r>
              <a:rPr lang="pt-BR" sz="12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propriedade do problema</a:t>
            </a:r>
          </a:p>
          <a:p>
            <a:pPr marL="349965" indent="-349965">
              <a:lnSpc>
                <a:spcPct val="150000"/>
              </a:lnSpc>
              <a:buFont typeface="Arial"/>
              <a:buChar char="•"/>
              <a:defRPr/>
            </a:pPr>
            <a:r>
              <a:rPr lang="pt-BR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pode ser uma intuição que leve a bons resultados em curto prazo</a:t>
            </a:r>
          </a:p>
        </p:txBody>
      </p:sp>
    </p:spTree>
    <p:extLst>
      <p:ext uri="{BB962C8B-B14F-4D97-AF65-F5344CB8AC3E}">
        <p14:creationId xmlns:p14="http://schemas.microsoft.com/office/powerpoint/2010/main" val="4132049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73D4D9-3FF1-9948-9928-D04CECCDF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 vs. Exploitation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7CF9F3-BEBF-1F47-ADCD-885E3AB567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Possíveis técnicas. </a:t>
            </a:r>
            <a:br>
              <a:rPr lang="pt-BR" dirty="0"/>
            </a:br>
            <a:r>
              <a:rPr lang="pt-BR" dirty="0"/>
              <a:t>Você reconhece alguma?</a:t>
            </a:r>
          </a:p>
        </p:txBody>
      </p:sp>
      <p:pic>
        <p:nvPicPr>
          <p:cNvPr id="4" name="Picture 2" descr="genetic algorithm exploration vs exploitationì ëí ì´ë¯¸ì§ ê²ìê²°ê³¼">
            <a:extLst>
              <a:ext uri="{FF2B5EF4-FFF2-40B4-BE49-F238E27FC236}">
                <a16:creationId xmlns:a16="http://schemas.microsoft.com/office/drawing/2014/main" id="{22F2B1F1-C032-6D4C-842F-5118941EF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81134" y="1017724"/>
            <a:ext cx="4477066" cy="394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701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20D0BA-FA54-9E4B-9E97-EEF1E6F99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 genéticos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06546EB-D76A-3F47-8F41-8D64AF2793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Picture 2" descr="Genetic algorithmì ëí ì´ë¯¸ì§ ê²ìê²°ê³¼">
            <a:extLst>
              <a:ext uri="{FF2B5EF4-FFF2-40B4-BE49-F238E27FC236}">
                <a16:creationId xmlns:a16="http://schemas.microsoft.com/office/drawing/2014/main" id="{B1A01401-17A5-CC42-A9F9-5EC24E9C7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9319" y="1548970"/>
            <a:ext cx="2851580" cy="285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metaheuristic algorithmì ëí ì´ë¯¸ì§ ê²ìê²°ê³¼">
            <a:extLst>
              <a:ext uri="{FF2B5EF4-FFF2-40B4-BE49-F238E27FC236}">
                <a16:creationId xmlns:a16="http://schemas.microsoft.com/office/drawing/2014/main" id="{A2181B50-EC28-E949-A849-A6A68C353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99212" y="1048861"/>
            <a:ext cx="5233088" cy="352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776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B9D80F-C7A1-4440-9495-76B33E31D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Genético para</a:t>
            </a:r>
            <a:br>
              <a:rPr lang="pt-BR" dirty="0"/>
            </a:br>
            <a:r>
              <a:rPr lang="pt-BR" dirty="0"/>
              <a:t>a Mochila Binária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42CC2A8-B94D-D74D-B06D-272F44DDB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38973" y="294895"/>
            <a:ext cx="3705027" cy="4185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0DFBEAAE-EFBF-F942-937F-38AFC43C7410}"/>
              </a:ext>
            </a:extLst>
          </p:cNvPr>
          <p:cNvSpPr/>
          <p:nvPr/>
        </p:nvSpPr>
        <p:spPr>
          <a:xfrm>
            <a:off x="420463" y="2571750"/>
            <a:ext cx="4151537" cy="1452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Exploration vs Exploitation </a:t>
            </a:r>
            <a:r>
              <a:rPr lang="pt-BR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 Algoritmos Genéticos</a:t>
            </a:r>
          </a:p>
          <a:p>
            <a:pPr marL="349965" indent="-349965">
              <a:lnSpc>
                <a:spcPct val="150000"/>
              </a:lnSpc>
              <a:buFont typeface="Arial"/>
              <a:buChar char="•"/>
              <a:defRPr/>
            </a:pPr>
            <a:r>
              <a:rPr lang="pt-BR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Estratégia de Reprodução (</a:t>
            </a:r>
            <a:r>
              <a:rPr lang="pt-BR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cross</a:t>
            </a:r>
            <a:r>
              <a:rPr lang="pt-BR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-over)</a:t>
            </a:r>
          </a:p>
          <a:p>
            <a:pPr marL="349965" indent="-349965">
              <a:lnSpc>
                <a:spcPct val="150000"/>
              </a:lnSpc>
              <a:buFont typeface="Arial"/>
              <a:buChar char="•"/>
              <a:defRPr/>
            </a:pPr>
            <a:r>
              <a:rPr lang="pt-BR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Taxa de mutação</a:t>
            </a:r>
          </a:p>
          <a:p>
            <a:pPr marL="349965" indent="-349965">
              <a:lnSpc>
                <a:spcPct val="150000"/>
              </a:lnSpc>
              <a:buFont typeface="Arial"/>
              <a:buChar char="•"/>
              <a:defRPr/>
            </a:pPr>
            <a:r>
              <a:rPr lang="pt-BR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Estratégia de elitismo</a:t>
            </a:r>
          </a:p>
        </p:txBody>
      </p:sp>
    </p:spTree>
    <p:extLst>
      <p:ext uri="{BB962C8B-B14F-4D97-AF65-F5344CB8AC3E}">
        <p14:creationId xmlns:p14="http://schemas.microsoft.com/office/powerpoint/2010/main" val="359813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Agrupar 48">
            <a:extLst>
              <a:ext uri="{FF2B5EF4-FFF2-40B4-BE49-F238E27FC236}">
                <a16:creationId xmlns:a16="http://schemas.microsoft.com/office/drawing/2014/main" id="{53661E0C-9470-884B-A7DB-B9936CD35C9D}"/>
              </a:ext>
            </a:extLst>
          </p:cNvPr>
          <p:cNvGrpSpPr/>
          <p:nvPr/>
        </p:nvGrpSpPr>
        <p:grpSpPr>
          <a:xfrm>
            <a:off x="1321864" y="149741"/>
            <a:ext cx="7378972" cy="4993759"/>
            <a:chOff x="407716" y="170206"/>
            <a:chExt cx="9039209" cy="6352316"/>
          </a:xfrm>
        </p:grpSpPr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E7972D49-5B49-0B4F-832A-7AEF9643D4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20044"/>
            <a:stretch/>
          </p:blipFill>
          <p:spPr>
            <a:xfrm>
              <a:off x="3555819" y="4697138"/>
              <a:ext cx="2232248" cy="115150"/>
            </a:xfrm>
            <a:prstGeom prst="rect">
              <a:avLst/>
            </a:prstGeom>
          </p:spPr>
        </p:pic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6FAFB29B-83AA-2F4B-9CE4-DACA58E13BC4}"/>
                </a:ext>
              </a:extLst>
            </p:cNvPr>
            <p:cNvSpPr/>
            <p:nvPr/>
          </p:nvSpPr>
          <p:spPr>
            <a:xfrm>
              <a:off x="3633591" y="4650779"/>
              <a:ext cx="1643420" cy="209291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13D78342-169B-2549-BC7A-232A3CADD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140762" y="170206"/>
              <a:ext cx="2232248" cy="1636422"/>
            </a:xfrm>
            <a:prstGeom prst="rect">
              <a:avLst/>
            </a:prstGeom>
          </p:spPr>
        </p:pic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766A7171-7CC4-9F4D-BCBC-5996D79DF5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3267" y="170206"/>
              <a:ext cx="1329308" cy="1463582"/>
            </a:xfrm>
            <a:prstGeom prst="rect">
              <a:avLst/>
            </a:prstGeom>
          </p:spPr>
        </p:pic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64679248-FEA0-5443-9D16-40B1791CAD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844481" y="170206"/>
              <a:ext cx="1728192" cy="260349"/>
            </a:xfrm>
            <a:prstGeom prst="rect">
              <a:avLst/>
            </a:prstGeom>
          </p:spPr>
        </p:pic>
        <p:sp>
          <p:nvSpPr>
            <p:cNvPr id="7" name="Seta para a Direita Listrada 6">
              <a:extLst>
                <a:ext uri="{FF2B5EF4-FFF2-40B4-BE49-F238E27FC236}">
                  <a16:creationId xmlns:a16="http://schemas.microsoft.com/office/drawing/2014/main" id="{4BF29E26-9278-0E46-88E3-C656F40D326F}"/>
                </a:ext>
              </a:extLst>
            </p:cNvPr>
            <p:cNvSpPr/>
            <p:nvPr/>
          </p:nvSpPr>
          <p:spPr>
            <a:xfrm>
              <a:off x="2094025" y="615255"/>
              <a:ext cx="1872208" cy="983509"/>
            </a:xfrm>
            <a:prstGeom prst="stripedRightArrow">
              <a:avLst/>
            </a:prstGeom>
            <a:solidFill>
              <a:srgbClr val="C431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/>
                <a:t>População Inicial (</a:t>
              </a:r>
              <a:r>
                <a:rPr lang="pt-BR" sz="1000" dirty="0" err="1"/>
                <a:t>n</a:t>
              </a:r>
              <a:r>
                <a:rPr lang="pt-BR" sz="1000" dirty="0"/>
                <a:t>=8)</a:t>
              </a:r>
            </a:p>
          </p:txBody>
        </p:sp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E52F355F-8E0F-1545-B092-C239D6B114F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945968" y="450793"/>
              <a:ext cx="1182915" cy="1312431"/>
            </a:xfrm>
            <a:prstGeom prst="rect">
              <a:avLst/>
            </a:prstGeom>
          </p:spPr>
        </p:pic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54270903-98C8-7442-BDC7-F883D733FED2}"/>
                </a:ext>
              </a:extLst>
            </p:cNvPr>
            <p:cNvCxnSpPr/>
            <p:nvPr/>
          </p:nvCxnSpPr>
          <p:spPr>
            <a:xfrm>
              <a:off x="5893867" y="615255"/>
              <a:ext cx="14401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8BF0E7C2-D64B-0E45-8C29-4FEC090F08E8}"/>
                </a:ext>
              </a:extLst>
            </p:cNvPr>
            <p:cNvCxnSpPr/>
            <p:nvPr/>
          </p:nvCxnSpPr>
          <p:spPr>
            <a:xfrm>
              <a:off x="5893867" y="736699"/>
              <a:ext cx="14401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8435B704-4522-0947-9DB2-4730EE4B8375}"/>
                </a:ext>
              </a:extLst>
            </p:cNvPr>
            <p:cNvCxnSpPr/>
            <p:nvPr/>
          </p:nvCxnSpPr>
          <p:spPr>
            <a:xfrm>
              <a:off x="5965875" y="1598764"/>
              <a:ext cx="14401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C4DC842E-AEE0-C345-93BA-A5CD176DAABE}"/>
                </a:ext>
              </a:extLst>
            </p:cNvPr>
            <p:cNvCxnSpPr/>
            <p:nvPr/>
          </p:nvCxnSpPr>
          <p:spPr>
            <a:xfrm>
              <a:off x="5965875" y="1456779"/>
              <a:ext cx="14401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E0829011-249F-D442-8B9A-8DF1C61BE4DB}"/>
                </a:ext>
              </a:extLst>
            </p:cNvPr>
            <p:cNvCxnSpPr/>
            <p:nvPr/>
          </p:nvCxnSpPr>
          <p:spPr>
            <a:xfrm>
              <a:off x="5965875" y="1312763"/>
              <a:ext cx="14401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EBD9606C-6328-1044-A887-1607A436AFF0}"/>
                </a:ext>
              </a:extLst>
            </p:cNvPr>
            <p:cNvCxnSpPr/>
            <p:nvPr/>
          </p:nvCxnSpPr>
          <p:spPr>
            <a:xfrm>
              <a:off x="5893867" y="910516"/>
              <a:ext cx="14401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6CBF8E62-3A08-BF47-8B1D-010C99F0F756}"/>
                </a:ext>
              </a:extLst>
            </p:cNvPr>
            <p:cNvSpPr txBox="1"/>
            <p:nvPr/>
          </p:nvSpPr>
          <p:spPr>
            <a:xfrm>
              <a:off x="6284420" y="946863"/>
              <a:ext cx="833583" cy="313206"/>
            </a:xfrm>
            <a:prstGeom prst="rect">
              <a:avLst/>
            </a:prstGeom>
            <a:solidFill>
              <a:srgbClr val="C43150"/>
            </a:solidFill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Fitness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DBB87088-E91B-A940-92E1-E0CB733F377A}"/>
                </a:ext>
              </a:extLst>
            </p:cNvPr>
            <p:cNvSpPr txBox="1"/>
            <p:nvPr/>
          </p:nvSpPr>
          <p:spPr>
            <a:xfrm>
              <a:off x="6197153" y="2443416"/>
              <a:ext cx="833583" cy="322994"/>
            </a:xfrm>
            <a:prstGeom prst="rect">
              <a:avLst/>
            </a:prstGeom>
            <a:solidFill>
              <a:srgbClr val="C43150"/>
            </a:solidFill>
          </p:spPr>
          <p:txBody>
            <a:bodyPr wrap="square" rtlCol="0">
              <a:spAutoFit/>
            </a:bodyPr>
            <a:lstStyle/>
            <a:p>
              <a:r>
                <a:rPr lang="pt-BR" sz="1050" dirty="0">
                  <a:solidFill>
                    <a:schemeClr val="bg1"/>
                  </a:solidFill>
                </a:rPr>
                <a:t>Seleção</a:t>
              </a:r>
            </a:p>
          </p:txBody>
        </p:sp>
        <p:sp>
          <p:nvSpPr>
            <p:cNvPr id="17" name="Seta para a Direita Listrada 16">
              <a:extLst>
                <a:ext uri="{FF2B5EF4-FFF2-40B4-BE49-F238E27FC236}">
                  <a16:creationId xmlns:a16="http://schemas.microsoft.com/office/drawing/2014/main" id="{14C2125C-7DB2-EE48-A9F7-0738520E3072}"/>
                </a:ext>
              </a:extLst>
            </p:cNvPr>
            <p:cNvSpPr/>
            <p:nvPr/>
          </p:nvSpPr>
          <p:spPr>
            <a:xfrm rot="5400000">
              <a:off x="6339307" y="1707076"/>
              <a:ext cx="549279" cy="833583"/>
            </a:xfrm>
            <a:prstGeom prst="stripedRightArrow">
              <a:avLst/>
            </a:prstGeom>
            <a:solidFill>
              <a:srgbClr val="C431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 dirty="0"/>
            </a:p>
          </p:txBody>
        </p:sp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14D0FD81-32F0-4942-B4BC-5B2CDC39C8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2015"/>
            <a:stretch/>
          </p:blipFill>
          <p:spPr>
            <a:xfrm>
              <a:off x="5589792" y="2898266"/>
              <a:ext cx="2232248" cy="126713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565C5733-9834-4B48-95EE-8BC5A8F4B4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966233" y="2920116"/>
              <a:ext cx="1584177" cy="144016"/>
            </a:xfrm>
            <a:prstGeom prst="rect">
              <a:avLst/>
            </a:prstGeom>
          </p:spPr>
        </p:pic>
        <p:pic>
          <p:nvPicPr>
            <p:cNvPr id="20" name="Imagem 19">
              <a:extLst>
                <a:ext uri="{FF2B5EF4-FFF2-40B4-BE49-F238E27FC236}">
                  <a16:creationId xmlns:a16="http://schemas.microsoft.com/office/drawing/2014/main" id="{B41082F3-57C6-1A4E-A7F6-8875415221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850902" y="3154156"/>
              <a:ext cx="2232248" cy="144017"/>
            </a:xfrm>
            <a:prstGeom prst="rect">
              <a:avLst/>
            </a:prstGeom>
          </p:spPr>
        </p:pic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16ADC334-D6F8-F644-AF1B-EAB8AAD6E6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1"/>
            <a:stretch/>
          </p:blipFill>
          <p:spPr>
            <a:xfrm>
              <a:off x="5589792" y="3122943"/>
              <a:ext cx="2232248" cy="144016"/>
            </a:xfrm>
            <a:prstGeom prst="rect">
              <a:avLst/>
            </a:prstGeom>
          </p:spPr>
        </p:pic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2D35726B-2751-A44E-BEDE-E7DFCEE95EDD}"/>
                </a:ext>
              </a:extLst>
            </p:cNvPr>
            <p:cNvSpPr txBox="1"/>
            <p:nvPr/>
          </p:nvSpPr>
          <p:spPr>
            <a:xfrm>
              <a:off x="6031004" y="4018350"/>
              <a:ext cx="1165881" cy="332781"/>
            </a:xfrm>
            <a:prstGeom prst="rect">
              <a:avLst/>
            </a:prstGeom>
            <a:solidFill>
              <a:srgbClr val="C43150"/>
            </a:solidFill>
          </p:spPr>
          <p:txBody>
            <a:bodyPr wrap="square" rtlCol="0">
              <a:spAutoFit/>
            </a:bodyPr>
            <a:lstStyle/>
            <a:p>
              <a:r>
                <a:rPr lang="pt-BR" sz="1100" dirty="0">
                  <a:solidFill>
                    <a:schemeClr val="bg1"/>
                  </a:solidFill>
                </a:rPr>
                <a:t>Cross-Over</a:t>
              </a:r>
            </a:p>
          </p:txBody>
        </p:sp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1C72BD10-1B43-5647-BCAE-CC792BA0F1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672709" y="4448470"/>
              <a:ext cx="1584177" cy="144016"/>
            </a:xfrm>
            <a:prstGeom prst="rect">
              <a:avLst/>
            </a:prstGeom>
          </p:spPr>
        </p:pic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07129476-D05C-1E4C-954E-114B3B3C2D86}"/>
                </a:ext>
              </a:extLst>
            </p:cNvPr>
            <p:cNvCxnSpPr>
              <a:cxnSpLocks/>
            </p:cNvCxnSpPr>
            <p:nvPr/>
          </p:nvCxnSpPr>
          <p:spPr>
            <a:xfrm>
              <a:off x="4411320" y="4330676"/>
              <a:ext cx="0" cy="604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Seta para a Direita Listrada 25">
              <a:extLst>
                <a:ext uri="{FF2B5EF4-FFF2-40B4-BE49-F238E27FC236}">
                  <a16:creationId xmlns:a16="http://schemas.microsoft.com/office/drawing/2014/main" id="{A941391F-8253-474E-935A-B5F8D6ACA22B}"/>
                </a:ext>
              </a:extLst>
            </p:cNvPr>
            <p:cNvSpPr/>
            <p:nvPr/>
          </p:nvSpPr>
          <p:spPr>
            <a:xfrm>
              <a:off x="5321364" y="4403675"/>
              <a:ext cx="349916" cy="512519"/>
            </a:xfrm>
            <a:prstGeom prst="stripedRightArrow">
              <a:avLst/>
            </a:prstGeom>
            <a:solidFill>
              <a:srgbClr val="C431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 dirty="0"/>
            </a:p>
          </p:txBody>
        </p:sp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6E62F00E-D193-DE46-8939-92ED71CFD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831848" y="4392881"/>
              <a:ext cx="1502179" cy="267054"/>
            </a:xfrm>
            <a:prstGeom prst="rect">
              <a:avLst/>
            </a:prstGeom>
          </p:spPr>
        </p:pic>
        <p:pic>
          <p:nvPicPr>
            <p:cNvPr id="28" name="Imagem 27">
              <a:extLst>
                <a:ext uri="{FF2B5EF4-FFF2-40B4-BE49-F238E27FC236}">
                  <a16:creationId xmlns:a16="http://schemas.microsoft.com/office/drawing/2014/main" id="{D83BDFB2-269A-D14F-BE06-647A96691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831848" y="4668273"/>
              <a:ext cx="1502180" cy="267054"/>
            </a:xfrm>
            <a:prstGeom prst="rect">
              <a:avLst/>
            </a:prstGeom>
          </p:spPr>
        </p:pic>
        <p:sp>
          <p:nvSpPr>
            <p:cNvPr id="29" name="Seta para a Direita Listrada 28">
              <a:extLst>
                <a:ext uri="{FF2B5EF4-FFF2-40B4-BE49-F238E27FC236}">
                  <a16:creationId xmlns:a16="http://schemas.microsoft.com/office/drawing/2014/main" id="{8BCAA445-27D3-EE45-AA10-ECD094EA17DD}"/>
                </a:ext>
              </a:extLst>
            </p:cNvPr>
            <p:cNvSpPr/>
            <p:nvPr/>
          </p:nvSpPr>
          <p:spPr>
            <a:xfrm rot="5400000">
              <a:off x="6339306" y="3256665"/>
              <a:ext cx="549279" cy="833583"/>
            </a:xfrm>
            <a:prstGeom prst="stripedRightArrow">
              <a:avLst/>
            </a:prstGeom>
            <a:solidFill>
              <a:srgbClr val="C431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 dirty="0"/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8FB50170-4773-7645-A7D1-ED02A9B531AF}"/>
                </a:ext>
              </a:extLst>
            </p:cNvPr>
            <p:cNvSpPr/>
            <p:nvPr/>
          </p:nvSpPr>
          <p:spPr>
            <a:xfrm>
              <a:off x="3589611" y="4410576"/>
              <a:ext cx="1643420" cy="209291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54A9804F-7F32-A949-AFA3-03BFD7C1613B}"/>
                </a:ext>
              </a:extLst>
            </p:cNvPr>
            <p:cNvSpPr/>
            <p:nvPr/>
          </p:nvSpPr>
          <p:spPr>
            <a:xfrm>
              <a:off x="5888052" y="4410576"/>
              <a:ext cx="746974" cy="203911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E9B63CFE-22EB-8E4E-9BB0-9F4797FB3E34}"/>
                </a:ext>
              </a:extLst>
            </p:cNvPr>
            <p:cNvSpPr/>
            <p:nvPr/>
          </p:nvSpPr>
          <p:spPr>
            <a:xfrm>
              <a:off x="6625841" y="4416506"/>
              <a:ext cx="847158" cy="219803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AEB9694D-6443-B644-8CB8-E9B7587353B5}"/>
                </a:ext>
              </a:extLst>
            </p:cNvPr>
            <p:cNvSpPr/>
            <p:nvPr/>
          </p:nvSpPr>
          <p:spPr>
            <a:xfrm>
              <a:off x="6569065" y="4680520"/>
              <a:ext cx="746974" cy="203911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AC321A68-B552-164A-9E57-F6FED3360D7E}"/>
                </a:ext>
              </a:extLst>
            </p:cNvPr>
            <p:cNvSpPr/>
            <p:nvPr/>
          </p:nvSpPr>
          <p:spPr>
            <a:xfrm>
              <a:off x="5831848" y="4697139"/>
              <a:ext cx="769460" cy="193282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B54390C5-E58A-994C-BB12-4A628B1D4094}"/>
                </a:ext>
              </a:extLst>
            </p:cNvPr>
            <p:cNvSpPr txBox="1"/>
            <p:nvPr/>
          </p:nvSpPr>
          <p:spPr>
            <a:xfrm>
              <a:off x="6031004" y="5584328"/>
              <a:ext cx="1165881" cy="332781"/>
            </a:xfrm>
            <a:prstGeom prst="rect">
              <a:avLst/>
            </a:prstGeom>
            <a:solidFill>
              <a:srgbClr val="C43150"/>
            </a:solidFill>
          </p:spPr>
          <p:txBody>
            <a:bodyPr wrap="square" rtlCol="0">
              <a:spAutoFit/>
            </a:bodyPr>
            <a:lstStyle/>
            <a:p>
              <a:r>
                <a:rPr lang="pt-BR" sz="1100" dirty="0">
                  <a:solidFill>
                    <a:schemeClr val="bg1"/>
                  </a:solidFill>
                </a:rPr>
                <a:t>Mutação</a:t>
              </a:r>
            </a:p>
          </p:txBody>
        </p:sp>
        <p:sp>
          <p:nvSpPr>
            <p:cNvPr id="37" name="Seta para a Direita Listrada 36">
              <a:extLst>
                <a:ext uri="{FF2B5EF4-FFF2-40B4-BE49-F238E27FC236}">
                  <a16:creationId xmlns:a16="http://schemas.microsoft.com/office/drawing/2014/main" id="{036468B4-B308-E748-9717-1EC3E9BCA495}"/>
                </a:ext>
              </a:extLst>
            </p:cNvPr>
            <p:cNvSpPr/>
            <p:nvPr/>
          </p:nvSpPr>
          <p:spPr>
            <a:xfrm rot="5400000">
              <a:off x="6339306" y="4822644"/>
              <a:ext cx="549279" cy="833583"/>
            </a:xfrm>
            <a:prstGeom prst="stripedRightArrow">
              <a:avLst/>
            </a:prstGeom>
            <a:solidFill>
              <a:srgbClr val="C431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 dirty="0"/>
            </a:p>
          </p:txBody>
        </p:sp>
        <p:pic>
          <p:nvPicPr>
            <p:cNvPr id="38" name="Imagem 37">
              <a:extLst>
                <a:ext uri="{FF2B5EF4-FFF2-40B4-BE49-F238E27FC236}">
                  <a16:creationId xmlns:a16="http://schemas.microsoft.com/office/drawing/2014/main" id="{3A494216-4E57-8C4C-8FA3-DA185E2C6A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02617" y="5987163"/>
              <a:ext cx="1502180" cy="267054"/>
            </a:xfrm>
            <a:prstGeom prst="rect">
              <a:avLst/>
            </a:prstGeom>
          </p:spPr>
        </p:pic>
        <p:sp>
          <p:nvSpPr>
            <p:cNvPr id="39" name="Seta para a Direita Listrada 38">
              <a:extLst>
                <a:ext uri="{FF2B5EF4-FFF2-40B4-BE49-F238E27FC236}">
                  <a16:creationId xmlns:a16="http://schemas.microsoft.com/office/drawing/2014/main" id="{1C5DEC8F-90C3-6849-A3CF-61293EC5E7AF}"/>
                </a:ext>
              </a:extLst>
            </p:cNvPr>
            <p:cNvSpPr/>
            <p:nvPr/>
          </p:nvSpPr>
          <p:spPr>
            <a:xfrm>
              <a:off x="5315297" y="5892106"/>
              <a:ext cx="349916" cy="512519"/>
            </a:xfrm>
            <a:prstGeom prst="stripedRightArrow">
              <a:avLst/>
            </a:prstGeom>
            <a:solidFill>
              <a:srgbClr val="C431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 dirty="0"/>
            </a:p>
          </p:txBody>
        </p:sp>
        <p:pic>
          <p:nvPicPr>
            <p:cNvPr id="40" name="Imagem 39">
              <a:extLst>
                <a:ext uri="{FF2B5EF4-FFF2-40B4-BE49-F238E27FC236}">
                  <a16:creationId xmlns:a16="http://schemas.microsoft.com/office/drawing/2014/main" id="{3CE0AD1C-0E58-D04E-928A-F2AC7A04B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807285" y="5995460"/>
              <a:ext cx="1598750" cy="284222"/>
            </a:xfrm>
            <a:prstGeom prst="rect">
              <a:avLst/>
            </a:prstGeom>
          </p:spPr>
        </p:pic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53302856-ABD9-5041-9FC6-901F52FCE370}"/>
                </a:ext>
              </a:extLst>
            </p:cNvPr>
            <p:cNvSpPr/>
            <p:nvPr/>
          </p:nvSpPr>
          <p:spPr>
            <a:xfrm>
              <a:off x="6468881" y="6051050"/>
              <a:ext cx="166145" cy="203168"/>
            </a:xfrm>
            <a:prstGeom prst="rect">
              <a:avLst/>
            </a:prstGeom>
            <a:solidFill>
              <a:schemeClr val="accent6">
                <a:lumMod val="75000"/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/>
            </a:p>
          </p:txBody>
        </p:sp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86262B6A-2FB7-854B-AC54-10089780DD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777" y="3266958"/>
              <a:ext cx="2536805" cy="4637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4">
              <a:extLst>
                <a:ext uri="{FF2B5EF4-FFF2-40B4-BE49-F238E27FC236}">
                  <a16:creationId xmlns:a16="http://schemas.microsoft.com/office/drawing/2014/main" id="{26CE9DBC-C0AA-8F4B-ABCD-CCD2D8C2A3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777" y="3840811"/>
              <a:ext cx="1860300" cy="1775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4" name="Conector Angulado 43">
              <a:extLst>
                <a:ext uri="{FF2B5EF4-FFF2-40B4-BE49-F238E27FC236}">
                  <a16:creationId xmlns:a16="http://schemas.microsoft.com/office/drawing/2014/main" id="{B8350E80-5C7C-EE45-84E0-E9969AE551EE}"/>
                </a:ext>
              </a:extLst>
            </p:cNvPr>
            <p:cNvCxnSpPr>
              <a:endCxn id="8" idx="3"/>
            </p:cNvCxnSpPr>
            <p:nvPr/>
          </p:nvCxnSpPr>
          <p:spPr>
            <a:xfrm rot="5400000" flipH="1" flipV="1">
              <a:off x="5640336" y="3288713"/>
              <a:ext cx="4670250" cy="306843"/>
            </a:xfrm>
            <a:prstGeom prst="bentConnector4">
              <a:avLst>
                <a:gd name="adj1" fmla="val 87"/>
                <a:gd name="adj2" fmla="val 17450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3811C648-DF16-9146-B67F-F9C2AE52B8BA}"/>
                </a:ext>
              </a:extLst>
            </p:cNvPr>
            <p:cNvSpPr txBox="1"/>
            <p:nvPr/>
          </p:nvSpPr>
          <p:spPr>
            <a:xfrm>
              <a:off x="8447195" y="2755050"/>
              <a:ext cx="999730" cy="763439"/>
            </a:xfrm>
            <a:prstGeom prst="rect">
              <a:avLst/>
            </a:prstGeom>
            <a:solidFill>
              <a:srgbClr val="C43150"/>
            </a:solidFill>
          </p:spPr>
          <p:txBody>
            <a:bodyPr wrap="square" rtlCol="0">
              <a:spAutoFit/>
            </a:bodyPr>
            <a:lstStyle/>
            <a:p>
              <a:r>
                <a:rPr lang="pt-BR" sz="1100" dirty="0">
                  <a:solidFill>
                    <a:schemeClr val="bg1"/>
                  </a:solidFill>
                </a:rPr>
                <a:t>Repetir por N </a:t>
              </a:r>
              <a:r>
                <a:rPr lang="pt-BR" sz="10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gerações</a:t>
              </a:r>
            </a:p>
          </p:txBody>
        </p:sp>
        <p:pic>
          <p:nvPicPr>
            <p:cNvPr id="46" name="Imagem 45">
              <a:extLst>
                <a:ext uri="{FF2B5EF4-FFF2-40B4-BE49-F238E27FC236}">
                  <a16:creationId xmlns:a16="http://schemas.microsoft.com/office/drawing/2014/main" id="{E7858171-E631-D543-8896-0F391069E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screen">
              <a:alphaModFix amt="3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/>
          </p:blipFill>
          <p:spPr bwMode="auto">
            <a:xfrm>
              <a:off x="534182" y="5300530"/>
              <a:ext cx="1329309" cy="1151521"/>
            </a:xfrm>
            <a:prstGeom prst="rect">
              <a:avLst/>
            </a:prstGeom>
          </p:spPr>
        </p:pic>
        <p:pic>
          <p:nvPicPr>
            <p:cNvPr id="47" name="Picture 2" descr="Genetic algorithmì ëí ì´ë¯¸ì§ ê²ìê²°ê³¼">
              <a:extLst>
                <a:ext uri="{FF2B5EF4-FFF2-40B4-BE49-F238E27FC236}">
                  <a16:creationId xmlns:a16="http://schemas.microsoft.com/office/drawing/2014/main" id="{0C91BA0A-3F29-DA4C-8E0E-329DC15788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screen">
              <a:alphaModFix amt="44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680" y="5039498"/>
              <a:ext cx="1483024" cy="1483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5CC0C7A6-6E5D-6B4D-8975-BF4E37E2EC64}"/>
                </a:ext>
              </a:extLst>
            </p:cNvPr>
            <p:cNvSpPr/>
            <p:nvPr/>
          </p:nvSpPr>
          <p:spPr>
            <a:xfrm>
              <a:off x="407716" y="4520478"/>
              <a:ext cx="2536804" cy="548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pt-BR" sz="1100" b="1" dirty="0">
                  <a:solidFill>
                    <a:srgbClr val="C00000"/>
                  </a:solidFill>
                </a:rPr>
                <a:t>Mochila Binária por </a:t>
              </a:r>
            </a:p>
            <a:p>
              <a:pPr>
                <a:defRPr/>
              </a:pPr>
              <a:r>
                <a:rPr lang="pt-BR" sz="1100" b="1" dirty="0">
                  <a:solidFill>
                    <a:srgbClr val="C00000"/>
                  </a:solidFill>
                </a:rPr>
                <a:t>Algoritmos Genéticos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294602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Insper">
      <a:dk1>
        <a:srgbClr val="414041"/>
      </a:dk1>
      <a:lt1>
        <a:srgbClr val="FFFFFF"/>
      </a:lt1>
      <a:dk2>
        <a:srgbClr val="414041"/>
      </a:dk2>
      <a:lt2>
        <a:srgbClr val="FFFFFF"/>
      </a:lt2>
      <a:accent1>
        <a:srgbClr val="C00026"/>
      </a:accent1>
      <a:accent2>
        <a:srgbClr val="FAA61A"/>
      </a:accent2>
      <a:accent3>
        <a:srgbClr val="EE2A5D"/>
      </a:accent3>
      <a:accent4>
        <a:srgbClr val="3CBFAE"/>
      </a:accent4>
      <a:accent5>
        <a:srgbClr val="202020"/>
      </a:accent5>
      <a:accent6>
        <a:srgbClr val="F15922"/>
      </a:accent6>
      <a:hlink>
        <a:srgbClr val="EE2A5D"/>
      </a:hlink>
      <a:folHlink>
        <a:srgbClr val="C3305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2885</TotalTime>
  <Words>596</Words>
  <Application>Microsoft Macintosh PowerPoint</Application>
  <PresentationFormat>On-screen Show (16:9)</PresentationFormat>
  <Paragraphs>116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Lato Light</vt:lpstr>
      <vt:lpstr>Verdana</vt:lpstr>
      <vt:lpstr>Simple Light</vt:lpstr>
      <vt:lpstr>Supercomputação</vt:lpstr>
      <vt:lpstr>Aula - 07</vt:lpstr>
      <vt:lpstr>Heurísticas</vt:lpstr>
      <vt:lpstr>Heurísticas - Limitações</vt:lpstr>
      <vt:lpstr>Exploration vs. Exploitation</vt:lpstr>
      <vt:lpstr>Exploration vs. Exploitation</vt:lpstr>
      <vt:lpstr>Algoritmos genéticos</vt:lpstr>
      <vt:lpstr>Algoritmo Genético para a Mochila Binária</vt:lpstr>
      <vt:lpstr>PowerPoint Presentation</vt:lpstr>
      <vt:lpstr>Implementação em Python</vt:lpstr>
      <vt:lpstr>Para saber mais ...</vt:lpstr>
      <vt:lpstr>Extra ... No mundo real ...</vt:lpstr>
      <vt:lpstr>De volta para a Mochila</vt:lpstr>
      <vt:lpstr>De volta para a Mochila</vt:lpstr>
      <vt:lpstr>De volta para a Mochila</vt:lpstr>
      <vt:lpstr>Exploration</vt:lpstr>
      <vt:lpstr>Números aleatórios</vt:lpstr>
      <vt:lpstr>Números (pseudo-)aleatórios</vt:lpstr>
      <vt:lpstr>Gerando números aleatórios</vt:lpstr>
      <vt:lpstr>Entendendo (em Python)</vt:lpstr>
      <vt:lpstr>Atividade prática 1</vt:lpstr>
      <vt:lpstr>Atividade prática 2</vt:lpstr>
      <vt:lpstr>Discussão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Encontro com a Coordenação MBA Executivo Internacional</dc:title>
  <cp:lastModifiedBy>Luciano Pereira Soares</cp:lastModifiedBy>
  <cp:revision>112</cp:revision>
  <cp:lastPrinted>2022-05-13T10:27:46Z</cp:lastPrinted>
  <dcterms:modified xsi:type="dcterms:W3CDTF">2022-09-05T23:34:31Z</dcterms:modified>
</cp:coreProperties>
</file>