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1"/>
  </p:sldMasterIdLst>
  <p:notesMasterIdLst>
    <p:notesMasterId r:id="rId6"/>
  </p:notesMasterIdLst>
  <p:sldIdLst>
    <p:sldId id="417" r:id="rId2"/>
    <p:sldId id="418" r:id="rId3"/>
    <p:sldId id="415" r:id="rId4"/>
    <p:sldId id="433" r:id="rId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43150"/>
    <a:srgbClr val="A62B4D"/>
    <a:srgbClr val="FAA61A"/>
    <a:srgbClr val="F58220"/>
    <a:srgbClr val="F15A22"/>
    <a:srgbClr val="F69679"/>
    <a:srgbClr val="C00026"/>
    <a:srgbClr val="C4161C"/>
    <a:srgbClr val="E6E7E8"/>
    <a:srgbClr val="BCBE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D06BD82-CB89-44D7-8E0B-A0EA4EA31587}">
  <a:tblStyle styleId="{5D06BD82-CB89-44D7-8E0B-A0EA4EA31587}" styleName="Table_0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tcBdr/>
        <a:fill>
          <a:solidFill>
            <a:srgbClr val="D0DEE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0DEE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5B9BD5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5B9BD5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5B9BD5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5B9BD5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1157AF2-6733-427E-A066-D5AD1640703D}" styleName="Table_1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0F0F0"/>
          </a:solidFill>
        </a:fill>
      </a:tcStyle>
    </a:wholeTbl>
    <a:band1H>
      <a:tcTxStyle/>
      <a:tcStyle>
        <a:tcBdr/>
        <a:fill>
          <a:solidFill>
            <a:srgbClr val="E0E0E0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0E0E0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A5A5A5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A5A5A5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A5A5A5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A5A5A5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115"/>
    <p:restoredTop sz="94803"/>
  </p:normalViewPr>
  <p:slideViewPr>
    <p:cSldViewPr snapToGrid="0">
      <p:cViewPr varScale="1">
        <p:scale>
          <a:sx n="148" d="100"/>
          <a:sy n="148" d="100"/>
        </p:scale>
        <p:origin x="192" y="21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99" d="100"/>
        <a:sy n="19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ciano Pereira Soares" userId="16c53e34-c952-423e-8700-c0525d23304f" providerId="ADAL" clId="{AEA032F2-1115-D14D-BBD7-8D36EDD06ADB}"/>
    <pc:docChg chg="delSld modSection">
      <pc:chgData name="Luciano Pereira Soares" userId="16c53e34-c952-423e-8700-c0525d23304f" providerId="ADAL" clId="{AEA032F2-1115-D14D-BBD7-8D36EDD06ADB}" dt="2022-09-05T21:07:43.372" v="0" actId="2696"/>
      <pc:docMkLst>
        <pc:docMk/>
      </pc:docMkLst>
      <pc:sldChg chg="del">
        <pc:chgData name="Luciano Pereira Soares" userId="16c53e34-c952-423e-8700-c0525d23304f" providerId="ADAL" clId="{AEA032F2-1115-D14D-BBD7-8D36EDD06ADB}" dt="2022-09-05T21:07:43.372" v="0" actId="2696"/>
        <pc:sldMkLst>
          <pc:docMk/>
          <pc:sldMk cId="1903815671" sldId="383"/>
        </pc:sldMkLst>
      </pc:sldChg>
      <pc:sldChg chg="del">
        <pc:chgData name="Luciano Pereira Soares" userId="16c53e34-c952-423e-8700-c0525d23304f" providerId="ADAL" clId="{AEA032F2-1115-D14D-BBD7-8D36EDD06ADB}" dt="2022-09-05T21:07:43.372" v="0" actId="2696"/>
        <pc:sldMkLst>
          <pc:docMk/>
          <pc:sldMk cId="1892385204" sldId="384"/>
        </pc:sldMkLst>
      </pc:sldChg>
      <pc:sldChg chg="del">
        <pc:chgData name="Luciano Pereira Soares" userId="16c53e34-c952-423e-8700-c0525d23304f" providerId="ADAL" clId="{AEA032F2-1115-D14D-BBD7-8D36EDD06ADB}" dt="2022-09-05T21:07:43.372" v="0" actId="2696"/>
        <pc:sldMkLst>
          <pc:docMk/>
          <pc:sldMk cId="221372873" sldId="385"/>
        </pc:sldMkLst>
      </pc:sldChg>
      <pc:sldChg chg="del">
        <pc:chgData name="Luciano Pereira Soares" userId="16c53e34-c952-423e-8700-c0525d23304f" providerId="ADAL" clId="{AEA032F2-1115-D14D-BBD7-8D36EDD06ADB}" dt="2022-09-05T21:07:43.372" v="0" actId="2696"/>
        <pc:sldMkLst>
          <pc:docMk/>
          <pc:sldMk cId="1143466467" sldId="386"/>
        </pc:sldMkLst>
      </pc:sldChg>
      <pc:sldChg chg="del">
        <pc:chgData name="Luciano Pereira Soares" userId="16c53e34-c952-423e-8700-c0525d23304f" providerId="ADAL" clId="{AEA032F2-1115-D14D-BBD7-8D36EDD06ADB}" dt="2022-09-05T21:07:43.372" v="0" actId="2696"/>
        <pc:sldMkLst>
          <pc:docMk/>
          <pc:sldMk cId="4024106893" sldId="387"/>
        </pc:sldMkLst>
      </pc:sldChg>
      <pc:sldChg chg="del">
        <pc:chgData name="Luciano Pereira Soares" userId="16c53e34-c952-423e-8700-c0525d23304f" providerId="ADAL" clId="{AEA032F2-1115-D14D-BBD7-8D36EDD06ADB}" dt="2022-09-05T21:07:43.372" v="0" actId="2696"/>
        <pc:sldMkLst>
          <pc:docMk/>
          <pc:sldMk cId="1220360521" sldId="388"/>
        </pc:sldMkLst>
      </pc:sldChg>
      <pc:sldChg chg="del">
        <pc:chgData name="Luciano Pereira Soares" userId="16c53e34-c952-423e-8700-c0525d23304f" providerId="ADAL" clId="{AEA032F2-1115-D14D-BBD7-8D36EDD06ADB}" dt="2022-09-05T21:07:43.372" v="0" actId="2696"/>
        <pc:sldMkLst>
          <pc:docMk/>
          <pc:sldMk cId="2686473803" sldId="389"/>
        </pc:sldMkLst>
      </pc:sldChg>
      <pc:sldChg chg="del">
        <pc:chgData name="Luciano Pereira Soares" userId="16c53e34-c952-423e-8700-c0525d23304f" providerId="ADAL" clId="{AEA032F2-1115-D14D-BBD7-8D36EDD06ADB}" dt="2022-09-05T21:07:43.372" v="0" actId="2696"/>
        <pc:sldMkLst>
          <pc:docMk/>
          <pc:sldMk cId="2913216769" sldId="390"/>
        </pc:sldMkLst>
      </pc:sldChg>
      <pc:sldChg chg="del">
        <pc:chgData name="Luciano Pereira Soares" userId="16c53e34-c952-423e-8700-c0525d23304f" providerId="ADAL" clId="{AEA032F2-1115-D14D-BBD7-8D36EDD06ADB}" dt="2022-09-05T21:07:43.372" v="0" actId="2696"/>
        <pc:sldMkLst>
          <pc:docMk/>
          <pc:sldMk cId="2051334807" sldId="391"/>
        </pc:sldMkLst>
      </pc:sldChg>
      <pc:sldChg chg="del">
        <pc:chgData name="Luciano Pereira Soares" userId="16c53e34-c952-423e-8700-c0525d23304f" providerId="ADAL" clId="{AEA032F2-1115-D14D-BBD7-8D36EDD06ADB}" dt="2022-09-05T21:07:43.372" v="0" actId="2696"/>
        <pc:sldMkLst>
          <pc:docMk/>
          <pc:sldMk cId="1135835063" sldId="392"/>
        </pc:sldMkLst>
      </pc:sldChg>
      <pc:sldChg chg="del">
        <pc:chgData name="Luciano Pereira Soares" userId="16c53e34-c952-423e-8700-c0525d23304f" providerId="ADAL" clId="{AEA032F2-1115-D14D-BBD7-8D36EDD06ADB}" dt="2022-09-05T21:07:43.372" v="0" actId="2696"/>
        <pc:sldMkLst>
          <pc:docMk/>
          <pc:sldMk cId="467721067" sldId="393"/>
        </pc:sldMkLst>
      </pc:sldChg>
      <pc:sldChg chg="del">
        <pc:chgData name="Luciano Pereira Soares" userId="16c53e34-c952-423e-8700-c0525d23304f" providerId="ADAL" clId="{AEA032F2-1115-D14D-BBD7-8D36EDD06ADB}" dt="2022-09-05T21:07:43.372" v="0" actId="2696"/>
        <pc:sldMkLst>
          <pc:docMk/>
          <pc:sldMk cId="569669401" sldId="395"/>
        </pc:sldMkLst>
      </pc:sldChg>
      <pc:sldChg chg="del">
        <pc:chgData name="Luciano Pereira Soares" userId="16c53e34-c952-423e-8700-c0525d23304f" providerId="ADAL" clId="{AEA032F2-1115-D14D-BBD7-8D36EDD06ADB}" dt="2022-09-05T21:07:43.372" v="0" actId="2696"/>
        <pc:sldMkLst>
          <pc:docMk/>
          <pc:sldMk cId="781476822" sldId="396"/>
        </pc:sldMkLst>
      </pc:sldChg>
      <pc:sldChg chg="del">
        <pc:chgData name="Luciano Pereira Soares" userId="16c53e34-c952-423e-8700-c0525d23304f" providerId="ADAL" clId="{AEA032F2-1115-D14D-BBD7-8D36EDD06ADB}" dt="2022-09-05T21:07:43.372" v="0" actId="2696"/>
        <pc:sldMkLst>
          <pc:docMk/>
          <pc:sldMk cId="654933653" sldId="397"/>
        </pc:sldMkLst>
      </pc:sldChg>
      <pc:sldChg chg="del">
        <pc:chgData name="Luciano Pereira Soares" userId="16c53e34-c952-423e-8700-c0525d23304f" providerId="ADAL" clId="{AEA032F2-1115-D14D-BBD7-8D36EDD06ADB}" dt="2022-09-05T21:07:43.372" v="0" actId="2696"/>
        <pc:sldMkLst>
          <pc:docMk/>
          <pc:sldMk cId="4028718503" sldId="398"/>
        </pc:sldMkLst>
      </pc:sldChg>
      <pc:sldChg chg="del">
        <pc:chgData name="Luciano Pereira Soares" userId="16c53e34-c952-423e-8700-c0525d23304f" providerId="ADAL" clId="{AEA032F2-1115-D14D-BBD7-8D36EDD06ADB}" dt="2022-09-05T21:07:43.372" v="0" actId="2696"/>
        <pc:sldMkLst>
          <pc:docMk/>
          <pc:sldMk cId="2446880757" sldId="399"/>
        </pc:sldMkLst>
      </pc:sldChg>
      <pc:sldChg chg="del">
        <pc:chgData name="Luciano Pereira Soares" userId="16c53e34-c952-423e-8700-c0525d23304f" providerId="ADAL" clId="{AEA032F2-1115-D14D-BBD7-8D36EDD06ADB}" dt="2022-09-05T21:07:43.372" v="0" actId="2696"/>
        <pc:sldMkLst>
          <pc:docMk/>
          <pc:sldMk cId="3756672616" sldId="400"/>
        </pc:sldMkLst>
      </pc:sldChg>
      <pc:sldChg chg="del">
        <pc:chgData name="Luciano Pereira Soares" userId="16c53e34-c952-423e-8700-c0525d23304f" providerId="ADAL" clId="{AEA032F2-1115-D14D-BBD7-8D36EDD06ADB}" dt="2022-09-05T21:07:43.372" v="0" actId="2696"/>
        <pc:sldMkLst>
          <pc:docMk/>
          <pc:sldMk cId="397662049" sldId="401"/>
        </pc:sldMkLst>
      </pc:sldChg>
      <pc:sldChg chg="del">
        <pc:chgData name="Luciano Pereira Soares" userId="16c53e34-c952-423e-8700-c0525d23304f" providerId="ADAL" clId="{AEA032F2-1115-D14D-BBD7-8D36EDD06ADB}" dt="2022-09-05T21:07:43.372" v="0" actId="2696"/>
        <pc:sldMkLst>
          <pc:docMk/>
          <pc:sldMk cId="870084269" sldId="402"/>
        </pc:sldMkLst>
      </pc:sldChg>
      <pc:sldChg chg="del">
        <pc:chgData name="Luciano Pereira Soares" userId="16c53e34-c952-423e-8700-c0525d23304f" providerId="ADAL" clId="{AEA032F2-1115-D14D-BBD7-8D36EDD06ADB}" dt="2022-09-05T21:07:43.372" v="0" actId="2696"/>
        <pc:sldMkLst>
          <pc:docMk/>
          <pc:sldMk cId="3106495958" sldId="403"/>
        </pc:sldMkLst>
      </pc:sldChg>
      <pc:sldChg chg="del">
        <pc:chgData name="Luciano Pereira Soares" userId="16c53e34-c952-423e-8700-c0525d23304f" providerId="ADAL" clId="{AEA032F2-1115-D14D-BBD7-8D36EDD06ADB}" dt="2022-09-05T21:07:43.372" v="0" actId="2696"/>
        <pc:sldMkLst>
          <pc:docMk/>
          <pc:sldMk cId="2230256581" sldId="404"/>
        </pc:sldMkLst>
      </pc:sldChg>
      <pc:sldChg chg="del">
        <pc:chgData name="Luciano Pereira Soares" userId="16c53e34-c952-423e-8700-c0525d23304f" providerId="ADAL" clId="{AEA032F2-1115-D14D-BBD7-8D36EDD06ADB}" dt="2022-09-05T21:07:43.372" v="0" actId="2696"/>
        <pc:sldMkLst>
          <pc:docMk/>
          <pc:sldMk cId="859571029" sldId="405"/>
        </pc:sldMkLst>
      </pc:sldChg>
      <pc:sldChg chg="del">
        <pc:chgData name="Luciano Pereira Soares" userId="16c53e34-c952-423e-8700-c0525d23304f" providerId="ADAL" clId="{AEA032F2-1115-D14D-BBD7-8D36EDD06ADB}" dt="2022-09-05T21:07:43.372" v="0" actId="2696"/>
        <pc:sldMkLst>
          <pc:docMk/>
          <pc:sldMk cId="2186636348" sldId="406"/>
        </pc:sldMkLst>
      </pc:sldChg>
      <pc:sldChg chg="del">
        <pc:chgData name="Luciano Pereira Soares" userId="16c53e34-c952-423e-8700-c0525d23304f" providerId="ADAL" clId="{AEA032F2-1115-D14D-BBD7-8D36EDD06ADB}" dt="2022-09-05T21:07:43.372" v="0" actId="2696"/>
        <pc:sldMkLst>
          <pc:docMk/>
          <pc:sldMk cId="3627956553" sldId="407"/>
        </pc:sldMkLst>
      </pc:sldChg>
      <pc:sldChg chg="del">
        <pc:chgData name="Luciano Pereira Soares" userId="16c53e34-c952-423e-8700-c0525d23304f" providerId="ADAL" clId="{AEA032F2-1115-D14D-BBD7-8D36EDD06ADB}" dt="2022-09-05T21:07:43.372" v="0" actId="2696"/>
        <pc:sldMkLst>
          <pc:docMk/>
          <pc:sldMk cId="3378276685" sldId="408"/>
        </pc:sldMkLst>
      </pc:sldChg>
      <pc:sldChg chg="del">
        <pc:chgData name="Luciano Pereira Soares" userId="16c53e34-c952-423e-8700-c0525d23304f" providerId="ADAL" clId="{AEA032F2-1115-D14D-BBD7-8D36EDD06ADB}" dt="2022-09-05T21:07:43.372" v="0" actId="2696"/>
        <pc:sldMkLst>
          <pc:docMk/>
          <pc:sldMk cId="3783935605" sldId="409"/>
        </pc:sldMkLst>
      </pc:sldChg>
      <pc:sldChg chg="del">
        <pc:chgData name="Luciano Pereira Soares" userId="16c53e34-c952-423e-8700-c0525d23304f" providerId="ADAL" clId="{AEA032F2-1115-D14D-BBD7-8D36EDD06ADB}" dt="2022-09-05T21:07:43.372" v="0" actId="2696"/>
        <pc:sldMkLst>
          <pc:docMk/>
          <pc:sldMk cId="845036898" sldId="410"/>
        </pc:sldMkLst>
      </pc:sldChg>
      <pc:sldChg chg="del">
        <pc:chgData name="Luciano Pereira Soares" userId="16c53e34-c952-423e-8700-c0525d23304f" providerId="ADAL" clId="{AEA032F2-1115-D14D-BBD7-8D36EDD06ADB}" dt="2022-09-05T21:07:43.372" v="0" actId="2696"/>
        <pc:sldMkLst>
          <pc:docMk/>
          <pc:sldMk cId="4259734626" sldId="411"/>
        </pc:sldMkLst>
      </pc:sldChg>
      <pc:sldChg chg="del">
        <pc:chgData name="Luciano Pereira Soares" userId="16c53e34-c952-423e-8700-c0525d23304f" providerId="ADAL" clId="{AEA032F2-1115-D14D-BBD7-8D36EDD06ADB}" dt="2022-09-05T21:07:43.372" v="0" actId="2696"/>
        <pc:sldMkLst>
          <pc:docMk/>
          <pc:sldMk cId="374341077" sldId="412"/>
        </pc:sldMkLst>
      </pc:sldChg>
      <pc:sldChg chg="del">
        <pc:chgData name="Luciano Pereira Soares" userId="16c53e34-c952-423e-8700-c0525d23304f" providerId="ADAL" clId="{AEA032F2-1115-D14D-BBD7-8D36EDD06ADB}" dt="2022-09-05T21:07:43.372" v="0" actId="2696"/>
        <pc:sldMkLst>
          <pc:docMk/>
          <pc:sldMk cId="2799334177" sldId="413"/>
        </pc:sldMkLst>
      </pc:sldChg>
      <pc:sldChg chg="del">
        <pc:chgData name="Luciano Pereira Soares" userId="16c53e34-c952-423e-8700-c0525d23304f" providerId="ADAL" clId="{AEA032F2-1115-D14D-BBD7-8D36EDD06ADB}" dt="2022-09-05T21:07:43.372" v="0" actId="2696"/>
        <pc:sldMkLst>
          <pc:docMk/>
          <pc:sldMk cId="3130062975" sldId="414"/>
        </pc:sldMkLst>
      </pc:sldChg>
      <pc:sldChg chg="del">
        <pc:chgData name="Luciano Pereira Soares" userId="16c53e34-c952-423e-8700-c0525d23304f" providerId="ADAL" clId="{AEA032F2-1115-D14D-BBD7-8D36EDD06ADB}" dt="2022-09-05T21:07:43.372" v="0" actId="2696"/>
        <pc:sldMkLst>
          <pc:docMk/>
          <pc:sldMk cId="1738278355" sldId="416"/>
        </pc:sldMkLst>
      </pc:sldChg>
      <pc:sldChg chg="del">
        <pc:chgData name="Luciano Pereira Soares" userId="16c53e34-c952-423e-8700-c0525d23304f" providerId="ADAL" clId="{AEA032F2-1115-D14D-BBD7-8D36EDD06ADB}" dt="2022-09-05T21:07:43.372" v="0" actId="2696"/>
        <pc:sldMkLst>
          <pc:docMk/>
          <pc:sldMk cId="2183881429" sldId="419"/>
        </pc:sldMkLst>
      </pc:sldChg>
    </pc:docChg>
  </pc:docChgLst>
  <pc:docChgLst>
    <pc:chgData name="Luciano Pereira Soares" userId="16c53e34-c952-423e-8700-c0525d23304f" providerId="ADAL" clId="{23FAB5F9-CE55-7B4E-82BA-8712A3FC70FD}"/>
    <pc:docChg chg="delSld modSld modSection">
      <pc:chgData name="Luciano Pereira Soares" userId="16c53e34-c952-423e-8700-c0525d23304f" providerId="ADAL" clId="{23FAB5F9-CE55-7B4E-82BA-8712A3FC70FD}" dt="2022-09-05T21:04:40.495" v="9" actId="20577"/>
      <pc:docMkLst>
        <pc:docMk/>
      </pc:docMkLst>
      <pc:sldChg chg="del">
        <pc:chgData name="Luciano Pereira Soares" userId="16c53e34-c952-423e-8700-c0525d23304f" providerId="ADAL" clId="{23FAB5F9-CE55-7B4E-82BA-8712A3FC70FD}" dt="2022-09-05T21:04:00.177" v="0" actId="2696"/>
        <pc:sldMkLst>
          <pc:docMk/>
          <pc:sldMk cId="836569805" sldId="338"/>
        </pc:sldMkLst>
      </pc:sldChg>
      <pc:sldChg chg="del">
        <pc:chgData name="Luciano Pereira Soares" userId="16c53e34-c952-423e-8700-c0525d23304f" providerId="ADAL" clId="{23FAB5F9-CE55-7B4E-82BA-8712A3FC70FD}" dt="2022-09-05T21:04:00.177" v="0" actId="2696"/>
        <pc:sldMkLst>
          <pc:docMk/>
          <pc:sldMk cId="1175192112" sldId="339"/>
        </pc:sldMkLst>
      </pc:sldChg>
      <pc:sldChg chg="del">
        <pc:chgData name="Luciano Pereira Soares" userId="16c53e34-c952-423e-8700-c0525d23304f" providerId="ADAL" clId="{23FAB5F9-CE55-7B4E-82BA-8712A3FC70FD}" dt="2022-09-05T21:04:00.177" v="0" actId="2696"/>
        <pc:sldMkLst>
          <pc:docMk/>
          <pc:sldMk cId="2740425970" sldId="340"/>
        </pc:sldMkLst>
      </pc:sldChg>
      <pc:sldChg chg="del">
        <pc:chgData name="Luciano Pereira Soares" userId="16c53e34-c952-423e-8700-c0525d23304f" providerId="ADAL" clId="{23FAB5F9-CE55-7B4E-82BA-8712A3FC70FD}" dt="2022-09-05T21:04:00.177" v="0" actId="2696"/>
        <pc:sldMkLst>
          <pc:docMk/>
          <pc:sldMk cId="1471685992" sldId="341"/>
        </pc:sldMkLst>
      </pc:sldChg>
      <pc:sldChg chg="del">
        <pc:chgData name="Luciano Pereira Soares" userId="16c53e34-c952-423e-8700-c0525d23304f" providerId="ADAL" clId="{23FAB5F9-CE55-7B4E-82BA-8712A3FC70FD}" dt="2022-09-05T21:04:00.177" v="0" actId="2696"/>
        <pc:sldMkLst>
          <pc:docMk/>
          <pc:sldMk cId="478202765" sldId="342"/>
        </pc:sldMkLst>
      </pc:sldChg>
      <pc:sldChg chg="del">
        <pc:chgData name="Luciano Pereira Soares" userId="16c53e34-c952-423e-8700-c0525d23304f" providerId="ADAL" clId="{23FAB5F9-CE55-7B4E-82BA-8712A3FC70FD}" dt="2022-09-05T21:04:00.177" v="0" actId="2696"/>
        <pc:sldMkLst>
          <pc:docMk/>
          <pc:sldMk cId="4179067694" sldId="343"/>
        </pc:sldMkLst>
      </pc:sldChg>
      <pc:sldChg chg="del">
        <pc:chgData name="Luciano Pereira Soares" userId="16c53e34-c952-423e-8700-c0525d23304f" providerId="ADAL" clId="{23FAB5F9-CE55-7B4E-82BA-8712A3FC70FD}" dt="2022-09-05T21:04:00.177" v="0" actId="2696"/>
        <pc:sldMkLst>
          <pc:docMk/>
          <pc:sldMk cId="501138830" sldId="344"/>
        </pc:sldMkLst>
      </pc:sldChg>
      <pc:sldChg chg="del">
        <pc:chgData name="Luciano Pereira Soares" userId="16c53e34-c952-423e-8700-c0525d23304f" providerId="ADAL" clId="{23FAB5F9-CE55-7B4E-82BA-8712A3FC70FD}" dt="2022-09-05T21:04:00.177" v="0" actId="2696"/>
        <pc:sldMkLst>
          <pc:docMk/>
          <pc:sldMk cId="528288865" sldId="345"/>
        </pc:sldMkLst>
      </pc:sldChg>
      <pc:sldChg chg="del">
        <pc:chgData name="Luciano Pereira Soares" userId="16c53e34-c952-423e-8700-c0525d23304f" providerId="ADAL" clId="{23FAB5F9-CE55-7B4E-82BA-8712A3FC70FD}" dt="2022-09-05T21:04:00.177" v="0" actId="2696"/>
        <pc:sldMkLst>
          <pc:docMk/>
          <pc:sldMk cId="1677325553" sldId="346"/>
        </pc:sldMkLst>
      </pc:sldChg>
      <pc:sldChg chg="del">
        <pc:chgData name="Luciano Pereira Soares" userId="16c53e34-c952-423e-8700-c0525d23304f" providerId="ADAL" clId="{23FAB5F9-CE55-7B4E-82BA-8712A3FC70FD}" dt="2022-09-05T21:04:00.177" v="0" actId="2696"/>
        <pc:sldMkLst>
          <pc:docMk/>
          <pc:sldMk cId="2657953214" sldId="347"/>
        </pc:sldMkLst>
      </pc:sldChg>
      <pc:sldChg chg="del">
        <pc:chgData name="Luciano Pereira Soares" userId="16c53e34-c952-423e-8700-c0525d23304f" providerId="ADAL" clId="{23FAB5F9-CE55-7B4E-82BA-8712A3FC70FD}" dt="2022-09-05T21:04:00.177" v="0" actId="2696"/>
        <pc:sldMkLst>
          <pc:docMk/>
          <pc:sldMk cId="1697489442" sldId="348"/>
        </pc:sldMkLst>
      </pc:sldChg>
      <pc:sldChg chg="del">
        <pc:chgData name="Luciano Pereira Soares" userId="16c53e34-c952-423e-8700-c0525d23304f" providerId="ADAL" clId="{23FAB5F9-CE55-7B4E-82BA-8712A3FC70FD}" dt="2022-09-05T21:04:00.177" v="0" actId="2696"/>
        <pc:sldMkLst>
          <pc:docMk/>
          <pc:sldMk cId="705461230" sldId="349"/>
        </pc:sldMkLst>
      </pc:sldChg>
      <pc:sldChg chg="del">
        <pc:chgData name="Luciano Pereira Soares" userId="16c53e34-c952-423e-8700-c0525d23304f" providerId="ADAL" clId="{23FAB5F9-CE55-7B4E-82BA-8712A3FC70FD}" dt="2022-09-05T21:04:00.177" v="0" actId="2696"/>
        <pc:sldMkLst>
          <pc:docMk/>
          <pc:sldMk cId="3878375112" sldId="350"/>
        </pc:sldMkLst>
      </pc:sldChg>
      <pc:sldChg chg="del">
        <pc:chgData name="Luciano Pereira Soares" userId="16c53e34-c952-423e-8700-c0525d23304f" providerId="ADAL" clId="{23FAB5F9-CE55-7B4E-82BA-8712A3FC70FD}" dt="2022-09-05T21:04:00.177" v="0" actId="2696"/>
        <pc:sldMkLst>
          <pc:docMk/>
          <pc:sldMk cId="3702188297" sldId="351"/>
        </pc:sldMkLst>
      </pc:sldChg>
      <pc:sldChg chg="del">
        <pc:chgData name="Luciano Pereira Soares" userId="16c53e34-c952-423e-8700-c0525d23304f" providerId="ADAL" clId="{23FAB5F9-CE55-7B4E-82BA-8712A3FC70FD}" dt="2022-09-05T21:04:00.177" v="0" actId="2696"/>
        <pc:sldMkLst>
          <pc:docMk/>
          <pc:sldMk cId="3001422786" sldId="352"/>
        </pc:sldMkLst>
      </pc:sldChg>
      <pc:sldChg chg="del">
        <pc:chgData name="Luciano Pereira Soares" userId="16c53e34-c952-423e-8700-c0525d23304f" providerId="ADAL" clId="{23FAB5F9-CE55-7B4E-82BA-8712A3FC70FD}" dt="2022-09-05T21:04:00.177" v="0" actId="2696"/>
        <pc:sldMkLst>
          <pc:docMk/>
          <pc:sldMk cId="2619416210" sldId="353"/>
        </pc:sldMkLst>
      </pc:sldChg>
      <pc:sldChg chg="del">
        <pc:chgData name="Luciano Pereira Soares" userId="16c53e34-c952-423e-8700-c0525d23304f" providerId="ADAL" clId="{23FAB5F9-CE55-7B4E-82BA-8712A3FC70FD}" dt="2022-09-05T21:04:00.177" v="0" actId="2696"/>
        <pc:sldMkLst>
          <pc:docMk/>
          <pc:sldMk cId="3229030451" sldId="354"/>
        </pc:sldMkLst>
      </pc:sldChg>
      <pc:sldChg chg="del">
        <pc:chgData name="Luciano Pereira Soares" userId="16c53e34-c952-423e-8700-c0525d23304f" providerId="ADAL" clId="{23FAB5F9-CE55-7B4E-82BA-8712A3FC70FD}" dt="2022-09-05T21:04:00.177" v="0" actId="2696"/>
        <pc:sldMkLst>
          <pc:docMk/>
          <pc:sldMk cId="3896182162" sldId="355"/>
        </pc:sldMkLst>
      </pc:sldChg>
      <pc:sldChg chg="del">
        <pc:chgData name="Luciano Pereira Soares" userId="16c53e34-c952-423e-8700-c0525d23304f" providerId="ADAL" clId="{23FAB5F9-CE55-7B4E-82BA-8712A3FC70FD}" dt="2022-09-05T21:04:00.177" v="0" actId="2696"/>
        <pc:sldMkLst>
          <pc:docMk/>
          <pc:sldMk cId="803870030" sldId="358"/>
        </pc:sldMkLst>
      </pc:sldChg>
      <pc:sldChg chg="del">
        <pc:chgData name="Luciano Pereira Soares" userId="16c53e34-c952-423e-8700-c0525d23304f" providerId="ADAL" clId="{23FAB5F9-CE55-7B4E-82BA-8712A3FC70FD}" dt="2022-09-05T21:04:08.951" v="1" actId="2696"/>
        <pc:sldMkLst>
          <pc:docMk/>
          <pc:sldMk cId="3201414690" sldId="359"/>
        </pc:sldMkLst>
      </pc:sldChg>
      <pc:sldChg chg="del">
        <pc:chgData name="Luciano Pereira Soares" userId="16c53e34-c952-423e-8700-c0525d23304f" providerId="ADAL" clId="{23FAB5F9-CE55-7B4E-82BA-8712A3FC70FD}" dt="2022-09-05T21:04:08.951" v="1" actId="2696"/>
        <pc:sldMkLst>
          <pc:docMk/>
          <pc:sldMk cId="893012432" sldId="360"/>
        </pc:sldMkLst>
      </pc:sldChg>
      <pc:sldChg chg="del">
        <pc:chgData name="Luciano Pereira Soares" userId="16c53e34-c952-423e-8700-c0525d23304f" providerId="ADAL" clId="{23FAB5F9-CE55-7B4E-82BA-8712A3FC70FD}" dt="2022-09-05T21:04:08.951" v="1" actId="2696"/>
        <pc:sldMkLst>
          <pc:docMk/>
          <pc:sldMk cId="1576181827" sldId="361"/>
        </pc:sldMkLst>
      </pc:sldChg>
      <pc:sldChg chg="del">
        <pc:chgData name="Luciano Pereira Soares" userId="16c53e34-c952-423e-8700-c0525d23304f" providerId="ADAL" clId="{23FAB5F9-CE55-7B4E-82BA-8712A3FC70FD}" dt="2022-09-05T21:04:08.951" v="1" actId="2696"/>
        <pc:sldMkLst>
          <pc:docMk/>
          <pc:sldMk cId="1614382949" sldId="362"/>
        </pc:sldMkLst>
      </pc:sldChg>
      <pc:sldChg chg="del">
        <pc:chgData name="Luciano Pereira Soares" userId="16c53e34-c952-423e-8700-c0525d23304f" providerId="ADAL" clId="{23FAB5F9-CE55-7B4E-82BA-8712A3FC70FD}" dt="2022-09-05T21:04:08.951" v="1" actId="2696"/>
        <pc:sldMkLst>
          <pc:docMk/>
          <pc:sldMk cId="4132049674" sldId="363"/>
        </pc:sldMkLst>
      </pc:sldChg>
      <pc:sldChg chg="del">
        <pc:chgData name="Luciano Pereira Soares" userId="16c53e34-c952-423e-8700-c0525d23304f" providerId="ADAL" clId="{23FAB5F9-CE55-7B4E-82BA-8712A3FC70FD}" dt="2022-09-05T21:04:08.951" v="1" actId="2696"/>
        <pc:sldMkLst>
          <pc:docMk/>
          <pc:sldMk cId="3259701348" sldId="364"/>
        </pc:sldMkLst>
      </pc:sldChg>
      <pc:sldChg chg="del">
        <pc:chgData name="Luciano Pereira Soares" userId="16c53e34-c952-423e-8700-c0525d23304f" providerId="ADAL" clId="{23FAB5F9-CE55-7B4E-82BA-8712A3FC70FD}" dt="2022-09-05T21:04:08.951" v="1" actId="2696"/>
        <pc:sldMkLst>
          <pc:docMk/>
          <pc:sldMk cId="216776023" sldId="365"/>
        </pc:sldMkLst>
      </pc:sldChg>
      <pc:sldChg chg="del">
        <pc:chgData name="Luciano Pereira Soares" userId="16c53e34-c952-423e-8700-c0525d23304f" providerId="ADAL" clId="{23FAB5F9-CE55-7B4E-82BA-8712A3FC70FD}" dt="2022-09-05T21:04:08.951" v="1" actId="2696"/>
        <pc:sldMkLst>
          <pc:docMk/>
          <pc:sldMk cId="359813736" sldId="366"/>
        </pc:sldMkLst>
      </pc:sldChg>
      <pc:sldChg chg="del">
        <pc:chgData name="Luciano Pereira Soares" userId="16c53e34-c952-423e-8700-c0525d23304f" providerId="ADAL" clId="{23FAB5F9-CE55-7B4E-82BA-8712A3FC70FD}" dt="2022-09-05T21:04:08.951" v="1" actId="2696"/>
        <pc:sldMkLst>
          <pc:docMk/>
          <pc:sldMk cId="772946029" sldId="367"/>
        </pc:sldMkLst>
      </pc:sldChg>
      <pc:sldChg chg="del">
        <pc:chgData name="Luciano Pereira Soares" userId="16c53e34-c952-423e-8700-c0525d23304f" providerId="ADAL" clId="{23FAB5F9-CE55-7B4E-82BA-8712A3FC70FD}" dt="2022-09-05T21:04:08.951" v="1" actId="2696"/>
        <pc:sldMkLst>
          <pc:docMk/>
          <pc:sldMk cId="3959750458" sldId="368"/>
        </pc:sldMkLst>
      </pc:sldChg>
      <pc:sldChg chg="del">
        <pc:chgData name="Luciano Pereira Soares" userId="16c53e34-c952-423e-8700-c0525d23304f" providerId="ADAL" clId="{23FAB5F9-CE55-7B4E-82BA-8712A3FC70FD}" dt="2022-09-05T21:04:08.951" v="1" actId="2696"/>
        <pc:sldMkLst>
          <pc:docMk/>
          <pc:sldMk cId="2512076844" sldId="369"/>
        </pc:sldMkLst>
      </pc:sldChg>
      <pc:sldChg chg="del">
        <pc:chgData name="Luciano Pereira Soares" userId="16c53e34-c952-423e-8700-c0525d23304f" providerId="ADAL" clId="{23FAB5F9-CE55-7B4E-82BA-8712A3FC70FD}" dt="2022-09-05T21:04:08.951" v="1" actId="2696"/>
        <pc:sldMkLst>
          <pc:docMk/>
          <pc:sldMk cId="722687135" sldId="370"/>
        </pc:sldMkLst>
      </pc:sldChg>
      <pc:sldChg chg="del">
        <pc:chgData name="Luciano Pereira Soares" userId="16c53e34-c952-423e-8700-c0525d23304f" providerId="ADAL" clId="{23FAB5F9-CE55-7B4E-82BA-8712A3FC70FD}" dt="2022-09-05T21:04:08.951" v="1" actId="2696"/>
        <pc:sldMkLst>
          <pc:docMk/>
          <pc:sldMk cId="177792696" sldId="371"/>
        </pc:sldMkLst>
      </pc:sldChg>
      <pc:sldChg chg="del">
        <pc:chgData name="Luciano Pereira Soares" userId="16c53e34-c952-423e-8700-c0525d23304f" providerId="ADAL" clId="{23FAB5F9-CE55-7B4E-82BA-8712A3FC70FD}" dt="2022-09-05T21:04:08.951" v="1" actId="2696"/>
        <pc:sldMkLst>
          <pc:docMk/>
          <pc:sldMk cId="453015792" sldId="372"/>
        </pc:sldMkLst>
      </pc:sldChg>
      <pc:sldChg chg="del">
        <pc:chgData name="Luciano Pereira Soares" userId="16c53e34-c952-423e-8700-c0525d23304f" providerId="ADAL" clId="{23FAB5F9-CE55-7B4E-82BA-8712A3FC70FD}" dt="2022-09-05T21:04:08.951" v="1" actId="2696"/>
        <pc:sldMkLst>
          <pc:docMk/>
          <pc:sldMk cId="3235331629" sldId="373"/>
        </pc:sldMkLst>
      </pc:sldChg>
      <pc:sldChg chg="del">
        <pc:chgData name="Luciano Pereira Soares" userId="16c53e34-c952-423e-8700-c0525d23304f" providerId="ADAL" clId="{23FAB5F9-CE55-7B4E-82BA-8712A3FC70FD}" dt="2022-09-05T21:04:08.951" v="1" actId="2696"/>
        <pc:sldMkLst>
          <pc:docMk/>
          <pc:sldMk cId="3903842175" sldId="374"/>
        </pc:sldMkLst>
      </pc:sldChg>
      <pc:sldChg chg="del">
        <pc:chgData name="Luciano Pereira Soares" userId="16c53e34-c952-423e-8700-c0525d23304f" providerId="ADAL" clId="{23FAB5F9-CE55-7B4E-82BA-8712A3FC70FD}" dt="2022-09-05T21:04:08.951" v="1" actId="2696"/>
        <pc:sldMkLst>
          <pc:docMk/>
          <pc:sldMk cId="2148714664" sldId="375"/>
        </pc:sldMkLst>
      </pc:sldChg>
      <pc:sldChg chg="del">
        <pc:chgData name="Luciano Pereira Soares" userId="16c53e34-c952-423e-8700-c0525d23304f" providerId="ADAL" clId="{23FAB5F9-CE55-7B4E-82BA-8712A3FC70FD}" dt="2022-09-05T21:04:08.951" v="1" actId="2696"/>
        <pc:sldMkLst>
          <pc:docMk/>
          <pc:sldMk cId="3197320991" sldId="376"/>
        </pc:sldMkLst>
      </pc:sldChg>
      <pc:sldChg chg="del">
        <pc:chgData name="Luciano Pereira Soares" userId="16c53e34-c952-423e-8700-c0525d23304f" providerId="ADAL" clId="{23FAB5F9-CE55-7B4E-82BA-8712A3FC70FD}" dt="2022-09-05T21:04:08.951" v="1" actId="2696"/>
        <pc:sldMkLst>
          <pc:docMk/>
          <pc:sldMk cId="114094196" sldId="377"/>
        </pc:sldMkLst>
      </pc:sldChg>
      <pc:sldChg chg="del">
        <pc:chgData name="Luciano Pereira Soares" userId="16c53e34-c952-423e-8700-c0525d23304f" providerId="ADAL" clId="{23FAB5F9-CE55-7B4E-82BA-8712A3FC70FD}" dt="2022-09-05T21:04:08.951" v="1" actId="2696"/>
        <pc:sldMkLst>
          <pc:docMk/>
          <pc:sldMk cId="3519318922" sldId="378"/>
        </pc:sldMkLst>
      </pc:sldChg>
      <pc:sldChg chg="del">
        <pc:chgData name="Luciano Pereira Soares" userId="16c53e34-c952-423e-8700-c0525d23304f" providerId="ADAL" clId="{23FAB5F9-CE55-7B4E-82BA-8712A3FC70FD}" dt="2022-09-05T21:04:08.951" v="1" actId="2696"/>
        <pc:sldMkLst>
          <pc:docMk/>
          <pc:sldMk cId="417961096" sldId="379"/>
        </pc:sldMkLst>
      </pc:sldChg>
      <pc:sldChg chg="del">
        <pc:chgData name="Luciano Pereira Soares" userId="16c53e34-c952-423e-8700-c0525d23304f" providerId="ADAL" clId="{23FAB5F9-CE55-7B4E-82BA-8712A3FC70FD}" dt="2022-09-05T21:04:08.951" v="1" actId="2696"/>
        <pc:sldMkLst>
          <pc:docMk/>
          <pc:sldMk cId="4228510919" sldId="380"/>
        </pc:sldMkLst>
      </pc:sldChg>
      <pc:sldChg chg="del">
        <pc:chgData name="Luciano Pereira Soares" userId="16c53e34-c952-423e-8700-c0525d23304f" providerId="ADAL" clId="{23FAB5F9-CE55-7B4E-82BA-8712A3FC70FD}" dt="2022-09-05T21:04:08.951" v="1" actId="2696"/>
        <pc:sldMkLst>
          <pc:docMk/>
          <pc:sldMk cId="3275196510" sldId="381"/>
        </pc:sldMkLst>
      </pc:sldChg>
      <pc:sldChg chg="del">
        <pc:chgData name="Luciano Pereira Soares" userId="16c53e34-c952-423e-8700-c0525d23304f" providerId="ADAL" clId="{23FAB5F9-CE55-7B4E-82BA-8712A3FC70FD}" dt="2022-09-05T21:04:08.951" v="1" actId="2696"/>
        <pc:sldMkLst>
          <pc:docMk/>
          <pc:sldMk cId="3631642019" sldId="382"/>
        </pc:sldMkLst>
      </pc:sldChg>
      <pc:sldChg chg="modSp mod">
        <pc:chgData name="Luciano Pereira Soares" userId="16c53e34-c952-423e-8700-c0525d23304f" providerId="ADAL" clId="{23FAB5F9-CE55-7B4E-82BA-8712A3FC70FD}" dt="2022-09-05T21:04:12.772" v="3" actId="20577"/>
        <pc:sldMkLst>
          <pc:docMk/>
          <pc:sldMk cId="1892385204" sldId="384"/>
        </pc:sldMkLst>
        <pc:spChg chg="mod">
          <ac:chgData name="Luciano Pereira Soares" userId="16c53e34-c952-423e-8700-c0525d23304f" providerId="ADAL" clId="{23FAB5F9-CE55-7B4E-82BA-8712A3FC70FD}" dt="2022-09-05T21:04:12.772" v="3" actId="20577"/>
          <ac:spMkLst>
            <pc:docMk/>
            <pc:sldMk cId="1892385204" sldId="384"/>
            <ac:spMk id="4" creationId="{3B8D34AF-4651-D14B-84C4-E9FECE3D33FA}"/>
          </ac:spMkLst>
        </pc:spChg>
      </pc:sldChg>
      <pc:sldChg chg="del">
        <pc:chgData name="Luciano Pereira Soares" userId="16c53e34-c952-423e-8700-c0525d23304f" providerId="ADAL" clId="{23FAB5F9-CE55-7B4E-82BA-8712A3FC70FD}" dt="2022-09-05T21:04:00.177" v="0" actId="2696"/>
        <pc:sldMkLst>
          <pc:docMk/>
          <pc:sldMk cId="3547615086" sldId="394"/>
        </pc:sldMkLst>
      </pc:sldChg>
      <pc:sldChg chg="modSp mod">
        <pc:chgData name="Luciano Pereira Soares" userId="16c53e34-c952-423e-8700-c0525d23304f" providerId="ADAL" clId="{23FAB5F9-CE55-7B4E-82BA-8712A3FC70FD}" dt="2022-09-05T21:04:26.451" v="5" actId="20577"/>
        <pc:sldMkLst>
          <pc:docMk/>
          <pc:sldMk cId="2186636348" sldId="406"/>
        </pc:sldMkLst>
        <pc:spChg chg="mod">
          <ac:chgData name="Luciano Pereira Soares" userId="16c53e34-c952-423e-8700-c0525d23304f" providerId="ADAL" clId="{23FAB5F9-CE55-7B4E-82BA-8712A3FC70FD}" dt="2022-09-05T21:04:26.451" v="5" actId="20577"/>
          <ac:spMkLst>
            <pc:docMk/>
            <pc:sldMk cId="2186636348" sldId="406"/>
            <ac:spMk id="4" creationId="{3B8D34AF-4651-D14B-84C4-E9FECE3D33FA}"/>
          </ac:spMkLst>
        </pc:spChg>
      </pc:sldChg>
      <pc:sldChg chg="modSp mod">
        <pc:chgData name="Luciano Pereira Soares" userId="16c53e34-c952-423e-8700-c0525d23304f" providerId="ADAL" clId="{23FAB5F9-CE55-7B4E-82BA-8712A3FC70FD}" dt="2022-09-05T21:04:33.372" v="7" actId="20577"/>
        <pc:sldMkLst>
          <pc:docMk/>
          <pc:sldMk cId="1707880651" sldId="418"/>
        </pc:sldMkLst>
        <pc:spChg chg="mod">
          <ac:chgData name="Luciano Pereira Soares" userId="16c53e34-c952-423e-8700-c0525d23304f" providerId="ADAL" clId="{23FAB5F9-CE55-7B4E-82BA-8712A3FC70FD}" dt="2022-09-05T21:04:33.372" v="7" actId="20577"/>
          <ac:spMkLst>
            <pc:docMk/>
            <pc:sldMk cId="1707880651" sldId="418"/>
            <ac:spMk id="4" creationId="{3B8D34AF-4651-D14B-84C4-E9FECE3D33FA}"/>
          </ac:spMkLst>
        </pc:spChg>
      </pc:sldChg>
      <pc:sldChg chg="modSp mod">
        <pc:chgData name="Luciano Pereira Soares" userId="16c53e34-c952-423e-8700-c0525d23304f" providerId="ADAL" clId="{23FAB5F9-CE55-7B4E-82BA-8712A3FC70FD}" dt="2022-09-05T21:04:40.495" v="9" actId="20577"/>
        <pc:sldMkLst>
          <pc:docMk/>
          <pc:sldMk cId="1550099056" sldId="421"/>
        </pc:sldMkLst>
        <pc:spChg chg="mod">
          <ac:chgData name="Luciano Pereira Soares" userId="16c53e34-c952-423e-8700-c0525d23304f" providerId="ADAL" clId="{23FAB5F9-CE55-7B4E-82BA-8712A3FC70FD}" dt="2022-09-05T21:04:40.495" v="9" actId="20577"/>
          <ac:spMkLst>
            <pc:docMk/>
            <pc:sldMk cId="1550099056" sldId="421"/>
            <ac:spMk id="4" creationId="{3B8D34AF-4651-D14B-84C4-E9FECE3D33FA}"/>
          </ac:spMkLst>
        </pc:spChg>
      </pc:sldChg>
    </pc:docChg>
  </pc:docChgLst>
  <pc:docChgLst>
    <pc:chgData name="Luciano Pereira Soares" userId="16c53e34-c952-423e-8700-c0525d23304f" providerId="ADAL" clId="{21D76053-4FC2-8046-8E35-708C3EA86774}"/>
    <pc:docChg chg="custSel delSld modSld modSection">
      <pc:chgData name="Luciano Pereira Soares" userId="16c53e34-c952-423e-8700-c0525d23304f" providerId="ADAL" clId="{21D76053-4FC2-8046-8E35-708C3EA86774}" dt="2022-08-17T00:34:52.779" v="1" actId="2696"/>
      <pc:docMkLst>
        <pc:docMk/>
      </pc:docMkLst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0" sldId="256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0" sldId="276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3492238989" sldId="277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1551982945" sldId="278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1150689142" sldId="279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956012993" sldId="280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417571930" sldId="281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1091742777" sldId="282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1554898846" sldId="283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1623398612" sldId="284"/>
        </pc:sldMkLst>
      </pc:sldChg>
      <pc:sldChg chg="delSp del mod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3610650140" sldId="285"/>
        </pc:sldMkLst>
        <pc:spChg chg="del">
          <ac:chgData name="Luciano Pereira Soares" userId="16c53e34-c952-423e-8700-c0525d23304f" providerId="ADAL" clId="{21D76053-4FC2-8046-8E35-708C3EA86774}" dt="2022-08-15T21:48:35.069" v="0" actId="478"/>
          <ac:spMkLst>
            <pc:docMk/>
            <pc:sldMk cId="3610650140" sldId="285"/>
            <ac:spMk id="3" creationId="{92017288-34E3-384C-A876-1B3DB9BB03C6}"/>
          </ac:spMkLst>
        </pc:spChg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1037304665" sldId="286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1290008027" sldId="287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3583880700" sldId="288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2649827963" sldId="289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141332155" sldId="290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180960086" sldId="291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1134358883" sldId="292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4118138588" sldId="293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388771689" sldId="294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3626902687" sldId="295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2084337191" sldId="296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1073595821" sldId="297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2045755376" sldId="298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1374221417" sldId="299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3034044073" sldId="300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3269634474" sldId="301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1573913687" sldId="302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2727212897" sldId="303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3251471121" sldId="304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453157801" sldId="305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1951566873" sldId="306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3878185438" sldId="307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3833048560" sldId="308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4192908236" sldId="309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2450581019" sldId="311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2608316626" sldId="312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1934957580" sldId="313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2807832657" sldId="314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1028870872" sldId="315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1189783527" sldId="316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1798049986" sldId="317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1347503315" sldId="318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1648801762" sldId="319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3080152500" sldId="320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1861366562" sldId="321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380794106" sldId="322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4089055669" sldId="323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1832844973" sldId="324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157196928" sldId="325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1637131583" sldId="326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3380530401" sldId="327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65727687" sldId="328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339457961" sldId="329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520571115" sldId="330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2164295974" sldId="331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771695050" sldId="332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3585071933" sldId="333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1416409760" sldId="334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2257655667" sldId="335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3672068477" sldId="336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2246476944" sldId="337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96632061" sldId="356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810874321" sldId="357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372318287" sldId="554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3155441199" sldId="555"/>
        </pc:sldMkLst>
      </pc:sldChg>
    </pc:docChg>
  </pc:docChgLst>
  <pc:docChgLst>
    <pc:chgData name="Luciano Pereira Soares" userId="16c53e34-c952-423e-8700-c0525d23304f" providerId="ADAL" clId="{CCC68A36-9132-9A47-8FD3-75EF127DA71C}"/>
    <pc:docChg chg="delSld modSld delSection modSection">
      <pc:chgData name="Luciano Pereira Soares" userId="16c53e34-c952-423e-8700-c0525d23304f" providerId="ADAL" clId="{CCC68A36-9132-9A47-8FD3-75EF127DA71C}" dt="2022-09-05T21:08:27.619" v="3" actId="20577"/>
      <pc:docMkLst>
        <pc:docMk/>
      </pc:docMkLst>
      <pc:sldChg chg="modSp mod">
        <pc:chgData name="Luciano Pereira Soares" userId="16c53e34-c952-423e-8700-c0525d23304f" providerId="ADAL" clId="{CCC68A36-9132-9A47-8FD3-75EF127DA71C}" dt="2022-09-05T21:08:27.619" v="3" actId="20577"/>
        <pc:sldMkLst>
          <pc:docMk/>
          <pc:sldMk cId="1794421638" sldId="415"/>
        </pc:sldMkLst>
        <pc:spChg chg="mod">
          <ac:chgData name="Luciano Pereira Soares" userId="16c53e34-c952-423e-8700-c0525d23304f" providerId="ADAL" clId="{CCC68A36-9132-9A47-8FD3-75EF127DA71C}" dt="2022-09-05T21:08:27.619" v="3" actId="20577"/>
          <ac:spMkLst>
            <pc:docMk/>
            <pc:sldMk cId="1794421638" sldId="415"/>
            <ac:spMk id="2" creationId="{430C3ACB-003B-0746-8C8D-BED6864CF99B}"/>
          </ac:spMkLst>
        </pc:spChg>
      </pc:sldChg>
      <pc:sldChg chg="del">
        <pc:chgData name="Luciano Pereira Soares" userId="16c53e34-c952-423e-8700-c0525d23304f" providerId="ADAL" clId="{CCC68A36-9132-9A47-8FD3-75EF127DA71C}" dt="2022-09-05T21:08:19.781" v="0" actId="2696"/>
        <pc:sldMkLst>
          <pc:docMk/>
          <pc:sldMk cId="2040463491" sldId="420"/>
        </pc:sldMkLst>
      </pc:sldChg>
      <pc:sldChg chg="del">
        <pc:chgData name="Luciano Pereira Soares" userId="16c53e34-c952-423e-8700-c0525d23304f" providerId="ADAL" clId="{CCC68A36-9132-9A47-8FD3-75EF127DA71C}" dt="2022-09-05T21:08:19.781" v="0" actId="2696"/>
        <pc:sldMkLst>
          <pc:docMk/>
          <pc:sldMk cId="1550099056" sldId="421"/>
        </pc:sldMkLst>
      </pc:sldChg>
      <pc:sldChg chg="del">
        <pc:chgData name="Luciano Pereira Soares" userId="16c53e34-c952-423e-8700-c0525d23304f" providerId="ADAL" clId="{CCC68A36-9132-9A47-8FD3-75EF127DA71C}" dt="2022-09-05T21:08:19.781" v="0" actId="2696"/>
        <pc:sldMkLst>
          <pc:docMk/>
          <pc:sldMk cId="2966744945" sldId="422"/>
        </pc:sldMkLst>
      </pc:sldChg>
      <pc:sldChg chg="del">
        <pc:chgData name="Luciano Pereira Soares" userId="16c53e34-c952-423e-8700-c0525d23304f" providerId="ADAL" clId="{CCC68A36-9132-9A47-8FD3-75EF127DA71C}" dt="2022-09-05T21:08:19.781" v="0" actId="2696"/>
        <pc:sldMkLst>
          <pc:docMk/>
          <pc:sldMk cId="1819177671" sldId="423"/>
        </pc:sldMkLst>
      </pc:sldChg>
      <pc:sldChg chg="del">
        <pc:chgData name="Luciano Pereira Soares" userId="16c53e34-c952-423e-8700-c0525d23304f" providerId="ADAL" clId="{CCC68A36-9132-9A47-8FD3-75EF127DA71C}" dt="2022-09-05T21:08:19.781" v="0" actId="2696"/>
        <pc:sldMkLst>
          <pc:docMk/>
          <pc:sldMk cId="3618143902" sldId="424"/>
        </pc:sldMkLst>
      </pc:sldChg>
      <pc:sldChg chg="del">
        <pc:chgData name="Luciano Pereira Soares" userId="16c53e34-c952-423e-8700-c0525d23304f" providerId="ADAL" clId="{CCC68A36-9132-9A47-8FD3-75EF127DA71C}" dt="2022-09-05T21:08:19.781" v="0" actId="2696"/>
        <pc:sldMkLst>
          <pc:docMk/>
          <pc:sldMk cId="3453696068" sldId="425"/>
        </pc:sldMkLst>
      </pc:sldChg>
      <pc:sldChg chg="del">
        <pc:chgData name="Luciano Pereira Soares" userId="16c53e34-c952-423e-8700-c0525d23304f" providerId="ADAL" clId="{CCC68A36-9132-9A47-8FD3-75EF127DA71C}" dt="2022-09-05T21:08:19.781" v="0" actId="2696"/>
        <pc:sldMkLst>
          <pc:docMk/>
          <pc:sldMk cId="2020373165" sldId="426"/>
        </pc:sldMkLst>
      </pc:sldChg>
      <pc:sldChg chg="del">
        <pc:chgData name="Luciano Pereira Soares" userId="16c53e34-c952-423e-8700-c0525d23304f" providerId="ADAL" clId="{CCC68A36-9132-9A47-8FD3-75EF127DA71C}" dt="2022-09-05T21:08:19.781" v="0" actId="2696"/>
        <pc:sldMkLst>
          <pc:docMk/>
          <pc:sldMk cId="3218276115" sldId="427"/>
        </pc:sldMkLst>
      </pc:sldChg>
      <pc:sldChg chg="del">
        <pc:chgData name="Luciano Pereira Soares" userId="16c53e34-c952-423e-8700-c0525d23304f" providerId="ADAL" clId="{CCC68A36-9132-9A47-8FD3-75EF127DA71C}" dt="2022-09-05T21:08:19.781" v="0" actId="2696"/>
        <pc:sldMkLst>
          <pc:docMk/>
          <pc:sldMk cId="113560085" sldId="428"/>
        </pc:sldMkLst>
      </pc:sldChg>
      <pc:sldChg chg="del">
        <pc:chgData name="Luciano Pereira Soares" userId="16c53e34-c952-423e-8700-c0525d23304f" providerId="ADAL" clId="{CCC68A36-9132-9A47-8FD3-75EF127DA71C}" dt="2022-09-05T21:08:19.781" v="0" actId="2696"/>
        <pc:sldMkLst>
          <pc:docMk/>
          <pc:sldMk cId="3581335809" sldId="429"/>
        </pc:sldMkLst>
      </pc:sldChg>
      <pc:sldChg chg="del">
        <pc:chgData name="Luciano Pereira Soares" userId="16c53e34-c952-423e-8700-c0525d23304f" providerId="ADAL" clId="{CCC68A36-9132-9A47-8FD3-75EF127DA71C}" dt="2022-09-05T21:08:19.781" v="0" actId="2696"/>
        <pc:sldMkLst>
          <pc:docMk/>
          <pc:sldMk cId="3656000600" sldId="430"/>
        </pc:sldMkLst>
      </pc:sldChg>
      <pc:sldChg chg="del">
        <pc:chgData name="Luciano Pereira Soares" userId="16c53e34-c952-423e-8700-c0525d23304f" providerId="ADAL" clId="{CCC68A36-9132-9A47-8FD3-75EF127DA71C}" dt="2022-09-05T21:08:19.781" v="0" actId="2696"/>
        <pc:sldMkLst>
          <pc:docMk/>
          <pc:sldMk cId="797333576" sldId="431"/>
        </pc:sldMkLst>
      </pc:sldChg>
      <pc:sldChg chg="del">
        <pc:chgData name="Luciano Pereira Soares" userId="16c53e34-c952-423e-8700-c0525d23304f" providerId="ADAL" clId="{CCC68A36-9132-9A47-8FD3-75EF127DA71C}" dt="2022-09-05T21:08:19.781" v="0" actId="2696"/>
        <pc:sldMkLst>
          <pc:docMk/>
          <pc:sldMk cId="704470294" sldId="432"/>
        </pc:sldMkLst>
      </pc:sldChg>
      <pc:sldChg chg="del">
        <pc:chgData name="Luciano Pereira Soares" userId="16c53e34-c952-423e-8700-c0525d23304f" providerId="ADAL" clId="{CCC68A36-9132-9A47-8FD3-75EF127DA71C}" dt="2022-09-05T21:08:19.781" v="0" actId="2696"/>
        <pc:sldMkLst>
          <pc:docMk/>
          <pc:sldMk cId="3655188389" sldId="434"/>
        </pc:sldMkLst>
      </pc:sldChg>
      <pc:sldChg chg="del">
        <pc:chgData name="Luciano Pereira Soares" userId="16c53e34-c952-423e-8700-c0525d23304f" providerId="ADAL" clId="{CCC68A36-9132-9A47-8FD3-75EF127DA71C}" dt="2022-09-05T21:08:19.781" v="0" actId="2696"/>
        <pc:sldMkLst>
          <pc:docMk/>
          <pc:sldMk cId="2513301535" sldId="435"/>
        </pc:sldMkLst>
      </pc:sldChg>
      <pc:sldChg chg="del">
        <pc:chgData name="Luciano Pereira Soares" userId="16c53e34-c952-423e-8700-c0525d23304f" providerId="ADAL" clId="{CCC68A36-9132-9A47-8FD3-75EF127DA71C}" dt="2022-09-05T21:08:19.781" v="0" actId="2696"/>
        <pc:sldMkLst>
          <pc:docMk/>
          <pc:sldMk cId="4292707404" sldId="436"/>
        </pc:sldMkLst>
      </pc:sldChg>
      <pc:sldChg chg="del">
        <pc:chgData name="Luciano Pereira Soares" userId="16c53e34-c952-423e-8700-c0525d23304f" providerId="ADAL" clId="{CCC68A36-9132-9A47-8FD3-75EF127DA71C}" dt="2022-09-05T21:08:19.781" v="0" actId="2696"/>
        <pc:sldMkLst>
          <pc:docMk/>
          <pc:sldMk cId="2450404991" sldId="437"/>
        </pc:sldMkLst>
      </pc:sldChg>
      <pc:sldChg chg="del">
        <pc:chgData name="Luciano Pereira Soares" userId="16c53e34-c952-423e-8700-c0525d23304f" providerId="ADAL" clId="{CCC68A36-9132-9A47-8FD3-75EF127DA71C}" dt="2022-09-05T21:08:19.781" v="0" actId="2696"/>
        <pc:sldMkLst>
          <pc:docMk/>
          <pc:sldMk cId="1282777310" sldId="438"/>
        </pc:sldMkLst>
      </pc:sldChg>
      <pc:sldChg chg="del">
        <pc:chgData name="Luciano Pereira Soares" userId="16c53e34-c952-423e-8700-c0525d23304f" providerId="ADAL" clId="{CCC68A36-9132-9A47-8FD3-75EF127DA71C}" dt="2022-09-05T21:08:19.781" v="0" actId="2696"/>
        <pc:sldMkLst>
          <pc:docMk/>
          <pc:sldMk cId="2778051124" sldId="439"/>
        </pc:sldMkLst>
      </pc:sldChg>
      <pc:sldChg chg="del">
        <pc:chgData name="Luciano Pereira Soares" userId="16c53e34-c952-423e-8700-c0525d23304f" providerId="ADAL" clId="{CCC68A36-9132-9A47-8FD3-75EF127DA71C}" dt="2022-09-05T21:08:19.781" v="0" actId="2696"/>
        <pc:sldMkLst>
          <pc:docMk/>
          <pc:sldMk cId="1319499553" sldId="440"/>
        </pc:sldMkLst>
      </pc:sldChg>
      <pc:sldChg chg="del">
        <pc:chgData name="Luciano Pereira Soares" userId="16c53e34-c952-423e-8700-c0525d23304f" providerId="ADAL" clId="{CCC68A36-9132-9A47-8FD3-75EF127DA71C}" dt="2022-09-05T21:08:19.781" v="0" actId="2696"/>
        <pc:sldMkLst>
          <pc:docMk/>
          <pc:sldMk cId="2398262997" sldId="441"/>
        </pc:sldMkLst>
      </pc:sldChg>
      <pc:sldChg chg="del">
        <pc:chgData name="Luciano Pereira Soares" userId="16c53e34-c952-423e-8700-c0525d23304f" providerId="ADAL" clId="{CCC68A36-9132-9A47-8FD3-75EF127DA71C}" dt="2022-09-05T21:08:19.781" v="0" actId="2696"/>
        <pc:sldMkLst>
          <pc:docMk/>
          <pc:sldMk cId="4217086822" sldId="442"/>
        </pc:sldMkLst>
      </pc:sldChg>
      <pc:sldChg chg="del">
        <pc:chgData name="Luciano Pereira Soares" userId="16c53e34-c952-423e-8700-c0525d23304f" providerId="ADAL" clId="{CCC68A36-9132-9A47-8FD3-75EF127DA71C}" dt="2022-09-05T21:08:19.781" v="0" actId="2696"/>
        <pc:sldMkLst>
          <pc:docMk/>
          <pc:sldMk cId="3782209742" sldId="443"/>
        </pc:sldMkLst>
      </pc:sldChg>
      <pc:sldChg chg="del">
        <pc:chgData name="Luciano Pereira Soares" userId="16c53e34-c952-423e-8700-c0525d23304f" providerId="ADAL" clId="{CCC68A36-9132-9A47-8FD3-75EF127DA71C}" dt="2022-09-05T21:08:19.781" v="0" actId="2696"/>
        <pc:sldMkLst>
          <pc:docMk/>
          <pc:sldMk cId="3965939695" sldId="444"/>
        </pc:sldMkLst>
      </pc:sldChg>
      <pc:sldChg chg="del">
        <pc:chgData name="Luciano Pereira Soares" userId="16c53e34-c952-423e-8700-c0525d23304f" providerId="ADAL" clId="{CCC68A36-9132-9A47-8FD3-75EF127DA71C}" dt="2022-09-05T21:08:19.781" v="0" actId="2696"/>
        <pc:sldMkLst>
          <pc:docMk/>
          <pc:sldMk cId="2585316814" sldId="445"/>
        </pc:sldMkLst>
      </pc:sldChg>
      <pc:sldChg chg="del">
        <pc:chgData name="Luciano Pereira Soares" userId="16c53e34-c952-423e-8700-c0525d23304f" providerId="ADAL" clId="{CCC68A36-9132-9A47-8FD3-75EF127DA71C}" dt="2022-09-05T21:08:19.781" v="0" actId="2696"/>
        <pc:sldMkLst>
          <pc:docMk/>
          <pc:sldMk cId="3155587597" sldId="446"/>
        </pc:sldMkLst>
      </pc:sldChg>
      <pc:sldChg chg="del">
        <pc:chgData name="Luciano Pereira Soares" userId="16c53e34-c952-423e-8700-c0525d23304f" providerId="ADAL" clId="{CCC68A36-9132-9A47-8FD3-75EF127DA71C}" dt="2022-09-05T21:08:19.781" v="0" actId="2696"/>
        <pc:sldMkLst>
          <pc:docMk/>
          <pc:sldMk cId="1187110239" sldId="447"/>
        </pc:sldMkLst>
      </pc:sldChg>
      <pc:sldChg chg="del">
        <pc:chgData name="Luciano Pereira Soares" userId="16c53e34-c952-423e-8700-c0525d23304f" providerId="ADAL" clId="{CCC68A36-9132-9A47-8FD3-75EF127DA71C}" dt="2022-09-05T21:08:19.781" v="0" actId="2696"/>
        <pc:sldMkLst>
          <pc:docMk/>
          <pc:sldMk cId="1795221180" sldId="448"/>
        </pc:sldMkLst>
      </pc:sldChg>
      <pc:sldChg chg="del">
        <pc:chgData name="Luciano Pereira Soares" userId="16c53e34-c952-423e-8700-c0525d23304f" providerId="ADAL" clId="{CCC68A36-9132-9A47-8FD3-75EF127DA71C}" dt="2022-09-05T21:08:19.781" v="0" actId="2696"/>
        <pc:sldMkLst>
          <pc:docMk/>
          <pc:sldMk cId="642593151" sldId="449"/>
        </pc:sldMkLst>
      </pc:sldChg>
      <pc:sldChg chg="del">
        <pc:chgData name="Luciano Pereira Soares" userId="16c53e34-c952-423e-8700-c0525d23304f" providerId="ADAL" clId="{CCC68A36-9132-9A47-8FD3-75EF127DA71C}" dt="2022-09-05T21:08:19.781" v="0" actId="2696"/>
        <pc:sldMkLst>
          <pc:docMk/>
          <pc:sldMk cId="3513903677" sldId="450"/>
        </pc:sldMkLst>
      </pc:sldChg>
      <pc:sldChg chg="del">
        <pc:chgData name="Luciano Pereira Soares" userId="16c53e34-c952-423e-8700-c0525d23304f" providerId="ADAL" clId="{CCC68A36-9132-9A47-8FD3-75EF127DA71C}" dt="2022-09-05T21:08:19.781" v="0" actId="2696"/>
        <pc:sldMkLst>
          <pc:docMk/>
          <pc:sldMk cId="2860655053" sldId="451"/>
        </pc:sldMkLst>
      </pc:sldChg>
      <pc:sldChg chg="del">
        <pc:chgData name="Luciano Pereira Soares" userId="16c53e34-c952-423e-8700-c0525d23304f" providerId="ADAL" clId="{CCC68A36-9132-9A47-8FD3-75EF127DA71C}" dt="2022-09-05T21:08:19.781" v="0" actId="2696"/>
        <pc:sldMkLst>
          <pc:docMk/>
          <pc:sldMk cId="1424862585" sldId="452"/>
        </pc:sldMkLst>
      </pc:sldChg>
      <pc:sldChg chg="del">
        <pc:chgData name="Luciano Pereira Soares" userId="16c53e34-c952-423e-8700-c0525d23304f" providerId="ADAL" clId="{CCC68A36-9132-9A47-8FD3-75EF127DA71C}" dt="2022-09-05T21:08:19.781" v="0" actId="2696"/>
        <pc:sldMkLst>
          <pc:docMk/>
          <pc:sldMk cId="2565298501" sldId="453"/>
        </pc:sldMkLst>
      </pc:sldChg>
      <pc:sldChg chg="del">
        <pc:chgData name="Luciano Pereira Soares" userId="16c53e34-c952-423e-8700-c0525d23304f" providerId="ADAL" clId="{CCC68A36-9132-9A47-8FD3-75EF127DA71C}" dt="2022-09-05T21:08:19.781" v="0" actId="2696"/>
        <pc:sldMkLst>
          <pc:docMk/>
          <pc:sldMk cId="3996085441" sldId="454"/>
        </pc:sldMkLst>
      </pc:sldChg>
      <pc:sldChg chg="del">
        <pc:chgData name="Luciano Pereira Soares" userId="16c53e34-c952-423e-8700-c0525d23304f" providerId="ADAL" clId="{CCC68A36-9132-9A47-8FD3-75EF127DA71C}" dt="2022-09-05T21:08:19.781" v="0" actId="2696"/>
        <pc:sldMkLst>
          <pc:docMk/>
          <pc:sldMk cId="2393783403" sldId="455"/>
        </pc:sldMkLst>
      </pc:sldChg>
      <pc:sldChg chg="del">
        <pc:chgData name="Luciano Pereira Soares" userId="16c53e34-c952-423e-8700-c0525d23304f" providerId="ADAL" clId="{CCC68A36-9132-9A47-8FD3-75EF127DA71C}" dt="2022-09-05T21:08:19.781" v="0" actId="2696"/>
        <pc:sldMkLst>
          <pc:docMk/>
          <pc:sldMk cId="3757598921" sldId="456"/>
        </pc:sldMkLst>
      </pc:sldChg>
      <pc:sldChg chg="del">
        <pc:chgData name="Luciano Pereira Soares" userId="16c53e34-c952-423e-8700-c0525d23304f" providerId="ADAL" clId="{CCC68A36-9132-9A47-8FD3-75EF127DA71C}" dt="2022-09-05T21:08:19.781" v="0" actId="2696"/>
        <pc:sldMkLst>
          <pc:docMk/>
          <pc:sldMk cId="2300342593" sldId="457"/>
        </pc:sldMkLst>
      </pc:sldChg>
      <pc:sldChg chg="del">
        <pc:chgData name="Luciano Pereira Soares" userId="16c53e34-c952-423e-8700-c0525d23304f" providerId="ADAL" clId="{CCC68A36-9132-9A47-8FD3-75EF127DA71C}" dt="2022-09-05T21:08:19.781" v="0" actId="2696"/>
        <pc:sldMkLst>
          <pc:docMk/>
          <pc:sldMk cId="1237073513" sldId="458"/>
        </pc:sldMkLst>
      </pc:sldChg>
      <pc:sldChg chg="del">
        <pc:chgData name="Luciano Pereira Soares" userId="16c53e34-c952-423e-8700-c0525d23304f" providerId="ADAL" clId="{CCC68A36-9132-9A47-8FD3-75EF127DA71C}" dt="2022-09-05T21:08:19.781" v="0" actId="2696"/>
        <pc:sldMkLst>
          <pc:docMk/>
          <pc:sldMk cId="1001240596" sldId="459"/>
        </pc:sldMkLst>
      </pc:sldChg>
      <pc:sldChg chg="del">
        <pc:chgData name="Luciano Pereira Soares" userId="16c53e34-c952-423e-8700-c0525d23304f" providerId="ADAL" clId="{CCC68A36-9132-9A47-8FD3-75EF127DA71C}" dt="2022-09-05T21:08:19.781" v="0" actId="2696"/>
        <pc:sldMkLst>
          <pc:docMk/>
          <pc:sldMk cId="2940860713" sldId="460"/>
        </pc:sldMkLst>
      </pc:sldChg>
      <pc:sldChg chg="del">
        <pc:chgData name="Luciano Pereira Soares" userId="16c53e34-c952-423e-8700-c0525d23304f" providerId="ADAL" clId="{CCC68A36-9132-9A47-8FD3-75EF127DA71C}" dt="2022-09-05T21:08:19.781" v="0" actId="2696"/>
        <pc:sldMkLst>
          <pc:docMk/>
          <pc:sldMk cId="1710594888" sldId="461"/>
        </pc:sldMkLst>
      </pc:sldChg>
      <pc:sldChg chg="del">
        <pc:chgData name="Luciano Pereira Soares" userId="16c53e34-c952-423e-8700-c0525d23304f" providerId="ADAL" clId="{CCC68A36-9132-9A47-8FD3-75EF127DA71C}" dt="2022-09-05T21:08:19.781" v="0" actId="2696"/>
        <pc:sldMkLst>
          <pc:docMk/>
          <pc:sldMk cId="3748280781" sldId="462"/>
        </pc:sldMkLst>
      </pc:sldChg>
      <pc:sldChg chg="del">
        <pc:chgData name="Luciano Pereira Soares" userId="16c53e34-c952-423e-8700-c0525d23304f" providerId="ADAL" clId="{CCC68A36-9132-9A47-8FD3-75EF127DA71C}" dt="2022-09-05T21:08:19.781" v="0" actId="2696"/>
        <pc:sldMkLst>
          <pc:docMk/>
          <pc:sldMk cId="232991973" sldId="463"/>
        </pc:sldMkLst>
      </pc:sldChg>
      <pc:sldChg chg="del">
        <pc:chgData name="Luciano Pereira Soares" userId="16c53e34-c952-423e-8700-c0525d23304f" providerId="ADAL" clId="{CCC68A36-9132-9A47-8FD3-75EF127DA71C}" dt="2022-09-05T21:08:19.781" v="0" actId="2696"/>
        <pc:sldMkLst>
          <pc:docMk/>
          <pc:sldMk cId="1149162005" sldId="464"/>
        </pc:sldMkLst>
      </pc:sldChg>
      <pc:sldChg chg="del">
        <pc:chgData name="Luciano Pereira Soares" userId="16c53e34-c952-423e-8700-c0525d23304f" providerId="ADAL" clId="{CCC68A36-9132-9A47-8FD3-75EF127DA71C}" dt="2022-09-05T21:08:19.781" v="0" actId="2696"/>
        <pc:sldMkLst>
          <pc:docMk/>
          <pc:sldMk cId="4216407869" sldId="465"/>
        </pc:sldMkLst>
      </pc:sldChg>
      <pc:sldChg chg="del">
        <pc:chgData name="Luciano Pereira Soares" userId="16c53e34-c952-423e-8700-c0525d23304f" providerId="ADAL" clId="{CCC68A36-9132-9A47-8FD3-75EF127DA71C}" dt="2022-09-05T21:08:19.781" v="0" actId="2696"/>
        <pc:sldMkLst>
          <pc:docMk/>
          <pc:sldMk cId="3746782126" sldId="466"/>
        </pc:sldMkLst>
      </pc:sldChg>
      <pc:sldChg chg="del">
        <pc:chgData name="Luciano Pereira Soares" userId="16c53e34-c952-423e-8700-c0525d23304f" providerId="ADAL" clId="{CCC68A36-9132-9A47-8FD3-75EF127DA71C}" dt="2022-09-05T21:08:19.781" v="0" actId="2696"/>
        <pc:sldMkLst>
          <pc:docMk/>
          <pc:sldMk cId="1947317449" sldId="467"/>
        </pc:sldMkLst>
      </pc:sldChg>
      <pc:sldChg chg="del">
        <pc:chgData name="Luciano Pereira Soares" userId="16c53e34-c952-423e-8700-c0525d23304f" providerId="ADAL" clId="{CCC68A36-9132-9A47-8FD3-75EF127DA71C}" dt="2022-09-05T21:08:19.781" v="0" actId="2696"/>
        <pc:sldMkLst>
          <pc:docMk/>
          <pc:sldMk cId="408624844" sldId="468"/>
        </pc:sldMkLst>
      </pc:sldChg>
      <pc:sldChg chg="del">
        <pc:chgData name="Luciano Pereira Soares" userId="16c53e34-c952-423e-8700-c0525d23304f" providerId="ADAL" clId="{CCC68A36-9132-9A47-8FD3-75EF127DA71C}" dt="2022-09-05T21:08:19.781" v="0" actId="2696"/>
        <pc:sldMkLst>
          <pc:docMk/>
          <pc:sldMk cId="553526615" sldId="469"/>
        </pc:sldMkLst>
      </pc:sldChg>
      <pc:sldChg chg="del">
        <pc:chgData name="Luciano Pereira Soares" userId="16c53e34-c952-423e-8700-c0525d23304f" providerId="ADAL" clId="{CCC68A36-9132-9A47-8FD3-75EF127DA71C}" dt="2022-09-05T21:08:19.781" v="0" actId="2696"/>
        <pc:sldMkLst>
          <pc:docMk/>
          <pc:sldMk cId="4046241337" sldId="470"/>
        </pc:sldMkLst>
      </pc:sldChg>
      <pc:sldChg chg="del">
        <pc:chgData name="Luciano Pereira Soares" userId="16c53e34-c952-423e-8700-c0525d23304f" providerId="ADAL" clId="{CCC68A36-9132-9A47-8FD3-75EF127DA71C}" dt="2022-09-05T21:08:19.781" v="0" actId="2696"/>
        <pc:sldMkLst>
          <pc:docMk/>
          <pc:sldMk cId="1465557762" sldId="471"/>
        </pc:sldMkLst>
      </pc:sldChg>
      <pc:sldChg chg="del">
        <pc:chgData name="Luciano Pereira Soares" userId="16c53e34-c952-423e-8700-c0525d23304f" providerId="ADAL" clId="{CCC68A36-9132-9A47-8FD3-75EF127DA71C}" dt="2022-09-05T21:08:19.781" v="0" actId="2696"/>
        <pc:sldMkLst>
          <pc:docMk/>
          <pc:sldMk cId="1092068218" sldId="472"/>
        </pc:sldMkLst>
      </pc:sldChg>
      <pc:sldChg chg="del">
        <pc:chgData name="Luciano Pereira Soares" userId="16c53e34-c952-423e-8700-c0525d23304f" providerId="ADAL" clId="{CCC68A36-9132-9A47-8FD3-75EF127DA71C}" dt="2022-09-05T21:08:19.781" v="0" actId="2696"/>
        <pc:sldMkLst>
          <pc:docMk/>
          <pc:sldMk cId="4063975186" sldId="473"/>
        </pc:sldMkLst>
      </pc:sldChg>
      <pc:sldChg chg="del">
        <pc:chgData name="Luciano Pereira Soares" userId="16c53e34-c952-423e-8700-c0525d23304f" providerId="ADAL" clId="{CCC68A36-9132-9A47-8FD3-75EF127DA71C}" dt="2022-09-05T21:08:19.781" v="0" actId="2696"/>
        <pc:sldMkLst>
          <pc:docMk/>
          <pc:sldMk cId="3346293056" sldId="474"/>
        </pc:sldMkLst>
      </pc:sldChg>
      <pc:sldChg chg="del">
        <pc:chgData name="Luciano Pereira Soares" userId="16c53e34-c952-423e-8700-c0525d23304f" providerId="ADAL" clId="{CCC68A36-9132-9A47-8FD3-75EF127DA71C}" dt="2022-09-05T21:08:19.781" v="0" actId="2696"/>
        <pc:sldMkLst>
          <pc:docMk/>
          <pc:sldMk cId="752324830" sldId="475"/>
        </pc:sldMkLst>
      </pc:sldChg>
      <pc:sldChg chg="del">
        <pc:chgData name="Luciano Pereira Soares" userId="16c53e34-c952-423e-8700-c0525d23304f" providerId="ADAL" clId="{CCC68A36-9132-9A47-8FD3-75EF127DA71C}" dt="2022-09-05T21:08:19.781" v="0" actId="2696"/>
        <pc:sldMkLst>
          <pc:docMk/>
          <pc:sldMk cId="813275802" sldId="476"/>
        </pc:sldMkLst>
      </pc:sldChg>
      <pc:sldChg chg="del">
        <pc:chgData name="Luciano Pereira Soares" userId="16c53e34-c952-423e-8700-c0525d23304f" providerId="ADAL" clId="{CCC68A36-9132-9A47-8FD3-75EF127DA71C}" dt="2022-09-05T21:08:19.781" v="0" actId="2696"/>
        <pc:sldMkLst>
          <pc:docMk/>
          <pc:sldMk cId="3398850028" sldId="477"/>
        </pc:sldMkLst>
      </pc:sldChg>
      <pc:sldChg chg="del">
        <pc:chgData name="Luciano Pereira Soares" userId="16c53e34-c952-423e-8700-c0525d23304f" providerId="ADAL" clId="{CCC68A36-9132-9A47-8FD3-75EF127DA71C}" dt="2022-09-05T21:08:19.781" v="0" actId="2696"/>
        <pc:sldMkLst>
          <pc:docMk/>
          <pc:sldMk cId="1464289923" sldId="478"/>
        </pc:sldMkLst>
      </pc:sldChg>
      <pc:sldChg chg="del">
        <pc:chgData name="Luciano Pereira Soares" userId="16c53e34-c952-423e-8700-c0525d23304f" providerId="ADAL" clId="{CCC68A36-9132-9A47-8FD3-75EF127DA71C}" dt="2022-09-05T21:08:19.781" v="0" actId="2696"/>
        <pc:sldMkLst>
          <pc:docMk/>
          <pc:sldMk cId="2583237833" sldId="479"/>
        </pc:sldMkLst>
      </pc:sldChg>
      <pc:sldChg chg="del">
        <pc:chgData name="Luciano Pereira Soares" userId="16c53e34-c952-423e-8700-c0525d23304f" providerId="ADAL" clId="{CCC68A36-9132-9A47-8FD3-75EF127DA71C}" dt="2022-09-05T21:08:19.781" v="0" actId="2696"/>
        <pc:sldMkLst>
          <pc:docMk/>
          <pc:sldMk cId="1053363359" sldId="480"/>
        </pc:sldMkLst>
      </pc:sldChg>
      <pc:sldChg chg="del">
        <pc:chgData name="Luciano Pereira Soares" userId="16c53e34-c952-423e-8700-c0525d23304f" providerId="ADAL" clId="{CCC68A36-9132-9A47-8FD3-75EF127DA71C}" dt="2022-09-05T21:08:19.781" v="0" actId="2696"/>
        <pc:sldMkLst>
          <pc:docMk/>
          <pc:sldMk cId="2681478987" sldId="481"/>
        </pc:sldMkLst>
      </pc:sldChg>
      <pc:sldChg chg="del">
        <pc:chgData name="Luciano Pereira Soares" userId="16c53e34-c952-423e-8700-c0525d23304f" providerId="ADAL" clId="{CCC68A36-9132-9A47-8FD3-75EF127DA71C}" dt="2022-09-05T21:08:19.781" v="0" actId="2696"/>
        <pc:sldMkLst>
          <pc:docMk/>
          <pc:sldMk cId="3588490871" sldId="482"/>
        </pc:sldMkLst>
      </pc:sldChg>
      <pc:sldChg chg="del">
        <pc:chgData name="Luciano Pereira Soares" userId="16c53e34-c952-423e-8700-c0525d23304f" providerId="ADAL" clId="{CCC68A36-9132-9A47-8FD3-75EF127DA71C}" dt="2022-09-05T21:08:19.781" v="0" actId="2696"/>
        <pc:sldMkLst>
          <pc:docMk/>
          <pc:sldMk cId="2254589533" sldId="483"/>
        </pc:sldMkLst>
      </pc:sldChg>
      <pc:sldChg chg="del">
        <pc:chgData name="Luciano Pereira Soares" userId="16c53e34-c952-423e-8700-c0525d23304f" providerId="ADAL" clId="{CCC68A36-9132-9A47-8FD3-75EF127DA71C}" dt="2022-09-05T21:08:19.781" v="0" actId="2696"/>
        <pc:sldMkLst>
          <pc:docMk/>
          <pc:sldMk cId="1339318439" sldId="484"/>
        </pc:sldMkLst>
      </pc:sldChg>
      <pc:sldChg chg="del">
        <pc:chgData name="Luciano Pereira Soares" userId="16c53e34-c952-423e-8700-c0525d23304f" providerId="ADAL" clId="{CCC68A36-9132-9A47-8FD3-75EF127DA71C}" dt="2022-09-05T21:08:19.781" v="0" actId="2696"/>
        <pc:sldMkLst>
          <pc:docMk/>
          <pc:sldMk cId="1461532879" sldId="485"/>
        </pc:sldMkLst>
      </pc:sldChg>
      <pc:sldChg chg="del">
        <pc:chgData name="Luciano Pereira Soares" userId="16c53e34-c952-423e-8700-c0525d23304f" providerId="ADAL" clId="{CCC68A36-9132-9A47-8FD3-75EF127DA71C}" dt="2022-09-05T21:08:19.781" v="0" actId="2696"/>
        <pc:sldMkLst>
          <pc:docMk/>
          <pc:sldMk cId="2590899278" sldId="486"/>
        </pc:sldMkLst>
      </pc:sldChg>
      <pc:sldChg chg="del">
        <pc:chgData name="Luciano Pereira Soares" userId="16c53e34-c952-423e-8700-c0525d23304f" providerId="ADAL" clId="{CCC68A36-9132-9A47-8FD3-75EF127DA71C}" dt="2022-09-05T21:08:19.781" v="0" actId="2696"/>
        <pc:sldMkLst>
          <pc:docMk/>
          <pc:sldMk cId="1066732702" sldId="487"/>
        </pc:sldMkLst>
      </pc:sldChg>
      <pc:sldChg chg="del">
        <pc:chgData name="Luciano Pereira Soares" userId="16c53e34-c952-423e-8700-c0525d23304f" providerId="ADAL" clId="{CCC68A36-9132-9A47-8FD3-75EF127DA71C}" dt="2022-09-05T21:08:19.781" v="0" actId="2696"/>
        <pc:sldMkLst>
          <pc:docMk/>
          <pc:sldMk cId="1769864673" sldId="488"/>
        </pc:sldMkLst>
      </pc:sldChg>
      <pc:sldChg chg="del">
        <pc:chgData name="Luciano Pereira Soares" userId="16c53e34-c952-423e-8700-c0525d23304f" providerId="ADAL" clId="{CCC68A36-9132-9A47-8FD3-75EF127DA71C}" dt="2022-09-05T21:08:19.781" v="0" actId="2696"/>
        <pc:sldMkLst>
          <pc:docMk/>
          <pc:sldMk cId="1619094760" sldId="489"/>
        </pc:sldMkLst>
      </pc:sldChg>
      <pc:sldChg chg="del">
        <pc:chgData name="Luciano Pereira Soares" userId="16c53e34-c952-423e-8700-c0525d23304f" providerId="ADAL" clId="{CCC68A36-9132-9A47-8FD3-75EF127DA71C}" dt="2022-09-05T21:08:19.781" v="0" actId="2696"/>
        <pc:sldMkLst>
          <pc:docMk/>
          <pc:sldMk cId="472821783" sldId="490"/>
        </pc:sldMkLst>
      </pc:sldChg>
      <pc:sldChg chg="del">
        <pc:chgData name="Luciano Pereira Soares" userId="16c53e34-c952-423e-8700-c0525d23304f" providerId="ADAL" clId="{CCC68A36-9132-9A47-8FD3-75EF127DA71C}" dt="2022-09-05T21:08:19.781" v="0" actId="2696"/>
        <pc:sldMkLst>
          <pc:docMk/>
          <pc:sldMk cId="111233787" sldId="491"/>
        </pc:sldMkLst>
      </pc:sldChg>
      <pc:sldChg chg="del">
        <pc:chgData name="Luciano Pereira Soares" userId="16c53e34-c952-423e-8700-c0525d23304f" providerId="ADAL" clId="{CCC68A36-9132-9A47-8FD3-75EF127DA71C}" dt="2022-09-05T21:08:19.781" v="0" actId="2696"/>
        <pc:sldMkLst>
          <pc:docMk/>
          <pc:sldMk cId="3981797948" sldId="492"/>
        </pc:sldMkLst>
      </pc:sldChg>
      <pc:sldChg chg="del">
        <pc:chgData name="Luciano Pereira Soares" userId="16c53e34-c952-423e-8700-c0525d23304f" providerId="ADAL" clId="{CCC68A36-9132-9A47-8FD3-75EF127DA71C}" dt="2022-09-05T21:08:19.781" v="0" actId="2696"/>
        <pc:sldMkLst>
          <pc:docMk/>
          <pc:sldMk cId="2369498523" sldId="493"/>
        </pc:sldMkLst>
      </pc:sldChg>
      <pc:sldChg chg="del">
        <pc:chgData name="Luciano Pereira Soares" userId="16c53e34-c952-423e-8700-c0525d23304f" providerId="ADAL" clId="{CCC68A36-9132-9A47-8FD3-75EF127DA71C}" dt="2022-09-05T21:08:19.781" v="0" actId="2696"/>
        <pc:sldMkLst>
          <pc:docMk/>
          <pc:sldMk cId="558836639" sldId="494"/>
        </pc:sldMkLst>
      </pc:sldChg>
      <pc:sldChg chg="del">
        <pc:chgData name="Luciano Pereira Soares" userId="16c53e34-c952-423e-8700-c0525d23304f" providerId="ADAL" clId="{CCC68A36-9132-9A47-8FD3-75EF127DA71C}" dt="2022-09-05T21:08:19.781" v="0" actId="2696"/>
        <pc:sldMkLst>
          <pc:docMk/>
          <pc:sldMk cId="2063748844" sldId="495"/>
        </pc:sldMkLst>
      </pc:sldChg>
      <pc:sldChg chg="del">
        <pc:chgData name="Luciano Pereira Soares" userId="16c53e34-c952-423e-8700-c0525d23304f" providerId="ADAL" clId="{CCC68A36-9132-9A47-8FD3-75EF127DA71C}" dt="2022-09-05T21:08:19.781" v="0" actId="2696"/>
        <pc:sldMkLst>
          <pc:docMk/>
          <pc:sldMk cId="1428299407" sldId="496"/>
        </pc:sldMkLst>
      </pc:sldChg>
      <pc:sldChg chg="del">
        <pc:chgData name="Luciano Pereira Soares" userId="16c53e34-c952-423e-8700-c0525d23304f" providerId="ADAL" clId="{CCC68A36-9132-9A47-8FD3-75EF127DA71C}" dt="2022-09-05T21:08:19.781" v="0" actId="2696"/>
        <pc:sldMkLst>
          <pc:docMk/>
          <pc:sldMk cId="1686819330" sldId="497"/>
        </pc:sldMkLst>
      </pc:sldChg>
      <pc:sldChg chg="del">
        <pc:chgData name="Luciano Pereira Soares" userId="16c53e34-c952-423e-8700-c0525d23304f" providerId="ADAL" clId="{CCC68A36-9132-9A47-8FD3-75EF127DA71C}" dt="2022-09-05T21:08:19.781" v="0" actId="2696"/>
        <pc:sldMkLst>
          <pc:docMk/>
          <pc:sldMk cId="1328973644" sldId="498"/>
        </pc:sldMkLst>
      </pc:sldChg>
      <pc:sldChg chg="del">
        <pc:chgData name="Luciano Pereira Soares" userId="16c53e34-c952-423e-8700-c0525d23304f" providerId="ADAL" clId="{CCC68A36-9132-9A47-8FD3-75EF127DA71C}" dt="2022-09-05T21:08:19.781" v="0" actId="2696"/>
        <pc:sldMkLst>
          <pc:docMk/>
          <pc:sldMk cId="4204558522" sldId="499"/>
        </pc:sldMkLst>
      </pc:sldChg>
      <pc:sldChg chg="del">
        <pc:chgData name="Luciano Pereira Soares" userId="16c53e34-c952-423e-8700-c0525d23304f" providerId="ADAL" clId="{CCC68A36-9132-9A47-8FD3-75EF127DA71C}" dt="2022-09-05T21:08:19.781" v="0" actId="2696"/>
        <pc:sldMkLst>
          <pc:docMk/>
          <pc:sldMk cId="712962945" sldId="500"/>
        </pc:sldMkLst>
      </pc:sldChg>
      <pc:sldChg chg="del">
        <pc:chgData name="Luciano Pereira Soares" userId="16c53e34-c952-423e-8700-c0525d23304f" providerId="ADAL" clId="{CCC68A36-9132-9A47-8FD3-75EF127DA71C}" dt="2022-09-05T21:08:19.781" v="0" actId="2696"/>
        <pc:sldMkLst>
          <pc:docMk/>
          <pc:sldMk cId="3563433850" sldId="501"/>
        </pc:sldMkLst>
      </pc:sldChg>
      <pc:sldChg chg="del">
        <pc:chgData name="Luciano Pereira Soares" userId="16c53e34-c952-423e-8700-c0525d23304f" providerId="ADAL" clId="{CCC68A36-9132-9A47-8FD3-75EF127DA71C}" dt="2022-09-05T21:08:19.781" v="0" actId="2696"/>
        <pc:sldMkLst>
          <pc:docMk/>
          <pc:sldMk cId="2729193109" sldId="502"/>
        </pc:sldMkLst>
      </pc:sldChg>
      <pc:sldChg chg="del">
        <pc:chgData name="Luciano Pereira Soares" userId="16c53e34-c952-423e-8700-c0525d23304f" providerId="ADAL" clId="{CCC68A36-9132-9A47-8FD3-75EF127DA71C}" dt="2022-09-05T21:08:19.781" v="0" actId="2696"/>
        <pc:sldMkLst>
          <pc:docMk/>
          <pc:sldMk cId="2989934337" sldId="503"/>
        </pc:sldMkLst>
      </pc:sldChg>
      <pc:sldChg chg="del">
        <pc:chgData name="Luciano Pereira Soares" userId="16c53e34-c952-423e-8700-c0525d23304f" providerId="ADAL" clId="{CCC68A36-9132-9A47-8FD3-75EF127DA71C}" dt="2022-09-05T21:08:19.781" v="0" actId="2696"/>
        <pc:sldMkLst>
          <pc:docMk/>
          <pc:sldMk cId="2103018341" sldId="504"/>
        </pc:sldMkLst>
      </pc:sldChg>
      <pc:sldChg chg="del">
        <pc:chgData name="Luciano Pereira Soares" userId="16c53e34-c952-423e-8700-c0525d23304f" providerId="ADAL" clId="{CCC68A36-9132-9A47-8FD3-75EF127DA71C}" dt="2022-09-05T21:08:19.781" v="0" actId="2696"/>
        <pc:sldMkLst>
          <pc:docMk/>
          <pc:sldMk cId="3356675848" sldId="505"/>
        </pc:sldMkLst>
      </pc:sldChg>
      <pc:sldChg chg="del">
        <pc:chgData name="Luciano Pereira Soares" userId="16c53e34-c952-423e-8700-c0525d23304f" providerId="ADAL" clId="{CCC68A36-9132-9A47-8FD3-75EF127DA71C}" dt="2022-09-05T21:08:19.781" v="0" actId="2696"/>
        <pc:sldMkLst>
          <pc:docMk/>
          <pc:sldMk cId="2491694227" sldId="506"/>
        </pc:sldMkLst>
      </pc:sldChg>
      <pc:sldChg chg="del">
        <pc:chgData name="Luciano Pereira Soares" userId="16c53e34-c952-423e-8700-c0525d23304f" providerId="ADAL" clId="{CCC68A36-9132-9A47-8FD3-75EF127DA71C}" dt="2022-09-05T21:08:19.781" v="0" actId="2696"/>
        <pc:sldMkLst>
          <pc:docMk/>
          <pc:sldMk cId="2972381498" sldId="507"/>
        </pc:sldMkLst>
      </pc:sldChg>
      <pc:sldChg chg="del">
        <pc:chgData name="Luciano Pereira Soares" userId="16c53e34-c952-423e-8700-c0525d23304f" providerId="ADAL" clId="{CCC68A36-9132-9A47-8FD3-75EF127DA71C}" dt="2022-09-05T21:08:19.781" v="0" actId="2696"/>
        <pc:sldMkLst>
          <pc:docMk/>
          <pc:sldMk cId="2058111533" sldId="508"/>
        </pc:sldMkLst>
      </pc:sldChg>
      <pc:sldChg chg="del">
        <pc:chgData name="Luciano Pereira Soares" userId="16c53e34-c952-423e-8700-c0525d23304f" providerId="ADAL" clId="{CCC68A36-9132-9A47-8FD3-75EF127DA71C}" dt="2022-09-05T21:08:19.781" v="0" actId="2696"/>
        <pc:sldMkLst>
          <pc:docMk/>
          <pc:sldMk cId="1760970384" sldId="509"/>
        </pc:sldMkLst>
      </pc:sldChg>
      <pc:sldChg chg="del">
        <pc:chgData name="Luciano Pereira Soares" userId="16c53e34-c952-423e-8700-c0525d23304f" providerId="ADAL" clId="{CCC68A36-9132-9A47-8FD3-75EF127DA71C}" dt="2022-09-05T21:08:19.781" v="0" actId="2696"/>
        <pc:sldMkLst>
          <pc:docMk/>
          <pc:sldMk cId="3101132150" sldId="510"/>
        </pc:sldMkLst>
      </pc:sldChg>
      <pc:sldChg chg="del">
        <pc:chgData name="Luciano Pereira Soares" userId="16c53e34-c952-423e-8700-c0525d23304f" providerId="ADAL" clId="{CCC68A36-9132-9A47-8FD3-75EF127DA71C}" dt="2022-09-05T21:08:19.781" v="0" actId="2696"/>
        <pc:sldMkLst>
          <pc:docMk/>
          <pc:sldMk cId="3888296754" sldId="511"/>
        </pc:sldMkLst>
      </pc:sldChg>
      <pc:sldChg chg="del">
        <pc:chgData name="Luciano Pereira Soares" userId="16c53e34-c952-423e-8700-c0525d23304f" providerId="ADAL" clId="{CCC68A36-9132-9A47-8FD3-75EF127DA71C}" dt="2022-09-05T21:08:19.781" v="0" actId="2696"/>
        <pc:sldMkLst>
          <pc:docMk/>
          <pc:sldMk cId="2000967241" sldId="512"/>
        </pc:sldMkLst>
      </pc:sldChg>
      <pc:sldChg chg="del">
        <pc:chgData name="Luciano Pereira Soares" userId="16c53e34-c952-423e-8700-c0525d23304f" providerId="ADAL" clId="{CCC68A36-9132-9A47-8FD3-75EF127DA71C}" dt="2022-09-05T21:08:19.781" v="0" actId="2696"/>
        <pc:sldMkLst>
          <pc:docMk/>
          <pc:sldMk cId="1051064673" sldId="513"/>
        </pc:sldMkLst>
      </pc:sldChg>
      <pc:sldChg chg="del">
        <pc:chgData name="Luciano Pereira Soares" userId="16c53e34-c952-423e-8700-c0525d23304f" providerId="ADAL" clId="{CCC68A36-9132-9A47-8FD3-75EF127DA71C}" dt="2022-09-05T21:08:19.781" v="0" actId="2696"/>
        <pc:sldMkLst>
          <pc:docMk/>
          <pc:sldMk cId="187475126" sldId="514"/>
        </pc:sldMkLst>
      </pc:sldChg>
      <pc:sldChg chg="del">
        <pc:chgData name="Luciano Pereira Soares" userId="16c53e34-c952-423e-8700-c0525d23304f" providerId="ADAL" clId="{CCC68A36-9132-9A47-8FD3-75EF127DA71C}" dt="2022-09-05T21:08:19.781" v="0" actId="2696"/>
        <pc:sldMkLst>
          <pc:docMk/>
          <pc:sldMk cId="1504219189" sldId="521"/>
        </pc:sldMkLst>
      </pc:sldChg>
      <pc:sldChg chg="del">
        <pc:chgData name="Luciano Pereira Soares" userId="16c53e34-c952-423e-8700-c0525d23304f" providerId="ADAL" clId="{CCC68A36-9132-9A47-8FD3-75EF127DA71C}" dt="2022-09-05T21:08:19.781" v="0" actId="2696"/>
        <pc:sldMkLst>
          <pc:docMk/>
          <pc:sldMk cId="3439446065" sldId="522"/>
        </pc:sldMkLst>
      </pc:sldChg>
      <pc:sldChg chg="del">
        <pc:chgData name="Luciano Pereira Soares" userId="16c53e34-c952-423e-8700-c0525d23304f" providerId="ADAL" clId="{CCC68A36-9132-9A47-8FD3-75EF127DA71C}" dt="2022-09-05T21:08:19.781" v="0" actId="2696"/>
        <pc:sldMkLst>
          <pc:docMk/>
          <pc:sldMk cId="3349979265" sldId="523"/>
        </pc:sldMkLst>
      </pc:sldChg>
      <pc:sldChg chg="del">
        <pc:chgData name="Luciano Pereira Soares" userId="16c53e34-c952-423e-8700-c0525d23304f" providerId="ADAL" clId="{CCC68A36-9132-9A47-8FD3-75EF127DA71C}" dt="2022-09-05T21:08:19.781" v="0" actId="2696"/>
        <pc:sldMkLst>
          <pc:docMk/>
          <pc:sldMk cId="3975918875" sldId="524"/>
        </pc:sldMkLst>
      </pc:sldChg>
      <pc:sldChg chg="del">
        <pc:chgData name="Luciano Pereira Soares" userId="16c53e34-c952-423e-8700-c0525d23304f" providerId="ADAL" clId="{CCC68A36-9132-9A47-8FD3-75EF127DA71C}" dt="2022-09-05T21:08:19.781" v="0" actId="2696"/>
        <pc:sldMkLst>
          <pc:docMk/>
          <pc:sldMk cId="2900734446" sldId="525"/>
        </pc:sldMkLst>
      </pc:sldChg>
      <pc:sldChg chg="del">
        <pc:chgData name="Luciano Pereira Soares" userId="16c53e34-c952-423e-8700-c0525d23304f" providerId="ADAL" clId="{CCC68A36-9132-9A47-8FD3-75EF127DA71C}" dt="2022-09-05T21:08:19.781" v="0" actId="2696"/>
        <pc:sldMkLst>
          <pc:docMk/>
          <pc:sldMk cId="636308587" sldId="526"/>
        </pc:sldMkLst>
      </pc:sldChg>
      <pc:sldChg chg="del">
        <pc:chgData name="Luciano Pereira Soares" userId="16c53e34-c952-423e-8700-c0525d23304f" providerId="ADAL" clId="{CCC68A36-9132-9A47-8FD3-75EF127DA71C}" dt="2022-09-05T21:08:19.781" v="0" actId="2696"/>
        <pc:sldMkLst>
          <pc:docMk/>
          <pc:sldMk cId="925082565" sldId="527"/>
        </pc:sldMkLst>
      </pc:sldChg>
      <pc:sldChg chg="del">
        <pc:chgData name="Luciano Pereira Soares" userId="16c53e34-c952-423e-8700-c0525d23304f" providerId="ADAL" clId="{CCC68A36-9132-9A47-8FD3-75EF127DA71C}" dt="2022-09-05T21:08:19.781" v="0" actId="2696"/>
        <pc:sldMkLst>
          <pc:docMk/>
          <pc:sldMk cId="2547019491" sldId="528"/>
        </pc:sldMkLst>
      </pc:sldChg>
      <pc:sldChg chg="del">
        <pc:chgData name="Luciano Pereira Soares" userId="16c53e34-c952-423e-8700-c0525d23304f" providerId="ADAL" clId="{CCC68A36-9132-9A47-8FD3-75EF127DA71C}" dt="2022-09-05T21:08:19.781" v="0" actId="2696"/>
        <pc:sldMkLst>
          <pc:docMk/>
          <pc:sldMk cId="876724340" sldId="529"/>
        </pc:sldMkLst>
      </pc:sldChg>
      <pc:sldChg chg="del">
        <pc:chgData name="Luciano Pereira Soares" userId="16c53e34-c952-423e-8700-c0525d23304f" providerId="ADAL" clId="{CCC68A36-9132-9A47-8FD3-75EF127DA71C}" dt="2022-09-05T21:08:19.781" v="0" actId="2696"/>
        <pc:sldMkLst>
          <pc:docMk/>
          <pc:sldMk cId="2623174665" sldId="530"/>
        </pc:sldMkLst>
      </pc:sldChg>
      <pc:sldChg chg="del">
        <pc:chgData name="Luciano Pereira Soares" userId="16c53e34-c952-423e-8700-c0525d23304f" providerId="ADAL" clId="{CCC68A36-9132-9A47-8FD3-75EF127DA71C}" dt="2022-09-05T21:08:19.781" v="0" actId="2696"/>
        <pc:sldMkLst>
          <pc:docMk/>
          <pc:sldMk cId="113088022" sldId="531"/>
        </pc:sldMkLst>
      </pc:sldChg>
      <pc:sldChg chg="del">
        <pc:chgData name="Luciano Pereira Soares" userId="16c53e34-c952-423e-8700-c0525d23304f" providerId="ADAL" clId="{CCC68A36-9132-9A47-8FD3-75EF127DA71C}" dt="2022-09-05T21:08:19.781" v="0" actId="2696"/>
        <pc:sldMkLst>
          <pc:docMk/>
          <pc:sldMk cId="2803529127" sldId="532"/>
        </pc:sldMkLst>
      </pc:sldChg>
      <pc:sldChg chg="del">
        <pc:chgData name="Luciano Pereira Soares" userId="16c53e34-c952-423e-8700-c0525d23304f" providerId="ADAL" clId="{CCC68A36-9132-9A47-8FD3-75EF127DA71C}" dt="2022-09-05T21:08:19.781" v="0" actId="2696"/>
        <pc:sldMkLst>
          <pc:docMk/>
          <pc:sldMk cId="3130096118" sldId="533"/>
        </pc:sldMkLst>
      </pc:sldChg>
      <pc:sldChg chg="del">
        <pc:chgData name="Luciano Pereira Soares" userId="16c53e34-c952-423e-8700-c0525d23304f" providerId="ADAL" clId="{CCC68A36-9132-9A47-8FD3-75EF127DA71C}" dt="2022-09-05T21:08:19.781" v="0" actId="2696"/>
        <pc:sldMkLst>
          <pc:docMk/>
          <pc:sldMk cId="45477530" sldId="534"/>
        </pc:sldMkLst>
      </pc:sldChg>
      <pc:sldChg chg="del">
        <pc:chgData name="Luciano Pereira Soares" userId="16c53e34-c952-423e-8700-c0525d23304f" providerId="ADAL" clId="{CCC68A36-9132-9A47-8FD3-75EF127DA71C}" dt="2022-09-05T21:08:19.781" v="0" actId="2696"/>
        <pc:sldMkLst>
          <pc:docMk/>
          <pc:sldMk cId="3763237143" sldId="535"/>
        </pc:sldMkLst>
      </pc:sldChg>
      <pc:sldChg chg="del">
        <pc:chgData name="Luciano Pereira Soares" userId="16c53e34-c952-423e-8700-c0525d23304f" providerId="ADAL" clId="{CCC68A36-9132-9A47-8FD3-75EF127DA71C}" dt="2022-09-05T21:08:19.781" v="0" actId="2696"/>
        <pc:sldMkLst>
          <pc:docMk/>
          <pc:sldMk cId="1110567022" sldId="536"/>
        </pc:sldMkLst>
      </pc:sldChg>
      <pc:sldChg chg="del">
        <pc:chgData name="Luciano Pereira Soares" userId="16c53e34-c952-423e-8700-c0525d23304f" providerId="ADAL" clId="{CCC68A36-9132-9A47-8FD3-75EF127DA71C}" dt="2022-09-05T21:08:19.781" v="0" actId="2696"/>
        <pc:sldMkLst>
          <pc:docMk/>
          <pc:sldMk cId="2618314841" sldId="537"/>
        </pc:sldMkLst>
      </pc:sldChg>
      <pc:sldChg chg="del">
        <pc:chgData name="Luciano Pereira Soares" userId="16c53e34-c952-423e-8700-c0525d23304f" providerId="ADAL" clId="{CCC68A36-9132-9A47-8FD3-75EF127DA71C}" dt="2022-09-05T21:08:19.781" v="0" actId="2696"/>
        <pc:sldMkLst>
          <pc:docMk/>
          <pc:sldMk cId="1646367409" sldId="538"/>
        </pc:sldMkLst>
      </pc:sldChg>
      <pc:sldChg chg="del">
        <pc:chgData name="Luciano Pereira Soares" userId="16c53e34-c952-423e-8700-c0525d23304f" providerId="ADAL" clId="{CCC68A36-9132-9A47-8FD3-75EF127DA71C}" dt="2022-09-05T21:08:19.781" v="0" actId="2696"/>
        <pc:sldMkLst>
          <pc:docMk/>
          <pc:sldMk cId="347123027" sldId="539"/>
        </pc:sldMkLst>
      </pc:sldChg>
      <pc:sldChg chg="del">
        <pc:chgData name="Luciano Pereira Soares" userId="16c53e34-c952-423e-8700-c0525d23304f" providerId="ADAL" clId="{CCC68A36-9132-9A47-8FD3-75EF127DA71C}" dt="2022-09-05T21:08:19.781" v="0" actId="2696"/>
        <pc:sldMkLst>
          <pc:docMk/>
          <pc:sldMk cId="3084042425" sldId="540"/>
        </pc:sldMkLst>
      </pc:sldChg>
      <pc:sldChg chg="del">
        <pc:chgData name="Luciano Pereira Soares" userId="16c53e34-c952-423e-8700-c0525d23304f" providerId="ADAL" clId="{CCC68A36-9132-9A47-8FD3-75EF127DA71C}" dt="2022-09-05T21:08:19.781" v="0" actId="2696"/>
        <pc:sldMkLst>
          <pc:docMk/>
          <pc:sldMk cId="3685683354" sldId="541"/>
        </pc:sldMkLst>
      </pc:sldChg>
      <pc:sldChg chg="del">
        <pc:chgData name="Luciano Pereira Soares" userId="16c53e34-c952-423e-8700-c0525d23304f" providerId="ADAL" clId="{CCC68A36-9132-9A47-8FD3-75EF127DA71C}" dt="2022-09-05T21:08:19.781" v="0" actId="2696"/>
        <pc:sldMkLst>
          <pc:docMk/>
          <pc:sldMk cId="2687045284" sldId="542"/>
        </pc:sldMkLst>
      </pc:sldChg>
      <pc:sldChg chg="del">
        <pc:chgData name="Luciano Pereira Soares" userId="16c53e34-c952-423e-8700-c0525d23304f" providerId="ADAL" clId="{CCC68A36-9132-9A47-8FD3-75EF127DA71C}" dt="2022-09-05T21:08:19.781" v="0" actId="2696"/>
        <pc:sldMkLst>
          <pc:docMk/>
          <pc:sldMk cId="2276542709" sldId="543"/>
        </pc:sldMkLst>
      </pc:sldChg>
      <pc:sldChg chg="del">
        <pc:chgData name="Luciano Pereira Soares" userId="16c53e34-c952-423e-8700-c0525d23304f" providerId="ADAL" clId="{CCC68A36-9132-9A47-8FD3-75EF127DA71C}" dt="2022-09-05T21:08:19.781" v="0" actId="2696"/>
        <pc:sldMkLst>
          <pc:docMk/>
          <pc:sldMk cId="2284568142" sldId="544"/>
        </pc:sldMkLst>
      </pc:sldChg>
      <pc:sldChg chg="del">
        <pc:chgData name="Luciano Pereira Soares" userId="16c53e34-c952-423e-8700-c0525d23304f" providerId="ADAL" clId="{CCC68A36-9132-9A47-8FD3-75EF127DA71C}" dt="2022-09-05T21:08:19.781" v="0" actId="2696"/>
        <pc:sldMkLst>
          <pc:docMk/>
          <pc:sldMk cId="2363713899" sldId="545"/>
        </pc:sldMkLst>
      </pc:sldChg>
      <pc:sldChg chg="del">
        <pc:chgData name="Luciano Pereira Soares" userId="16c53e34-c952-423e-8700-c0525d23304f" providerId="ADAL" clId="{CCC68A36-9132-9A47-8FD3-75EF127DA71C}" dt="2022-09-05T21:08:19.781" v="0" actId="2696"/>
        <pc:sldMkLst>
          <pc:docMk/>
          <pc:sldMk cId="4152548292" sldId="546"/>
        </pc:sldMkLst>
      </pc:sldChg>
      <pc:sldChg chg="del">
        <pc:chgData name="Luciano Pereira Soares" userId="16c53e34-c952-423e-8700-c0525d23304f" providerId="ADAL" clId="{CCC68A36-9132-9A47-8FD3-75EF127DA71C}" dt="2022-09-05T21:08:19.781" v="0" actId="2696"/>
        <pc:sldMkLst>
          <pc:docMk/>
          <pc:sldMk cId="3372092205" sldId="547"/>
        </pc:sldMkLst>
      </pc:sldChg>
      <pc:sldChg chg="del">
        <pc:chgData name="Luciano Pereira Soares" userId="16c53e34-c952-423e-8700-c0525d23304f" providerId="ADAL" clId="{CCC68A36-9132-9A47-8FD3-75EF127DA71C}" dt="2022-09-05T21:08:19.781" v="0" actId="2696"/>
        <pc:sldMkLst>
          <pc:docMk/>
          <pc:sldMk cId="3606088098" sldId="548"/>
        </pc:sldMkLst>
      </pc:sldChg>
      <pc:sldChg chg="del">
        <pc:chgData name="Luciano Pereira Soares" userId="16c53e34-c952-423e-8700-c0525d23304f" providerId="ADAL" clId="{CCC68A36-9132-9A47-8FD3-75EF127DA71C}" dt="2022-09-05T21:08:19.781" v="0" actId="2696"/>
        <pc:sldMkLst>
          <pc:docMk/>
          <pc:sldMk cId="3520474697" sldId="549"/>
        </pc:sldMkLst>
      </pc:sldChg>
      <pc:sldChg chg="del">
        <pc:chgData name="Luciano Pereira Soares" userId="16c53e34-c952-423e-8700-c0525d23304f" providerId="ADAL" clId="{CCC68A36-9132-9A47-8FD3-75EF127DA71C}" dt="2022-09-05T21:08:19.781" v="0" actId="2696"/>
        <pc:sldMkLst>
          <pc:docMk/>
          <pc:sldMk cId="1922271775" sldId="550"/>
        </pc:sldMkLst>
      </pc:sldChg>
      <pc:sldChg chg="del">
        <pc:chgData name="Luciano Pereira Soares" userId="16c53e34-c952-423e-8700-c0525d23304f" providerId="ADAL" clId="{CCC68A36-9132-9A47-8FD3-75EF127DA71C}" dt="2022-09-05T21:08:19.781" v="0" actId="2696"/>
        <pc:sldMkLst>
          <pc:docMk/>
          <pc:sldMk cId="3047934376" sldId="551"/>
        </pc:sldMkLst>
      </pc:sldChg>
      <pc:sldChg chg="del">
        <pc:chgData name="Luciano Pereira Soares" userId="16c53e34-c952-423e-8700-c0525d23304f" providerId="ADAL" clId="{CCC68A36-9132-9A47-8FD3-75EF127DA71C}" dt="2022-09-05T21:08:19.781" v="0" actId="2696"/>
        <pc:sldMkLst>
          <pc:docMk/>
          <pc:sldMk cId="1362510465" sldId="552"/>
        </pc:sldMkLst>
      </pc:sldChg>
      <pc:sldChg chg="del">
        <pc:chgData name="Luciano Pereira Soares" userId="16c53e34-c952-423e-8700-c0525d23304f" providerId="ADAL" clId="{CCC68A36-9132-9A47-8FD3-75EF127DA71C}" dt="2022-09-05T21:08:19.781" v="0" actId="2696"/>
        <pc:sldMkLst>
          <pc:docMk/>
          <pc:sldMk cId="2673685543" sldId="553"/>
        </pc:sldMkLst>
      </pc:sldChg>
      <pc:sldChg chg="del">
        <pc:chgData name="Luciano Pereira Soares" userId="16c53e34-c952-423e-8700-c0525d23304f" providerId="ADAL" clId="{CCC68A36-9132-9A47-8FD3-75EF127DA71C}" dt="2022-09-05T21:08:19.781" v="0" actId="2696"/>
        <pc:sldMkLst>
          <pc:docMk/>
          <pc:sldMk cId="3855212893" sldId="556"/>
        </pc:sldMkLst>
      </pc:sldChg>
      <pc:sldChg chg="del">
        <pc:chgData name="Luciano Pereira Soares" userId="16c53e34-c952-423e-8700-c0525d23304f" providerId="ADAL" clId="{CCC68A36-9132-9A47-8FD3-75EF127DA71C}" dt="2022-09-05T21:08:19.781" v="0" actId="2696"/>
        <pc:sldMkLst>
          <pc:docMk/>
          <pc:sldMk cId="643450305" sldId="557"/>
        </pc:sldMkLst>
      </pc:sldChg>
      <pc:sldChg chg="del">
        <pc:chgData name="Luciano Pereira Soares" userId="16c53e34-c952-423e-8700-c0525d23304f" providerId="ADAL" clId="{CCC68A36-9132-9A47-8FD3-75EF127DA71C}" dt="2022-09-05T21:08:19.781" v="0" actId="2696"/>
        <pc:sldMkLst>
          <pc:docMk/>
          <pc:sldMk cId="3679129786" sldId="558"/>
        </pc:sldMkLst>
      </pc:sldChg>
      <pc:sldChg chg="del">
        <pc:chgData name="Luciano Pereira Soares" userId="16c53e34-c952-423e-8700-c0525d23304f" providerId="ADAL" clId="{CCC68A36-9132-9A47-8FD3-75EF127DA71C}" dt="2022-09-05T21:08:19.781" v="0" actId="2696"/>
        <pc:sldMkLst>
          <pc:docMk/>
          <pc:sldMk cId="2111747928" sldId="559"/>
        </pc:sldMkLst>
      </pc:sldChg>
      <pc:sldChg chg="del">
        <pc:chgData name="Luciano Pereira Soares" userId="16c53e34-c952-423e-8700-c0525d23304f" providerId="ADAL" clId="{CCC68A36-9132-9A47-8FD3-75EF127DA71C}" dt="2022-09-05T21:08:19.781" v="0" actId="2696"/>
        <pc:sldMkLst>
          <pc:docMk/>
          <pc:sldMk cId="3215252228" sldId="560"/>
        </pc:sldMkLst>
      </pc:sldChg>
      <pc:sldChg chg="del">
        <pc:chgData name="Luciano Pereira Soares" userId="16c53e34-c952-423e-8700-c0525d23304f" providerId="ADAL" clId="{CCC68A36-9132-9A47-8FD3-75EF127DA71C}" dt="2022-09-05T21:08:19.781" v="0" actId="2696"/>
        <pc:sldMkLst>
          <pc:docMk/>
          <pc:sldMk cId="2720856063" sldId="561"/>
        </pc:sldMkLst>
      </pc:sldChg>
      <pc:sldMasterChg chg="delSldLayout">
        <pc:chgData name="Luciano Pereira Soares" userId="16c53e34-c952-423e-8700-c0525d23304f" providerId="ADAL" clId="{CCC68A36-9132-9A47-8FD3-75EF127DA71C}" dt="2022-09-05T21:08:19.781" v="0" actId="2696"/>
        <pc:sldMasterMkLst>
          <pc:docMk/>
          <pc:sldMasterMk cId="0" sldId="2147483661"/>
        </pc:sldMasterMkLst>
        <pc:sldLayoutChg chg="del">
          <pc:chgData name="Luciano Pereira Soares" userId="16c53e34-c952-423e-8700-c0525d23304f" providerId="ADAL" clId="{CCC68A36-9132-9A47-8FD3-75EF127DA71C}" dt="2022-09-05T21:08:19.781" v="0" actId="2696"/>
          <pc:sldLayoutMkLst>
            <pc:docMk/>
            <pc:sldMasterMk cId="0" sldId="2147483661"/>
            <pc:sldLayoutMk cId="0" sldId="2147483657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8b3f9fbc84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8b3f9fbc84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21806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8b3f9fbc84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8b3f9fbc84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3288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 1">
  <p:cSld name="Insper - Cinza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3"/>
          <p:cNvPicPr preferRelativeResize="0"/>
          <p:nvPr/>
        </p:nvPicPr>
        <p:blipFill rotWithShape="1"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3"/>
          <p:cNvSpPr txBox="1">
            <a:spLocks noGrp="1"/>
          </p:cNvSpPr>
          <p:nvPr>
            <p:ph type="ctrTitle"/>
          </p:nvPr>
        </p:nvSpPr>
        <p:spPr>
          <a:xfrm>
            <a:off x="2617881" y="1256525"/>
            <a:ext cx="6192900" cy="2052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Verdana"/>
              <a:buNone/>
              <a:defRPr sz="3200" b="1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Verdana"/>
              <a:buNone/>
              <a:defRPr sz="52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Verdana"/>
              <a:buNone/>
              <a:defRPr sz="52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Verdana"/>
              <a:buNone/>
              <a:defRPr sz="52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Verdana"/>
              <a:buNone/>
              <a:defRPr sz="52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Verdana"/>
              <a:buNone/>
              <a:defRPr sz="52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Verdana"/>
              <a:buNone/>
              <a:defRPr sz="52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Verdana"/>
              <a:buNone/>
              <a:defRPr sz="52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Verdana"/>
              <a:buNone/>
              <a:defRPr sz="52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 dirty="0"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2617875" y="3205350"/>
            <a:ext cx="6192900" cy="792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Verdana"/>
              <a:buNone/>
              <a:defRPr sz="16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Verdana"/>
              <a:buNone/>
              <a:defRPr sz="16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Verdana"/>
              <a:buNone/>
              <a:defRPr sz="16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Verdana"/>
              <a:buNone/>
              <a:defRPr sz="16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Verdana"/>
              <a:buNone/>
              <a:defRPr sz="16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Verdana"/>
              <a:buNone/>
              <a:defRPr sz="16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Verdana"/>
              <a:buNone/>
              <a:defRPr sz="16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Verdana"/>
              <a:buNone/>
              <a:defRPr sz="16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Verdana"/>
              <a:buNone/>
              <a:defRPr sz="16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11150"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2pPr>
            <a:lvl3pPr marL="1371600" lvl="2" indent="-311150">
              <a:spcBef>
                <a:spcPts val="160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11150">
              <a:spcBef>
                <a:spcPts val="160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311150"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5pPr>
            <a:lvl6pPr marL="2743200" lvl="5" indent="-311150">
              <a:spcBef>
                <a:spcPts val="1600"/>
              </a:spcBef>
              <a:spcAft>
                <a:spcPts val="0"/>
              </a:spcAft>
              <a:buSzPts val="1300"/>
              <a:buChar char="■"/>
              <a:defRPr/>
            </a:lvl6pPr>
            <a:lvl7pPr marL="3200400" lvl="6" indent="-311150">
              <a:spcBef>
                <a:spcPts val="160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1150">
              <a:spcBef>
                <a:spcPts val="1600"/>
              </a:spcBef>
              <a:spcAft>
                <a:spcPts val="1600"/>
              </a:spcAft>
              <a:buSzPts val="13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>
            <a:spLocks noGrp="1"/>
          </p:cNvSpPr>
          <p:nvPr>
            <p:ph type="body" idx="1"/>
          </p:nvPr>
        </p:nvSpPr>
        <p:spPr>
          <a:xfrm>
            <a:off x="311700" y="4046277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7" name="Google Shape;57;p1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6550" algn="ctr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11150" algn="ctr"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2pPr>
            <a:lvl3pPr marL="1371600" lvl="2" indent="-311150" algn="ctr">
              <a:spcBef>
                <a:spcPts val="160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11150" algn="ctr">
              <a:spcBef>
                <a:spcPts val="160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311150" algn="ctr"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5pPr>
            <a:lvl6pPr marL="2743200" lvl="5" indent="-311150" algn="ctr">
              <a:spcBef>
                <a:spcPts val="1600"/>
              </a:spcBef>
              <a:spcAft>
                <a:spcPts val="0"/>
              </a:spcAft>
              <a:buSzPts val="1300"/>
              <a:buChar char="■"/>
              <a:defRPr/>
            </a:lvl6pPr>
            <a:lvl7pPr marL="3200400" lvl="6" indent="-311150" algn="ctr">
              <a:spcBef>
                <a:spcPts val="160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 algn="ctr"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1150" algn="ctr">
              <a:spcBef>
                <a:spcPts val="1600"/>
              </a:spcBef>
              <a:spcAft>
                <a:spcPts val="1600"/>
              </a:spcAft>
              <a:buSzPts val="13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com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DE7493-2E4B-5C4E-9CEC-D983D7735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6232" y="445025"/>
            <a:ext cx="5236068" cy="572700"/>
          </a:xfrm>
        </p:spPr>
        <p:txBody>
          <a:bodyPr/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4" name="Espaço Reservado para Imagem 3">
            <a:extLst>
              <a:ext uri="{FF2B5EF4-FFF2-40B4-BE49-F238E27FC236}">
                <a16:creationId xmlns:a16="http://schemas.microsoft.com/office/drawing/2014/main" id="{387CE094-D946-834B-8742-C22D40B9BA1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3369165" cy="5148263"/>
          </a:xfrm>
        </p:spPr>
        <p:txBody>
          <a:bodyPr/>
          <a:lstStyle>
            <a:lvl1pPr marL="120650" indent="0">
              <a:buNone/>
              <a:defRPr/>
            </a:lvl1pPr>
          </a:lstStyle>
          <a:p>
            <a:endParaRPr lang="pt-BR" dirty="0"/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14A18C9F-D37E-CD41-AA0F-37871F1016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596232" y="1497013"/>
            <a:ext cx="5236068" cy="3032125"/>
          </a:xfrm>
        </p:spPr>
        <p:txBody>
          <a:bodyPr/>
          <a:lstStyle/>
          <a:p>
            <a:r>
              <a:rPr lang="pt-BR"/>
              <a:t>Editar estilos de texto Mestre
Segundo nível
Terceiro nível
Quarto nível
Quinto nível</a:t>
            </a:r>
          </a:p>
        </p:txBody>
      </p:sp>
    </p:spTree>
    <p:extLst>
      <p:ext uri="{BB962C8B-B14F-4D97-AF65-F5344CB8AC3E}">
        <p14:creationId xmlns:p14="http://schemas.microsoft.com/office/powerpoint/2010/main" val="131478242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hyperlink" Target="https://www.insper.edu.br/" TargetMode="Externa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Verdana"/>
              <a:buNone/>
              <a:defRPr sz="2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Verdana"/>
              <a:buNone/>
              <a:defRPr sz="2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Verdana"/>
              <a:buNone/>
              <a:defRPr sz="2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Verdana"/>
              <a:buNone/>
              <a:defRPr sz="2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Verdana"/>
              <a:buNone/>
              <a:defRPr sz="2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Verdana"/>
              <a:buNone/>
              <a:defRPr sz="2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Verdana"/>
              <a:buNone/>
              <a:defRPr sz="2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Verdana"/>
              <a:buNone/>
              <a:defRPr sz="2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Verdana"/>
              <a:buNone/>
              <a:defRPr sz="2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65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Verdana"/>
              <a:buChar char="●"/>
              <a:defRPr sz="17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lvl="1" indent="-3111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Verdana"/>
              <a:buChar char="○"/>
              <a:defRPr sz="13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lvl="2" indent="-3111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Verdana"/>
              <a:buChar char="■"/>
              <a:defRPr sz="13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lvl="3" indent="-3111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Verdana"/>
              <a:buChar char="●"/>
              <a:defRPr sz="13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lvl="4" indent="-3111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Verdana"/>
              <a:buChar char="○"/>
              <a:defRPr sz="13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lvl="5" indent="-3111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Verdana"/>
              <a:buChar char="■"/>
              <a:defRPr sz="13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lvl="6" indent="-3111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Verdana"/>
              <a:buChar char="●"/>
              <a:defRPr sz="13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lvl="7" indent="-3111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Verdana"/>
              <a:buChar char="○"/>
              <a:defRPr sz="13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lvl="8" indent="-3111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300"/>
              <a:buFont typeface="Verdana"/>
              <a:buChar char="■"/>
              <a:defRPr sz="13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 dirty="0"/>
          </a:p>
        </p:txBody>
      </p:sp>
      <p:sp>
        <p:nvSpPr>
          <p:cNvPr id="8" name="Google Shape;8;p1">
            <a:hlinkClick r:id="rId7"/>
          </p:cNvPr>
          <p:cNvSpPr txBox="1"/>
          <p:nvPr/>
        </p:nvSpPr>
        <p:spPr>
          <a:xfrm>
            <a:off x="1259308" y="4751512"/>
            <a:ext cx="1082255" cy="19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 b="0" i="0" u="none" strike="noStrike" cap="none" dirty="0" err="1">
                <a:solidFill>
                  <a:schemeClr val="accent3"/>
                </a:solidFill>
                <a:latin typeface="Verdana"/>
                <a:ea typeface="Verdana"/>
                <a:cs typeface="Verdana"/>
                <a:sym typeface="Verdana"/>
              </a:rPr>
              <a:t>www.insper.edu.br</a:t>
            </a:r>
            <a:endParaRPr sz="700" b="0" dirty="0">
              <a:solidFill>
                <a:schemeClr val="accent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0" name="Google Shape;10;p1"/>
          <p:cNvPicPr preferRelativeResize="0"/>
          <p:nvPr/>
        </p:nvPicPr>
        <p:blipFill rotWithShape="1">
          <a:blip r:embed="rId8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1700" y="4722073"/>
            <a:ext cx="719857" cy="25387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2617D5C9-397C-174E-8B82-AE0426703C7A}"/>
              </a:ext>
            </a:extLst>
          </p:cNvPr>
          <p:cNvCxnSpPr/>
          <p:nvPr userDrawn="1"/>
        </p:nvCxnSpPr>
        <p:spPr>
          <a:xfrm>
            <a:off x="1145432" y="4722073"/>
            <a:ext cx="0" cy="253879"/>
          </a:xfrm>
          <a:prstGeom prst="line">
            <a:avLst/>
          </a:prstGeom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1">
            <a:extLst>
              <a:ext uri="{FF2B5EF4-FFF2-40B4-BE49-F238E27FC236}">
                <a16:creationId xmlns:a16="http://schemas.microsoft.com/office/drawing/2014/main" id="{AA7FDAB6-217E-8346-B73A-04625C7EE38D}"/>
              </a:ext>
            </a:extLst>
          </p:cNvPr>
          <p:cNvSpPr txBox="1"/>
          <p:nvPr userDrawn="1"/>
        </p:nvSpPr>
        <p:spPr>
          <a:xfrm>
            <a:off x="8554454" y="4727118"/>
            <a:ext cx="330183" cy="180823"/>
          </a:xfrm>
          <a:prstGeom prst="rect">
            <a:avLst/>
          </a:prstGeom>
          <a:noFill/>
        </p:spPr>
        <p:txBody>
          <a:bodyPr wrap="square" lIns="57153" tIns="28577" rIns="57153" bIns="28577" rtlCol="0">
            <a:spAutoFit/>
          </a:bodyPr>
          <a:lstStyle/>
          <a:p>
            <a:pPr algn="ctr"/>
            <a:fld id="{260E2A6B-A809-4840-BF14-8648BC0BDF87}" type="slidenum">
              <a:rPr lang="id-ID" sz="800" b="0" smtClean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rPr>
              <a:pPr algn="ctr"/>
              <a:t>‹#›</a:t>
            </a:fld>
            <a:endParaRPr lang="id-ID" sz="800" b="0" dirty="0">
              <a:solidFill>
                <a:schemeClr val="tx1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D3C3ABF-6166-5143-A992-6CFFA31767EF}"/>
              </a:ext>
            </a:extLst>
          </p:cNvPr>
          <p:cNvSpPr/>
          <p:nvPr userDrawn="1"/>
        </p:nvSpPr>
        <p:spPr>
          <a:xfrm>
            <a:off x="8606792" y="4703625"/>
            <a:ext cx="225507" cy="227809"/>
          </a:xfrm>
          <a:prstGeom prst="ellipse">
            <a:avLst/>
          </a:prstGeom>
          <a:noFill/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5" dirty="0">
              <a:solidFill>
                <a:schemeClr val="tx1"/>
              </a:solidFill>
              <a:latin typeface="Lato Light"/>
              <a:cs typeface="Lato Light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8" r:id="rId3"/>
    <p:sldLayoutId id="2147483659" r:id="rId4"/>
    <p:sldLayoutId id="2147483662" r:id="rId5"/>
  </p:sldLayoutIdLst>
  <p:transition>
    <p:fade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1" i="0" u="none" strike="noStrike" cap="none">
          <a:solidFill>
            <a:schemeClr val="tx1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chemeClr val="tx1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photo/codes-computer-monitor-programming-1102797/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.png"/><Relationship Id="rId4" Type="http://schemas.openxmlformats.org/officeDocument/2006/relationships/hyperlink" Target="https://www.insper.edu.br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ctrTitle"/>
          </p:nvPr>
        </p:nvSpPr>
        <p:spPr>
          <a:xfrm>
            <a:off x="2617875" y="1394850"/>
            <a:ext cx="6192900" cy="191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dirty="0"/>
              <a:t>Supercomputação</a:t>
            </a:r>
            <a:endParaRPr sz="32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DFD02BD-BC78-0946-A530-7F21E6BD42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5007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3B8D34AF-4651-D14B-84C4-E9FECE3D3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Aula - 10</a:t>
            </a:r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2CE4FC6F-A5E6-B842-BCD5-010CF04486E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 err="1"/>
              <a:t>Comparação</a:t>
            </a:r>
            <a:r>
              <a:rPr lang="en-US" dirty="0"/>
              <a:t> de </a:t>
            </a:r>
            <a:r>
              <a:rPr lang="en-US" dirty="0" err="1"/>
              <a:t>resultados</a:t>
            </a:r>
            <a:endParaRPr lang="en-US" dirty="0"/>
          </a:p>
          <a:p>
            <a:endParaRPr lang="en-US" dirty="0"/>
          </a:p>
        </p:txBody>
      </p:sp>
      <p:pic>
        <p:nvPicPr>
          <p:cNvPr id="26" name="Espaço Reservado para Imagem 25" descr="Texto&#10;&#10;Descrição gerada automaticamente">
            <a:extLst>
              <a:ext uri="{FF2B5EF4-FFF2-40B4-BE49-F238E27FC236}">
                <a16:creationId xmlns:a16="http://schemas.microsoft.com/office/drawing/2014/main" id="{91DBB4F5-11A8-894B-8397-36C649F9D81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707880651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0C3ACB-003B-0746-8C8D-BED6864CF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Aula 10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B25BA5C-3328-FB4E-8F6B-FAFD8F6A90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Compilação de resultados – seguir roteiro</a:t>
            </a:r>
          </a:p>
        </p:txBody>
      </p:sp>
    </p:spTree>
    <p:extLst>
      <p:ext uri="{BB962C8B-B14F-4D97-AF65-F5344CB8AC3E}">
        <p14:creationId xmlns:p14="http://schemas.microsoft.com/office/powerpoint/2010/main" val="1794421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ço Reservado para Imagem 5">
            <a:extLst>
              <a:ext uri="{FF2B5EF4-FFF2-40B4-BE49-F238E27FC236}">
                <a16:creationId xmlns:a16="http://schemas.microsoft.com/office/drawing/2014/main" id="{A3B35729-D76C-2A4E-80C1-3363DD715D2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0"/>
            <a:ext cx="3368675" cy="5148263"/>
          </a:xfrm>
        </p:spPr>
      </p:pic>
      <p:sp>
        <p:nvSpPr>
          <p:cNvPr id="315" name="Google Shape;315;p35"/>
          <p:cNvSpPr/>
          <p:nvPr/>
        </p:nvSpPr>
        <p:spPr>
          <a:xfrm>
            <a:off x="2637125" y="751455"/>
            <a:ext cx="6507000" cy="1254644"/>
          </a:xfrm>
          <a:prstGeom prst="rect">
            <a:avLst/>
          </a:prstGeom>
          <a:solidFill>
            <a:srgbClr val="EE2A5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0CD169E-3B5F-A64A-9F6B-95E294A65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6232" y="985504"/>
            <a:ext cx="5236068" cy="803617"/>
          </a:xfrm>
        </p:spPr>
        <p:txBody>
          <a:bodyPr anchor="ctr"/>
          <a:lstStyle/>
          <a:p>
            <a:r>
              <a:rPr lang="pt-BR" sz="3200" dirty="0">
                <a:solidFill>
                  <a:schemeClr val="bg1"/>
                </a:solidFill>
              </a:rPr>
              <a:t>Obrigado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FAEEF8E9-DB83-B54E-AB83-D570305A543A}"/>
              </a:ext>
            </a:extLst>
          </p:cNvPr>
          <p:cNvSpPr/>
          <p:nvPr/>
        </p:nvSpPr>
        <p:spPr>
          <a:xfrm>
            <a:off x="0" y="4537623"/>
            <a:ext cx="3368675" cy="61064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Google Shape;8;p1">
            <a:hlinkClick r:id="rId4"/>
            <a:extLst>
              <a:ext uri="{FF2B5EF4-FFF2-40B4-BE49-F238E27FC236}">
                <a16:creationId xmlns:a16="http://schemas.microsoft.com/office/drawing/2014/main" id="{27F95506-F9F3-1C41-B06F-ADE08AD0B966}"/>
              </a:ext>
            </a:extLst>
          </p:cNvPr>
          <p:cNvSpPr txBox="1"/>
          <p:nvPr/>
        </p:nvSpPr>
        <p:spPr>
          <a:xfrm>
            <a:off x="1259308" y="4751512"/>
            <a:ext cx="1082255" cy="19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 b="0" i="0" u="none" strike="noStrike" cap="none" dirty="0" err="1">
                <a:solidFill>
                  <a:schemeClr val="accent3"/>
                </a:solidFill>
                <a:latin typeface="Verdana"/>
                <a:ea typeface="Verdana"/>
                <a:cs typeface="Verdana"/>
                <a:sym typeface="Verdana"/>
              </a:rPr>
              <a:t>www.insper.edu.br</a:t>
            </a:r>
            <a:endParaRPr sz="700" b="0" dirty="0">
              <a:solidFill>
                <a:schemeClr val="accent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1" name="Google Shape;10;p1">
            <a:extLst>
              <a:ext uri="{FF2B5EF4-FFF2-40B4-BE49-F238E27FC236}">
                <a16:creationId xmlns:a16="http://schemas.microsoft.com/office/drawing/2014/main" id="{C11EA0F0-03FE-C244-82AC-9FBDD663BFE7}"/>
              </a:ext>
            </a:extLst>
          </p:cNvPr>
          <p:cNvPicPr preferRelativeResize="0"/>
          <p:nvPr/>
        </p:nvPicPr>
        <p:blipFill rotWithShape="1">
          <a:blip r:embed="rId5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1700" y="4722073"/>
            <a:ext cx="719857" cy="25387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3A814AC8-9B6E-0C46-8621-AC74C67C7B25}"/>
              </a:ext>
            </a:extLst>
          </p:cNvPr>
          <p:cNvCxnSpPr/>
          <p:nvPr/>
        </p:nvCxnSpPr>
        <p:spPr>
          <a:xfrm>
            <a:off x="1145432" y="4722073"/>
            <a:ext cx="0" cy="253879"/>
          </a:xfrm>
          <a:prstGeom prst="line">
            <a:avLst/>
          </a:prstGeom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3946769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Simple Light">
  <a:themeElements>
    <a:clrScheme name="Insper">
      <a:dk1>
        <a:srgbClr val="414041"/>
      </a:dk1>
      <a:lt1>
        <a:srgbClr val="FFFFFF"/>
      </a:lt1>
      <a:dk2>
        <a:srgbClr val="414041"/>
      </a:dk2>
      <a:lt2>
        <a:srgbClr val="FFFFFF"/>
      </a:lt2>
      <a:accent1>
        <a:srgbClr val="C00026"/>
      </a:accent1>
      <a:accent2>
        <a:srgbClr val="FAA61A"/>
      </a:accent2>
      <a:accent3>
        <a:srgbClr val="EE2A5D"/>
      </a:accent3>
      <a:accent4>
        <a:srgbClr val="3CBFAE"/>
      </a:accent4>
      <a:accent5>
        <a:srgbClr val="202020"/>
      </a:accent5>
      <a:accent6>
        <a:srgbClr val="F15922"/>
      </a:accent6>
      <a:hlink>
        <a:srgbClr val="EE2A5D"/>
      </a:hlink>
      <a:folHlink>
        <a:srgbClr val="C3305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2748</TotalTime>
  <Words>23</Words>
  <Application>Microsoft Macintosh PowerPoint</Application>
  <PresentationFormat>On-screen Show (16:9)</PresentationFormat>
  <Paragraphs>8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Lato Light</vt:lpstr>
      <vt:lpstr>Verdana</vt:lpstr>
      <vt:lpstr>Simple Light</vt:lpstr>
      <vt:lpstr>Supercomputação</vt:lpstr>
      <vt:lpstr>Aula - 10</vt:lpstr>
      <vt:lpstr>Aula 10</vt:lpstr>
      <vt:lpstr>Obrigado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Encontro com a Coordenação MBA Executivo Internacional</dc:title>
  <cp:lastModifiedBy>Luciano Pereira Soares</cp:lastModifiedBy>
  <cp:revision>109</cp:revision>
  <cp:lastPrinted>2022-05-13T10:27:46Z</cp:lastPrinted>
  <dcterms:modified xsi:type="dcterms:W3CDTF">2022-09-05T21:08:28Z</dcterms:modified>
</cp:coreProperties>
</file>