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vDr2maU6_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7F20-DBC3-984B-97FD-44291BA30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ICP Presentation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CE6A2-DFB9-934E-9F6B-D3737EEB4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Fonseca</a:t>
            </a:r>
          </a:p>
        </p:txBody>
      </p:sp>
    </p:spTree>
    <p:extLst>
      <p:ext uri="{BB962C8B-B14F-4D97-AF65-F5344CB8AC3E}">
        <p14:creationId xmlns:p14="http://schemas.microsoft.com/office/powerpoint/2010/main" val="146398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EEB-B111-844A-888B-F899FC53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ICP8 Main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A5A1-FFFA-F245-AA6F-FB9F2FAD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login application.</a:t>
            </a:r>
          </a:p>
          <a:p>
            <a:r>
              <a:rPr lang="en-US" dirty="0"/>
              <a:t>IDE: Android Studio </a:t>
            </a:r>
          </a:p>
          <a:p>
            <a:r>
              <a:rPr lang="en-US" dirty="0"/>
              <a:t>Basic CSS, XML,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A795-7885-8C40-94D9-2257FD26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ICP8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D24B-2848-3345-A51D-4634DFD8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Created logic in </a:t>
            </a:r>
            <a:r>
              <a:rPr lang="en-US" dirty="0" err="1"/>
              <a:t>MainActivity</a:t>
            </a:r>
            <a:endParaRPr lang="en-US" dirty="0"/>
          </a:p>
          <a:p>
            <a:r>
              <a:rPr lang="en-US" dirty="0"/>
              <a:t>Simple UI and Gradient background</a:t>
            </a:r>
          </a:p>
          <a:p>
            <a:r>
              <a:rPr lang="en-US" dirty="0"/>
              <a:t>Button triggers event on press</a:t>
            </a:r>
          </a:p>
          <a:p>
            <a:r>
              <a:rPr lang="en-US" dirty="0"/>
              <a:t>If valid credentials starts new Activity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D12278-27FA-176C-EDA8-C95F8EBB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34446"/>
            <a:ext cx="6095593" cy="362687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6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EEB-B111-844A-888B-F899FC53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ICP8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A5A1-FFFA-F245-AA6F-FB9F2FAD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start to learn new environment and skills.</a:t>
            </a:r>
          </a:p>
          <a:p>
            <a:r>
              <a:rPr lang="en-US" dirty="0"/>
              <a:t>Can be modified to use API instead of hard coded logic.</a:t>
            </a:r>
          </a:p>
          <a:p>
            <a:r>
              <a:rPr lang="en-US" dirty="0"/>
              <a:t>Useful android developer’s page.</a:t>
            </a:r>
          </a:p>
        </p:txBody>
      </p:sp>
    </p:spTree>
    <p:extLst>
      <p:ext uri="{BB962C8B-B14F-4D97-AF65-F5344CB8AC3E}">
        <p14:creationId xmlns:p14="http://schemas.microsoft.com/office/powerpoint/2010/main" val="330021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EEB-B111-844A-888B-F899FC53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ICP9 Main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A5A1-FFFA-F245-AA6F-FB9F2FAD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Pizza app</a:t>
            </a:r>
          </a:p>
          <a:p>
            <a:r>
              <a:rPr lang="en-US" dirty="0"/>
              <a:t>layouts, views, and intents </a:t>
            </a:r>
          </a:p>
          <a:p>
            <a:r>
              <a:rPr lang="en-US" dirty="0"/>
              <a:t>Improve our knowledge and experience with Android applications.  </a:t>
            </a:r>
          </a:p>
        </p:txBody>
      </p:sp>
    </p:spTree>
    <p:extLst>
      <p:ext uri="{BB962C8B-B14F-4D97-AF65-F5344CB8AC3E}">
        <p14:creationId xmlns:p14="http://schemas.microsoft.com/office/powerpoint/2010/main" val="246491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A795-7885-8C40-94D9-2257FD26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ICP9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D24B-2848-3345-A51D-4634DFD8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Provided with an unfinished application</a:t>
            </a:r>
          </a:p>
          <a:p>
            <a:r>
              <a:rPr lang="en-US" dirty="0"/>
              <a:t>Linear Layout and View Group to organize screen</a:t>
            </a:r>
          </a:p>
          <a:p>
            <a:r>
              <a:rPr lang="en-US" dirty="0"/>
              <a:t>Used spinner, checkboxes, Radio View </a:t>
            </a:r>
          </a:p>
          <a:p>
            <a:r>
              <a:rPr lang="en-US" dirty="0"/>
              <a:t>Intents to display new activities </a:t>
            </a:r>
          </a:p>
          <a:p>
            <a:r>
              <a:rPr lang="en-US" dirty="0"/>
              <a:t>Intent ACTION_SENDTO to send email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60101DE-A57C-C94A-05DB-52850B6F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03" y="990600"/>
            <a:ext cx="3048380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64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A795-7885-8C40-94D9-2257FD26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ICP9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D24B-2848-3345-A51D-4634DFD8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Comfortable with IDE </a:t>
            </a:r>
          </a:p>
          <a:p>
            <a:r>
              <a:rPr lang="en-US" dirty="0"/>
              <a:t>Good difficulty to learn and improve</a:t>
            </a:r>
          </a:p>
          <a:p>
            <a:r>
              <a:rPr lang="en-US" dirty="0"/>
              <a:t>Great for learning how to layout a page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EC68E30-7038-2CC3-AC80-C77421BB14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3" r="-1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61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793D-2751-62E7-24D4-72AEB34B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9386-81B4-E470-269E-1079CAC3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youtu.be</a:t>
            </a:r>
            <a:r>
              <a:rPr lang="en-US" dirty="0">
                <a:hlinkClick r:id="rId2"/>
              </a:rPr>
              <a:t>/8vDr2maU6_s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114</TotalTime>
  <Words>160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ICP Presentation 2</vt:lpstr>
      <vt:lpstr>ICP8 Main Focus</vt:lpstr>
      <vt:lpstr>ICP8 approach</vt:lpstr>
      <vt:lpstr>ICP8 Conclusion</vt:lpstr>
      <vt:lpstr>ICP9 Main Focus</vt:lpstr>
      <vt:lpstr>ICP9 approach</vt:lpstr>
      <vt:lpstr>ICP9 conclusion</vt:lpstr>
      <vt:lpstr>Link to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 Presentation</dc:title>
  <dc:creator>Jose Fonseca</dc:creator>
  <cp:lastModifiedBy>Jose Fonseca</cp:lastModifiedBy>
  <cp:revision>5</cp:revision>
  <dcterms:created xsi:type="dcterms:W3CDTF">2022-02-14T20:42:21Z</dcterms:created>
  <dcterms:modified xsi:type="dcterms:W3CDTF">2022-04-25T19:30:13Z</dcterms:modified>
</cp:coreProperties>
</file>