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7" r:id="rId3"/>
    <p:sldId id="261" r:id="rId4"/>
    <p:sldId id="258" r:id="rId5"/>
    <p:sldId id="290" r:id="rId6"/>
    <p:sldId id="291" r:id="rId7"/>
    <p:sldId id="260" r:id="rId8"/>
    <p:sldId id="289" r:id="rId9"/>
  </p:sldIdLst>
  <p:sldSz cx="9144000" cy="5143500" type="screen16x9"/>
  <p:notesSz cx="6858000" cy="9144000"/>
  <p:embeddedFontLst>
    <p:embeddedFont>
      <p:font typeface="Franklin Gothic Medium" panose="020B0603020102020204" pitchFamily="34" charset="0"/>
      <p:regular r:id="rId11"/>
      <p:italic r:id="rId12"/>
    </p:embeddedFont>
    <p:embeddedFont>
      <p:font typeface="Sanchez" panose="020B0604020202020204" charset="0"/>
      <p:regular r:id="rId13"/>
      <p:italic r:id="rId14"/>
    </p:embeddedFont>
    <p:embeddedFont>
      <p:font typeface="Secular One" panose="00000500000000000000" pitchFamily="2" charset="-79"/>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51B724-ABF6-41C3-B178-92629DAEFED7}">
  <a:tblStyle styleId="{5C51B724-ABF6-41C3-B178-92629DAEFE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26" autoAdjust="0"/>
  </p:normalViewPr>
  <p:slideViewPr>
    <p:cSldViewPr snapToGrid="0">
      <p:cViewPr>
        <p:scale>
          <a:sx n="80" d="100"/>
          <a:sy n="80" d="100"/>
        </p:scale>
        <p:origin x="1522"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ed413aaa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ed413aaa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ed413aaa5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ed413aaa5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ed413aaa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ed413aaa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ed413aaa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ed413aaa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85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ed413aaa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ed413aaa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44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ed413aaa5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ed413aaa5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ed413aaa51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ed413aaa51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8900" y="1276800"/>
            <a:ext cx="55662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425" y="345720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465798" y="-1530974"/>
            <a:ext cx="11890491" cy="7825052"/>
            <a:chOff x="-1465798" y="-1530974"/>
            <a:chExt cx="11890491" cy="7825052"/>
          </a:xfrm>
        </p:grpSpPr>
        <p:pic>
          <p:nvPicPr>
            <p:cNvPr id="12" name="Google Shape;12;p2"/>
            <p:cNvPicPr preferRelativeResize="0"/>
            <p:nvPr/>
          </p:nvPicPr>
          <p:blipFill>
            <a:blip r:embed="rId2">
              <a:alphaModFix/>
            </a:blip>
            <a:stretch>
              <a:fillRect/>
            </a:stretch>
          </p:blipFill>
          <p:spPr>
            <a:xfrm rot="-5400000">
              <a:off x="-710249" y="2873725"/>
              <a:ext cx="3315273" cy="2210876"/>
            </a:xfrm>
            <a:prstGeom prst="rect">
              <a:avLst/>
            </a:prstGeom>
            <a:noFill/>
            <a:ln>
              <a:noFill/>
            </a:ln>
          </p:spPr>
        </p:pic>
        <p:pic>
          <p:nvPicPr>
            <p:cNvPr id="13" name="Google Shape;13;p2"/>
            <p:cNvPicPr preferRelativeResize="0"/>
            <p:nvPr/>
          </p:nvPicPr>
          <p:blipFill>
            <a:blip r:embed="rId3">
              <a:alphaModFix/>
            </a:blip>
            <a:stretch>
              <a:fillRect/>
            </a:stretch>
          </p:blipFill>
          <p:spPr>
            <a:xfrm rot="-5640743">
              <a:off x="6387707" y="-785010"/>
              <a:ext cx="3718665" cy="2479900"/>
            </a:xfrm>
            <a:prstGeom prst="rect">
              <a:avLst/>
            </a:prstGeom>
            <a:noFill/>
            <a:ln>
              <a:noFill/>
            </a:ln>
          </p:spPr>
        </p:pic>
        <p:pic>
          <p:nvPicPr>
            <p:cNvPr id="14" name="Google Shape;14;p2"/>
            <p:cNvPicPr preferRelativeResize="0"/>
            <p:nvPr/>
          </p:nvPicPr>
          <p:blipFill>
            <a:blip r:embed="rId4">
              <a:alphaModFix/>
            </a:blip>
            <a:stretch>
              <a:fillRect/>
            </a:stretch>
          </p:blipFill>
          <p:spPr>
            <a:xfrm rot="-1473054">
              <a:off x="6862429" y="3852595"/>
              <a:ext cx="2889688" cy="1928313"/>
            </a:xfrm>
            <a:prstGeom prst="rect">
              <a:avLst/>
            </a:prstGeom>
            <a:noFill/>
            <a:ln>
              <a:noFill/>
            </a:ln>
          </p:spPr>
        </p:pic>
        <p:pic>
          <p:nvPicPr>
            <p:cNvPr id="15" name="Google Shape;15;p2"/>
            <p:cNvPicPr preferRelativeResize="0"/>
            <p:nvPr/>
          </p:nvPicPr>
          <p:blipFill>
            <a:blip r:embed="rId5">
              <a:alphaModFix/>
            </a:blip>
            <a:stretch>
              <a:fillRect/>
            </a:stretch>
          </p:blipFill>
          <p:spPr>
            <a:xfrm rot="8100000">
              <a:off x="-1155710" y="-644432"/>
              <a:ext cx="3465374" cy="2312466"/>
            </a:xfrm>
            <a:prstGeom prst="rect">
              <a:avLst/>
            </a:prstGeom>
            <a:noFill/>
            <a:ln>
              <a:noFill/>
            </a:ln>
          </p:spPr>
        </p:pic>
        <p:pic>
          <p:nvPicPr>
            <p:cNvPr id="16" name="Google Shape;16;p2"/>
            <p:cNvPicPr preferRelativeResize="0"/>
            <p:nvPr/>
          </p:nvPicPr>
          <p:blipFill>
            <a:blip r:embed="rId6">
              <a:alphaModFix/>
            </a:blip>
            <a:stretch>
              <a:fillRect/>
            </a:stretch>
          </p:blipFill>
          <p:spPr>
            <a:xfrm>
              <a:off x="7587275" y="4014875"/>
              <a:ext cx="779474" cy="519800"/>
            </a:xfrm>
            <a:prstGeom prst="rect">
              <a:avLst/>
            </a:prstGeom>
            <a:noFill/>
            <a:ln>
              <a:noFill/>
            </a:ln>
          </p:spPr>
        </p:pic>
        <p:pic>
          <p:nvPicPr>
            <p:cNvPr id="17" name="Google Shape;17;p2"/>
            <p:cNvPicPr preferRelativeResize="0"/>
            <p:nvPr/>
          </p:nvPicPr>
          <p:blipFill>
            <a:blip r:embed="rId7">
              <a:alphaModFix/>
            </a:blip>
            <a:stretch>
              <a:fillRect/>
            </a:stretch>
          </p:blipFill>
          <p:spPr>
            <a:xfrm rot="2976389">
              <a:off x="-713387" y="302924"/>
              <a:ext cx="2419370" cy="1614450"/>
            </a:xfrm>
            <a:prstGeom prst="rect">
              <a:avLst/>
            </a:prstGeom>
            <a:noFill/>
            <a:ln>
              <a:noFill/>
            </a:ln>
          </p:spPr>
        </p:pic>
        <p:pic>
          <p:nvPicPr>
            <p:cNvPr id="18" name="Google Shape;18;p2"/>
            <p:cNvPicPr preferRelativeResize="0"/>
            <p:nvPr/>
          </p:nvPicPr>
          <p:blipFill>
            <a:blip r:embed="rId8">
              <a:alphaModFix/>
            </a:blip>
            <a:stretch>
              <a:fillRect/>
            </a:stretch>
          </p:blipFill>
          <p:spPr>
            <a:xfrm>
              <a:off x="-708911" y="3958677"/>
              <a:ext cx="2571772" cy="1716147"/>
            </a:xfrm>
            <a:prstGeom prst="rect">
              <a:avLst/>
            </a:prstGeom>
            <a:noFill/>
            <a:ln>
              <a:noFill/>
            </a:ln>
          </p:spPr>
        </p:pic>
        <p:pic>
          <p:nvPicPr>
            <p:cNvPr id="19" name="Google Shape;19;p2"/>
            <p:cNvPicPr preferRelativeResize="0"/>
            <p:nvPr/>
          </p:nvPicPr>
          <p:blipFill>
            <a:blip r:embed="rId9">
              <a:alphaModFix/>
            </a:blip>
            <a:stretch>
              <a:fillRect/>
            </a:stretch>
          </p:blipFill>
          <p:spPr>
            <a:xfrm>
              <a:off x="7475150" y="851976"/>
              <a:ext cx="2949544" cy="1966999"/>
            </a:xfrm>
            <a:prstGeom prst="rect">
              <a:avLst/>
            </a:prstGeom>
            <a:noFill/>
            <a:ln>
              <a:noFill/>
            </a:ln>
          </p:spPr>
        </p:pic>
        <p:pic>
          <p:nvPicPr>
            <p:cNvPr id="20" name="Google Shape;20;p2"/>
            <p:cNvPicPr preferRelativeResize="0"/>
            <p:nvPr/>
          </p:nvPicPr>
          <p:blipFill>
            <a:blip r:embed="rId10">
              <a:alphaModFix/>
            </a:blip>
            <a:stretch>
              <a:fillRect/>
            </a:stretch>
          </p:blipFill>
          <p:spPr>
            <a:xfrm>
              <a:off x="1261627" y="685799"/>
              <a:ext cx="356802" cy="238101"/>
            </a:xfrm>
            <a:prstGeom prst="rect">
              <a:avLst/>
            </a:prstGeom>
            <a:noFill/>
            <a:ln>
              <a:noFill/>
            </a:ln>
          </p:spPr>
        </p:pic>
        <p:pic>
          <p:nvPicPr>
            <p:cNvPr id="21" name="Google Shape;21;p2"/>
            <p:cNvPicPr preferRelativeResize="0"/>
            <p:nvPr/>
          </p:nvPicPr>
          <p:blipFill>
            <a:blip r:embed="rId10">
              <a:alphaModFix/>
            </a:blip>
            <a:stretch>
              <a:fillRect/>
            </a:stretch>
          </p:blipFill>
          <p:spPr>
            <a:xfrm flipH="1">
              <a:off x="97449" y="2098542"/>
              <a:ext cx="270876" cy="155801"/>
            </a:xfrm>
            <a:prstGeom prst="rect">
              <a:avLst/>
            </a:prstGeom>
            <a:noFill/>
            <a:ln>
              <a:noFill/>
            </a:ln>
          </p:spPr>
        </p:pic>
        <p:pic>
          <p:nvPicPr>
            <p:cNvPr id="22" name="Google Shape;22;p2"/>
            <p:cNvPicPr preferRelativeResize="0"/>
            <p:nvPr/>
          </p:nvPicPr>
          <p:blipFill>
            <a:blip r:embed="rId6">
              <a:alphaModFix/>
            </a:blip>
            <a:stretch>
              <a:fillRect/>
            </a:stretch>
          </p:blipFill>
          <p:spPr>
            <a:xfrm>
              <a:off x="907450" y="3987457"/>
              <a:ext cx="270873" cy="180635"/>
            </a:xfrm>
            <a:prstGeom prst="rect">
              <a:avLst/>
            </a:prstGeom>
            <a:noFill/>
            <a:ln>
              <a:noFill/>
            </a:ln>
          </p:spPr>
        </p:pic>
        <p:pic>
          <p:nvPicPr>
            <p:cNvPr id="23" name="Google Shape;23;p2"/>
            <p:cNvPicPr preferRelativeResize="0"/>
            <p:nvPr/>
          </p:nvPicPr>
          <p:blipFill>
            <a:blip r:embed="rId6">
              <a:alphaModFix/>
            </a:blip>
            <a:stretch>
              <a:fillRect/>
            </a:stretch>
          </p:blipFill>
          <p:spPr>
            <a:xfrm rot="-4357741">
              <a:off x="7870151" y="1905051"/>
              <a:ext cx="405723" cy="270550"/>
            </a:xfrm>
            <a:prstGeom prst="rect">
              <a:avLst/>
            </a:prstGeom>
            <a:noFill/>
            <a:ln>
              <a:noFill/>
            </a:ln>
          </p:spPr>
        </p:pic>
        <p:pic>
          <p:nvPicPr>
            <p:cNvPr id="24" name="Google Shape;24;p2"/>
            <p:cNvPicPr preferRelativeResize="0"/>
            <p:nvPr/>
          </p:nvPicPr>
          <p:blipFill>
            <a:blip r:embed="rId6">
              <a:alphaModFix/>
            </a:blip>
            <a:stretch>
              <a:fillRect/>
            </a:stretch>
          </p:blipFill>
          <p:spPr>
            <a:xfrm>
              <a:off x="8535000" y="553282"/>
              <a:ext cx="270873" cy="180635"/>
            </a:xfrm>
            <a:prstGeom prst="rect">
              <a:avLst/>
            </a:prstGeom>
            <a:noFill/>
            <a:ln>
              <a:noFill/>
            </a:ln>
          </p:spPr>
        </p:pic>
        <p:pic>
          <p:nvPicPr>
            <p:cNvPr id="25" name="Google Shape;25;p2"/>
            <p:cNvPicPr preferRelativeResize="0"/>
            <p:nvPr/>
          </p:nvPicPr>
          <p:blipFill>
            <a:blip r:embed="rId6">
              <a:alphaModFix/>
            </a:blip>
            <a:stretch>
              <a:fillRect/>
            </a:stretch>
          </p:blipFill>
          <p:spPr>
            <a:xfrm>
              <a:off x="700999" y="305625"/>
              <a:ext cx="153976" cy="102699"/>
            </a:xfrm>
            <a:prstGeom prst="rect">
              <a:avLst/>
            </a:prstGeom>
            <a:noFill/>
            <a:ln>
              <a:noFill/>
            </a:ln>
          </p:spPr>
        </p:pic>
        <p:pic>
          <p:nvPicPr>
            <p:cNvPr id="26" name="Google Shape;26;p2"/>
            <p:cNvPicPr preferRelativeResize="0"/>
            <p:nvPr/>
          </p:nvPicPr>
          <p:blipFill>
            <a:blip r:embed="rId6">
              <a:alphaModFix/>
            </a:blip>
            <a:stretch>
              <a:fillRect/>
            </a:stretch>
          </p:blipFill>
          <p:spPr>
            <a:xfrm>
              <a:off x="8651899" y="4354025"/>
              <a:ext cx="153976" cy="10269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866686" y="-1652597"/>
            <a:ext cx="11806304" cy="7768922"/>
            <a:chOff x="-866686" y="-1652597"/>
            <a:chExt cx="11806304" cy="7768922"/>
          </a:xfrm>
        </p:grpSpPr>
        <p:pic>
          <p:nvPicPr>
            <p:cNvPr id="49" name="Google Shape;49;p4"/>
            <p:cNvPicPr preferRelativeResize="0"/>
            <p:nvPr/>
          </p:nvPicPr>
          <p:blipFill>
            <a:blip r:embed="rId2">
              <a:alphaModFix/>
            </a:blip>
            <a:stretch>
              <a:fillRect/>
            </a:stretch>
          </p:blipFill>
          <p:spPr>
            <a:xfrm rot="-5640743">
              <a:off x="6553707" y="-951010"/>
              <a:ext cx="3718665" cy="2479900"/>
            </a:xfrm>
            <a:prstGeom prst="rect">
              <a:avLst/>
            </a:prstGeom>
            <a:noFill/>
            <a:ln>
              <a:noFill/>
            </a:ln>
          </p:spPr>
        </p:pic>
        <p:pic>
          <p:nvPicPr>
            <p:cNvPr id="50" name="Google Shape;50;p4"/>
            <p:cNvPicPr preferRelativeResize="0"/>
            <p:nvPr/>
          </p:nvPicPr>
          <p:blipFill>
            <a:blip r:embed="rId3">
              <a:alphaModFix/>
            </a:blip>
            <a:stretch>
              <a:fillRect/>
            </a:stretch>
          </p:blipFill>
          <p:spPr>
            <a:xfrm>
              <a:off x="7990075" y="434851"/>
              <a:ext cx="2949544" cy="1966999"/>
            </a:xfrm>
            <a:prstGeom prst="rect">
              <a:avLst/>
            </a:prstGeom>
            <a:noFill/>
            <a:ln>
              <a:noFill/>
            </a:ln>
          </p:spPr>
        </p:pic>
        <p:pic>
          <p:nvPicPr>
            <p:cNvPr id="51" name="Google Shape;51;p4"/>
            <p:cNvPicPr preferRelativeResize="0"/>
            <p:nvPr/>
          </p:nvPicPr>
          <p:blipFill>
            <a:blip r:embed="rId4">
              <a:alphaModFix/>
            </a:blip>
            <a:stretch>
              <a:fillRect/>
            </a:stretch>
          </p:blipFill>
          <p:spPr>
            <a:xfrm rot="-5400000">
              <a:off x="-845349" y="3353250"/>
              <a:ext cx="3315273" cy="2210876"/>
            </a:xfrm>
            <a:prstGeom prst="rect">
              <a:avLst/>
            </a:prstGeom>
            <a:noFill/>
            <a:ln>
              <a:noFill/>
            </a:ln>
          </p:spPr>
        </p:pic>
        <p:pic>
          <p:nvPicPr>
            <p:cNvPr id="52" name="Google Shape;52;p4"/>
            <p:cNvPicPr preferRelativeResize="0"/>
            <p:nvPr/>
          </p:nvPicPr>
          <p:blipFill>
            <a:blip r:embed="rId5">
              <a:alphaModFix/>
            </a:blip>
            <a:stretch>
              <a:fillRect/>
            </a:stretch>
          </p:blipFill>
          <p:spPr>
            <a:xfrm>
              <a:off x="-866686" y="4283927"/>
              <a:ext cx="2571772" cy="1716147"/>
            </a:xfrm>
            <a:prstGeom prst="rect">
              <a:avLst/>
            </a:prstGeom>
            <a:noFill/>
            <a:ln>
              <a:noFill/>
            </a:ln>
          </p:spPr>
        </p:pic>
        <p:pic>
          <p:nvPicPr>
            <p:cNvPr id="53" name="Google Shape;53;p4"/>
            <p:cNvPicPr preferRelativeResize="0"/>
            <p:nvPr/>
          </p:nvPicPr>
          <p:blipFill>
            <a:blip r:embed="rId6">
              <a:alphaModFix/>
            </a:blip>
            <a:stretch>
              <a:fillRect/>
            </a:stretch>
          </p:blipFill>
          <p:spPr>
            <a:xfrm>
              <a:off x="323725" y="4140682"/>
              <a:ext cx="270873" cy="180635"/>
            </a:xfrm>
            <a:prstGeom prst="rect">
              <a:avLst/>
            </a:prstGeom>
            <a:noFill/>
            <a:ln>
              <a:noFill/>
            </a:ln>
          </p:spPr>
        </p:pic>
        <p:pic>
          <p:nvPicPr>
            <p:cNvPr id="54" name="Google Shape;54;p4"/>
            <p:cNvPicPr preferRelativeResize="0"/>
            <p:nvPr/>
          </p:nvPicPr>
          <p:blipFill>
            <a:blip r:embed="rId6">
              <a:alphaModFix/>
            </a:blip>
            <a:stretch>
              <a:fillRect/>
            </a:stretch>
          </p:blipFill>
          <p:spPr>
            <a:xfrm rot="-4357741">
              <a:off x="8831489" y="180151"/>
              <a:ext cx="405723" cy="270550"/>
            </a:xfrm>
            <a:prstGeom prst="rect">
              <a:avLst/>
            </a:prstGeom>
            <a:noFill/>
            <a:ln>
              <a:noFill/>
            </a:ln>
          </p:spPr>
        </p:pic>
        <p:pic>
          <p:nvPicPr>
            <p:cNvPr id="55" name="Google Shape;55;p4"/>
            <p:cNvPicPr preferRelativeResize="0"/>
            <p:nvPr/>
          </p:nvPicPr>
          <p:blipFill>
            <a:blip r:embed="rId6">
              <a:alphaModFix/>
            </a:blip>
            <a:stretch>
              <a:fillRect/>
            </a:stretch>
          </p:blipFill>
          <p:spPr>
            <a:xfrm>
              <a:off x="8392850" y="-52293"/>
              <a:ext cx="270873" cy="180635"/>
            </a:xfrm>
            <a:prstGeom prst="rect">
              <a:avLst/>
            </a:prstGeom>
            <a:noFill/>
            <a:ln>
              <a:noFill/>
            </a:ln>
          </p:spPr>
        </p:pic>
      </p:grpSp>
      <p:sp>
        <p:nvSpPr>
          <p:cNvPr id="56" name="Google Shape;5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7"/>
          <p:cNvSpPr txBox="1">
            <a:spLocks noGrp="1"/>
          </p:cNvSpPr>
          <p:nvPr>
            <p:ph type="body" idx="1"/>
          </p:nvPr>
        </p:nvSpPr>
        <p:spPr>
          <a:xfrm>
            <a:off x="720000" y="1152475"/>
            <a:ext cx="5468400" cy="2475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85" name="Google Shape;85;p7"/>
          <p:cNvGrpSpPr/>
          <p:nvPr/>
        </p:nvGrpSpPr>
        <p:grpSpPr>
          <a:xfrm>
            <a:off x="-985676" y="-1994621"/>
            <a:ext cx="11978129" cy="8089721"/>
            <a:chOff x="-985676" y="-1994621"/>
            <a:chExt cx="11978129" cy="8089721"/>
          </a:xfrm>
        </p:grpSpPr>
        <p:pic>
          <p:nvPicPr>
            <p:cNvPr id="86" name="Google Shape;86;p7"/>
            <p:cNvPicPr preferRelativeResize="0"/>
            <p:nvPr/>
          </p:nvPicPr>
          <p:blipFill>
            <a:blip r:embed="rId2">
              <a:alphaModFix/>
            </a:blip>
            <a:stretch>
              <a:fillRect/>
            </a:stretch>
          </p:blipFill>
          <p:spPr>
            <a:xfrm>
              <a:off x="5675030" y="2128712"/>
              <a:ext cx="5317424" cy="3546101"/>
            </a:xfrm>
            <a:prstGeom prst="rect">
              <a:avLst/>
            </a:prstGeom>
            <a:noFill/>
            <a:ln>
              <a:noFill/>
            </a:ln>
          </p:spPr>
        </p:pic>
        <p:pic>
          <p:nvPicPr>
            <p:cNvPr id="87" name="Google Shape;87;p7"/>
            <p:cNvPicPr preferRelativeResize="0"/>
            <p:nvPr/>
          </p:nvPicPr>
          <p:blipFill>
            <a:blip r:embed="rId3">
              <a:alphaModFix/>
            </a:blip>
            <a:stretch>
              <a:fillRect/>
            </a:stretch>
          </p:blipFill>
          <p:spPr>
            <a:xfrm rot="-7199994">
              <a:off x="6370136" y="-973851"/>
              <a:ext cx="3834770" cy="2558959"/>
            </a:xfrm>
            <a:prstGeom prst="rect">
              <a:avLst/>
            </a:prstGeom>
            <a:noFill/>
            <a:ln>
              <a:noFill/>
            </a:ln>
          </p:spPr>
        </p:pic>
        <p:pic>
          <p:nvPicPr>
            <p:cNvPr id="88" name="Google Shape;88;p7"/>
            <p:cNvPicPr preferRelativeResize="0"/>
            <p:nvPr/>
          </p:nvPicPr>
          <p:blipFill>
            <a:blip r:embed="rId4">
              <a:alphaModFix/>
            </a:blip>
            <a:stretch>
              <a:fillRect/>
            </a:stretch>
          </p:blipFill>
          <p:spPr>
            <a:xfrm rot="-5400000">
              <a:off x="-950950" y="2528174"/>
              <a:ext cx="4119525" cy="2747176"/>
            </a:xfrm>
            <a:prstGeom prst="rect">
              <a:avLst/>
            </a:prstGeom>
            <a:noFill/>
            <a:ln>
              <a:noFill/>
            </a:ln>
          </p:spPr>
        </p:pic>
        <p:pic>
          <p:nvPicPr>
            <p:cNvPr id="89" name="Google Shape;89;p7"/>
            <p:cNvPicPr preferRelativeResize="0"/>
            <p:nvPr/>
          </p:nvPicPr>
          <p:blipFill>
            <a:blip r:embed="rId5">
              <a:alphaModFix/>
            </a:blip>
            <a:stretch>
              <a:fillRect/>
            </a:stretch>
          </p:blipFill>
          <p:spPr>
            <a:xfrm rot="2976386">
              <a:off x="-821804" y="4143096"/>
              <a:ext cx="2097408" cy="1399607"/>
            </a:xfrm>
            <a:prstGeom prst="rect">
              <a:avLst/>
            </a:prstGeom>
            <a:noFill/>
            <a:ln>
              <a:noFill/>
            </a:ln>
          </p:spPr>
        </p:pic>
        <p:pic>
          <p:nvPicPr>
            <p:cNvPr id="90" name="Google Shape;90;p7"/>
            <p:cNvPicPr preferRelativeResize="0"/>
            <p:nvPr/>
          </p:nvPicPr>
          <p:blipFill>
            <a:blip r:embed="rId6">
              <a:alphaModFix/>
            </a:blip>
            <a:stretch>
              <a:fillRect/>
            </a:stretch>
          </p:blipFill>
          <p:spPr>
            <a:xfrm>
              <a:off x="7559602" y="494324"/>
              <a:ext cx="356802" cy="238101"/>
            </a:xfrm>
            <a:prstGeom prst="rect">
              <a:avLst/>
            </a:prstGeom>
            <a:noFill/>
            <a:ln>
              <a:noFill/>
            </a:ln>
          </p:spPr>
        </p:pic>
        <p:pic>
          <p:nvPicPr>
            <p:cNvPr id="91" name="Google Shape;91;p7"/>
            <p:cNvPicPr preferRelativeResize="0"/>
            <p:nvPr/>
          </p:nvPicPr>
          <p:blipFill>
            <a:blip r:embed="rId7">
              <a:alphaModFix/>
            </a:blip>
            <a:stretch>
              <a:fillRect/>
            </a:stretch>
          </p:blipFill>
          <p:spPr>
            <a:xfrm>
              <a:off x="8662163" y="2749350"/>
              <a:ext cx="357026" cy="238101"/>
            </a:xfrm>
            <a:prstGeom prst="rect">
              <a:avLst/>
            </a:prstGeom>
            <a:noFill/>
            <a:ln>
              <a:noFill/>
            </a:ln>
          </p:spPr>
        </p:pic>
        <p:pic>
          <p:nvPicPr>
            <p:cNvPr id="92" name="Google Shape;92;p7"/>
            <p:cNvPicPr preferRelativeResize="0"/>
            <p:nvPr/>
          </p:nvPicPr>
          <p:blipFill>
            <a:blip r:embed="rId8">
              <a:alphaModFix/>
            </a:blip>
            <a:stretch>
              <a:fillRect/>
            </a:stretch>
          </p:blipFill>
          <p:spPr>
            <a:xfrm>
              <a:off x="7500726" y="-312674"/>
              <a:ext cx="2777250" cy="1852099"/>
            </a:xfrm>
            <a:prstGeom prst="rect">
              <a:avLst/>
            </a:prstGeom>
            <a:noFill/>
            <a:ln>
              <a:noFill/>
            </a:ln>
          </p:spPr>
        </p:pic>
        <p:pic>
          <p:nvPicPr>
            <p:cNvPr id="93" name="Google Shape;93;p7"/>
            <p:cNvPicPr preferRelativeResize="0"/>
            <p:nvPr/>
          </p:nvPicPr>
          <p:blipFill>
            <a:blip r:embed="rId5">
              <a:alphaModFix/>
            </a:blip>
            <a:stretch>
              <a:fillRect/>
            </a:stretch>
          </p:blipFill>
          <p:spPr>
            <a:xfrm>
              <a:off x="6853600" y="2758139"/>
              <a:ext cx="3427499" cy="2287226"/>
            </a:xfrm>
            <a:prstGeom prst="rect">
              <a:avLst/>
            </a:prstGeom>
            <a:noFill/>
            <a:ln>
              <a:noFill/>
            </a:ln>
          </p:spPr>
        </p:pic>
        <p:pic>
          <p:nvPicPr>
            <p:cNvPr id="94" name="Google Shape;94;p7"/>
            <p:cNvPicPr preferRelativeResize="0"/>
            <p:nvPr/>
          </p:nvPicPr>
          <p:blipFill>
            <a:blip r:embed="rId7">
              <a:alphaModFix/>
            </a:blip>
            <a:stretch>
              <a:fillRect/>
            </a:stretch>
          </p:blipFill>
          <p:spPr>
            <a:xfrm>
              <a:off x="8320903" y="2605875"/>
              <a:ext cx="153995" cy="102699"/>
            </a:xfrm>
            <a:prstGeom prst="rect">
              <a:avLst/>
            </a:prstGeom>
            <a:noFill/>
            <a:ln>
              <a:noFill/>
            </a:ln>
          </p:spPr>
        </p:pic>
        <p:pic>
          <p:nvPicPr>
            <p:cNvPr id="95" name="Google Shape;95;p7"/>
            <p:cNvPicPr preferRelativeResize="0"/>
            <p:nvPr/>
          </p:nvPicPr>
          <p:blipFill>
            <a:blip r:embed="rId7">
              <a:alphaModFix/>
            </a:blip>
            <a:stretch>
              <a:fillRect/>
            </a:stretch>
          </p:blipFill>
          <p:spPr>
            <a:xfrm>
              <a:off x="6853588" y="4210725"/>
              <a:ext cx="233623" cy="155801"/>
            </a:xfrm>
            <a:prstGeom prst="rect">
              <a:avLst/>
            </a:prstGeom>
            <a:noFill/>
            <a:ln>
              <a:noFill/>
            </a:ln>
          </p:spPr>
        </p:pic>
        <p:pic>
          <p:nvPicPr>
            <p:cNvPr id="96" name="Google Shape;96;p7"/>
            <p:cNvPicPr preferRelativeResize="0"/>
            <p:nvPr/>
          </p:nvPicPr>
          <p:blipFill>
            <a:blip r:embed="rId7">
              <a:alphaModFix/>
            </a:blip>
            <a:stretch>
              <a:fillRect/>
            </a:stretch>
          </p:blipFill>
          <p:spPr>
            <a:xfrm>
              <a:off x="7183275" y="4654075"/>
              <a:ext cx="317449" cy="211700"/>
            </a:xfrm>
            <a:prstGeom prst="rect">
              <a:avLst/>
            </a:prstGeom>
            <a:noFill/>
            <a:ln>
              <a:noFill/>
            </a:ln>
          </p:spPr>
        </p:pic>
        <p:pic>
          <p:nvPicPr>
            <p:cNvPr id="97" name="Google Shape;97;p7"/>
            <p:cNvPicPr preferRelativeResize="0"/>
            <p:nvPr/>
          </p:nvPicPr>
          <p:blipFill>
            <a:blip r:embed="rId7">
              <a:alphaModFix/>
            </a:blip>
            <a:stretch>
              <a:fillRect/>
            </a:stretch>
          </p:blipFill>
          <p:spPr>
            <a:xfrm>
              <a:off x="6975028" y="629725"/>
              <a:ext cx="153995" cy="102699"/>
            </a:xfrm>
            <a:prstGeom prst="rect">
              <a:avLst/>
            </a:prstGeom>
            <a:noFill/>
            <a:ln>
              <a:noFill/>
            </a:ln>
          </p:spPr>
        </p:pic>
        <p:pic>
          <p:nvPicPr>
            <p:cNvPr id="98" name="Google Shape;98;p7"/>
            <p:cNvPicPr preferRelativeResize="0"/>
            <p:nvPr/>
          </p:nvPicPr>
          <p:blipFill>
            <a:blip r:embed="rId7">
              <a:alphaModFix/>
            </a:blip>
            <a:stretch>
              <a:fillRect/>
            </a:stretch>
          </p:blipFill>
          <p:spPr>
            <a:xfrm>
              <a:off x="8642653" y="1539425"/>
              <a:ext cx="153995" cy="102699"/>
            </a:xfrm>
            <a:prstGeom prst="rect">
              <a:avLst/>
            </a:prstGeom>
            <a:noFill/>
            <a:ln>
              <a:noFill/>
            </a:ln>
          </p:spPr>
        </p:pic>
        <p:pic>
          <p:nvPicPr>
            <p:cNvPr id="99" name="Google Shape;99;p7"/>
            <p:cNvPicPr preferRelativeResize="0"/>
            <p:nvPr/>
          </p:nvPicPr>
          <p:blipFill>
            <a:blip r:embed="rId7">
              <a:alphaModFix/>
            </a:blip>
            <a:stretch>
              <a:fillRect/>
            </a:stretch>
          </p:blipFill>
          <p:spPr>
            <a:xfrm>
              <a:off x="407103" y="4237275"/>
              <a:ext cx="153995" cy="102699"/>
            </a:xfrm>
            <a:prstGeom prst="rect">
              <a:avLst/>
            </a:prstGeom>
            <a:noFill/>
            <a:ln>
              <a:noFill/>
            </a:ln>
          </p:spPr>
        </p:pic>
        <p:pic>
          <p:nvPicPr>
            <p:cNvPr id="100" name="Google Shape;100;p7"/>
            <p:cNvPicPr preferRelativeResize="0"/>
            <p:nvPr/>
          </p:nvPicPr>
          <p:blipFill>
            <a:blip r:embed="rId6">
              <a:alphaModFix/>
            </a:blip>
            <a:stretch>
              <a:fillRect/>
            </a:stretch>
          </p:blipFill>
          <p:spPr>
            <a:xfrm>
              <a:off x="808102" y="4169574"/>
              <a:ext cx="356802" cy="238101"/>
            </a:xfrm>
            <a:prstGeom prst="rect">
              <a:avLst/>
            </a:prstGeom>
            <a:noFill/>
            <a:ln>
              <a:noFill/>
            </a:ln>
          </p:spPr>
        </p:pic>
        <p:pic>
          <p:nvPicPr>
            <p:cNvPr id="101" name="Google Shape;101;p7"/>
            <p:cNvPicPr preferRelativeResize="0"/>
            <p:nvPr/>
          </p:nvPicPr>
          <p:blipFill>
            <a:blip r:embed="rId7">
              <a:alphaModFix/>
            </a:blip>
            <a:stretch>
              <a:fillRect/>
            </a:stretch>
          </p:blipFill>
          <p:spPr>
            <a:xfrm>
              <a:off x="7415538" y="1137950"/>
              <a:ext cx="233623" cy="155801"/>
            </a:xfrm>
            <a:prstGeom prst="rect">
              <a:avLst/>
            </a:prstGeom>
            <a:noFill/>
            <a:ln>
              <a:noFill/>
            </a:ln>
          </p:spPr>
        </p:pic>
        <p:pic>
          <p:nvPicPr>
            <p:cNvPr id="102" name="Google Shape;102;p7"/>
            <p:cNvPicPr preferRelativeResize="0"/>
            <p:nvPr/>
          </p:nvPicPr>
          <p:blipFill>
            <a:blip r:embed="rId6">
              <a:alphaModFix/>
            </a:blip>
            <a:stretch>
              <a:fillRect/>
            </a:stretch>
          </p:blipFill>
          <p:spPr>
            <a:xfrm>
              <a:off x="7353952" y="2749349"/>
              <a:ext cx="356802" cy="238101"/>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715100" y="1309950"/>
            <a:ext cx="4661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9"/>
          <p:cNvSpPr txBox="1">
            <a:spLocks noGrp="1"/>
          </p:cNvSpPr>
          <p:nvPr>
            <p:ph type="subTitle" idx="1"/>
          </p:nvPr>
        </p:nvSpPr>
        <p:spPr>
          <a:xfrm>
            <a:off x="715100" y="2151750"/>
            <a:ext cx="5004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4" name="Google Shape;124;p9"/>
          <p:cNvGrpSpPr/>
          <p:nvPr/>
        </p:nvGrpSpPr>
        <p:grpSpPr>
          <a:xfrm>
            <a:off x="-985676" y="-1994621"/>
            <a:ext cx="11978129" cy="8089721"/>
            <a:chOff x="-985676" y="-1994621"/>
            <a:chExt cx="11978129" cy="8089721"/>
          </a:xfrm>
        </p:grpSpPr>
        <p:pic>
          <p:nvPicPr>
            <p:cNvPr id="125" name="Google Shape;125;p9"/>
            <p:cNvPicPr preferRelativeResize="0"/>
            <p:nvPr/>
          </p:nvPicPr>
          <p:blipFill>
            <a:blip r:embed="rId2">
              <a:alphaModFix/>
            </a:blip>
            <a:stretch>
              <a:fillRect/>
            </a:stretch>
          </p:blipFill>
          <p:spPr>
            <a:xfrm>
              <a:off x="5675030" y="2128712"/>
              <a:ext cx="5317424" cy="3546101"/>
            </a:xfrm>
            <a:prstGeom prst="rect">
              <a:avLst/>
            </a:prstGeom>
            <a:noFill/>
            <a:ln>
              <a:noFill/>
            </a:ln>
          </p:spPr>
        </p:pic>
        <p:pic>
          <p:nvPicPr>
            <p:cNvPr id="126" name="Google Shape;126;p9"/>
            <p:cNvPicPr preferRelativeResize="0"/>
            <p:nvPr/>
          </p:nvPicPr>
          <p:blipFill>
            <a:blip r:embed="rId3">
              <a:alphaModFix/>
            </a:blip>
            <a:stretch>
              <a:fillRect/>
            </a:stretch>
          </p:blipFill>
          <p:spPr>
            <a:xfrm rot="-7199994">
              <a:off x="6370136" y="-973851"/>
              <a:ext cx="3834770" cy="2558959"/>
            </a:xfrm>
            <a:prstGeom prst="rect">
              <a:avLst/>
            </a:prstGeom>
            <a:noFill/>
            <a:ln>
              <a:noFill/>
            </a:ln>
          </p:spPr>
        </p:pic>
        <p:pic>
          <p:nvPicPr>
            <p:cNvPr id="127" name="Google Shape;127;p9"/>
            <p:cNvPicPr preferRelativeResize="0"/>
            <p:nvPr/>
          </p:nvPicPr>
          <p:blipFill>
            <a:blip r:embed="rId4">
              <a:alphaModFix/>
            </a:blip>
            <a:stretch>
              <a:fillRect/>
            </a:stretch>
          </p:blipFill>
          <p:spPr>
            <a:xfrm rot="-5400000">
              <a:off x="-950950" y="2528174"/>
              <a:ext cx="4119525" cy="2747176"/>
            </a:xfrm>
            <a:prstGeom prst="rect">
              <a:avLst/>
            </a:prstGeom>
            <a:noFill/>
            <a:ln>
              <a:noFill/>
            </a:ln>
          </p:spPr>
        </p:pic>
        <p:pic>
          <p:nvPicPr>
            <p:cNvPr id="128" name="Google Shape;128;p9"/>
            <p:cNvPicPr preferRelativeResize="0"/>
            <p:nvPr/>
          </p:nvPicPr>
          <p:blipFill>
            <a:blip r:embed="rId5">
              <a:alphaModFix/>
            </a:blip>
            <a:stretch>
              <a:fillRect/>
            </a:stretch>
          </p:blipFill>
          <p:spPr>
            <a:xfrm rot="2976386">
              <a:off x="-821804" y="4143096"/>
              <a:ext cx="2097408" cy="1399607"/>
            </a:xfrm>
            <a:prstGeom prst="rect">
              <a:avLst/>
            </a:prstGeom>
            <a:noFill/>
            <a:ln>
              <a:noFill/>
            </a:ln>
          </p:spPr>
        </p:pic>
        <p:pic>
          <p:nvPicPr>
            <p:cNvPr id="129" name="Google Shape;129;p9"/>
            <p:cNvPicPr preferRelativeResize="0"/>
            <p:nvPr/>
          </p:nvPicPr>
          <p:blipFill>
            <a:blip r:embed="rId6">
              <a:alphaModFix/>
            </a:blip>
            <a:stretch>
              <a:fillRect/>
            </a:stretch>
          </p:blipFill>
          <p:spPr>
            <a:xfrm>
              <a:off x="7559602" y="494324"/>
              <a:ext cx="356802" cy="238101"/>
            </a:xfrm>
            <a:prstGeom prst="rect">
              <a:avLst/>
            </a:prstGeom>
            <a:noFill/>
            <a:ln>
              <a:noFill/>
            </a:ln>
          </p:spPr>
        </p:pic>
        <p:pic>
          <p:nvPicPr>
            <p:cNvPr id="130" name="Google Shape;130;p9"/>
            <p:cNvPicPr preferRelativeResize="0"/>
            <p:nvPr/>
          </p:nvPicPr>
          <p:blipFill>
            <a:blip r:embed="rId7">
              <a:alphaModFix/>
            </a:blip>
            <a:stretch>
              <a:fillRect/>
            </a:stretch>
          </p:blipFill>
          <p:spPr>
            <a:xfrm>
              <a:off x="8662163" y="2749350"/>
              <a:ext cx="357026" cy="238101"/>
            </a:xfrm>
            <a:prstGeom prst="rect">
              <a:avLst/>
            </a:prstGeom>
            <a:noFill/>
            <a:ln>
              <a:noFill/>
            </a:ln>
          </p:spPr>
        </p:pic>
        <p:pic>
          <p:nvPicPr>
            <p:cNvPr id="131" name="Google Shape;131;p9"/>
            <p:cNvPicPr preferRelativeResize="0"/>
            <p:nvPr/>
          </p:nvPicPr>
          <p:blipFill>
            <a:blip r:embed="rId8">
              <a:alphaModFix/>
            </a:blip>
            <a:stretch>
              <a:fillRect/>
            </a:stretch>
          </p:blipFill>
          <p:spPr>
            <a:xfrm>
              <a:off x="7500726" y="-312674"/>
              <a:ext cx="2777250" cy="1852099"/>
            </a:xfrm>
            <a:prstGeom prst="rect">
              <a:avLst/>
            </a:prstGeom>
            <a:noFill/>
            <a:ln>
              <a:noFill/>
            </a:ln>
          </p:spPr>
        </p:pic>
        <p:pic>
          <p:nvPicPr>
            <p:cNvPr id="132" name="Google Shape;132;p9"/>
            <p:cNvPicPr preferRelativeResize="0"/>
            <p:nvPr/>
          </p:nvPicPr>
          <p:blipFill>
            <a:blip r:embed="rId5">
              <a:alphaModFix/>
            </a:blip>
            <a:stretch>
              <a:fillRect/>
            </a:stretch>
          </p:blipFill>
          <p:spPr>
            <a:xfrm>
              <a:off x="6853600" y="2758139"/>
              <a:ext cx="3427499" cy="2287226"/>
            </a:xfrm>
            <a:prstGeom prst="rect">
              <a:avLst/>
            </a:prstGeom>
            <a:noFill/>
            <a:ln>
              <a:noFill/>
            </a:ln>
          </p:spPr>
        </p:pic>
        <p:pic>
          <p:nvPicPr>
            <p:cNvPr id="133" name="Google Shape;133;p9"/>
            <p:cNvPicPr preferRelativeResize="0"/>
            <p:nvPr/>
          </p:nvPicPr>
          <p:blipFill>
            <a:blip r:embed="rId7">
              <a:alphaModFix/>
            </a:blip>
            <a:stretch>
              <a:fillRect/>
            </a:stretch>
          </p:blipFill>
          <p:spPr>
            <a:xfrm>
              <a:off x="8320903" y="2605875"/>
              <a:ext cx="153995" cy="102699"/>
            </a:xfrm>
            <a:prstGeom prst="rect">
              <a:avLst/>
            </a:prstGeom>
            <a:noFill/>
            <a:ln>
              <a:noFill/>
            </a:ln>
          </p:spPr>
        </p:pic>
        <p:pic>
          <p:nvPicPr>
            <p:cNvPr id="134" name="Google Shape;134;p9"/>
            <p:cNvPicPr preferRelativeResize="0"/>
            <p:nvPr/>
          </p:nvPicPr>
          <p:blipFill>
            <a:blip r:embed="rId7">
              <a:alphaModFix/>
            </a:blip>
            <a:stretch>
              <a:fillRect/>
            </a:stretch>
          </p:blipFill>
          <p:spPr>
            <a:xfrm>
              <a:off x="6853588" y="4210725"/>
              <a:ext cx="233623" cy="155801"/>
            </a:xfrm>
            <a:prstGeom prst="rect">
              <a:avLst/>
            </a:prstGeom>
            <a:noFill/>
            <a:ln>
              <a:noFill/>
            </a:ln>
          </p:spPr>
        </p:pic>
        <p:pic>
          <p:nvPicPr>
            <p:cNvPr id="135" name="Google Shape;135;p9"/>
            <p:cNvPicPr preferRelativeResize="0"/>
            <p:nvPr/>
          </p:nvPicPr>
          <p:blipFill>
            <a:blip r:embed="rId7">
              <a:alphaModFix/>
            </a:blip>
            <a:stretch>
              <a:fillRect/>
            </a:stretch>
          </p:blipFill>
          <p:spPr>
            <a:xfrm>
              <a:off x="7183275" y="4654075"/>
              <a:ext cx="317449" cy="211700"/>
            </a:xfrm>
            <a:prstGeom prst="rect">
              <a:avLst/>
            </a:prstGeom>
            <a:noFill/>
            <a:ln>
              <a:noFill/>
            </a:ln>
          </p:spPr>
        </p:pic>
        <p:pic>
          <p:nvPicPr>
            <p:cNvPr id="136" name="Google Shape;136;p9"/>
            <p:cNvPicPr preferRelativeResize="0"/>
            <p:nvPr/>
          </p:nvPicPr>
          <p:blipFill>
            <a:blip r:embed="rId7">
              <a:alphaModFix/>
            </a:blip>
            <a:stretch>
              <a:fillRect/>
            </a:stretch>
          </p:blipFill>
          <p:spPr>
            <a:xfrm>
              <a:off x="6975028" y="629725"/>
              <a:ext cx="153995" cy="102699"/>
            </a:xfrm>
            <a:prstGeom prst="rect">
              <a:avLst/>
            </a:prstGeom>
            <a:noFill/>
            <a:ln>
              <a:noFill/>
            </a:ln>
          </p:spPr>
        </p:pic>
        <p:pic>
          <p:nvPicPr>
            <p:cNvPr id="137" name="Google Shape;137;p9"/>
            <p:cNvPicPr preferRelativeResize="0"/>
            <p:nvPr/>
          </p:nvPicPr>
          <p:blipFill>
            <a:blip r:embed="rId7">
              <a:alphaModFix/>
            </a:blip>
            <a:stretch>
              <a:fillRect/>
            </a:stretch>
          </p:blipFill>
          <p:spPr>
            <a:xfrm>
              <a:off x="8642653" y="1539425"/>
              <a:ext cx="153995" cy="102699"/>
            </a:xfrm>
            <a:prstGeom prst="rect">
              <a:avLst/>
            </a:prstGeom>
            <a:noFill/>
            <a:ln>
              <a:noFill/>
            </a:ln>
          </p:spPr>
        </p:pic>
        <p:pic>
          <p:nvPicPr>
            <p:cNvPr id="138" name="Google Shape;138;p9"/>
            <p:cNvPicPr preferRelativeResize="0"/>
            <p:nvPr/>
          </p:nvPicPr>
          <p:blipFill>
            <a:blip r:embed="rId7">
              <a:alphaModFix/>
            </a:blip>
            <a:stretch>
              <a:fillRect/>
            </a:stretch>
          </p:blipFill>
          <p:spPr>
            <a:xfrm>
              <a:off x="407103" y="4237275"/>
              <a:ext cx="153995" cy="102699"/>
            </a:xfrm>
            <a:prstGeom prst="rect">
              <a:avLst/>
            </a:prstGeom>
            <a:noFill/>
            <a:ln>
              <a:noFill/>
            </a:ln>
          </p:spPr>
        </p:pic>
        <p:pic>
          <p:nvPicPr>
            <p:cNvPr id="139" name="Google Shape;139;p9"/>
            <p:cNvPicPr preferRelativeResize="0"/>
            <p:nvPr/>
          </p:nvPicPr>
          <p:blipFill>
            <a:blip r:embed="rId6">
              <a:alphaModFix/>
            </a:blip>
            <a:stretch>
              <a:fillRect/>
            </a:stretch>
          </p:blipFill>
          <p:spPr>
            <a:xfrm>
              <a:off x="808102" y="4169574"/>
              <a:ext cx="356802" cy="238101"/>
            </a:xfrm>
            <a:prstGeom prst="rect">
              <a:avLst/>
            </a:prstGeom>
            <a:noFill/>
            <a:ln>
              <a:noFill/>
            </a:ln>
          </p:spPr>
        </p:pic>
        <p:pic>
          <p:nvPicPr>
            <p:cNvPr id="140" name="Google Shape;140;p9"/>
            <p:cNvPicPr preferRelativeResize="0"/>
            <p:nvPr/>
          </p:nvPicPr>
          <p:blipFill>
            <a:blip r:embed="rId7">
              <a:alphaModFix/>
            </a:blip>
            <a:stretch>
              <a:fillRect/>
            </a:stretch>
          </p:blipFill>
          <p:spPr>
            <a:xfrm>
              <a:off x="7415538" y="1137950"/>
              <a:ext cx="233623" cy="155801"/>
            </a:xfrm>
            <a:prstGeom prst="rect">
              <a:avLst/>
            </a:prstGeom>
            <a:noFill/>
            <a:ln>
              <a:noFill/>
            </a:ln>
          </p:spPr>
        </p:pic>
        <p:pic>
          <p:nvPicPr>
            <p:cNvPr id="141" name="Google Shape;141;p9"/>
            <p:cNvPicPr preferRelativeResize="0"/>
            <p:nvPr/>
          </p:nvPicPr>
          <p:blipFill>
            <a:blip r:embed="rId6">
              <a:alphaModFix/>
            </a:blip>
            <a:stretch>
              <a:fillRect/>
            </a:stretch>
          </p:blipFill>
          <p:spPr>
            <a:xfrm>
              <a:off x="7353952" y="2749349"/>
              <a:ext cx="356802" cy="23810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9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544106" y="1149600"/>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14"/>
          <p:cNvSpPr txBox="1">
            <a:spLocks noGrp="1"/>
          </p:cNvSpPr>
          <p:nvPr>
            <p:ph type="title" idx="2" hasCustomPrompt="1"/>
          </p:nvPr>
        </p:nvSpPr>
        <p:spPr>
          <a:xfrm>
            <a:off x="872894" y="1149600"/>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4"/>
          <p:cNvSpPr txBox="1">
            <a:spLocks noGrp="1"/>
          </p:cNvSpPr>
          <p:nvPr>
            <p:ph type="subTitle" idx="1"/>
          </p:nvPr>
        </p:nvSpPr>
        <p:spPr>
          <a:xfrm>
            <a:off x="1544106" y="1677300"/>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5" name="Google Shape;195;p14"/>
          <p:cNvSpPr txBox="1">
            <a:spLocks noGrp="1"/>
          </p:cNvSpPr>
          <p:nvPr>
            <p:ph type="title" idx="3"/>
          </p:nvPr>
        </p:nvSpPr>
        <p:spPr>
          <a:xfrm>
            <a:off x="1544106" y="2394894"/>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6" name="Google Shape;196;p14"/>
          <p:cNvSpPr txBox="1">
            <a:spLocks noGrp="1"/>
          </p:cNvSpPr>
          <p:nvPr>
            <p:ph type="title" idx="4" hasCustomPrompt="1"/>
          </p:nvPr>
        </p:nvSpPr>
        <p:spPr>
          <a:xfrm>
            <a:off x="872894" y="2394894"/>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4"/>
          <p:cNvSpPr txBox="1">
            <a:spLocks noGrp="1"/>
          </p:cNvSpPr>
          <p:nvPr>
            <p:ph type="subTitle" idx="5"/>
          </p:nvPr>
        </p:nvSpPr>
        <p:spPr>
          <a:xfrm>
            <a:off x="1544106" y="2922963"/>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14"/>
          <p:cNvSpPr txBox="1">
            <a:spLocks noGrp="1"/>
          </p:cNvSpPr>
          <p:nvPr>
            <p:ph type="title" idx="6"/>
          </p:nvPr>
        </p:nvSpPr>
        <p:spPr>
          <a:xfrm>
            <a:off x="5466706" y="1149600"/>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9" name="Google Shape;199;p14"/>
          <p:cNvSpPr txBox="1">
            <a:spLocks noGrp="1"/>
          </p:cNvSpPr>
          <p:nvPr>
            <p:ph type="title" idx="7" hasCustomPrompt="1"/>
          </p:nvPr>
        </p:nvSpPr>
        <p:spPr>
          <a:xfrm>
            <a:off x="872894" y="3596000"/>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4"/>
          <p:cNvSpPr txBox="1">
            <a:spLocks noGrp="1"/>
          </p:cNvSpPr>
          <p:nvPr>
            <p:ph type="subTitle" idx="8"/>
          </p:nvPr>
        </p:nvSpPr>
        <p:spPr>
          <a:xfrm>
            <a:off x="5466706" y="1677300"/>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14"/>
          <p:cNvSpPr txBox="1">
            <a:spLocks noGrp="1"/>
          </p:cNvSpPr>
          <p:nvPr>
            <p:ph type="title" idx="9"/>
          </p:nvPr>
        </p:nvSpPr>
        <p:spPr>
          <a:xfrm>
            <a:off x="1544106" y="3596000"/>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14"/>
          <p:cNvSpPr txBox="1">
            <a:spLocks noGrp="1"/>
          </p:cNvSpPr>
          <p:nvPr>
            <p:ph type="title" idx="13" hasCustomPrompt="1"/>
          </p:nvPr>
        </p:nvSpPr>
        <p:spPr>
          <a:xfrm>
            <a:off x="4800406" y="1149600"/>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4"/>
          <p:cNvSpPr txBox="1">
            <a:spLocks noGrp="1"/>
          </p:cNvSpPr>
          <p:nvPr>
            <p:ph type="subTitle" idx="14"/>
          </p:nvPr>
        </p:nvSpPr>
        <p:spPr>
          <a:xfrm>
            <a:off x="1544106" y="4123700"/>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4"/>
          <p:cNvSpPr txBox="1">
            <a:spLocks noGrp="1"/>
          </p:cNvSpPr>
          <p:nvPr>
            <p:ph type="title" idx="15"/>
          </p:nvPr>
        </p:nvSpPr>
        <p:spPr>
          <a:xfrm>
            <a:off x="5466706" y="2394900"/>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14"/>
          <p:cNvSpPr txBox="1">
            <a:spLocks noGrp="1"/>
          </p:cNvSpPr>
          <p:nvPr>
            <p:ph type="title" idx="16" hasCustomPrompt="1"/>
          </p:nvPr>
        </p:nvSpPr>
        <p:spPr>
          <a:xfrm>
            <a:off x="4800406" y="2394900"/>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6" name="Google Shape;206;p14"/>
          <p:cNvSpPr txBox="1">
            <a:spLocks noGrp="1"/>
          </p:cNvSpPr>
          <p:nvPr>
            <p:ph type="subTitle" idx="17"/>
          </p:nvPr>
        </p:nvSpPr>
        <p:spPr>
          <a:xfrm>
            <a:off x="5466706" y="2922600"/>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 name="Google Shape;207;p14"/>
          <p:cNvSpPr txBox="1">
            <a:spLocks noGrp="1"/>
          </p:cNvSpPr>
          <p:nvPr>
            <p:ph type="title" idx="18"/>
          </p:nvPr>
        </p:nvSpPr>
        <p:spPr>
          <a:xfrm>
            <a:off x="5466706" y="3596000"/>
            <a:ext cx="2804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14"/>
          <p:cNvSpPr txBox="1">
            <a:spLocks noGrp="1"/>
          </p:cNvSpPr>
          <p:nvPr>
            <p:ph type="title" idx="19" hasCustomPrompt="1"/>
          </p:nvPr>
        </p:nvSpPr>
        <p:spPr>
          <a:xfrm>
            <a:off x="4800406" y="3596000"/>
            <a:ext cx="666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9" name="Google Shape;209;p14"/>
          <p:cNvSpPr txBox="1">
            <a:spLocks noGrp="1"/>
          </p:cNvSpPr>
          <p:nvPr>
            <p:ph type="subTitle" idx="20"/>
          </p:nvPr>
        </p:nvSpPr>
        <p:spPr>
          <a:xfrm>
            <a:off x="5466706" y="4123700"/>
            <a:ext cx="280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0" name="Google Shape;210;p14"/>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1" name="Google Shape;211;p14"/>
          <p:cNvGrpSpPr/>
          <p:nvPr/>
        </p:nvGrpSpPr>
        <p:grpSpPr>
          <a:xfrm>
            <a:off x="-1583648" y="-1617074"/>
            <a:ext cx="11641996" cy="8006799"/>
            <a:chOff x="-1583648" y="-1617074"/>
            <a:chExt cx="11641996" cy="8006799"/>
          </a:xfrm>
        </p:grpSpPr>
        <p:pic>
          <p:nvPicPr>
            <p:cNvPr id="212" name="Google Shape;212;p14"/>
            <p:cNvPicPr preferRelativeResize="0"/>
            <p:nvPr/>
          </p:nvPicPr>
          <p:blipFill>
            <a:blip r:embed="rId2">
              <a:alphaModFix/>
            </a:blip>
            <a:stretch>
              <a:fillRect/>
            </a:stretch>
          </p:blipFill>
          <p:spPr>
            <a:xfrm rot="-1473054">
              <a:off x="6898679" y="3920570"/>
              <a:ext cx="2889688" cy="1928313"/>
            </a:xfrm>
            <a:prstGeom prst="rect">
              <a:avLst/>
            </a:prstGeom>
            <a:noFill/>
            <a:ln>
              <a:noFill/>
            </a:ln>
          </p:spPr>
        </p:pic>
        <p:pic>
          <p:nvPicPr>
            <p:cNvPr id="213" name="Google Shape;213;p14"/>
            <p:cNvPicPr preferRelativeResize="0"/>
            <p:nvPr/>
          </p:nvPicPr>
          <p:blipFill>
            <a:blip r:embed="rId3">
              <a:alphaModFix/>
            </a:blip>
            <a:stretch>
              <a:fillRect/>
            </a:stretch>
          </p:blipFill>
          <p:spPr>
            <a:xfrm rot="8100000">
              <a:off x="-1273560" y="-730532"/>
              <a:ext cx="3465374" cy="2312466"/>
            </a:xfrm>
            <a:prstGeom prst="rect">
              <a:avLst/>
            </a:prstGeom>
            <a:noFill/>
            <a:ln>
              <a:noFill/>
            </a:ln>
          </p:spPr>
        </p:pic>
        <p:pic>
          <p:nvPicPr>
            <p:cNvPr id="214" name="Google Shape;214;p14"/>
            <p:cNvPicPr preferRelativeResize="0"/>
            <p:nvPr/>
          </p:nvPicPr>
          <p:blipFill>
            <a:blip r:embed="rId4">
              <a:alphaModFix/>
            </a:blip>
            <a:stretch>
              <a:fillRect/>
            </a:stretch>
          </p:blipFill>
          <p:spPr>
            <a:xfrm>
              <a:off x="8244350" y="4495225"/>
              <a:ext cx="779474" cy="519800"/>
            </a:xfrm>
            <a:prstGeom prst="rect">
              <a:avLst/>
            </a:prstGeom>
            <a:noFill/>
            <a:ln>
              <a:noFill/>
            </a:ln>
          </p:spPr>
        </p:pic>
        <p:pic>
          <p:nvPicPr>
            <p:cNvPr id="215" name="Google Shape;215;p14"/>
            <p:cNvPicPr preferRelativeResize="0"/>
            <p:nvPr/>
          </p:nvPicPr>
          <p:blipFill>
            <a:blip r:embed="rId5">
              <a:alphaModFix/>
            </a:blip>
            <a:stretch>
              <a:fillRect/>
            </a:stretch>
          </p:blipFill>
          <p:spPr>
            <a:xfrm rot="2976389">
              <a:off x="-1353837" y="114449"/>
              <a:ext cx="2419370" cy="1614450"/>
            </a:xfrm>
            <a:prstGeom prst="rect">
              <a:avLst/>
            </a:prstGeom>
            <a:noFill/>
            <a:ln>
              <a:noFill/>
            </a:ln>
          </p:spPr>
        </p:pic>
        <p:pic>
          <p:nvPicPr>
            <p:cNvPr id="216" name="Google Shape;216;p14"/>
            <p:cNvPicPr preferRelativeResize="0"/>
            <p:nvPr/>
          </p:nvPicPr>
          <p:blipFill>
            <a:blip r:embed="rId6">
              <a:alphaModFix/>
            </a:blip>
            <a:stretch>
              <a:fillRect/>
            </a:stretch>
          </p:blipFill>
          <p:spPr>
            <a:xfrm flipH="1">
              <a:off x="97449" y="2098542"/>
              <a:ext cx="270876" cy="155801"/>
            </a:xfrm>
            <a:prstGeom prst="rect">
              <a:avLst/>
            </a:prstGeom>
            <a:noFill/>
            <a:ln>
              <a:noFill/>
            </a:ln>
          </p:spPr>
        </p:pic>
        <p:pic>
          <p:nvPicPr>
            <p:cNvPr id="217" name="Google Shape;217;p14"/>
            <p:cNvPicPr preferRelativeResize="0"/>
            <p:nvPr/>
          </p:nvPicPr>
          <p:blipFill>
            <a:blip r:embed="rId4">
              <a:alphaModFix/>
            </a:blip>
            <a:stretch>
              <a:fillRect/>
            </a:stretch>
          </p:blipFill>
          <p:spPr>
            <a:xfrm>
              <a:off x="796174" y="169675"/>
              <a:ext cx="153976" cy="102699"/>
            </a:xfrm>
            <a:prstGeom prst="rect">
              <a:avLst/>
            </a:prstGeom>
            <a:noFill/>
            <a:ln>
              <a:noFill/>
            </a:ln>
          </p:spPr>
        </p:pic>
        <p:pic>
          <p:nvPicPr>
            <p:cNvPr id="218" name="Google Shape;218;p14"/>
            <p:cNvPicPr preferRelativeResize="0"/>
            <p:nvPr/>
          </p:nvPicPr>
          <p:blipFill>
            <a:blip r:embed="rId4">
              <a:alphaModFix/>
            </a:blip>
            <a:stretch>
              <a:fillRect/>
            </a:stretch>
          </p:blipFill>
          <p:spPr>
            <a:xfrm>
              <a:off x="8896599" y="4267925"/>
              <a:ext cx="153976" cy="102699"/>
            </a:xfrm>
            <a:prstGeom prst="rect">
              <a:avLst/>
            </a:prstGeom>
            <a:noFill/>
            <a:ln>
              <a:noFill/>
            </a:ln>
          </p:spPr>
        </p:pic>
        <p:pic>
          <p:nvPicPr>
            <p:cNvPr id="219" name="Google Shape;219;p14"/>
            <p:cNvPicPr preferRelativeResize="0"/>
            <p:nvPr/>
          </p:nvPicPr>
          <p:blipFill>
            <a:blip r:embed="rId7">
              <a:alphaModFix/>
            </a:blip>
            <a:stretch>
              <a:fillRect/>
            </a:stretch>
          </p:blipFill>
          <p:spPr>
            <a:xfrm>
              <a:off x="6501825" y="4422726"/>
              <a:ext cx="2949544" cy="1966999"/>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2290025" y="320236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2" name="Google Shape;222;p15"/>
          <p:cNvSpPr txBox="1">
            <a:spLocks noGrp="1"/>
          </p:cNvSpPr>
          <p:nvPr>
            <p:ph type="subTitle" idx="1"/>
          </p:nvPr>
        </p:nvSpPr>
        <p:spPr>
          <a:xfrm>
            <a:off x="1458100" y="1409238"/>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223" name="Google Shape;223;p15"/>
          <p:cNvGrpSpPr/>
          <p:nvPr/>
        </p:nvGrpSpPr>
        <p:grpSpPr>
          <a:xfrm flipH="1">
            <a:off x="-1237198" y="-1466680"/>
            <a:ext cx="11890491" cy="7825052"/>
            <a:chOff x="-1465798" y="-1530974"/>
            <a:chExt cx="11890491" cy="7825052"/>
          </a:xfrm>
        </p:grpSpPr>
        <p:pic>
          <p:nvPicPr>
            <p:cNvPr id="224" name="Google Shape;224;p15"/>
            <p:cNvPicPr preferRelativeResize="0"/>
            <p:nvPr/>
          </p:nvPicPr>
          <p:blipFill>
            <a:blip r:embed="rId2">
              <a:alphaModFix/>
            </a:blip>
            <a:stretch>
              <a:fillRect/>
            </a:stretch>
          </p:blipFill>
          <p:spPr>
            <a:xfrm rot="-5400000">
              <a:off x="-710249" y="2873725"/>
              <a:ext cx="3315273" cy="2210876"/>
            </a:xfrm>
            <a:prstGeom prst="rect">
              <a:avLst/>
            </a:prstGeom>
            <a:noFill/>
            <a:ln>
              <a:noFill/>
            </a:ln>
          </p:spPr>
        </p:pic>
        <p:pic>
          <p:nvPicPr>
            <p:cNvPr id="225" name="Google Shape;225;p15"/>
            <p:cNvPicPr preferRelativeResize="0"/>
            <p:nvPr/>
          </p:nvPicPr>
          <p:blipFill>
            <a:blip r:embed="rId3">
              <a:alphaModFix/>
            </a:blip>
            <a:stretch>
              <a:fillRect/>
            </a:stretch>
          </p:blipFill>
          <p:spPr>
            <a:xfrm rot="-5640743">
              <a:off x="6387707" y="-785010"/>
              <a:ext cx="3718665" cy="2479900"/>
            </a:xfrm>
            <a:prstGeom prst="rect">
              <a:avLst/>
            </a:prstGeom>
            <a:noFill/>
            <a:ln>
              <a:noFill/>
            </a:ln>
          </p:spPr>
        </p:pic>
        <p:pic>
          <p:nvPicPr>
            <p:cNvPr id="226" name="Google Shape;226;p15"/>
            <p:cNvPicPr preferRelativeResize="0"/>
            <p:nvPr/>
          </p:nvPicPr>
          <p:blipFill>
            <a:blip r:embed="rId4">
              <a:alphaModFix/>
            </a:blip>
            <a:stretch>
              <a:fillRect/>
            </a:stretch>
          </p:blipFill>
          <p:spPr>
            <a:xfrm rot="-1473054">
              <a:off x="6862429" y="3852595"/>
              <a:ext cx="2889688" cy="1928313"/>
            </a:xfrm>
            <a:prstGeom prst="rect">
              <a:avLst/>
            </a:prstGeom>
            <a:noFill/>
            <a:ln>
              <a:noFill/>
            </a:ln>
          </p:spPr>
        </p:pic>
        <p:pic>
          <p:nvPicPr>
            <p:cNvPr id="227" name="Google Shape;227;p15"/>
            <p:cNvPicPr preferRelativeResize="0"/>
            <p:nvPr/>
          </p:nvPicPr>
          <p:blipFill>
            <a:blip r:embed="rId5">
              <a:alphaModFix/>
            </a:blip>
            <a:stretch>
              <a:fillRect/>
            </a:stretch>
          </p:blipFill>
          <p:spPr>
            <a:xfrm rot="8100000">
              <a:off x="-1155710" y="-644432"/>
              <a:ext cx="3465374" cy="2312466"/>
            </a:xfrm>
            <a:prstGeom prst="rect">
              <a:avLst/>
            </a:prstGeom>
            <a:noFill/>
            <a:ln>
              <a:noFill/>
            </a:ln>
          </p:spPr>
        </p:pic>
        <p:pic>
          <p:nvPicPr>
            <p:cNvPr id="228" name="Google Shape;228;p15"/>
            <p:cNvPicPr preferRelativeResize="0"/>
            <p:nvPr/>
          </p:nvPicPr>
          <p:blipFill>
            <a:blip r:embed="rId6">
              <a:alphaModFix/>
            </a:blip>
            <a:stretch>
              <a:fillRect/>
            </a:stretch>
          </p:blipFill>
          <p:spPr>
            <a:xfrm>
              <a:off x="7587275" y="4014875"/>
              <a:ext cx="779474" cy="519800"/>
            </a:xfrm>
            <a:prstGeom prst="rect">
              <a:avLst/>
            </a:prstGeom>
            <a:noFill/>
            <a:ln>
              <a:noFill/>
            </a:ln>
          </p:spPr>
        </p:pic>
        <p:pic>
          <p:nvPicPr>
            <p:cNvPr id="229" name="Google Shape;229;p15"/>
            <p:cNvPicPr preferRelativeResize="0"/>
            <p:nvPr/>
          </p:nvPicPr>
          <p:blipFill>
            <a:blip r:embed="rId7">
              <a:alphaModFix/>
            </a:blip>
            <a:stretch>
              <a:fillRect/>
            </a:stretch>
          </p:blipFill>
          <p:spPr>
            <a:xfrm rot="2976389">
              <a:off x="-713387" y="302924"/>
              <a:ext cx="2419370" cy="1614450"/>
            </a:xfrm>
            <a:prstGeom prst="rect">
              <a:avLst/>
            </a:prstGeom>
            <a:noFill/>
            <a:ln>
              <a:noFill/>
            </a:ln>
          </p:spPr>
        </p:pic>
        <p:pic>
          <p:nvPicPr>
            <p:cNvPr id="230" name="Google Shape;230;p15"/>
            <p:cNvPicPr preferRelativeResize="0"/>
            <p:nvPr/>
          </p:nvPicPr>
          <p:blipFill>
            <a:blip r:embed="rId8">
              <a:alphaModFix/>
            </a:blip>
            <a:stretch>
              <a:fillRect/>
            </a:stretch>
          </p:blipFill>
          <p:spPr>
            <a:xfrm>
              <a:off x="-708911" y="3958677"/>
              <a:ext cx="2571772" cy="1716147"/>
            </a:xfrm>
            <a:prstGeom prst="rect">
              <a:avLst/>
            </a:prstGeom>
            <a:noFill/>
            <a:ln>
              <a:noFill/>
            </a:ln>
          </p:spPr>
        </p:pic>
        <p:pic>
          <p:nvPicPr>
            <p:cNvPr id="231" name="Google Shape;231;p15"/>
            <p:cNvPicPr preferRelativeResize="0"/>
            <p:nvPr/>
          </p:nvPicPr>
          <p:blipFill>
            <a:blip r:embed="rId9">
              <a:alphaModFix/>
            </a:blip>
            <a:stretch>
              <a:fillRect/>
            </a:stretch>
          </p:blipFill>
          <p:spPr>
            <a:xfrm>
              <a:off x="7475150" y="851976"/>
              <a:ext cx="2949544" cy="1966999"/>
            </a:xfrm>
            <a:prstGeom prst="rect">
              <a:avLst/>
            </a:prstGeom>
            <a:noFill/>
            <a:ln>
              <a:noFill/>
            </a:ln>
          </p:spPr>
        </p:pic>
        <p:pic>
          <p:nvPicPr>
            <p:cNvPr id="232" name="Google Shape;232;p15"/>
            <p:cNvPicPr preferRelativeResize="0"/>
            <p:nvPr/>
          </p:nvPicPr>
          <p:blipFill>
            <a:blip r:embed="rId10">
              <a:alphaModFix/>
            </a:blip>
            <a:stretch>
              <a:fillRect/>
            </a:stretch>
          </p:blipFill>
          <p:spPr>
            <a:xfrm>
              <a:off x="1261627" y="685799"/>
              <a:ext cx="356802" cy="238101"/>
            </a:xfrm>
            <a:prstGeom prst="rect">
              <a:avLst/>
            </a:prstGeom>
            <a:noFill/>
            <a:ln>
              <a:noFill/>
            </a:ln>
          </p:spPr>
        </p:pic>
        <p:pic>
          <p:nvPicPr>
            <p:cNvPr id="233" name="Google Shape;233;p15"/>
            <p:cNvPicPr preferRelativeResize="0"/>
            <p:nvPr/>
          </p:nvPicPr>
          <p:blipFill>
            <a:blip r:embed="rId10">
              <a:alphaModFix/>
            </a:blip>
            <a:stretch>
              <a:fillRect/>
            </a:stretch>
          </p:blipFill>
          <p:spPr>
            <a:xfrm flipH="1">
              <a:off x="97449" y="2098542"/>
              <a:ext cx="270876" cy="155801"/>
            </a:xfrm>
            <a:prstGeom prst="rect">
              <a:avLst/>
            </a:prstGeom>
            <a:noFill/>
            <a:ln>
              <a:noFill/>
            </a:ln>
          </p:spPr>
        </p:pic>
        <p:pic>
          <p:nvPicPr>
            <p:cNvPr id="234" name="Google Shape;234;p15"/>
            <p:cNvPicPr preferRelativeResize="0"/>
            <p:nvPr/>
          </p:nvPicPr>
          <p:blipFill>
            <a:blip r:embed="rId6">
              <a:alphaModFix/>
            </a:blip>
            <a:stretch>
              <a:fillRect/>
            </a:stretch>
          </p:blipFill>
          <p:spPr>
            <a:xfrm>
              <a:off x="907450" y="3987457"/>
              <a:ext cx="270873" cy="180635"/>
            </a:xfrm>
            <a:prstGeom prst="rect">
              <a:avLst/>
            </a:prstGeom>
            <a:noFill/>
            <a:ln>
              <a:noFill/>
            </a:ln>
          </p:spPr>
        </p:pic>
        <p:pic>
          <p:nvPicPr>
            <p:cNvPr id="235" name="Google Shape;235;p15"/>
            <p:cNvPicPr preferRelativeResize="0"/>
            <p:nvPr/>
          </p:nvPicPr>
          <p:blipFill>
            <a:blip r:embed="rId6">
              <a:alphaModFix/>
            </a:blip>
            <a:stretch>
              <a:fillRect/>
            </a:stretch>
          </p:blipFill>
          <p:spPr>
            <a:xfrm rot="-4357741">
              <a:off x="7870151" y="1905051"/>
              <a:ext cx="405723" cy="270550"/>
            </a:xfrm>
            <a:prstGeom prst="rect">
              <a:avLst/>
            </a:prstGeom>
            <a:noFill/>
            <a:ln>
              <a:noFill/>
            </a:ln>
          </p:spPr>
        </p:pic>
        <p:pic>
          <p:nvPicPr>
            <p:cNvPr id="236" name="Google Shape;236;p15"/>
            <p:cNvPicPr preferRelativeResize="0"/>
            <p:nvPr/>
          </p:nvPicPr>
          <p:blipFill>
            <a:blip r:embed="rId6">
              <a:alphaModFix/>
            </a:blip>
            <a:stretch>
              <a:fillRect/>
            </a:stretch>
          </p:blipFill>
          <p:spPr>
            <a:xfrm>
              <a:off x="8535000" y="553282"/>
              <a:ext cx="270873" cy="180635"/>
            </a:xfrm>
            <a:prstGeom prst="rect">
              <a:avLst/>
            </a:prstGeom>
            <a:noFill/>
            <a:ln>
              <a:noFill/>
            </a:ln>
          </p:spPr>
        </p:pic>
        <p:pic>
          <p:nvPicPr>
            <p:cNvPr id="237" name="Google Shape;237;p15"/>
            <p:cNvPicPr preferRelativeResize="0"/>
            <p:nvPr/>
          </p:nvPicPr>
          <p:blipFill>
            <a:blip r:embed="rId6">
              <a:alphaModFix/>
            </a:blip>
            <a:stretch>
              <a:fillRect/>
            </a:stretch>
          </p:blipFill>
          <p:spPr>
            <a:xfrm>
              <a:off x="700999" y="305625"/>
              <a:ext cx="153976" cy="102699"/>
            </a:xfrm>
            <a:prstGeom prst="rect">
              <a:avLst/>
            </a:prstGeom>
            <a:noFill/>
            <a:ln>
              <a:noFill/>
            </a:ln>
          </p:spPr>
        </p:pic>
        <p:pic>
          <p:nvPicPr>
            <p:cNvPr id="238" name="Google Shape;238;p15"/>
            <p:cNvPicPr preferRelativeResize="0"/>
            <p:nvPr/>
          </p:nvPicPr>
          <p:blipFill>
            <a:blip r:embed="rId6">
              <a:alphaModFix/>
            </a:blip>
            <a:stretch>
              <a:fillRect/>
            </a:stretch>
          </p:blipFill>
          <p:spPr>
            <a:xfrm>
              <a:off x="8651899" y="4354025"/>
              <a:ext cx="153976" cy="102699"/>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443"/>
        <p:cNvGrpSpPr/>
        <p:nvPr/>
      </p:nvGrpSpPr>
      <p:grpSpPr>
        <a:xfrm>
          <a:off x="0" y="0"/>
          <a:ext cx="0" cy="0"/>
          <a:chOff x="0" y="0"/>
          <a:chExt cx="0" cy="0"/>
        </a:xfrm>
      </p:grpSpPr>
      <p:grpSp>
        <p:nvGrpSpPr>
          <p:cNvPr id="444" name="Google Shape;444;p28"/>
          <p:cNvGrpSpPr/>
          <p:nvPr/>
        </p:nvGrpSpPr>
        <p:grpSpPr>
          <a:xfrm>
            <a:off x="-866686" y="-1652597"/>
            <a:ext cx="11806304" cy="7768922"/>
            <a:chOff x="-866686" y="-1652597"/>
            <a:chExt cx="11806304" cy="7768922"/>
          </a:xfrm>
        </p:grpSpPr>
        <p:pic>
          <p:nvPicPr>
            <p:cNvPr id="445" name="Google Shape;445;p28"/>
            <p:cNvPicPr preferRelativeResize="0"/>
            <p:nvPr/>
          </p:nvPicPr>
          <p:blipFill>
            <a:blip r:embed="rId2">
              <a:alphaModFix/>
            </a:blip>
            <a:stretch>
              <a:fillRect/>
            </a:stretch>
          </p:blipFill>
          <p:spPr>
            <a:xfrm rot="-5640743">
              <a:off x="6553707" y="-951010"/>
              <a:ext cx="3718665" cy="2479900"/>
            </a:xfrm>
            <a:prstGeom prst="rect">
              <a:avLst/>
            </a:prstGeom>
            <a:noFill/>
            <a:ln>
              <a:noFill/>
            </a:ln>
          </p:spPr>
        </p:pic>
        <p:pic>
          <p:nvPicPr>
            <p:cNvPr id="446" name="Google Shape;446;p28"/>
            <p:cNvPicPr preferRelativeResize="0"/>
            <p:nvPr/>
          </p:nvPicPr>
          <p:blipFill>
            <a:blip r:embed="rId3">
              <a:alphaModFix/>
            </a:blip>
            <a:stretch>
              <a:fillRect/>
            </a:stretch>
          </p:blipFill>
          <p:spPr>
            <a:xfrm>
              <a:off x="7990075" y="434851"/>
              <a:ext cx="2949544" cy="1966999"/>
            </a:xfrm>
            <a:prstGeom prst="rect">
              <a:avLst/>
            </a:prstGeom>
            <a:noFill/>
            <a:ln>
              <a:noFill/>
            </a:ln>
          </p:spPr>
        </p:pic>
        <p:pic>
          <p:nvPicPr>
            <p:cNvPr id="447" name="Google Shape;447;p28"/>
            <p:cNvPicPr preferRelativeResize="0"/>
            <p:nvPr/>
          </p:nvPicPr>
          <p:blipFill>
            <a:blip r:embed="rId4">
              <a:alphaModFix/>
            </a:blip>
            <a:stretch>
              <a:fillRect/>
            </a:stretch>
          </p:blipFill>
          <p:spPr>
            <a:xfrm rot="-5400000">
              <a:off x="-845349" y="3353250"/>
              <a:ext cx="3315273" cy="2210876"/>
            </a:xfrm>
            <a:prstGeom prst="rect">
              <a:avLst/>
            </a:prstGeom>
            <a:noFill/>
            <a:ln>
              <a:noFill/>
            </a:ln>
          </p:spPr>
        </p:pic>
        <p:pic>
          <p:nvPicPr>
            <p:cNvPr id="448" name="Google Shape;448;p28"/>
            <p:cNvPicPr preferRelativeResize="0"/>
            <p:nvPr/>
          </p:nvPicPr>
          <p:blipFill>
            <a:blip r:embed="rId5">
              <a:alphaModFix/>
            </a:blip>
            <a:stretch>
              <a:fillRect/>
            </a:stretch>
          </p:blipFill>
          <p:spPr>
            <a:xfrm>
              <a:off x="-866686" y="4283927"/>
              <a:ext cx="2571772" cy="1716147"/>
            </a:xfrm>
            <a:prstGeom prst="rect">
              <a:avLst/>
            </a:prstGeom>
            <a:noFill/>
            <a:ln>
              <a:noFill/>
            </a:ln>
          </p:spPr>
        </p:pic>
        <p:pic>
          <p:nvPicPr>
            <p:cNvPr id="449" name="Google Shape;449;p28"/>
            <p:cNvPicPr preferRelativeResize="0"/>
            <p:nvPr/>
          </p:nvPicPr>
          <p:blipFill>
            <a:blip r:embed="rId6">
              <a:alphaModFix/>
            </a:blip>
            <a:stretch>
              <a:fillRect/>
            </a:stretch>
          </p:blipFill>
          <p:spPr>
            <a:xfrm>
              <a:off x="323725" y="4140682"/>
              <a:ext cx="270873" cy="180635"/>
            </a:xfrm>
            <a:prstGeom prst="rect">
              <a:avLst/>
            </a:prstGeom>
            <a:noFill/>
            <a:ln>
              <a:noFill/>
            </a:ln>
          </p:spPr>
        </p:pic>
        <p:pic>
          <p:nvPicPr>
            <p:cNvPr id="450" name="Google Shape;450;p28"/>
            <p:cNvPicPr preferRelativeResize="0"/>
            <p:nvPr/>
          </p:nvPicPr>
          <p:blipFill>
            <a:blip r:embed="rId6">
              <a:alphaModFix/>
            </a:blip>
            <a:stretch>
              <a:fillRect/>
            </a:stretch>
          </p:blipFill>
          <p:spPr>
            <a:xfrm rot="-4357741">
              <a:off x="8831489" y="180151"/>
              <a:ext cx="405723" cy="270550"/>
            </a:xfrm>
            <a:prstGeom prst="rect">
              <a:avLst/>
            </a:prstGeom>
            <a:noFill/>
            <a:ln>
              <a:noFill/>
            </a:ln>
          </p:spPr>
        </p:pic>
        <p:pic>
          <p:nvPicPr>
            <p:cNvPr id="451" name="Google Shape;451;p28"/>
            <p:cNvPicPr preferRelativeResize="0"/>
            <p:nvPr/>
          </p:nvPicPr>
          <p:blipFill>
            <a:blip r:embed="rId6">
              <a:alphaModFix/>
            </a:blip>
            <a:stretch>
              <a:fillRect/>
            </a:stretch>
          </p:blipFill>
          <p:spPr>
            <a:xfrm>
              <a:off x="8392850" y="-52293"/>
              <a:ext cx="270873" cy="18063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452"/>
        <p:cNvGrpSpPr/>
        <p:nvPr/>
      </p:nvGrpSpPr>
      <p:grpSpPr>
        <a:xfrm>
          <a:off x="0" y="0"/>
          <a:ext cx="0" cy="0"/>
          <a:chOff x="0" y="0"/>
          <a:chExt cx="0" cy="0"/>
        </a:xfrm>
      </p:grpSpPr>
      <p:grpSp>
        <p:nvGrpSpPr>
          <p:cNvPr id="453" name="Google Shape;453;p29"/>
          <p:cNvGrpSpPr/>
          <p:nvPr/>
        </p:nvGrpSpPr>
        <p:grpSpPr>
          <a:xfrm flipH="1">
            <a:off x="-1465798" y="-1530974"/>
            <a:ext cx="11890491" cy="7825052"/>
            <a:chOff x="-1465798" y="-1530974"/>
            <a:chExt cx="11890491" cy="7825052"/>
          </a:xfrm>
        </p:grpSpPr>
        <p:pic>
          <p:nvPicPr>
            <p:cNvPr id="454" name="Google Shape;454;p29"/>
            <p:cNvPicPr preferRelativeResize="0"/>
            <p:nvPr/>
          </p:nvPicPr>
          <p:blipFill>
            <a:blip r:embed="rId2">
              <a:alphaModFix/>
            </a:blip>
            <a:stretch>
              <a:fillRect/>
            </a:stretch>
          </p:blipFill>
          <p:spPr>
            <a:xfrm rot="-5400000">
              <a:off x="-710249" y="2873725"/>
              <a:ext cx="3315273" cy="2210876"/>
            </a:xfrm>
            <a:prstGeom prst="rect">
              <a:avLst/>
            </a:prstGeom>
            <a:noFill/>
            <a:ln>
              <a:noFill/>
            </a:ln>
          </p:spPr>
        </p:pic>
        <p:pic>
          <p:nvPicPr>
            <p:cNvPr id="455" name="Google Shape;455;p29"/>
            <p:cNvPicPr preferRelativeResize="0"/>
            <p:nvPr/>
          </p:nvPicPr>
          <p:blipFill>
            <a:blip r:embed="rId3">
              <a:alphaModFix/>
            </a:blip>
            <a:stretch>
              <a:fillRect/>
            </a:stretch>
          </p:blipFill>
          <p:spPr>
            <a:xfrm rot="-5640743">
              <a:off x="6387707" y="-785010"/>
              <a:ext cx="3718665" cy="2479900"/>
            </a:xfrm>
            <a:prstGeom prst="rect">
              <a:avLst/>
            </a:prstGeom>
            <a:noFill/>
            <a:ln>
              <a:noFill/>
            </a:ln>
          </p:spPr>
        </p:pic>
        <p:pic>
          <p:nvPicPr>
            <p:cNvPr id="456" name="Google Shape;456;p29"/>
            <p:cNvPicPr preferRelativeResize="0"/>
            <p:nvPr/>
          </p:nvPicPr>
          <p:blipFill>
            <a:blip r:embed="rId4">
              <a:alphaModFix/>
            </a:blip>
            <a:stretch>
              <a:fillRect/>
            </a:stretch>
          </p:blipFill>
          <p:spPr>
            <a:xfrm rot="-1473054">
              <a:off x="6862429" y="3852595"/>
              <a:ext cx="2889688" cy="1928313"/>
            </a:xfrm>
            <a:prstGeom prst="rect">
              <a:avLst/>
            </a:prstGeom>
            <a:noFill/>
            <a:ln>
              <a:noFill/>
            </a:ln>
          </p:spPr>
        </p:pic>
        <p:pic>
          <p:nvPicPr>
            <p:cNvPr id="457" name="Google Shape;457;p29"/>
            <p:cNvPicPr preferRelativeResize="0"/>
            <p:nvPr/>
          </p:nvPicPr>
          <p:blipFill>
            <a:blip r:embed="rId5">
              <a:alphaModFix/>
            </a:blip>
            <a:stretch>
              <a:fillRect/>
            </a:stretch>
          </p:blipFill>
          <p:spPr>
            <a:xfrm rot="8100000">
              <a:off x="-1155710" y="-644432"/>
              <a:ext cx="3465374" cy="2312466"/>
            </a:xfrm>
            <a:prstGeom prst="rect">
              <a:avLst/>
            </a:prstGeom>
            <a:noFill/>
            <a:ln>
              <a:noFill/>
            </a:ln>
          </p:spPr>
        </p:pic>
        <p:pic>
          <p:nvPicPr>
            <p:cNvPr id="458" name="Google Shape;458;p29"/>
            <p:cNvPicPr preferRelativeResize="0"/>
            <p:nvPr/>
          </p:nvPicPr>
          <p:blipFill>
            <a:blip r:embed="rId6">
              <a:alphaModFix/>
            </a:blip>
            <a:stretch>
              <a:fillRect/>
            </a:stretch>
          </p:blipFill>
          <p:spPr>
            <a:xfrm>
              <a:off x="7587275" y="4014875"/>
              <a:ext cx="779474" cy="519800"/>
            </a:xfrm>
            <a:prstGeom prst="rect">
              <a:avLst/>
            </a:prstGeom>
            <a:noFill/>
            <a:ln>
              <a:noFill/>
            </a:ln>
          </p:spPr>
        </p:pic>
        <p:pic>
          <p:nvPicPr>
            <p:cNvPr id="459" name="Google Shape;459;p29"/>
            <p:cNvPicPr preferRelativeResize="0"/>
            <p:nvPr/>
          </p:nvPicPr>
          <p:blipFill>
            <a:blip r:embed="rId7">
              <a:alphaModFix/>
            </a:blip>
            <a:stretch>
              <a:fillRect/>
            </a:stretch>
          </p:blipFill>
          <p:spPr>
            <a:xfrm rot="2976389">
              <a:off x="-713387" y="302924"/>
              <a:ext cx="2419370" cy="1614450"/>
            </a:xfrm>
            <a:prstGeom prst="rect">
              <a:avLst/>
            </a:prstGeom>
            <a:noFill/>
            <a:ln>
              <a:noFill/>
            </a:ln>
          </p:spPr>
        </p:pic>
        <p:pic>
          <p:nvPicPr>
            <p:cNvPr id="460" name="Google Shape;460;p29"/>
            <p:cNvPicPr preferRelativeResize="0"/>
            <p:nvPr/>
          </p:nvPicPr>
          <p:blipFill>
            <a:blip r:embed="rId8">
              <a:alphaModFix/>
            </a:blip>
            <a:stretch>
              <a:fillRect/>
            </a:stretch>
          </p:blipFill>
          <p:spPr>
            <a:xfrm>
              <a:off x="-708911" y="3958677"/>
              <a:ext cx="2571772" cy="1716147"/>
            </a:xfrm>
            <a:prstGeom prst="rect">
              <a:avLst/>
            </a:prstGeom>
            <a:noFill/>
            <a:ln>
              <a:noFill/>
            </a:ln>
          </p:spPr>
        </p:pic>
        <p:pic>
          <p:nvPicPr>
            <p:cNvPr id="461" name="Google Shape;461;p29"/>
            <p:cNvPicPr preferRelativeResize="0"/>
            <p:nvPr/>
          </p:nvPicPr>
          <p:blipFill>
            <a:blip r:embed="rId9">
              <a:alphaModFix/>
            </a:blip>
            <a:stretch>
              <a:fillRect/>
            </a:stretch>
          </p:blipFill>
          <p:spPr>
            <a:xfrm>
              <a:off x="7475150" y="851976"/>
              <a:ext cx="2949544" cy="1966999"/>
            </a:xfrm>
            <a:prstGeom prst="rect">
              <a:avLst/>
            </a:prstGeom>
            <a:noFill/>
            <a:ln>
              <a:noFill/>
            </a:ln>
          </p:spPr>
        </p:pic>
        <p:pic>
          <p:nvPicPr>
            <p:cNvPr id="462" name="Google Shape;462;p29"/>
            <p:cNvPicPr preferRelativeResize="0"/>
            <p:nvPr/>
          </p:nvPicPr>
          <p:blipFill>
            <a:blip r:embed="rId10">
              <a:alphaModFix/>
            </a:blip>
            <a:stretch>
              <a:fillRect/>
            </a:stretch>
          </p:blipFill>
          <p:spPr>
            <a:xfrm>
              <a:off x="1261627" y="685799"/>
              <a:ext cx="356802" cy="238101"/>
            </a:xfrm>
            <a:prstGeom prst="rect">
              <a:avLst/>
            </a:prstGeom>
            <a:noFill/>
            <a:ln>
              <a:noFill/>
            </a:ln>
          </p:spPr>
        </p:pic>
        <p:pic>
          <p:nvPicPr>
            <p:cNvPr id="463" name="Google Shape;463;p29"/>
            <p:cNvPicPr preferRelativeResize="0"/>
            <p:nvPr/>
          </p:nvPicPr>
          <p:blipFill>
            <a:blip r:embed="rId10">
              <a:alphaModFix/>
            </a:blip>
            <a:stretch>
              <a:fillRect/>
            </a:stretch>
          </p:blipFill>
          <p:spPr>
            <a:xfrm flipH="1">
              <a:off x="97449" y="2098542"/>
              <a:ext cx="270876" cy="155801"/>
            </a:xfrm>
            <a:prstGeom prst="rect">
              <a:avLst/>
            </a:prstGeom>
            <a:noFill/>
            <a:ln>
              <a:noFill/>
            </a:ln>
          </p:spPr>
        </p:pic>
        <p:pic>
          <p:nvPicPr>
            <p:cNvPr id="464" name="Google Shape;464;p29"/>
            <p:cNvPicPr preferRelativeResize="0"/>
            <p:nvPr/>
          </p:nvPicPr>
          <p:blipFill>
            <a:blip r:embed="rId6">
              <a:alphaModFix/>
            </a:blip>
            <a:stretch>
              <a:fillRect/>
            </a:stretch>
          </p:blipFill>
          <p:spPr>
            <a:xfrm>
              <a:off x="907450" y="3987457"/>
              <a:ext cx="270873" cy="180635"/>
            </a:xfrm>
            <a:prstGeom prst="rect">
              <a:avLst/>
            </a:prstGeom>
            <a:noFill/>
            <a:ln>
              <a:noFill/>
            </a:ln>
          </p:spPr>
        </p:pic>
        <p:pic>
          <p:nvPicPr>
            <p:cNvPr id="465" name="Google Shape;465;p29"/>
            <p:cNvPicPr preferRelativeResize="0"/>
            <p:nvPr/>
          </p:nvPicPr>
          <p:blipFill>
            <a:blip r:embed="rId6">
              <a:alphaModFix/>
            </a:blip>
            <a:stretch>
              <a:fillRect/>
            </a:stretch>
          </p:blipFill>
          <p:spPr>
            <a:xfrm rot="-4357741">
              <a:off x="7870151" y="1905051"/>
              <a:ext cx="405723" cy="270550"/>
            </a:xfrm>
            <a:prstGeom prst="rect">
              <a:avLst/>
            </a:prstGeom>
            <a:noFill/>
            <a:ln>
              <a:noFill/>
            </a:ln>
          </p:spPr>
        </p:pic>
        <p:pic>
          <p:nvPicPr>
            <p:cNvPr id="466" name="Google Shape;466;p29"/>
            <p:cNvPicPr preferRelativeResize="0"/>
            <p:nvPr/>
          </p:nvPicPr>
          <p:blipFill>
            <a:blip r:embed="rId6">
              <a:alphaModFix/>
            </a:blip>
            <a:stretch>
              <a:fillRect/>
            </a:stretch>
          </p:blipFill>
          <p:spPr>
            <a:xfrm>
              <a:off x="8535000" y="553282"/>
              <a:ext cx="270873" cy="180635"/>
            </a:xfrm>
            <a:prstGeom prst="rect">
              <a:avLst/>
            </a:prstGeom>
            <a:noFill/>
            <a:ln>
              <a:noFill/>
            </a:ln>
          </p:spPr>
        </p:pic>
        <p:pic>
          <p:nvPicPr>
            <p:cNvPr id="467" name="Google Shape;467;p29"/>
            <p:cNvPicPr preferRelativeResize="0"/>
            <p:nvPr/>
          </p:nvPicPr>
          <p:blipFill>
            <a:blip r:embed="rId6">
              <a:alphaModFix/>
            </a:blip>
            <a:stretch>
              <a:fillRect/>
            </a:stretch>
          </p:blipFill>
          <p:spPr>
            <a:xfrm>
              <a:off x="700999" y="305625"/>
              <a:ext cx="153976" cy="102699"/>
            </a:xfrm>
            <a:prstGeom prst="rect">
              <a:avLst/>
            </a:prstGeom>
            <a:noFill/>
            <a:ln>
              <a:noFill/>
            </a:ln>
          </p:spPr>
        </p:pic>
        <p:pic>
          <p:nvPicPr>
            <p:cNvPr id="468" name="Google Shape;468;p29"/>
            <p:cNvPicPr preferRelativeResize="0"/>
            <p:nvPr/>
          </p:nvPicPr>
          <p:blipFill>
            <a:blip r:embed="rId6">
              <a:alphaModFix/>
            </a:blip>
            <a:stretch>
              <a:fillRect/>
            </a:stretch>
          </p:blipFill>
          <p:spPr>
            <a:xfrm>
              <a:off x="8651899" y="4354025"/>
              <a:ext cx="153976" cy="102699"/>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1pPr>
            <a:lvl2pPr lvl="1"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2pPr>
            <a:lvl3pPr lvl="2"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3pPr>
            <a:lvl4pPr lvl="3"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4pPr>
            <a:lvl5pPr lvl="4"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5pPr>
            <a:lvl6pPr lvl="5"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6pPr>
            <a:lvl7pPr lvl="6"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7pPr>
            <a:lvl8pPr lvl="7"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8pPr>
            <a:lvl9pPr lvl="8" rtl="0">
              <a:spcBef>
                <a:spcPts val="0"/>
              </a:spcBef>
              <a:spcAft>
                <a:spcPts val="0"/>
              </a:spcAft>
              <a:buClr>
                <a:schemeClr val="accent1"/>
              </a:buClr>
              <a:buSzPts val="3500"/>
              <a:buFont typeface="Secular One"/>
              <a:buNone/>
              <a:defRPr sz="3500">
                <a:solidFill>
                  <a:schemeClr val="accen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Sanchez"/>
              <a:buChar char="●"/>
              <a:defRPr>
                <a:solidFill>
                  <a:schemeClr val="accent1"/>
                </a:solidFill>
                <a:latin typeface="Sanchez"/>
                <a:ea typeface="Sanchez"/>
                <a:cs typeface="Sanchez"/>
                <a:sym typeface="Sanchez"/>
              </a:defRPr>
            </a:lvl1pPr>
            <a:lvl2pPr marL="914400" lvl="1"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2pPr>
            <a:lvl3pPr marL="1371600" lvl="2"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3pPr>
            <a:lvl4pPr marL="1828800" lvl="3"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4pPr>
            <a:lvl5pPr marL="2286000" lvl="4"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5pPr>
            <a:lvl6pPr marL="2743200" lvl="5"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6pPr>
            <a:lvl7pPr marL="3200400" lvl="6"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7pPr>
            <a:lvl8pPr marL="3657600" lvl="7" indent="-317500">
              <a:lnSpc>
                <a:spcPct val="115000"/>
              </a:lnSpc>
              <a:spcBef>
                <a:spcPts val="1600"/>
              </a:spcBef>
              <a:spcAft>
                <a:spcPts val="0"/>
              </a:spcAft>
              <a:buClr>
                <a:schemeClr val="accent1"/>
              </a:buClr>
              <a:buSzPts val="1400"/>
              <a:buFont typeface="Sanchez"/>
              <a:buChar char="○"/>
              <a:defRPr>
                <a:solidFill>
                  <a:schemeClr val="accent1"/>
                </a:solidFill>
                <a:latin typeface="Sanchez"/>
                <a:ea typeface="Sanchez"/>
                <a:cs typeface="Sanchez"/>
                <a:sym typeface="Sanchez"/>
              </a:defRPr>
            </a:lvl8pPr>
            <a:lvl9pPr marL="4114800" lvl="8" indent="-317500">
              <a:lnSpc>
                <a:spcPct val="115000"/>
              </a:lnSpc>
              <a:spcBef>
                <a:spcPts val="1600"/>
              </a:spcBef>
              <a:spcAft>
                <a:spcPts val="1600"/>
              </a:spcAft>
              <a:buClr>
                <a:schemeClr val="accent1"/>
              </a:buClr>
              <a:buSzPts val="1400"/>
              <a:buFont typeface="Sanchez"/>
              <a:buChar char="■"/>
              <a:defRPr>
                <a:solidFill>
                  <a:schemeClr val="accent1"/>
                </a:solidFill>
                <a:latin typeface="Sanchez"/>
                <a:ea typeface="Sanchez"/>
                <a:cs typeface="Sanchez"/>
                <a:sym typeface="Sanchez"/>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9" r:id="rId5"/>
    <p:sldLayoutId id="2147483660" r:id="rId6"/>
    <p:sldLayoutId id="2147483661"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3"/>
          <p:cNvSpPr txBox="1">
            <a:spLocks noGrp="1"/>
          </p:cNvSpPr>
          <p:nvPr>
            <p:ph type="subTitle" idx="1"/>
          </p:nvPr>
        </p:nvSpPr>
        <p:spPr>
          <a:xfrm>
            <a:off x="2392425" y="3457200"/>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B</a:t>
            </a:r>
            <a:r>
              <a:rPr lang="en" dirty="0"/>
              <a:t>ase de datos</a:t>
            </a:r>
          </a:p>
          <a:p>
            <a:pPr marL="0" lvl="0" indent="0" algn="ctr" rtl="0">
              <a:spcBef>
                <a:spcPts val="0"/>
              </a:spcBef>
              <a:spcAft>
                <a:spcPts val="0"/>
              </a:spcAft>
              <a:buNone/>
            </a:pPr>
            <a:r>
              <a:rPr lang="en" dirty="0"/>
              <a:t>Jose Francisco Serna Santana</a:t>
            </a:r>
            <a:endParaRPr dirty="0"/>
          </a:p>
        </p:txBody>
      </p:sp>
      <p:sp>
        <p:nvSpPr>
          <p:cNvPr id="480" name="Google Shape;480;p33"/>
          <p:cNvSpPr txBox="1">
            <a:spLocks noGrp="1"/>
          </p:cNvSpPr>
          <p:nvPr>
            <p:ph type="ctrTitle"/>
          </p:nvPr>
        </p:nvSpPr>
        <p:spPr>
          <a:xfrm>
            <a:off x="1788900" y="1276800"/>
            <a:ext cx="5566200" cy="218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Abstracción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Abstracción </a:t>
            </a:r>
            <a:endParaRPr sz="4500" dirty="0"/>
          </a:p>
        </p:txBody>
      </p:sp>
      <p:sp>
        <p:nvSpPr>
          <p:cNvPr id="486" name="Google Shape;486;p34"/>
          <p:cNvSpPr txBox="1">
            <a:spLocks noGrp="1"/>
          </p:cNvSpPr>
          <p:nvPr>
            <p:ph type="body" idx="1"/>
          </p:nvPr>
        </p:nvSpPr>
        <p:spPr>
          <a:xfrm>
            <a:off x="720000" y="1017725"/>
            <a:ext cx="7704000" cy="338142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sz="1600" dirty="0">
                <a:solidFill>
                  <a:schemeClr val="accent1"/>
                </a:solidFill>
                <a:latin typeface="Franklin Gothic Medium" panose="020B0603020102020204" pitchFamily="34" charset="0"/>
              </a:rPr>
              <a:t>La abstracción de datos es la característica de un sistema de bases de datos, que permite al usuario o programador operar con los datos sin necesidad de conocer detalles”, ofreciendo así una visión abstracta de estos. Sin embargo, para que el sistema sea eficiente, tiene que disponer de estructuras de datos bien diseñadas que son las que se guardan en la base de datos.</a:t>
            </a:r>
          </a:p>
          <a:p>
            <a:pPr marL="0" lvl="0" indent="0" algn="l" rtl="0">
              <a:lnSpc>
                <a:spcPct val="100000"/>
              </a:lnSpc>
              <a:spcBef>
                <a:spcPts val="0"/>
              </a:spcBef>
              <a:spcAft>
                <a:spcPts val="0"/>
              </a:spcAft>
              <a:buNone/>
            </a:pPr>
            <a:endParaRPr lang="es-ES" sz="1600" dirty="0">
              <a:solidFill>
                <a:schemeClr val="accent1"/>
              </a:solidFill>
              <a:latin typeface="Franklin Gothic Medium" panose="020B0603020102020204" pitchFamily="34" charset="0"/>
            </a:endParaRPr>
          </a:p>
          <a:p>
            <a:pPr marL="0" indent="0">
              <a:lnSpc>
                <a:spcPct val="100000"/>
              </a:lnSpc>
              <a:buNone/>
            </a:pPr>
            <a:r>
              <a:rPr lang="es-ES" sz="1600" dirty="0">
                <a:solidFill>
                  <a:schemeClr val="accent1"/>
                </a:solidFill>
                <a:latin typeface="Franklin Gothic Medium" panose="020B0603020102020204" pitchFamily="34" charset="0"/>
              </a:rPr>
              <a:t>Para que el sistema sea útil debe recuperar los datos eficientemente. Esta preocupación ha conducido al diseño de estructuras de datos complejas para la representación de los datos en la base de datos. Como muchos usuarios de sistemas de bases de datos no están familiarizados con computadores, los desarrolladores esconden la complejidad a los usuarios a través de varios niveles de abstracción para simplificar la interacción de los usuarios con el sistema, se esquematizan los tres niveles de abstracción de base de datos.</a:t>
            </a:r>
          </a:p>
          <a:p>
            <a:pPr marL="0" lvl="0" indent="0" algn="l" rtl="0">
              <a:lnSpc>
                <a:spcPct val="100000"/>
              </a:lnSpc>
              <a:spcBef>
                <a:spcPts val="0"/>
              </a:spcBef>
              <a:spcAft>
                <a:spcPts val="0"/>
              </a:spcAft>
              <a:buNone/>
            </a:pPr>
            <a:endParaRPr lang="es-ES" sz="1600" dirty="0">
              <a:solidFill>
                <a:schemeClr val="accent1"/>
              </a:solidFill>
              <a:latin typeface="Franklin Gothic Medium" panose="020B0603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38"/>
          <p:cNvSpPr txBox="1">
            <a:spLocks noGrp="1"/>
          </p:cNvSpPr>
          <p:nvPr>
            <p:ph type="subTitle" idx="1"/>
          </p:nvPr>
        </p:nvSpPr>
        <p:spPr>
          <a:xfrm>
            <a:off x="1181100" y="1344643"/>
            <a:ext cx="6991350" cy="2454213"/>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ES" sz="1600" dirty="0">
                <a:solidFill>
                  <a:schemeClr val="accent1"/>
                </a:solidFill>
                <a:latin typeface="Franklin Gothic Medium" panose="020B0603020102020204" pitchFamily="34" charset="0"/>
              </a:rPr>
              <a:t>Esto da origen a la creación de niveles de abstracción, que muestren distintas visiones de la complejidad de la representación de la información, es decir, oculten los detalles de almacenamiento. La arquitectura ANSI/SPARC permite ver una base de datos a tres niveles de abstracción denominados nivel físico, nivel lógico y nivel de visión.</a:t>
            </a:r>
          </a:p>
        </p:txBody>
      </p:sp>
      <p:sp>
        <p:nvSpPr>
          <p:cNvPr id="6" name="Google Shape;485;p34">
            <a:extLst>
              <a:ext uri="{FF2B5EF4-FFF2-40B4-BE49-F238E27FC236}">
                <a16:creationId xmlns:a16="http://schemas.microsoft.com/office/drawing/2014/main" id="{02993F8C-975C-470D-861C-EA194D04AE90}"/>
              </a:ext>
            </a:extLst>
          </p:cNvPr>
          <p:cNvSpPr txBox="1">
            <a:spLocks noGrp="1"/>
          </p:cNvSpPr>
          <p:nvPr>
            <p:ph type="title"/>
          </p:nvPr>
        </p:nvSpPr>
        <p:spPr>
          <a:xfrm>
            <a:off x="1281975" y="771943"/>
            <a:ext cx="612847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chemeClr val="accent1"/>
                </a:solidFill>
              </a:rPr>
              <a:t>Abstracción</a:t>
            </a:r>
            <a:r>
              <a:rPr lang="en" sz="4500" dirty="0"/>
              <a:t> </a:t>
            </a:r>
            <a:endParaRPr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509" name="Google Shape;509;p35"/>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Niveles de Abstracción</a:t>
            </a:r>
            <a:endParaRPr sz="4500" dirty="0"/>
          </a:p>
        </p:txBody>
      </p:sp>
      <p:sp>
        <p:nvSpPr>
          <p:cNvPr id="57" name="Google Shape;486;p34">
            <a:extLst>
              <a:ext uri="{FF2B5EF4-FFF2-40B4-BE49-F238E27FC236}">
                <a16:creationId xmlns:a16="http://schemas.microsoft.com/office/drawing/2014/main" id="{78000278-3D36-4A92-91EF-C8CE61DC051D}"/>
              </a:ext>
            </a:extLst>
          </p:cNvPr>
          <p:cNvSpPr txBox="1">
            <a:spLocks/>
          </p:cNvSpPr>
          <p:nvPr/>
        </p:nvSpPr>
        <p:spPr>
          <a:xfrm>
            <a:off x="720000" y="1152475"/>
            <a:ext cx="7704000" cy="2552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1pPr>
            <a:lvl2pPr marL="914400" marR="0" lvl="1"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2pPr>
            <a:lvl3pPr marL="1371600" marR="0" lvl="2"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3pPr>
            <a:lvl4pPr marL="1828800" marR="0" lvl="3"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4pPr>
            <a:lvl5pPr marL="2286000" marR="0" lvl="4"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5pPr>
            <a:lvl6pPr marL="2743200" marR="0" lvl="5"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6pPr>
            <a:lvl7pPr marL="3200400" marR="0" lvl="6"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7pPr>
            <a:lvl8pPr marL="3657600" marR="0" lvl="7"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8pPr>
            <a:lvl9pPr marL="4114800" marR="0" lvl="8"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9pPr>
          </a:lstStyle>
          <a:p>
            <a:pPr marL="0" indent="0"/>
            <a:r>
              <a:rPr lang="es-ES" sz="1600" b="1" dirty="0">
                <a:latin typeface="Franklin Gothic Medium" panose="020B0603020102020204" pitchFamily="34" charset="0"/>
              </a:rPr>
              <a:t>Nivel físico: </a:t>
            </a:r>
            <a:r>
              <a:rPr lang="es-ES" sz="1600" dirty="0">
                <a:latin typeface="Franklin Gothic Medium" panose="020B0603020102020204" pitchFamily="34" charset="0"/>
              </a:rPr>
              <a:t>El nivel más bajo de abstracción describe cómo se almacenan realmente los datos. En el nivel físico se describen en detalle las estructuras de datos complejas de bajo nivel. </a:t>
            </a:r>
          </a:p>
          <a:p>
            <a:pPr marL="0" indent="0"/>
            <a:r>
              <a:rPr lang="es-ES" sz="1600" dirty="0">
                <a:latin typeface="Franklin Gothic Medium" panose="020B0603020102020204" pitchFamily="34" charset="0"/>
              </a:rPr>
              <a:t>En el nivel físico, un registro cliente, cuenta o empleado se puede describir como un bloque de posiciones almacenadas consecutivamente (por ejemplo, palabras o bytes). El compilador del lenguaje esconde este nivel de detalle a los programadores. Análogamente, el sistema de base de datos esconde muchos de los detalles de almacenamiento de nivel inferior a los programadores de bases de datos. Los administradores de bases de datos pueden ser conscientes de ciertos detalles de la organización física de los datos.</a:t>
            </a:r>
          </a:p>
          <a:p>
            <a:pPr marL="0" indent="0"/>
            <a:endParaRPr lang="es-ES" sz="1600" dirty="0">
              <a:latin typeface="Franklin Gothic Medium" panose="020B0603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509" name="Google Shape;509;p35"/>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Niveles de Abstracción</a:t>
            </a:r>
            <a:endParaRPr sz="4500" dirty="0"/>
          </a:p>
        </p:txBody>
      </p:sp>
      <p:sp>
        <p:nvSpPr>
          <p:cNvPr id="57" name="Google Shape;486;p34">
            <a:extLst>
              <a:ext uri="{FF2B5EF4-FFF2-40B4-BE49-F238E27FC236}">
                <a16:creationId xmlns:a16="http://schemas.microsoft.com/office/drawing/2014/main" id="{78000278-3D36-4A92-91EF-C8CE61DC051D}"/>
              </a:ext>
            </a:extLst>
          </p:cNvPr>
          <p:cNvSpPr txBox="1">
            <a:spLocks/>
          </p:cNvSpPr>
          <p:nvPr/>
        </p:nvSpPr>
        <p:spPr>
          <a:xfrm>
            <a:off x="720000" y="1152475"/>
            <a:ext cx="7704000" cy="2552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1pPr>
            <a:lvl2pPr marL="914400" marR="0" lvl="1"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2pPr>
            <a:lvl3pPr marL="1371600" marR="0" lvl="2"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3pPr>
            <a:lvl4pPr marL="1828800" marR="0" lvl="3"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4pPr>
            <a:lvl5pPr marL="2286000" marR="0" lvl="4"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5pPr>
            <a:lvl6pPr marL="2743200" marR="0" lvl="5"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6pPr>
            <a:lvl7pPr marL="3200400" marR="0" lvl="6"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7pPr>
            <a:lvl8pPr marL="3657600" marR="0" lvl="7"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8pPr>
            <a:lvl9pPr marL="4114800" marR="0" lvl="8"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9pPr>
          </a:lstStyle>
          <a:p>
            <a:pPr marL="0" indent="0"/>
            <a:r>
              <a:rPr lang="es-ES" sz="1600" b="1" dirty="0">
                <a:latin typeface="Franklin Gothic Medium" panose="020B0603020102020204" pitchFamily="34" charset="0"/>
              </a:rPr>
              <a:t>Nivel lógico:</a:t>
            </a:r>
            <a:r>
              <a:rPr lang="es-ES" sz="1600" dirty="0">
                <a:latin typeface="Franklin Gothic Medium" panose="020B0603020102020204" pitchFamily="34" charset="0"/>
              </a:rPr>
              <a:t> El siguiente nivel más alto de abstracción describe qué datos se almacenan en la base de datos y qué relaciones existen entre esos datos. La base de datos completa se describe así en términos de un número pequeño de estructuras relativamente simples. En el nivel lógico cada registro de este tipo se describe mediante una definición de tipo y se define la relación entre estos tipos de registros. Los programadores, cuando usan un lenguaje de programación, trabajan en este nivel de abstracción. De forma similar, los administradores de bases de datos trabajan habitualmente en este nivel de abstracción.</a:t>
            </a:r>
          </a:p>
        </p:txBody>
      </p:sp>
    </p:spTree>
    <p:extLst>
      <p:ext uri="{BB962C8B-B14F-4D97-AF65-F5344CB8AC3E}">
        <p14:creationId xmlns:p14="http://schemas.microsoft.com/office/powerpoint/2010/main" val="429401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509" name="Google Shape;509;p35"/>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t>Niveles de Abstracción</a:t>
            </a:r>
            <a:endParaRPr sz="4500" dirty="0"/>
          </a:p>
        </p:txBody>
      </p:sp>
      <p:sp>
        <p:nvSpPr>
          <p:cNvPr id="57" name="Google Shape;486;p34">
            <a:extLst>
              <a:ext uri="{FF2B5EF4-FFF2-40B4-BE49-F238E27FC236}">
                <a16:creationId xmlns:a16="http://schemas.microsoft.com/office/drawing/2014/main" id="{78000278-3D36-4A92-91EF-C8CE61DC051D}"/>
              </a:ext>
            </a:extLst>
          </p:cNvPr>
          <p:cNvSpPr txBox="1">
            <a:spLocks/>
          </p:cNvSpPr>
          <p:nvPr/>
        </p:nvSpPr>
        <p:spPr>
          <a:xfrm>
            <a:off x="720000" y="1152475"/>
            <a:ext cx="7704000" cy="373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1pPr>
            <a:lvl2pPr marL="914400" marR="0" lvl="1"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2pPr>
            <a:lvl3pPr marL="1371600" marR="0" lvl="2"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3pPr>
            <a:lvl4pPr marL="1828800" marR="0" lvl="3"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4pPr>
            <a:lvl5pPr marL="2286000" marR="0" lvl="4"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5pPr>
            <a:lvl6pPr marL="2743200" marR="0" lvl="5"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6pPr>
            <a:lvl7pPr marL="3200400" marR="0" lvl="6"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7pPr>
            <a:lvl8pPr marL="3657600" marR="0" lvl="7"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8pPr>
            <a:lvl9pPr marL="4114800" marR="0" lvl="8" indent="-317500" algn="l" rtl="0">
              <a:lnSpc>
                <a:spcPct val="100000"/>
              </a:lnSpc>
              <a:spcBef>
                <a:spcPts val="0"/>
              </a:spcBef>
              <a:spcAft>
                <a:spcPts val="0"/>
              </a:spcAft>
              <a:buClr>
                <a:schemeClr val="accent1"/>
              </a:buClr>
              <a:buSzPts val="1400"/>
              <a:buFont typeface="Sanchez"/>
              <a:buNone/>
              <a:defRPr sz="1400" b="0" i="0" u="none" strike="noStrike" cap="none">
                <a:solidFill>
                  <a:schemeClr val="accent1"/>
                </a:solidFill>
                <a:latin typeface="Sanchez"/>
                <a:ea typeface="Sanchez"/>
                <a:cs typeface="Sanchez"/>
                <a:sym typeface="Sanchez"/>
              </a:defRPr>
            </a:lvl9pPr>
          </a:lstStyle>
          <a:p>
            <a:pPr marL="0" indent="0"/>
            <a:r>
              <a:rPr lang="es-ES" sz="1600" dirty="0">
                <a:latin typeface="Franklin Gothic Medium" panose="020B0603020102020204" pitchFamily="34" charset="0"/>
              </a:rPr>
              <a:t>Nivel de visión. El nivel más alto de abstracción describe sólo parte de la base de datos completa. Muchos usuarios del sistema de base de datos no necesitan toda esta información. En su lugar, tales usuarios necesitan acceder sólo a una parte de la base de datos. Para que su interacción con el sistema se simplifique, se define la abstracción del nivel de visión. </a:t>
            </a:r>
          </a:p>
          <a:p>
            <a:pPr marL="0" indent="0"/>
            <a:r>
              <a:rPr lang="es-ES" sz="1600" dirty="0">
                <a:latin typeface="Franklin Gothic Medium" panose="020B0603020102020204" pitchFamily="34" charset="0"/>
              </a:rPr>
              <a:t>En el nivel de visión, los usuarios de computadoras ven un conjunto de programas de aplicación que esconden los detalles de los tipos de datos. Análogamente, en el nivel de visión se definen varias vistas de una base de datos y los usuarios de la misma ven única y exclusivamente esas vistas. Además de esconder detalles del nivel lógico de la base de datos, las vistas también proporcionan un mecanismo de seguridad para evitar que los usuarios accedan a ciertas partes de la base de datos. Por ejemplo, los cajeros de un banco ven únicamente la parte de la base de datos que tiene información de cuentas de clientes; no pueden acceder a la información referente a los sueldos de los empleados.</a:t>
            </a:r>
          </a:p>
        </p:txBody>
      </p:sp>
    </p:spTree>
    <p:extLst>
      <p:ext uri="{BB962C8B-B14F-4D97-AF65-F5344CB8AC3E}">
        <p14:creationId xmlns:p14="http://schemas.microsoft.com/office/powerpoint/2010/main" val="274793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title"/>
          </p:nvPr>
        </p:nvSpPr>
        <p:spPr>
          <a:xfrm>
            <a:off x="715100" y="1309950"/>
            <a:ext cx="646675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Niveles de Abstracción</a:t>
            </a:r>
            <a:endParaRPr dirty="0"/>
          </a:p>
        </p:txBody>
      </p:sp>
      <p:sp>
        <p:nvSpPr>
          <p:cNvPr id="521" name="Google Shape;521;p37"/>
          <p:cNvSpPr txBox="1">
            <a:spLocks noGrp="1"/>
          </p:cNvSpPr>
          <p:nvPr>
            <p:ph type="subTitle" idx="1"/>
          </p:nvPr>
        </p:nvSpPr>
        <p:spPr>
          <a:xfrm>
            <a:off x="715100" y="2151750"/>
            <a:ext cx="5004000" cy="1681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s-ES" dirty="0">
                <a:latin typeface="Franklin Gothic Medium" panose="020B0603020102020204" pitchFamily="34" charset="0"/>
              </a:rPr>
              <a:t>A partir de estos niveles de abstracción es posible establecer una analogía entre dichos niveles de abstracción y los tipos de datos de los lenguajes de programación.</a:t>
            </a:r>
            <a:endParaRPr dirty="0">
              <a:latin typeface="Franklin Gothic Medium" panose="020B0603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5" name="Título 4">
            <a:extLst>
              <a:ext uri="{FF2B5EF4-FFF2-40B4-BE49-F238E27FC236}">
                <a16:creationId xmlns:a16="http://schemas.microsoft.com/office/drawing/2014/main" id="{E2268B1A-762F-428E-81D0-3E666088AB7F}"/>
              </a:ext>
            </a:extLst>
          </p:cNvPr>
          <p:cNvSpPr>
            <a:spLocks noGrp="1"/>
          </p:cNvSpPr>
          <p:nvPr>
            <p:ph type="title"/>
          </p:nvPr>
        </p:nvSpPr>
        <p:spPr>
          <a:xfrm>
            <a:off x="720000" y="445024"/>
            <a:ext cx="7704000" cy="4431775"/>
          </a:xfrm>
        </p:spPr>
        <p:txBody>
          <a:bodyPr/>
          <a:lstStyle/>
          <a:p>
            <a:pPr algn="ctr"/>
            <a:r>
              <a:rPr lang="es-MX" sz="8000" dirty="0"/>
              <a:t>FIN</a:t>
            </a:r>
            <a:endParaRPr lang="es-MX" dirty="0"/>
          </a:p>
        </p:txBody>
      </p:sp>
    </p:spTree>
  </p:cSld>
  <p:clrMapOvr>
    <a:masterClrMapping/>
  </p:clrMapOvr>
</p:sld>
</file>

<file path=ppt/theme/theme1.xml><?xml version="1.0" encoding="utf-8"?>
<a:theme xmlns:a="http://schemas.openxmlformats.org/drawingml/2006/main" name="National Stomach Cancer Awareness Month by Slidesgo">
  <a:themeElements>
    <a:clrScheme name="Simple Light">
      <a:dk1>
        <a:srgbClr val="C59BF1"/>
      </a:dk1>
      <a:lt1>
        <a:srgbClr val="F9F3FF"/>
      </a:lt1>
      <a:dk2>
        <a:srgbClr val="9752E4"/>
      </a:dk2>
      <a:lt2>
        <a:srgbClr val="5B2AA9"/>
      </a:lt2>
      <a:accent1>
        <a:srgbClr val="411893"/>
      </a:accent1>
      <a:accent2>
        <a:srgbClr val="FFFFFF"/>
      </a:accent2>
      <a:accent3>
        <a:srgbClr val="F0E2FF"/>
      </a:accent3>
      <a:accent4>
        <a:srgbClr val="FFFFFF"/>
      </a:accent4>
      <a:accent5>
        <a:srgbClr val="FFFFFF"/>
      </a:accent5>
      <a:accent6>
        <a:srgbClr val="FFFFFF"/>
      </a:accent6>
      <a:hlink>
        <a:srgbClr val="4118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705</Words>
  <Application>Microsoft Office PowerPoint</Application>
  <PresentationFormat>Presentación en pantalla (16:9)</PresentationFormat>
  <Paragraphs>20</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Secular One</vt:lpstr>
      <vt:lpstr>Franklin Gothic Medium</vt:lpstr>
      <vt:lpstr>Arial</vt:lpstr>
      <vt:lpstr>Sanchez</vt:lpstr>
      <vt:lpstr>National Stomach Cancer Awareness Month by Slidesgo</vt:lpstr>
      <vt:lpstr>Abstracción </vt:lpstr>
      <vt:lpstr>Abstracción </vt:lpstr>
      <vt:lpstr>Abstracción </vt:lpstr>
      <vt:lpstr>Niveles de Abstracción</vt:lpstr>
      <vt:lpstr>Niveles de Abstracción</vt:lpstr>
      <vt:lpstr>Niveles de Abstracción</vt:lpstr>
      <vt:lpstr>Niveles de Abstracción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Stomach Cancer Awareness Month</dc:title>
  <dc:creator>Jose Francisco Serna Santana</dc:creator>
  <cp:lastModifiedBy>Jose Francisco Serna Santana</cp:lastModifiedBy>
  <cp:revision>4</cp:revision>
  <dcterms:modified xsi:type="dcterms:W3CDTF">2021-10-19T23:28:30Z</dcterms:modified>
</cp:coreProperties>
</file>