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5CA23-6F16-4E53-86C7-E9392B0E8B94}" type="doc">
      <dgm:prSet loTypeId="urn:microsoft.com/office/officeart/2005/8/layout/chart3" loCatId="cycle" qsTypeId="urn:microsoft.com/office/officeart/2005/8/quickstyle/simple1" qsCatId="simple" csTypeId="urn:microsoft.com/office/officeart/2005/8/colors/colorful2" csCatId="colorful" phldr="1"/>
      <dgm:spPr/>
    </dgm:pt>
    <dgm:pt modelId="{FE2BD363-D9C6-479A-B086-650B824FB85D}">
      <dgm:prSet/>
      <dgm:spPr/>
      <dgm:t>
        <a:bodyPr/>
        <a:lstStyle/>
        <a:p>
          <a:r>
            <a:rPr lang="pt-BR" dirty="0" smtClean="0"/>
            <a:t>Planejamento</a:t>
          </a:r>
        </a:p>
      </dgm:t>
    </dgm:pt>
    <dgm:pt modelId="{74E22BFE-5E1A-4C45-9384-69EA5DDB1C26}" type="parTrans" cxnId="{7837F275-1A09-43B0-A6F1-889642AD8AAD}">
      <dgm:prSet/>
      <dgm:spPr/>
      <dgm:t>
        <a:bodyPr/>
        <a:lstStyle/>
        <a:p>
          <a:endParaRPr lang="pt-BR"/>
        </a:p>
      </dgm:t>
    </dgm:pt>
    <dgm:pt modelId="{0BF85492-5986-4CB9-AF1C-E17FD7632724}" type="sibTrans" cxnId="{7837F275-1A09-43B0-A6F1-889642AD8AAD}">
      <dgm:prSet/>
      <dgm:spPr/>
      <dgm:t>
        <a:bodyPr/>
        <a:lstStyle/>
        <a:p>
          <a:endParaRPr lang="pt-BR"/>
        </a:p>
      </dgm:t>
    </dgm:pt>
    <dgm:pt modelId="{8A67EEB4-308C-46C3-A3B3-0E91B956FFAD}">
      <dgm:prSet/>
      <dgm:spPr/>
      <dgm:t>
        <a:bodyPr/>
        <a:lstStyle/>
        <a:p>
          <a:r>
            <a:rPr lang="pt-BR" dirty="0" smtClean="0"/>
            <a:t>Implementação</a:t>
          </a:r>
          <a:endParaRPr lang="pt-BR" dirty="0"/>
        </a:p>
      </dgm:t>
    </dgm:pt>
    <dgm:pt modelId="{C7FEF367-0D7E-4AF8-924F-251556FD0C67}" type="parTrans" cxnId="{9542BD0A-1AB9-4CA2-A8F1-95359D911D9F}">
      <dgm:prSet/>
      <dgm:spPr/>
      <dgm:t>
        <a:bodyPr/>
        <a:lstStyle/>
        <a:p>
          <a:endParaRPr lang="pt-BR"/>
        </a:p>
      </dgm:t>
    </dgm:pt>
    <dgm:pt modelId="{F3A362D0-C563-430B-8032-59B6968C42B5}" type="sibTrans" cxnId="{9542BD0A-1AB9-4CA2-A8F1-95359D911D9F}">
      <dgm:prSet/>
      <dgm:spPr/>
      <dgm:t>
        <a:bodyPr/>
        <a:lstStyle/>
        <a:p>
          <a:endParaRPr lang="pt-BR"/>
        </a:p>
      </dgm:t>
    </dgm:pt>
    <dgm:pt modelId="{15115BBD-59CE-4611-B6D8-F4F17729B9C6}">
      <dgm:prSet/>
      <dgm:spPr/>
      <dgm:t>
        <a:bodyPr/>
        <a:lstStyle/>
        <a:p>
          <a:r>
            <a:rPr lang="pt-BR" dirty="0" smtClean="0"/>
            <a:t>Testes</a:t>
          </a:r>
          <a:endParaRPr lang="pt-BR" dirty="0"/>
        </a:p>
      </dgm:t>
    </dgm:pt>
    <dgm:pt modelId="{4D5647F0-277D-4E53-B6CD-F0CFE9220BE0}" type="parTrans" cxnId="{E243361D-B6C7-48EE-AF4B-462E83DE01F0}">
      <dgm:prSet/>
      <dgm:spPr/>
      <dgm:t>
        <a:bodyPr/>
        <a:lstStyle/>
        <a:p>
          <a:endParaRPr lang="pt-BR"/>
        </a:p>
      </dgm:t>
    </dgm:pt>
    <dgm:pt modelId="{F6987D05-7DF7-429E-8701-5A3B321C413C}" type="sibTrans" cxnId="{E243361D-B6C7-48EE-AF4B-462E83DE01F0}">
      <dgm:prSet/>
      <dgm:spPr/>
      <dgm:t>
        <a:bodyPr/>
        <a:lstStyle/>
        <a:p>
          <a:endParaRPr lang="pt-BR"/>
        </a:p>
      </dgm:t>
    </dgm:pt>
    <dgm:pt modelId="{8D9A6A6E-37DC-42BB-9D3B-D0852F663CE4}">
      <dgm:prSet/>
      <dgm:spPr/>
      <dgm:t>
        <a:bodyPr/>
        <a:lstStyle/>
        <a:p>
          <a:r>
            <a:rPr lang="pt-BR" dirty="0" smtClean="0"/>
            <a:t>Revisão</a:t>
          </a:r>
          <a:endParaRPr lang="pt-BR" dirty="0"/>
        </a:p>
      </dgm:t>
    </dgm:pt>
    <dgm:pt modelId="{D000BE1D-4DD5-43C9-99BA-BFAF1452A80A}" type="parTrans" cxnId="{AB08BB47-9100-4539-A4E1-421586180F8C}">
      <dgm:prSet/>
      <dgm:spPr/>
      <dgm:t>
        <a:bodyPr/>
        <a:lstStyle/>
        <a:p>
          <a:endParaRPr lang="pt-BR"/>
        </a:p>
      </dgm:t>
    </dgm:pt>
    <dgm:pt modelId="{561FEA06-161F-4878-8C87-B0407372153E}" type="sibTrans" cxnId="{AB08BB47-9100-4539-A4E1-421586180F8C}">
      <dgm:prSet/>
      <dgm:spPr/>
      <dgm:t>
        <a:bodyPr/>
        <a:lstStyle/>
        <a:p>
          <a:endParaRPr lang="pt-BR"/>
        </a:p>
      </dgm:t>
    </dgm:pt>
    <dgm:pt modelId="{DBA53720-0C4F-4604-A499-E8164597AEF0}">
      <dgm:prSet/>
      <dgm:spPr/>
      <dgm:t>
        <a:bodyPr/>
        <a:lstStyle/>
        <a:p>
          <a:r>
            <a:rPr lang="pt-BR" dirty="0" smtClean="0"/>
            <a:t>Retrospectiva</a:t>
          </a:r>
          <a:endParaRPr lang="pt-BR" dirty="0"/>
        </a:p>
      </dgm:t>
    </dgm:pt>
    <dgm:pt modelId="{09ED4762-59F8-42D8-BF75-271B4244A425}" type="parTrans" cxnId="{F366AC5B-4733-40C1-937C-BE3C4186AB10}">
      <dgm:prSet/>
      <dgm:spPr/>
      <dgm:t>
        <a:bodyPr/>
        <a:lstStyle/>
        <a:p>
          <a:endParaRPr lang="pt-BR"/>
        </a:p>
      </dgm:t>
    </dgm:pt>
    <dgm:pt modelId="{5EF452BE-C066-47B1-BDF6-5F725102F629}" type="sibTrans" cxnId="{F366AC5B-4733-40C1-937C-BE3C4186AB10}">
      <dgm:prSet/>
      <dgm:spPr/>
      <dgm:t>
        <a:bodyPr/>
        <a:lstStyle/>
        <a:p>
          <a:endParaRPr lang="pt-BR"/>
        </a:p>
      </dgm:t>
    </dgm:pt>
    <dgm:pt modelId="{1D801F63-7D71-4862-82F0-3ABEEE2C9430}">
      <dgm:prSet/>
      <dgm:spPr/>
      <dgm:t>
        <a:bodyPr/>
        <a:lstStyle/>
        <a:p>
          <a:r>
            <a:rPr lang="pt-BR" dirty="0" smtClean="0"/>
            <a:t>Requisitos</a:t>
          </a:r>
          <a:endParaRPr lang="pt-BR" dirty="0"/>
        </a:p>
      </dgm:t>
    </dgm:pt>
    <dgm:pt modelId="{DDE3AB59-0AE1-4D77-A234-6E841640AC8E}" type="parTrans" cxnId="{B3A5C1B4-2B87-400C-B13B-642EBC45D470}">
      <dgm:prSet/>
      <dgm:spPr/>
      <dgm:t>
        <a:bodyPr/>
        <a:lstStyle/>
        <a:p>
          <a:endParaRPr lang="pt-BR"/>
        </a:p>
      </dgm:t>
    </dgm:pt>
    <dgm:pt modelId="{9BF85449-469B-4C90-80B9-A4873886043E}" type="sibTrans" cxnId="{B3A5C1B4-2B87-400C-B13B-642EBC45D470}">
      <dgm:prSet/>
      <dgm:spPr/>
      <dgm:t>
        <a:bodyPr/>
        <a:lstStyle/>
        <a:p>
          <a:endParaRPr lang="pt-BR"/>
        </a:p>
      </dgm:t>
    </dgm:pt>
    <dgm:pt modelId="{209D8BCC-6312-42D1-A877-401F70DDCE51}">
      <dgm:prSet phldrT="[Texto]"/>
      <dgm:spPr/>
      <dgm:t>
        <a:bodyPr/>
        <a:lstStyle/>
        <a:p>
          <a:r>
            <a:rPr lang="pt-BR" dirty="0" smtClean="0"/>
            <a:t>Gestão de Riscos</a:t>
          </a:r>
          <a:endParaRPr lang="pt-BR" dirty="0"/>
        </a:p>
      </dgm:t>
    </dgm:pt>
    <dgm:pt modelId="{9513DCFB-5D49-404C-81A6-086BDE678AF4}" type="parTrans" cxnId="{234DFE5C-F21A-4B53-852F-6B39B5536569}">
      <dgm:prSet/>
      <dgm:spPr/>
      <dgm:t>
        <a:bodyPr/>
        <a:lstStyle/>
        <a:p>
          <a:endParaRPr lang="pt-BR"/>
        </a:p>
      </dgm:t>
    </dgm:pt>
    <dgm:pt modelId="{3FE4F942-CDBA-48CD-B01C-6B434150112E}" type="sibTrans" cxnId="{234DFE5C-F21A-4B53-852F-6B39B5536569}">
      <dgm:prSet/>
      <dgm:spPr/>
      <dgm:t>
        <a:bodyPr/>
        <a:lstStyle/>
        <a:p>
          <a:endParaRPr lang="pt-BR"/>
        </a:p>
      </dgm:t>
    </dgm:pt>
    <dgm:pt modelId="{164B536B-0ACB-4C09-8B83-BC0FCDDA5B1A}" type="pres">
      <dgm:prSet presAssocID="{D425CA23-6F16-4E53-86C7-E9392B0E8B94}" presName="compositeShape" presStyleCnt="0">
        <dgm:presLayoutVars>
          <dgm:chMax val="7"/>
          <dgm:dir/>
          <dgm:resizeHandles val="exact"/>
        </dgm:presLayoutVars>
      </dgm:prSet>
      <dgm:spPr/>
    </dgm:pt>
    <dgm:pt modelId="{E9CCB0E7-268B-44B0-827D-7B7374D61101}" type="pres">
      <dgm:prSet presAssocID="{D425CA23-6F16-4E53-86C7-E9392B0E8B94}" presName="wedge1" presStyleLbl="node1" presStyleIdx="0" presStyleCnt="7"/>
      <dgm:spPr/>
      <dgm:t>
        <a:bodyPr/>
        <a:lstStyle/>
        <a:p>
          <a:endParaRPr lang="pt-BR"/>
        </a:p>
      </dgm:t>
    </dgm:pt>
    <dgm:pt modelId="{B9645C30-ECF8-4974-864A-CAE223636FEE}" type="pres">
      <dgm:prSet presAssocID="{D425CA23-6F16-4E53-86C7-E9392B0E8B94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38BD0B-1D24-48BC-A7B5-D7F260CAE4BC}" type="pres">
      <dgm:prSet presAssocID="{D425CA23-6F16-4E53-86C7-E9392B0E8B94}" presName="wedge2" presStyleLbl="node1" presStyleIdx="1" presStyleCnt="7"/>
      <dgm:spPr/>
      <dgm:t>
        <a:bodyPr/>
        <a:lstStyle/>
        <a:p>
          <a:endParaRPr lang="pt-BR"/>
        </a:p>
      </dgm:t>
    </dgm:pt>
    <dgm:pt modelId="{AF2B0F6E-8BDE-4828-A71B-2454ABE9BC41}" type="pres">
      <dgm:prSet presAssocID="{D425CA23-6F16-4E53-86C7-E9392B0E8B94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526C17-BEC5-430D-9EE5-3E4675ECAD75}" type="pres">
      <dgm:prSet presAssocID="{D425CA23-6F16-4E53-86C7-E9392B0E8B94}" presName="wedge3" presStyleLbl="node1" presStyleIdx="2" presStyleCnt="7"/>
      <dgm:spPr/>
      <dgm:t>
        <a:bodyPr/>
        <a:lstStyle/>
        <a:p>
          <a:endParaRPr lang="pt-BR"/>
        </a:p>
      </dgm:t>
    </dgm:pt>
    <dgm:pt modelId="{46387C70-4B81-40C0-8401-C74661125217}" type="pres">
      <dgm:prSet presAssocID="{D425CA23-6F16-4E53-86C7-E9392B0E8B94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08924F-675D-4637-B61B-DA09BE5C9994}" type="pres">
      <dgm:prSet presAssocID="{D425CA23-6F16-4E53-86C7-E9392B0E8B94}" presName="wedge4" presStyleLbl="node1" presStyleIdx="3" presStyleCnt="7"/>
      <dgm:spPr/>
      <dgm:t>
        <a:bodyPr/>
        <a:lstStyle/>
        <a:p>
          <a:endParaRPr lang="pt-BR"/>
        </a:p>
      </dgm:t>
    </dgm:pt>
    <dgm:pt modelId="{32BCAF20-4460-4F9A-8C2E-6174A9384E3A}" type="pres">
      <dgm:prSet presAssocID="{D425CA23-6F16-4E53-86C7-E9392B0E8B94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8E4767-6CC6-4DEF-8EB9-EDC2D3EFB35F}" type="pres">
      <dgm:prSet presAssocID="{D425CA23-6F16-4E53-86C7-E9392B0E8B94}" presName="wedge5" presStyleLbl="node1" presStyleIdx="4" presStyleCnt="7"/>
      <dgm:spPr/>
      <dgm:t>
        <a:bodyPr/>
        <a:lstStyle/>
        <a:p>
          <a:endParaRPr lang="pt-BR"/>
        </a:p>
      </dgm:t>
    </dgm:pt>
    <dgm:pt modelId="{A7BF164C-13D6-4B72-8F12-E256ED340E72}" type="pres">
      <dgm:prSet presAssocID="{D425CA23-6F16-4E53-86C7-E9392B0E8B94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72B01-3CE2-412C-8FEE-425E9B0BFF01}" type="pres">
      <dgm:prSet presAssocID="{D425CA23-6F16-4E53-86C7-E9392B0E8B94}" presName="wedge6" presStyleLbl="node1" presStyleIdx="5" presStyleCnt="7"/>
      <dgm:spPr/>
      <dgm:t>
        <a:bodyPr/>
        <a:lstStyle/>
        <a:p>
          <a:endParaRPr lang="pt-BR"/>
        </a:p>
      </dgm:t>
    </dgm:pt>
    <dgm:pt modelId="{FC9E4231-77CA-4B65-B13C-54C8B06C05EE}" type="pres">
      <dgm:prSet presAssocID="{D425CA23-6F16-4E53-86C7-E9392B0E8B94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A1E026-9637-4DB4-A610-406B06E30C21}" type="pres">
      <dgm:prSet presAssocID="{D425CA23-6F16-4E53-86C7-E9392B0E8B94}" presName="wedge7" presStyleLbl="node1" presStyleIdx="6" presStyleCnt="7" custLinFactNeighborX="67" custLinFactNeighborY="62"/>
      <dgm:spPr/>
      <dgm:t>
        <a:bodyPr/>
        <a:lstStyle/>
        <a:p>
          <a:endParaRPr lang="pt-BR"/>
        </a:p>
      </dgm:t>
    </dgm:pt>
    <dgm:pt modelId="{17B024AB-50CE-48FF-BB05-1CA03BEB473C}" type="pres">
      <dgm:prSet presAssocID="{D425CA23-6F16-4E53-86C7-E9392B0E8B94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004C066-15B0-E245-B9D1-393C1FCA6E74}" type="presOf" srcId="{209D8BCC-6312-42D1-A877-401F70DDCE51}" destId="{B4526C17-BEC5-430D-9EE5-3E4675ECAD75}" srcOrd="0" destOrd="0" presId="urn:microsoft.com/office/officeart/2005/8/layout/chart3"/>
    <dgm:cxn modelId="{B535154F-7AA6-804C-9B2A-B6AA8F06D389}" type="presOf" srcId="{209D8BCC-6312-42D1-A877-401F70DDCE51}" destId="{46387C70-4B81-40C0-8401-C74661125217}" srcOrd="1" destOrd="0" presId="urn:microsoft.com/office/officeart/2005/8/layout/chart3"/>
    <dgm:cxn modelId="{EF70247C-1619-E74D-A1BF-17C72762C6F9}" type="presOf" srcId="{8D9A6A6E-37DC-42BB-9D3B-D0852F663CE4}" destId="{FC9E4231-77CA-4B65-B13C-54C8B06C05EE}" srcOrd="1" destOrd="0" presId="urn:microsoft.com/office/officeart/2005/8/layout/chart3"/>
    <dgm:cxn modelId="{E53307BC-10D9-664D-B4E3-1301298CF644}" type="presOf" srcId="{DBA53720-0C4F-4604-A499-E8164597AEF0}" destId="{17B024AB-50CE-48FF-BB05-1CA03BEB473C}" srcOrd="1" destOrd="0" presId="urn:microsoft.com/office/officeart/2005/8/layout/chart3"/>
    <dgm:cxn modelId="{C0F163DB-94F3-4F4F-BE0B-54693D1FDB6F}" type="presOf" srcId="{1D801F63-7D71-4862-82F0-3ABEEE2C9430}" destId="{E9CCB0E7-268B-44B0-827D-7B7374D61101}" srcOrd="0" destOrd="0" presId="urn:microsoft.com/office/officeart/2005/8/layout/chart3"/>
    <dgm:cxn modelId="{1221D593-0737-8B40-8B30-E6ADAE2BA90D}" type="presOf" srcId="{DBA53720-0C4F-4604-A499-E8164597AEF0}" destId="{7CA1E026-9637-4DB4-A610-406B06E30C21}" srcOrd="0" destOrd="0" presId="urn:microsoft.com/office/officeart/2005/8/layout/chart3"/>
    <dgm:cxn modelId="{7837F275-1A09-43B0-A6F1-889642AD8AAD}" srcId="{D425CA23-6F16-4E53-86C7-E9392B0E8B94}" destId="{FE2BD363-D9C6-479A-B086-650B824FB85D}" srcOrd="1" destOrd="0" parTransId="{74E22BFE-5E1A-4C45-9384-69EA5DDB1C26}" sibTransId="{0BF85492-5986-4CB9-AF1C-E17FD7632724}"/>
    <dgm:cxn modelId="{EAD1525D-688E-474E-A211-04068782D5B6}" type="presOf" srcId="{15115BBD-59CE-4611-B6D8-F4F17729B9C6}" destId="{A7BF164C-13D6-4B72-8F12-E256ED340E72}" srcOrd="1" destOrd="0" presId="urn:microsoft.com/office/officeart/2005/8/layout/chart3"/>
    <dgm:cxn modelId="{B3A5C1B4-2B87-400C-B13B-642EBC45D470}" srcId="{D425CA23-6F16-4E53-86C7-E9392B0E8B94}" destId="{1D801F63-7D71-4862-82F0-3ABEEE2C9430}" srcOrd="0" destOrd="0" parTransId="{DDE3AB59-0AE1-4D77-A234-6E841640AC8E}" sibTransId="{9BF85449-469B-4C90-80B9-A4873886043E}"/>
    <dgm:cxn modelId="{E243361D-B6C7-48EE-AF4B-462E83DE01F0}" srcId="{D425CA23-6F16-4E53-86C7-E9392B0E8B94}" destId="{15115BBD-59CE-4611-B6D8-F4F17729B9C6}" srcOrd="4" destOrd="0" parTransId="{4D5647F0-277D-4E53-B6CD-F0CFE9220BE0}" sibTransId="{F6987D05-7DF7-429E-8701-5A3B321C413C}"/>
    <dgm:cxn modelId="{F366AC5B-4733-40C1-937C-BE3C4186AB10}" srcId="{D425CA23-6F16-4E53-86C7-E9392B0E8B94}" destId="{DBA53720-0C4F-4604-A499-E8164597AEF0}" srcOrd="6" destOrd="0" parTransId="{09ED4762-59F8-42D8-BF75-271B4244A425}" sibTransId="{5EF452BE-C066-47B1-BDF6-5F725102F629}"/>
    <dgm:cxn modelId="{D967491C-61A1-4320-9302-8D8A243D969B}" type="presOf" srcId="{D425CA23-6F16-4E53-86C7-E9392B0E8B94}" destId="{164B536B-0ACB-4C09-8B83-BC0FCDDA5B1A}" srcOrd="0" destOrd="0" presId="urn:microsoft.com/office/officeart/2005/8/layout/chart3"/>
    <dgm:cxn modelId="{77522D5B-7731-FE48-B8C8-605DF6C25F22}" type="presOf" srcId="{8A67EEB4-308C-46C3-A3B3-0E91B956FFAD}" destId="{DC08924F-675D-4637-B61B-DA09BE5C9994}" srcOrd="0" destOrd="0" presId="urn:microsoft.com/office/officeart/2005/8/layout/chart3"/>
    <dgm:cxn modelId="{AC029130-78A1-DC40-AA50-787EB8A85F9A}" type="presOf" srcId="{15115BBD-59CE-4611-B6D8-F4F17729B9C6}" destId="{D88E4767-6CC6-4DEF-8EB9-EDC2D3EFB35F}" srcOrd="0" destOrd="0" presId="urn:microsoft.com/office/officeart/2005/8/layout/chart3"/>
    <dgm:cxn modelId="{A460624A-8E9A-A04C-B485-226C983BC802}" type="presOf" srcId="{FE2BD363-D9C6-479A-B086-650B824FB85D}" destId="{F138BD0B-1D24-48BC-A7B5-D7F260CAE4BC}" srcOrd="0" destOrd="0" presId="urn:microsoft.com/office/officeart/2005/8/layout/chart3"/>
    <dgm:cxn modelId="{6A637343-2DCA-E349-B712-B310DF850892}" type="presOf" srcId="{FE2BD363-D9C6-479A-B086-650B824FB85D}" destId="{AF2B0F6E-8BDE-4828-A71B-2454ABE9BC41}" srcOrd="1" destOrd="0" presId="urn:microsoft.com/office/officeart/2005/8/layout/chart3"/>
    <dgm:cxn modelId="{C9F04B0B-E2AB-A34A-A72C-2FBD71759E1F}" type="presOf" srcId="{1D801F63-7D71-4862-82F0-3ABEEE2C9430}" destId="{B9645C30-ECF8-4974-864A-CAE223636FEE}" srcOrd="1" destOrd="0" presId="urn:microsoft.com/office/officeart/2005/8/layout/chart3"/>
    <dgm:cxn modelId="{9225645A-8417-7A4A-A043-415BE93A2FB0}" type="presOf" srcId="{8D9A6A6E-37DC-42BB-9D3B-D0852F663CE4}" destId="{18972B01-3CE2-412C-8FEE-425E9B0BFF01}" srcOrd="0" destOrd="0" presId="urn:microsoft.com/office/officeart/2005/8/layout/chart3"/>
    <dgm:cxn modelId="{9542BD0A-1AB9-4CA2-A8F1-95359D911D9F}" srcId="{D425CA23-6F16-4E53-86C7-E9392B0E8B94}" destId="{8A67EEB4-308C-46C3-A3B3-0E91B956FFAD}" srcOrd="3" destOrd="0" parTransId="{C7FEF367-0D7E-4AF8-924F-251556FD0C67}" sibTransId="{F3A362D0-C563-430B-8032-59B6968C42B5}"/>
    <dgm:cxn modelId="{AB08BB47-9100-4539-A4E1-421586180F8C}" srcId="{D425CA23-6F16-4E53-86C7-E9392B0E8B94}" destId="{8D9A6A6E-37DC-42BB-9D3B-D0852F663CE4}" srcOrd="5" destOrd="0" parTransId="{D000BE1D-4DD5-43C9-99BA-BFAF1452A80A}" sibTransId="{561FEA06-161F-4878-8C87-B0407372153E}"/>
    <dgm:cxn modelId="{6F29141D-BB19-4742-9677-93C9ABED8419}" type="presOf" srcId="{8A67EEB4-308C-46C3-A3B3-0E91B956FFAD}" destId="{32BCAF20-4460-4F9A-8C2E-6174A9384E3A}" srcOrd="1" destOrd="0" presId="urn:microsoft.com/office/officeart/2005/8/layout/chart3"/>
    <dgm:cxn modelId="{234DFE5C-F21A-4B53-852F-6B39B5536569}" srcId="{D425CA23-6F16-4E53-86C7-E9392B0E8B94}" destId="{209D8BCC-6312-42D1-A877-401F70DDCE51}" srcOrd="2" destOrd="0" parTransId="{9513DCFB-5D49-404C-81A6-086BDE678AF4}" sibTransId="{3FE4F942-CDBA-48CD-B01C-6B434150112E}"/>
    <dgm:cxn modelId="{599E2A88-5B00-CA45-B0CC-7D74782FAD7E}" type="presParOf" srcId="{164B536B-0ACB-4C09-8B83-BC0FCDDA5B1A}" destId="{E9CCB0E7-268B-44B0-827D-7B7374D61101}" srcOrd="0" destOrd="0" presId="urn:microsoft.com/office/officeart/2005/8/layout/chart3"/>
    <dgm:cxn modelId="{FD05921A-7896-0148-BB4F-C0FF5061A774}" type="presParOf" srcId="{164B536B-0ACB-4C09-8B83-BC0FCDDA5B1A}" destId="{B9645C30-ECF8-4974-864A-CAE223636FEE}" srcOrd="1" destOrd="0" presId="urn:microsoft.com/office/officeart/2005/8/layout/chart3"/>
    <dgm:cxn modelId="{53B7729C-6CFD-FF41-B32B-EA05CB7E78CB}" type="presParOf" srcId="{164B536B-0ACB-4C09-8B83-BC0FCDDA5B1A}" destId="{F138BD0B-1D24-48BC-A7B5-D7F260CAE4BC}" srcOrd="2" destOrd="0" presId="urn:microsoft.com/office/officeart/2005/8/layout/chart3"/>
    <dgm:cxn modelId="{33D3867E-C564-7443-A9A7-8D63CB970B23}" type="presParOf" srcId="{164B536B-0ACB-4C09-8B83-BC0FCDDA5B1A}" destId="{AF2B0F6E-8BDE-4828-A71B-2454ABE9BC41}" srcOrd="3" destOrd="0" presId="urn:microsoft.com/office/officeart/2005/8/layout/chart3"/>
    <dgm:cxn modelId="{64308070-AC7E-8148-BB9A-446FDD71799C}" type="presParOf" srcId="{164B536B-0ACB-4C09-8B83-BC0FCDDA5B1A}" destId="{B4526C17-BEC5-430D-9EE5-3E4675ECAD75}" srcOrd="4" destOrd="0" presId="urn:microsoft.com/office/officeart/2005/8/layout/chart3"/>
    <dgm:cxn modelId="{CF14C005-6647-9A44-8EF5-AAF0D20F498C}" type="presParOf" srcId="{164B536B-0ACB-4C09-8B83-BC0FCDDA5B1A}" destId="{46387C70-4B81-40C0-8401-C74661125217}" srcOrd="5" destOrd="0" presId="urn:microsoft.com/office/officeart/2005/8/layout/chart3"/>
    <dgm:cxn modelId="{A4E0E2A7-5894-294D-B021-EB44CBDA3651}" type="presParOf" srcId="{164B536B-0ACB-4C09-8B83-BC0FCDDA5B1A}" destId="{DC08924F-675D-4637-B61B-DA09BE5C9994}" srcOrd="6" destOrd="0" presId="urn:microsoft.com/office/officeart/2005/8/layout/chart3"/>
    <dgm:cxn modelId="{F8444FFC-2D51-3F45-A76E-3E435049760B}" type="presParOf" srcId="{164B536B-0ACB-4C09-8B83-BC0FCDDA5B1A}" destId="{32BCAF20-4460-4F9A-8C2E-6174A9384E3A}" srcOrd="7" destOrd="0" presId="urn:microsoft.com/office/officeart/2005/8/layout/chart3"/>
    <dgm:cxn modelId="{DD43E5FB-CE2F-E747-87D8-36201EBBBE9B}" type="presParOf" srcId="{164B536B-0ACB-4C09-8B83-BC0FCDDA5B1A}" destId="{D88E4767-6CC6-4DEF-8EB9-EDC2D3EFB35F}" srcOrd="8" destOrd="0" presId="urn:microsoft.com/office/officeart/2005/8/layout/chart3"/>
    <dgm:cxn modelId="{3835183B-5E78-804E-898D-39CE85F3BD70}" type="presParOf" srcId="{164B536B-0ACB-4C09-8B83-BC0FCDDA5B1A}" destId="{A7BF164C-13D6-4B72-8F12-E256ED340E72}" srcOrd="9" destOrd="0" presId="urn:microsoft.com/office/officeart/2005/8/layout/chart3"/>
    <dgm:cxn modelId="{3FD1DB6B-BBB0-3F4D-9CCD-987FA2F74428}" type="presParOf" srcId="{164B536B-0ACB-4C09-8B83-BC0FCDDA5B1A}" destId="{18972B01-3CE2-412C-8FEE-425E9B0BFF01}" srcOrd="10" destOrd="0" presId="urn:microsoft.com/office/officeart/2005/8/layout/chart3"/>
    <dgm:cxn modelId="{FB8657D6-543A-AE44-8C4F-34F4BB497AAE}" type="presParOf" srcId="{164B536B-0ACB-4C09-8B83-BC0FCDDA5B1A}" destId="{FC9E4231-77CA-4B65-B13C-54C8B06C05EE}" srcOrd="11" destOrd="0" presId="urn:microsoft.com/office/officeart/2005/8/layout/chart3"/>
    <dgm:cxn modelId="{6CEB3612-DBA7-4F48-A739-CABBAE3FBFBC}" type="presParOf" srcId="{164B536B-0ACB-4C09-8B83-BC0FCDDA5B1A}" destId="{7CA1E026-9637-4DB4-A610-406B06E30C21}" srcOrd="12" destOrd="0" presId="urn:microsoft.com/office/officeart/2005/8/layout/chart3"/>
    <dgm:cxn modelId="{34EEC7E5-50C1-8C47-AA45-81C64ADF1C1A}" type="presParOf" srcId="{164B536B-0ACB-4C09-8B83-BC0FCDDA5B1A}" destId="{17B024AB-50CE-48FF-BB05-1CA03BEB473C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CB0E7-268B-44B0-827D-7B7374D61101}">
      <dsp:nvSpPr>
        <dsp:cNvPr id="0" name=""/>
        <dsp:cNvSpPr/>
      </dsp:nvSpPr>
      <dsp:spPr>
        <a:xfrm>
          <a:off x="2390453" y="211715"/>
          <a:ext cx="3092890" cy="3092890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Requisitos</a:t>
          </a:r>
          <a:endParaRPr lang="pt-BR" sz="900" kern="1200" dirty="0"/>
        </a:p>
      </dsp:txBody>
      <dsp:txXfrm>
        <a:off x="3967459" y="506276"/>
        <a:ext cx="846862" cy="533891"/>
      </dsp:txXfrm>
    </dsp:sp>
    <dsp:sp modelId="{F138BD0B-1D24-48BC-A7B5-D7F260CAE4BC}">
      <dsp:nvSpPr>
        <dsp:cNvPr id="0" name=""/>
        <dsp:cNvSpPr/>
      </dsp:nvSpPr>
      <dsp:spPr>
        <a:xfrm>
          <a:off x="2310553" y="377406"/>
          <a:ext cx="3092890" cy="3092890"/>
        </a:xfrm>
        <a:prstGeom prst="pie">
          <a:avLst>
            <a:gd name="adj1" fmla="val 19285716"/>
            <a:gd name="adj2" fmla="val 771428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Planejamento</a:t>
          </a:r>
        </a:p>
      </dsp:txBody>
      <dsp:txXfrm>
        <a:off x="4427711" y="1482010"/>
        <a:ext cx="898411" cy="570712"/>
      </dsp:txXfrm>
    </dsp:sp>
    <dsp:sp modelId="{B4526C17-BEC5-430D-9EE5-3E4675ECAD75}">
      <dsp:nvSpPr>
        <dsp:cNvPr id="0" name=""/>
        <dsp:cNvSpPr/>
      </dsp:nvSpPr>
      <dsp:spPr>
        <a:xfrm>
          <a:off x="2310553" y="377406"/>
          <a:ext cx="3092890" cy="3092890"/>
        </a:xfrm>
        <a:prstGeom prst="pie">
          <a:avLst>
            <a:gd name="adj1" fmla="val 771428"/>
            <a:gd name="adj2" fmla="val 3857143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Gestão de Riscos</a:t>
          </a:r>
          <a:endParaRPr lang="pt-BR" sz="900" kern="1200" dirty="0"/>
        </a:p>
      </dsp:txBody>
      <dsp:txXfrm>
        <a:off x="4298840" y="2218412"/>
        <a:ext cx="810042" cy="589122"/>
      </dsp:txXfrm>
    </dsp:sp>
    <dsp:sp modelId="{DC08924F-675D-4637-B61B-DA09BE5C9994}">
      <dsp:nvSpPr>
        <dsp:cNvPr id="0" name=""/>
        <dsp:cNvSpPr/>
      </dsp:nvSpPr>
      <dsp:spPr>
        <a:xfrm>
          <a:off x="2310553" y="377406"/>
          <a:ext cx="3092890" cy="3092890"/>
        </a:xfrm>
        <a:prstGeom prst="pie">
          <a:avLst>
            <a:gd name="adj1" fmla="val 3857226"/>
            <a:gd name="adj2" fmla="val 6942858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Implementação</a:t>
          </a:r>
          <a:endParaRPr lang="pt-BR" sz="900" kern="1200" dirty="0"/>
        </a:p>
      </dsp:txBody>
      <dsp:txXfrm>
        <a:off x="3442772" y="2807534"/>
        <a:ext cx="828452" cy="589122"/>
      </dsp:txXfrm>
    </dsp:sp>
    <dsp:sp modelId="{D88E4767-6CC6-4DEF-8EB9-EDC2D3EFB35F}">
      <dsp:nvSpPr>
        <dsp:cNvPr id="0" name=""/>
        <dsp:cNvSpPr/>
      </dsp:nvSpPr>
      <dsp:spPr>
        <a:xfrm>
          <a:off x="2310553" y="377406"/>
          <a:ext cx="3092890" cy="3092890"/>
        </a:xfrm>
        <a:prstGeom prst="pie">
          <a:avLst>
            <a:gd name="adj1" fmla="val 6942858"/>
            <a:gd name="adj2" fmla="val 10028574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Testes</a:t>
          </a:r>
          <a:endParaRPr lang="pt-BR" sz="900" kern="1200" dirty="0"/>
        </a:p>
      </dsp:txBody>
      <dsp:txXfrm>
        <a:off x="2605114" y="2218412"/>
        <a:ext cx="810042" cy="589122"/>
      </dsp:txXfrm>
    </dsp:sp>
    <dsp:sp modelId="{18972B01-3CE2-412C-8FEE-425E9B0BFF01}">
      <dsp:nvSpPr>
        <dsp:cNvPr id="0" name=""/>
        <dsp:cNvSpPr/>
      </dsp:nvSpPr>
      <dsp:spPr>
        <a:xfrm>
          <a:off x="2310553" y="377406"/>
          <a:ext cx="3092890" cy="3092890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Revisão</a:t>
          </a:r>
          <a:endParaRPr lang="pt-BR" sz="900" kern="1200" dirty="0"/>
        </a:p>
      </dsp:txBody>
      <dsp:txXfrm>
        <a:off x="2387875" y="1482010"/>
        <a:ext cx="898411" cy="570712"/>
      </dsp:txXfrm>
    </dsp:sp>
    <dsp:sp modelId="{7CA1E026-9637-4DB4-A610-406B06E30C21}">
      <dsp:nvSpPr>
        <dsp:cNvPr id="0" name=""/>
        <dsp:cNvSpPr/>
      </dsp:nvSpPr>
      <dsp:spPr>
        <a:xfrm>
          <a:off x="2312625" y="379323"/>
          <a:ext cx="3092890" cy="3092890"/>
        </a:xfrm>
        <a:prstGeom prst="pie">
          <a:avLst>
            <a:gd name="adj1" fmla="val 13114284"/>
            <a:gd name="adj2" fmla="val 162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Retrospectiva</a:t>
          </a:r>
          <a:endParaRPr lang="pt-BR" sz="900" kern="1200" dirty="0"/>
        </a:p>
      </dsp:txBody>
      <dsp:txXfrm>
        <a:off x="2982752" y="673884"/>
        <a:ext cx="846862" cy="533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37CF-3D86-4EDD-B0F4-9D94154B0E3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D36C-010B-4B8B-9E83-DCAE8353D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95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37CF-3D86-4EDD-B0F4-9D94154B0E3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D36C-010B-4B8B-9E83-DCAE8353D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1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37CF-3D86-4EDD-B0F4-9D94154B0E3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D36C-010B-4B8B-9E83-DCAE8353D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6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37CF-3D86-4EDD-B0F4-9D94154B0E3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D36C-010B-4B8B-9E83-DCAE8353D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80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37CF-3D86-4EDD-B0F4-9D94154B0E3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D36C-010B-4B8B-9E83-DCAE8353D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25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37CF-3D86-4EDD-B0F4-9D94154B0E3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D36C-010B-4B8B-9E83-DCAE8353D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2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37CF-3D86-4EDD-B0F4-9D94154B0E3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D36C-010B-4B8B-9E83-DCAE8353D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6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37CF-3D86-4EDD-B0F4-9D94154B0E3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D36C-010B-4B8B-9E83-DCAE8353D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1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37CF-3D86-4EDD-B0F4-9D94154B0E3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D36C-010B-4B8B-9E83-DCAE8353D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35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37CF-3D86-4EDD-B0F4-9D94154B0E3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D36C-010B-4B8B-9E83-DCAE8353D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8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37CF-3D86-4EDD-B0F4-9D94154B0E3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D36C-010B-4B8B-9E83-DCAE8353D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90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37CF-3D86-4EDD-B0F4-9D94154B0E3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D36C-010B-4B8B-9E83-DCAE8353D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73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746128380"/>
              </p:ext>
            </p:extLst>
          </p:nvPr>
        </p:nvGraphicFramePr>
        <p:xfrm>
          <a:off x="2212273" y="1803660"/>
          <a:ext cx="7793898" cy="3682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Seta em curva para baixo 18"/>
          <p:cNvSpPr/>
          <p:nvPr/>
        </p:nvSpPr>
        <p:spPr>
          <a:xfrm rot="5400000" flipH="1" flipV="1">
            <a:off x="2381544" y="2586258"/>
            <a:ext cx="4190758" cy="2002206"/>
          </a:xfrm>
          <a:prstGeom prst="curvedDownArrow">
            <a:avLst>
              <a:gd name="adj1" fmla="val 14989"/>
              <a:gd name="adj2" fmla="val 34054"/>
              <a:gd name="adj3" fmla="val 295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 em curva para baixo 19"/>
          <p:cNvSpPr/>
          <p:nvPr/>
        </p:nvSpPr>
        <p:spPr>
          <a:xfrm rot="16200000" flipH="1" flipV="1">
            <a:off x="5399933" y="2688973"/>
            <a:ext cx="4190758" cy="2002206"/>
          </a:xfrm>
          <a:prstGeom prst="curvedDownArrow">
            <a:avLst>
              <a:gd name="adj1" fmla="val 14989"/>
              <a:gd name="adj2" fmla="val 34054"/>
              <a:gd name="adj3" fmla="val 2952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" name="Conector de Seta Reta 2"/>
          <p:cNvCxnSpPr>
            <a:endCxn id="4" idx="1"/>
          </p:cNvCxnSpPr>
          <p:nvPr/>
        </p:nvCxnSpPr>
        <p:spPr>
          <a:xfrm flipV="1">
            <a:off x="6838084" y="1512869"/>
            <a:ext cx="2002206" cy="88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7743774" y="3562189"/>
            <a:ext cx="2065104" cy="2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9872292" y="2846088"/>
            <a:ext cx="2053008" cy="217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Planning </a:t>
            </a:r>
            <a:r>
              <a:rPr lang="pt-BR" sz="1200" dirty="0" err="1"/>
              <a:t>Poker</a:t>
            </a:r>
            <a:endParaRPr lang="pt-BR" sz="1200" dirty="0"/>
          </a:p>
          <a:p>
            <a:r>
              <a:rPr lang="pt-BR" sz="1200" dirty="0"/>
              <a:t>Histórias de </a:t>
            </a:r>
            <a:r>
              <a:rPr lang="pt-BR" sz="1200" dirty="0" err="1"/>
              <a:t>Usuarios</a:t>
            </a:r>
            <a:endParaRPr lang="pt-BR" sz="1200" dirty="0"/>
          </a:p>
          <a:p>
            <a:r>
              <a:rPr lang="pt-BR" sz="1200" dirty="0" err="1"/>
              <a:t>Planejamenri</a:t>
            </a:r>
            <a:r>
              <a:rPr lang="pt-BR" sz="1200" dirty="0"/>
              <a:t> de </a:t>
            </a:r>
            <a:r>
              <a:rPr lang="pt-BR" sz="1200" dirty="0" smtClean="0"/>
              <a:t>Sprint</a:t>
            </a:r>
          </a:p>
          <a:p>
            <a:r>
              <a:rPr lang="pt-BR" sz="1200" dirty="0" smtClean="0"/>
              <a:t>Definição </a:t>
            </a:r>
            <a:r>
              <a:rPr lang="pt-BR" sz="1200" dirty="0"/>
              <a:t>de arquitetura</a:t>
            </a:r>
          </a:p>
          <a:p>
            <a:endParaRPr lang="pt-BR" sz="1200" dirty="0" smtClean="0"/>
          </a:p>
          <a:p>
            <a:r>
              <a:rPr lang="pt-BR" sz="1200" dirty="0" err="1"/>
              <a:t>Product</a:t>
            </a:r>
            <a:r>
              <a:rPr lang="pt-BR" sz="1200" dirty="0"/>
              <a:t> </a:t>
            </a:r>
            <a:r>
              <a:rPr lang="pt-BR" sz="1200" dirty="0" err="1"/>
              <a:t>backlog</a:t>
            </a:r>
            <a:endParaRPr lang="pt-BR" sz="1200" dirty="0"/>
          </a:p>
          <a:p>
            <a:r>
              <a:rPr lang="pt-BR" sz="1200" dirty="0" smtClean="0"/>
              <a:t>Sprint </a:t>
            </a:r>
            <a:r>
              <a:rPr lang="pt-BR" sz="1200" dirty="0" err="1"/>
              <a:t>Backlog</a:t>
            </a:r>
            <a:endParaRPr lang="pt-BR" sz="1200" dirty="0"/>
          </a:p>
          <a:p>
            <a:r>
              <a:rPr lang="pt-BR" sz="1200" dirty="0" smtClean="0"/>
              <a:t>Documento </a:t>
            </a:r>
            <a:r>
              <a:rPr lang="pt-BR" sz="1200" dirty="0"/>
              <a:t>de arquitetura</a:t>
            </a:r>
          </a:p>
          <a:p>
            <a:r>
              <a:rPr lang="pt-BR" sz="1200" dirty="0" smtClean="0"/>
              <a:t>Cronograma </a:t>
            </a:r>
            <a:r>
              <a:rPr lang="pt-BR" sz="1200" dirty="0"/>
              <a:t>de reuniões</a:t>
            </a:r>
          </a:p>
          <a:p>
            <a:r>
              <a:rPr lang="pt-BR" sz="1200" dirty="0" smtClean="0"/>
              <a:t>Plano </a:t>
            </a:r>
            <a:r>
              <a:rPr lang="pt-BR" sz="1200" dirty="0"/>
              <a:t>de testes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7357899" y="4378468"/>
            <a:ext cx="2167951" cy="115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9589265" y="5176927"/>
            <a:ext cx="1642632" cy="132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Identificação dos riscos</a:t>
            </a:r>
          </a:p>
          <a:p>
            <a:r>
              <a:rPr lang="pt-BR" sz="1200" dirty="0" smtClean="0"/>
              <a:t>Análises </a:t>
            </a:r>
            <a:r>
              <a:rPr lang="pt-BR" sz="1200" dirty="0"/>
              <a:t>qualitativa e quantitativa dos riscos</a:t>
            </a:r>
          </a:p>
          <a:p>
            <a:endParaRPr lang="pt-BR" sz="1200" dirty="0"/>
          </a:p>
          <a:p>
            <a:r>
              <a:rPr lang="pt-BR" sz="1200" dirty="0" err="1" smtClean="0"/>
              <a:t>Burndown</a:t>
            </a:r>
            <a:r>
              <a:rPr lang="pt-BR" sz="1200" dirty="0" smtClean="0"/>
              <a:t> </a:t>
            </a:r>
            <a:r>
              <a:rPr lang="pt-BR" sz="1200" dirty="0"/>
              <a:t>de riscos</a:t>
            </a:r>
          </a:p>
          <a:p>
            <a:r>
              <a:rPr lang="pt-BR" sz="1200" dirty="0" smtClean="0"/>
              <a:t>Planilha </a:t>
            </a:r>
            <a:r>
              <a:rPr lang="pt-BR" sz="1200" dirty="0"/>
              <a:t>de riscos</a:t>
            </a:r>
          </a:p>
          <a:p>
            <a:r>
              <a:rPr lang="pt-BR" sz="1200" dirty="0" err="1" smtClean="0"/>
              <a:t>Backlog</a:t>
            </a:r>
            <a:r>
              <a:rPr lang="pt-BR" sz="1200" dirty="0" smtClean="0"/>
              <a:t> </a:t>
            </a:r>
            <a:r>
              <a:rPr lang="pt-BR" sz="1200" dirty="0"/>
              <a:t>de riscos</a:t>
            </a:r>
          </a:p>
          <a:p>
            <a:endParaRPr lang="pt-BR" sz="12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6023054" y="4999127"/>
            <a:ext cx="95941" cy="71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478027" y="6011102"/>
            <a:ext cx="1642632" cy="700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Programação em pares</a:t>
            </a:r>
          </a:p>
          <a:p>
            <a:r>
              <a:rPr lang="pt-BR" sz="1200" dirty="0" smtClean="0"/>
              <a:t>Revisão </a:t>
            </a:r>
            <a:r>
              <a:rPr lang="pt-BR" sz="1200" dirty="0"/>
              <a:t>em pares</a:t>
            </a:r>
          </a:p>
          <a:p>
            <a:endParaRPr lang="pt-BR" sz="1200" dirty="0"/>
          </a:p>
          <a:p>
            <a:r>
              <a:rPr lang="pt-BR" sz="1200" dirty="0" err="1" smtClean="0"/>
              <a:t>Burndown</a:t>
            </a:r>
            <a:r>
              <a:rPr lang="pt-BR" sz="1200" dirty="0" smtClean="0"/>
              <a:t> </a:t>
            </a:r>
            <a:r>
              <a:rPr lang="pt-BR" sz="1200" dirty="0"/>
              <a:t>da Sprint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H="1" flipV="1">
            <a:off x="2776511" y="1312855"/>
            <a:ext cx="2290163" cy="142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086351" y="259771"/>
            <a:ext cx="196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Scrum</a:t>
            </a:r>
            <a:r>
              <a:rPr lang="pt-BR" b="1" dirty="0" err="1"/>
              <a:t>_</a:t>
            </a:r>
            <a:r>
              <a:rPr lang="pt-BR" b="1" dirty="0" err="1" smtClean="0"/>
              <a:t>Merge_XP</a:t>
            </a:r>
            <a:endParaRPr lang="pt-BR" b="1" dirty="0" smtClean="0"/>
          </a:p>
          <a:p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 flipH="1" flipV="1">
            <a:off x="2476410" y="3198052"/>
            <a:ext cx="2077884" cy="38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909678" y="2604663"/>
            <a:ext cx="1642632" cy="85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Reunião de revisão</a:t>
            </a:r>
          </a:p>
          <a:p>
            <a:r>
              <a:rPr lang="pt-BR" sz="1200" dirty="0" smtClean="0"/>
              <a:t>Reunião </a:t>
            </a:r>
            <a:r>
              <a:rPr lang="pt-BR" sz="1200" dirty="0"/>
              <a:t>de revisão da </a:t>
            </a:r>
            <a:r>
              <a:rPr lang="pt-BR" sz="1200" dirty="0" err="1" smtClean="0"/>
              <a:t>sprint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err="1" smtClean="0"/>
              <a:t>Burndown</a:t>
            </a:r>
            <a:r>
              <a:rPr lang="pt-BR" sz="1200" dirty="0" smtClean="0"/>
              <a:t> </a:t>
            </a:r>
            <a:r>
              <a:rPr lang="pt-BR" sz="1200" dirty="0"/>
              <a:t>do Produto</a:t>
            </a:r>
            <a:endParaRPr lang="pt-BR" sz="1200" dirty="0"/>
          </a:p>
        </p:txBody>
      </p:sp>
      <p:cxnSp>
        <p:nvCxnSpPr>
          <p:cNvPr id="36" name="Conector de Seta Reta 35"/>
          <p:cNvCxnSpPr/>
          <p:nvPr/>
        </p:nvCxnSpPr>
        <p:spPr>
          <a:xfrm flipH="1">
            <a:off x="2797467" y="4585747"/>
            <a:ext cx="2232304" cy="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276528" y="4190757"/>
            <a:ext cx="1520939" cy="155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Teste unitário</a:t>
            </a:r>
          </a:p>
          <a:p>
            <a:r>
              <a:rPr lang="pt-BR" sz="1200" dirty="0"/>
              <a:t>Teste caixa preta</a:t>
            </a:r>
          </a:p>
          <a:p>
            <a:r>
              <a:rPr lang="pt-BR" sz="1200" dirty="0"/>
              <a:t>Teste caixa branca</a:t>
            </a:r>
          </a:p>
          <a:p>
            <a:r>
              <a:rPr lang="pt-BR" sz="1200" dirty="0"/>
              <a:t>Teste Integração</a:t>
            </a:r>
          </a:p>
          <a:p>
            <a:r>
              <a:rPr lang="pt-BR" sz="1200" dirty="0"/>
              <a:t>Teste recursão</a:t>
            </a:r>
          </a:p>
          <a:p>
            <a:endParaRPr lang="pt-BR" sz="1200" dirty="0"/>
          </a:p>
          <a:p>
            <a:r>
              <a:rPr lang="pt-BR" sz="1200" dirty="0" err="1"/>
              <a:t>Burndown</a:t>
            </a:r>
            <a:r>
              <a:rPr lang="pt-BR" sz="1200" dirty="0"/>
              <a:t> de erros encontrados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840290" y="820371"/>
            <a:ext cx="2239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Levantamento de </a:t>
            </a:r>
            <a:r>
              <a:rPr lang="pt-BR" sz="1200" dirty="0" smtClean="0"/>
              <a:t>requisitos</a:t>
            </a:r>
          </a:p>
          <a:p>
            <a:r>
              <a:rPr lang="pt-BR" sz="1200" dirty="0" smtClean="0"/>
              <a:t>Definição </a:t>
            </a:r>
            <a:r>
              <a:rPr lang="pt-BR" sz="1200" dirty="0"/>
              <a:t>de papeis da </a:t>
            </a:r>
            <a:r>
              <a:rPr lang="pt-BR" sz="1200" dirty="0" smtClean="0"/>
              <a:t>equipe</a:t>
            </a:r>
          </a:p>
          <a:p>
            <a:endParaRPr lang="pt-BR" sz="1200" dirty="0" smtClean="0"/>
          </a:p>
          <a:p>
            <a:r>
              <a:rPr lang="pt-BR" sz="1200" dirty="0"/>
              <a:t>Vision box</a:t>
            </a:r>
          </a:p>
          <a:p>
            <a:r>
              <a:rPr lang="pt-BR" sz="1200" dirty="0" smtClean="0"/>
              <a:t>Documento </a:t>
            </a:r>
            <a:r>
              <a:rPr lang="pt-BR" sz="1200" dirty="0"/>
              <a:t>de requisitos</a:t>
            </a:r>
          </a:p>
          <a:p>
            <a:r>
              <a:rPr lang="pt-BR" sz="1200" dirty="0" smtClean="0"/>
              <a:t>Versão </a:t>
            </a:r>
            <a:r>
              <a:rPr lang="pt-BR" sz="1200" dirty="0"/>
              <a:t>inicial do </a:t>
            </a:r>
            <a:r>
              <a:rPr lang="pt-BR" sz="1200" dirty="0" err="1"/>
              <a:t>product</a:t>
            </a:r>
            <a:r>
              <a:rPr lang="pt-BR" sz="1200" dirty="0"/>
              <a:t> </a:t>
            </a:r>
            <a:r>
              <a:rPr lang="pt-BR" sz="1200" dirty="0" err="1"/>
              <a:t>backlog</a:t>
            </a:r>
            <a:endParaRPr lang="pt-BR" sz="1200" dirty="0"/>
          </a:p>
          <a:p>
            <a:r>
              <a:rPr lang="pt-BR" sz="1200" dirty="0" smtClean="0"/>
              <a:t>Diagrama </a:t>
            </a:r>
            <a:r>
              <a:rPr lang="pt-BR" sz="1200" dirty="0"/>
              <a:t>de </a:t>
            </a:r>
            <a:r>
              <a:rPr lang="pt-BR" sz="1200" dirty="0" smtClean="0"/>
              <a:t>classes</a:t>
            </a:r>
            <a:endParaRPr lang="pt-BR" sz="1200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064" y="6281416"/>
            <a:ext cx="189024" cy="23615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064" y="6527990"/>
            <a:ext cx="186830" cy="239756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3914" y="5981615"/>
            <a:ext cx="205683" cy="24400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6615" y="6285755"/>
            <a:ext cx="186830" cy="240691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064" y="6007284"/>
            <a:ext cx="205683" cy="236235"/>
          </a:xfrm>
          <a:prstGeom prst="rect">
            <a:avLst/>
          </a:prstGeom>
        </p:spPr>
      </p:pic>
      <p:sp>
        <p:nvSpPr>
          <p:cNvPr id="52" name="CaixaDeTexto 51"/>
          <p:cNvSpPr txBox="1"/>
          <p:nvPr/>
        </p:nvSpPr>
        <p:spPr>
          <a:xfrm>
            <a:off x="339114" y="6016935"/>
            <a:ext cx="420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P.O.</a:t>
            </a:r>
            <a:endParaRPr lang="pt-BR" sz="12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2315346" y="5972837"/>
            <a:ext cx="1056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Scrum</a:t>
            </a:r>
            <a:r>
              <a:rPr lang="pt-BR" sz="1200" dirty="0" smtClean="0"/>
              <a:t> Master</a:t>
            </a:r>
            <a:endParaRPr lang="pt-BR" sz="12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285915" y="6261344"/>
            <a:ext cx="11153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Desenvolvedor</a:t>
            </a:r>
          </a:p>
          <a:p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0752" y="6528915"/>
            <a:ext cx="140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Analista de negocio</a:t>
            </a:r>
            <a:endParaRPr lang="pt-BR" sz="12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96627" y="6281673"/>
            <a:ext cx="509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Teste</a:t>
            </a:r>
            <a:endParaRPr lang="pt-BR" sz="1400" dirty="0"/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9458" y="6593793"/>
            <a:ext cx="186460" cy="215709"/>
          </a:xfrm>
          <a:prstGeom prst="rect">
            <a:avLst/>
          </a:prstGeom>
        </p:spPr>
      </p:pic>
      <p:sp>
        <p:nvSpPr>
          <p:cNvPr id="58" name="CaixaDeTexto 57"/>
          <p:cNvSpPr txBox="1"/>
          <p:nvPr/>
        </p:nvSpPr>
        <p:spPr>
          <a:xfrm>
            <a:off x="2327107" y="6564546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StakeHolder</a:t>
            </a:r>
            <a:endParaRPr lang="pt-BR" sz="1200" dirty="0"/>
          </a:p>
        </p:txBody>
      </p:sp>
      <p:pic>
        <p:nvPicPr>
          <p:cNvPr id="59" name="Imagem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152" y="572041"/>
            <a:ext cx="205683" cy="236235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3544" y="571542"/>
            <a:ext cx="205683" cy="244002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7989" y="570280"/>
            <a:ext cx="186830" cy="239756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6171" y="2605034"/>
            <a:ext cx="205683" cy="236235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4833" y="2618491"/>
            <a:ext cx="205683" cy="244002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7975" y="4904029"/>
            <a:ext cx="186830" cy="239756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1671" y="4907550"/>
            <a:ext cx="205683" cy="236235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8525" y="5783038"/>
            <a:ext cx="186830" cy="240691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476" y="3927276"/>
            <a:ext cx="189024" cy="236152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090" y="2354847"/>
            <a:ext cx="189024" cy="236152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0877" y="2347666"/>
            <a:ext cx="186830" cy="239756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4537" y="2361789"/>
            <a:ext cx="205683" cy="244002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2660" y="2349348"/>
            <a:ext cx="186830" cy="240691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389" y="2344416"/>
            <a:ext cx="205683" cy="236235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14837" y="2364417"/>
            <a:ext cx="186460" cy="215709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6551" y="598718"/>
            <a:ext cx="186460" cy="215709"/>
          </a:xfrm>
          <a:prstGeom prst="rect">
            <a:avLst/>
          </a:prstGeom>
        </p:spPr>
      </p:pic>
      <p:sp>
        <p:nvSpPr>
          <p:cNvPr id="75" name="CaixaDeTexto 74"/>
          <p:cNvSpPr txBox="1"/>
          <p:nvPr/>
        </p:nvSpPr>
        <p:spPr>
          <a:xfrm>
            <a:off x="1094934" y="884102"/>
            <a:ext cx="1835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Reunião de Retrospectiva</a:t>
            </a:r>
          </a:p>
          <a:p>
            <a:r>
              <a:rPr lang="pt-BR" sz="1200" dirty="0" smtClean="0"/>
              <a:t>Prime </a:t>
            </a:r>
            <a:r>
              <a:rPr lang="pt-BR" sz="1200" dirty="0" err="1" smtClean="0"/>
              <a:t>Directive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Atualizar </a:t>
            </a:r>
            <a:r>
              <a:rPr lang="pt-BR" sz="1200" dirty="0" err="1" smtClean="0"/>
              <a:t>backlog</a:t>
            </a:r>
            <a:endParaRPr lang="pt-BR" sz="1200" dirty="0" smtClean="0"/>
          </a:p>
        </p:txBody>
      </p:sp>
      <p:pic>
        <p:nvPicPr>
          <p:cNvPr id="77" name="Imagem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1346" y="634286"/>
            <a:ext cx="189024" cy="236152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6133" y="627105"/>
            <a:ext cx="186830" cy="239756"/>
          </a:xfrm>
          <a:prstGeom prst="rect">
            <a:avLst/>
          </a:prstGeom>
        </p:spPr>
      </p:pic>
      <p:pic>
        <p:nvPicPr>
          <p:cNvPr id="79" name="Imagem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793" y="641228"/>
            <a:ext cx="205683" cy="244002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7916" y="628787"/>
            <a:ext cx="186830" cy="240691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9645" y="623855"/>
            <a:ext cx="205683" cy="236235"/>
          </a:xfrm>
          <a:prstGeom prst="rect">
            <a:avLst/>
          </a:prstGeom>
        </p:spPr>
      </p:pic>
      <p:pic>
        <p:nvPicPr>
          <p:cNvPr id="82" name="Imagem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0093" y="643856"/>
            <a:ext cx="186460" cy="215709"/>
          </a:xfrm>
          <a:prstGeom prst="rect">
            <a:avLst/>
          </a:prstGeom>
        </p:spPr>
      </p:pic>
      <p:sp>
        <p:nvSpPr>
          <p:cNvPr id="86" name="Retângulo 85"/>
          <p:cNvSpPr/>
          <p:nvPr/>
        </p:nvSpPr>
        <p:spPr>
          <a:xfrm>
            <a:off x="25400" y="5960137"/>
            <a:ext cx="3759200" cy="885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528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126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vinicius rodrigues</dc:creator>
  <cp:lastModifiedBy>paulo vinicius rodrigues</cp:lastModifiedBy>
  <cp:revision>20</cp:revision>
  <dcterms:created xsi:type="dcterms:W3CDTF">2018-03-09T00:27:38Z</dcterms:created>
  <dcterms:modified xsi:type="dcterms:W3CDTF">2018-03-16T00:00:01Z</dcterms:modified>
</cp:coreProperties>
</file>