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31"/>
    <p:restoredTop sz="93647"/>
  </p:normalViewPr>
  <p:slideViewPr>
    <p:cSldViewPr snapToGrid="0" snapToObjects="1">
      <p:cViewPr varScale="1">
        <p:scale>
          <a:sx n="66" d="100"/>
          <a:sy n="66"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4023B-F22D-7946-95C6-74639E2BCA1A}" type="datetimeFigureOut">
              <a:rPr lang="es-ES_tradnl" smtClean="0"/>
              <a:t>31/1/17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5AC8B-C6B8-4345-8DD9-8E4A67AC4CAD}" type="slidenum">
              <a:rPr lang="es-ES_tradnl" smtClean="0"/>
              <a:t>‹Nr.›</a:t>
            </a:fld>
            <a:endParaRPr lang="es-ES_tradnl"/>
          </a:p>
        </p:txBody>
      </p:sp>
    </p:spTree>
    <p:extLst>
      <p:ext uri="{BB962C8B-B14F-4D97-AF65-F5344CB8AC3E}">
        <p14:creationId xmlns:p14="http://schemas.microsoft.com/office/powerpoint/2010/main" val="1100109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425AC8B-C6B8-4345-8DD9-8E4A67AC4CAD}" type="slidenum">
              <a:rPr lang="es-ES_tradnl" smtClean="0"/>
              <a:t>4</a:t>
            </a:fld>
            <a:endParaRPr lang="es-ES_tradnl"/>
          </a:p>
        </p:txBody>
      </p:sp>
    </p:spTree>
    <p:extLst>
      <p:ext uri="{BB962C8B-B14F-4D97-AF65-F5344CB8AC3E}">
        <p14:creationId xmlns:p14="http://schemas.microsoft.com/office/powerpoint/2010/main" val="185023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_tradnl" smtClean="0"/>
              <a:t>Clic para editar título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_tradnl" smtClean="0"/>
              <a:t>Clic para editar título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_tradnl" smtClean="0"/>
              <a:t>Clic para editar título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_tradnl"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_tradnl" smtClean="0"/>
              <a:t>Clic para editar título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_tradnl" smtClean="0"/>
              <a:t>Clic para editar título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_tradnl" smtClean="0"/>
              <a:t>Clic para editar título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_tradnl" smtClean="0"/>
              <a:t>Clic para editar título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_tradnl" smtClean="0"/>
              <a:t>Clic para editar título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_tradnl" smtClean="0"/>
              <a:t>Clic para editar título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1/31/17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_tradnl" smtClean="0"/>
              <a:t>Clic para editar título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1/31/17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P2PSP: </a:t>
            </a:r>
            <a:r>
              <a:rPr lang="es-ES_tradnl" dirty="0" err="1" smtClean="0"/>
              <a:t>TeamBuilder</a:t>
            </a:r>
            <a:r>
              <a:rPr lang="es-ES_tradnl" dirty="0" smtClean="0"/>
              <a:t> Script</a:t>
            </a:r>
            <a:endParaRPr lang="es-ES_tradnl" dirty="0"/>
          </a:p>
        </p:txBody>
      </p:sp>
      <p:sp>
        <p:nvSpPr>
          <p:cNvPr id="3" name="Subtítulo 2"/>
          <p:cNvSpPr>
            <a:spLocks noGrp="1"/>
          </p:cNvSpPr>
          <p:nvPr>
            <p:ph type="subTitle" idx="1"/>
          </p:nvPr>
        </p:nvSpPr>
        <p:spPr/>
        <p:txBody>
          <a:bodyPr>
            <a:normAutofit fontScale="70000" lnSpcReduction="20000"/>
          </a:bodyPr>
          <a:lstStyle/>
          <a:p>
            <a:r>
              <a:rPr lang="es-ES_tradnl" dirty="0" smtClean="0"/>
              <a:t>Nicolás RIAL Capilla</a:t>
            </a:r>
          </a:p>
          <a:p>
            <a:r>
              <a:rPr lang="es-ES_tradnl" dirty="0" err="1" smtClean="0"/>
              <a:t>VÍcTOR</a:t>
            </a:r>
            <a:r>
              <a:rPr lang="es-ES_tradnl" smtClean="0"/>
              <a:t> Eugenio </a:t>
            </a:r>
            <a:r>
              <a:rPr lang="es-ES_tradnl" dirty="0" smtClean="0"/>
              <a:t>Rodríguez </a:t>
            </a:r>
            <a:r>
              <a:rPr lang="es-ES_tradnl" dirty="0" err="1" smtClean="0"/>
              <a:t>ruíz</a:t>
            </a:r>
            <a:endParaRPr lang="es-ES_tradnl" dirty="0" smtClean="0"/>
          </a:p>
          <a:p>
            <a:r>
              <a:rPr lang="es-ES_tradnl" dirty="0" smtClean="0"/>
              <a:t>Jose Carlos Fuentes Angulo</a:t>
            </a:r>
            <a:endParaRPr lang="es-ES_tradnl" dirty="0"/>
          </a:p>
        </p:txBody>
      </p:sp>
    </p:spTree>
    <p:extLst>
      <p:ext uri="{BB962C8B-B14F-4D97-AF65-F5344CB8AC3E}">
        <p14:creationId xmlns:p14="http://schemas.microsoft.com/office/powerpoint/2010/main" val="187494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P2PSP </a:t>
            </a:r>
            <a:r>
              <a:rPr lang="es-ES_tradnl" dirty="0" err="1" smtClean="0"/>
              <a:t>Protocol</a:t>
            </a:r>
            <a:r>
              <a:rPr lang="es-ES_tradnl" dirty="0" smtClean="0"/>
              <a:t>: Definición</a:t>
            </a:r>
            <a:endParaRPr lang="es-ES_tradnl" dirty="0"/>
          </a:p>
        </p:txBody>
      </p:sp>
      <p:sp>
        <p:nvSpPr>
          <p:cNvPr id="3" name="Marcador de contenido 2"/>
          <p:cNvSpPr>
            <a:spLocks noGrp="1"/>
          </p:cNvSpPr>
          <p:nvPr>
            <p:ph idx="1"/>
          </p:nvPr>
        </p:nvSpPr>
        <p:spPr/>
        <p:txBody>
          <a:bodyPr/>
          <a:lstStyle/>
          <a:p>
            <a:r>
              <a:rPr lang="es-ES_tradnl" dirty="0"/>
              <a:t>El P2PSP (Peer to Peer </a:t>
            </a:r>
            <a:r>
              <a:rPr lang="es-ES_tradnl" dirty="0" err="1"/>
              <a:t>Straightforward</a:t>
            </a:r>
            <a:r>
              <a:rPr lang="es-ES_tradnl" dirty="0"/>
              <a:t> </a:t>
            </a:r>
            <a:r>
              <a:rPr lang="es-ES_tradnl" dirty="0" err="1"/>
              <a:t>Protocol</a:t>
            </a:r>
            <a:r>
              <a:rPr lang="es-ES_tradnl" dirty="0"/>
              <a:t>) es un protocolo de comunicación de la capa de aplicación para el </a:t>
            </a:r>
            <a:r>
              <a:rPr lang="es-ES_tradnl" dirty="0" err="1"/>
              <a:t>streaming</a:t>
            </a:r>
            <a:r>
              <a:rPr lang="es-ES_tradnl" dirty="0"/>
              <a:t> de contenido multimedia sobre Internet diseñado por investigadores de la Universidad de </a:t>
            </a:r>
            <a:r>
              <a:rPr lang="es-ES_tradnl" dirty="0" smtClean="0"/>
              <a:t>Almería (</a:t>
            </a:r>
            <a:r>
              <a:rPr lang="es-ES_tradnl" dirty="0" err="1" smtClean="0"/>
              <a:t>Leocaido</a:t>
            </a:r>
            <a:r>
              <a:rPr lang="es-ES_tradnl" dirty="0" smtClean="0"/>
              <a:t>, Vicente, </a:t>
            </a:r>
            <a:r>
              <a:rPr lang="es-ES_tradnl" dirty="0" err="1" smtClean="0"/>
              <a:t>Cristobal</a:t>
            </a:r>
            <a:r>
              <a:rPr lang="es-ES_tradnl" dirty="0" smtClean="0"/>
              <a:t> y Juan Álvaro). </a:t>
            </a:r>
            <a:r>
              <a:rPr lang="es-ES_tradnl" dirty="0"/>
              <a:t>Este protocolo se basa en dos ideas básicas: </a:t>
            </a:r>
            <a:endParaRPr lang="es-ES_tradnl" dirty="0" smtClean="0"/>
          </a:p>
          <a:p>
            <a:pPr lvl="3"/>
            <a:r>
              <a:rPr lang="es-ES_tradnl" dirty="0"/>
              <a:t>A pequeña escala, todos los </a:t>
            </a:r>
            <a:r>
              <a:rPr lang="es-ES_tradnl" dirty="0" err="1"/>
              <a:t>peers</a:t>
            </a:r>
            <a:r>
              <a:rPr lang="es-ES_tradnl" dirty="0"/>
              <a:t> se comunican entre sí, todos con todos, utilizando mensajes punto a punto (</a:t>
            </a:r>
            <a:r>
              <a:rPr lang="es-ES_tradnl" dirty="0" err="1"/>
              <a:t>unicast</a:t>
            </a:r>
            <a:r>
              <a:rPr lang="es-ES_tradnl" dirty="0"/>
              <a:t>).</a:t>
            </a:r>
          </a:p>
          <a:p>
            <a:pPr lvl="3"/>
            <a:r>
              <a:rPr lang="es-ES_tradnl" dirty="0"/>
              <a:t>Los </a:t>
            </a:r>
            <a:r>
              <a:rPr lang="es-ES_tradnl" dirty="0" err="1"/>
              <a:t>peers</a:t>
            </a:r>
            <a:r>
              <a:rPr lang="es-ES_tradnl" dirty="0"/>
              <a:t> deben ser tan solidarios con el resto de </a:t>
            </a:r>
            <a:r>
              <a:rPr lang="es-ES_tradnl" dirty="0" err="1"/>
              <a:t>peers</a:t>
            </a:r>
            <a:r>
              <a:rPr lang="es-ES_tradnl" dirty="0"/>
              <a:t> como estos lo son con él, o de lo contrario, no podrán formar parte de la red P2P. Dicha solidaridad se expresa en términos de ancho de banda, por tanto, esto significa que, para que un peer forme parte de la red, debe de enviar a esta, en promedio durante cada cierto intervalo de tiempo, tanto como recibe de </a:t>
            </a:r>
            <a:r>
              <a:rPr lang="es-ES_tradnl" dirty="0" smtClean="0"/>
              <a:t>ella.</a:t>
            </a:r>
            <a:endParaRPr lang="es-ES_tradnl" dirty="0"/>
          </a:p>
        </p:txBody>
      </p:sp>
    </p:spTree>
    <p:extLst>
      <p:ext uri="{BB962C8B-B14F-4D97-AF65-F5344CB8AC3E}">
        <p14:creationId xmlns:p14="http://schemas.microsoft.com/office/powerpoint/2010/main" val="321869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 principales</a:t>
            </a:r>
            <a:endParaRPr lang="es-ES_tradnl" dirty="0"/>
          </a:p>
        </p:txBody>
      </p:sp>
      <p:sp>
        <p:nvSpPr>
          <p:cNvPr id="3" name="Marcador de contenido 2"/>
          <p:cNvSpPr>
            <a:spLocks noGrp="1"/>
          </p:cNvSpPr>
          <p:nvPr>
            <p:ph idx="1"/>
          </p:nvPr>
        </p:nvSpPr>
        <p:spPr/>
        <p:txBody>
          <a:bodyPr/>
          <a:lstStyle/>
          <a:p>
            <a:r>
              <a:rPr lang="es-ES_tradnl" dirty="0" smtClean="0"/>
              <a:t>Modular: Se usan solo los módulos que se vayan a usar</a:t>
            </a:r>
          </a:p>
          <a:p>
            <a:r>
              <a:rPr lang="es-ES_tradnl" dirty="0" smtClean="0"/>
              <a:t>Coste computacional bajo: Los módulos solo añaden funcionalidades extra, el sistema base es muy simple y barato</a:t>
            </a:r>
          </a:p>
          <a:p>
            <a:r>
              <a:rPr lang="es-ES_tradnl" dirty="0" smtClean="0"/>
              <a:t>Hibridación con sistemas C/S</a:t>
            </a:r>
          </a:p>
          <a:p>
            <a:r>
              <a:rPr lang="es-ES_tradnl" dirty="0" err="1" smtClean="0"/>
              <a:t>Peers</a:t>
            </a:r>
            <a:r>
              <a:rPr lang="es-ES_tradnl" dirty="0" smtClean="0"/>
              <a:t> pueden hospedarse en redes privadas: Incluso si hay configurado una NAT</a:t>
            </a:r>
          </a:p>
          <a:p>
            <a:r>
              <a:rPr lang="es-ES_tradnl" dirty="0" smtClean="0"/>
              <a:t>Responde a errores: Al ser modular, los fallos son localizados y </a:t>
            </a:r>
            <a:r>
              <a:rPr lang="es-ES_tradnl" dirty="0" smtClean="0"/>
              <a:t>no producen </a:t>
            </a:r>
            <a:r>
              <a:rPr lang="es-ES_tradnl" dirty="0" smtClean="0"/>
              <a:t>un efecto en cascada</a:t>
            </a:r>
            <a:endParaRPr lang="es-ES_tradnl" dirty="0"/>
          </a:p>
        </p:txBody>
      </p:sp>
    </p:spTree>
    <p:extLst>
      <p:ext uri="{BB962C8B-B14F-4D97-AF65-F5344CB8AC3E}">
        <p14:creationId xmlns:p14="http://schemas.microsoft.com/office/powerpoint/2010/main" val="60024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Entidades principales</a:t>
            </a:r>
            <a:endParaRPr lang="es-ES_tradnl" dirty="0"/>
          </a:p>
        </p:txBody>
      </p:sp>
      <p:sp>
        <p:nvSpPr>
          <p:cNvPr id="3" name="Marcador de contenido 2"/>
          <p:cNvSpPr>
            <a:spLocks noGrp="1"/>
          </p:cNvSpPr>
          <p:nvPr>
            <p:ph idx="1"/>
          </p:nvPr>
        </p:nvSpPr>
        <p:spPr/>
        <p:txBody>
          <a:bodyPr>
            <a:normAutofit fontScale="85000" lnSpcReduction="10000"/>
          </a:bodyPr>
          <a:lstStyle/>
          <a:p>
            <a:pPr lvl="0"/>
            <a:r>
              <a:rPr lang="es-ES" b="1" u="sng" dirty="0" err="1"/>
              <a:t>Source</a:t>
            </a:r>
            <a:r>
              <a:rPr lang="es-ES" b="1" u="sng" dirty="0"/>
              <a:t>(O):</a:t>
            </a:r>
            <a:r>
              <a:rPr lang="es-ES" dirty="0"/>
              <a:t> Es el que crea el </a:t>
            </a:r>
            <a:r>
              <a:rPr lang="es-ES" dirty="0" err="1"/>
              <a:t>stream</a:t>
            </a:r>
            <a:r>
              <a:rPr lang="es-ES" dirty="0"/>
              <a:t> que será transmitido posteriormente en la red P2PSP. Normalmente es un servidor de </a:t>
            </a:r>
            <a:r>
              <a:rPr lang="es-ES" dirty="0" err="1"/>
              <a:t>streaming</a:t>
            </a:r>
            <a:r>
              <a:rPr lang="es-ES" dirty="0"/>
              <a:t> que usa un protocolo http como </a:t>
            </a:r>
            <a:r>
              <a:rPr lang="es-ES" dirty="0" err="1"/>
              <a:t>Icecast</a:t>
            </a:r>
            <a:r>
              <a:rPr lang="es-ES" dirty="0"/>
              <a:t>. El </a:t>
            </a:r>
            <a:r>
              <a:rPr lang="es-ES" dirty="0" err="1"/>
              <a:t>source</a:t>
            </a:r>
            <a:r>
              <a:rPr lang="es-ES" dirty="0"/>
              <a:t> controla el bit-</a:t>
            </a:r>
            <a:r>
              <a:rPr lang="es-ES" dirty="0" err="1"/>
              <a:t>rate</a:t>
            </a:r>
            <a:r>
              <a:rPr lang="es-ES" dirty="0"/>
              <a:t> dentro de la red P2PSP.</a:t>
            </a:r>
            <a:endParaRPr lang="es-ES_tradnl" dirty="0"/>
          </a:p>
          <a:p>
            <a:pPr lvl="0"/>
            <a:r>
              <a:rPr lang="es-ES" b="1" u="sng" dirty="0"/>
              <a:t>Player(L):</a:t>
            </a:r>
            <a:r>
              <a:rPr lang="es-ES" dirty="0"/>
              <a:t> Decodifican y reproducen el </a:t>
            </a:r>
            <a:r>
              <a:rPr lang="es-ES" dirty="0" err="1"/>
              <a:t>stream</a:t>
            </a:r>
            <a:r>
              <a:rPr lang="es-ES" dirty="0"/>
              <a:t>. Generalmente, usan técnica de interpolación de señales para cubrir los huecos cuando faltan partes en el </a:t>
            </a:r>
            <a:r>
              <a:rPr lang="es-ES" dirty="0" err="1"/>
              <a:t>stream</a:t>
            </a:r>
            <a:r>
              <a:rPr lang="es-ES" dirty="0"/>
              <a:t>. Esto es especialmente útil porque la pérdida de </a:t>
            </a:r>
            <a:r>
              <a:rPr lang="es-ES" dirty="0" err="1"/>
              <a:t>chunks</a:t>
            </a:r>
            <a:r>
              <a:rPr lang="es-ES" dirty="0"/>
              <a:t> tiende a incrementarse con el tiempo en una red P2PSP.</a:t>
            </a:r>
            <a:endParaRPr lang="es-ES_tradnl" dirty="0"/>
          </a:p>
          <a:p>
            <a:pPr lvl="0"/>
            <a:r>
              <a:rPr lang="es-ES" b="1" u="sng" dirty="0" err="1"/>
              <a:t>Splitter</a:t>
            </a:r>
            <a:r>
              <a:rPr lang="es-ES" b="1" u="sng" dirty="0"/>
              <a:t>(S):</a:t>
            </a:r>
            <a:r>
              <a:rPr lang="es-ES" dirty="0"/>
              <a:t> Es el que recibe el </a:t>
            </a:r>
            <a:r>
              <a:rPr lang="es-ES" dirty="0" err="1"/>
              <a:t>stream</a:t>
            </a:r>
            <a:r>
              <a:rPr lang="es-ES" dirty="0"/>
              <a:t> del </a:t>
            </a:r>
            <a:r>
              <a:rPr lang="es-ES" dirty="0" err="1"/>
              <a:t>source</a:t>
            </a:r>
            <a:r>
              <a:rPr lang="es-ES" dirty="0"/>
              <a:t> y lo divide en </a:t>
            </a:r>
            <a:r>
              <a:rPr lang="es-ES" dirty="0" err="1"/>
              <a:t>chunks</a:t>
            </a:r>
            <a:r>
              <a:rPr lang="es-ES" dirty="0"/>
              <a:t> del mismo tamaño, tras esto envía los </a:t>
            </a:r>
            <a:r>
              <a:rPr lang="es-ES" dirty="0" err="1"/>
              <a:t>chunks</a:t>
            </a:r>
            <a:r>
              <a:rPr lang="es-ES" dirty="0"/>
              <a:t> a los </a:t>
            </a:r>
            <a:r>
              <a:rPr lang="es-ES" dirty="0" err="1"/>
              <a:t>peers</a:t>
            </a:r>
            <a:r>
              <a:rPr lang="es-ES" dirty="0"/>
              <a:t>.</a:t>
            </a:r>
            <a:endParaRPr lang="es-ES_tradnl" dirty="0"/>
          </a:p>
          <a:p>
            <a:pPr lvl="0"/>
            <a:r>
              <a:rPr lang="es-ES" b="1" u="sng" dirty="0"/>
              <a:t>Peer(P):</a:t>
            </a:r>
            <a:r>
              <a:rPr lang="es-ES" dirty="0"/>
              <a:t> Recibe los </a:t>
            </a:r>
            <a:r>
              <a:rPr lang="es-ES" dirty="0" err="1"/>
              <a:t>chunks</a:t>
            </a:r>
            <a:r>
              <a:rPr lang="es-ES" dirty="0"/>
              <a:t> del </a:t>
            </a:r>
            <a:r>
              <a:rPr lang="es-ES" dirty="0" err="1"/>
              <a:t>splitter</a:t>
            </a:r>
            <a:r>
              <a:rPr lang="es-ES" dirty="0"/>
              <a:t> y de otros </a:t>
            </a:r>
            <a:r>
              <a:rPr lang="es-ES" dirty="0" err="1"/>
              <a:t>peers</a:t>
            </a:r>
            <a:r>
              <a:rPr lang="es-ES" dirty="0"/>
              <a:t> e igualmente envía </a:t>
            </a:r>
            <a:r>
              <a:rPr lang="es-ES" dirty="0" err="1"/>
              <a:t>chunks</a:t>
            </a:r>
            <a:r>
              <a:rPr lang="es-ES" dirty="0"/>
              <a:t> a otros </a:t>
            </a:r>
            <a:r>
              <a:rPr lang="es-ES" dirty="0" err="1"/>
              <a:t>peers</a:t>
            </a:r>
            <a:r>
              <a:rPr lang="es-ES" dirty="0"/>
              <a:t>, </a:t>
            </a:r>
            <a:r>
              <a:rPr lang="es-ES" dirty="0" err="1"/>
              <a:t>reensambla</a:t>
            </a:r>
            <a:r>
              <a:rPr lang="es-ES" dirty="0"/>
              <a:t> el </a:t>
            </a:r>
            <a:r>
              <a:rPr lang="es-ES" dirty="0" err="1"/>
              <a:t>stream</a:t>
            </a:r>
            <a:r>
              <a:rPr lang="es-ES" dirty="0"/>
              <a:t> uniendo los </a:t>
            </a:r>
            <a:r>
              <a:rPr lang="es-ES" dirty="0" err="1"/>
              <a:t>chunks</a:t>
            </a:r>
            <a:r>
              <a:rPr lang="es-ES" dirty="0"/>
              <a:t> y se lo envía al </a:t>
            </a:r>
            <a:r>
              <a:rPr lang="es-ES" dirty="0" err="1"/>
              <a:t>player</a:t>
            </a:r>
            <a:r>
              <a:rPr lang="es-ES" dirty="0"/>
              <a:t>. Advertir que el </a:t>
            </a:r>
            <a:r>
              <a:rPr lang="es-ES" dirty="0" err="1"/>
              <a:t>player</a:t>
            </a:r>
            <a:r>
              <a:rPr lang="es-ES" dirty="0"/>
              <a:t> y el peer suelen estar alojados en la misma máquina</a:t>
            </a:r>
            <a:endParaRPr lang="es-ES_tradnl" dirty="0"/>
          </a:p>
          <a:p>
            <a:pPr lvl="0"/>
            <a:r>
              <a:rPr lang="es-ES" b="1" u="sng" dirty="0" err="1"/>
              <a:t>Team</a:t>
            </a:r>
            <a:r>
              <a:rPr lang="es-ES" b="1" u="sng" dirty="0"/>
              <a:t>: </a:t>
            </a:r>
            <a:r>
              <a:rPr lang="es-ES" dirty="0"/>
              <a:t>Es la composición de un </a:t>
            </a:r>
            <a:r>
              <a:rPr lang="es-ES" dirty="0" err="1"/>
              <a:t>splitter</a:t>
            </a:r>
            <a:r>
              <a:rPr lang="es-ES" dirty="0"/>
              <a:t>, un </a:t>
            </a:r>
            <a:r>
              <a:rPr lang="es-ES" dirty="0" err="1"/>
              <a:t>player</a:t>
            </a:r>
            <a:r>
              <a:rPr lang="es-ES" dirty="0"/>
              <a:t> (un peer en consecuencia) y al menos otro peer</a:t>
            </a:r>
            <a:r>
              <a:rPr lang="es-ES" dirty="0" smtClean="0"/>
              <a:t>.</a:t>
            </a:r>
            <a:endParaRPr lang="es-ES_tradnl" dirty="0"/>
          </a:p>
        </p:txBody>
      </p:sp>
    </p:spTree>
    <p:extLst>
      <p:ext uri="{BB962C8B-B14F-4D97-AF65-F5344CB8AC3E}">
        <p14:creationId xmlns:p14="http://schemas.microsoft.com/office/powerpoint/2010/main" val="34794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Nuestro grano de arena</a:t>
            </a:r>
            <a:endParaRPr lang="es-ES_tradnl" dirty="0"/>
          </a:p>
        </p:txBody>
      </p:sp>
      <p:sp>
        <p:nvSpPr>
          <p:cNvPr id="3" name="Marcador de contenido 2"/>
          <p:cNvSpPr>
            <a:spLocks noGrp="1"/>
          </p:cNvSpPr>
          <p:nvPr>
            <p:ph idx="1"/>
          </p:nvPr>
        </p:nvSpPr>
        <p:spPr>
          <a:xfrm>
            <a:off x="1103312" y="2052918"/>
            <a:ext cx="3844469" cy="4195481"/>
          </a:xfrm>
        </p:spPr>
        <p:txBody>
          <a:bodyPr/>
          <a:lstStyle/>
          <a:p>
            <a:r>
              <a:rPr lang="es-ES" dirty="0"/>
              <a:t>Una vez explicados los conceptos básicos para entender nuestro proyecto procedemos a explicarlo. Nuestra tarea en este proyecto ha sido la de programar un pequeño script que automatice la creación de un </a:t>
            </a:r>
            <a:r>
              <a:rPr lang="es-ES" dirty="0" err="1"/>
              <a:t>team</a:t>
            </a:r>
            <a:r>
              <a:rPr lang="es-ES" dirty="0"/>
              <a:t> con un número de peer a petición del usuario</a:t>
            </a:r>
            <a:r>
              <a:rPr lang="es-ES" dirty="0" smtClean="0"/>
              <a:t>.</a:t>
            </a:r>
            <a:endParaRPr lang="es-ES_tradnl"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409" y="2157392"/>
            <a:ext cx="5981909" cy="4099423"/>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60851">
            <a:off x="6293265" y="1593054"/>
            <a:ext cx="2568894" cy="2166891"/>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72809">
            <a:off x="6931184" y="1946522"/>
            <a:ext cx="1293057" cy="934740"/>
          </a:xfrm>
          <a:prstGeom prst="rect">
            <a:avLst/>
          </a:prstGeom>
        </p:spPr>
      </p:pic>
      <p:sp>
        <p:nvSpPr>
          <p:cNvPr id="9" name="CuadroTexto 8"/>
          <p:cNvSpPr txBox="1"/>
          <p:nvPr/>
        </p:nvSpPr>
        <p:spPr>
          <a:xfrm rot="20477297">
            <a:off x="5115586" y="4402175"/>
            <a:ext cx="4265911" cy="523220"/>
          </a:xfrm>
          <a:prstGeom prst="rect">
            <a:avLst/>
          </a:prstGeom>
          <a:noFill/>
        </p:spPr>
        <p:txBody>
          <a:bodyPr wrap="none" rtlCol="0">
            <a:spAutoFit/>
          </a:bodyPr>
          <a:lstStyle/>
          <a:p>
            <a:r>
              <a:rPr lang="es-ES_tradnl" sz="2800" dirty="0" smtClean="0">
                <a:solidFill>
                  <a:sysClr val="windowText" lastClr="000000"/>
                </a:solidFill>
              </a:rPr>
              <a:t>AUTOMÁTICO IS BETTER!</a:t>
            </a:r>
            <a:endParaRPr lang="es-ES_tradnl" sz="2800" dirty="0">
              <a:solidFill>
                <a:sysClr val="windowText" lastClr="000000"/>
              </a:solidFill>
            </a:endParaRPr>
          </a:p>
        </p:txBody>
      </p:sp>
    </p:spTree>
    <p:extLst>
      <p:ext uri="{BB962C8B-B14F-4D97-AF65-F5344CB8AC3E}">
        <p14:creationId xmlns:p14="http://schemas.microsoft.com/office/powerpoint/2010/main" val="1863789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Código I</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898" y="2046068"/>
            <a:ext cx="7350974" cy="3406549"/>
          </a:xfrm>
        </p:spPr>
      </p:pic>
    </p:spTree>
    <p:extLst>
      <p:ext uri="{BB962C8B-B14F-4D97-AF65-F5344CB8AC3E}">
        <p14:creationId xmlns:p14="http://schemas.microsoft.com/office/powerpoint/2010/main" val="136225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Código II</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171" y="1690409"/>
            <a:ext cx="8034863" cy="4580963"/>
          </a:xfrm>
        </p:spPr>
      </p:pic>
    </p:spTree>
    <p:extLst>
      <p:ext uri="{BB962C8B-B14F-4D97-AF65-F5344CB8AC3E}">
        <p14:creationId xmlns:p14="http://schemas.microsoft.com/office/powerpoint/2010/main" val="87191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Código III</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40" y="1330480"/>
            <a:ext cx="8066761" cy="5244305"/>
          </a:xfrm>
        </p:spPr>
      </p:pic>
    </p:spTree>
    <p:extLst>
      <p:ext uri="{BB962C8B-B14F-4D97-AF65-F5344CB8AC3E}">
        <p14:creationId xmlns:p14="http://schemas.microsoft.com/office/powerpoint/2010/main" val="27348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Código final</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910" y="1284933"/>
            <a:ext cx="8091813" cy="5283771"/>
          </a:xfrm>
        </p:spPr>
      </p:pic>
    </p:spTree>
    <p:extLst>
      <p:ext uri="{BB962C8B-B14F-4D97-AF65-F5344CB8AC3E}">
        <p14:creationId xmlns:p14="http://schemas.microsoft.com/office/powerpoint/2010/main" val="1907693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TotalTime>
  <Words>496</Words>
  <Application>Microsoft Macintosh PowerPoint</Application>
  <PresentationFormat>Panorámica</PresentationFormat>
  <Paragraphs>28</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Calibri</vt:lpstr>
      <vt:lpstr>Century Gothic</vt:lpstr>
      <vt:lpstr>Wingdings 3</vt:lpstr>
      <vt:lpstr>Arial</vt:lpstr>
      <vt:lpstr>Ión</vt:lpstr>
      <vt:lpstr>P2PSP: TeamBuilder Script</vt:lpstr>
      <vt:lpstr>P2PSP Protocol: Definición</vt:lpstr>
      <vt:lpstr>Características principales</vt:lpstr>
      <vt:lpstr>Entidades principales</vt:lpstr>
      <vt:lpstr>Nuestro grano de arena</vt:lpstr>
      <vt:lpstr>Código I</vt:lpstr>
      <vt:lpstr>Código II</vt:lpstr>
      <vt:lpstr>Código III</vt:lpstr>
      <vt:lpstr>Código final</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P2PSP: TeamBuilder Script</dc:title>
  <dc:creator>Jose Carlos Fuentes Angulo</dc:creator>
  <cp:lastModifiedBy>Jose Carlos Fuentes Angulo</cp:lastModifiedBy>
  <cp:revision>8</cp:revision>
  <dcterms:created xsi:type="dcterms:W3CDTF">2017-01-30T22:04:14Z</dcterms:created>
  <dcterms:modified xsi:type="dcterms:W3CDTF">2017-01-31T12:54:01Z</dcterms:modified>
</cp:coreProperties>
</file>