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4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8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3079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87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03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194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93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8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6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6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87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1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2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3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8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2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087" y="-394855"/>
            <a:ext cx="5495014" cy="845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716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Facetado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</dc:creator>
  <cp:lastModifiedBy>GABRIEL</cp:lastModifiedBy>
  <cp:revision>2</cp:revision>
  <dcterms:created xsi:type="dcterms:W3CDTF">2023-04-08T11:50:26Z</dcterms:created>
  <dcterms:modified xsi:type="dcterms:W3CDTF">2023-04-08T11:56:43Z</dcterms:modified>
</cp:coreProperties>
</file>