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60" r:id="rId7"/>
    <p:sldId id="261" r:id="rId8"/>
    <p:sldId id="262" r:id="rId9"/>
    <p:sldId id="263" r:id="rId10"/>
    <p:sldId id="267" r:id="rId11"/>
    <p:sldId id="268" r:id="rId12"/>
    <p:sldId id="289" r:id="rId13"/>
    <p:sldId id="269" r:id="rId14"/>
    <p:sldId id="290" r:id="rId15"/>
    <p:sldId id="270" r:id="rId16"/>
    <p:sldId id="291" r:id="rId17"/>
    <p:sldId id="271" r:id="rId18"/>
    <p:sldId id="292" r:id="rId19"/>
    <p:sldId id="272" r:id="rId20"/>
    <p:sldId id="287" r:id="rId21"/>
    <p:sldId id="274" r:id="rId22"/>
    <p:sldId id="288" r:id="rId23"/>
    <p:sldId id="275" r:id="rId24"/>
    <p:sldId id="286" r:id="rId25"/>
    <p:sldId id="276" r:id="rId26"/>
    <p:sldId id="277" r:id="rId27"/>
    <p:sldId id="278" r:id="rId28"/>
    <p:sldId id="279" r:id="rId29"/>
    <p:sldId id="280" r:id="rId30"/>
    <p:sldId id="284" r:id="rId31"/>
    <p:sldId id="282" r:id="rId32"/>
    <p:sldId id="285" r:id="rId33"/>
    <p:sldId id="273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01"/>
    <a:srgbClr val="FF00FF"/>
    <a:srgbClr val="FD8D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03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DFACF-73A7-B66C-3374-A76BCFA1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4FB68-074A-1BB3-CA95-717350D6C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E999C3-BB91-60B0-BB69-B9D97916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D6754B-7D69-7CFC-A4BC-E9D91026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5C70D-7DEF-F9C5-2A74-DD94CF6E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13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5C32-FE9E-300E-1B71-0A795BCE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A2481-4587-41D8-5FD9-A2B5AE91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FC3BA-67B7-4B1C-E12C-543DADD4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F53B9-0B3B-2D83-2E48-2F31D234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FC0F4-5EE8-20B8-BE42-11D1E28C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6D0E3-44ED-E740-1927-84334A936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6EF94-6C70-B570-FB3E-18C981B41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92FFC-383D-BEB0-1E1C-051F20E2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A0050-41DF-753B-262B-ADD426C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9C9C1-5338-73FE-341D-30F3DF72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5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10786-037C-D3F2-FAC5-61A38754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1B15-F859-11AB-3F6D-B99DD2D6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5C430-F15B-0701-351C-8D31B524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4CA7C-32CB-14D8-FAF6-E04F618A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5C47D-3E03-9055-4424-2F4C5A3B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94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71BC-078E-9087-AD16-AE9B6C07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D5218B-57C7-2624-6D4F-8F9BBF07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DC3CE-E680-793A-9F4F-BB64B3E3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124E7-2A00-D684-B725-44D49BC8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5E13C-4133-76FA-7765-1C4F10FB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82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2BB5E-FE02-34E7-167F-3038F708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A2575-2A51-14D2-8145-93D18F57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914D0F-8A6E-46DE-1415-578874EF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96855-F1C6-E0C5-C698-6E71390D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24A8C-8C75-912C-27CF-DEB52C58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6ECA1-BEE7-4D8F-34CB-205FCDC9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9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CFC9B-96BD-356C-2B39-CF0D675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233F-E90E-53B3-C54D-7DBE9006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051EC-0094-3B3D-53DB-082B11DAC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97931-7E05-A7CD-8536-B5FBA06C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3BA674-2FFB-0C6A-5566-F6285B680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BC9822-3379-761A-7A75-F5BDE0AA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D90E11-5A72-8840-5E81-82BDE49D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A75154-2DBF-A2B3-AE6F-786A5D17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4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CE94E-764B-C88B-1A48-A27FF0F1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9D1AAF-C27B-77DA-AE64-C311DFCB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362A01-01B9-EA04-4597-B40697AA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9C1A1-5995-A2C1-7C09-A9EA62CA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71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2BC951-5D57-2B6F-C76A-01196C89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46A82-BA59-56CD-68A9-63D94BEE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E83B0-24C9-BC63-44A6-D4CF2AC4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1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940C0-5734-8E10-9F53-8A3C42E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59701-EF7C-37DA-A5C0-B98D16EE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0AB379-0A15-4845-8ED5-66D05E24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D7F1C-8DAE-65BA-398F-F023FD9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1B3A1A-0AA1-EB6D-6290-3698B028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32CEB-B0D3-F5E8-9B3F-B669561A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1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390B5-9D4E-2FC0-EFB7-32AE7E55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8B00F1-462B-B61E-FEC1-E415DFAD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C65727-E74C-BC95-0105-1150AA5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C69F2-B6A1-9857-BF9E-83B02292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B4C34-8AC8-E70F-8F47-C1C3FF7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EC407-7D95-F6BC-A1A8-73339547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7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77A1E8-E68D-7E3F-E354-9A7C9F5E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2745A-650C-CDA5-E628-432AD1261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DB776-7521-997E-DE22-05498F500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CA20-BA99-44B6-AEEA-19C8EEA3A5E5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10A0B-44EF-4BC2-1459-89110CA3D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C4B44-124B-F059-DF1A-71613DA2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BB46-2218-4CFC-8B54-5971DF1DFC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64E65B8-3DB2-B256-1E58-7DF686C92344}"/>
              </a:ext>
            </a:extLst>
          </p:cNvPr>
          <p:cNvSpPr txBox="1"/>
          <p:nvPr/>
        </p:nvSpPr>
        <p:spPr>
          <a:xfrm>
            <a:off x="4237311" y="86278"/>
            <a:ext cx="315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Mapas K – 4 Variables</a:t>
            </a:r>
          </a:p>
        </p:txBody>
      </p:sp>
      <p:graphicFrame>
        <p:nvGraphicFramePr>
          <p:cNvPr id="79" name="Tabla 78">
            <a:extLst>
              <a:ext uri="{FF2B5EF4-FFF2-40B4-BE49-F238E27FC236}">
                <a16:creationId xmlns:a16="http://schemas.microsoft.com/office/drawing/2014/main" id="{C4F33BB6-A8CE-03B3-6379-5C48A8D4B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17877"/>
              </p:ext>
            </p:extLst>
          </p:nvPr>
        </p:nvGraphicFramePr>
        <p:xfrm>
          <a:off x="3316863" y="1122368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80" name="Tabla 4">
            <a:extLst>
              <a:ext uri="{FF2B5EF4-FFF2-40B4-BE49-F238E27FC236}">
                <a16:creationId xmlns:a16="http://schemas.microsoft.com/office/drawing/2014/main" id="{AACABB1B-0D32-5F10-B161-B384D2F19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70447"/>
              </p:ext>
            </p:extLst>
          </p:nvPr>
        </p:nvGraphicFramePr>
        <p:xfrm>
          <a:off x="3351916" y="1714786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957416C-0FFA-4550-6B65-C4AB01AA230A}"/>
              </a:ext>
            </a:extLst>
          </p:cNvPr>
          <p:cNvCxnSpPr/>
          <p:nvPr/>
        </p:nvCxnSpPr>
        <p:spPr>
          <a:xfrm flipH="1" flipV="1">
            <a:off x="3667673" y="1700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F675979-FB64-EF27-9605-ABFAF28873B7}"/>
              </a:ext>
            </a:extLst>
          </p:cNvPr>
          <p:cNvSpPr txBox="1"/>
          <p:nvPr/>
        </p:nvSpPr>
        <p:spPr>
          <a:xfrm>
            <a:off x="3844222" y="168707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466A4B9-B46D-9914-09D2-EEA8D112FC70}"/>
              </a:ext>
            </a:extLst>
          </p:cNvPr>
          <p:cNvSpPr txBox="1"/>
          <p:nvPr/>
        </p:nvSpPr>
        <p:spPr>
          <a:xfrm>
            <a:off x="3504966" y="19621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9AC6D22C-B752-4B5D-76B9-1BF1241B96D2}"/>
              </a:ext>
            </a:extLst>
          </p:cNvPr>
          <p:cNvCxnSpPr/>
          <p:nvPr/>
        </p:nvCxnSpPr>
        <p:spPr>
          <a:xfrm>
            <a:off x="5980965" y="1844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4DFA9E3-68F1-2F36-08A4-5F4581EB5E1D}"/>
              </a:ext>
            </a:extLst>
          </p:cNvPr>
          <p:cNvCxnSpPr/>
          <p:nvPr/>
        </p:nvCxnSpPr>
        <p:spPr>
          <a:xfrm>
            <a:off x="5074185" y="6149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2192B08-8FDA-679F-7017-0875AC7BBC23}"/>
              </a:ext>
            </a:extLst>
          </p:cNvPr>
          <p:cNvCxnSpPr>
            <a:cxnSpLocks/>
          </p:cNvCxnSpPr>
          <p:nvPr/>
        </p:nvCxnSpPr>
        <p:spPr>
          <a:xfrm>
            <a:off x="7756425" y="3235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7C729ED-43E6-C536-C7DF-D3AA3A72AE1A}"/>
              </a:ext>
            </a:extLst>
          </p:cNvPr>
          <p:cNvCxnSpPr>
            <a:cxnSpLocks/>
          </p:cNvCxnSpPr>
          <p:nvPr/>
        </p:nvCxnSpPr>
        <p:spPr>
          <a:xfrm>
            <a:off x="3777903" y="4242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F1E41CC-4892-08AC-E27C-3316407B15B2}"/>
              </a:ext>
            </a:extLst>
          </p:cNvPr>
          <p:cNvSpPr txBox="1"/>
          <p:nvPr/>
        </p:nvSpPr>
        <p:spPr>
          <a:xfrm>
            <a:off x="3373800" y="4942592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5157947-551F-7F27-1395-2CBC71827FC8}"/>
              </a:ext>
            </a:extLst>
          </p:cNvPr>
          <p:cNvSpPr txBox="1"/>
          <p:nvPr/>
        </p:nvSpPr>
        <p:spPr>
          <a:xfrm>
            <a:off x="7821674" y="38819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599826F-A0E7-1F97-DB7D-8014708A4534}"/>
              </a:ext>
            </a:extLst>
          </p:cNvPr>
          <p:cNvSpPr txBox="1"/>
          <p:nvPr/>
        </p:nvSpPr>
        <p:spPr>
          <a:xfrm>
            <a:off x="6576278" y="1474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D488F86-17F0-4007-18E7-0839EF8C2CA1}"/>
              </a:ext>
            </a:extLst>
          </p:cNvPr>
          <p:cNvSpPr txBox="1"/>
          <p:nvPr/>
        </p:nvSpPr>
        <p:spPr>
          <a:xfrm>
            <a:off x="5704314" y="6149627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3279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ACED0B-93BE-5D1B-257D-CB259E7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Mapas de </a:t>
            </a:r>
            <a:r>
              <a:rPr lang="es-E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K-5 variables</a:t>
            </a:r>
            <a:r>
              <a:rPr lang="es-E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 fusión. </a:t>
            </a:r>
            <a:br>
              <a:rPr lang="es-CO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58573"/>
              </p:ext>
            </p:extLst>
          </p:nvPr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20309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638625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703874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247DF51-061E-DC59-70A8-1883D3F744C6}"/>
              </a:ext>
            </a:extLst>
          </p:cNvPr>
          <p:cNvSpPr txBox="1"/>
          <p:nvPr/>
        </p:nvSpPr>
        <p:spPr>
          <a:xfrm>
            <a:off x="7850320" y="67399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49549"/>
              </p:ext>
            </p:extLst>
          </p:nvPr>
        </p:nvGraphicFramePr>
        <p:xfrm>
          <a:off x="4658480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4648"/>
              </p:ext>
            </p:extLst>
          </p:nvPr>
        </p:nvGraphicFramePr>
        <p:xfrm>
          <a:off x="4672803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4989435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172572" y="16509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4673589" y="21826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7302727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6395947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078187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099665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4695562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143436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7898040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6975710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82B4311-584E-2A08-1280-20F24FBCCCBE}"/>
              </a:ext>
            </a:extLst>
          </p:cNvPr>
          <p:cNvSpPr txBox="1"/>
          <p:nvPr/>
        </p:nvSpPr>
        <p:spPr>
          <a:xfrm>
            <a:off x="9210514" y="13622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E83CE21-D4C5-B0A4-24CF-9604C155369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7294" y="6573073"/>
            <a:ext cx="39984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4709005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2174FB9-F0D7-30F3-BBA3-E5D2A2A7E678}"/>
              </a:ext>
            </a:extLst>
          </p:cNvPr>
          <p:cNvSpPr/>
          <p:nvPr/>
        </p:nvSpPr>
        <p:spPr>
          <a:xfrm>
            <a:off x="9970133" y="3272968"/>
            <a:ext cx="1485900" cy="55332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6E32ADF-CD5A-5D66-ADAA-30C20630063A}"/>
              </a:ext>
            </a:extLst>
          </p:cNvPr>
          <p:cNvSpPr/>
          <p:nvPr/>
        </p:nvSpPr>
        <p:spPr>
          <a:xfrm>
            <a:off x="9970133" y="4032835"/>
            <a:ext cx="1485900" cy="553322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64A795E-3A5A-290C-887C-8DB4D9DAB2F1}"/>
              </a:ext>
            </a:extLst>
          </p:cNvPr>
          <p:cNvSpPr/>
          <p:nvPr/>
        </p:nvSpPr>
        <p:spPr>
          <a:xfrm>
            <a:off x="9970133" y="4795979"/>
            <a:ext cx="1485900" cy="553322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F40CC34-AD07-B02D-DC95-189ABC96C2AF}"/>
              </a:ext>
            </a:extLst>
          </p:cNvPr>
          <p:cNvSpPr/>
          <p:nvPr/>
        </p:nvSpPr>
        <p:spPr>
          <a:xfrm>
            <a:off x="9970133" y="5605963"/>
            <a:ext cx="1485900" cy="553322"/>
          </a:xfrm>
          <a:prstGeom prst="round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87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E220ACA3-7AE3-CA3D-DAB9-1045FEFB9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62885"/>
              </p:ext>
            </p:extLst>
          </p:nvPr>
        </p:nvGraphicFramePr>
        <p:xfrm>
          <a:off x="944080" y="1020782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0" name="Tabla 4">
            <a:extLst>
              <a:ext uri="{FF2B5EF4-FFF2-40B4-BE49-F238E27FC236}">
                <a16:creationId xmlns:a16="http://schemas.microsoft.com/office/drawing/2014/main" id="{21C31D83-41A5-6C3D-0ADC-F3436DE97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4332"/>
              </p:ext>
            </p:extLst>
          </p:nvPr>
        </p:nvGraphicFramePr>
        <p:xfrm>
          <a:off x="976704" y="1619582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34DF16F5-DFE0-B152-297C-8E45D3DC4920}"/>
              </a:ext>
            </a:extLst>
          </p:cNvPr>
          <p:cNvCxnSpPr/>
          <p:nvPr/>
        </p:nvCxnSpPr>
        <p:spPr>
          <a:xfrm flipH="1" flipV="1">
            <a:off x="1294890" y="1599368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BD64469-30CD-E38B-442F-3EFC9E20B14B}"/>
              </a:ext>
            </a:extLst>
          </p:cNvPr>
          <p:cNvSpPr txBox="1"/>
          <p:nvPr/>
        </p:nvSpPr>
        <p:spPr>
          <a:xfrm>
            <a:off x="1478027" y="13823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39E5CCD-D186-7C9D-C203-2106084E6D93}"/>
              </a:ext>
            </a:extLst>
          </p:cNvPr>
          <p:cNvSpPr txBox="1"/>
          <p:nvPr/>
        </p:nvSpPr>
        <p:spPr>
          <a:xfrm>
            <a:off x="1001017" y="19176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D4E5CE3-5D10-E4B6-A6EA-0A28748BD122}"/>
              </a:ext>
            </a:extLst>
          </p:cNvPr>
          <p:cNvCxnSpPr/>
          <p:nvPr/>
        </p:nvCxnSpPr>
        <p:spPr>
          <a:xfrm>
            <a:off x="3608182" y="1742741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5F2F28E-8E3C-52BC-8123-78F08093DF98}"/>
              </a:ext>
            </a:extLst>
          </p:cNvPr>
          <p:cNvCxnSpPr/>
          <p:nvPr/>
        </p:nvCxnSpPr>
        <p:spPr>
          <a:xfrm>
            <a:off x="2701402" y="6048041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D97F3D-BE03-3231-3867-14D5739DEB28}"/>
              </a:ext>
            </a:extLst>
          </p:cNvPr>
          <p:cNvCxnSpPr>
            <a:cxnSpLocks/>
          </p:cNvCxnSpPr>
          <p:nvPr/>
        </p:nvCxnSpPr>
        <p:spPr>
          <a:xfrm>
            <a:off x="5429362" y="3134126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AF0A729C-9325-A7EE-52C0-D6D42878499A}"/>
              </a:ext>
            </a:extLst>
          </p:cNvPr>
          <p:cNvCxnSpPr>
            <a:cxnSpLocks/>
          </p:cNvCxnSpPr>
          <p:nvPr/>
        </p:nvCxnSpPr>
        <p:spPr>
          <a:xfrm>
            <a:off x="1405120" y="4141341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F412FFD-51CF-98C9-67AA-DE8288D13529}"/>
              </a:ext>
            </a:extLst>
          </p:cNvPr>
          <p:cNvSpPr txBox="1"/>
          <p:nvPr/>
        </p:nvSpPr>
        <p:spPr>
          <a:xfrm>
            <a:off x="1001017" y="4841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1B76541-F0D7-8904-0F2B-7273B404E053}"/>
              </a:ext>
            </a:extLst>
          </p:cNvPr>
          <p:cNvSpPr txBox="1"/>
          <p:nvPr/>
        </p:nvSpPr>
        <p:spPr>
          <a:xfrm>
            <a:off x="5448891" y="37803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67EA614-4CFF-62D6-4636-22A879E26170}"/>
              </a:ext>
            </a:extLst>
          </p:cNvPr>
          <p:cNvSpPr txBox="1"/>
          <p:nvPr/>
        </p:nvSpPr>
        <p:spPr>
          <a:xfrm>
            <a:off x="4203495" y="13734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883191B-C740-DF7B-82EC-0E5E830AB669}"/>
              </a:ext>
            </a:extLst>
          </p:cNvPr>
          <p:cNvSpPr txBox="1"/>
          <p:nvPr/>
        </p:nvSpPr>
        <p:spPr>
          <a:xfrm>
            <a:off x="3167036" y="61020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2F0A133-9306-201A-CF81-F226482B7EA9}"/>
              </a:ext>
            </a:extLst>
          </p:cNvPr>
          <p:cNvSpPr txBox="1"/>
          <p:nvPr/>
        </p:nvSpPr>
        <p:spPr>
          <a:xfrm>
            <a:off x="8466871" y="6488668"/>
            <a:ext cx="7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" name="Tabla 96">
            <a:extLst>
              <a:ext uri="{FF2B5EF4-FFF2-40B4-BE49-F238E27FC236}">
                <a16:creationId xmlns:a16="http://schemas.microsoft.com/office/drawing/2014/main" id="{D3BAECF5-B8C8-29C3-C12D-89BB83EB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11298"/>
              </p:ext>
            </p:extLst>
          </p:nvPr>
        </p:nvGraphicFramePr>
        <p:xfrm>
          <a:off x="6081677" y="109096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98" name="Tabla 4">
            <a:extLst>
              <a:ext uri="{FF2B5EF4-FFF2-40B4-BE49-F238E27FC236}">
                <a16:creationId xmlns:a16="http://schemas.microsoft.com/office/drawing/2014/main" id="{B7EA3549-78AA-EC10-B04F-8D7183A8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23133"/>
              </p:ext>
            </p:extLst>
          </p:nvPr>
        </p:nvGraphicFramePr>
        <p:xfrm>
          <a:off x="6096000" y="1590120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FE0308EB-493D-66F7-5EA7-9DA54610F7EF}"/>
              </a:ext>
            </a:extLst>
          </p:cNvPr>
          <p:cNvCxnSpPr/>
          <p:nvPr/>
        </p:nvCxnSpPr>
        <p:spPr>
          <a:xfrm flipH="1" flipV="1">
            <a:off x="6412632" y="1579847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36C927AA-4AB5-5435-7C0C-E0286CE5AB58}"/>
              </a:ext>
            </a:extLst>
          </p:cNvPr>
          <p:cNvSpPr txBox="1"/>
          <p:nvPr/>
        </p:nvSpPr>
        <p:spPr>
          <a:xfrm>
            <a:off x="6595769" y="13628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CD45AF6-51AE-0525-BFC1-91257F87716F}"/>
              </a:ext>
            </a:extLst>
          </p:cNvPr>
          <p:cNvSpPr txBox="1"/>
          <p:nvPr/>
        </p:nvSpPr>
        <p:spPr>
          <a:xfrm>
            <a:off x="6096786" y="189457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B10D399B-DD71-647D-7411-12BEE196A378}"/>
              </a:ext>
            </a:extLst>
          </p:cNvPr>
          <p:cNvCxnSpPr/>
          <p:nvPr/>
        </p:nvCxnSpPr>
        <p:spPr>
          <a:xfrm>
            <a:off x="8725924" y="1723220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A17AD3B0-BAF8-0877-FACF-A8566B3F1CB3}"/>
              </a:ext>
            </a:extLst>
          </p:cNvPr>
          <p:cNvCxnSpPr/>
          <p:nvPr/>
        </p:nvCxnSpPr>
        <p:spPr>
          <a:xfrm>
            <a:off x="7819144" y="6028520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EAD158E-5F28-D160-D207-C42AC8162FC1}"/>
              </a:ext>
            </a:extLst>
          </p:cNvPr>
          <p:cNvCxnSpPr>
            <a:cxnSpLocks/>
          </p:cNvCxnSpPr>
          <p:nvPr/>
        </p:nvCxnSpPr>
        <p:spPr>
          <a:xfrm>
            <a:off x="10501384" y="3114605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58D6FED-F49F-EBD6-557D-F37CACFBFF56}"/>
              </a:ext>
            </a:extLst>
          </p:cNvPr>
          <p:cNvCxnSpPr>
            <a:cxnSpLocks/>
          </p:cNvCxnSpPr>
          <p:nvPr/>
        </p:nvCxnSpPr>
        <p:spPr>
          <a:xfrm>
            <a:off x="6522862" y="4121820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2C73E6C-4769-08D2-C902-B1CDAD17AB3D}"/>
              </a:ext>
            </a:extLst>
          </p:cNvPr>
          <p:cNvSpPr txBox="1"/>
          <p:nvPr/>
        </p:nvSpPr>
        <p:spPr>
          <a:xfrm>
            <a:off x="6118759" y="48214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A93E5A4-47EA-7C74-8581-8A0D76E9E24E}"/>
              </a:ext>
            </a:extLst>
          </p:cNvPr>
          <p:cNvSpPr txBox="1"/>
          <p:nvPr/>
        </p:nvSpPr>
        <p:spPr>
          <a:xfrm>
            <a:off x="10566633" y="37607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A4D646A-E3A6-2231-52AA-712C8AAA0B18}"/>
              </a:ext>
            </a:extLst>
          </p:cNvPr>
          <p:cNvSpPr txBox="1"/>
          <p:nvPr/>
        </p:nvSpPr>
        <p:spPr>
          <a:xfrm>
            <a:off x="9321237" y="13538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41DA85BE-4D2A-D3AE-4DB6-3ADBC23D1681}"/>
              </a:ext>
            </a:extLst>
          </p:cNvPr>
          <p:cNvSpPr txBox="1"/>
          <p:nvPr/>
        </p:nvSpPr>
        <p:spPr>
          <a:xfrm>
            <a:off x="8398907" y="61003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9B0ABFF-2368-E7EF-10EE-5E66851F391B}"/>
              </a:ext>
            </a:extLst>
          </p:cNvPr>
          <p:cNvSpPr/>
          <p:nvPr/>
        </p:nvSpPr>
        <p:spPr>
          <a:xfrm>
            <a:off x="7835337" y="2231755"/>
            <a:ext cx="1485900" cy="355480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58980A64-9BF7-C1F1-E656-DF63AB3CABA3}"/>
              </a:ext>
            </a:extLst>
          </p:cNvPr>
          <p:cNvSpPr/>
          <p:nvPr/>
        </p:nvSpPr>
        <p:spPr>
          <a:xfrm>
            <a:off x="7027138" y="3100026"/>
            <a:ext cx="3184685" cy="1706877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7D642700-66D3-46C4-D155-276E6746CED6}"/>
              </a:ext>
            </a:extLst>
          </p:cNvPr>
          <p:cNvSpPr/>
          <p:nvPr/>
        </p:nvSpPr>
        <p:spPr>
          <a:xfrm>
            <a:off x="7034906" y="4141341"/>
            <a:ext cx="3176917" cy="1620716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7E17BACC-C385-5F4F-EB3B-421EF7E59FC9}"/>
              </a:ext>
            </a:extLst>
          </p:cNvPr>
          <p:cNvSpPr/>
          <p:nvPr/>
        </p:nvSpPr>
        <p:spPr>
          <a:xfrm>
            <a:off x="2740480" y="2207255"/>
            <a:ext cx="1485900" cy="355480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606B503E-21F7-5E63-8DC2-0BE2045C8965}"/>
              </a:ext>
            </a:extLst>
          </p:cNvPr>
          <p:cNvSpPr/>
          <p:nvPr/>
        </p:nvSpPr>
        <p:spPr>
          <a:xfrm>
            <a:off x="1909397" y="3089410"/>
            <a:ext cx="3184685" cy="1706877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D8A4342B-9A8A-26BC-A45B-F364B1C3BBEF}"/>
              </a:ext>
            </a:extLst>
          </p:cNvPr>
          <p:cNvSpPr/>
          <p:nvPr/>
        </p:nvSpPr>
        <p:spPr>
          <a:xfrm>
            <a:off x="1933269" y="4098019"/>
            <a:ext cx="3156478" cy="1620716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3BE9C5C5-AA78-58B2-6B01-BD881A6B0658}"/>
              </a:ext>
            </a:extLst>
          </p:cNvPr>
          <p:cNvCxnSpPr>
            <a:cxnSpLocks/>
          </p:cNvCxnSpPr>
          <p:nvPr/>
        </p:nvCxnSpPr>
        <p:spPr>
          <a:xfrm>
            <a:off x="6963818" y="6469632"/>
            <a:ext cx="33266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29B4F14-EA50-335A-C3A5-6D90AC9F1E0C}"/>
              </a:ext>
            </a:extLst>
          </p:cNvPr>
          <p:cNvSpPr txBox="1"/>
          <p:nvPr/>
        </p:nvSpPr>
        <p:spPr>
          <a:xfrm>
            <a:off x="6132202" y="59211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30BAF54-0A16-2583-D58B-04B7CA2987C5}"/>
              </a:ext>
            </a:extLst>
          </p:cNvPr>
          <p:cNvSpPr txBox="1"/>
          <p:nvPr/>
        </p:nvSpPr>
        <p:spPr>
          <a:xfrm>
            <a:off x="3501739" y="458246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3: Entrada K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D98CFF-AB87-C143-97B6-C168BA2AB955}"/>
              </a:ext>
            </a:extLst>
          </p:cNvPr>
          <p:cNvSpPr txBox="1"/>
          <p:nvPr/>
        </p:nvSpPr>
        <p:spPr>
          <a:xfrm>
            <a:off x="2798329" y="1536174"/>
            <a:ext cx="609452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b="1" baseline="-250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endParaRPr lang="es-ES" sz="1800" b="1" baseline="-250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1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9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29553"/>
              </p:ext>
            </p:extLst>
          </p:nvPr>
        </p:nvGraphicFramePr>
        <p:xfrm>
          <a:off x="7832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83086"/>
              </p:ext>
            </p:extLst>
          </p:nvPr>
        </p:nvGraphicFramePr>
        <p:xfrm>
          <a:off x="8158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373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44039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11340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1317210" y="16704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818227" y="22021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34473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25405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5231783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12443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8402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5297032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40426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30062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44270"/>
              </p:ext>
            </p:extLst>
          </p:nvPr>
        </p:nvGraphicFramePr>
        <p:xfrm>
          <a:off x="5801212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826"/>
              </p:ext>
            </p:extLst>
          </p:nvPr>
        </p:nvGraphicFramePr>
        <p:xfrm>
          <a:off x="5815535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6132167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6315304" y="16509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5816321" y="21826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8445459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7538679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10220919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6242397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5838294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10286168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9040772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8118442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5851737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4B043DF-837E-5760-E4FF-70186D545E2E}"/>
              </a:ext>
            </a:extLst>
          </p:cNvPr>
          <p:cNvSpPr/>
          <p:nvPr/>
        </p:nvSpPr>
        <p:spPr>
          <a:xfrm>
            <a:off x="2584877" y="3345531"/>
            <a:ext cx="1485900" cy="1780715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FB5A142-8AC9-486F-A6D4-C7A51B3BA042}"/>
              </a:ext>
            </a:extLst>
          </p:cNvPr>
          <p:cNvSpPr/>
          <p:nvPr/>
        </p:nvSpPr>
        <p:spPr>
          <a:xfrm>
            <a:off x="1803405" y="5310912"/>
            <a:ext cx="3096004" cy="76943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8DC6C4-13C0-0332-E6C9-BBB4BF0A732A}"/>
              </a:ext>
            </a:extLst>
          </p:cNvPr>
          <p:cNvSpPr/>
          <p:nvPr/>
        </p:nvSpPr>
        <p:spPr>
          <a:xfrm>
            <a:off x="6791013" y="5265127"/>
            <a:ext cx="3096004" cy="769438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3418E19-64AB-CCE4-68AE-9E7FECD92F9A}"/>
              </a:ext>
            </a:extLst>
          </p:cNvPr>
          <p:cNvSpPr/>
          <p:nvPr/>
        </p:nvSpPr>
        <p:spPr>
          <a:xfrm>
            <a:off x="7568437" y="3294222"/>
            <a:ext cx="1485900" cy="1780715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7230E8E-2C9B-CCA1-CCDD-6E89F6347D0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37692" y="2435769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A12D4D62-B771-9954-83A6-A625D6847B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0743" y="244827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7629C93-58CD-0434-CF08-6311CEC1BB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4811" y="2448278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7B9BDF5-0CCB-8B57-B904-D4D538FF8D38}"/>
              </a:ext>
            </a:extLst>
          </p:cNvPr>
          <p:cNvCxnSpPr>
            <a:cxnSpLocks/>
          </p:cNvCxnSpPr>
          <p:nvPr/>
        </p:nvCxnSpPr>
        <p:spPr>
          <a:xfrm flipH="1">
            <a:off x="4299636" y="5376540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AEA1754-4209-074C-3725-E3FC8C284225}"/>
              </a:ext>
            </a:extLst>
          </p:cNvPr>
          <p:cNvCxnSpPr>
            <a:cxnSpLocks/>
          </p:cNvCxnSpPr>
          <p:nvPr/>
        </p:nvCxnSpPr>
        <p:spPr>
          <a:xfrm flipH="1">
            <a:off x="9258339" y="5330158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C15FEB44-D5FD-CA83-D4A7-58EB56D71B38}"/>
              </a:ext>
            </a:extLst>
          </p:cNvPr>
          <p:cNvCxnSpPr>
            <a:cxnSpLocks/>
          </p:cNvCxnSpPr>
          <p:nvPr/>
        </p:nvCxnSpPr>
        <p:spPr>
          <a:xfrm rot="5400000" flipH="1">
            <a:off x="1658866" y="5376539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E73D9A8-96AB-D4AA-02A1-A04E6DC872A2}"/>
              </a:ext>
            </a:extLst>
          </p:cNvPr>
          <p:cNvCxnSpPr>
            <a:cxnSpLocks/>
          </p:cNvCxnSpPr>
          <p:nvPr/>
        </p:nvCxnSpPr>
        <p:spPr>
          <a:xfrm rot="5400000" flipH="1">
            <a:off x="6623839" y="536750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512AF74-DFEE-F166-0472-0304D948191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93389" y="238234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01BBCF-555A-3FE9-A1B7-5984F68D92E6}"/>
              </a:ext>
            </a:extLst>
          </p:cNvPr>
          <p:cNvSpPr txBox="1"/>
          <p:nvPr/>
        </p:nvSpPr>
        <p:spPr>
          <a:xfrm>
            <a:off x="2793416" y="712357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Entrada K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A7F6E74-CADD-601F-BD65-CA7C0F5E7FB6}"/>
              </a:ext>
            </a:extLst>
          </p:cNvPr>
          <p:cNvSpPr txBox="1"/>
          <p:nvPr/>
        </p:nvSpPr>
        <p:spPr>
          <a:xfrm>
            <a:off x="8148360" y="6694408"/>
            <a:ext cx="7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3899CB-89D9-DECB-0ED1-9C70503D333F}"/>
              </a:ext>
            </a:extLst>
          </p:cNvPr>
          <p:cNvCxnSpPr>
            <a:cxnSpLocks/>
          </p:cNvCxnSpPr>
          <p:nvPr/>
        </p:nvCxnSpPr>
        <p:spPr>
          <a:xfrm>
            <a:off x="6645307" y="6759192"/>
            <a:ext cx="33266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9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8ED5CF-0918-5C12-0AAC-4868BA2BDD86}"/>
              </a:ext>
            </a:extLst>
          </p:cNvPr>
          <p:cNvSpPr txBox="1"/>
          <p:nvPr/>
        </p:nvSpPr>
        <p:spPr>
          <a:xfrm>
            <a:off x="3146009" y="148956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’X’ + Q</a:t>
            </a:r>
            <a:r>
              <a:rPr lang="es-E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 + 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0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/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56805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582572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647821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19537"/>
              </p:ext>
            </p:extLst>
          </p:nvPr>
        </p:nvGraphicFramePr>
        <p:xfrm>
          <a:off x="5371686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48490"/>
              </p:ext>
            </p:extLst>
          </p:nvPr>
        </p:nvGraphicFramePr>
        <p:xfrm>
          <a:off x="5386009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5702641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885778" y="165095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5386795" y="21826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8015933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7109153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791393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812871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5408768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856642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8611246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7688916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5422211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57C63B-1E4B-BA3C-2B81-2F3AC59F003C}"/>
              </a:ext>
            </a:extLst>
          </p:cNvPr>
          <p:cNvSpPr/>
          <p:nvPr/>
        </p:nvSpPr>
        <p:spPr>
          <a:xfrm>
            <a:off x="1191569" y="2480754"/>
            <a:ext cx="3157496" cy="65389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F042027-D0F7-A649-EC02-4FC70D771EAB}"/>
              </a:ext>
            </a:extLst>
          </p:cNvPr>
          <p:cNvSpPr/>
          <p:nvPr/>
        </p:nvSpPr>
        <p:spPr>
          <a:xfrm>
            <a:off x="1177246" y="2562558"/>
            <a:ext cx="1485900" cy="1486343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3AA39D-F99D-1DD0-4917-65E18917E364}"/>
              </a:ext>
            </a:extLst>
          </p:cNvPr>
          <p:cNvSpPr/>
          <p:nvPr/>
        </p:nvSpPr>
        <p:spPr>
          <a:xfrm>
            <a:off x="1185426" y="5368832"/>
            <a:ext cx="3115460" cy="65389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4B11AF-CEF6-7936-66DF-2AC0A003E110}"/>
              </a:ext>
            </a:extLst>
          </p:cNvPr>
          <p:cNvSpPr/>
          <p:nvPr/>
        </p:nvSpPr>
        <p:spPr>
          <a:xfrm>
            <a:off x="2795131" y="4343001"/>
            <a:ext cx="1485900" cy="1679726"/>
          </a:xfrm>
          <a:prstGeom prst="round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3F515B4-29A2-BDD2-2898-DE5646393A18}"/>
              </a:ext>
            </a:extLst>
          </p:cNvPr>
          <p:cNvSpPr/>
          <p:nvPr/>
        </p:nvSpPr>
        <p:spPr>
          <a:xfrm>
            <a:off x="6266043" y="2468524"/>
            <a:ext cx="3157496" cy="65389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A8912F6-4153-A7AD-2B0C-13FB43CB3CFF}"/>
              </a:ext>
            </a:extLst>
          </p:cNvPr>
          <p:cNvSpPr/>
          <p:nvPr/>
        </p:nvSpPr>
        <p:spPr>
          <a:xfrm>
            <a:off x="6358007" y="2561465"/>
            <a:ext cx="1485900" cy="1486343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EF236B5-07CA-8A12-A7A2-F1BB5BC2B0ED}"/>
              </a:ext>
            </a:extLst>
          </p:cNvPr>
          <p:cNvSpPr/>
          <p:nvPr/>
        </p:nvSpPr>
        <p:spPr>
          <a:xfrm>
            <a:off x="6351759" y="5354755"/>
            <a:ext cx="3115460" cy="65389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D32C5E5-A827-FC55-9330-5008274855CB}"/>
              </a:ext>
            </a:extLst>
          </p:cNvPr>
          <p:cNvSpPr/>
          <p:nvPr/>
        </p:nvSpPr>
        <p:spPr>
          <a:xfrm>
            <a:off x="7999339" y="4328924"/>
            <a:ext cx="1485900" cy="1679726"/>
          </a:xfrm>
          <a:prstGeom prst="round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D5CA992-6341-45CC-35EE-523B9047E577}"/>
              </a:ext>
            </a:extLst>
          </p:cNvPr>
          <p:cNvSpPr/>
          <p:nvPr/>
        </p:nvSpPr>
        <p:spPr>
          <a:xfrm>
            <a:off x="6314717" y="2489857"/>
            <a:ext cx="1500223" cy="3518793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C9F9038-A975-ED08-8499-797FC4870D58}"/>
              </a:ext>
            </a:extLst>
          </p:cNvPr>
          <p:cNvSpPr/>
          <p:nvPr/>
        </p:nvSpPr>
        <p:spPr>
          <a:xfrm>
            <a:off x="7129181" y="2455647"/>
            <a:ext cx="1500224" cy="3518793"/>
          </a:xfrm>
          <a:prstGeom prst="roundRect">
            <a:avLst/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E48E9F-D31E-6753-C137-A1DAEEB05592}"/>
              </a:ext>
            </a:extLst>
          </p:cNvPr>
          <p:cNvSpPr txBox="1"/>
          <p:nvPr/>
        </p:nvSpPr>
        <p:spPr>
          <a:xfrm>
            <a:off x="3085466" y="799067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Entrada K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030C5E-899D-361C-D118-3571506F4D21}"/>
              </a:ext>
            </a:extLst>
          </p:cNvPr>
          <p:cNvSpPr txBox="1"/>
          <p:nvPr/>
        </p:nvSpPr>
        <p:spPr>
          <a:xfrm>
            <a:off x="7742557" y="6830049"/>
            <a:ext cx="7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576BDCA-70DF-CC8E-9F50-E07F5D101889}"/>
              </a:ext>
            </a:extLst>
          </p:cNvPr>
          <p:cNvCxnSpPr>
            <a:cxnSpLocks/>
          </p:cNvCxnSpPr>
          <p:nvPr/>
        </p:nvCxnSpPr>
        <p:spPr>
          <a:xfrm>
            <a:off x="6239504" y="6811013"/>
            <a:ext cx="33266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3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E739145-9052-7A76-0B57-B4C806AC6035}"/>
              </a:ext>
            </a:extLst>
          </p:cNvPr>
          <p:cNvSpPr txBox="1"/>
          <p:nvPr/>
        </p:nvSpPr>
        <p:spPr>
          <a:xfrm>
            <a:off x="1922671" y="1381072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s-E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endParaRPr lang="es-CO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1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0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/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15308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595081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660330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5958"/>
              </p:ext>
            </p:extLst>
          </p:nvPr>
        </p:nvGraphicFramePr>
        <p:xfrm>
          <a:off x="5180994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09804"/>
              </p:ext>
            </p:extLst>
          </p:nvPr>
        </p:nvGraphicFramePr>
        <p:xfrm>
          <a:off x="5195317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5511949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695086" y="16509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5196103" y="21826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7825241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6918461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600701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651207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5218076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665950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8420554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7498224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57C63B-1E4B-BA3C-2B81-2F3AC59F003C}"/>
              </a:ext>
            </a:extLst>
          </p:cNvPr>
          <p:cNvSpPr/>
          <p:nvPr/>
        </p:nvSpPr>
        <p:spPr>
          <a:xfrm>
            <a:off x="2821344" y="5398333"/>
            <a:ext cx="1485900" cy="682019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5F83001-DF7A-232F-998D-40F78D2EA645}"/>
              </a:ext>
            </a:extLst>
          </p:cNvPr>
          <p:cNvSpPr/>
          <p:nvPr/>
        </p:nvSpPr>
        <p:spPr>
          <a:xfrm>
            <a:off x="7747598" y="5338779"/>
            <a:ext cx="1485900" cy="682019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258BC5CF-E14C-65AA-5DE2-F449F6DD045F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53492" y="2435769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F9CAC6A6-0135-5275-C599-93CA1D1E73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543" y="244827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FADDA7D-32F2-C6E8-2C3C-E1CFAF2FB60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74666" y="5376539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835D7D42-D323-85C0-6D7C-C58728AFC1C4}"/>
              </a:ext>
            </a:extLst>
          </p:cNvPr>
          <p:cNvCxnSpPr>
            <a:cxnSpLocks/>
          </p:cNvCxnSpPr>
          <p:nvPr/>
        </p:nvCxnSpPr>
        <p:spPr>
          <a:xfrm flipH="1">
            <a:off x="3715436" y="5376540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1189EB6-54F2-9673-2FDD-E148D710637A}"/>
              </a:ext>
            </a:extLst>
          </p:cNvPr>
          <p:cNvSpPr/>
          <p:nvPr/>
        </p:nvSpPr>
        <p:spPr>
          <a:xfrm>
            <a:off x="2829309" y="2477753"/>
            <a:ext cx="1485900" cy="682019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68C5DAD-7CEB-4CBF-10EE-E0542E27087D}"/>
              </a:ext>
            </a:extLst>
          </p:cNvPr>
          <p:cNvSpPr/>
          <p:nvPr/>
        </p:nvSpPr>
        <p:spPr>
          <a:xfrm>
            <a:off x="7815926" y="2458465"/>
            <a:ext cx="1485900" cy="682019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7F166F-C3CC-714A-0C74-133A4197528A}"/>
              </a:ext>
            </a:extLst>
          </p:cNvPr>
          <p:cNvSpPr txBox="1"/>
          <p:nvPr/>
        </p:nvSpPr>
        <p:spPr>
          <a:xfrm>
            <a:off x="2522318" y="566453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0: Entrada K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33DB2D-DE58-6913-BAAF-853238552871}"/>
              </a:ext>
            </a:extLst>
          </p:cNvPr>
          <p:cNvSpPr txBox="1"/>
          <p:nvPr/>
        </p:nvSpPr>
        <p:spPr>
          <a:xfrm>
            <a:off x="7552469" y="6822497"/>
            <a:ext cx="7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41E537-F5ED-7EA5-CE4C-028689F61349}"/>
              </a:ext>
            </a:extLst>
          </p:cNvPr>
          <p:cNvCxnSpPr>
            <a:cxnSpLocks/>
          </p:cNvCxnSpPr>
          <p:nvPr/>
        </p:nvCxnSpPr>
        <p:spPr>
          <a:xfrm>
            <a:off x="6049416" y="6803461"/>
            <a:ext cx="332662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6840D6FE-4CBB-B91C-B6D9-AC532AB2F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5" y="27137"/>
            <a:ext cx="9888569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D8227F-5C8E-E226-5DDE-325BCE8DFD05}"/>
              </a:ext>
            </a:extLst>
          </p:cNvPr>
          <p:cNvSpPr txBox="1"/>
          <p:nvPr/>
        </p:nvSpPr>
        <p:spPr>
          <a:xfrm>
            <a:off x="3255606" y="218632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</a:t>
            </a:r>
            <a:endParaRPr lang="es-ES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</a:t>
            </a:r>
            <a:endParaRPr lang="es-ES" b="1" baseline="-25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’X’ +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</a:t>
            </a:r>
            <a:endParaRPr lang="es-ES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0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ACED0B-93BE-5D1B-257D-CB259E7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Salida </a:t>
            </a: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44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br>
              <a:rPr lang="es-CO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/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43017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638625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703874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247DF51-061E-DC59-70A8-1883D3F744C6}"/>
              </a:ext>
            </a:extLst>
          </p:cNvPr>
          <p:cNvSpPr txBox="1"/>
          <p:nvPr/>
        </p:nvSpPr>
        <p:spPr>
          <a:xfrm>
            <a:off x="7850320" y="67399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/>
        </p:nvGraphicFramePr>
        <p:xfrm>
          <a:off x="4658480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83480"/>
              </p:ext>
            </p:extLst>
          </p:nvPr>
        </p:nvGraphicFramePr>
        <p:xfrm>
          <a:off x="4672803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4989435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172572" y="16509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4673589" y="21826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7302727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6395947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078187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099665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4695562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143436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7898040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6975710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82B4311-584E-2A08-1280-20F24FBCCCBE}"/>
              </a:ext>
            </a:extLst>
          </p:cNvPr>
          <p:cNvSpPr txBox="1"/>
          <p:nvPr/>
        </p:nvSpPr>
        <p:spPr>
          <a:xfrm>
            <a:off x="9404711" y="1973129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J(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lvl="1"/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E83CE21-D4C5-B0A4-24CF-9604C155369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7294" y="6573073"/>
            <a:ext cx="39984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4709005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2174FB9-F0D7-30F3-BBA3-E5D2A2A7E678}"/>
              </a:ext>
            </a:extLst>
          </p:cNvPr>
          <p:cNvSpPr/>
          <p:nvPr/>
        </p:nvSpPr>
        <p:spPr>
          <a:xfrm>
            <a:off x="2862027" y="2562559"/>
            <a:ext cx="693563" cy="150586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6E32ADF-CD5A-5D66-ADAA-30C20630063A}"/>
              </a:ext>
            </a:extLst>
          </p:cNvPr>
          <p:cNvSpPr/>
          <p:nvPr/>
        </p:nvSpPr>
        <p:spPr>
          <a:xfrm>
            <a:off x="5644801" y="4284393"/>
            <a:ext cx="3074326" cy="1706879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6C8609B-AFBF-9A51-3022-71466D0B5076}"/>
              </a:ext>
            </a:extLst>
          </p:cNvPr>
          <p:cNvSpPr/>
          <p:nvPr/>
        </p:nvSpPr>
        <p:spPr>
          <a:xfrm>
            <a:off x="7256135" y="2575069"/>
            <a:ext cx="693563" cy="150586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3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DCB1096-D91D-5E08-56DF-4CFF00CA7351}"/>
              </a:ext>
            </a:extLst>
          </p:cNvPr>
          <p:cNvSpPr/>
          <p:nvPr/>
        </p:nvSpPr>
        <p:spPr>
          <a:xfrm>
            <a:off x="8421159" y="1352667"/>
            <a:ext cx="1485900" cy="553322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C1BD842-F5BD-26C4-AB3B-5E5CFE694FDE}"/>
              </a:ext>
            </a:extLst>
          </p:cNvPr>
          <p:cNvSpPr/>
          <p:nvPr/>
        </p:nvSpPr>
        <p:spPr>
          <a:xfrm>
            <a:off x="8421159" y="2112534"/>
            <a:ext cx="1485900" cy="553322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B3607-DF16-26EA-8E56-4D607A011108}"/>
              </a:ext>
            </a:extLst>
          </p:cNvPr>
          <p:cNvSpPr/>
          <p:nvPr/>
        </p:nvSpPr>
        <p:spPr>
          <a:xfrm>
            <a:off x="8421159" y="2875678"/>
            <a:ext cx="1485900" cy="553322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6DD9D5D-29D4-D256-9F3B-D5230479158E}"/>
              </a:ext>
            </a:extLst>
          </p:cNvPr>
          <p:cNvSpPr/>
          <p:nvPr/>
        </p:nvSpPr>
        <p:spPr>
          <a:xfrm>
            <a:off x="8421159" y="3685662"/>
            <a:ext cx="1485900" cy="553322"/>
          </a:xfrm>
          <a:prstGeom prst="round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047A12-36BA-61C6-ED9B-90B6A829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38550"/>
              </p:ext>
            </p:extLst>
          </p:nvPr>
        </p:nvGraphicFramePr>
        <p:xfrm>
          <a:off x="3085954" y="76024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2126F4E5-301A-A554-54D8-DF90D8F2D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52748"/>
              </p:ext>
            </p:extLst>
          </p:nvPr>
        </p:nvGraphicFramePr>
        <p:xfrm>
          <a:off x="3121007" y="135266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64EF125-90F2-5E4A-61B9-1FAFA1DC8CFD}"/>
              </a:ext>
            </a:extLst>
          </p:cNvPr>
          <p:cNvCxnSpPr/>
          <p:nvPr/>
        </p:nvCxnSpPr>
        <p:spPr>
          <a:xfrm flipH="1" flipV="1">
            <a:off x="3436764" y="133883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C9E8F9-841B-D09D-1469-D24996DBEF88}"/>
              </a:ext>
            </a:extLst>
          </p:cNvPr>
          <p:cNvSpPr txBox="1"/>
          <p:nvPr/>
        </p:nvSpPr>
        <p:spPr>
          <a:xfrm>
            <a:off x="3613313" y="13249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2683F5-6081-C7AB-8B7C-BC0B4DF07ED7}"/>
              </a:ext>
            </a:extLst>
          </p:cNvPr>
          <p:cNvSpPr txBox="1"/>
          <p:nvPr/>
        </p:nvSpPr>
        <p:spPr>
          <a:xfrm>
            <a:off x="3274057" y="16000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27C66FD-623D-5E7F-8F44-CC91E19381EB}"/>
              </a:ext>
            </a:extLst>
          </p:cNvPr>
          <p:cNvCxnSpPr/>
          <p:nvPr/>
        </p:nvCxnSpPr>
        <p:spPr>
          <a:xfrm>
            <a:off x="5750056" y="148220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B48DCEA-8445-02B7-DC4C-5F52588F5EBF}"/>
              </a:ext>
            </a:extLst>
          </p:cNvPr>
          <p:cNvCxnSpPr/>
          <p:nvPr/>
        </p:nvCxnSpPr>
        <p:spPr>
          <a:xfrm>
            <a:off x="4843276" y="578750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982B334-F3CC-DAA9-EC4A-D004C41D399B}"/>
              </a:ext>
            </a:extLst>
          </p:cNvPr>
          <p:cNvCxnSpPr>
            <a:cxnSpLocks/>
          </p:cNvCxnSpPr>
          <p:nvPr/>
        </p:nvCxnSpPr>
        <p:spPr>
          <a:xfrm>
            <a:off x="7525516" y="287359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B02E0E6-8A8D-F80E-8CC2-3061D38D312E}"/>
              </a:ext>
            </a:extLst>
          </p:cNvPr>
          <p:cNvCxnSpPr>
            <a:cxnSpLocks/>
          </p:cNvCxnSpPr>
          <p:nvPr/>
        </p:nvCxnSpPr>
        <p:spPr>
          <a:xfrm>
            <a:off x="3546994" y="388080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1512385-1FF7-5C2B-53AD-9AEE9100163D}"/>
              </a:ext>
            </a:extLst>
          </p:cNvPr>
          <p:cNvSpPr txBox="1"/>
          <p:nvPr/>
        </p:nvSpPr>
        <p:spPr>
          <a:xfrm>
            <a:off x="3142891" y="4580473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926C5D-F119-9338-93CB-3E308AD9E54A}"/>
              </a:ext>
            </a:extLst>
          </p:cNvPr>
          <p:cNvSpPr txBox="1"/>
          <p:nvPr/>
        </p:nvSpPr>
        <p:spPr>
          <a:xfrm>
            <a:off x="7590765" y="35197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C1C1DD8-3F98-AA25-3904-C7820BD1817C}"/>
              </a:ext>
            </a:extLst>
          </p:cNvPr>
          <p:cNvSpPr txBox="1"/>
          <p:nvPr/>
        </p:nvSpPr>
        <p:spPr>
          <a:xfrm>
            <a:off x="6345369" y="11128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759EFD-21D5-58DE-BEEC-C3A5C7C2CDD1}"/>
              </a:ext>
            </a:extLst>
          </p:cNvPr>
          <p:cNvSpPr txBox="1"/>
          <p:nvPr/>
        </p:nvSpPr>
        <p:spPr>
          <a:xfrm>
            <a:off x="5473405" y="5787508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8215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75D55D-F8BA-E00C-7B1C-B7739394E14E}"/>
              </a:ext>
            </a:extLst>
          </p:cNvPr>
          <p:cNvSpPr txBox="1"/>
          <p:nvPr/>
        </p:nvSpPr>
        <p:spPr>
          <a:xfrm>
            <a:off x="3872591" y="1269041"/>
            <a:ext cx="43839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X) 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4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ACED0B-93BE-5D1B-257D-CB259E7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Mapas de K, en fusión. </a:t>
            </a: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44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es-CO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/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77851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638625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703874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247DF51-061E-DC59-70A8-1883D3F744C6}"/>
              </a:ext>
            </a:extLst>
          </p:cNvPr>
          <p:cNvSpPr txBox="1"/>
          <p:nvPr/>
        </p:nvSpPr>
        <p:spPr>
          <a:xfrm>
            <a:off x="7850320" y="67399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/>
        </p:nvGraphicFramePr>
        <p:xfrm>
          <a:off x="4658480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57709"/>
              </p:ext>
            </p:extLst>
          </p:nvPr>
        </p:nvGraphicFramePr>
        <p:xfrm>
          <a:off x="4672803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4989435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172572" y="16509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4673589" y="21826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7302727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6395947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078187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099665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4695562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143436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7898040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6975710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82B4311-584E-2A08-1280-20F24FBCCCBE}"/>
              </a:ext>
            </a:extLst>
          </p:cNvPr>
          <p:cNvSpPr txBox="1"/>
          <p:nvPr/>
        </p:nvSpPr>
        <p:spPr>
          <a:xfrm>
            <a:off x="9224123" y="1805235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Esenciales</a:t>
            </a:r>
          </a:p>
          <a:p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J(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lvl="1"/>
            <a:r>
              <a:rPr lang="es-E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E83CE21-D4C5-B0A4-24CF-9604C155369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7294" y="6573073"/>
            <a:ext cx="39984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4709005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C6CE159-3310-AD93-C7E4-43722EAE9BED}"/>
              </a:ext>
            </a:extLst>
          </p:cNvPr>
          <p:cNvSpPr/>
          <p:nvPr/>
        </p:nvSpPr>
        <p:spPr>
          <a:xfrm>
            <a:off x="5606435" y="4317884"/>
            <a:ext cx="3066505" cy="1742298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3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B3D1A6-6F0A-392C-51C1-DC2B79174A1B}"/>
              </a:ext>
            </a:extLst>
          </p:cNvPr>
          <p:cNvSpPr txBox="1"/>
          <p:nvPr/>
        </p:nvSpPr>
        <p:spPr>
          <a:xfrm>
            <a:off x="3695141" y="403028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b="1" dirty="0">
              <a:solidFill>
                <a:srgbClr val="FD8D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CO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X) 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CO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4DE45F-E401-5396-2458-539A3276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43" y="3708047"/>
            <a:ext cx="6145301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4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ACED0B-93BE-5D1B-257D-CB259E7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Mapas de K, en fusión. </a:t>
            </a:r>
            <a:r>
              <a:rPr lang="es-E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4400" b="1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br>
              <a:rPr lang="es-CO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0C144B6-9668-F095-FD86-A0E0AA843031}"/>
              </a:ext>
            </a:extLst>
          </p:cNvPr>
          <p:cNvGraphicFramePr>
            <a:graphicFrameLocks noGrp="1"/>
          </p:cNvGraphicFramePr>
          <p:nvPr/>
        </p:nvGraphicFramePr>
        <p:xfrm>
          <a:off x="199063" y="1308889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143ECB02-75B4-B1D5-1759-7A421F9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46914"/>
              </p:ext>
            </p:extLst>
          </p:nvPr>
        </p:nvGraphicFramePr>
        <p:xfrm>
          <a:off x="231687" y="1907689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3895A1-7F2D-4A42-D2EF-B32F09460AFD}"/>
              </a:ext>
            </a:extLst>
          </p:cNvPr>
          <p:cNvCxnSpPr/>
          <p:nvPr/>
        </p:nvCxnSpPr>
        <p:spPr>
          <a:xfrm flipH="1" flipV="1">
            <a:off x="549873" y="1887475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6FC204-EE43-5435-21BE-E1A1AC1C351E}"/>
              </a:ext>
            </a:extLst>
          </p:cNvPr>
          <p:cNvSpPr txBox="1"/>
          <p:nvPr/>
        </p:nvSpPr>
        <p:spPr>
          <a:xfrm>
            <a:off x="733010" y="16704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A67FD1-0806-AD53-16D7-84484B6229D0}"/>
              </a:ext>
            </a:extLst>
          </p:cNvPr>
          <p:cNvSpPr txBox="1"/>
          <p:nvPr/>
        </p:nvSpPr>
        <p:spPr>
          <a:xfrm>
            <a:off x="234027" y="220219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A88ED3-00FE-9CF8-7821-4F14F0F45855}"/>
              </a:ext>
            </a:extLst>
          </p:cNvPr>
          <p:cNvCxnSpPr/>
          <p:nvPr/>
        </p:nvCxnSpPr>
        <p:spPr>
          <a:xfrm>
            <a:off x="2863165" y="20308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89900-A28E-2F46-670B-DFCC7C3ABE25}"/>
              </a:ext>
            </a:extLst>
          </p:cNvPr>
          <p:cNvCxnSpPr/>
          <p:nvPr/>
        </p:nvCxnSpPr>
        <p:spPr>
          <a:xfrm>
            <a:off x="1956385" y="6336148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83E726F-E1DD-5521-68C3-6C5FFDE414A9}"/>
              </a:ext>
            </a:extLst>
          </p:cNvPr>
          <p:cNvCxnSpPr>
            <a:cxnSpLocks/>
          </p:cNvCxnSpPr>
          <p:nvPr/>
        </p:nvCxnSpPr>
        <p:spPr>
          <a:xfrm>
            <a:off x="4638625" y="3422233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6CA3E2-34DE-A911-865F-ADF52FA2F628}"/>
              </a:ext>
            </a:extLst>
          </p:cNvPr>
          <p:cNvCxnSpPr>
            <a:cxnSpLocks/>
          </p:cNvCxnSpPr>
          <p:nvPr/>
        </p:nvCxnSpPr>
        <p:spPr>
          <a:xfrm>
            <a:off x="660103" y="4429448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4A0B74-917C-A7A9-8326-EB1F4076FA4F}"/>
              </a:ext>
            </a:extLst>
          </p:cNvPr>
          <p:cNvSpPr txBox="1"/>
          <p:nvPr/>
        </p:nvSpPr>
        <p:spPr>
          <a:xfrm>
            <a:off x="256000" y="51291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A90A2B-F3D7-4BDA-6F84-A3417424B325}"/>
              </a:ext>
            </a:extLst>
          </p:cNvPr>
          <p:cNvSpPr txBox="1"/>
          <p:nvPr/>
        </p:nvSpPr>
        <p:spPr>
          <a:xfrm>
            <a:off x="4703874" y="40684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647738-9E07-5BE4-4FB3-B3F2ED01F421}"/>
              </a:ext>
            </a:extLst>
          </p:cNvPr>
          <p:cNvSpPr txBox="1"/>
          <p:nvPr/>
        </p:nvSpPr>
        <p:spPr>
          <a:xfrm>
            <a:off x="3458478" y="16615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245A89-10C3-CB69-EA4D-B9BF45FF0E23}"/>
              </a:ext>
            </a:extLst>
          </p:cNvPr>
          <p:cNvSpPr txBox="1"/>
          <p:nvPr/>
        </p:nvSpPr>
        <p:spPr>
          <a:xfrm>
            <a:off x="2422019" y="63901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247DF51-061E-DC59-70A8-1883D3F744C6}"/>
              </a:ext>
            </a:extLst>
          </p:cNvPr>
          <p:cNvSpPr txBox="1"/>
          <p:nvPr/>
        </p:nvSpPr>
        <p:spPr>
          <a:xfrm>
            <a:off x="7850320" y="673996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4131B5A0-BAC0-82FD-1345-67D2FC9D9034}"/>
              </a:ext>
            </a:extLst>
          </p:cNvPr>
          <p:cNvGraphicFramePr>
            <a:graphicFrameLocks noGrp="1"/>
          </p:cNvGraphicFramePr>
          <p:nvPr/>
        </p:nvGraphicFramePr>
        <p:xfrm>
          <a:off x="4658480" y="1379076"/>
          <a:ext cx="4194440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 marL="231310" marR="231310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10" marR="231310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72" name="Tabla 4">
            <a:extLst>
              <a:ext uri="{FF2B5EF4-FFF2-40B4-BE49-F238E27FC236}">
                <a16:creationId xmlns:a16="http://schemas.microsoft.com/office/drawing/2014/main" id="{99F76DA5-B8DE-29C4-142B-C723D0B9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01172"/>
              </p:ext>
            </p:extLst>
          </p:nvPr>
        </p:nvGraphicFramePr>
        <p:xfrm>
          <a:off x="4672803" y="1878227"/>
          <a:ext cx="4194440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8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8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31310" marR="231310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10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10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kumimoji="0" lang="es-CO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2ECE3F3-A73A-0E7C-749F-EDBD5D633A71}"/>
              </a:ext>
            </a:extLst>
          </p:cNvPr>
          <p:cNvCxnSpPr/>
          <p:nvPr/>
        </p:nvCxnSpPr>
        <p:spPr>
          <a:xfrm flipH="1" flipV="1">
            <a:off x="4989435" y="186795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C256DB6-834E-2BAD-55AD-F9E155B60653}"/>
              </a:ext>
            </a:extLst>
          </p:cNvPr>
          <p:cNvSpPr txBox="1"/>
          <p:nvPr/>
        </p:nvSpPr>
        <p:spPr>
          <a:xfrm>
            <a:off x="5172572" y="16509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C8FCD2-D7B0-DDA8-1C4D-A44409461BE1}"/>
              </a:ext>
            </a:extLst>
          </p:cNvPr>
          <p:cNvSpPr txBox="1"/>
          <p:nvPr/>
        </p:nvSpPr>
        <p:spPr>
          <a:xfrm>
            <a:off x="4673589" y="21826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C632031-3D39-3268-AB66-EC6FE994D1D4}"/>
              </a:ext>
            </a:extLst>
          </p:cNvPr>
          <p:cNvCxnSpPr/>
          <p:nvPr/>
        </p:nvCxnSpPr>
        <p:spPr>
          <a:xfrm>
            <a:off x="7302727" y="20113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C580C5CF-D20E-F1A1-D2D1-742456FC84EC}"/>
              </a:ext>
            </a:extLst>
          </p:cNvPr>
          <p:cNvCxnSpPr/>
          <p:nvPr/>
        </p:nvCxnSpPr>
        <p:spPr>
          <a:xfrm>
            <a:off x="6395947" y="631662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2F0D2A-E1A9-FEEF-2C59-7DEDF56894A8}"/>
              </a:ext>
            </a:extLst>
          </p:cNvPr>
          <p:cNvCxnSpPr>
            <a:cxnSpLocks/>
          </p:cNvCxnSpPr>
          <p:nvPr/>
        </p:nvCxnSpPr>
        <p:spPr>
          <a:xfrm>
            <a:off x="9078187" y="340271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EAA5018-47C6-3C9F-0A1A-C4095E1095B9}"/>
              </a:ext>
            </a:extLst>
          </p:cNvPr>
          <p:cNvCxnSpPr>
            <a:cxnSpLocks/>
          </p:cNvCxnSpPr>
          <p:nvPr/>
        </p:nvCxnSpPr>
        <p:spPr>
          <a:xfrm>
            <a:off x="5099665" y="440992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D005AD-DBAD-D4F0-265D-3515D92E9F89}"/>
              </a:ext>
            </a:extLst>
          </p:cNvPr>
          <p:cNvSpPr txBox="1"/>
          <p:nvPr/>
        </p:nvSpPr>
        <p:spPr>
          <a:xfrm>
            <a:off x="4695562" y="51095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ECB61C7-17F4-5469-37A3-8ADEAE6FB072}"/>
              </a:ext>
            </a:extLst>
          </p:cNvPr>
          <p:cNvSpPr txBox="1"/>
          <p:nvPr/>
        </p:nvSpPr>
        <p:spPr>
          <a:xfrm>
            <a:off x="9143436" y="40489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A8D74F6-338D-7A59-5FC6-2220A429B7E1}"/>
              </a:ext>
            </a:extLst>
          </p:cNvPr>
          <p:cNvSpPr txBox="1"/>
          <p:nvPr/>
        </p:nvSpPr>
        <p:spPr>
          <a:xfrm>
            <a:off x="7898040" y="164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DA65495-54F9-A00E-C6D5-8DF07BE5F92F}"/>
              </a:ext>
            </a:extLst>
          </p:cNvPr>
          <p:cNvSpPr txBox="1"/>
          <p:nvPr/>
        </p:nvSpPr>
        <p:spPr>
          <a:xfrm>
            <a:off x="6975710" y="6388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E83CE21-D4C5-B0A4-24CF-9604C155369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77294" y="6573073"/>
            <a:ext cx="39984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C5A690-FB2D-2EAC-62BE-E50314E14591}"/>
              </a:ext>
            </a:extLst>
          </p:cNvPr>
          <p:cNvSpPr txBox="1"/>
          <p:nvPr/>
        </p:nvSpPr>
        <p:spPr>
          <a:xfrm>
            <a:off x="4709005" y="62092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7CBCD27-B53C-9BBF-3836-076A2164AA28}"/>
              </a:ext>
            </a:extLst>
          </p:cNvPr>
          <p:cNvSpPr/>
          <p:nvPr/>
        </p:nvSpPr>
        <p:spPr>
          <a:xfrm>
            <a:off x="6443744" y="2486202"/>
            <a:ext cx="1485900" cy="3494731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8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95E36C-3EB0-70F0-D2CB-A118C84AF895}"/>
              </a:ext>
            </a:extLst>
          </p:cNvPr>
          <p:cNvSpPr txBox="1"/>
          <p:nvPr/>
        </p:nvSpPr>
        <p:spPr>
          <a:xfrm>
            <a:off x="3048740" y="1055407"/>
            <a:ext cx="60945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baseline="-25000" dirty="0">
              <a:solidFill>
                <a:srgbClr val="FD8DE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b="1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="1" baseline="-25000" dirty="0">
                <a:solidFill>
                  <a:srgbClr val="FD8DE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</a:t>
            </a:r>
            <a:r>
              <a:rPr lang="es-CO" sz="1800" b="1" kern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CO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X)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E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6107C9-EA07-4787-EE02-F6A7B8F5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49" y="2267611"/>
            <a:ext cx="6145301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a 4">
            <a:extLst>
              <a:ext uri="{FF2B5EF4-FFF2-40B4-BE49-F238E27FC236}">
                <a16:creationId xmlns:a16="http://schemas.microsoft.com/office/drawing/2014/main" id="{A564A05A-9BC0-4B28-C449-F8E0C1570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0015"/>
              </p:ext>
            </p:extLst>
          </p:nvPr>
        </p:nvGraphicFramePr>
        <p:xfrm>
          <a:off x="6119655" y="1008199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52053"/>
              </p:ext>
            </p:extLst>
          </p:nvPr>
        </p:nvGraphicFramePr>
        <p:xfrm>
          <a:off x="862819" y="992523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12293"/>
              </p:ext>
            </p:extLst>
          </p:nvPr>
        </p:nvGraphicFramePr>
        <p:xfrm>
          <a:off x="942305" y="1473063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258062" y="1459231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434611" y="1445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095355" y="17204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664574" y="59079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346814" y="2993989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412063" y="36401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294703" y="5907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040399" y="440128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3: Entrada </a:t>
            </a:r>
            <a:r>
              <a:rPr lang="es-E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1DEBF92-3D56-9608-33CF-6F7AACC249BE}"/>
              </a:ext>
            </a:extLst>
          </p:cNvPr>
          <p:cNvCxnSpPr>
            <a:cxnSpLocks/>
          </p:cNvCxnSpPr>
          <p:nvPr/>
        </p:nvCxnSpPr>
        <p:spPr>
          <a:xfrm>
            <a:off x="1368292" y="4001204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DF8CE-F381-F51F-61C2-B5ED433ACD54}"/>
              </a:ext>
            </a:extLst>
          </p:cNvPr>
          <p:cNvSpPr txBox="1"/>
          <p:nvPr/>
        </p:nvSpPr>
        <p:spPr>
          <a:xfrm>
            <a:off x="964189" y="4700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D1669A9-9189-08B5-63F4-B86A8B45C9A7}"/>
              </a:ext>
            </a:extLst>
          </p:cNvPr>
          <p:cNvCxnSpPr/>
          <p:nvPr/>
        </p:nvCxnSpPr>
        <p:spPr>
          <a:xfrm>
            <a:off x="3571354" y="16026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29B9A-F68C-5E69-3D2F-34FA4AB48245}"/>
              </a:ext>
            </a:extLst>
          </p:cNvPr>
          <p:cNvSpPr txBox="1"/>
          <p:nvPr/>
        </p:nvSpPr>
        <p:spPr>
          <a:xfrm>
            <a:off x="4166667" y="123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a 4">
            <a:extLst>
              <a:ext uri="{FF2B5EF4-FFF2-40B4-BE49-F238E27FC236}">
                <a16:creationId xmlns:a16="http://schemas.microsoft.com/office/drawing/2014/main" id="{8301F917-6196-6A53-460C-E6EA5E4D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1964"/>
              </p:ext>
            </p:extLst>
          </p:nvPr>
        </p:nvGraphicFramePr>
        <p:xfrm>
          <a:off x="6184903" y="151719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5C2BA40-B8DB-7929-E654-0F3D859048F5}"/>
              </a:ext>
            </a:extLst>
          </p:cNvPr>
          <p:cNvCxnSpPr/>
          <p:nvPr/>
        </p:nvCxnSpPr>
        <p:spPr>
          <a:xfrm flipH="1" flipV="1">
            <a:off x="6500660" y="150336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B24953-E327-B760-64EF-A5097894B0ED}"/>
              </a:ext>
            </a:extLst>
          </p:cNvPr>
          <p:cNvSpPr txBox="1"/>
          <p:nvPr/>
        </p:nvSpPr>
        <p:spPr>
          <a:xfrm>
            <a:off x="6677209" y="1489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818F4C8-5901-8F02-350B-16AC19AA7BD0}"/>
              </a:ext>
            </a:extLst>
          </p:cNvPr>
          <p:cNvSpPr txBox="1"/>
          <p:nvPr/>
        </p:nvSpPr>
        <p:spPr>
          <a:xfrm>
            <a:off x="6337953" y="17645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2AB431E-C94C-C022-AF14-909286DD6D7D}"/>
              </a:ext>
            </a:extLst>
          </p:cNvPr>
          <p:cNvCxnSpPr/>
          <p:nvPr/>
        </p:nvCxnSpPr>
        <p:spPr>
          <a:xfrm>
            <a:off x="7907172" y="59520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31A2131-C912-F476-4659-1BFEE7140D87}"/>
              </a:ext>
            </a:extLst>
          </p:cNvPr>
          <p:cNvCxnSpPr>
            <a:cxnSpLocks/>
          </p:cNvCxnSpPr>
          <p:nvPr/>
        </p:nvCxnSpPr>
        <p:spPr>
          <a:xfrm>
            <a:off x="10589412" y="303812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9F77A3-00B4-2231-374A-2A2E85B96A18}"/>
              </a:ext>
            </a:extLst>
          </p:cNvPr>
          <p:cNvSpPr txBox="1"/>
          <p:nvPr/>
        </p:nvSpPr>
        <p:spPr>
          <a:xfrm>
            <a:off x="10654661" y="36843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C21FB31-3685-70EA-C6A3-CF533EA3867A}"/>
              </a:ext>
            </a:extLst>
          </p:cNvPr>
          <p:cNvSpPr txBox="1"/>
          <p:nvPr/>
        </p:nvSpPr>
        <p:spPr>
          <a:xfrm>
            <a:off x="8537301" y="5952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5CCBADE-5EB8-F9A6-5C42-C79DA6A50BBE}"/>
              </a:ext>
            </a:extLst>
          </p:cNvPr>
          <p:cNvCxnSpPr>
            <a:cxnSpLocks/>
          </p:cNvCxnSpPr>
          <p:nvPr/>
        </p:nvCxnSpPr>
        <p:spPr>
          <a:xfrm>
            <a:off x="6610890" y="404533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B8A519D-D8BB-6228-6AE0-EBE8F875FC3E}"/>
              </a:ext>
            </a:extLst>
          </p:cNvPr>
          <p:cNvSpPr txBox="1"/>
          <p:nvPr/>
        </p:nvSpPr>
        <p:spPr>
          <a:xfrm>
            <a:off x="6206787" y="47450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F47BB75-12F4-FE25-5189-FB05835F8E90}"/>
              </a:ext>
            </a:extLst>
          </p:cNvPr>
          <p:cNvCxnSpPr/>
          <p:nvPr/>
        </p:nvCxnSpPr>
        <p:spPr>
          <a:xfrm>
            <a:off x="8813952" y="16467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EB29D-A324-F318-1402-6A26EC45D4DE}"/>
              </a:ext>
            </a:extLst>
          </p:cNvPr>
          <p:cNvSpPr txBox="1"/>
          <p:nvPr/>
        </p:nvSpPr>
        <p:spPr>
          <a:xfrm>
            <a:off x="9409265" y="1277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8C1E9C6-FDE2-34BC-F71E-2C2137306CDF}"/>
              </a:ext>
            </a:extLst>
          </p:cNvPr>
          <p:cNvCxnSpPr>
            <a:cxnSpLocks/>
          </p:cNvCxnSpPr>
          <p:nvPr/>
        </p:nvCxnSpPr>
        <p:spPr>
          <a:xfrm>
            <a:off x="6945812" y="6416619"/>
            <a:ext cx="34335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AD72842-06E2-D4D6-7354-1BFEEFB26D70}"/>
              </a:ext>
            </a:extLst>
          </p:cNvPr>
          <p:cNvSpPr txBox="1"/>
          <p:nvPr/>
        </p:nvSpPr>
        <p:spPr>
          <a:xfrm>
            <a:off x="8537301" y="647547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D88AF964-91F3-F2A7-822F-748D9F459484}"/>
              </a:ext>
            </a:extLst>
          </p:cNvPr>
          <p:cNvSpPr/>
          <p:nvPr/>
        </p:nvSpPr>
        <p:spPr>
          <a:xfrm>
            <a:off x="3512898" y="3886204"/>
            <a:ext cx="735252" cy="1808854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7281DF78-4F92-3CB4-8342-446E7D2B8947}"/>
              </a:ext>
            </a:extLst>
          </p:cNvPr>
          <p:cNvSpPr/>
          <p:nvPr/>
        </p:nvSpPr>
        <p:spPr>
          <a:xfrm>
            <a:off x="8757873" y="3911700"/>
            <a:ext cx="735252" cy="1808854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B7CE1-8D1A-D3B5-CE0F-6F839CDF46F7}"/>
              </a:ext>
            </a:extLst>
          </p:cNvPr>
          <p:cNvSpPr txBox="1"/>
          <p:nvPr/>
        </p:nvSpPr>
        <p:spPr>
          <a:xfrm>
            <a:off x="2982621" y="1619412"/>
            <a:ext cx="50676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s-CO" b="1" baseline="-25000" dirty="0">
              <a:solidFill>
                <a:srgbClr val="FF92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dirty="0">
              <a:solidFill>
                <a:srgbClr val="FF92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1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2D5E2-D23B-C124-3F1D-3FB1CE35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58" y="2264563"/>
            <a:ext cx="5121084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1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a 4">
            <a:extLst>
              <a:ext uri="{FF2B5EF4-FFF2-40B4-BE49-F238E27FC236}">
                <a16:creationId xmlns:a16="http://schemas.microsoft.com/office/drawing/2014/main" id="{A564A05A-9BC0-4B28-C449-F8E0C15702C7}"/>
              </a:ext>
            </a:extLst>
          </p:cNvPr>
          <p:cNvGraphicFramePr>
            <a:graphicFrameLocks noGrp="1"/>
          </p:cNvGraphicFramePr>
          <p:nvPr/>
        </p:nvGraphicFramePr>
        <p:xfrm>
          <a:off x="6119655" y="1008199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47439"/>
              </p:ext>
            </p:extLst>
          </p:nvPr>
        </p:nvGraphicFramePr>
        <p:xfrm>
          <a:off x="862819" y="1003300"/>
          <a:ext cx="4194435" cy="4760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43516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77670"/>
              </p:ext>
            </p:extLst>
          </p:nvPr>
        </p:nvGraphicFramePr>
        <p:xfrm>
          <a:off x="942305" y="1473063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258062" y="1459231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434611" y="1445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095355" y="17204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664574" y="59079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346814" y="2993989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412063" y="36401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294703" y="5907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3785083" y="446125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2: Entrada </a:t>
            </a:r>
            <a:r>
              <a:rPr lang="es-E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1DEBF92-3D56-9608-33CF-6F7AACC249BE}"/>
              </a:ext>
            </a:extLst>
          </p:cNvPr>
          <p:cNvCxnSpPr>
            <a:cxnSpLocks/>
          </p:cNvCxnSpPr>
          <p:nvPr/>
        </p:nvCxnSpPr>
        <p:spPr>
          <a:xfrm>
            <a:off x="1368292" y="4001204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DF8CE-F381-F51F-61C2-B5ED433ACD54}"/>
              </a:ext>
            </a:extLst>
          </p:cNvPr>
          <p:cNvSpPr txBox="1"/>
          <p:nvPr/>
        </p:nvSpPr>
        <p:spPr>
          <a:xfrm>
            <a:off x="964189" y="4700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D1669A9-9189-08B5-63F4-B86A8B45C9A7}"/>
              </a:ext>
            </a:extLst>
          </p:cNvPr>
          <p:cNvCxnSpPr/>
          <p:nvPr/>
        </p:nvCxnSpPr>
        <p:spPr>
          <a:xfrm>
            <a:off x="3571354" y="16026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29B9A-F68C-5E69-3D2F-34FA4AB48245}"/>
              </a:ext>
            </a:extLst>
          </p:cNvPr>
          <p:cNvSpPr txBox="1"/>
          <p:nvPr/>
        </p:nvSpPr>
        <p:spPr>
          <a:xfrm>
            <a:off x="4166667" y="123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a 4">
            <a:extLst>
              <a:ext uri="{FF2B5EF4-FFF2-40B4-BE49-F238E27FC236}">
                <a16:creationId xmlns:a16="http://schemas.microsoft.com/office/drawing/2014/main" id="{8301F917-6196-6A53-460C-E6EA5E4D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17733"/>
              </p:ext>
            </p:extLst>
          </p:nvPr>
        </p:nvGraphicFramePr>
        <p:xfrm>
          <a:off x="6184903" y="151719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5C2BA40-B8DB-7929-E654-0F3D859048F5}"/>
              </a:ext>
            </a:extLst>
          </p:cNvPr>
          <p:cNvCxnSpPr/>
          <p:nvPr/>
        </p:nvCxnSpPr>
        <p:spPr>
          <a:xfrm flipH="1" flipV="1">
            <a:off x="6500660" y="150336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B24953-E327-B760-64EF-A5097894B0ED}"/>
              </a:ext>
            </a:extLst>
          </p:cNvPr>
          <p:cNvSpPr txBox="1"/>
          <p:nvPr/>
        </p:nvSpPr>
        <p:spPr>
          <a:xfrm>
            <a:off x="6677209" y="1489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818F4C8-5901-8F02-350B-16AC19AA7BD0}"/>
              </a:ext>
            </a:extLst>
          </p:cNvPr>
          <p:cNvSpPr txBox="1"/>
          <p:nvPr/>
        </p:nvSpPr>
        <p:spPr>
          <a:xfrm>
            <a:off x="6337953" y="17645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2AB431E-C94C-C022-AF14-909286DD6D7D}"/>
              </a:ext>
            </a:extLst>
          </p:cNvPr>
          <p:cNvCxnSpPr/>
          <p:nvPr/>
        </p:nvCxnSpPr>
        <p:spPr>
          <a:xfrm>
            <a:off x="7907172" y="59520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31A2131-C912-F476-4659-1BFEE7140D87}"/>
              </a:ext>
            </a:extLst>
          </p:cNvPr>
          <p:cNvCxnSpPr>
            <a:cxnSpLocks/>
          </p:cNvCxnSpPr>
          <p:nvPr/>
        </p:nvCxnSpPr>
        <p:spPr>
          <a:xfrm>
            <a:off x="10589412" y="303812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9F77A3-00B4-2231-374A-2A2E85B96A18}"/>
              </a:ext>
            </a:extLst>
          </p:cNvPr>
          <p:cNvSpPr txBox="1"/>
          <p:nvPr/>
        </p:nvSpPr>
        <p:spPr>
          <a:xfrm>
            <a:off x="10654661" y="36843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C21FB31-3685-70EA-C6A3-CF533EA3867A}"/>
              </a:ext>
            </a:extLst>
          </p:cNvPr>
          <p:cNvSpPr txBox="1"/>
          <p:nvPr/>
        </p:nvSpPr>
        <p:spPr>
          <a:xfrm>
            <a:off x="8537301" y="5952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5CCBADE-5EB8-F9A6-5C42-C79DA6A50BBE}"/>
              </a:ext>
            </a:extLst>
          </p:cNvPr>
          <p:cNvCxnSpPr>
            <a:cxnSpLocks/>
          </p:cNvCxnSpPr>
          <p:nvPr/>
        </p:nvCxnSpPr>
        <p:spPr>
          <a:xfrm>
            <a:off x="6610890" y="404533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B8A519D-D8BB-6228-6AE0-EBE8F875FC3E}"/>
              </a:ext>
            </a:extLst>
          </p:cNvPr>
          <p:cNvSpPr txBox="1"/>
          <p:nvPr/>
        </p:nvSpPr>
        <p:spPr>
          <a:xfrm>
            <a:off x="6206787" y="47450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F47BB75-12F4-FE25-5189-FB05835F8E90}"/>
              </a:ext>
            </a:extLst>
          </p:cNvPr>
          <p:cNvCxnSpPr/>
          <p:nvPr/>
        </p:nvCxnSpPr>
        <p:spPr>
          <a:xfrm>
            <a:off x="8813952" y="16467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EB29D-A324-F318-1402-6A26EC45D4DE}"/>
              </a:ext>
            </a:extLst>
          </p:cNvPr>
          <p:cNvSpPr txBox="1"/>
          <p:nvPr/>
        </p:nvSpPr>
        <p:spPr>
          <a:xfrm>
            <a:off x="9409265" y="1277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8C1E9C6-FDE2-34BC-F71E-2C2137306CDF}"/>
              </a:ext>
            </a:extLst>
          </p:cNvPr>
          <p:cNvCxnSpPr>
            <a:cxnSpLocks/>
          </p:cNvCxnSpPr>
          <p:nvPr/>
        </p:nvCxnSpPr>
        <p:spPr>
          <a:xfrm>
            <a:off x="6945812" y="6416619"/>
            <a:ext cx="34335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AD72842-06E2-D4D6-7354-1BFEEFB26D70}"/>
              </a:ext>
            </a:extLst>
          </p:cNvPr>
          <p:cNvSpPr txBox="1"/>
          <p:nvPr/>
        </p:nvSpPr>
        <p:spPr>
          <a:xfrm>
            <a:off x="8537301" y="647547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9700664-D8BA-E11E-E0AC-701BEB46CE68}"/>
              </a:ext>
            </a:extLst>
          </p:cNvPr>
          <p:cNvSpPr/>
          <p:nvPr/>
        </p:nvSpPr>
        <p:spPr>
          <a:xfrm>
            <a:off x="2700248" y="2954743"/>
            <a:ext cx="1513333" cy="776343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8F2AB8F-2CC8-7DF3-8E16-C25C91584BF8}"/>
              </a:ext>
            </a:extLst>
          </p:cNvPr>
          <p:cNvGrpSpPr/>
          <p:nvPr/>
        </p:nvGrpSpPr>
        <p:grpSpPr>
          <a:xfrm>
            <a:off x="7093738" y="2977184"/>
            <a:ext cx="697628" cy="776343"/>
            <a:chOff x="1327756" y="2836626"/>
            <a:chExt cx="776344" cy="1539540"/>
          </a:xfrm>
        </p:grpSpPr>
        <p:cxnSp>
          <p:nvCxnSpPr>
            <p:cNvPr id="5" name="Conector: angular 4">
              <a:extLst>
                <a:ext uri="{FF2B5EF4-FFF2-40B4-BE49-F238E27FC236}">
                  <a16:creationId xmlns:a16="http://schemas.microsoft.com/office/drawing/2014/main" id="{3339E7C5-39FA-7A30-D019-40F0BA5A66F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: angular 5">
              <a:extLst>
                <a:ext uri="{FF2B5EF4-FFF2-40B4-BE49-F238E27FC236}">
                  <a16:creationId xmlns:a16="http://schemas.microsoft.com/office/drawing/2014/main" id="{783D0F2F-71E1-0FFF-B461-895E2AE8EA7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27756" y="3685884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6707E7B-744C-5101-6DCF-EDAD376EAA6C}"/>
              </a:ext>
            </a:extLst>
          </p:cNvPr>
          <p:cNvSpPr/>
          <p:nvPr/>
        </p:nvSpPr>
        <p:spPr>
          <a:xfrm>
            <a:off x="2730034" y="4909659"/>
            <a:ext cx="1513333" cy="776343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30CCA86-6ACF-840A-A3F6-85C0473841F0}"/>
              </a:ext>
            </a:extLst>
          </p:cNvPr>
          <p:cNvSpPr/>
          <p:nvPr/>
        </p:nvSpPr>
        <p:spPr>
          <a:xfrm>
            <a:off x="7941080" y="4905303"/>
            <a:ext cx="1513333" cy="776343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34461B7-713C-748F-C741-924B5BC0CFDF}"/>
              </a:ext>
            </a:extLst>
          </p:cNvPr>
          <p:cNvGrpSpPr/>
          <p:nvPr/>
        </p:nvGrpSpPr>
        <p:grpSpPr>
          <a:xfrm rot="10800000">
            <a:off x="9629754" y="2977184"/>
            <a:ext cx="697628" cy="776343"/>
            <a:chOff x="1327756" y="2836626"/>
            <a:chExt cx="776344" cy="1539540"/>
          </a:xfrm>
        </p:grpSpPr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6FE27B87-200A-AC0F-50C4-8DBE341161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F403A6EA-03B5-E3FD-EDC3-78C38FB4C6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27756" y="3685884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B2D6C6A-61A4-4F47-BBA1-0A233DFFB164}"/>
              </a:ext>
            </a:extLst>
          </p:cNvPr>
          <p:cNvSpPr/>
          <p:nvPr/>
        </p:nvSpPr>
        <p:spPr>
          <a:xfrm>
            <a:off x="7119165" y="4864574"/>
            <a:ext cx="3130877" cy="855171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7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B7CE1-8D1A-D3B5-CE0F-6F839CDF46F7}"/>
              </a:ext>
            </a:extLst>
          </p:cNvPr>
          <p:cNvSpPr txBox="1"/>
          <p:nvPr/>
        </p:nvSpPr>
        <p:spPr>
          <a:xfrm>
            <a:off x="1447415" y="1606712"/>
            <a:ext cx="6947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lang="es-CO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endParaRPr lang="es-CO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’X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’X’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’X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a 4">
            <a:extLst>
              <a:ext uri="{FF2B5EF4-FFF2-40B4-BE49-F238E27FC236}">
                <a16:creationId xmlns:a16="http://schemas.microsoft.com/office/drawing/2014/main" id="{A564A05A-9BC0-4B28-C449-F8E0C15702C7}"/>
              </a:ext>
            </a:extLst>
          </p:cNvPr>
          <p:cNvGraphicFramePr>
            <a:graphicFrameLocks noGrp="1"/>
          </p:cNvGraphicFramePr>
          <p:nvPr/>
        </p:nvGraphicFramePr>
        <p:xfrm>
          <a:off x="6119655" y="1008199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862819" y="992523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44125"/>
              </p:ext>
            </p:extLst>
          </p:nvPr>
        </p:nvGraphicFramePr>
        <p:xfrm>
          <a:off x="942305" y="1473063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258062" y="1459231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434611" y="1445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095355" y="17204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664574" y="59079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346814" y="2993989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412063" y="36401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294703" y="5907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3678018" y="459132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1: Entrada </a:t>
            </a:r>
            <a:r>
              <a:rPr lang="es-E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1DEBF92-3D56-9608-33CF-6F7AACC249BE}"/>
              </a:ext>
            </a:extLst>
          </p:cNvPr>
          <p:cNvCxnSpPr>
            <a:cxnSpLocks/>
          </p:cNvCxnSpPr>
          <p:nvPr/>
        </p:nvCxnSpPr>
        <p:spPr>
          <a:xfrm>
            <a:off x="1368292" y="4001204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DF8CE-F381-F51F-61C2-B5ED433ACD54}"/>
              </a:ext>
            </a:extLst>
          </p:cNvPr>
          <p:cNvSpPr txBox="1"/>
          <p:nvPr/>
        </p:nvSpPr>
        <p:spPr>
          <a:xfrm>
            <a:off x="964189" y="4700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D1669A9-9189-08B5-63F4-B86A8B45C9A7}"/>
              </a:ext>
            </a:extLst>
          </p:cNvPr>
          <p:cNvCxnSpPr/>
          <p:nvPr/>
        </p:nvCxnSpPr>
        <p:spPr>
          <a:xfrm>
            <a:off x="3571354" y="16026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29B9A-F68C-5E69-3D2F-34FA4AB48245}"/>
              </a:ext>
            </a:extLst>
          </p:cNvPr>
          <p:cNvSpPr txBox="1"/>
          <p:nvPr/>
        </p:nvSpPr>
        <p:spPr>
          <a:xfrm>
            <a:off x="4166667" y="123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a 4">
            <a:extLst>
              <a:ext uri="{FF2B5EF4-FFF2-40B4-BE49-F238E27FC236}">
                <a16:creationId xmlns:a16="http://schemas.microsoft.com/office/drawing/2014/main" id="{8301F917-6196-6A53-460C-E6EA5E4D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27231"/>
              </p:ext>
            </p:extLst>
          </p:nvPr>
        </p:nvGraphicFramePr>
        <p:xfrm>
          <a:off x="6184903" y="151719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5C2BA40-B8DB-7929-E654-0F3D859048F5}"/>
              </a:ext>
            </a:extLst>
          </p:cNvPr>
          <p:cNvCxnSpPr/>
          <p:nvPr/>
        </p:nvCxnSpPr>
        <p:spPr>
          <a:xfrm flipH="1" flipV="1">
            <a:off x="6500660" y="150336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B24953-E327-B760-64EF-A5097894B0ED}"/>
              </a:ext>
            </a:extLst>
          </p:cNvPr>
          <p:cNvSpPr txBox="1"/>
          <p:nvPr/>
        </p:nvSpPr>
        <p:spPr>
          <a:xfrm>
            <a:off x="6677209" y="1489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818F4C8-5901-8F02-350B-16AC19AA7BD0}"/>
              </a:ext>
            </a:extLst>
          </p:cNvPr>
          <p:cNvSpPr txBox="1"/>
          <p:nvPr/>
        </p:nvSpPr>
        <p:spPr>
          <a:xfrm>
            <a:off x="6337953" y="17645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2AB431E-C94C-C022-AF14-909286DD6D7D}"/>
              </a:ext>
            </a:extLst>
          </p:cNvPr>
          <p:cNvCxnSpPr/>
          <p:nvPr/>
        </p:nvCxnSpPr>
        <p:spPr>
          <a:xfrm>
            <a:off x="7907172" y="59520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31A2131-C912-F476-4659-1BFEE7140D87}"/>
              </a:ext>
            </a:extLst>
          </p:cNvPr>
          <p:cNvCxnSpPr>
            <a:cxnSpLocks/>
          </p:cNvCxnSpPr>
          <p:nvPr/>
        </p:nvCxnSpPr>
        <p:spPr>
          <a:xfrm>
            <a:off x="10589412" y="303812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9F77A3-00B4-2231-374A-2A2E85B96A18}"/>
              </a:ext>
            </a:extLst>
          </p:cNvPr>
          <p:cNvSpPr txBox="1"/>
          <p:nvPr/>
        </p:nvSpPr>
        <p:spPr>
          <a:xfrm>
            <a:off x="10654661" y="36843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C21FB31-3685-70EA-C6A3-CF533EA3867A}"/>
              </a:ext>
            </a:extLst>
          </p:cNvPr>
          <p:cNvSpPr txBox="1"/>
          <p:nvPr/>
        </p:nvSpPr>
        <p:spPr>
          <a:xfrm>
            <a:off x="8537301" y="5952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5CCBADE-5EB8-F9A6-5C42-C79DA6A50BBE}"/>
              </a:ext>
            </a:extLst>
          </p:cNvPr>
          <p:cNvCxnSpPr>
            <a:cxnSpLocks/>
          </p:cNvCxnSpPr>
          <p:nvPr/>
        </p:nvCxnSpPr>
        <p:spPr>
          <a:xfrm>
            <a:off x="6610890" y="404533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B8A519D-D8BB-6228-6AE0-EBE8F875FC3E}"/>
              </a:ext>
            </a:extLst>
          </p:cNvPr>
          <p:cNvSpPr txBox="1"/>
          <p:nvPr/>
        </p:nvSpPr>
        <p:spPr>
          <a:xfrm>
            <a:off x="6206787" y="47450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F47BB75-12F4-FE25-5189-FB05835F8E90}"/>
              </a:ext>
            </a:extLst>
          </p:cNvPr>
          <p:cNvCxnSpPr/>
          <p:nvPr/>
        </p:nvCxnSpPr>
        <p:spPr>
          <a:xfrm>
            <a:off x="8813952" y="16467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EB29D-A324-F318-1402-6A26EC45D4DE}"/>
              </a:ext>
            </a:extLst>
          </p:cNvPr>
          <p:cNvSpPr txBox="1"/>
          <p:nvPr/>
        </p:nvSpPr>
        <p:spPr>
          <a:xfrm>
            <a:off x="9409265" y="1277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8C1E9C6-FDE2-34BC-F71E-2C2137306CDF}"/>
              </a:ext>
            </a:extLst>
          </p:cNvPr>
          <p:cNvCxnSpPr>
            <a:cxnSpLocks/>
          </p:cNvCxnSpPr>
          <p:nvPr/>
        </p:nvCxnSpPr>
        <p:spPr>
          <a:xfrm>
            <a:off x="6945812" y="6416619"/>
            <a:ext cx="34335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AD72842-06E2-D4D6-7354-1BFEEFB26D70}"/>
              </a:ext>
            </a:extLst>
          </p:cNvPr>
          <p:cNvSpPr txBox="1"/>
          <p:nvPr/>
        </p:nvSpPr>
        <p:spPr>
          <a:xfrm>
            <a:off x="8537301" y="647547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1570E55-9343-F836-BD6D-92CABEC8AD7C}"/>
              </a:ext>
            </a:extLst>
          </p:cNvPr>
          <p:cNvSpPr/>
          <p:nvPr/>
        </p:nvSpPr>
        <p:spPr>
          <a:xfrm>
            <a:off x="1907907" y="3838575"/>
            <a:ext cx="3082693" cy="875989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571F810-7980-5A3B-147C-8D4F1010A30B}"/>
              </a:ext>
            </a:extLst>
          </p:cNvPr>
          <p:cNvSpPr/>
          <p:nvPr/>
        </p:nvSpPr>
        <p:spPr>
          <a:xfrm>
            <a:off x="7121228" y="3891562"/>
            <a:ext cx="3178624" cy="875989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89BA014-E833-FD8C-7B76-9DFAB273CACF}"/>
              </a:ext>
            </a:extLst>
          </p:cNvPr>
          <p:cNvSpPr/>
          <p:nvPr/>
        </p:nvSpPr>
        <p:spPr>
          <a:xfrm>
            <a:off x="1973930" y="3968116"/>
            <a:ext cx="1320774" cy="1570457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4D35F6-7F61-C2E4-36E5-6953EFE83FB2}"/>
              </a:ext>
            </a:extLst>
          </p:cNvPr>
          <p:cNvSpPr/>
          <p:nvPr/>
        </p:nvSpPr>
        <p:spPr>
          <a:xfrm>
            <a:off x="3504699" y="2083145"/>
            <a:ext cx="1551149" cy="1653936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24355CB-08E7-C3F6-90C5-3614B7D3406C}"/>
              </a:ext>
            </a:extLst>
          </p:cNvPr>
          <p:cNvSpPr/>
          <p:nvPr/>
        </p:nvSpPr>
        <p:spPr>
          <a:xfrm>
            <a:off x="8743391" y="2118147"/>
            <a:ext cx="1551149" cy="1653936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3EE5CD6-7B7E-D4A5-C030-93F1F1EBAF02}"/>
              </a:ext>
            </a:extLst>
          </p:cNvPr>
          <p:cNvSpPr/>
          <p:nvPr/>
        </p:nvSpPr>
        <p:spPr>
          <a:xfrm>
            <a:off x="3617232" y="2993989"/>
            <a:ext cx="1320774" cy="1509919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5CADE7-207A-8EB1-8239-AA0CD6A8CB45}"/>
              </a:ext>
            </a:extLst>
          </p:cNvPr>
          <p:cNvSpPr/>
          <p:nvPr/>
        </p:nvSpPr>
        <p:spPr>
          <a:xfrm>
            <a:off x="8856108" y="3041352"/>
            <a:ext cx="1320774" cy="1509919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C47F175-B3CE-DCC5-0C9D-0BB6B19B6CEF}"/>
              </a:ext>
            </a:extLst>
          </p:cNvPr>
          <p:cNvSpPr/>
          <p:nvPr/>
        </p:nvSpPr>
        <p:spPr>
          <a:xfrm>
            <a:off x="7169193" y="2171488"/>
            <a:ext cx="3082693" cy="544244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1238682" y="593548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10898"/>
              </p:ext>
            </p:extLst>
          </p:nvPr>
        </p:nvGraphicFramePr>
        <p:xfrm>
          <a:off x="1271306" y="1212171"/>
          <a:ext cx="4294887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01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 marL="231309" marR="231309" marT="115654" marB="1156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</a:rPr>
                        <a:t>01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4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YZ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F3E5E7-8B3B-F4A7-CDDC-7CAE6ACD576D}"/>
              </a:ext>
            </a:extLst>
          </p:cNvPr>
          <p:cNvCxnSpPr/>
          <p:nvPr/>
        </p:nvCxnSpPr>
        <p:spPr>
          <a:xfrm>
            <a:off x="3902784" y="12393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8C6A45C-3112-8FDB-A583-A0F5C70201AD}"/>
              </a:ext>
            </a:extLst>
          </p:cNvPr>
          <p:cNvCxnSpPr>
            <a:cxnSpLocks/>
          </p:cNvCxnSpPr>
          <p:nvPr/>
        </p:nvCxnSpPr>
        <p:spPr>
          <a:xfrm>
            <a:off x="1423497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B9A8FD-C0C9-5D51-DCF6-74FEB312091E}"/>
              </a:ext>
            </a:extLst>
          </p:cNvPr>
          <p:cNvSpPr txBox="1"/>
          <p:nvPr/>
        </p:nvSpPr>
        <p:spPr>
          <a:xfrm>
            <a:off x="1019394" y="44137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241D8C-F93C-3B56-5520-848949E1805C}"/>
              </a:ext>
            </a:extLst>
          </p:cNvPr>
          <p:cNvSpPr txBox="1"/>
          <p:nvPr/>
        </p:nvSpPr>
        <p:spPr>
          <a:xfrm>
            <a:off x="4498097" y="86997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788679" y="1305341"/>
            <a:ext cx="3864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CO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X’Z’+Y+XZ+W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</a:t>
            </a:r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EAE3A9BF-65A4-157F-167B-39C1827786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59448" y="1802687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FE095307-CEC5-2120-13C6-96C0CAE3F496}"/>
              </a:ext>
            </a:extLst>
          </p:cNvPr>
          <p:cNvCxnSpPr>
            <a:cxnSpLocks/>
          </p:cNvCxnSpPr>
          <p:nvPr/>
        </p:nvCxnSpPr>
        <p:spPr>
          <a:xfrm rot="5400000" flipH="1">
            <a:off x="2132298" y="4623986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4D6AC0F7-0BFD-89BA-33B2-3F7378AAE2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9536" y="173824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3F4103B-828A-6BA4-7B67-002B855C8A91}"/>
              </a:ext>
            </a:extLst>
          </p:cNvPr>
          <p:cNvCxnSpPr>
            <a:cxnSpLocks/>
          </p:cNvCxnSpPr>
          <p:nvPr/>
        </p:nvCxnSpPr>
        <p:spPr>
          <a:xfrm rot="5400000">
            <a:off x="4734826" y="4572484"/>
            <a:ext cx="734137" cy="726612"/>
          </a:xfrm>
          <a:prstGeom prst="bentConnector3">
            <a:avLst>
              <a:gd name="adj1" fmla="val 1995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4E1347B-ED12-2A3B-CEC0-B23E8B6FF1D0}"/>
              </a:ext>
            </a:extLst>
          </p:cNvPr>
          <p:cNvSpPr/>
          <p:nvPr/>
        </p:nvSpPr>
        <p:spPr>
          <a:xfrm>
            <a:off x="2212974" y="3620655"/>
            <a:ext cx="3162151" cy="1682204"/>
          </a:xfrm>
          <a:prstGeom prst="roundRect">
            <a:avLst/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AB41CBE-4D60-7D36-70C2-2511393AF40D}"/>
              </a:ext>
            </a:extLst>
          </p:cNvPr>
          <p:cNvSpPr/>
          <p:nvPr/>
        </p:nvSpPr>
        <p:spPr>
          <a:xfrm rot="5400000">
            <a:off x="2903967" y="2828150"/>
            <a:ext cx="3609256" cy="1449041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8966B92-EC2B-5355-C572-D07D5B459354}"/>
              </a:ext>
            </a:extLst>
          </p:cNvPr>
          <p:cNvSpPr/>
          <p:nvPr/>
        </p:nvSpPr>
        <p:spPr>
          <a:xfrm>
            <a:off x="3065929" y="2619573"/>
            <a:ext cx="1579805" cy="1682201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B7CE1-8D1A-D3B5-CE0F-6F839CDF46F7}"/>
              </a:ext>
            </a:extLst>
          </p:cNvPr>
          <p:cNvSpPr txBox="1"/>
          <p:nvPr/>
        </p:nvSpPr>
        <p:spPr>
          <a:xfrm>
            <a:off x="1485515" y="1619412"/>
            <a:ext cx="6147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’X’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’X’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1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’X’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65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a 4">
            <a:extLst>
              <a:ext uri="{FF2B5EF4-FFF2-40B4-BE49-F238E27FC236}">
                <a16:creationId xmlns:a16="http://schemas.microsoft.com/office/drawing/2014/main" id="{A564A05A-9BC0-4B28-C449-F8E0C15702C7}"/>
              </a:ext>
            </a:extLst>
          </p:cNvPr>
          <p:cNvGraphicFramePr>
            <a:graphicFrameLocks noGrp="1"/>
          </p:cNvGraphicFramePr>
          <p:nvPr/>
        </p:nvGraphicFramePr>
        <p:xfrm>
          <a:off x="6119655" y="1008199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862819" y="992523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20859"/>
              </p:ext>
            </p:extLst>
          </p:nvPr>
        </p:nvGraphicFramePr>
        <p:xfrm>
          <a:off x="942305" y="1473063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258062" y="1459231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434611" y="1445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095355" y="17204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664574" y="59079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346814" y="2993989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412063" y="36401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294703" y="5907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3684185" y="393892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0: Entrada </a:t>
            </a:r>
            <a:r>
              <a:rPr lang="es-E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32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s-CO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1DEBF92-3D56-9608-33CF-6F7AACC249BE}"/>
              </a:ext>
            </a:extLst>
          </p:cNvPr>
          <p:cNvCxnSpPr>
            <a:cxnSpLocks/>
          </p:cNvCxnSpPr>
          <p:nvPr/>
        </p:nvCxnSpPr>
        <p:spPr>
          <a:xfrm>
            <a:off x="1368292" y="4001204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4DF8CE-F381-F51F-61C2-B5ED433ACD54}"/>
              </a:ext>
            </a:extLst>
          </p:cNvPr>
          <p:cNvSpPr txBox="1"/>
          <p:nvPr/>
        </p:nvSpPr>
        <p:spPr>
          <a:xfrm>
            <a:off x="964189" y="4700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D1669A9-9189-08B5-63F4-B86A8B45C9A7}"/>
              </a:ext>
            </a:extLst>
          </p:cNvPr>
          <p:cNvCxnSpPr/>
          <p:nvPr/>
        </p:nvCxnSpPr>
        <p:spPr>
          <a:xfrm>
            <a:off x="3571354" y="1602604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29B9A-F68C-5E69-3D2F-34FA4AB48245}"/>
              </a:ext>
            </a:extLst>
          </p:cNvPr>
          <p:cNvSpPr txBox="1"/>
          <p:nvPr/>
        </p:nvSpPr>
        <p:spPr>
          <a:xfrm>
            <a:off x="4166667" y="123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a 4">
            <a:extLst>
              <a:ext uri="{FF2B5EF4-FFF2-40B4-BE49-F238E27FC236}">
                <a16:creationId xmlns:a16="http://schemas.microsoft.com/office/drawing/2014/main" id="{8301F917-6196-6A53-460C-E6EA5E4D1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31141"/>
              </p:ext>
            </p:extLst>
          </p:nvPr>
        </p:nvGraphicFramePr>
        <p:xfrm>
          <a:off x="6184903" y="151719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5C2BA40-B8DB-7929-E654-0F3D859048F5}"/>
              </a:ext>
            </a:extLst>
          </p:cNvPr>
          <p:cNvCxnSpPr/>
          <p:nvPr/>
        </p:nvCxnSpPr>
        <p:spPr>
          <a:xfrm flipH="1" flipV="1">
            <a:off x="6500660" y="150336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B24953-E327-B760-64EF-A5097894B0ED}"/>
              </a:ext>
            </a:extLst>
          </p:cNvPr>
          <p:cNvSpPr txBox="1"/>
          <p:nvPr/>
        </p:nvSpPr>
        <p:spPr>
          <a:xfrm>
            <a:off x="6677209" y="1489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818F4C8-5901-8F02-350B-16AC19AA7BD0}"/>
              </a:ext>
            </a:extLst>
          </p:cNvPr>
          <p:cNvSpPr txBox="1"/>
          <p:nvPr/>
        </p:nvSpPr>
        <p:spPr>
          <a:xfrm>
            <a:off x="6337953" y="17645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2AB431E-C94C-C022-AF14-909286DD6D7D}"/>
              </a:ext>
            </a:extLst>
          </p:cNvPr>
          <p:cNvCxnSpPr/>
          <p:nvPr/>
        </p:nvCxnSpPr>
        <p:spPr>
          <a:xfrm>
            <a:off x="7907172" y="59520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31A2131-C912-F476-4659-1BFEE7140D87}"/>
              </a:ext>
            </a:extLst>
          </p:cNvPr>
          <p:cNvCxnSpPr>
            <a:cxnSpLocks/>
          </p:cNvCxnSpPr>
          <p:nvPr/>
        </p:nvCxnSpPr>
        <p:spPr>
          <a:xfrm>
            <a:off x="10589412" y="303812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9F77A3-00B4-2231-374A-2A2E85B96A18}"/>
              </a:ext>
            </a:extLst>
          </p:cNvPr>
          <p:cNvSpPr txBox="1"/>
          <p:nvPr/>
        </p:nvSpPr>
        <p:spPr>
          <a:xfrm>
            <a:off x="10654661" y="36843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C21FB31-3685-70EA-C6A3-CF533EA3867A}"/>
              </a:ext>
            </a:extLst>
          </p:cNvPr>
          <p:cNvSpPr txBox="1"/>
          <p:nvPr/>
        </p:nvSpPr>
        <p:spPr>
          <a:xfrm>
            <a:off x="8537301" y="59520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5CCBADE-5EB8-F9A6-5C42-C79DA6A50BBE}"/>
              </a:ext>
            </a:extLst>
          </p:cNvPr>
          <p:cNvCxnSpPr>
            <a:cxnSpLocks/>
          </p:cNvCxnSpPr>
          <p:nvPr/>
        </p:nvCxnSpPr>
        <p:spPr>
          <a:xfrm>
            <a:off x="6610890" y="404533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B8A519D-D8BB-6228-6AE0-EBE8F875FC3E}"/>
              </a:ext>
            </a:extLst>
          </p:cNvPr>
          <p:cNvSpPr txBox="1"/>
          <p:nvPr/>
        </p:nvSpPr>
        <p:spPr>
          <a:xfrm>
            <a:off x="6206787" y="47450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F47BB75-12F4-FE25-5189-FB05835F8E90}"/>
              </a:ext>
            </a:extLst>
          </p:cNvPr>
          <p:cNvCxnSpPr/>
          <p:nvPr/>
        </p:nvCxnSpPr>
        <p:spPr>
          <a:xfrm>
            <a:off x="8813952" y="164673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EB29D-A324-F318-1402-6A26EC45D4DE}"/>
              </a:ext>
            </a:extLst>
          </p:cNvPr>
          <p:cNvSpPr txBox="1"/>
          <p:nvPr/>
        </p:nvSpPr>
        <p:spPr>
          <a:xfrm>
            <a:off x="9409265" y="1277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8C1E9C6-FDE2-34BC-F71E-2C2137306CDF}"/>
              </a:ext>
            </a:extLst>
          </p:cNvPr>
          <p:cNvCxnSpPr>
            <a:cxnSpLocks/>
          </p:cNvCxnSpPr>
          <p:nvPr/>
        </p:nvCxnSpPr>
        <p:spPr>
          <a:xfrm>
            <a:off x="6945812" y="6416619"/>
            <a:ext cx="34335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AD72842-06E2-D4D6-7354-1BFEEFB26D70}"/>
              </a:ext>
            </a:extLst>
          </p:cNvPr>
          <p:cNvSpPr txBox="1"/>
          <p:nvPr/>
        </p:nvSpPr>
        <p:spPr>
          <a:xfrm>
            <a:off x="8537301" y="647547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BEC1106-EA59-DB19-5444-1981B929FFD1}"/>
              </a:ext>
            </a:extLst>
          </p:cNvPr>
          <p:cNvSpPr/>
          <p:nvPr/>
        </p:nvSpPr>
        <p:spPr>
          <a:xfrm>
            <a:off x="7923347" y="2979271"/>
            <a:ext cx="1485900" cy="1765731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1ADF23-F358-1012-5180-8A8041C1CFB9}"/>
              </a:ext>
            </a:extLst>
          </p:cNvPr>
          <p:cNvSpPr/>
          <p:nvPr/>
        </p:nvSpPr>
        <p:spPr>
          <a:xfrm>
            <a:off x="1877909" y="2964563"/>
            <a:ext cx="697627" cy="1765731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82AF4D4-DDCC-F1F6-946E-46E8F575A781}"/>
              </a:ext>
            </a:extLst>
          </p:cNvPr>
          <p:cNvSpPr/>
          <p:nvPr/>
        </p:nvSpPr>
        <p:spPr>
          <a:xfrm>
            <a:off x="3539178" y="2081697"/>
            <a:ext cx="697627" cy="3543030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23DED00-A5F5-3D99-85DF-23A81572A482}"/>
              </a:ext>
            </a:extLst>
          </p:cNvPr>
          <p:cNvSpPr/>
          <p:nvPr/>
        </p:nvSpPr>
        <p:spPr>
          <a:xfrm>
            <a:off x="8744244" y="2133917"/>
            <a:ext cx="697627" cy="3543030"/>
          </a:xfrm>
          <a:prstGeom prst="roundRect">
            <a:avLst>
              <a:gd name="adj" fmla="val 5338"/>
            </a:avLst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63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AB7CE1-8D1A-D3B5-CE0F-6F839CDF46F7}"/>
              </a:ext>
            </a:extLst>
          </p:cNvPr>
          <p:cNvSpPr txBox="1"/>
          <p:nvPr/>
        </p:nvSpPr>
        <p:spPr>
          <a:xfrm>
            <a:off x="1485515" y="1619412"/>
            <a:ext cx="52962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="1" baseline="-25000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O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s-CO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 =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’X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CO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4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DA44C5-A381-96E5-65AF-CD4ECE97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69" y="755367"/>
            <a:ext cx="6546650" cy="53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3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1238682" y="593548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92466"/>
              </p:ext>
            </p:extLst>
          </p:nvPr>
        </p:nvGraphicFramePr>
        <p:xfrm>
          <a:off x="1273735" y="1185966"/>
          <a:ext cx="4194435" cy="4261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483036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F3E5E7-8B3B-F4A7-CDDC-7CAE6ACD576D}"/>
              </a:ext>
            </a:extLst>
          </p:cNvPr>
          <p:cNvCxnSpPr/>
          <p:nvPr/>
        </p:nvCxnSpPr>
        <p:spPr>
          <a:xfrm>
            <a:off x="3902784" y="13155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8C6A45C-3112-8FDB-A583-A0F5C70201AD}"/>
              </a:ext>
            </a:extLst>
          </p:cNvPr>
          <p:cNvCxnSpPr>
            <a:cxnSpLocks/>
          </p:cNvCxnSpPr>
          <p:nvPr/>
        </p:nvCxnSpPr>
        <p:spPr>
          <a:xfrm>
            <a:off x="1699722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B9A8FD-C0C9-5D51-DCF6-74FEB312091E}"/>
              </a:ext>
            </a:extLst>
          </p:cNvPr>
          <p:cNvSpPr txBox="1"/>
          <p:nvPr/>
        </p:nvSpPr>
        <p:spPr>
          <a:xfrm>
            <a:off x="1295619" y="44137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241D8C-F93C-3B56-5520-848949E1805C}"/>
              </a:ext>
            </a:extLst>
          </p:cNvPr>
          <p:cNvSpPr txBox="1"/>
          <p:nvPr/>
        </p:nvSpPr>
        <p:spPr>
          <a:xfrm>
            <a:off x="4498097" y="946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449275" y="1350219"/>
            <a:ext cx="499906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s-CO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D8D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s-CO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X’+Y’Z’+ YZ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b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F79C327-9174-84F4-9D64-C15262098E1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11935" y="1761144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798A0A49-2E82-67AA-B0DC-3E4BA28185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9536" y="1738247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D5691D6A-6DB8-D680-8FFF-567D6928328A}"/>
              </a:ext>
            </a:extLst>
          </p:cNvPr>
          <p:cNvCxnSpPr>
            <a:cxnSpLocks/>
          </p:cNvCxnSpPr>
          <p:nvPr/>
        </p:nvCxnSpPr>
        <p:spPr>
          <a:xfrm rot="5400000" flipH="1">
            <a:off x="2132298" y="4623986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016DD79-D274-1E95-D885-35B2FD42BAC1}"/>
              </a:ext>
            </a:extLst>
          </p:cNvPr>
          <p:cNvCxnSpPr>
            <a:cxnSpLocks/>
          </p:cNvCxnSpPr>
          <p:nvPr/>
        </p:nvCxnSpPr>
        <p:spPr>
          <a:xfrm rot="5400000">
            <a:off x="4734826" y="4572484"/>
            <a:ext cx="734137" cy="726612"/>
          </a:xfrm>
          <a:prstGeom prst="bentConnector3">
            <a:avLst>
              <a:gd name="adj1" fmla="val 1995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97E0097-03E5-1C82-6233-517BE803BBF9}"/>
              </a:ext>
            </a:extLst>
          </p:cNvPr>
          <p:cNvSpPr/>
          <p:nvPr/>
        </p:nvSpPr>
        <p:spPr>
          <a:xfrm>
            <a:off x="2179138" y="1703221"/>
            <a:ext cx="3253979" cy="68926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8F9FF81-FC3A-B4FF-8520-09AFFC85E93B}"/>
              </a:ext>
            </a:extLst>
          </p:cNvPr>
          <p:cNvGrpSpPr/>
          <p:nvPr/>
        </p:nvGrpSpPr>
        <p:grpSpPr>
          <a:xfrm>
            <a:off x="2072984" y="1735635"/>
            <a:ext cx="817693" cy="3567224"/>
            <a:chOff x="1413818" y="2836626"/>
            <a:chExt cx="690282" cy="1539539"/>
          </a:xfrm>
        </p:grpSpPr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B554BD5B-F2AE-F874-84D3-5C8213766FC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6F8598CE-DAE5-790C-6A24-1A19F1683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819" y="3685885"/>
              <a:ext cx="690281" cy="690280"/>
            </a:xfrm>
            <a:prstGeom prst="bentConnector3">
              <a:avLst>
                <a:gd name="adj1" fmla="val 100365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C51F5920-FADC-CF5A-7520-798C99FA5980}"/>
              </a:ext>
            </a:extLst>
          </p:cNvPr>
          <p:cNvGrpSpPr/>
          <p:nvPr/>
        </p:nvGrpSpPr>
        <p:grpSpPr>
          <a:xfrm rot="10800000">
            <a:off x="4693047" y="1787892"/>
            <a:ext cx="817693" cy="3567218"/>
            <a:chOff x="1413818" y="2836626"/>
            <a:chExt cx="690282" cy="1539539"/>
          </a:xfrm>
        </p:grpSpPr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D42F1EE8-3822-09D4-D105-A0F4A771838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r 39">
              <a:extLst>
                <a:ext uri="{FF2B5EF4-FFF2-40B4-BE49-F238E27FC236}">
                  <a16:creationId xmlns:a16="http://schemas.microsoft.com/office/drawing/2014/main" id="{09CB8E42-8A96-9685-AA60-D2AD2C2F9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819" y="3685885"/>
              <a:ext cx="690281" cy="690280"/>
            </a:xfrm>
            <a:prstGeom prst="bentConnector3">
              <a:avLst>
                <a:gd name="adj1" fmla="val 100365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5F3AB2C-61F3-A23C-28DF-5BD518F9DAF5}"/>
              </a:ext>
            </a:extLst>
          </p:cNvPr>
          <p:cNvSpPr/>
          <p:nvPr/>
        </p:nvSpPr>
        <p:spPr>
          <a:xfrm>
            <a:off x="2212974" y="3620655"/>
            <a:ext cx="3162151" cy="703285"/>
          </a:xfrm>
          <a:prstGeom prst="roundRect">
            <a:avLst/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1275740-7310-10CF-F8B2-BCA188D54734}"/>
              </a:ext>
            </a:extLst>
          </p:cNvPr>
          <p:cNvSpPr/>
          <p:nvPr/>
        </p:nvSpPr>
        <p:spPr>
          <a:xfrm rot="5400000">
            <a:off x="2874304" y="2788481"/>
            <a:ext cx="3511857" cy="1516899"/>
          </a:xfrm>
          <a:prstGeom prst="roundRect">
            <a:avLst/>
          </a:prstGeom>
          <a:noFill/>
          <a:ln w="22225">
            <a:solidFill>
              <a:srgbClr val="FD8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8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1238682" y="593548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74041"/>
              </p:ext>
            </p:extLst>
          </p:nvPr>
        </p:nvGraphicFramePr>
        <p:xfrm>
          <a:off x="1274830" y="1222171"/>
          <a:ext cx="4194435" cy="4261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483036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F3E5E7-8B3B-F4A7-CDDC-7CAE6ACD576D}"/>
              </a:ext>
            </a:extLst>
          </p:cNvPr>
          <p:cNvCxnSpPr/>
          <p:nvPr/>
        </p:nvCxnSpPr>
        <p:spPr>
          <a:xfrm>
            <a:off x="3902784" y="13155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8C6A45C-3112-8FDB-A583-A0F5C70201AD}"/>
              </a:ext>
            </a:extLst>
          </p:cNvPr>
          <p:cNvCxnSpPr>
            <a:cxnSpLocks/>
          </p:cNvCxnSpPr>
          <p:nvPr/>
        </p:nvCxnSpPr>
        <p:spPr>
          <a:xfrm>
            <a:off x="1699722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B9A8FD-C0C9-5D51-DCF6-74FEB312091E}"/>
              </a:ext>
            </a:extLst>
          </p:cNvPr>
          <p:cNvSpPr txBox="1"/>
          <p:nvPr/>
        </p:nvSpPr>
        <p:spPr>
          <a:xfrm>
            <a:off x="1295619" y="44137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241D8C-F93C-3B56-5520-848949E1805C}"/>
              </a:ext>
            </a:extLst>
          </p:cNvPr>
          <p:cNvSpPr txBox="1"/>
          <p:nvPr/>
        </p:nvSpPr>
        <p:spPr>
          <a:xfrm>
            <a:off x="4498097" y="946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513757" y="1394695"/>
            <a:ext cx="4999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s-CO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s-CO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Y’+Z+X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B4407E1-2FBF-01FD-951E-B050FBA0ED81}"/>
              </a:ext>
            </a:extLst>
          </p:cNvPr>
          <p:cNvSpPr/>
          <p:nvPr/>
        </p:nvSpPr>
        <p:spPr>
          <a:xfrm>
            <a:off x="2220746" y="1802386"/>
            <a:ext cx="3162151" cy="1626613"/>
          </a:xfrm>
          <a:prstGeom prst="roundRect">
            <a:avLst/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95C6899-3A74-A787-D174-9889AA0E5DDF}"/>
              </a:ext>
            </a:extLst>
          </p:cNvPr>
          <p:cNvSpPr/>
          <p:nvPr/>
        </p:nvSpPr>
        <p:spPr>
          <a:xfrm>
            <a:off x="2220746" y="2706892"/>
            <a:ext cx="3162151" cy="170688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54485D3-5312-559B-3905-CBD4F10F644E}"/>
              </a:ext>
            </a:extLst>
          </p:cNvPr>
          <p:cNvSpPr/>
          <p:nvPr/>
        </p:nvSpPr>
        <p:spPr>
          <a:xfrm>
            <a:off x="2996005" y="1860161"/>
            <a:ext cx="1485900" cy="3554889"/>
          </a:xfrm>
          <a:prstGeom prst="roundRect">
            <a:avLst/>
          </a:prstGeom>
          <a:noFill/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829D5B4-06E1-EDCE-32CE-2CA33E753BA4}"/>
              </a:ext>
            </a:extLst>
          </p:cNvPr>
          <p:cNvSpPr/>
          <p:nvPr/>
        </p:nvSpPr>
        <p:spPr>
          <a:xfrm>
            <a:off x="3902784" y="1815205"/>
            <a:ext cx="1438780" cy="3599845"/>
          </a:xfrm>
          <a:prstGeom prst="roundRect">
            <a:avLst/>
          </a:prstGeom>
          <a:noFill/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8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0691"/>
              </p:ext>
            </p:extLst>
          </p:nvPr>
        </p:nvGraphicFramePr>
        <p:xfrm>
          <a:off x="1238682" y="593548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96083"/>
              </p:ext>
            </p:extLst>
          </p:nvPr>
        </p:nvGraphicFramePr>
        <p:xfrm>
          <a:off x="1273735" y="118596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7200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72000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F3E5E7-8B3B-F4A7-CDDC-7CAE6ACD576D}"/>
              </a:ext>
            </a:extLst>
          </p:cNvPr>
          <p:cNvCxnSpPr/>
          <p:nvPr/>
        </p:nvCxnSpPr>
        <p:spPr>
          <a:xfrm>
            <a:off x="3902784" y="13155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8C6A45C-3112-8FDB-A583-A0F5C70201AD}"/>
              </a:ext>
            </a:extLst>
          </p:cNvPr>
          <p:cNvCxnSpPr>
            <a:cxnSpLocks/>
          </p:cNvCxnSpPr>
          <p:nvPr/>
        </p:nvCxnSpPr>
        <p:spPr>
          <a:xfrm>
            <a:off x="1699722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B9A8FD-C0C9-5D51-DCF6-74FEB312091E}"/>
              </a:ext>
            </a:extLst>
          </p:cNvPr>
          <p:cNvSpPr txBox="1"/>
          <p:nvPr/>
        </p:nvSpPr>
        <p:spPr>
          <a:xfrm>
            <a:off x="1295619" y="44137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241D8C-F93C-3B56-5520-848949E1805C}"/>
              </a:ext>
            </a:extLst>
          </p:cNvPr>
          <p:cNvSpPr txBox="1"/>
          <p:nvPr/>
        </p:nvSpPr>
        <p:spPr>
          <a:xfrm>
            <a:off x="4498097" y="946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DCB1096-D91D-5E08-56DF-4CFF00CA7351}"/>
              </a:ext>
            </a:extLst>
          </p:cNvPr>
          <p:cNvSpPr/>
          <p:nvPr/>
        </p:nvSpPr>
        <p:spPr>
          <a:xfrm>
            <a:off x="2163258" y="4644544"/>
            <a:ext cx="3249237" cy="689264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C1BD842-F5BD-26C4-AB3B-5E5CFE694FDE}"/>
              </a:ext>
            </a:extLst>
          </p:cNvPr>
          <p:cNvSpPr/>
          <p:nvPr/>
        </p:nvSpPr>
        <p:spPr>
          <a:xfrm>
            <a:off x="3046931" y="2649797"/>
            <a:ext cx="1485900" cy="703285"/>
          </a:xfrm>
          <a:prstGeom prst="roundRect">
            <a:avLst/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017AD71-3BCD-99E2-709C-581AE5B8B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2919" y="1759220"/>
            <a:ext cx="704714" cy="679699"/>
          </a:xfrm>
          <a:prstGeom prst="bentConnector3">
            <a:avLst>
              <a:gd name="adj1" fmla="val 10136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8B60D07-EE58-F705-7FCD-34A4C6A8A5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11935" y="1761144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93D19BD9-8EA0-922E-6594-92575266F71C}"/>
              </a:ext>
            </a:extLst>
          </p:cNvPr>
          <p:cNvCxnSpPr>
            <a:cxnSpLocks/>
          </p:cNvCxnSpPr>
          <p:nvPr/>
        </p:nvCxnSpPr>
        <p:spPr>
          <a:xfrm rot="5400000">
            <a:off x="4734826" y="4572484"/>
            <a:ext cx="734137" cy="726612"/>
          </a:xfrm>
          <a:prstGeom prst="bentConnector3">
            <a:avLst>
              <a:gd name="adj1" fmla="val 1995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9FF35FA0-5A50-E522-E665-25D19445F828}"/>
              </a:ext>
            </a:extLst>
          </p:cNvPr>
          <p:cNvCxnSpPr>
            <a:cxnSpLocks/>
          </p:cNvCxnSpPr>
          <p:nvPr/>
        </p:nvCxnSpPr>
        <p:spPr>
          <a:xfrm rot="5400000" flipH="1">
            <a:off x="2132298" y="4623986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642293C-E44A-9711-E6FB-C70DD835C59E}"/>
              </a:ext>
            </a:extLst>
          </p:cNvPr>
          <p:cNvGrpSpPr/>
          <p:nvPr/>
        </p:nvGrpSpPr>
        <p:grpSpPr>
          <a:xfrm>
            <a:off x="2129989" y="3586163"/>
            <a:ext cx="776342" cy="1834824"/>
            <a:chOff x="1327756" y="2836626"/>
            <a:chExt cx="776344" cy="1539540"/>
          </a:xfrm>
        </p:grpSpPr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9FA8D01F-1E22-617D-A0EA-F95E24F5247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993BAF9-00CE-A238-AAAD-E6B1C547071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27756" y="3685884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8A0976A-F414-E2A4-1003-21E598D94572}"/>
              </a:ext>
            </a:extLst>
          </p:cNvPr>
          <p:cNvGrpSpPr/>
          <p:nvPr/>
        </p:nvGrpSpPr>
        <p:grpSpPr>
          <a:xfrm flipH="1">
            <a:off x="4685885" y="3586162"/>
            <a:ext cx="726611" cy="1808355"/>
            <a:chOff x="1327756" y="2836626"/>
            <a:chExt cx="776344" cy="1539540"/>
          </a:xfrm>
        </p:grpSpPr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22A31A6A-14B7-B3A5-5023-2F4A51134B3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59BEE1BF-22C9-B827-A735-3A2E30A01F6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27756" y="3685884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509403" y="1028343"/>
            <a:ext cx="4999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X’Z’ + X’Y + YZ’ + XY’Z + W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BF168A-02FF-DC87-D145-F04649B4324F}"/>
              </a:ext>
            </a:extLst>
          </p:cNvPr>
          <p:cNvSpPr/>
          <p:nvPr/>
        </p:nvSpPr>
        <p:spPr>
          <a:xfrm>
            <a:off x="3906844" y="1821740"/>
            <a:ext cx="1425103" cy="3460024"/>
          </a:xfrm>
          <a:prstGeom prst="roundRect">
            <a:avLst>
              <a:gd name="adj" fmla="val 10796"/>
            </a:avLst>
          </a:prstGeom>
          <a:noFill/>
          <a:ln w="22225"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/>
        </p:nvGraphicFramePr>
        <p:xfrm>
          <a:off x="1238682" y="593548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12099"/>
              </p:ext>
            </p:extLst>
          </p:nvPr>
        </p:nvGraphicFramePr>
        <p:xfrm>
          <a:off x="1273735" y="118596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723832" y="1950395"/>
            <a:ext cx="3864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YZ’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  <a:endParaRPr lang="es-CO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YZ’</a:t>
            </a:r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X’Z’ + YZ’</a:t>
            </a:r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FACB367-3A98-E437-9034-306239EA8729}"/>
              </a:ext>
            </a:extLst>
          </p:cNvPr>
          <p:cNvSpPr/>
          <p:nvPr/>
        </p:nvSpPr>
        <p:spPr>
          <a:xfrm>
            <a:off x="2216235" y="4630188"/>
            <a:ext cx="3182990" cy="703285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411FA77F-5694-4D0D-3BFB-99553F0C0957}"/>
              </a:ext>
            </a:extLst>
          </p:cNvPr>
          <p:cNvCxnSpPr>
            <a:cxnSpLocks/>
          </p:cNvCxnSpPr>
          <p:nvPr/>
        </p:nvCxnSpPr>
        <p:spPr>
          <a:xfrm rot="5400000" flipH="1">
            <a:off x="2148468" y="4604939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4F33AC83-0F08-98F9-9BCD-1A368591D2D8}"/>
              </a:ext>
            </a:extLst>
          </p:cNvPr>
          <p:cNvCxnSpPr>
            <a:cxnSpLocks/>
          </p:cNvCxnSpPr>
          <p:nvPr/>
        </p:nvCxnSpPr>
        <p:spPr>
          <a:xfrm rot="5400000" flipH="1">
            <a:off x="4648794" y="1732110"/>
            <a:ext cx="776344" cy="690282"/>
          </a:xfrm>
          <a:prstGeom prst="bentConnector3">
            <a:avLst>
              <a:gd name="adj1" fmla="val 346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4BED285F-103D-0444-2466-D955275015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09027" y="1774863"/>
            <a:ext cx="776344" cy="690282"/>
          </a:xfrm>
          <a:prstGeom prst="bentConnector3">
            <a:avLst>
              <a:gd name="adj1" fmla="val 100808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3B497048-9A1D-D94C-980E-31B02A75F8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1621" y="4558951"/>
            <a:ext cx="817702" cy="757295"/>
          </a:xfrm>
          <a:prstGeom prst="bentConnector3">
            <a:avLst>
              <a:gd name="adj1" fmla="val 97371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5418276-C3C4-DF61-CDDC-E7638F007FFB}"/>
              </a:ext>
            </a:extLst>
          </p:cNvPr>
          <p:cNvCxnSpPr>
            <a:cxnSpLocks/>
          </p:cNvCxnSpPr>
          <p:nvPr/>
        </p:nvCxnSpPr>
        <p:spPr>
          <a:xfrm>
            <a:off x="1699722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AB0070C-30A0-7F9F-9DB2-B086D7045D64}"/>
              </a:ext>
            </a:extLst>
          </p:cNvPr>
          <p:cNvSpPr txBox="1"/>
          <p:nvPr/>
        </p:nvSpPr>
        <p:spPr>
          <a:xfrm>
            <a:off x="1295619" y="44137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2052CBE-1B9C-6377-B551-92802E4A9BCB}"/>
              </a:ext>
            </a:extLst>
          </p:cNvPr>
          <p:cNvCxnSpPr/>
          <p:nvPr/>
        </p:nvCxnSpPr>
        <p:spPr>
          <a:xfrm>
            <a:off x="3902784" y="13155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092A85-4613-9924-62A4-31CC11575D59}"/>
              </a:ext>
            </a:extLst>
          </p:cNvPr>
          <p:cNvSpPr txBox="1"/>
          <p:nvPr/>
        </p:nvSpPr>
        <p:spPr>
          <a:xfrm>
            <a:off x="4498097" y="946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8033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FE72780C-4E68-7809-085E-8A9E6E33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3191"/>
              </p:ext>
            </p:extLst>
          </p:nvPr>
        </p:nvGraphicFramePr>
        <p:xfrm>
          <a:off x="1210104" y="664990"/>
          <a:ext cx="4194435" cy="4771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54293">
                <a:tc>
                  <a:txBody>
                    <a:bodyPr/>
                    <a:lstStyle/>
                    <a:p>
                      <a:pPr algn="l"/>
                      <a:endParaRPr lang="es-CO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231309" marR="231309" marT="115654" marB="115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231309" marR="231309" marT="115654" marB="11565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66B26C-6D65-215A-1BFC-2F43DC08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85004"/>
              </p:ext>
            </p:extLst>
          </p:nvPr>
        </p:nvGraphicFramePr>
        <p:xfrm>
          <a:off x="1273735" y="1185966"/>
          <a:ext cx="4194435" cy="4280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87">
                  <a:extLst>
                    <a:ext uri="{9D8B030D-6E8A-4147-A177-3AD203B41FA5}">
                      <a16:colId xmlns:a16="http://schemas.microsoft.com/office/drawing/2014/main" val="1420655991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3504060529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889107005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4009783422"/>
                    </a:ext>
                  </a:extLst>
                </a:gridCol>
                <a:gridCol w="838887">
                  <a:extLst>
                    <a:ext uri="{9D8B030D-6E8A-4147-A177-3AD203B41FA5}">
                      <a16:colId xmlns:a16="http://schemas.microsoft.com/office/drawing/2014/main" val="217977422"/>
                    </a:ext>
                  </a:extLst>
                </a:gridCol>
              </a:tblGrid>
              <a:tr h="501953">
                <a:tc>
                  <a:txBody>
                    <a:bodyPr/>
                    <a:lstStyle/>
                    <a:p>
                      <a:pPr algn="ctr"/>
                      <a:endParaRPr lang="es-CO" sz="1600" b="1" dirty="0"/>
                    </a:p>
                  </a:txBody>
                  <a:tcPr marL="231309" marR="231309" marT="115654" marB="1156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231309" marT="115654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170770"/>
                  </a:ext>
                </a:extLst>
              </a:tr>
              <a:tr h="82394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231309" marR="108000" marT="115654" marB="115654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5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80288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286659"/>
                  </a:ext>
                </a:extLst>
              </a:tr>
              <a:tr h="984946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31309" marR="108000" marT="115654" marB="115654" vert="vert27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404055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62485D7-B43F-6657-0D3F-192F3446FCAB}"/>
              </a:ext>
            </a:extLst>
          </p:cNvPr>
          <p:cNvCxnSpPr/>
          <p:nvPr/>
        </p:nvCxnSpPr>
        <p:spPr>
          <a:xfrm flipH="1" flipV="1">
            <a:off x="1589492" y="1172134"/>
            <a:ext cx="522443" cy="52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BC4EE-0EFA-DDDD-BE9C-471AF97902EC}"/>
              </a:ext>
            </a:extLst>
          </p:cNvPr>
          <p:cNvSpPr txBox="1"/>
          <p:nvPr/>
        </p:nvSpPr>
        <p:spPr>
          <a:xfrm>
            <a:off x="1766041" y="1158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AE2020-B923-94AB-4F94-A0D760DF209D}"/>
              </a:ext>
            </a:extLst>
          </p:cNvPr>
          <p:cNvSpPr txBox="1"/>
          <p:nvPr/>
        </p:nvSpPr>
        <p:spPr>
          <a:xfrm>
            <a:off x="1426785" y="14333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46D4AD6-740F-1529-AC2B-8542999D9D39}"/>
              </a:ext>
            </a:extLst>
          </p:cNvPr>
          <p:cNvCxnSpPr/>
          <p:nvPr/>
        </p:nvCxnSpPr>
        <p:spPr>
          <a:xfrm>
            <a:off x="2996004" y="56208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D5F1E6-541C-6929-7E1B-5BE6152720C7}"/>
              </a:ext>
            </a:extLst>
          </p:cNvPr>
          <p:cNvCxnSpPr>
            <a:cxnSpLocks/>
          </p:cNvCxnSpPr>
          <p:nvPr/>
        </p:nvCxnSpPr>
        <p:spPr>
          <a:xfrm>
            <a:off x="5678244" y="2706892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65E375-9CC6-B12A-345E-D95A03707E33}"/>
              </a:ext>
            </a:extLst>
          </p:cNvPr>
          <p:cNvSpPr txBox="1"/>
          <p:nvPr/>
        </p:nvSpPr>
        <p:spPr>
          <a:xfrm>
            <a:off x="5743493" y="33530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46A0BD-CF98-522A-F625-4C5A10CC41D7}"/>
              </a:ext>
            </a:extLst>
          </p:cNvPr>
          <p:cNvSpPr txBox="1"/>
          <p:nvPr/>
        </p:nvSpPr>
        <p:spPr>
          <a:xfrm>
            <a:off x="3626133" y="5620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DCB1096-D91D-5E08-56DF-4CFF00CA7351}"/>
              </a:ext>
            </a:extLst>
          </p:cNvPr>
          <p:cNvSpPr/>
          <p:nvPr/>
        </p:nvSpPr>
        <p:spPr>
          <a:xfrm>
            <a:off x="2205038" y="1802687"/>
            <a:ext cx="3143250" cy="661886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C1BD842-F5BD-26C4-AB3B-5E5CFE694FDE}"/>
              </a:ext>
            </a:extLst>
          </p:cNvPr>
          <p:cNvSpPr/>
          <p:nvPr/>
        </p:nvSpPr>
        <p:spPr>
          <a:xfrm>
            <a:off x="3063597" y="1856028"/>
            <a:ext cx="1469233" cy="1572972"/>
          </a:xfrm>
          <a:prstGeom prst="roundRect">
            <a:avLst>
              <a:gd name="adj" fmla="val 7372"/>
            </a:avLst>
          </a:prstGeom>
          <a:noFill/>
          <a:ln w="22225">
            <a:solidFill>
              <a:srgbClr val="FF92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C000"/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642293C-E44A-9711-E6FB-C70DD835C59E}"/>
              </a:ext>
            </a:extLst>
          </p:cNvPr>
          <p:cNvGrpSpPr/>
          <p:nvPr/>
        </p:nvGrpSpPr>
        <p:grpSpPr>
          <a:xfrm rot="5400000">
            <a:off x="3470395" y="1293934"/>
            <a:ext cx="662370" cy="1588465"/>
            <a:chOff x="1413818" y="2836626"/>
            <a:chExt cx="690283" cy="1552162"/>
          </a:xfrm>
        </p:grpSpPr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9FA8D01F-1E22-617D-A0EA-F95E24F5247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993BAF9-00CE-A238-AAAD-E6B1C54707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07508" y="3692195"/>
              <a:ext cx="702903" cy="690283"/>
            </a:xfrm>
            <a:prstGeom prst="bentConnector3">
              <a:avLst>
                <a:gd name="adj1" fmla="val 345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7965279-8292-0D4E-4417-5CC64D8542DD}"/>
              </a:ext>
            </a:extLst>
          </p:cNvPr>
          <p:cNvSpPr txBox="1"/>
          <p:nvPr/>
        </p:nvSpPr>
        <p:spPr>
          <a:xfrm>
            <a:off x="6787463" y="1305341"/>
            <a:ext cx="3864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Implicantes Primos Esenciales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Y’Z’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92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endParaRPr lang="es-CO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 Minimizada</a:t>
            </a:r>
          </a:p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f(W, X, Y, Z) =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XZ’ + Y’Z’ + XY’ + W</a:t>
            </a:r>
          </a:p>
          <a:p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52E24-410D-2B03-2EF4-1C7C3377B620}"/>
              </a:ext>
            </a:extLst>
          </p:cNvPr>
          <p:cNvSpPr txBox="1"/>
          <p:nvPr/>
        </p:nvSpPr>
        <p:spPr>
          <a:xfrm>
            <a:off x="455471" y="204759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f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9BF168A-02FF-DC87-D145-F04649B4324F}"/>
              </a:ext>
            </a:extLst>
          </p:cNvPr>
          <p:cNvSpPr/>
          <p:nvPr/>
        </p:nvSpPr>
        <p:spPr>
          <a:xfrm>
            <a:off x="3866599" y="1760283"/>
            <a:ext cx="1537939" cy="3619351"/>
          </a:xfrm>
          <a:prstGeom prst="roundRect">
            <a:avLst>
              <a:gd name="adj" fmla="val 8538"/>
            </a:avLst>
          </a:prstGeom>
          <a:noFill/>
          <a:ln w="22225">
            <a:solidFill>
              <a:srgbClr val="FF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D68CAB0-C3D2-2F96-AB32-755CF8B7B601}"/>
              </a:ext>
            </a:extLst>
          </p:cNvPr>
          <p:cNvGrpSpPr/>
          <p:nvPr/>
        </p:nvGrpSpPr>
        <p:grpSpPr>
          <a:xfrm rot="16200000">
            <a:off x="3381034" y="4269190"/>
            <a:ext cx="817693" cy="1485899"/>
            <a:chOff x="1413818" y="2836626"/>
            <a:chExt cx="690282" cy="1539539"/>
          </a:xfrm>
        </p:grpSpPr>
        <p:cxnSp>
          <p:nvCxnSpPr>
            <p:cNvPr id="8" name="Conector: angular 7">
              <a:extLst>
                <a:ext uri="{FF2B5EF4-FFF2-40B4-BE49-F238E27FC236}">
                  <a16:creationId xmlns:a16="http://schemas.microsoft.com/office/drawing/2014/main" id="{8E3186C2-034A-501F-0128-88CFBF9F72B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70787" y="2879657"/>
              <a:ext cx="776344" cy="690282"/>
            </a:xfrm>
            <a:prstGeom prst="bentConnector3">
              <a:avLst>
                <a:gd name="adj1" fmla="val 100808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D90BE96F-AD64-4899-424A-A40744D88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819" y="3685885"/>
              <a:ext cx="690281" cy="690280"/>
            </a:xfrm>
            <a:prstGeom prst="bentConnector3">
              <a:avLst>
                <a:gd name="adj1" fmla="val 100365"/>
              </a:avLst>
            </a:prstGeom>
            <a:ln w="2222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66D525-43E9-2341-301B-9290DAA3E2AA}"/>
              </a:ext>
            </a:extLst>
          </p:cNvPr>
          <p:cNvCxnSpPr>
            <a:cxnSpLocks/>
          </p:cNvCxnSpPr>
          <p:nvPr/>
        </p:nvCxnSpPr>
        <p:spPr>
          <a:xfrm>
            <a:off x="1699722" y="3714107"/>
            <a:ext cx="0" cy="17068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0E4049-4295-1114-4461-E9F5F8F6E52D}"/>
              </a:ext>
            </a:extLst>
          </p:cNvPr>
          <p:cNvSpPr txBox="1"/>
          <p:nvPr/>
        </p:nvSpPr>
        <p:spPr>
          <a:xfrm>
            <a:off x="1295619" y="44137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9CF0657-B369-482F-DB29-53A6C0D8EA49}"/>
              </a:ext>
            </a:extLst>
          </p:cNvPr>
          <p:cNvCxnSpPr/>
          <p:nvPr/>
        </p:nvCxnSpPr>
        <p:spPr>
          <a:xfrm>
            <a:off x="3902784" y="1315507"/>
            <a:ext cx="1485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720CA5-63DE-3554-C225-6ABE7BA40A24}"/>
              </a:ext>
            </a:extLst>
          </p:cNvPr>
          <p:cNvSpPr txBox="1"/>
          <p:nvPr/>
        </p:nvSpPr>
        <p:spPr>
          <a:xfrm>
            <a:off x="4498097" y="946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8064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n 61">
            <a:extLst>
              <a:ext uri="{FF2B5EF4-FFF2-40B4-BE49-F238E27FC236}">
                <a16:creationId xmlns:a16="http://schemas.microsoft.com/office/drawing/2014/main" id="{48BAFFAF-6129-E828-2F6E-E7D06933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2" y="447797"/>
            <a:ext cx="10614056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14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2241</Words>
  <Application>Microsoft Office PowerPoint</Application>
  <PresentationFormat>Panorámica</PresentationFormat>
  <Paragraphs>1674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Mapas de K-5 variables, en fusión.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Salida S1 </vt:lpstr>
      <vt:lpstr>Presentación de PowerPoint</vt:lpstr>
      <vt:lpstr>Mapas de K, en fusión. S2 </vt:lpstr>
      <vt:lpstr>Presentación de PowerPoint</vt:lpstr>
      <vt:lpstr>Mapas de K, en fusión. S3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Gómez</dc:creator>
  <cp:lastModifiedBy>Jose Gómez</cp:lastModifiedBy>
  <cp:revision>69</cp:revision>
  <dcterms:created xsi:type="dcterms:W3CDTF">2023-03-10T02:18:20Z</dcterms:created>
  <dcterms:modified xsi:type="dcterms:W3CDTF">2023-06-22T02:41:22Z</dcterms:modified>
</cp:coreProperties>
</file>