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0" r:id="rId5"/>
    <p:sldId id="264" r:id="rId6"/>
    <p:sldId id="272" r:id="rId7"/>
    <p:sldId id="267" r:id="rId8"/>
    <p:sldId id="261" r:id="rId9"/>
    <p:sldId id="263" r:id="rId10"/>
    <p:sldId id="258" r:id="rId11"/>
    <p:sldId id="268" r:id="rId12"/>
    <p:sldId id="269" r:id="rId13"/>
    <p:sldId id="270" r:id="rId14"/>
    <p:sldId id="271" r:id="rId15"/>
    <p:sldId id="266" r:id="rId16"/>
    <p:sldId id="286" r:id="rId17"/>
    <p:sldId id="273" r:id="rId18"/>
    <p:sldId id="285" r:id="rId19"/>
    <p:sldId id="277" r:id="rId20"/>
    <p:sldId id="282" r:id="rId21"/>
    <p:sldId id="279" r:id="rId22"/>
    <p:sldId id="281" r:id="rId23"/>
    <p:sldId id="280" r:id="rId24"/>
    <p:sldId id="294" r:id="rId25"/>
    <p:sldId id="283" r:id="rId26"/>
    <p:sldId id="287" r:id="rId27"/>
    <p:sldId id="288" r:id="rId28"/>
    <p:sldId id="289" r:id="rId29"/>
    <p:sldId id="290" r:id="rId30"/>
    <p:sldId id="291" r:id="rId31"/>
    <p:sldId id="293" r:id="rId32"/>
    <p:sldId id="292" r:id="rId33"/>
    <p:sldId id="259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82" autoAdjust="0"/>
    <p:restoredTop sz="90323" autoAdjust="0"/>
  </p:normalViewPr>
  <p:slideViewPr>
    <p:cSldViewPr>
      <p:cViewPr varScale="1">
        <p:scale>
          <a:sx n="66" d="100"/>
          <a:sy n="66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E7D548-210C-4738-A01E-78A0735091EC}" type="datetimeFigureOut">
              <a:rPr lang="es-MX" smtClean="0"/>
              <a:pPr/>
              <a:t>03/06/2013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BEDDCE-E8D6-4928-BA36-26D8E34A83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nfo.una.ac.cr/rat/descargas/software/RATv4.1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2348880"/>
            <a:ext cx="4429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upload.wikimedia.org/wikipedia/commons/thumb/e/ed/UNA-Escudo.JPG/220px-UNA-Escud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3037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3568" y="836712"/>
            <a:ext cx="7772400" cy="1143000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sz="28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Universidad </a:t>
            </a:r>
            <a:r>
              <a:rPr kumimoji="0" lang="en-US" sz="28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r>
              <a:rPr kumimoji="0" lang="en-US" sz="28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28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Escuela</a:t>
            </a:r>
            <a:r>
              <a:rPr kumimoji="0" lang="en-US" sz="2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informática</a:t>
            </a:r>
            <a:r>
              <a:rPr kumimoji="0" lang="en-US" sz="2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2200" b="1" spc="-10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</a:t>
            </a:r>
            <a:r>
              <a:rPr lang="en-US" sz="2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iseño</a:t>
            </a:r>
            <a:r>
              <a:rPr lang="en-US" sz="2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 e </a:t>
            </a:r>
            <a:r>
              <a:rPr lang="en-US" sz="2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implementación</a:t>
            </a:r>
            <a:r>
              <a:rPr lang="en-US" sz="2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de bases de </a:t>
            </a:r>
            <a:r>
              <a:rPr lang="en-US" sz="2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1">
                    <a:lumMod val="9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datos</a:t>
            </a:r>
            <a:endParaRPr kumimoji="0" lang="en-US" sz="2200" b="1" i="0" u="none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tx1">
                  <a:lumMod val="9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636912"/>
            <a:ext cx="3707904" cy="2376264"/>
          </a:xfrm>
          <a:prstGeom prst="rect">
            <a:avLst/>
          </a:prstGeom>
        </p:spPr>
        <p:txBody>
          <a:bodyPr vert="horz" lIns="90000" tIns="45000" rIns="90000" bIns="4500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4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R" sz="51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Utilización del RAT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R" sz="53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s-CR" sz="3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s-CR" sz="3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Por</a:t>
            </a:r>
            <a:r>
              <a:rPr kumimoji="0" lang="es-C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Alexander </a:t>
            </a:r>
            <a:r>
              <a:rPr lang="es-MX" sz="3000" dirty="0">
                <a:latin typeface="Arial" pitchFamily="34" charset="0"/>
                <a:cs typeface="Arial" pitchFamily="34" charset="0"/>
              </a:rPr>
              <a:t>Camacho 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Padilla</a:t>
            </a:r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Email: alexandercp91@gmail.com</a:t>
            </a:r>
            <a:endParaRPr lang="es-MX" sz="3000" dirty="0" smtClean="0"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MX" sz="3000" dirty="0"/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MX" sz="3600" dirty="0" smtClean="0"/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kumimoji="0" lang="es-C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 descr="C:\Users\LCR\Desktop\CÁTEDRA Docs de Esteban\img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0"/>
            <a:ext cx="19050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87824" y="5229200"/>
            <a:ext cx="2736304" cy="1800200"/>
          </a:xfrm>
          <a:prstGeom prst="rect">
            <a:avLst/>
          </a:prstGeom>
        </p:spPr>
        <p:txBody>
          <a:bodyPr vert="horz" lIns="90000" tIns="45000" rIns="90000" bIns="4500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4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MX" sz="3000" b="1" dirty="0" smtClean="0">
                <a:solidFill>
                  <a:schemeClr val="bg1"/>
                </a:solidFill>
              </a:rPr>
              <a:t>I ciclo, 2013</a:t>
            </a:r>
            <a:endParaRPr lang="es-MX" sz="3000" b="1" dirty="0">
              <a:solidFill>
                <a:schemeClr val="bg1"/>
              </a:solidFill>
            </a:endParaRPr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s-MX" sz="3600" dirty="0" smtClean="0"/>
          </a:p>
          <a:p>
            <a:pPr lvl="0" algn="ctr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kumimoji="0" lang="es-C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s-C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Descargar:</a:t>
            </a:r>
            <a:endParaRPr lang="es-MX" dirty="0" smtClean="0">
              <a:hlinkClick r:id="rId2"/>
            </a:endParaRPr>
          </a:p>
          <a:p>
            <a:endParaRPr lang="es-MX" dirty="0">
              <a:hlinkClick r:id="rId2"/>
            </a:endParaRPr>
          </a:p>
          <a:p>
            <a:pPr>
              <a:buNone/>
            </a:pPr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://www.slinfo.una.ac.cr/rat/descargas/software/RATv4.1.exe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250704" cy="311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Árbol de </a:t>
            </a:r>
            <a:r>
              <a:rPr lang="es-MX" dirty="0" err="1" smtClean="0"/>
              <a:t>Parser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0888"/>
            <a:ext cx="6057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133393" cy="242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4608512" cy="280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Conexión.</a:t>
            </a:r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58388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7436227" cy="378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5725" y="1196752"/>
            <a:ext cx="92297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MX" b="1" dirty="0" smtClean="0"/>
          </a:p>
          <a:p>
            <a:pPr algn="ctr">
              <a:buNone/>
            </a:pPr>
            <a:endParaRPr lang="es-MX" b="1" dirty="0" smtClean="0"/>
          </a:p>
          <a:p>
            <a:pPr algn="ctr">
              <a:buNone/>
            </a:pPr>
            <a:r>
              <a:rPr lang="es-MX" b="1" dirty="0" smtClean="0"/>
              <a:t>Encuentre los datos de las personas </a:t>
            </a:r>
            <a:r>
              <a:rPr lang="es-MX" b="1" i="1" dirty="0" smtClean="0"/>
              <a:t>(nombre, edad, teléfono) </a:t>
            </a:r>
          </a:p>
          <a:p>
            <a:pPr algn="ctr">
              <a:buNone/>
            </a:pPr>
            <a:r>
              <a:rPr lang="es-MX" b="1" dirty="0" smtClean="0"/>
              <a:t>que tengan un automóvil superior  a 100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585002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4402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sin optimizar con RAT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2852936"/>
            <a:ext cx="10874621" cy="142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Statement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68550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Arbol</a:t>
            </a:r>
            <a:r>
              <a:rPr lang="es-MX" dirty="0" smtClean="0"/>
              <a:t> de </a:t>
            </a:r>
            <a:r>
              <a:rPr lang="es-MX" dirty="0" err="1" smtClean="0"/>
              <a:t>Parser</a:t>
            </a:r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664855" cy="365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optimizada con RAT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2708920"/>
            <a:ext cx="9740624" cy="128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a la BD mediante RAT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10885733" cy="571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Ejemplo 2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 “Listar todos los clientes que han comprados en la zona de Heredia dos o más unidades de productos electrónicos, con precio superior a 50.000 colones (entre todos los productos, no por precio unitario) que sean vendidos por proveedores fuera de Costa Rica”.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Ejemplo 2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66556"/>
            <a:ext cx="7536557" cy="466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sin optimizar con RAT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10225136" cy="256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Statement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919288"/>
            <a:ext cx="9001125" cy="316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Arbol</a:t>
            </a:r>
            <a:r>
              <a:rPr lang="es-MX" dirty="0" smtClean="0"/>
              <a:t> de </a:t>
            </a:r>
            <a:r>
              <a:rPr lang="es-MX" dirty="0" err="1" smtClean="0"/>
              <a:t>Parser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2776"/>
            <a:ext cx="9143999" cy="53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una herramienta que sirve para  optimizar consultas SQL </a:t>
            </a:r>
          </a:p>
          <a:p>
            <a:endParaRPr lang="es-MX" dirty="0" smtClean="0"/>
          </a:p>
          <a:p>
            <a:pPr algn="just"/>
            <a:r>
              <a:rPr lang="es-MX" dirty="0" smtClean="0"/>
              <a:t>Este tiene la posibilidad de guardar las consultas que se efectúen.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Para poder observar la biblioteca (</a:t>
            </a:r>
            <a:r>
              <a:rPr lang="es-MX" i="1" dirty="0" smtClean="0"/>
              <a:t>inicialmente vacía</a:t>
            </a:r>
            <a:r>
              <a:rPr lang="es-MX" dirty="0" smtClean="0"/>
              <a:t>) debe ingresar a “</a:t>
            </a:r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library</a:t>
            </a:r>
            <a:r>
              <a:rPr lang="es-MX" dirty="0" smtClean="0"/>
              <a:t>”.</a:t>
            </a:r>
          </a:p>
          <a:p>
            <a:pPr algn="just"/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optimizada con RAT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9144000" cy="205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Consulta a la BD mediante RAT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9525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Referencias bibliográficas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pPr algn="just">
              <a:buNone/>
            </a:pPr>
            <a:r>
              <a:rPr lang="es-MX" b="1" dirty="0" smtClean="0"/>
              <a:t>[1] </a:t>
            </a:r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, Capitulo 6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72816"/>
            <a:ext cx="8229600" cy="4625609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algn="ctr">
              <a:buNone/>
            </a:pPr>
            <a:endParaRPr lang="es-MX" sz="4800" dirty="0" smtClean="0"/>
          </a:p>
          <a:p>
            <a:pPr algn="ctr">
              <a:buNone/>
            </a:pPr>
            <a:r>
              <a:rPr lang="es-MX" sz="5400" dirty="0" smtClean="0"/>
              <a:t>Muchas gracias!!</a:t>
            </a:r>
            <a:endParaRPr lang="es-MX" sz="5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837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producto de software </a:t>
            </a:r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(RAT) implementa los operadores originales del álgebra relacional (</a:t>
            </a:r>
            <a:r>
              <a:rPr lang="es-MX" b="1" i="1" dirty="0" smtClean="0"/>
              <a:t>pi. sigma, producto cartesianos, producto natural y ro</a:t>
            </a:r>
            <a:r>
              <a:rPr lang="es-MX" dirty="0" smtClean="0"/>
              <a:t>)</a:t>
            </a:r>
          </a:p>
          <a:p>
            <a:pPr algn="just"/>
            <a:r>
              <a:rPr lang="es-MX" dirty="0" smtClean="0"/>
              <a:t>Además cuenta con operadores lógicos como el ‘Y’ y el ‘O’ lógicos, por ultimo implementa los operadores conjuntistas (</a:t>
            </a:r>
            <a:r>
              <a:rPr lang="es-MX" b="1" i="1" dirty="0" smtClean="0"/>
              <a:t>diferencia, unión y la intersección</a:t>
            </a:r>
            <a:r>
              <a:rPr lang="es-MX" dirty="0" smtClean="0"/>
              <a:t>).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Permite escribir declaraciones en álgebra relacional que se traducen al lenguaje SQL con el fin de verificar la sintaxis correcta para estas expresiones de una </a:t>
            </a:r>
            <a:r>
              <a:rPr lang="es-MX" b="1" dirty="0" smtClean="0"/>
              <a:t>forma optimizada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También, permite conexiones a bases de datos relacionales como Oracle, </a:t>
            </a:r>
            <a:r>
              <a:rPr lang="es-MX" dirty="0" err="1" smtClean="0"/>
              <a:t>MySQL</a:t>
            </a:r>
            <a:r>
              <a:rPr lang="es-MX" dirty="0" smtClean="0"/>
              <a:t>, SQL Server, </a:t>
            </a:r>
            <a:r>
              <a:rPr lang="es-MX" dirty="0" err="1" smtClean="0"/>
              <a:t>PostgreSQL</a:t>
            </a:r>
            <a:r>
              <a:rPr lang="es-MX" dirty="0" smtClean="0"/>
              <a:t>, Access, por nombrar algunos, a través de una opción de conexión con el fin de visualizar las consultas en forma de tablas.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08823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132856"/>
            <a:ext cx="3337228" cy="394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>
            <a:off x="5292080" y="227687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156176" y="436510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Relational</a:t>
            </a:r>
            <a:r>
              <a:rPr lang="es-MX" dirty="0" smtClean="0"/>
              <a:t> Algebra </a:t>
            </a:r>
            <a:r>
              <a:rPr lang="es-MX" dirty="0" err="1" smtClean="0"/>
              <a:t>Translator</a:t>
            </a:r>
            <a:r>
              <a:rPr lang="es-MX" dirty="0" smtClean="0"/>
              <a:t>  (RAT)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021" y="2708920"/>
            <a:ext cx="880297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38991"/>
            <a:ext cx="5616624" cy="601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959</TotalTime>
  <Words>415</Words>
  <Application>Microsoft Office PowerPoint</Application>
  <PresentationFormat>Presentación en pantalla (4:3)</PresentationFormat>
  <Paragraphs>73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Módulo</vt:lpstr>
      <vt:lpstr>Diapositiva 1</vt:lpstr>
      <vt:lpstr>Diapositiva 2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Diapositiva 9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Relational Algebra Translator  (RAT)</vt:lpstr>
      <vt:lpstr>Ejemplo 1</vt:lpstr>
      <vt:lpstr>Ejemplo 1</vt:lpstr>
      <vt:lpstr>Consulta sin optimizar con RAT</vt:lpstr>
      <vt:lpstr>Relational Algebra Statement</vt:lpstr>
      <vt:lpstr>Arbol de Parser</vt:lpstr>
      <vt:lpstr>Consulta optimizada con RAT</vt:lpstr>
      <vt:lpstr>Consulta a la BD mediante RAT</vt:lpstr>
      <vt:lpstr>Ejemplo 2 </vt:lpstr>
      <vt:lpstr>Ejemplo 2 </vt:lpstr>
      <vt:lpstr>Consulta sin optimizar con RAT</vt:lpstr>
      <vt:lpstr>Relational Algebra Statement</vt:lpstr>
      <vt:lpstr>Arbol de Parser</vt:lpstr>
      <vt:lpstr>Consulta optimizada con RAT</vt:lpstr>
      <vt:lpstr>Consulta a la BD mediante RAT</vt:lpstr>
      <vt:lpstr>Referencias bibliográficas</vt:lpstr>
      <vt:lpstr>Diapositiva 33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52</cp:revision>
  <dcterms:created xsi:type="dcterms:W3CDTF">2013-05-12T07:40:03Z</dcterms:created>
  <dcterms:modified xsi:type="dcterms:W3CDTF">2013-06-03T19:13:49Z</dcterms:modified>
</cp:coreProperties>
</file>