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AABFD-CCD5-49AE-9CBA-C9B614588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WELCOME PARTY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90ACF9-9137-48ED-A5CB-EE53BCF85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>
                <a:solidFill>
                  <a:schemeClr val="tx1"/>
                </a:solidFill>
              </a:rPr>
              <a:t>Comienzo de año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XL Limón &amp;amp; Berries, el nuevo sabor de XL para acompañar tus celebraciones">
            <a:extLst>
              <a:ext uri="{FF2B5EF4-FFF2-40B4-BE49-F238E27FC236}">
                <a16:creationId xmlns:a16="http://schemas.microsoft.com/office/drawing/2014/main" id="{768D6E84-598A-4579-B75C-10DD14F4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05" y="1387923"/>
            <a:ext cx="4238625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6A08A-0023-4A9E-BDB0-1A9898EF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dirty="0"/>
              <a:t>Motivo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4CA861-6AE6-4027-BC36-086BC2EF9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/>
                </a:solidFill>
              </a:rPr>
              <a:t>Iniciar el año de la mejor manera.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VISO IMPORTANTE - Grupo PRAME">
            <a:extLst>
              <a:ext uri="{FF2B5EF4-FFF2-40B4-BE49-F238E27FC236}">
                <a16:creationId xmlns:a16="http://schemas.microsoft.com/office/drawing/2014/main" id="{50FD51FC-A796-4185-815D-7AAF1D01FB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001792"/>
            <a:ext cx="5189538" cy="346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3A003-8C01-44A0-A037-569B500A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1693332"/>
            <a:ext cx="4702627" cy="1735668"/>
          </a:xfrm>
        </p:spPr>
        <p:txBody>
          <a:bodyPr>
            <a:normAutofit/>
          </a:bodyPr>
          <a:lstStyle/>
          <a:p>
            <a:r>
              <a:rPr lang="es-GT" sz="2800" dirty="0"/>
              <a:t>¿Cuándo y a qué hora se llevará a cabo?</a:t>
            </a:r>
            <a:endParaRPr lang="en-US" sz="2800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F03BCD05-AEC2-446C-838F-50F50E05DC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146" r="30146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90FC27-C367-4CA7-9072-85312D650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/>
                </a:solidFill>
              </a:rPr>
              <a:t>La fiesta se realizará el día sábado 29 de enero a las 5:00pm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DA3AD-D832-4E41-8616-88F1AE14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¿Dónde será la fiesta?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4C940B-29CD-498F-8354-D0590FCE0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/>
                </a:solidFill>
              </a:rPr>
              <a:t>La fiesta será en la casa en frente de la gasolinera PUMA.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Trabajos en Gasolinera PUMA | Empleos en Guatemala | Septiembre 2021 Aplica  Hoy | EMPLEOS.COM.GT">
            <a:extLst>
              <a:ext uri="{FF2B5EF4-FFF2-40B4-BE49-F238E27FC236}">
                <a16:creationId xmlns:a16="http://schemas.microsoft.com/office/drawing/2014/main" id="{A06E18D2-E51D-4DE1-9859-C3CEFC5596C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0" r="29950"/>
          <a:stretch>
            <a:fillRect/>
          </a:stretch>
        </p:blipFill>
        <p:spPr bwMode="auto">
          <a:xfrm>
            <a:off x="6557963" y="1143000"/>
            <a:ext cx="3225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9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C18E1-E659-432A-BB3A-8AD65776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¿Qué deben de traer?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33019-5D8D-4C91-A35D-B92E28DFA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s-GT" sz="2000" dirty="0">
                <a:solidFill>
                  <a:schemeClr val="tx1"/>
                </a:solidFill>
              </a:rPr>
              <a:t>La fiesta será de traje, por lo tanto, deberán de traer lo que van a consumir y también ganas de pasarla bien.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080" name="Picture 8" descr="ᐈ Como Mejorar el Plumaje de los Gallos (tratamientos)">
            <a:extLst>
              <a:ext uri="{FF2B5EF4-FFF2-40B4-BE49-F238E27FC236}">
                <a16:creationId xmlns:a16="http://schemas.microsoft.com/office/drawing/2014/main" id="{2AE841DA-B577-4265-A78E-99DFAD0AA70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9" r="13879"/>
          <a:stretch>
            <a:fillRect/>
          </a:stretch>
        </p:blipFill>
        <p:spPr bwMode="auto">
          <a:xfrm>
            <a:off x="6511925" y="1143000"/>
            <a:ext cx="32273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22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A918-BEB1-4C51-A30B-92065D1C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¿Dónde puedo dejar mi vehículo?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640D6-AFF1-46F8-9B4B-542D9B640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/>
                </a:solidFill>
              </a:rPr>
              <a:t>La entrada será en la parte de atrás de la casa, hay espacio para que puedan dejar su vehículo.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Pequeno - Terrenos Guatemala | OLX">
            <a:extLst>
              <a:ext uri="{FF2B5EF4-FFF2-40B4-BE49-F238E27FC236}">
                <a16:creationId xmlns:a16="http://schemas.microsoft.com/office/drawing/2014/main" id="{6C200266-9A42-470D-830F-922706717EF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8" r="23658"/>
          <a:stretch>
            <a:fillRect/>
          </a:stretch>
        </p:blipFill>
        <p:spPr bwMode="auto">
          <a:xfrm>
            <a:off x="6521450" y="1143000"/>
            <a:ext cx="32273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4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9DCBB-4C5A-4594-9DBE-0E5F11E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Precaución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2CFF55-21FD-432D-897A-92B4D8FED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/>
                </a:solidFill>
              </a:rPr>
              <a:t>Tomar su debida precaución en el cruce de la calle, en el caso de llevar vehículo. 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170" name="Picture 2" descr="Fotos de Precaución de stock, Precaución imágenes libres de derechos |  Depositphotos®">
            <a:extLst>
              <a:ext uri="{FF2B5EF4-FFF2-40B4-BE49-F238E27FC236}">
                <a16:creationId xmlns:a16="http://schemas.microsoft.com/office/drawing/2014/main" id="{D573ECAB-029A-4E43-BFC5-D6AA0641852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 bwMode="auto">
          <a:xfrm>
            <a:off x="6503988" y="1143000"/>
            <a:ext cx="3227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0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79AF-D2DA-4FBB-9035-21A447E0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Recordatorio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E40092-3FB3-4E81-B4C1-E5EF7D7BC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/>
                </a:solidFill>
              </a:rPr>
              <a:t>Recuerda que la invitación es personal, espero que puedas venir.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124" name="Picture 4" descr="SEÑAL PROHIBIDO EL INGRESO – USO SÓLO PERSONAL AUTORIZADO | ROTULOS  GUATEMALA">
            <a:extLst>
              <a:ext uri="{FF2B5EF4-FFF2-40B4-BE49-F238E27FC236}">
                <a16:creationId xmlns:a16="http://schemas.microsoft.com/office/drawing/2014/main" id="{621A47CC-8CE0-4DE1-A690-8EB3521C1FA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 bwMode="auto">
          <a:xfrm>
            <a:off x="6503988" y="1143000"/>
            <a:ext cx="3227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26</TotalTime>
  <Words>148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WELCOME PARTY</vt:lpstr>
      <vt:lpstr>Motivo</vt:lpstr>
      <vt:lpstr>¿Cuándo y a qué hora se llevará a cabo?</vt:lpstr>
      <vt:lpstr>¿Dónde será la fiesta?</vt:lpstr>
      <vt:lpstr>¿Qué deben de traer?</vt:lpstr>
      <vt:lpstr>¿Dónde puedo dejar mi vehículo?</vt:lpstr>
      <vt:lpstr>Precaución</vt:lpstr>
      <vt:lpstr>Recordatorio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PARTY</dc:title>
  <dc:creator>Roberto Dávila</dc:creator>
  <cp:lastModifiedBy>Roberto Dávila</cp:lastModifiedBy>
  <cp:revision>2</cp:revision>
  <dcterms:created xsi:type="dcterms:W3CDTF">2022-01-26T00:06:47Z</dcterms:created>
  <dcterms:modified xsi:type="dcterms:W3CDTF">2022-01-26T03:24:24Z</dcterms:modified>
</cp:coreProperties>
</file>