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16/08/2022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Introducción 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Desafío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José Gutiérrez - 1124522</a:t>
            </a:r>
          </a:p>
          <a:p>
            <a:pPr algn="ctr"/>
            <a:r>
              <a:rPr lang="es-ES" dirty="0"/>
              <a:t>Camila García - 1188422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Semana 1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latin typeface="Palanquin" panose="020B0004020203020204" pitchFamily="34" charset="0"/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Las etapas en las cuales las resoluciones se aplicaban dependiendo al problema presentado.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El análisis y la aplicación de estas técnicas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Ninguna</a:t>
            </a:r>
            <a:endParaRPr lang="es-GT" dirty="0">
              <a:solidFill>
                <a:schemeClr val="tx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¿Qué dudas quedan?</a:t>
            </a:r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104</Words>
  <Application>Microsoft Office PowerPoint</Application>
  <PresentationFormat>Panorámica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Estudiante</cp:lastModifiedBy>
  <cp:revision>2</cp:revision>
  <dcterms:created xsi:type="dcterms:W3CDTF">2022-06-15T21:33:47Z</dcterms:created>
  <dcterms:modified xsi:type="dcterms:W3CDTF">2022-08-16T18:47:26Z</dcterms:modified>
</cp:coreProperties>
</file>