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2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0EC4-5EF1-450E-8B68-A80CE7E67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Youtube </a:t>
            </a:r>
            <a:r>
              <a:rPr lang="es-GT" dirty="0" err="1"/>
              <a:t>Trending</a:t>
            </a:r>
            <a:r>
              <a:rPr lang="es-GT" dirty="0"/>
              <a:t> videos </a:t>
            </a:r>
            <a:r>
              <a:rPr lang="es-GT" dirty="0" err="1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67AE2-112A-4017-ACE7-8BE1C64A9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José Alejandro Guzmán Zamora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35FB5D-4596-42E8-AEE6-F0132AF5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13" y="3333749"/>
            <a:ext cx="4071574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5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572-3274-4642-AC40-5044324A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C68-B4D9-47FD-BBAC-9ED2059C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61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97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</vt:lpstr>
      <vt:lpstr>Youtube Trending videos Analysis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videos Analysis</dc:title>
  <dc:creator>José Guzmán</dc:creator>
  <cp:lastModifiedBy> </cp:lastModifiedBy>
  <cp:revision>2</cp:revision>
  <dcterms:created xsi:type="dcterms:W3CDTF">2020-04-02T14:04:54Z</dcterms:created>
  <dcterms:modified xsi:type="dcterms:W3CDTF">2020-04-02T15:42:04Z</dcterms:modified>
</cp:coreProperties>
</file>