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RETOS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87836" y="1095155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Construir programa que permita registrar una escudería de F1 caracterizada por nombre, motor (Mercedes/Ferrari/Renault/Honda), piloto y costo anual</a:t>
            </a:r>
          </a:p>
        </p:txBody>
      </p:sp>
      <p:pic>
        <p:nvPicPr>
          <p:cNvPr id="5" name="Picture 2" descr="Red Bull F1 se alía con Oracle para mejorar el análisis de datos -- F1 --  Autobild.es">
            <a:extLst>
              <a:ext uri="{FF2B5EF4-FFF2-40B4-BE49-F238E27FC236}">
                <a16:creationId xmlns:a16="http://schemas.microsoft.com/office/drawing/2014/main" id="{786EA599-760F-46FC-B0E0-C1294DC4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6" y="2057847"/>
            <a:ext cx="6100550" cy="343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E56FEE0-DBF0-4A58-A1D3-8629A06A2BBD}"/>
              </a:ext>
            </a:extLst>
          </p:cNvPr>
          <p:cNvSpPr txBox="1"/>
          <p:nvPr/>
        </p:nvSpPr>
        <p:spPr>
          <a:xfrm>
            <a:off x="6666024" y="2277554"/>
            <a:ext cx="52626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Cree un Menú que permita: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-Ingresar escuderías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-Comprobar cual es la escudería más cara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-Comprobar cuantos escuderías tienen motor mercedes, cuantas Ferrari y cuantas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renault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619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PYTHON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129083" y="1435693"/>
            <a:ext cx="89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02494" y="1216844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mi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Clase 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6541805" y="2315910"/>
            <a:ext cx="1687795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8582298" y="2069316"/>
            <a:ext cx="319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mi clase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(variables)</a:t>
            </a:r>
            <a:endParaRPr lang="en-US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3150193" y="4418176"/>
            <a:ext cx="997629" cy="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321882" y="4102132"/>
            <a:ext cx="1925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mi clase (funciones)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272897" y="1216844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4477996" y="1358781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Clase</a:t>
            </a:r>
            <a:endParaRPr lang="en-US" dirty="0"/>
          </a:p>
        </p:txBody>
      </p:sp>
      <p:pic>
        <p:nvPicPr>
          <p:cNvPr id="1026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12" y="2223659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76" y="2202644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31" y="3474579"/>
            <a:ext cx="800250" cy="8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96" y="3557878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12" y="4425299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91" y="4359677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PYTHON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187722" y="1927379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41689" y="1259573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1546788" y="1401510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Clase1</a:t>
            </a:r>
            <a:endParaRPr lang="en-US" dirty="0"/>
          </a:p>
        </p:txBody>
      </p:sp>
      <p:pic>
        <p:nvPicPr>
          <p:cNvPr id="1026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04" y="2266388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68" y="2245373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31" y="3622545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88" y="3600607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04" y="4468028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83" y="4402406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6119048" y="191842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8426413" y="1327526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8631512" y="1469463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Clase2</a:t>
            </a:r>
            <a:endParaRPr lang="en-US" dirty="0"/>
          </a:p>
        </p:txBody>
      </p:sp>
      <p:pic>
        <p:nvPicPr>
          <p:cNvPr id="30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28" y="2334341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92" y="2313326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24" y="4189853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848177" y="1690991"/>
            <a:ext cx="2304347" cy="3863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MAIN</a:t>
            </a:r>
            <a:endParaRPr lang="en-US" dirty="0"/>
          </a:p>
        </p:txBody>
      </p:sp>
      <p:sp>
        <p:nvSpPr>
          <p:cNvPr id="7" name="Flecha derecha 6"/>
          <p:cNvSpPr/>
          <p:nvPr/>
        </p:nvSpPr>
        <p:spPr>
          <a:xfrm>
            <a:off x="3916887" y="3490680"/>
            <a:ext cx="760021" cy="613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echa derecha 35"/>
          <p:cNvSpPr/>
          <p:nvPr/>
        </p:nvSpPr>
        <p:spPr>
          <a:xfrm rot="10800000">
            <a:off x="7383002" y="3468742"/>
            <a:ext cx="760021" cy="613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151" y="2969497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PYTHON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usar mi clase debo crear una instancia (objeto):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04232" y="1481763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1109331" y="1623700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Clase</a:t>
            </a:r>
            <a:endParaRPr lang="en-US" dirty="0"/>
          </a:p>
        </p:txBody>
      </p:sp>
      <p:pic>
        <p:nvPicPr>
          <p:cNvPr id="13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6" y="3340654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05" y="3423522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96" y="4084245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38" y="4084245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otocopiadora Ricoh Mp 4001 - $ 2.500.000 en Mercado Lib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628" y="2253982"/>
            <a:ext cx="1512568" cy="22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3346453" y="3116505"/>
            <a:ext cx="874951" cy="553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5932008" y="3146716"/>
            <a:ext cx="874951" cy="553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.com: Elenco EL10T The Coding Robot: Toys &amp;amp; Ga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38" y="1982598"/>
            <a:ext cx="2026592" cy="20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054702" y="4250808"/>
            <a:ext cx="1598064" cy="67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HOLA, SOY UN OBJETO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9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tegoría:Personajes | Wiki Samurai X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0" y="4023219"/>
            <a:ext cx="1801719" cy="17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 38"/>
          <p:cNvSpPr/>
          <p:nvPr/>
        </p:nvSpPr>
        <p:spPr>
          <a:xfrm>
            <a:off x="4665124" y="2122494"/>
            <a:ext cx="1641299" cy="828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ángulo 37"/>
          <p:cNvSpPr/>
          <p:nvPr/>
        </p:nvSpPr>
        <p:spPr>
          <a:xfrm>
            <a:off x="2616511" y="2116934"/>
            <a:ext cx="1641299" cy="828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PYTHON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946006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Encapsulamiento: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Garantiza la integridad de los datos (correctos y completos) y permite acceder a los atributos privados de una clase</a:t>
            </a:r>
          </a:p>
        </p:txBody>
      </p:sp>
      <p:pic>
        <p:nvPicPr>
          <p:cNvPr id="32" name="Picture 4" descr="Cápsulas Hoi-Poi | Dragon Ball Wiki Hispano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4" y="2622485"/>
            <a:ext cx="611641" cy="76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903488" y="3988127"/>
            <a:ext cx="1641299" cy="828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Rurouni</a:t>
            </a:r>
            <a:r>
              <a:rPr lang="en-US" dirty="0"/>
              <a:t> </a:t>
            </a:r>
            <a:r>
              <a:rPr lang="en-US" dirty="0" err="1"/>
              <a:t>Kenshin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6929342" y="4945970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amakakeru</a:t>
            </a:r>
            <a:r>
              <a:rPr lang="en-US" dirty="0"/>
              <a:t> </a:t>
            </a:r>
            <a:r>
              <a:rPr lang="en-US" dirty="0" err="1"/>
              <a:t>ryu</a:t>
            </a:r>
            <a:r>
              <a:rPr lang="en-US" dirty="0"/>
              <a:t> no </a:t>
            </a:r>
            <a:r>
              <a:rPr lang="en-US" dirty="0" err="1"/>
              <a:t>hirameki</a:t>
            </a:r>
            <a:endParaRPr lang="en-US" dirty="0"/>
          </a:p>
        </p:txBody>
      </p:sp>
      <p:pic>
        <p:nvPicPr>
          <p:cNvPr id="1028" name="Picture 4" descr="Tony salazar on Twitter: &amp;quot;soujiro zeta con su movimiento shukuchi q hace  juego con su tenken espada celestial… &amp;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20" y="4057412"/>
            <a:ext cx="2326044" cy="17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/>
          <p:cNvSpPr/>
          <p:nvPr/>
        </p:nvSpPr>
        <p:spPr>
          <a:xfrm>
            <a:off x="8679135" y="3988127"/>
            <a:ext cx="1641299" cy="828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Seta </a:t>
            </a:r>
            <a:r>
              <a:rPr lang="en-US" b="1" dirty="0" err="1"/>
              <a:t>Sōjirō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679136" y="4941434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</a:t>
            </a:r>
            <a:r>
              <a:rPr lang="en-US" dirty="0"/>
              <a:t> </a:t>
            </a:r>
            <a:r>
              <a:rPr lang="en-US" dirty="0" err="1"/>
              <a:t>Ryu</a:t>
            </a:r>
            <a:r>
              <a:rPr lang="en-US" dirty="0"/>
              <a:t> Sen</a:t>
            </a:r>
          </a:p>
        </p:txBody>
      </p:sp>
      <p:pic>
        <p:nvPicPr>
          <p:cNvPr id="33" name="Picture 4" descr="Pin en icono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49" y="2602890"/>
            <a:ext cx="1327793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in en icono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85" y="2622485"/>
            <a:ext cx="1327793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lve Pedro el Escamoso a Caracol TV y mompirris inundan las red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59" y="4051523"/>
            <a:ext cx="2244488" cy="17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B5D0E9B-17BD-4E7B-BFC8-86B8BB285F31}"/>
              </a:ext>
            </a:extLst>
          </p:cNvPr>
          <p:cNvSpPr/>
          <p:nvPr/>
        </p:nvSpPr>
        <p:spPr>
          <a:xfrm>
            <a:off x="10414633" y="4934196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Machete </a:t>
            </a:r>
            <a:r>
              <a:rPr lang="en-US" dirty="0" err="1"/>
              <a:t>sagrado</a:t>
            </a:r>
            <a:endParaRPr lang="en-U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A48E842-BDAE-46C9-9B52-CCAC5950F12F}"/>
              </a:ext>
            </a:extLst>
          </p:cNvPr>
          <p:cNvSpPr/>
          <p:nvPr/>
        </p:nvSpPr>
        <p:spPr>
          <a:xfrm>
            <a:off x="10414632" y="3988127"/>
            <a:ext cx="1641299" cy="828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Pedrinchi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/>
          <p:cNvSpPr/>
          <p:nvPr/>
        </p:nvSpPr>
        <p:spPr>
          <a:xfrm>
            <a:off x="7637085" y="2524455"/>
            <a:ext cx="1641299" cy="828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CREANDO CLASES CON PYTHON-PRIVADO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87836" y="1095155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PRIVADOS: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Por buenas practicas de programación TODOS los atributos de una clase DEBEN SER PRIVADOS, para ello debemos utilizar el operador doble guion bajo (__)</a:t>
            </a:r>
          </a:p>
        </p:txBody>
      </p:sp>
      <p:pic>
        <p:nvPicPr>
          <p:cNvPr id="33" name="Picture 4" descr="Pin en icono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36" y="3080454"/>
            <a:ext cx="1327793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37362C-2F36-415C-B180-C24F11FF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68" y="2277554"/>
            <a:ext cx="5473746" cy="2012436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FA7BE0EE-31C8-4DD5-A200-59BCB7A91152}"/>
              </a:ext>
            </a:extLst>
          </p:cNvPr>
          <p:cNvSpPr/>
          <p:nvPr/>
        </p:nvSpPr>
        <p:spPr>
          <a:xfrm>
            <a:off x="9762433" y="2580463"/>
            <a:ext cx="1641299" cy="828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</a:p>
        </p:txBody>
      </p:sp>
      <p:pic>
        <p:nvPicPr>
          <p:cNvPr id="21" name="Picture 4" descr="Pin en iconos">
            <a:extLst>
              <a:ext uri="{FF2B5EF4-FFF2-40B4-BE49-F238E27FC236}">
                <a16:creationId xmlns:a16="http://schemas.microsoft.com/office/drawing/2014/main" id="{02753E63-5DC6-4EEA-9565-7E18D5B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94" y="3080454"/>
            <a:ext cx="1327793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92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CREANDO CLASES CON PYTHON-GETTER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87836" y="1095155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Getters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 para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acceder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al valor de un atributo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0A254B-9DEC-4416-9DD6-D8032AC6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43" y="2038279"/>
            <a:ext cx="4194929" cy="3146196"/>
          </a:xfrm>
          <a:prstGeom prst="rect">
            <a:avLst/>
          </a:prstGeom>
        </p:spPr>
      </p:pic>
      <p:pic>
        <p:nvPicPr>
          <p:cNvPr id="1028" name="Picture 4" descr="Madre sacando galletas del horno con niña pequeña mirando | Foto Premium">
            <a:extLst>
              <a:ext uri="{FF2B5EF4-FFF2-40B4-BE49-F238E27FC236}">
                <a16:creationId xmlns:a16="http://schemas.microsoft.com/office/drawing/2014/main" id="{7DEB179C-A560-4DF0-96CD-132C6750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56" y="1780082"/>
            <a:ext cx="2823678" cy="36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D80E511-34C0-4CBA-B075-459640ED84F0}"/>
              </a:ext>
            </a:extLst>
          </p:cNvPr>
          <p:cNvSpPr txBox="1"/>
          <p:nvPr/>
        </p:nvSpPr>
        <p:spPr>
          <a:xfrm>
            <a:off x="8701934" y="3462973"/>
            <a:ext cx="2085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“SACANDO” Atributos</a:t>
            </a:r>
            <a:endParaRPr lang="es-CO" b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6C07604-79BF-44F8-B4E8-E5D3B56AA611}"/>
              </a:ext>
            </a:extLst>
          </p:cNvPr>
          <p:cNvSpPr/>
          <p:nvPr/>
        </p:nvSpPr>
        <p:spPr>
          <a:xfrm>
            <a:off x="4973246" y="3462973"/>
            <a:ext cx="646981" cy="527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19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CREANDO CLASES CON PYTHON-GETTER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87836" y="1095155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Setters: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 para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modificar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el valor de un atributo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80E511-34C0-4CBA-B075-459640ED84F0}"/>
              </a:ext>
            </a:extLst>
          </p:cNvPr>
          <p:cNvSpPr txBox="1"/>
          <p:nvPr/>
        </p:nvSpPr>
        <p:spPr>
          <a:xfrm>
            <a:off x="9633587" y="3611375"/>
            <a:ext cx="2085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“INGRESANDO” Atributos</a:t>
            </a:r>
            <a:endParaRPr lang="es-CO" b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6C07604-79BF-44F8-B4E8-E5D3B56AA611}"/>
              </a:ext>
            </a:extLst>
          </p:cNvPr>
          <p:cNvSpPr/>
          <p:nvPr/>
        </p:nvSpPr>
        <p:spPr>
          <a:xfrm>
            <a:off x="4973246" y="3462973"/>
            <a:ext cx="646981" cy="527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AEE830-EB6C-4F14-A87C-873F3962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2" y="1978880"/>
            <a:ext cx="4241529" cy="3264991"/>
          </a:xfrm>
          <a:prstGeom prst="rect">
            <a:avLst/>
          </a:prstGeom>
        </p:spPr>
      </p:pic>
      <p:pic>
        <p:nvPicPr>
          <p:cNvPr id="2050" name="Picture 2" descr="Galletas caseras (10 secretos para hacer galletas perfectas) | PequeRecetas">
            <a:extLst>
              <a:ext uri="{FF2B5EF4-FFF2-40B4-BE49-F238E27FC236}">
                <a16:creationId xmlns:a16="http://schemas.microsoft.com/office/drawing/2014/main" id="{8AD546F6-144D-4D82-9D62-C60705A0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41" y="1978881"/>
            <a:ext cx="3884346" cy="326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2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RETOS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87836" y="1095155"/>
            <a:ext cx="114407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Codificar un programa que permita recibir el nombre, edad, país y tiempo(minutos)) de la ultima prueba de crono individual de varios ciclistas del tour de Francia, al final el software estará en la capacidad de indicar cual fue el ciclista con el mejor tiempo y mostrar todos sus datos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Nota: TODOS LOS ATRIBUTOS DE LA CLASE DEBEN SER PRIVADOS</a:t>
            </a:r>
          </a:p>
        </p:txBody>
      </p:sp>
      <p:pic>
        <p:nvPicPr>
          <p:cNvPr id="9" name="Picture 2" descr="Tour de Francia 2021: Tadej Pogacar: &amp;quot;No llegué a caerme de la bicicleta,  pero ha sido un caos&amp;quot; | MARCA Claro Colombia">
            <a:extLst>
              <a:ext uri="{FF2B5EF4-FFF2-40B4-BE49-F238E27FC236}">
                <a16:creationId xmlns:a16="http://schemas.microsoft.com/office/drawing/2014/main" id="{A97B7499-EE00-44CF-9B49-A1F2AC64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46" y="2775717"/>
            <a:ext cx="4835903" cy="272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16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2884</TotalTime>
  <Words>307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CREANDO CLASES CON PYTHON</vt:lpstr>
      <vt:lpstr>CREANDO CLASES CON PYTHON</vt:lpstr>
      <vt:lpstr>CREANDO CLASES CON PYTHON</vt:lpstr>
      <vt:lpstr>CREANDO CLASES CON PYTHON</vt:lpstr>
      <vt:lpstr> CREANDO CLASES CON PYTHON-PRIVADO</vt:lpstr>
      <vt:lpstr> CREANDO CLASES CON PYTHON-GETTER</vt:lpstr>
      <vt:lpstr> CREANDO CLASES CON PYTHON-GETTER</vt:lpstr>
      <vt:lpstr> RETOS</vt:lpstr>
      <vt:lpstr> RETOS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191</cp:revision>
  <dcterms:created xsi:type="dcterms:W3CDTF">2020-07-27T18:42:31Z</dcterms:created>
  <dcterms:modified xsi:type="dcterms:W3CDTF">2022-04-08T17:03:42Z</dcterms:modified>
</cp:coreProperties>
</file>