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8" r:id="rId2"/>
    <p:sldId id="260" r:id="rId3"/>
    <p:sldId id="262" r:id="rId4"/>
    <p:sldId id="261" r:id="rId5"/>
  </p:sldIdLst>
  <p:sldSz cx="9144000" cy="6858000" type="screen4x3"/>
  <p:notesSz cx="6794500" cy="9906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1392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53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8100" y="0"/>
            <a:ext cx="2944813" cy="4953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267F08C-1290-4881-B6D4-DC6903C7295B}" type="datetimeFigureOut">
              <a:rPr lang="en-US" altLang="en-US"/>
              <a:pPr/>
              <a:t>9/5/2022</a:t>
            </a:fld>
            <a:endParaRPr lang="en-US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742950"/>
            <a:ext cx="4953000" cy="3714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05350"/>
            <a:ext cx="5435600" cy="44577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09113"/>
            <a:ext cx="2944813" cy="4953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8100" y="9409113"/>
            <a:ext cx="2944813" cy="4953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727B87A-951B-4DE4-86C8-7BDB7E97866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3569242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27B87A-951B-4DE4-86C8-7BDB7E978667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514317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27B87A-951B-4DE4-86C8-7BDB7E978667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127355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27B87A-951B-4DE4-86C8-7BDB7E978667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797473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D5DF4AE-F0DE-4E30-880E-11538A46FCE0}" type="datetime1">
              <a:rPr lang="en-US" altLang="en-US" smtClean="0"/>
              <a:t>9/5/2022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Overview of CMSC5707 v.2b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9A9C84-2272-478F-B44E-D8D2CB8ADFC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90964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456C0D-9216-44F6-974E-29A41674D9E8}" type="datetime1">
              <a:rPr lang="en-US" altLang="en-US" smtClean="0"/>
              <a:t>9/5/2022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Overview of CMSC5707 v.2b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8E5FE68-F249-4A0B-9EE6-6D269C74265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69069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31FAC99-F7D0-4C15-B8AB-4313EE777E7C}" type="datetime1">
              <a:rPr lang="en-US" altLang="en-US" smtClean="0"/>
              <a:t>9/5/2022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Overview of CMSC5707 v.2b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ADC7D1-1FDA-4FCF-BF2C-61B5EF70928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41200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B183144-0967-4299-9EF8-BCC29B6102BF}" type="datetime1">
              <a:rPr lang="en-US" altLang="en-US" smtClean="0"/>
              <a:t>9/5/2022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Overview of CMSC5707 v.2b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55396A-D636-4A8F-BA5D-839567F6BF7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79974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51BC03F-64A2-46E9-A690-5A8C0D548F51}" type="datetime1">
              <a:rPr lang="en-US" altLang="en-US" smtClean="0"/>
              <a:t>9/5/2022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Overview of CMSC5707 v.2b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0EE62A-B347-4885-B622-2D3163207EB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06466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88D0555-6009-4332-8C2B-FF3E26027F41}" type="datetime1">
              <a:rPr lang="en-US" altLang="en-US" smtClean="0"/>
              <a:t>9/5/2022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Overview of CMSC5707 v.2b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D4459E-9341-4D49-880C-FC9A5D170B0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41000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F2E5CF6-E7E3-4032-BF03-03AD596DB7B8}" type="datetime1">
              <a:rPr lang="en-US" altLang="en-US" smtClean="0"/>
              <a:t>9/5/2022</a:t>
            </a:fld>
            <a:endParaRPr lang="en-US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Overview of CMSC5707 v.2b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816BCA-FB26-44FE-9CC4-221652D09C1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41123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17C74D9-E56E-4F04-8BC6-CD76E8E57333}" type="datetime1">
              <a:rPr lang="en-US" altLang="en-US" smtClean="0"/>
              <a:t>9/5/2022</a:t>
            </a:fld>
            <a:endParaRPr lang="en-US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Overview of CMSC5707 v.2b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72EEEA-B5F7-4804-9A4D-4A771CAAE4F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66687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CFBE2C6-E710-4376-AC6F-C7C1E2D8ECEA}" type="datetime1">
              <a:rPr lang="en-US" altLang="en-US" smtClean="0"/>
              <a:t>9/5/2022</a:t>
            </a:fld>
            <a:endParaRPr lang="en-US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Overview of CMSC5707 v.2b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BFA7BD-14ED-4BE7-A303-5729B5A66D5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4431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C2D7C41-8C89-4CEF-96C7-DC6E1F6D8652}" type="datetime1">
              <a:rPr lang="en-US" altLang="en-US" smtClean="0"/>
              <a:t>9/5/2022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Overview of CMSC5707 v.2b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F92F45-F780-4F85-91FE-FF6D738149A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5195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C0F50E2-E103-41DA-8660-AE5C3F798317}" type="datetime1">
              <a:rPr lang="en-US" altLang="en-US" smtClean="0"/>
              <a:t>9/5/2022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Overview of CMSC5707 v.2b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015DDC-4BC4-4444-B3CD-5B83FE535F4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23134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fld id="{24B483AC-CF3E-4EBA-ADF1-195DDF77284C}" type="datetime1">
              <a:rPr lang="en-US" altLang="en-US" smtClean="0"/>
              <a:t>9/5/2022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r>
              <a:rPr lang="en-US"/>
              <a:t>Overview of CMSC5707 v.2b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0422FBAC-5119-491F-879C-87FB38B3505A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e.cuhk.edu.hk/~khwong/www2/cmsc5707/cmsc5707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blog.google/technology/ai/ai-principles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ites.google.com/site/hongslinks/1-tensor_windows-installation-through-anaconda3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lab.research.google.com/" TargetMode="External"/><Relationship Id="rId4" Type="http://schemas.openxmlformats.org/officeDocument/2006/relationships/hyperlink" Target="https://www.tensorflow.org/tutorial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488182" y="357188"/>
            <a:ext cx="8229600" cy="1143000"/>
          </a:xfrm>
        </p:spPr>
        <p:txBody>
          <a:bodyPr/>
          <a:lstStyle/>
          <a:p>
            <a:r>
              <a:rPr lang="en-US" sz="2400" b="1" dirty="0"/>
              <a:t>CMSC5707 Advanced Topics in Artificial Intelligence</a:t>
            </a:r>
            <a:br>
              <a:rPr lang="en-US" sz="2400" b="1" dirty="0"/>
            </a:br>
            <a:r>
              <a:rPr lang="en-US" sz="2000" b="1" dirty="0">
                <a:hlinkClick r:id="rId3"/>
              </a:rPr>
              <a:t>http://www.cse.cuhk.edu.hk/~khwong/www2/cmsc5707/cmsc5707.html</a:t>
            </a:r>
            <a:br>
              <a:rPr lang="en-US" sz="2000" b="1" dirty="0"/>
            </a:br>
            <a:r>
              <a:rPr lang="en-US" altLang="zh-TW" sz="2400" b="1" dirty="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Course Outline (total 12 weeks) </a:t>
            </a:r>
            <a:br>
              <a:rPr lang="en-US" altLang="zh-TW" sz="2400" b="1" dirty="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</a:br>
            <a:r>
              <a:rPr lang="en-US" altLang="zh-TW" sz="2400" b="1" dirty="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Dr. K.H Wong (email; khwong                                  )</a:t>
            </a:r>
            <a:br>
              <a:rPr lang="en-US" altLang="zh-TW" sz="2400" b="1" dirty="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</a:br>
            <a:endParaRPr lang="en-US" altLang="en-US" sz="2400" dirty="0"/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r>
              <a:rPr lang="en-US" altLang="en-US" sz="2400" dirty="0"/>
              <a:t>Study audio signal processing and features from sound</a:t>
            </a:r>
          </a:p>
          <a:p>
            <a:r>
              <a:rPr lang="en-US" altLang="en-US" sz="2400" dirty="0"/>
              <a:t>Vector quantization</a:t>
            </a:r>
          </a:p>
          <a:p>
            <a:pPr lvl="1"/>
            <a:r>
              <a:rPr lang="en-US" altLang="en-US" sz="2000" dirty="0"/>
              <a:t>Can be used in many different pattern classification applications</a:t>
            </a:r>
          </a:p>
          <a:p>
            <a:r>
              <a:rPr lang="en-US" altLang="en-US" sz="2400" dirty="0"/>
              <a:t>Dynamic program </a:t>
            </a:r>
          </a:p>
          <a:p>
            <a:pPr lvl="1"/>
            <a:r>
              <a:rPr lang="en-US" altLang="en-US" sz="2000" dirty="0"/>
              <a:t>Can be used for speech recognition and pattern recognition</a:t>
            </a:r>
          </a:p>
          <a:p>
            <a:r>
              <a:rPr lang="en-US" altLang="en-US" sz="2400" dirty="0"/>
              <a:t>Music signal analysis</a:t>
            </a:r>
          </a:p>
          <a:p>
            <a:pPr lvl="1"/>
            <a:r>
              <a:rPr lang="en-US" altLang="en-US" sz="2000" dirty="0"/>
              <a:t>For building music recommendation system, music data base analysis</a:t>
            </a:r>
          </a:p>
          <a:p>
            <a:r>
              <a:rPr lang="en-US" altLang="en-US" sz="2400" dirty="0"/>
              <a:t>Ensemble method and Face detection</a:t>
            </a:r>
          </a:p>
          <a:p>
            <a:pPr lvl="1"/>
            <a:r>
              <a:rPr lang="en-US" altLang="en-US" sz="2000" dirty="0" err="1"/>
              <a:t>AdaBoost</a:t>
            </a:r>
            <a:r>
              <a:rPr lang="en-US" altLang="en-US" sz="2000" dirty="0"/>
              <a:t>– a classification technique, can be used in many A.I. fields.</a:t>
            </a:r>
          </a:p>
          <a:p>
            <a:r>
              <a:rPr lang="en-US" altLang="en-US" sz="2800" dirty="0"/>
              <a:t>Artificial Neural networks</a:t>
            </a:r>
          </a:p>
          <a:p>
            <a:pPr lvl="1"/>
            <a:r>
              <a:rPr lang="en-US" altLang="en-US" sz="2400" dirty="0"/>
              <a:t>Back-propagation networks, CNN etc.</a:t>
            </a:r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</p:txBody>
      </p:sp>
      <p:sp>
        <p:nvSpPr>
          <p:cNvPr id="3076" name="Footer Placeholder 3"/>
          <p:cNvSpPr>
            <a:spLocks noGrp="1"/>
          </p:cNvSpPr>
          <p:nvPr>
            <p:ph type="ftr" sz="quarter" idx="11"/>
          </p:nvPr>
        </p:nvSpPr>
        <p:spPr bwMode="auto">
          <a:xfrm>
            <a:off x="3124200" y="6492875"/>
            <a:ext cx="2895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898989"/>
                </a:solidFill>
              </a:rPr>
              <a:t>Overview of CMSC5707 v.2b</a:t>
            </a:r>
            <a:endParaRPr lang="en-US" altLang="en-US" sz="1200" dirty="0">
              <a:solidFill>
                <a:srgbClr val="898989"/>
              </a:solidFill>
            </a:endParaRPr>
          </a:p>
        </p:txBody>
      </p:sp>
      <p:sp>
        <p:nvSpPr>
          <p:cNvPr id="3077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51E1E366-89EB-4A4A-B9DA-6E6A5AE36AE0}" type="slidenum">
              <a:rPr lang="en-US" altLang="en-US" sz="1200">
                <a:solidFill>
                  <a:srgbClr val="898989"/>
                </a:solidFill>
              </a:rPr>
              <a:pPr eaLnBrk="1" hangingPunct="1"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1200" dirty="0">
              <a:solidFill>
                <a:srgbClr val="898989"/>
              </a:solidFill>
            </a:endParaRPr>
          </a:p>
        </p:txBody>
      </p:sp>
      <p:pic>
        <p:nvPicPr>
          <p:cNvPr id="1026" name="Picture 2" descr="cs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8085" y="1197966"/>
            <a:ext cx="2370229" cy="272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C802890C-5202-4645-B3F9-EE3831DB0505}" type="slidenum">
              <a:rPr lang="en-US" altLang="zh-TW" sz="1200">
                <a:solidFill>
                  <a:srgbClr val="000000"/>
                </a:solidFill>
              </a:rPr>
              <a:pPr eaLnBrk="1" hangingPunct="1">
                <a:spcBef>
                  <a:spcPct val="0"/>
                </a:spcBef>
                <a:buFontTx/>
                <a:buNone/>
              </a:pPr>
              <a:t>2</a:t>
            </a:fld>
            <a:endParaRPr lang="en-US" altLang="zh-TW" sz="1200">
              <a:solidFill>
                <a:srgbClr val="000000"/>
              </a:solidFill>
            </a:endParaRPr>
          </a:p>
        </p:txBody>
      </p:sp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br>
              <a:rPr lang="en-US" altLang="zh-TW" b="1" dirty="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</a:br>
            <a:r>
              <a:rPr lang="en-US" altLang="zh-TW" b="1" dirty="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Selected topic list</a:t>
            </a:r>
            <a:br>
              <a:rPr lang="en-US" altLang="zh-TW" b="1" dirty="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</a:br>
            <a:r>
              <a:rPr lang="en-US" altLang="zh-TW" b="1" dirty="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</a:t>
            </a:r>
            <a:endParaRPr lang="en-US" altLang="zh-TW" b="1" u="sng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algn="just"/>
            <a:r>
              <a:rPr lang="en-US" altLang="zh-TW" sz="2800" dirty="0"/>
              <a:t>CNN (Convolution neural networks)</a:t>
            </a:r>
          </a:p>
          <a:p>
            <a:pPr marL="609600" indent="-609600" algn="just"/>
            <a:r>
              <a:rPr lang="en-US" altLang="zh-TW" sz="2800" dirty="0"/>
              <a:t>Autoencoder, Variational Autoencoder</a:t>
            </a:r>
          </a:p>
          <a:p>
            <a:pPr marL="609600" indent="-609600" algn="just"/>
            <a:r>
              <a:rPr lang="en-US" altLang="zh-TW" sz="2800" dirty="0"/>
              <a:t>RNN (Recurrent Neural networks)-LSTM (Long-short -term -memory)</a:t>
            </a:r>
          </a:p>
          <a:p>
            <a:pPr marL="609600" indent="-609600" algn="just"/>
            <a:r>
              <a:rPr lang="en-US" altLang="zh-TW" sz="2800" dirty="0"/>
              <a:t>Word </a:t>
            </a:r>
            <a:r>
              <a:rPr lang="en-US" sz="2800" dirty="0"/>
              <a:t>representation, Machine translation</a:t>
            </a:r>
          </a:p>
          <a:p>
            <a:pPr marL="609600" indent="-609600" algn="just"/>
            <a:r>
              <a:rPr lang="en-US" altLang="zh-TW" sz="2800" dirty="0"/>
              <a:t>Sequence–to-sequence neural processing</a:t>
            </a:r>
          </a:p>
          <a:p>
            <a:pPr marL="609600" indent="-609600" algn="just"/>
            <a:r>
              <a:rPr lang="en-US" altLang="zh-TW" sz="2800" dirty="0"/>
              <a:t>Decision Tree</a:t>
            </a:r>
          </a:p>
          <a:p>
            <a:pPr marL="609600" indent="-609600" algn="just"/>
            <a:r>
              <a:rPr lang="en-US" altLang="zh-TW" sz="2800" dirty="0"/>
              <a:t>Optional: SVM (Support Vector Machine)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Overview of CMSC5707 v.2b</a:t>
            </a:r>
          </a:p>
        </p:txBody>
      </p:sp>
    </p:spTree>
    <p:extLst>
      <p:ext uri="{BB962C8B-B14F-4D97-AF65-F5344CB8AC3E}">
        <p14:creationId xmlns:p14="http://schemas.microsoft.com/office/powerpoint/2010/main" val="3603326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of AI, principles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AI should help mankind  to improve their lives and cause no harm to people. </a:t>
            </a:r>
          </a:p>
          <a:p>
            <a:r>
              <a:rPr lang="en-US" dirty="0"/>
              <a:t>Reference:</a:t>
            </a:r>
            <a:endParaRPr lang="en-US" dirty="0">
              <a:hlinkClick r:id="rId2"/>
            </a:endParaRPr>
          </a:p>
          <a:p>
            <a:pPr lvl="1"/>
            <a:r>
              <a:rPr lang="en-US" dirty="0">
                <a:hlinkClick r:id="rId2"/>
              </a:rPr>
              <a:t>https://www.blog.google/technology/ai/ai-principles/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Overview of CMSC5707 v.2b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5396A-D636-4A8F-BA5D-839567F6BF74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32041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Equipment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Better to have access to a machine with NVidia-GPU , see</a:t>
            </a:r>
          </a:p>
          <a:p>
            <a:pPr lvl="1"/>
            <a:r>
              <a:rPr lang="en-US" dirty="0">
                <a:hlinkClick r:id="rId3"/>
              </a:rPr>
              <a:t>https://sites.google.com/site/hongslinks/1-tensor_windows-installation-through-anaconda3</a:t>
            </a:r>
            <a:r>
              <a:rPr lang="en-US" dirty="0"/>
              <a:t> (reference only)</a:t>
            </a:r>
          </a:p>
          <a:p>
            <a:r>
              <a:rPr lang="en-US" dirty="0"/>
              <a:t>So, you can play with the latest </a:t>
            </a:r>
            <a:r>
              <a:rPr lang="en-US" dirty="0">
                <a:hlinkClick r:id="rId4"/>
              </a:rPr>
              <a:t>tensor-flow</a:t>
            </a:r>
            <a:r>
              <a:rPr lang="en-US" dirty="0"/>
              <a:t>-</a:t>
            </a:r>
            <a:r>
              <a:rPr lang="en-US" dirty="0" err="1"/>
              <a:t>keras</a:t>
            </a:r>
            <a:r>
              <a:rPr lang="en-US" dirty="0"/>
              <a:t> examples for neural network processing</a:t>
            </a:r>
          </a:p>
          <a:p>
            <a:r>
              <a:rPr lang="en-US" dirty="0" err="1"/>
              <a:t>Colab</a:t>
            </a:r>
            <a:r>
              <a:rPr lang="en-US" dirty="0"/>
              <a:t>: </a:t>
            </a:r>
            <a:r>
              <a:rPr lang="en-US" dirty="0">
                <a:hlinkClick r:id="rId5"/>
              </a:rPr>
              <a:t>https://colab.research.google.com/</a:t>
            </a:r>
            <a:r>
              <a:rPr lang="en-US" dirty="0"/>
              <a:t> register as a user, then you can enjoy this useful tool for AI.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Overview of CMSC5707 v.2b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5396A-D636-4A8F-BA5D-839567F6BF74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011893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313</Words>
  <Application>Microsoft Office PowerPoint</Application>
  <PresentationFormat>On-screen Show (4:3)</PresentationFormat>
  <Paragraphs>40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Times New Roman</vt:lpstr>
      <vt:lpstr>Office Theme</vt:lpstr>
      <vt:lpstr>CMSC5707 Advanced Topics in Artificial Intelligence http://www.cse.cuhk.edu.hk/~khwong/www2/cmsc5707/cmsc5707.html  Course Outline (total 12 weeks)  Dr. K.H Wong (email; khwong                                  ) </vt:lpstr>
      <vt:lpstr> Selected topic list   </vt:lpstr>
      <vt:lpstr>Use of AI, principles</vt:lpstr>
      <vt:lpstr>Equipment</vt:lpstr>
    </vt:vector>
  </TitlesOfParts>
  <Company>CUHK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 of Part II, CMSC5707  Advanced Topics in Artificial Intelligence  KH Wong</dc:title>
  <dc:creator>khwong</dc:creator>
  <cp:lastModifiedBy>kh</cp:lastModifiedBy>
  <cp:revision>60</cp:revision>
  <cp:lastPrinted>2013-10-17T10:43:58Z</cp:lastPrinted>
  <dcterms:created xsi:type="dcterms:W3CDTF">2012-09-14T02:31:05Z</dcterms:created>
  <dcterms:modified xsi:type="dcterms:W3CDTF">2022-09-05T02:34:06Z</dcterms:modified>
</cp:coreProperties>
</file>