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8A65F-93F6-4F0D-B260-E5C6F2FF8C66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83E1E7-A229-4EC8-86F0-4DC7A72AF503}">
      <dgm:prSet phldrT="[Texto]" phldr="1"/>
      <dgm:spPr/>
      <dgm:t>
        <a:bodyPr/>
        <a:lstStyle/>
        <a:p>
          <a:endParaRPr lang="es-ES" dirty="0"/>
        </a:p>
      </dgm:t>
    </dgm:pt>
    <dgm:pt modelId="{31911D31-D854-4208-99FA-AEF38360D365}" type="parTrans" cxnId="{D03FDF03-E2ED-4550-9BCF-322A13589A0C}">
      <dgm:prSet/>
      <dgm:spPr/>
      <dgm:t>
        <a:bodyPr/>
        <a:lstStyle/>
        <a:p>
          <a:endParaRPr lang="es-ES"/>
        </a:p>
      </dgm:t>
    </dgm:pt>
    <dgm:pt modelId="{4138D8A4-CE7F-473E-9E13-7DA5C2E400F2}" type="sibTrans" cxnId="{D03FDF03-E2ED-4550-9BCF-322A13589A0C}">
      <dgm:prSet/>
      <dgm:spPr/>
      <dgm:t>
        <a:bodyPr/>
        <a:lstStyle/>
        <a:p>
          <a:endParaRPr lang="es-ES"/>
        </a:p>
      </dgm:t>
    </dgm:pt>
    <dgm:pt modelId="{EB3AB20B-130C-427C-9007-E97FBAB5DE06}">
      <dgm:prSet phldrT="[Texto]" phldr="1"/>
      <dgm:spPr/>
      <dgm:t>
        <a:bodyPr/>
        <a:lstStyle/>
        <a:p>
          <a:endParaRPr lang="es-ES" dirty="0"/>
        </a:p>
      </dgm:t>
    </dgm:pt>
    <dgm:pt modelId="{95E03C91-9595-42B9-BAAB-85142AC2CC76}" type="parTrans" cxnId="{37CCFFF3-2319-4B2E-8720-EB6CD3BAB2F8}">
      <dgm:prSet/>
      <dgm:spPr/>
      <dgm:t>
        <a:bodyPr/>
        <a:lstStyle/>
        <a:p>
          <a:endParaRPr lang="es-ES"/>
        </a:p>
      </dgm:t>
    </dgm:pt>
    <dgm:pt modelId="{D9B9479C-DFFE-4F84-85CE-DCA99EAC9F8B}" type="sibTrans" cxnId="{37CCFFF3-2319-4B2E-8720-EB6CD3BAB2F8}">
      <dgm:prSet/>
      <dgm:spPr/>
      <dgm:t>
        <a:bodyPr/>
        <a:lstStyle/>
        <a:p>
          <a:endParaRPr lang="es-ES"/>
        </a:p>
      </dgm:t>
    </dgm:pt>
    <dgm:pt modelId="{E4297B69-2FA3-4F2D-9ABA-4E0D5F80705D}">
      <dgm:prSet phldrT="[Texto]" phldr="1"/>
      <dgm:spPr/>
      <dgm:t>
        <a:bodyPr/>
        <a:lstStyle/>
        <a:p>
          <a:endParaRPr lang="es-ES" dirty="0"/>
        </a:p>
      </dgm:t>
    </dgm:pt>
    <dgm:pt modelId="{95098DEE-04C3-4A7F-B859-B653201C4B9E}" type="sibTrans" cxnId="{56041B56-0854-4FE9-B565-278B1A2E63EA}">
      <dgm:prSet/>
      <dgm:spPr/>
      <dgm:t>
        <a:bodyPr/>
        <a:lstStyle/>
        <a:p>
          <a:endParaRPr lang="es-ES"/>
        </a:p>
      </dgm:t>
    </dgm:pt>
    <dgm:pt modelId="{8A0BCC10-0560-4B73-AB20-2E543D3AFC71}" type="parTrans" cxnId="{56041B56-0854-4FE9-B565-278B1A2E63EA}">
      <dgm:prSet/>
      <dgm:spPr/>
      <dgm:t>
        <a:bodyPr/>
        <a:lstStyle/>
        <a:p>
          <a:endParaRPr lang="es-ES"/>
        </a:p>
      </dgm:t>
    </dgm:pt>
    <dgm:pt modelId="{BAE60AB7-91A9-4BAE-9CCA-63E500B8CC6E}">
      <dgm:prSet phldrT="[Texto]" phldr="1"/>
      <dgm:spPr/>
      <dgm:t>
        <a:bodyPr/>
        <a:lstStyle/>
        <a:p>
          <a:endParaRPr lang="es-ES" dirty="0"/>
        </a:p>
      </dgm:t>
    </dgm:pt>
    <dgm:pt modelId="{24B71689-7524-4638-84EE-DFA3E2B30081}" type="sibTrans" cxnId="{3B80FD6F-1654-401B-AECB-0828B39F20CE}">
      <dgm:prSet/>
      <dgm:spPr/>
      <dgm:t>
        <a:bodyPr/>
        <a:lstStyle/>
        <a:p>
          <a:endParaRPr lang="es-ES"/>
        </a:p>
      </dgm:t>
    </dgm:pt>
    <dgm:pt modelId="{3664A804-81AE-4D87-A7F0-EE2EC4B70AFA}" type="parTrans" cxnId="{3B80FD6F-1654-401B-AECB-0828B39F20CE}">
      <dgm:prSet/>
      <dgm:spPr/>
      <dgm:t>
        <a:bodyPr/>
        <a:lstStyle/>
        <a:p>
          <a:endParaRPr lang="es-ES"/>
        </a:p>
      </dgm:t>
    </dgm:pt>
    <dgm:pt modelId="{300C705A-2C90-4DD0-882B-22D56F53D464}">
      <dgm:prSet phldrT="[Texto]"/>
      <dgm:spPr/>
      <dgm:t>
        <a:bodyPr/>
        <a:lstStyle/>
        <a:p>
          <a:endParaRPr lang="es-ES" dirty="0"/>
        </a:p>
      </dgm:t>
    </dgm:pt>
    <dgm:pt modelId="{1DE3BCC0-9E9B-4A54-A882-3352C48749DF}" type="parTrans" cxnId="{06C3E1C2-1A72-4C1F-BFF1-88845E65DE55}">
      <dgm:prSet/>
      <dgm:spPr/>
      <dgm:t>
        <a:bodyPr/>
        <a:lstStyle/>
        <a:p>
          <a:endParaRPr lang="es-ES"/>
        </a:p>
      </dgm:t>
    </dgm:pt>
    <dgm:pt modelId="{65630FF6-8FD3-4E81-8D16-2AD2477F8BC0}" type="sibTrans" cxnId="{06C3E1C2-1A72-4C1F-BFF1-88845E65DE55}">
      <dgm:prSet/>
      <dgm:spPr/>
      <dgm:t>
        <a:bodyPr/>
        <a:lstStyle/>
        <a:p>
          <a:endParaRPr lang="es-ES"/>
        </a:p>
      </dgm:t>
    </dgm:pt>
    <dgm:pt modelId="{721442C1-AEA3-408C-BD5D-B7D66356C149}">
      <dgm:prSet phldrT="[Texto]"/>
      <dgm:spPr/>
      <dgm:t>
        <a:bodyPr/>
        <a:lstStyle/>
        <a:p>
          <a:endParaRPr lang="es-ES" dirty="0"/>
        </a:p>
      </dgm:t>
    </dgm:pt>
    <dgm:pt modelId="{EED08774-966E-42FF-8439-00C1A2BD4016}" type="parTrans" cxnId="{1A5E39D6-8D51-4D95-8393-E3E85F63327F}">
      <dgm:prSet/>
      <dgm:spPr/>
      <dgm:t>
        <a:bodyPr/>
        <a:lstStyle/>
        <a:p>
          <a:endParaRPr lang="es-ES"/>
        </a:p>
      </dgm:t>
    </dgm:pt>
    <dgm:pt modelId="{510F6CF0-97DD-4DEA-B08D-2F8C1A6DE662}" type="sibTrans" cxnId="{1A5E39D6-8D51-4D95-8393-E3E85F63327F}">
      <dgm:prSet/>
      <dgm:spPr/>
      <dgm:t>
        <a:bodyPr/>
        <a:lstStyle/>
        <a:p>
          <a:endParaRPr lang="es-ES"/>
        </a:p>
      </dgm:t>
    </dgm:pt>
    <dgm:pt modelId="{B4F7D41A-A483-4FB9-A672-14092D7183AE}">
      <dgm:prSet phldrT="[Texto]"/>
      <dgm:spPr/>
      <dgm:t>
        <a:bodyPr/>
        <a:lstStyle/>
        <a:p>
          <a:endParaRPr lang="es-ES" dirty="0"/>
        </a:p>
      </dgm:t>
    </dgm:pt>
    <dgm:pt modelId="{5687FC53-2B80-4A93-8B87-F07646C9EF8C}" type="parTrans" cxnId="{ABDE478D-EA59-41F6-89E5-840AE35AA208}">
      <dgm:prSet/>
      <dgm:spPr/>
      <dgm:t>
        <a:bodyPr/>
        <a:lstStyle/>
        <a:p>
          <a:endParaRPr lang="es-ES"/>
        </a:p>
      </dgm:t>
    </dgm:pt>
    <dgm:pt modelId="{6C385B51-1AF1-4D5A-B5A6-54E58837A201}" type="sibTrans" cxnId="{ABDE478D-EA59-41F6-89E5-840AE35AA208}">
      <dgm:prSet/>
      <dgm:spPr/>
      <dgm:t>
        <a:bodyPr/>
        <a:lstStyle/>
        <a:p>
          <a:endParaRPr lang="es-ES"/>
        </a:p>
      </dgm:t>
    </dgm:pt>
    <dgm:pt modelId="{FCE34E18-F4ED-46F5-906C-0243E6FD73E0}">
      <dgm:prSet phldrT="[Texto]"/>
      <dgm:spPr/>
      <dgm:t>
        <a:bodyPr/>
        <a:lstStyle/>
        <a:p>
          <a:endParaRPr lang="es-ES" dirty="0"/>
        </a:p>
      </dgm:t>
    </dgm:pt>
    <dgm:pt modelId="{40316E78-5B97-440A-B151-0C37C26282C3}" type="parTrans" cxnId="{751795FA-C48A-4D6D-B25C-84D3334E2FB2}">
      <dgm:prSet/>
      <dgm:spPr/>
      <dgm:t>
        <a:bodyPr/>
        <a:lstStyle/>
        <a:p>
          <a:endParaRPr lang="es-ES"/>
        </a:p>
      </dgm:t>
    </dgm:pt>
    <dgm:pt modelId="{F6CB4445-0F6B-4140-9889-DAB922EDA421}" type="sibTrans" cxnId="{751795FA-C48A-4D6D-B25C-84D3334E2FB2}">
      <dgm:prSet/>
      <dgm:spPr/>
      <dgm:t>
        <a:bodyPr/>
        <a:lstStyle/>
        <a:p>
          <a:endParaRPr lang="es-ES"/>
        </a:p>
      </dgm:t>
    </dgm:pt>
    <dgm:pt modelId="{2B7AD84F-078A-4846-A01E-87D6160811EE}">
      <dgm:prSet phldrT="[Texto]"/>
      <dgm:spPr/>
      <dgm:t>
        <a:bodyPr/>
        <a:lstStyle/>
        <a:p>
          <a:endParaRPr lang="es-ES" dirty="0"/>
        </a:p>
      </dgm:t>
    </dgm:pt>
    <dgm:pt modelId="{3D8C575E-AF85-4582-9776-E476D93D339D}" type="parTrans" cxnId="{04FFDFA9-D600-43BD-B923-8F2191039612}">
      <dgm:prSet/>
      <dgm:spPr/>
      <dgm:t>
        <a:bodyPr/>
        <a:lstStyle/>
        <a:p>
          <a:endParaRPr lang="es-ES"/>
        </a:p>
      </dgm:t>
    </dgm:pt>
    <dgm:pt modelId="{E1B1E0AE-D401-4F6A-8C3A-3861BF9FD417}" type="sibTrans" cxnId="{04FFDFA9-D600-43BD-B923-8F2191039612}">
      <dgm:prSet/>
      <dgm:spPr/>
      <dgm:t>
        <a:bodyPr/>
        <a:lstStyle/>
        <a:p>
          <a:endParaRPr lang="es-ES"/>
        </a:p>
      </dgm:t>
    </dgm:pt>
    <dgm:pt modelId="{C71B0452-69BC-4E54-82C8-D89D078CB5CE}">
      <dgm:prSet phldrT="[Texto]"/>
      <dgm:spPr/>
      <dgm:t>
        <a:bodyPr/>
        <a:lstStyle/>
        <a:p>
          <a:endParaRPr lang="es-ES" dirty="0"/>
        </a:p>
      </dgm:t>
    </dgm:pt>
    <dgm:pt modelId="{0753F540-C321-4D1F-B1E6-3E0A41FF02CC}" type="parTrans" cxnId="{927EE574-E077-4E98-8F81-8C37BF436290}">
      <dgm:prSet/>
      <dgm:spPr/>
      <dgm:t>
        <a:bodyPr/>
        <a:lstStyle/>
        <a:p>
          <a:endParaRPr lang="es-ES"/>
        </a:p>
      </dgm:t>
    </dgm:pt>
    <dgm:pt modelId="{5E8D89C8-3322-4154-B82B-41B679C3CCEF}" type="sibTrans" cxnId="{927EE574-E077-4E98-8F81-8C37BF436290}">
      <dgm:prSet/>
      <dgm:spPr/>
      <dgm:t>
        <a:bodyPr/>
        <a:lstStyle/>
        <a:p>
          <a:endParaRPr lang="es-ES"/>
        </a:p>
      </dgm:t>
    </dgm:pt>
    <dgm:pt modelId="{8E951791-2320-452C-AB0F-98AD5E75A202}">
      <dgm:prSet phldrT="[Texto]"/>
      <dgm:spPr/>
      <dgm:t>
        <a:bodyPr/>
        <a:lstStyle/>
        <a:p>
          <a:endParaRPr lang="es-ES" dirty="0"/>
        </a:p>
      </dgm:t>
    </dgm:pt>
    <dgm:pt modelId="{89C1A32B-821A-4EAD-8661-9E355B2FD095}" type="parTrans" cxnId="{44828DCF-A87B-4C84-A61D-1394D988DBD8}">
      <dgm:prSet/>
      <dgm:spPr/>
      <dgm:t>
        <a:bodyPr/>
        <a:lstStyle/>
        <a:p>
          <a:endParaRPr lang="es-ES"/>
        </a:p>
      </dgm:t>
    </dgm:pt>
    <dgm:pt modelId="{4F6C799A-ED4B-480A-A58F-E293D73A8BD7}" type="sibTrans" cxnId="{44828DCF-A87B-4C84-A61D-1394D988DBD8}">
      <dgm:prSet/>
      <dgm:spPr/>
      <dgm:t>
        <a:bodyPr/>
        <a:lstStyle/>
        <a:p>
          <a:endParaRPr lang="es-ES"/>
        </a:p>
      </dgm:t>
    </dgm:pt>
    <dgm:pt modelId="{657D7664-E2A3-481D-B50C-EA9486174A3E}">
      <dgm:prSet phldrT="[Texto]"/>
      <dgm:spPr/>
      <dgm:t>
        <a:bodyPr/>
        <a:lstStyle/>
        <a:p>
          <a:endParaRPr lang="es-ES" dirty="0"/>
        </a:p>
      </dgm:t>
    </dgm:pt>
    <dgm:pt modelId="{A0F4036A-AF99-4EED-9CA1-A603A3585D5E}" type="parTrans" cxnId="{B59345AF-966B-41ED-B891-16DEBEEF87F7}">
      <dgm:prSet/>
      <dgm:spPr/>
      <dgm:t>
        <a:bodyPr/>
        <a:lstStyle/>
        <a:p>
          <a:endParaRPr lang="es-ES"/>
        </a:p>
      </dgm:t>
    </dgm:pt>
    <dgm:pt modelId="{379CDFF3-9E73-4459-A843-6EEA5550D7B7}" type="sibTrans" cxnId="{B59345AF-966B-41ED-B891-16DEBEEF87F7}">
      <dgm:prSet/>
      <dgm:spPr/>
      <dgm:t>
        <a:bodyPr/>
        <a:lstStyle/>
        <a:p>
          <a:endParaRPr lang="es-ES"/>
        </a:p>
      </dgm:t>
    </dgm:pt>
    <dgm:pt modelId="{DA0FE6DE-5C53-4CE6-B2C7-E5B589175C73}">
      <dgm:prSet phldrT="[Texto]"/>
      <dgm:spPr/>
      <dgm:t>
        <a:bodyPr/>
        <a:lstStyle/>
        <a:p>
          <a:endParaRPr lang="es-ES" dirty="0"/>
        </a:p>
      </dgm:t>
    </dgm:pt>
    <dgm:pt modelId="{88AA9B54-1DB5-4F03-A2B2-9A6F33B1DCF5}" type="parTrans" cxnId="{AE663777-97EB-4947-8A21-C08ECCC4AB49}">
      <dgm:prSet/>
      <dgm:spPr/>
      <dgm:t>
        <a:bodyPr/>
        <a:lstStyle/>
        <a:p>
          <a:endParaRPr lang="es-ES"/>
        </a:p>
      </dgm:t>
    </dgm:pt>
    <dgm:pt modelId="{E16D85E8-9F4A-452A-A85F-6D38FDC5CDB3}" type="sibTrans" cxnId="{AE663777-97EB-4947-8A21-C08ECCC4AB49}">
      <dgm:prSet/>
      <dgm:spPr/>
      <dgm:t>
        <a:bodyPr/>
        <a:lstStyle/>
        <a:p>
          <a:endParaRPr lang="es-ES"/>
        </a:p>
      </dgm:t>
    </dgm:pt>
    <dgm:pt modelId="{071D7DED-D2C4-4384-AA58-2834FEF1C610}">
      <dgm:prSet phldrT="[Texto]"/>
      <dgm:spPr/>
      <dgm:t>
        <a:bodyPr/>
        <a:lstStyle/>
        <a:p>
          <a:endParaRPr lang="es-ES" dirty="0"/>
        </a:p>
      </dgm:t>
    </dgm:pt>
    <dgm:pt modelId="{F6F32A68-F62B-424A-ACFE-6418E6A1E778}" type="parTrans" cxnId="{CB66A85A-F346-4230-8754-5AB7FCDDA30A}">
      <dgm:prSet/>
      <dgm:spPr/>
      <dgm:t>
        <a:bodyPr/>
        <a:lstStyle/>
        <a:p>
          <a:endParaRPr lang="es-ES"/>
        </a:p>
      </dgm:t>
    </dgm:pt>
    <dgm:pt modelId="{64C2E81C-6B39-4385-8B87-490CC04345F1}" type="sibTrans" cxnId="{CB66A85A-F346-4230-8754-5AB7FCDDA30A}">
      <dgm:prSet/>
      <dgm:spPr/>
      <dgm:t>
        <a:bodyPr/>
        <a:lstStyle/>
        <a:p>
          <a:endParaRPr lang="es-ES"/>
        </a:p>
      </dgm:t>
    </dgm:pt>
    <dgm:pt modelId="{137D28BB-3801-4E26-ACA9-233A4669511E}">
      <dgm:prSet phldrT="[Texto]"/>
      <dgm:spPr/>
      <dgm:t>
        <a:bodyPr/>
        <a:lstStyle/>
        <a:p>
          <a:endParaRPr lang="es-ES" dirty="0"/>
        </a:p>
      </dgm:t>
    </dgm:pt>
    <dgm:pt modelId="{6CB825A8-40AF-445F-AEC2-6D21C66871BC}" type="parTrans" cxnId="{C193F86A-822F-4924-A0B4-513D46C7492D}">
      <dgm:prSet/>
      <dgm:spPr/>
      <dgm:t>
        <a:bodyPr/>
        <a:lstStyle/>
        <a:p>
          <a:endParaRPr lang="es-ES"/>
        </a:p>
      </dgm:t>
    </dgm:pt>
    <dgm:pt modelId="{AA295676-5E3F-481A-9145-F0D132CFC15B}" type="sibTrans" cxnId="{C193F86A-822F-4924-A0B4-513D46C7492D}">
      <dgm:prSet/>
      <dgm:spPr/>
      <dgm:t>
        <a:bodyPr/>
        <a:lstStyle/>
        <a:p>
          <a:endParaRPr lang="es-ES"/>
        </a:p>
      </dgm:t>
    </dgm:pt>
    <dgm:pt modelId="{9DA3DD07-4515-4E99-8116-384154073775}">
      <dgm:prSet phldrT="[Texto]"/>
      <dgm:spPr/>
      <dgm:t>
        <a:bodyPr/>
        <a:lstStyle/>
        <a:p>
          <a:endParaRPr lang="es-ES" dirty="0"/>
        </a:p>
      </dgm:t>
    </dgm:pt>
    <dgm:pt modelId="{8FA7BAE4-A73F-43A7-B0B6-AE56C7B92433}" type="parTrans" cxnId="{37DE8B3A-7291-46CA-BB29-EE93CF5256E8}">
      <dgm:prSet/>
      <dgm:spPr/>
      <dgm:t>
        <a:bodyPr/>
        <a:lstStyle/>
        <a:p>
          <a:endParaRPr lang="es-ES"/>
        </a:p>
      </dgm:t>
    </dgm:pt>
    <dgm:pt modelId="{5E378608-F2FA-44FC-BC6D-1AB96804CDD8}" type="sibTrans" cxnId="{37DE8B3A-7291-46CA-BB29-EE93CF5256E8}">
      <dgm:prSet/>
      <dgm:spPr/>
      <dgm:t>
        <a:bodyPr/>
        <a:lstStyle/>
        <a:p>
          <a:endParaRPr lang="es-ES"/>
        </a:p>
      </dgm:t>
    </dgm:pt>
    <dgm:pt modelId="{7DBB9AF9-1BA2-49E1-A9FD-22CAD6DB8263}">
      <dgm:prSet phldrT="[Texto]"/>
      <dgm:spPr/>
      <dgm:t>
        <a:bodyPr/>
        <a:lstStyle/>
        <a:p>
          <a:endParaRPr lang="es-ES" dirty="0"/>
        </a:p>
      </dgm:t>
    </dgm:pt>
    <dgm:pt modelId="{12946201-589B-465E-AE23-0B01E8CA5DB5}" type="parTrans" cxnId="{A0C00C09-0017-4B3E-8530-C9A8507E6FD3}">
      <dgm:prSet/>
      <dgm:spPr/>
      <dgm:t>
        <a:bodyPr/>
        <a:lstStyle/>
        <a:p>
          <a:endParaRPr lang="es-ES"/>
        </a:p>
      </dgm:t>
    </dgm:pt>
    <dgm:pt modelId="{FDC2C51A-70F7-4504-BB08-A1D78234F83C}" type="sibTrans" cxnId="{A0C00C09-0017-4B3E-8530-C9A8507E6FD3}">
      <dgm:prSet/>
      <dgm:spPr/>
      <dgm:t>
        <a:bodyPr/>
        <a:lstStyle/>
        <a:p>
          <a:endParaRPr lang="es-ES"/>
        </a:p>
      </dgm:t>
    </dgm:pt>
    <dgm:pt modelId="{08E9AE6C-5109-4EC7-B761-4B7464F27A01}">
      <dgm:prSet phldrT="[Texto]"/>
      <dgm:spPr/>
      <dgm:t>
        <a:bodyPr/>
        <a:lstStyle/>
        <a:p>
          <a:endParaRPr lang="es-ES" dirty="0"/>
        </a:p>
      </dgm:t>
    </dgm:pt>
    <dgm:pt modelId="{1A3A0E94-3D85-4F14-A93C-94A1CBA1D948}" type="parTrans" cxnId="{365C12F1-F1E4-4CD1-B5A2-43DDE9150074}">
      <dgm:prSet/>
      <dgm:spPr/>
      <dgm:t>
        <a:bodyPr/>
        <a:lstStyle/>
        <a:p>
          <a:endParaRPr lang="es-ES"/>
        </a:p>
      </dgm:t>
    </dgm:pt>
    <dgm:pt modelId="{F57144A4-A251-420F-BECE-F249A9DEC83F}" type="sibTrans" cxnId="{365C12F1-F1E4-4CD1-B5A2-43DDE9150074}">
      <dgm:prSet/>
      <dgm:spPr/>
      <dgm:t>
        <a:bodyPr/>
        <a:lstStyle/>
        <a:p>
          <a:endParaRPr lang="es-ES"/>
        </a:p>
      </dgm:t>
    </dgm:pt>
    <dgm:pt modelId="{D057FA94-E3AF-4BD2-956C-52FEEDF2F0A2}">
      <dgm:prSet phldrT="[Texto]"/>
      <dgm:spPr/>
      <dgm:t>
        <a:bodyPr/>
        <a:lstStyle/>
        <a:p>
          <a:endParaRPr lang="es-ES" dirty="0"/>
        </a:p>
      </dgm:t>
    </dgm:pt>
    <dgm:pt modelId="{6B86A24A-1B27-4F24-B628-F7B92C3A3DB7}" type="parTrans" cxnId="{1E6D7568-A075-4ECE-B8EB-6E975412D140}">
      <dgm:prSet/>
      <dgm:spPr/>
      <dgm:t>
        <a:bodyPr/>
        <a:lstStyle/>
        <a:p>
          <a:endParaRPr lang="es-ES"/>
        </a:p>
      </dgm:t>
    </dgm:pt>
    <dgm:pt modelId="{9B57A6BA-2B95-4C37-8961-8A203DFC02AD}" type="sibTrans" cxnId="{1E6D7568-A075-4ECE-B8EB-6E975412D140}">
      <dgm:prSet/>
      <dgm:spPr/>
      <dgm:t>
        <a:bodyPr/>
        <a:lstStyle/>
        <a:p>
          <a:endParaRPr lang="es-ES"/>
        </a:p>
      </dgm:t>
    </dgm:pt>
    <dgm:pt modelId="{035A6E6A-A8DA-472E-9D3B-DE191DD38FFE}">
      <dgm:prSet phldrT="[Texto]"/>
      <dgm:spPr/>
      <dgm:t>
        <a:bodyPr/>
        <a:lstStyle/>
        <a:p>
          <a:endParaRPr lang="es-ES" dirty="0"/>
        </a:p>
      </dgm:t>
    </dgm:pt>
    <dgm:pt modelId="{012F0722-FC5F-4766-B732-C33EA4DB09A0}" type="parTrans" cxnId="{9F64DD0E-B672-4F91-B9E7-A699AEFA3557}">
      <dgm:prSet/>
      <dgm:spPr/>
      <dgm:t>
        <a:bodyPr/>
        <a:lstStyle/>
        <a:p>
          <a:endParaRPr lang="es-ES"/>
        </a:p>
      </dgm:t>
    </dgm:pt>
    <dgm:pt modelId="{A9D38D01-F0FC-4863-8C8D-6C81AA2B57FD}" type="sibTrans" cxnId="{9F64DD0E-B672-4F91-B9E7-A699AEFA3557}">
      <dgm:prSet/>
      <dgm:spPr/>
      <dgm:t>
        <a:bodyPr/>
        <a:lstStyle/>
        <a:p>
          <a:endParaRPr lang="es-ES"/>
        </a:p>
      </dgm:t>
    </dgm:pt>
    <dgm:pt modelId="{A57562F8-24AC-4C8A-A04F-8C1B4921C2AC}">
      <dgm:prSet phldrT="[Texto]"/>
      <dgm:spPr/>
      <dgm:t>
        <a:bodyPr/>
        <a:lstStyle/>
        <a:p>
          <a:endParaRPr lang="es-ES" dirty="0"/>
        </a:p>
      </dgm:t>
    </dgm:pt>
    <dgm:pt modelId="{805D4179-BD41-4A13-8472-1604C845184E}" type="parTrans" cxnId="{DA4D2DD7-261F-4D35-A4B1-9EFE9B9C7C02}">
      <dgm:prSet/>
      <dgm:spPr/>
      <dgm:t>
        <a:bodyPr/>
        <a:lstStyle/>
        <a:p>
          <a:endParaRPr lang="es-ES"/>
        </a:p>
      </dgm:t>
    </dgm:pt>
    <dgm:pt modelId="{0FDCB757-5488-43F9-848F-B5031807ECC6}" type="sibTrans" cxnId="{DA4D2DD7-261F-4D35-A4B1-9EFE9B9C7C02}">
      <dgm:prSet/>
      <dgm:spPr/>
      <dgm:t>
        <a:bodyPr/>
        <a:lstStyle/>
        <a:p>
          <a:endParaRPr lang="es-ES"/>
        </a:p>
      </dgm:t>
    </dgm:pt>
    <dgm:pt modelId="{0B81A8ED-3ED0-4EDC-B11F-44CD3CB26425}">
      <dgm:prSet phldrT="[Texto]"/>
      <dgm:spPr/>
      <dgm:t>
        <a:bodyPr/>
        <a:lstStyle/>
        <a:p>
          <a:endParaRPr lang="es-ES" dirty="0"/>
        </a:p>
      </dgm:t>
    </dgm:pt>
    <dgm:pt modelId="{75F3466D-47EA-4B15-8138-AA0F18033F8C}" type="parTrans" cxnId="{1D8B7C4F-1A60-41CD-9728-7BA46CAB8181}">
      <dgm:prSet/>
      <dgm:spPr/>
      <dgm:t>
        <a:bodyPr/>
        <a:lstStyle/>
        <a:p>
          <a:endParaRPr lang="es-ES"/>
        </a:p>
      </dgm:t>
    </dgm:pt>
    <dgm:pt modelId="{3EA8A26A-1E52-4CD9-9D6A-8A3E460EC552}" type="sibTrans" cxnId="{1D8B7C4F-1A60-41CD-9728-7BA46CAB8181}">
      <dgm:prSet/>
      <dgm:spPr/>
      <dgm:t>
        <a:bodyPr/>
        <a:lstStyle/>
        <a:p>
          <a:endParaRPr lang="es-ES"/>
        </a:p>
      </dgm:t>
    </dgm:pt>
    <dgm:pt modelId="{05C02391-A088-4F8C-8ADA-39E31A35FB6C}">
      <dgm:prSet phldrT="[Texto]"/>
      <dgm:spPr/>
      <dgm:t>
        <a:bodyPr/>
        <a:lstStyle/>
        <a:p>
          <a:endParaRPr lang="es-ES" dirty="0"/>
        </a:p>
      </dgm:t>
    </dgm:pt>
    <dgm:pt modelId="{B20D6AB8-1EAB-4927-9100-878536F41063}" type="parTrans" cxnId="{7F6CB044-B0D1-4863-AF05-D486DB6E5265}">
      <dgm:prSet/>
      <dgm:spPr/>
      <dgm:t>
        <a:bodyPr/>
        <a:lstStyle/>
        <a:p>
          <a:endParaRPr lang="es-ES"/>
        </a:p>
      </dgm:t>
    </dgm:pt>
    <dgm:pt modelId="{064D177B-CAF6-4ED4-9595-DF5B72412337}" type="sibTrans" cxnId="{7F6CB044-B0D1-4863-AF05-D486DB6E5265}">
      <dgm:prSet/>
      <dgm:spPr/>
      <dgm:t>
        <a:bodyPr/>
        <a:lstStyle/>
        <a:p>
          <a:endParaRPr lang="es-ES"/>
        </a:p>
      </dgm:t>
    </dgm:pt>
    <dgm:pt modelId="{058F5956-0CB2-4996-B911-DC8A9915DBC3}">
      <dgm:prSet phldrT="[Texto]"/>
      <dgm:spPr/>
      <dgm:t>
        <a:bodyPr/>
        <a:lstStyle/>
        <a:p>
          <a:endParaRPr lang="es-ES" dirty="0"/>
        </a:p>
      </dgm:t>
    </dgm:pt>
    <dgm:pt modelId="{4E50A0EF-CA39-4EEF-B81B-4E70099CC591}" type="parTrans" cxnId="{367EF58B-BBD9-4CF0-B6F7-1A27CE2A013E}">
      <dgm:prSet/>
      <dgm:spPr/>
      <dgm:t>
        <a:bodyPr/>
        <a:lstStyle/>
        <a:p>
          <a:endParaRPr lang="es-ES"/>
        </a:p>
      </dgm:t>
    </dgm:pt>
    <dgm:pt modelId="{59906EF5-CDE2-4DE6-9E78-2F2CD9CF2BD7}" type="sibTrans" cxnId="{367EF58B-BBD9-4CF0-B6F7-1A27CE2A013E}">
      <dgm:prSet/>
      <dgm:spPr/>
      <dgm:t>
        <a:bodyPr/>
        <a:lstStyle/>
        <a:p>
          <a:endParaRPr lang="es-ES"/>
        </a:p>
      </dgm:t>
    </dgm:pt>
    <dgm:pt modelId="{46901DDE-2223-4FAA-BD53-E505CB99C3FA}">
      <dgm:prSet phldrT="[Texto]"/>
      <dgm:spPr/>
      <dgm:t>
        <a:bodyPr/>
        <a:lstStyle/>
        <a:p>
          <a:endParaRPr lang="es-ES" dirty="0"/>
        </a:p>
      </dgm:t>
    </dgm:pt>
    <dgm:pt modelId="{89261F0A-0EA9-4717-940F-24CEAAF8B6CF}" type="parTrans" cxnId="{8CF99C6D-AAAB-4C72-8B90-E60E52B71A98}">
      <dgm:prSet/>
      <dgm:spPr/>
      <dgm:t>
        <a:bodyPr/>
        <a:lstStyle/>
        <a:p>
          <a:endParaRPr lang="es-ES"/>
        </a:p>
      </dgm:t>
    </dgm:pt>
    <dgm:pt modelId="{EE0A2AE7-BB57-4FB9-AA90-D7351B429D47}" type="sibTrans" cxnId="{8CF99C6D-AAAB-4C72-8B90-E60E52B71A98}">
      <dgm:prSet/>
      <dgm:spPr/>
      <dgm:t>
        <a:bodyPr/>
        <a:lstStyle/>
        <a:p>
          <a:endParaRPr lang="es-ES"/>
        </a:p>
      </dgm:t>
    </dgm:pt>
    <dgm:pt modelId="{437499D6-ABE7-4F28-B442-524C77FC761A}">
      <dgm:prSet phldrT="[Texto]"/>
      <dgm:spPr/>
      <dgm:t>
        <a:bodyPr/>
        <a:lstStyle/>
        <a:p>
          <a:endParaRPr lang="es-ES" dirty="0"/>
        </a:p>
      </dgm:t>
    </dgm:pt>
    <dgm:pt modelId="{C86A3242-2F67-4217-BD69-E56C38A34D53}" type="parTrans" cxnId="{BB687109-1A85-4131-8D8A-6D53652EBDDC}">
      <dgm:prSet/>
      <dgm:spPr/>
      <dgm:t>
        <a:bodyPr/>
        <a:lstStyle/>
        <a:p>
          <a:endParaRPr lang="es-ES"/>
        </a:p>
      </dgm:t>
    </dgm:pt>
    <dgm:pt modelId="{5DA3E871-B8CE-4686-BC91-093E05F96694}" type="sibTrans" cxnId="{BB687109-1A85-4131-8D8A-6D53652EBDDC}">
      <dgm:prSet/>
      <dgm:spPr/>
      <dgm:t>
        <a:bodyPr/>
        <a:lstStyle/>
        <a:p>
          <a:endParaRPr lang="es-ES"/>
        </a:p>
      </dgm:t>
    </dgm:pt>
    <dgm:pt modelId="{B5594754-3729-44BA-B100-29A6C7432964}">
      <dgm:prSet phldrT="[Texto]"/>
      <dgm:spPr/>
      <dgm:t>
        <a:bodyPr/>
        <a:lstStyle/>
        <a:p>
          <a:endParaRPr lang="es-ES" dirty="0"/>
        </a:p>
      </dgm:t>
    </dgm:pt>
    <dgm:pt modelId="{E03DC4C4-AAD9-459D-9B7A-4C5EEE8D922E}" type="parTrans" cxnId="{6B468910-0C5D-482B-96F0-AEBA811B9969}">
      <dgm:prSet/>
      <dgm:spPr/>
      <dgm:t>
        <a:bodyPr/>
        <a:lstStyle/>
        <a:p>
          <a:endParaRPr lang="es-ES"/>
        </a:p>
      </dgm:t>
    </dgm:pt>
    <dgm:pt modelId="{ABD24D81-3B07-4E75-9439-766253F08999}" type="sibTrans" cxnId="{6B468910-0C5D-482B-96F0-AEBA811B9969}">
      <dgm:prSet/>
      <dgm:spPr/>
      <dgm:t>
        <a:bodyPr/>
        <a:lstStyle/>
        <a:p>
          <a:endParaRPr lang="es-ES"/>
        </a:p>
      </dgm:t>
    </dgm:pt>
    <dgm:pt modelId="{1216A425-43C9-4D62-AF0F-3227DB54453A}">
      <dgm:prSet phldrT="[Texto]"/>
      <dgm:spPr/>
      <dgm:t>
        <a:bodyPr/>
        <a:lstStyle/>
        <a:p>
          <a:endParaRPr lang="es-ES" dirty="0"/>
        </a:p>
      </dgm:t>
    </dgm:pt>
    <dgm:pt modelId="{AAB4B5E6-9970-40D6-8E34-4C83A7295FE9}" type="parTrans" cxnId="{26BBCF8C-DFD7-4E0B-BD66-DD0F07CC0E48}">
      <dgm:prSet/>
      <dgm:spPr/>
      <dgm:t>
        <a:bodyPr/>
        <a:lstStyle/>
        <a:p>
          <a:endParaRPr lang="es-ES"/>
        </a:p>
      </dgm:t>
    </dgm:pt>
    <dgm:pt modelId="{F4BA668A-D541-4A03-BB73-05C1D55B9096}" type="sibTrans" cxnId="{26BBCF8C-DFD7-4E0B-BD66-DD0F07CC0E48}">
      <dgm:prSet/>
      <dgm:spPr/>
      <dgm:t>
        <a:bodyPr/>
        <a:lstStyle/>
        <a:p>
          <a:endParaRPr lang="es-ES"/>
        </a:p>
      </dgm:t>
    </dgm:pt>
    <dgm:pt modelId="{66E3AC4A-78D3-49D9-B32A-3B401AB7EF99}">
      <dgm:prSet phldrT="[Texto]"/>
      <dgm:spPr/>
      <dgm:t>
        <a:bodyPr/>
        <a:lstStyle/>
        <a:p>
          <a:endParaRPr lang="es-ES" dirty="0"/>
        </a:p>
      </dgm:t>
    </dgm:pt>
    <dgm:pt modelId="{76A66221-BEEC-4D43-A039-F1E310485A46}" type="parTrans" cxnId="{04DBD70A-8C65-4511-BF3B-A47663613CEE}">
      <dgm:prSet/>
      <dgm:spPr/>
      <dgm:t>
        <a:bodyPr/>
        <a:lstStyle/>
        <a:p>
          <a:endParaRPr lang="es-ES"/>
        </a:p>
      </dgm:t>
    </dgm:pt>
    <dgm:pt modelId="{71EF8C2E-1760-4610-90EB-E81B2F58651B}" type="sibTrans" cxnId="{04DBD70A-8C65-4511-BF3B-A47663613CEE}">
      <dgm:prSet/>
      <dgm:spPr/>
      <dgm:t>
        <a:bodyPr/>
        <a:lstStyle/>
        <a:p>
          <a:endParaRPr lang="es-ES"/>
        </a:p>
      </dgm:t>
    </dgm:pt>
    <dgm:pt modelId="{727C7CBC-277A-4989-9F6C-5E99E1A075D6}">
      <dgm:prSet phldrT="[Texto]"/>
      <dgm:spPr/>
      <dgm:t>
        <a:bodyPr/>
        <a:lstStyle/>
        <a:p>
          <a:endParaRPr lang="es-ES" dirty="0"/>
        </a:p>
      </dgm:t>
    </dgm:pt>
    <dgm:pt modelId="{E450088D-30B8-4DAE-9322-99F8C35F0920}" type="parTrans" cxnId="{DA1F7296-14D4-4AF0-B6B8-327C1AD70CB9}">
      <dgm:prSet/>
      <dgm:spPr/>
      <dgm:t>
        <a:bodyPr/>
        <a:lstStyle/>
        <a:p>
          <a:endParaRPr lang="es-ES"/>
        </a:p>
      </dgm:t>
    </dgm:pt>
    <dgm:pt modelId="{22247A99-882F-44F3-B5EE-F508A744758B}" type="sibTrans" cxnId="{DA1F7296-14D4-4AF0-B6B8-327C1AD70CB9}">
      <dgm:prSet/>
      <dgm:spPr/>
      <dgm:t>
        <a:bodyPr/>
        <a:lstStyle/>
        <a:p>
          <a:endParaRPr lang="es-ES"/>
        </a:p>
      </dgm:t>
    </dgm:pt>
    <dgm:pt modelId="{1028BF4D-E55D-42A2-9408-E18D887B0B33}">
      <dgm:prSet phldrT="[Texto]"/>
      <dgm:spPr/>
      <dgm:t>
        <a:bodyPr/>
        <a:lstStyle/>
        <a:p>
          <a:endParaRPr lang="es-ES" dirty="0"/>
        </a:p>
      </dgm:t>
    </dgm:pt>
    <dgm:pt modelId="{7EA5BB35-758B-4336-9C36-BD0A2738B765}" type="parTrans" cxnId="{6F9EA308-5883-453D-AB1B-2D7DEDE73B76}">
      <dgm:prSet/>
      <dgm:spPr/>
      <dgm:t>
        <a:bodyPr/>
        <a:lstStyle/>
        <a:p>
          <a:endParaRPr lang="es-ES"/>
        </a:p>
      </dgm:t>
    </dgm:pt>
    <dgm:pt modelId="{C9341846-A06C-4258-B3D0-18BFDF8BAA8D}" type="sibTrans" cxnId="{6F9EA308-5883-453D-AB1B-2D7DEDE73B76}">
      <dgm:prSet/>
      <dgm:spPr/>
      <dgm:t>
        <a:bodyPr/>
        <a:lstStyle/>
        <a:p>
          <a:endParaRPr lang="es-ES"/>
        </a:p>
      </dgm:t>
    </dgm:pt>
    <dgm:pt modelId="{9596490A-9759-4BDA-A72C-CA284F5388AF}">
      <dgm:prSet phldrT="[Texto]"/>
      <dgm:spPr/>
      <dgm:t>
        <a:bodyPr/>
        <a:lstStyle/>
        <a:p>
          <a:endParaRPr lang="es-ES" dirty="0"/>
        </a:p>
      </dgm:t>
    </dgm:pt>
    <dgm:pt modelId="{13201689-1B9C-47E2-8A69-A59548669D12}" type="parTrans" cxnId="{AED277D3-9AC6-453D-89C3-63508FECD0BE}">
      <dgm:prSet/>
      <dgm:spPr/>
      <dgm:t>
        <a:bodyPr/>
        <a:lstStyle/>
        <a:p>
          <a:endParaRPr lang="es-ES"/>
        </a:p>
      </dgm:t>
    </dgm:pt>
    <dgm:pt modelId="{248E0A36-B689-4DFD-B032-C096A482B4A7}" type="sibTrans" cxnId="{AED277D3-9AC6-453D-89C3-63508FECD0BE}">
      <dgm:prSet/>
      <dgm:spPr/>
      <dgm:t>
        <a:bodyPr/>
        <a:lstStyle/>
        <a:p>
          <a:endParaRPr lang="es-ES"/>
        </a:p>
      </dgm:t>
    </dgm:pt>
    <dgm:pt modelId="{DB16BA85-E92E-44CD-A1C2-C6B630B7DF0B}">
      <dgm:prSet phldrT="[Texto]"/>
      <dgm:spPr/>
      <dgm:t>
        <a:bodyPr/>
        <a:lstStyle/>
        <a:p>
          <a:endParaRPr lang="es-ES" dirty="0"/>
        </a:p>
      </dgm:t>
    </dgm:pt>
    <dgm:pt modelId="{514B40F8-0571-43DA-BFE0-DB9E54B788F5}" type="parTrans" cxnId="{3ADA054C-EFBB-4D2A-9446-C06466C41351}">
      <dgm:prSet/>
      <dgm:spPr/>
      <dgm:t>
        <a:bodyPr/>
        <a:lstStyle/>
        <a:p>
          <a:endParaRPr lang="es-ES"/>
        </a:p>
      </dgm:t>
    </dgm:pt>
    <dgm:pt modelId="{35554216-DA84-475E-A7E3-4163BE71A3C0}" type="sibTrans" cxnId="{3ADA054C-EFBB-4D2A-9446-C06466C41351}">
      <dgm:prSet/>
      <dgm:spPr/>
      <dgm:t>
        <a:bodyPr/>
        <a:lstStyle/>
        <a:p>
          <a:endParaRPr lang="es-ES"/>
        </a:p>
      </dgm:t>
    </dgm:pt>
    <dgm:pt modelId="{6C5A188D-6353-4F0C-AF63-BE3876C48CB8}">
      <dgm:prSet phldrT="[Texto]"/>
      <dgm:spPr/>
      <dgm:t>
        <a:bodyPr/>
        <a:lstStyle/>
        <a:p>
          <a:endParaRPr lang="es-ES" dirty="0"/>
        </a:p>
      </dgm:t>
    </dgm:pt>
    <dgm:pt modelId="{088805ED-78FB-45BD-BA38-823DB93C008A}" type="parTrans" cxnId="{79F8D924-C002-448D-8350-229016BDB336}">
      <dgm:prSet/>
      <dgm:spPr/>
      <dgm:t>
        <a:bodyPr/>
        <a:lstStyle/>
        <a:p>
          <a:endParaRPr lang="es-ES"/>
        </a:p>
      </dgm:t>
    </dgm:pt>
    <dgm:pt modelId="{C46BDE0C-6E91-45EF-915A-B479D86DEEFC}" type="sibTrans" cxnId="{79F8D924-C002-448D-8350-229016BDB336}">
      <dgm:prSet/>
      <dgm:spPr/>
      <dgm:t>
        <a:bodyPr/>
        <a:lstStyle/>
        <a:p>
          <a:endParaRPr lang="es-ES"/>
        </a:p>
      </dgm:t>
    </dgm:pt>
    <dgm:pt modelId="{30540CC0-3387-4706-9CC6-E2F4A67E688D}">
      <dgm:prSet phldrT="[Texto]"/>
      <dgm:spPr/>
      <dgm:t>
        <a:bodyPr/>
        <a:lstStyle/>
        <a:p>
          <a:endParaRPr lang="es-ES" dirty="0"/>
        </a:p>
      </dgm:t>
    </dgm:pt>
    <dgm:pt modelId="{3AA55676-3083-46DB-9694-F4EDC84BCA64}" type="parTrans" cxnId="{06B26177-3B75-42C5-A201-53D95CDE481F}">
      <dgm:prSet/>
      <dgm:spPr/>
      <dgm:t>
        <a:bodyPr/>
        <a:lstStyle/>
        <a:p>
          <a:endParaRPr lang="es-ES"/>
        </a:p>
      </dgm:t>
    </dgm:pt>
    <dgm:pt modelId="{51530756-7692-45A7-82D4-4BFAD8524230}" type="sibTrans" cxnId="{06B26177-3B75-42C5-A201-53D95CDE481F}">
      <dgm:prSet/>
      <dgm:spPr/>
      <dgm:t>
        <a:bodyPr/>
        <a:lstStyle/>
        <a:p>
          <a:endParaRPr lang="es-ES"/>
        </a:p>
      </dgm:t>
    </dgm:pt>
    <dgm:pt modelId="{D5A19036-B824-4C63-9E10-9A9B14560A43}">
      <dgm:prSet phldrT="[Texto]"/>
      <dgm:spPr/>
      <dgm:t>
        <a:bodyPr/>
        <a:lstStyle/>
        <a:p>
          <a:endParaRPr lang="es-ES" dirty="0"/>
        </a:p>
      </dgm:t>
    </dgm:pt>
    <dgm:pt modelId="{4236506F-5ECC-4A65-8C9B-5AE314E77957}" type="parTrans" cxnId="{195B1034-EC44-43C2-BA62-4184FBFBD193}">
      <dgm:prSet/>
      <dgm:spPr/>
      <dgm:t>
        <a:bodyPr/>
        <a:lstStyle/>
        <a:p>
          <a:endParaRPr lang="es-ES"/>
        </a:p>
      </dgm:t>
    </dgm:pt>
    <dgm:pt modelId="{E7A0ECA3-577F-4D4F-BFD4-3FB4F7543242}" type="sibTrans" cxnId="{195B1034-EC44-43C2-BA62-4184FBFBD193}">
      <dgm:prSet/>
      <dgm:spPr/>
      <dgm:t>
        <a:bodyPr/>
        <a:lstStyle/>
        <a:p>
          <a:endParaRPr lang="es-ES"/>
        </a:p>
      </dgm:t>
    </dgm:pt>
    <dgm:pt modelId="{82C3FBFD-4F82-4072-B058-85A6CAFAE8DC}">
      <dgm:prSet phldrT="[Texto]"/>
      <dgm:spPr/>
      <dgm:t>
        <a:bodyPr/>
        <a:lstStyle/>
        <a:p>
          <a:endParaRPr lang="es-ES" dirty="0"/>
        </a:p>
      </dgm:t>
    </dgm:pt>
    <dgm:pt modelId="{8EE08A04-0735-42BE-A1F6-2A34E612DAB0}" type="parTrans" cxnId="{26E9D5CE-0214-45D1-BA73-6829A348DA04}">
      <dgm:prSet/>
      <dgm:spPr/>
      <dgm:t>
        <a:bodyPr/>
        <a:lstStyle/>
        <a:p>
          <a:endParaRPr lang="es-ES"/>
        </a:p>
      </dgm:t>
    </dgm:pt>
    <dgm:pt modelId="{279753FB-B98A-400A-B738-23784EAC0B10}" type="sibTrans" cxnId="{26E9D5CE-0214-45D1-BA73-6829A348DA04}">
      <dgm:prSet/>
      <dgm:spPr/>
      <dgm:t>
        <a:bodyPr/>
        <a:lstStyle/>
        <a:p>
          <a:endParaRPr lang="es-ES"/>
        </a:p>
      </dgm:t>
    </dgm:pt>
    <dgm:pt modelId="{CB8051D7-0F37-4A9D-923B-E3BA8EE9C743}">
      <dgm:prSet phldrT="[Texto]"/>
      <dgm:spPr/>
      <dgm:t>
        <a:bodyPr/>
        <a:lstStyle/>
        <a:p>
          <a:endParaRPr lang="es-ES" dirty="0"/>
        </a:p>
      </dgm:t>
    </dgm:pt>
    <dgm:pt modelId="{19D3F3DE-6702-4CED-9E98-EA32589E17A0}" type="parTrans" cxnId="{BDEFD7E7-12CE-4C60-BBDC-2EEB93571383}">
      <dgm:prSet/>
      <dgm:spPr/>
      <dgm:t>
        <a:bodyPr/>
        <a:lstStyle/>
        <a:p>
          <a:endParaRPr lang="es-ES"/>
        </a:p>
      </dgm:t>
    </dgm:pt>
    <dgm:pt modelId="{F30A47A2-664C-4882-814E-61C65F59DD8C}" type="sibTrans" cxnId="{BDEFD7E7-12CE-4C60-BBDC-2EEB93571383}">
      <dgm:prSet/>
      <dgm:spPr/>
      <dgm:t>
        <a:bodyPr/>
        <a:lstStyle/>
        <a:p>
          <a:endParaRPr lang="es-ES"/>
        </a:p>
      </dgm:t>
    </dgm:pt>
    <dgm:pt modelId="{AB0C7A50-BED1-4775-979E-7AB0323B0F4B}">
      <dgm:prSet phldrT="[Texto]"/>
      <dgm:spPr/>
      <dgm:t>
        <a:bodyPr/>
        <a:lstStyle/>
        <a:p>
          <a:endParaRPr lang="es-ES" dirty="0"/>
        </a:p>
      </dgm:t>
    </dgm:pt>
    <dgm:pt modelId="{661FE229-FD46-472D-AA9F-753BA5DA4253}" type="parTrans" cxnId="{4EE1300B-3ECB-41EF-BF51-FEB7B80A2D66}">
      <dgm:prSet/>
      <dgm:spPr/>
      <dgm:t>
        <a:bodyPr/>
        <a:lstStyle/>
        <a:p>
          <a:endParaRPr lang="es-ES"/>
        </a:p>
      </dgm:t>
    </dgm:pt>
    <dgm:pt modelId="{FC8B781F-3248-45FF-B810-B4A32F07053E}" type="sibTrans" cxnId="{4EE1300B-3ECB-41EF-BF51-FEB7B80A2D66}">
      <dgm:prSet/>
      <dgm:spPr/>
      <dgm:t>
        <a:bodyPr/>
        <a:lstStyle/>
        <a:p>
          <a:endParaRPr lang="es-ES"/>
        </a:p>
      </dgm:t>
    </dgm:pt>
    <dgm:pt modelId="{5D4DCDF8-001D-42CF-8F9A-C9E163EE4427}">
      <dgm:prSet phldrT="[Texto]"/>
      <dgm:spPr/>
      <dgm:t>
        <a:bodyPr/>
        <a:lstStyle/>
        <a:p>
          <a:endParaRPr lang="es-ES" dirty="0"/>
        </a:p>
      </dgm:t>
    </dgm:pt>
    <dgm:pt modelId="{97E4AC01-01DF-4A19-8364-E3936115389B}" type="parTrans" cxnId="{521DDCCA-B809-4909-9A9A-12A8A2554875}">
      <dgm:prSet/>
      <dgm:spPr/>
      <dgm:t>
        <a:bodyPr/>
        <a:lstStyle/>
        <a:p>
          <a:endParaRPr lang="es-ES"/>
        </a:p>
      </dgm:t>
    </dgm:pt>
    <dgm:pt modelId="{FFCD756F-25BD-4472-9BA5-2FD3A21EB041}" type="sibTrans" cxnId="{521DDCCA-B809-4909-9A9A-12A8A2554875}">
      <dgm:prSet/>
      <dgm:spPr/>
      <dgm:t>
        <a:bodyPr/>
        <a:lstStyle/>
        <a:p>
          <a:endParaRPr lang="es-ES"/>
        </a:p>
      </dgm:t>
    </dgm:pt>
    <dgm:pt modelId="{4C30DDFD-9167-497D-A1AC-74833FAA300B}">
      <dgm:prSet phldrT="[Texto]"/>
      <dgm:spPr/>
      <dgm:t>
        <a:bodyPr/>
        <a:lstStyle/>
        <a:p>
          <a:endParaRPr lang="es-ES" dirty="0"/>
        </a:p>
      </dgm:t>
    </dgm:pt>
    <dgm:pt modelId="{35537A4C-5C47-490B-876B-4F14A044F352}" type="parTrans" cxnId="{3D9B1F78-637E-4180-96DF-CF1BA3B8E08C}">
      <dgm:prSet/>
      <dgm:spPr/>
      <dgm:t>
        <a:bodyPr/>
        <a:lstStyle/>
        <a:p>
          <a:endParaRPr lang="es-ES"/>
        </a:p>
      </dgm:t>
    </dgm:pt>
    <dgm:pt modelId="{999023BC-5007-4E57-8DEF-3D2FCECBA505}" type="sibTrans" cxnId="{3D9B1F78-637E-4180-96DF-CF1BA3B8E08C}">
      <dgm:prSet/>
      <dgm:spPr/>
      <dgm:t>
        <a:bodyPr/>
        <a:lstStyle/>
        <a:p>
          <a:endParaRPr lang="es-ES"/>
        </a:p>
      </dgm:t>
    </dgm:pt>
    <dgm:pt modelId="{7D8AA20A-700D-47D0-B923-716632611143}">
      <dgm:prSet phldrT="[Texto]"/>
      <dgm:spPr/>
      <dgm:t>
        <a:bodyPr/>
        <a:lstStyle/>
        <a:p>
          <a:endParaRPr lang="es-ES" dirty="0"/>
        </a:p>
      </dgm:t>
    </dgm:pt>
    <dgm:pt modelId="{01E82979-9D2C-4CB6-82D4-379217F893A6}" type="parTrans" cxnId="{E5059743-2BB6-4537-A592-84C8BAF8B1CF}">
      <dgm:prSet/>
      <dgm:spPr/>
      <dgm:t>
        <a:bodyPr/>
        <a:lstStyle/>
        <a:p>
          <a:endParaRPr lang="es-ES"/>
        </a:p>
      </dgm:t>
    </dgm:pt>
    <dgm:pt modelId="{A59D6B52-4669-41A7-9856-57B9BD7DF96C}" type="sibTrans" cxnId="{E5059743-2BB6-4537-A592-84C8BAF8B1CF}">
      <dgm:prSet/>
      <dgm:spPr/>
      <dgm:t>
        <a:bodyPr/>
        <a:lstStyle/>
        <a:p>
          <a:endParaRPr lang="es-ES"/>
        </a:p>
      </dgm:t>
    </dgm:pt>
    <dgm:pt modelId="{3CFE412A-2419-4255-BA8C-785F6EC55F0A}">
      <dgm:prSet phldrT="[Texto]"/>
      <dgm:spPr/>
      <dgm:t>
        <a:bodyPr/>
        <a:lstStyle/>
        <a:p>
          <a:endParaRPr lang="es-ES" dirty="0"/>
        </a:p>
      </dgm:t>
    </dgm:pt>
    <dgm:pt modelId="{489BAAC3-6A67-4847-A3ED-604E06314BBF}" type="parTrans" cxnId="{499F5D9C-FD2C-43EF-B945-962024923CEC}">
      <dgm:prSet/>
      <dgm:spPr/>
      <dgm:t>
        <a:bodyPr/>
        <a:lstStyle/>
        <a:p>
          <a:endParaRPr lang="es-ES"/>
        </a:p>
      </dgm:t>
    </dgm:pt>
    <dgm:pt modelId="{A1B8C4AC-C14C-4128-B0C9-6622B397F3BD}" type="sibTrans" cxnId="{499F5D9C-FD2C-43EF-B945-962024923CEC}">
      <dgm:prSet/>
      <dgm:spPr/>
      <dgm:t>
        <a:bodyPr/>
        <a:lstStyle/>
        <a:p>
          <a:endParaRPr lang="es-ES"/>
        </a:p>
      </dgm:t>
    </dgm:pt>
    <dgm:pt modelId="{BFD5AA52-8E6E-4B6A-9377-9D1A13C091A1}">
      <dgm:prSet phldrT="[Texto]"/>
      <dgm:spPr/>
      <dgm:t>
        <a:bodyPr/>
        <a:lstStyle/>
        <a:p>
          <a:endParaRPr lang="es-ES" dirty="0"/>
        </a:p>
      </dgm:t>
    </dgm:pt>
    <dgm:pt modelId="{2DCB3D7B-B416-4DA7-A8DA-FB999FA285BB}" type="parTrans" cxnId="{627F5994-217B-4BE8-B320-74611277EC41}">
      <dgm:prSet/>
      <dgm:spPr/>
      <dgm:t>
        <a:bodyPr/>
        <a:lstStyle/>
        <a:p>
          <a:endParaRPr lang="es-ES"/>
        </a:p>
      </dgm:t>
    </dgm:pt>
    <dgm:pt modelId="{3835C3DE-25BF-46C1-97A7-4CF16F46FA4D}" type="sibTrans" cxnId="{627F5994-217B-4BE8-B320-74611277EC41}">
      <dgm:prSet/>
      <dgm:spPr/>
      <dgm:t>
        <a:bodyPr/>
        <a:lstStyle/>
        <a:p>
          <a:endParaRPr lang="es-ES"/>
        </a:p>
      </dgm:t>
    </dgm:pt>
    <dgm:pt modelId="{5C5FD4E6-E1EA-4E86-8F91-1C45AE118086}">
      <dgm:prSet phldrT="[Texto]"/>
      <dgm:spPr/>
      <dgm:t>
        <a:bodyPr/>
        <a:lstStyle/>
        <a:p>
          <a:endParaRPr lang="es-ES" dirty="0"/>
        </a:p>
      </dgm:t>
    </dgm:pt>
    <dgm:pt modelId="{E328E490-4C09-4EF7-B79C-7CF2D1EC119A}" type="parTrans" cxnId="{5A8968B5-AC91-430A-B5AA-07F6483D9501}">
      <dgm:prSet/>
      <dgm:spPr/>
      <dgm:t>
        <a:bodyPr/>
        <a:lstStyle/>
        <a:p>
          <a:endParaRPr lang="es-ES"/>
        </a:p>
      </dgm:t>
    </dgm:pt>
    <dgm:pt modelId="{ED9A126A-E205-482A-A2A5-8CA95E99F4F6}" type="sibTrans" cxnId="{5A8968B5-AC91-430A-B5AA-07F6483D9501}">
      <dgm:prSet/>
      <dgm:spPr/>
      <dgm:t>
        <a:bodyPr/>
        <a:lstStyle/>
        <a:p>
          <a:endParaRPr lang="es-ES"/>
        </a:p>
      </dgm:t>
    </dgm:pt>
    <dgm:pt modelId="{AE2F3F13-29AC-43F9-A6D2-BF1694DB5CC1}">
      <dgm:prSet phldrT="[Texto]"/>
      <dgm:spPr/>
      <dgm:t>
        <a:bodyPr/>
        <a:lstStyle/>
        <a:p>
          <a:endParaRPr lang="es-ES" dirty="0"/>
        </a:p>
      </dgm:t>
    </dgm:pt>
    <dgm:pt modelId="{DA6DA502-93C1-464C-A67E-BDF570DBE826}" type="parTrans" cxnId="{3B7F3713-61D0-4A5B-AA64-733297405127}">
      <dgm:prSet/>
      <dgm:spPr/>
      <dgm:t>
        <a:bodyPr/>
        <a:lstStyle/>
        <a:p>
          <a:endParaRPr lang="es-ES"/>
        </a:p>
      </dgm:t>
    </dgm:pt>
    <dgm:pt modelId="{AF2FE667-0941-4D77-87FF-026F394930D9}" type="sibTrans" cxnId="{3B7F3713-61D0-4A5B-AA64-733297405127}">
      <dgm:prSet/>
      <dgm:spPr/>
      <dgm:t>
        <a:bodyPr/>
        <a:lstStyle/>
        <a:p>
          <a:endParaRPr lang="es-ES"/>
        </a:p>
      </dgm:t>
    </dgm:pt>
    <dgm:pt modelId="{2112DD4A-8DB2-4C3F-A5C5-545B0127868C}">
      <dgm:prSet phldrT="[Texto]"/>
      <dgm:spPr/>
      <dgm:t>
        <a:bodyPr/>
        <a:lstStyle/>
        <a:p>
          <a:endParaRPr lang="es-ES" dirty="0"/>
        </a:p>
      </dgm:t>
    </dgm:pt>
    <dgm:pt modelId="{B8C9DBB2-F6A9-4408-8BFD-E77E1E3CEBCF}" type="parTrans" cxnId="{1C1545F2-3A7C-415E-8D87-2290CFD52CA8}">
      <dgm:prSet/>
      <dgm:spPr/>
      <dgm:t>
        <a:bodyPr/>
        <a:lstStyle/>
        <a:p>
          <a:endParaRPr lang="es-ES"/>
        </a:p>
      </dgm:t>
    </dgm:pt>
    <dgm:pt modelId="{4C8E89F1-D02F-4811-9939-859DE058BD44}" type="sibTrans" cxnId="{1C1545F2-3A7C-415E-8D87-2290CFD52CA8}">
      <dgm:prSet/>
      <dgm:spPr/>
      <dgm:t>
        <a:bodyPr/>
        <a:lstStyle/>
        <a:p>
          <a:endParaRPr lang="es-ES"/>
        </a:p>
      </dgm:t>
    </dgm:pt>
    <dgm:pt modelId="{5F10DC7C-B4B2-4912-AE2A-F854BA9A08A5}">
      <dgm:prSet phldrT="[Texto]"/>
      <dgm:spPr/>
      <dgm:t>
        <a:bodyPr/>
        <a:lstStyle/>
        <a:p>
          <a:endParaRPr lang="es-ES" dirty="0"/>
        </a:p>
      </dgm:t>
    </dgm:pt>
    <dgm:pt modelId="{5A72374D-09C1-41E8-AA31-0C818ED7A9DD}" type="parTrans" cxnId="{FE536BF7-09B4-4FA9-B913-D614ED40C2E9}">
      <dgm:prSet/>
      <dgm:spPr/>
      <dgm:t>
        <a:bodyPr/>
        <a:lstStyle/>
        <a:p>
          <a:endParaRPr lang="es-ES"/>
        </a:p>
      </dgm:t>
    </dgm:pt>
    <dgm:pt modelId="{E8E64992-38C4-4897-86B8-4A6E06CB359A}" type="sibTrans" cxnId="{FE536BF7-09B4-4FA9-B913-D614ED40C2E9}">
      <dgm:prSet/>
      <dgm:spPr/>
      <dgm:t>
        <a:bodyPr/>
        <a:lstStyle/>
        <a:p>
          <a:endParaRPr lang="es-ES"/>
        </a:p>
      </dgm:t>
    </dgm:pt>
    <dgm:pt modelId="{C4C1BA4D-70AF-4D0D-A8CE-B1602AA57F3C}">
      <dgm:prSet phldrT="[Texto]"/>
      <dgm:spPr/>
      <dgm:t>
        <a:bodyPr/>
        <a:lstStyle/>
        <a:p>
          <a:endParaRPr lang="es-ES" dirty="0"/>
        </a:p>
      </dgm:t>
    </dgm:pt>
    <dgm:pt modelId="{DDE95931-8B9E-4056-8D45-4231EFA222DF}" type="parTrans" cxnId="{5EE6D7F8-8BFF-45AB-B1AD-0D2E635D8B58}">
      <dgm:prSet/>
      <dgm:spPr/>
      <dgm:t>
        <a:bodyPr/>
        <a:lstStyle/>
        <a:p>
          <a:endParaRPr lang="es-ES"/>
        </a:p>
      </dgm:t>
    </dgm:pt>
    <dgm:pt modelId="{1F2DB3E2-A79B-47FD-AB2B-369492144C90}" type="sibTrans" cxnId="{5EE6D7F8-8BFF-45AB-B1AD-0D2E635D8B58}">
      <dgm:prSet/>
      <dgm:spPr/>
      <dgm:t>
        <a:bodyPr/>
        <a:lstStyle/>
        <a:p>
          <a:endParaRPr lang="es-ES"/>
        </a:p>
      </dgm:t>
    </dgm:pt>
    <dgm:pt modelId="{38B589BF-80DB-4012-9882-5FB91938CF8B}">
      <dgm:prSet phldrT="[Texto]"/>
      <dgm:spPr/>
      <dgm:t>
        <a:bodyPr/>
        <a:lstStyle/>
        <a:p>
          <a:endParaRPr lang="es-ES" dirty="0"/>
        </a:p>
      </dgm:t>
    </dgm:pt>
    <dgm:pt modelId="{121B8BE2-82A8-4FB3-85DF-50977770B917}" type="parTrans" cxnId="{CCBA0FC9-02CC-4FC3-90CE-6D923EA35E95}">
      <dgm:prSet/>
      <dgm:spPr/>
      <dgm:t>
        <a:bodyPr/>
        <a:lstStyle/>
        <a:p>
          <a:endParaRPr lang="es-ES"/>
        </a:p>
      </dgm:t>
    </dgm:pt>
    <dgm:pt modelId="{B3140A3D-119E-4AFE-AE6C-EA7C62F8CCBF}" type="sibTrans" cxnId="{CCBA0FC9-02CC-4FC3-90CE-6D923EA35E95}">
      <dgm:prSet/>
      <dgm:spPr/>
      <dgm:t>
        <a:bodyPr/>
        <a:lstStyle/>
        <a:p>
          <a:endParaRPr lang="es-ES"/>
        </a:p>
      </dgm:t>
    </dgm:pt>
    <dgm:pt modelId="{8FB5A83D-0E08-421A-B891-10033996973E}">
      <dgm:prSet phldrT="[Texto]"/>
      <dgm:spPr/>
      <dgm:t>
        <a:bodyPr/>
        <a:lstStyle/>
        <a:p>
          <a:endParaRPr lang="es-ES" dirty="0"/>
        </a:p>
      </dgm:t>
    </dgm:pt>
    <dgm:pt modelId="{D8BC4320-2AB2-443C-9D23-A40B720D0F79}" type="parTrans" cxnId="{FDC2C90D-6B34-4A78-AD36-B18492CF2668}">
      <dgm:prSet/>
      <dgm:spPr/>
      <dgm:t>
        <a:bodyPr/>
        <a:lstStyle/>
        <a:p>
          <a:endParaRPr lang="es-ES"/>
        </a:p>
      </dgm:t>
    </dgm:pt>
    <dgm:pt modelId="{6DAD8444-57C1-4CEF-8BBC-E1F4DD26A2C3}" type="sibTrans" cxnId="{FDC2C90D-6B34-4A78-AD36-B18492CF2668}">
      <dgm:prSet/>
      <dgm:spPr/>
      <dgm:t>
        <a:bodyPr/>
        <a:lstStyle/>
        <a:p>
          <a:endParaRPr lang="es-ES"/>
        </a:p>
      </dgm:t>
    </dgm:pt>
    <dgm:pt modelId="{B41DE413-D589-4600-A4C1-0C7683381A4A}">
      <dgm:prSet phldrT="[Texto]"/>
      <dgm:spPr/>
      <dgm:t>
        <a:bodyPr/>
        <a:lstStyle/>
        <a:p>
          <a:endParaRPr lang="es-ES" dirty="0"/>
        </a:p>
      </dgm:t>
    </dgm:pt>
    <dgm:pt modelId="{7E5A27C8-50EF-461A-BE0F-7DABB32E870D}" type="parTrans" cxnId="{159D08D1-3808-4019-B16E-5E2BF932EB5A}">
      <dgm:prSet/>
      <dgm:spPr/>
      <dgm:t>
        <a:bodyPr/>
        <a:lstStyle/>
        <a:p>
          <a:endParaRPr lang="es-ES"/>
        </a:p>
      </dgm:t>
    </dgm:pt>
    <dgm:pt modelId="{AEDA7EF7-A16B-4C16-AC1C-12E1576B6487}" type="sibTrans" cxnId="{159D08D1-3808-4019-B16E-5E2BF932EB5A}">
      <dgm:prSet/>
      <dgm:spPr/>
      <dgm:t>
        <a:bodyPr/>
        <a:lstStyle/>
        <a:p>
          <a:endParaRPr lang="es-ES"/>
        </a:p>
      </dgm:t>
    </dgm:pt>
    <dgm:pt modelId="{91B92E19-E58B-4815-A685-66B97D0D16F4}">
      <dgm:prSet phldrT="[Texto]"/>
      <dgm:spPr/>
      <dgm:t>
        <a:bodyPr/>
        <a:lstStyle/>
        <a:p>
          <a:endParaRPr lang="es-ES" dirty="0"/>
        </a:p>
      </dgm:t>
    </dgm:pt>
    <dgm:pt modelId="{F895A341-6E1D-4896-82F0-8DA29D59A242}" type="parTrans" cxnId="{C61AEDED-BFDD-4603-9C7E-5C17C6703B13}">
      <dgm:prSet/>
      <dgm:spPr/>
      <dgm:t>
        <a:bodyPr/>
        <a:lstStyle/>
        <a:p>
          <a:endParaRPr lang="es-ES"/>
        </a:p>
      </dgm:t>
    </dgm:pt>
    <dgm:pt modelId="{0288C530-F085-4343-BA70-1EE30001AED0}" type="sibTrans" cxnId="{C61AEDED-BFDD-4603-9C7E-5C17C6703B13}">
      <dgm:prSet/>
      <dgm:spPr/>
      <dgm:t>
        <a:bodyPr/>
        <a:lstStyle/>
        <a:p>
          <a:endParaRPr lang="es-ES"/>
        </a:p>
      </dgm:t>
    </dgm:pt>
    <dgm:pt modelId="{AC1643D4-DD95-4AB5-B103-1E56998E9CEA}">
      <dgm:prSet phldrT="[Texto]"/>
      <dgm:spPr/>
      <dgm:t>
        <a:bodyPr/>
        <a:lstStyle/>
        <a:p>
          <a:endParaRPr lang="es-ES" dirty="0"/>
        </a:p>
      </dgm:t>
    </dgm:pt>
    <dgm:pt modelId="{BEE983EF-0DF0-4E93-A211-AB812D6F83C2}" type="parTrans" cxnId="{B179281E-D981-48DA-AAE7-D774CA061F0F}">
      <dgm:prSet/>
      <dgm:spPr/>
      <dgm:t>
        <a:bodyPr/>
        <a:lstStyle/>
        <a:p>
          <a:endParaRPr lang="es-ES"/>
        </a:p>
      </dgm:t>
    </dgm:pt>
    <dgm:pt modelId="{89ECCA8E-0ABA-4E3F-9165-5EA9BEFA59D0}" type="sibTrans" cxnId="{B179281E-D981-48DA-AAE7-D774CA061F0F}">
      <dgm:prSet/>
      <dgm:spPr/>
      <dgm:t>
        <a:bodyPr/>
        <a:lstStyle/>
        <a:p>
          <a:endParaRPr lang="es-ES"/>
        </a:p>
      </dgm:t>
    </dgm:pt>
    <dgm:pt modelId="{DD810205-6573-4E99-ABB6-540B76754955}">
      <dgm:prSet phldrT="[Texto]"/>
      <dgm:spPr/>
      <dgm:t>
        <a:bodyPr/>
        <a:lstStyle/>
        <a:p>
          <a:endParaRPr lang="es-ES" dirty="0"/>
        </a:p>
      </dgm:t>
    </dgm:pt>
    <dgm:pt modelId="{14FB264C-2B49-4BAE-A263-814596A346E8}" type="parTrans" cxnId="{DF44F794-DA4C-424E-AC73-491DC94DFF05}">
      <dgm:prSet/>
      <dgm:spPr/>
      <dgm:t>
        <a:bodyPr/>
        <a:lstStyle/>
        <a:p>
          <a:endParaRPr lang="es-ES"/>
        </a:p>
      </dgm:t>
    </dgm:pt>
    <dgm:pt modelId="{496B8696-7E26-4CC4-9158-30CEA7FD1C14}" type="sibTrans" cxnId="{DF44F794-DA4C-424E-AC73-491DC94DFF05}">
      <dgm:prSet/>
      <dgm:spPr/>
      <dgm:t>
        <a:bodyPr/>
        <a:lstStyle/>
        <a:p>
          <a:endParaRPr lang="es-ES"/>
        </a:p>
      </dgm:t>
    </dgm:pt>
    <dgm:pt modelId="{62E211D2-B3B0-49CC-AABF-66FBBBFA2138}">
      <dgm:prSet phldrT="[Texto]"/>
      <dgm:spPr/>
      <dgm:t>
        <a:bodyPr/>
        <a:lstStyle/>
        <a:p>
          <a:endParaRPr lang="es-ES" dirty="0"/>
        </a:p>
      </dgm:t>
    </dgm:pt>
    <dgm:pt modelId="{844211F1-629F-4ADD-9DE4-D53ED3852C5B}" type="parTrans" cxnId="{42827FE4-0FA6-4641-95BF-9894B90157CB}">
      <dgm:prSet/>
      <dgm:spPr/>
      <dgm:t>
        <a:bodyPr/>
        <a:lstStyle/>
        <a:p>
          <a:endParaRPr lang="es-ES"/>
        </a:p>
      </dgm:t>
    </dgm:pt>
    <dgm:pt modelId="{2919BFC2-D959-43CF-8AF2-012AE82D76FB}" type="sibTrans" cxnId="{42827FE4-0FA6-4641-95BF-9894B90157CB}">
      <dgm:prSet/>
      <dgm:spPr/>
      <dgm:t>
        <a:bodyPr/>
        <a:lstStyle/>
        <a:p>
          <a:endParaRPr lang="es-ES"/>
        </a:p>
      </dgm:t>
    </dgm:pt>
    <dgm:pt modelId="{15780C7F-F6AC-4AB1-9AD4-2C163660D9AA}" type="pres">
      <dgm:prSet presAssocID="{4D88A65F-93F6-4F0D-B260-E5C6F2FF8C66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A2ECCA9-163F-4F59-8A8A-7693C1681E91}" type="pres">
      <dgm:prSet presAssocID="{4F83E1E7-A229-4EC8-86F0-4DC7A72AF503}" presName="composite" presStyleCnt="0"/>
      <dgm:spPr/>
    </dgm:pt>
    <dgm:pt modelId="{8E55EEE2-6092-4CE0-B58C-240A93F68A81}" type="pres">
      <dgm:prSet presAssocID="{4F83E1E7-A229-4EC8-86F0-4DC7A72AF503}" presName="rect2" presStyleLbl="revTx" presStyleIdx="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D9A3A-DF2D-479F-A581-3AF409991C0F}" type="pres">
      <dgm:prSet presAssocID="{4F83E1E7-A229-4EC8-86F0-4DC7A72AF503}" presName="rect1" presStyleLbl="alignImgPlace1" presStyleIdx="0" presStyleCnt="56"/>
      <dgm:spPr>
        <a:solidFill>
          <a:schemeClr val="accent1">
            <a:lumMod val="75000"/>
          </a:schemeClr>
        </a:solidFill>
      </dgm:spPr>
    </dgm:pt>
    <dgm:pt modelId="{790F3BE6-7B59-4263-B82F-D38774CCF4A1}" type="pres">
      <dgm:prSet presAssocID="{4138D8A4-CE7F-473E-9E13-7DA5C2E400F2}" presName="sibTrans" presStyleCnt="0"/>
      <dgm:spPr/>
    </dgm:pt>
    <dgm:pt modelId="{5C967FEF-42F9-4C40-9B7E-41133091BC01}" type="pres">
      <dgm:prSet presAssocID="{EB3AB20B-130C-427C-9007-E97FBAB5DE06}" presName="composite" presStyleCnt="0"/>
      <dgm:spPr/>
    </dgm:pt>
    <dgm:pt modelId="{CC46750C-BF34-40C5-9DA2-207FAEE2A671}" type="pres">
      <dgm:prSet presAssocID="{EB3AB20B-130C-427C-9007-E97FBAB5DE06}" presName="rect2" presStyleLbl="revTx" presStyleIdx="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EFFEFE-E89B-44CE-97B2-C5911459516A}" type="pres">
      <dgm:prSet presAssocID="{EB3AB20B-130C-427C-9007-E97FBAB5DE06}" presName="rect1" presStyleLbl="alignImgPlace1" presStyleIdx="1" presStyleCnt="56"/>
      <dgm:spPr>
        <a:solidFill>
          <a:schemeClr val="accent1">
            <a:lumMod val="75000"/>
          </a:schemeClr>
        </a:solidFill>
      </dgm:spPr>
    </dgm:pt>
    <dgm:pt modelId="{456EC4DB-9520-4F3C-AB1F-C9876C976C35}" type="pres">
      <dgm:prSet presAssocID="{D9B9479C-DFFE-4F84-85CE-DCA99EAC9F8B}" presName="sibTrans" presStyleCnt="0"/>
      <dgm:spPr/>
    </dgm:pt>
    <dgm:pt modelId="{DFF4F7E5-ACB1-4A38-B52A-365CCBD3C0AF}" type="pres">
      <dgm:prSet presAssocID="{E4297B69-2FA3-4F2D-9ABA-4E0D5F80705D}" presName="composite" presStyleCnt="0"/>
      <dgm:spPr/>
    </dgm:pt>
    <dgm:pt modelId="{C20F6306-43B4-4B61-8325-CAFFA09EF7AF}" type="pres">
      <dgm:prSet presAssocID="{E4297B69-2FA3-4F2D-9ABA-4E0D5F80705D}" presName="rect2" presStyleLbl="revTx" presStyleIdx="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24A41F-DFAE-414C-8263-46BA0D9644B9}" type="pres">
      <dgm:prSet presAssocID="{E4297B69-2FA3-4F2D-9ABA-4E0D5F80705D}" presName="rect1" presStyleLbl="alignImgPlace1" presStyleIdx="2" presStyleCnt="56"/>
      <dgm:spPr>
        <a:solidFill>
          <a:schemeClr val="accent1">
            <a:lumMod val="40000"/>
            <a:lumOff val="60000"/>
          </a:schemeClr>
        </a:solidFill>
      </dgm:spPr>
    </dgm:pt>
    <dgm:pt modelId="{BA40A3B5-5137-4A83-B013-7AF4B0B4B7B3}" type="pres">
      <dgm:prSet presAssocID="{95098DEE-04C3-4A7F-B859-B653201C4B9E}" presName="sibTrans" presStyleCnt="0"/>
      <dgm:spPr/>
    </dgm:pt>
    <dgm:pt modelId="{265939D3-0EAA-4935-8309-3F169DAC28DB}" type="pres">
      <dgm:prSet presAssocID="{BAE60AB7-91A9-4BAE-9CCA-63E500B8CC6E}" presName="composite" presStyleCnt="0"/>
      <dgm:spPr/>
    </dgm:pt>
    <dgm:pt modelId="{1B31DB01-420F-4048-82BE-A592522B246D}" type="pres">
      <dgm:prSet presAssocID="{BAE60AB7-91A9-4BAE-9CCA-63E500B8CC6E}" presName="rect2" presStyleLbl="revTx" presStyleIdx="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9BBE63-8530-42C5-9322-31E6D204912C}" type="pres">
      <dgm:prSet presAssocID="{BAE60AB7-91A9-4BAE-9CCA-63E500B8CC6E}" presName="rect1" presStyleLbl="alignImgPlace1" presStyleIdx="3" presStyleCnt="56"/>
      <dgm:spPr>
        <a:solidFill>
          <a:schemeClr val="accent1">
            <a:lumMod val="40000"/>
            <a:lumOff val="60000"/>
          </a:schemeClr>
        </a:solidFill>
      </dgm:spPr>
    </dgm:pt>
    <dgm:pt modelId="{18C80260-C959-4DB2-82B2-769A09061A65}" type="pres">
      <dgm:prSet presAssocID="{24B71689-7524-4638-84EE-DFA3E2B30081}" presName="sibTrans" presStyleCnt="0"/>
      <dgm:spPr/>
    </dgm:pt>
    <dgm:pt modelId="{8DD19393-15B8-4721-BA5C-0E379FECE762}" type="pres">
      <dgm:prSet presAssocID="{B41DE413-D589-4600-A4C1-0C7683381A4A}" presName="composite" presStyleCnt="0"/>
      <dgm:spPr/>
    </dgm:pt>
    <dgm:pt modelId="{C128C297-9C9F-4699-B73F-D2F21C0AEE05}" type="pres">
      <dgm:prSet presAssocID="{B41DE413-D589-4600-A4C1-0C7683381A4A}" presName="rect2" presStyleLbl="revTx" presStyleIdx="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549AF-9B76-41F3-8747-5CF31F60E399}" type="pres">
      <dgm:prSet presAssocID="{B41DE413-D589-4600-A4C1-0C7683381A4A}" presName="rect1" presStyleLbl="alignImgPlace1" presStyleIdx="4" presStyleCnt="56"/>
      <dgm:spPr>
        <a:solidFill>
          <a:schemeClr val="accent1">
            <a:lumMod val="40000"/>
            <a:lumOff val="60000"/>
          </a:schemeClr>
        </a:solidFill>
      </dgm:spPr>
    </dgm:pt>
    <dgm:pt modelId="{0BB0F504-69C5-4D25-8BFB-E3811B59E136}" type="pres">
      <dgm:prSet presAssocID="{AEDA7EF7-A16B-4C16-AC1C-12E1576B6487}" presName="sibTrans" presStyleCnt="0"/>
      <dgm:spPr/>
    </dgm:pt>
    <dgm:pt modelId="{891395C5-7943-4A1B-9C93-720267973E44}" type="pres">
      <dgm:prSet presAssocID="{91B92E19-E58B-4815-A685-66B97D0D16F4}" presName="composite" presStyleCnt="0"/>
      <dgm:spPr/>
    </dgm:pt>
    <dgm:pt modelId="{F42E7DE3-B092-4692-9ED4-DE65244232E4}" type="pres">
      <dgm:prSet presAssocID="{91B92E19-E58B-4815-A685-66B97D0D16F4}" presName="rect2" presStyleLbl="revTx" presStyleIdx="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6C4235-9208-4ADE-8026-DC22BD01F4C3}" type="pres">
      <dgm:prSet presAssocID="{91B92E19-E58B-4815-A685-66B97D0D16F4}" presName="rect1" presStyleLbl="alignImgPlace1" presStyleIdx="5" presStyleCnt="56"/>
      <dgm:spPr>
        <a:solidFill>
          <a:schemeClr val="accent1">
            <a:lumMod val="40000"/>
            <a:lumOff val="60000"/>
          </a:schemeClr>
        </a:solidFill>
      </dgm:spPr>
    </dgm:pt>
    <dgm:pt modelId="{8C692A12-D3B3-42FF-8D40-29CEEB01F0C0}" type="pres">
      <dgm:prSet presAssocID="{0288C530-F085-4343-BA70-1EE30001AED0}" presName="sibTrans" presStyleCnt="0"/>
      <dgm:spPr/>
    </dgm:pt>
    <dgm:pt modelId="{772C75E2-E9D6-4B70-BB00-DEC775CE6DCD}" type="pres">
      <dgm:prSet presAssocID="{AC1643D4-DD95-4AB5-B103-1E56998E9CEA}" presName="composite" presStyleCnt="0"/>
      <dgm:spPr/>
    </dgm:pt>
    <dgm:pt modelId="{06DE96CA-599D-418E-BB14-67E17D25FBD0}" type="pres">
      <dgm:prSet presAssocID="{AC1643D4-DD95-4AB5-B103-1E56998E9CEA}" presName="rect2" presStyleLbl="revTx" presStyleIdx="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AF4C16-1B54-4CDB-85E6-57091B2F25C5}" type="pres">
      <dgm:prSet presAssocID="{AC1643D4-DD95-4AB5-B103-1E56998E9CEA}" presName="rect1" presStyleLbl="alignImgPlace1" presStyleIdx="6" presStyleCnt="56"/>
      <dgm:spPr>
        <a:solidFill>
          <a:schemeClr val="accent1">
            <a:lumMod val="40000"/>
            <a:lumOff val="60000"/>
          </a:schemeClr>
        </a:solidFill>
      </dgm:spPr>
    </dgm:pt>
    <dgm:pt modelId="{0FA9ABD5-907E-4537-9C86-C0D58A23C306}" type="pres">
      <dgm:prSet presAssocID="{89ECCA8E-0ABA-4E3F-9165-5EA9BEFA59D0}" presName="sibTrans" presStyleCnt="0"/>
      <dgm:spPr/>
    </dgm:pt>
    <dgm:pt modelId="{667EF583-F478-458B-8DB5-650437935312}" type="pres">
      <dgm:prSet presAssocID="{DD810205-6573-4E99-ABB6-540B76754955}" presName="composite" presStyleCnt="0"/>
      <dgm:spPr/>
    </dgm:pt>
    <dgm:pt modelId="{FE36F7DA-7A2E-4D03-B9F7-F840DE94456A}" type="pres">
      <dgm:prSet presAssocID="{DD810205-6573-4E99-ABB6-540B76754955}" presName="rect2" presStyleLbl="revTx" presStyleIdx="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7A07-1E42-47FB-8C69-AD96868DF9A9}" type="pres">
      <dgm:prSet presAssocID="{DD810205-6573-4E99-ABB6-540B76754955}" presName="rect1" presStyleLbl="alignImgPlace1" presStyleIdx="7" presStyleCnt="56"/>
      <dgm:spPr>
        <a:solidFill>
          <a:schemeClr val="accent1">
            <a:lumMod val="40000"/>
            <a:lumOff val="60000"/>
          </a:schemeClr>
        </a:solidFill>
      </dgm:spPr>
    </dgm:pt>
    <dgm:pt modelId="{F5B38717-854D-4C78-951B-98B2E59FAECB}" type="pres">
      <dgm:prSet presAssocID="{496B8696-7E26-4CC4-9158-30CEA7FD1C14}" presName="sibTrans" presStyleCnt="0"/>
      <dgm:spPr/>
    </dgm:pt>
    <dgm:pt modelId="{680F87E8-C68A-4498-9337-237E46C9C38E}" type="pres">
      <dgm:prSet presAssocID="{62E211D2-B3B0-49CC-AABF-66FBBBFA2138}" presName="composite" presStyleCnt="0"/>
      <dgm:spPr/>
    </dgm:pt>
    <dgm:pt modelId="{CFC7F154-65B1-4ED3-B187-D0883FD67C6A}" type="pres">
      <dgm:prSet presAssocID="{62E211D2-B3B0-49CC-AABF-66FBBBFA2138}" presName="rect2" presStyleLbl="revTx" presStyleIdx="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1F219A-A8EF-4999-A84C-F62ED952BBEF}" type="pres">
      <dgm:prSet presAssocID="{62E211D2-B3B0-49CC-AABF-66FBBBFA2138}" presName="rect1" presStyleLbl="alignImgPlace1" presStyleIdx="8" presStyleCnt="56"/>
      <dgm:spPr>
        <a:solidFill>
          <a:schemeClr val="accent1">
            <a:lumMod val="40000"/>
            <a:lumOff val="60000"/>
          </a:schemeClr>
        </a:solidFill>
      </dgm:spPr>
    </dgm:pt>
    <dgm:pt modelId="{F76D44FE-D168-4959-8420-BB3941FD007B}" type="pres">
      <dgm:prSet presAssocID="{2919BFC2-D959-43CF-8AF2-012AE82D76FB}" presName="sibTrans" presStyleCnt="0"/>
      <dgm:spPr/>
    </dgm:pt>
    <dgm:pt modelId="{BD3EFC5F-326C-4A57-BF06-B42309727F11}" type="pres">
      <dgm:prSet presAssocID="{8FB5A83D-0E08-421A-B891-10033996973E}" presName="composite" presStyleCnt="0"/>
      <dgm:spPr/>
    </dgm:pt>
    <dgm:pt modelId="{F6604BBB-2B03-418B-BD69-294713BCFA18}" type="pres">
      <dgm:prSet presAssocID="{8FB5A83D-0E08-421A-B891-10033996973E}" presName="rect2" presStyleLbl="revTx" presStyleIdx="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D0C8C-010C-4064-AD1E-D6C6C97EF614}" type="pres">
      <dgm:prSet presAssocID="{8FB5A83D-0E08-421A-B891-10033996973E}" presName="rect1" presStyleLbl="alignImgPlace1" presStyleIdx="9" presStyleCnt="56"/>
      <dgm:spPr>
        <a:solidFill>
          <a:schemeClr val="accent1">
            <a:lumMod val="40000"/>
            <a:lumOff val="60000"/>
          </a:schemeClr>
        </a:solidFill>
      </dgm:spPr>
    </dgm:pt>
    <dgm:pt modelId="{F1139443-E632-4445-8AB2-C5157CCC223F}" type="pres">
      <dgm:prSet presAssocID="{6DAD8444-57C1-4CEF-8BBC-E1F4DD26A2C3}" presName="sibTrans" presStyleCnt="0"/>
      <dgm:spPr/>
    </dgm:pt>
    <dgm:pt modelId="{8927DB5B-1F01-48D2-B005-441C9B169163}" type="pres">
      <dgm:prSet presAssocID="{721442C1-AEA3-408C-BD5D-B7D66356C149}" presName="composite" presStyleCnt="0"/>
      <dgm:spPr/>
    </dgm:pt>
    <dgm:pt modelId="{202F3950-820C-4883-9C40-189B06F26AF6}" type="pres">
      <dgm:prSet presAssocID="{721442C1-AEA3-408C-BD5D-B7D66356C149}" presName="rect2" presStyleLbl="revTx" presStyleIdx="1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F3838-B536-4B0C-B47D-AA094CC90E00}" type="pres">
      <dgm:prSet presAssocID="{721442C1-AEA3-408C-BD5D-B7D66356C149}" presName="rect1" presStyleLbl="alignImgPlace1" presStyleIdx="10" presStyleCnt="56"/>
      <dgm:spPr>
        <a:solidFill>
          <a:schemeClr val="accent1">
            <a:lumMod val="40000"/>
            <a:lumOff val="60000"/>
          </a:schemeClr>
        </a:solidFill>
      </dgm:spPr>
    </dgm:pt>
    <dgm:pt modelId="{883814E3-90F6-4FB7-92C0-C3D6623C3B92}" type="pres">
      <dgm:prSet presAssocID="{510F6CF0-97DD-4DEA-B08D-2F8C1A6DE662}" presName="sibTrans" presStyleCnt="0"/>
      <dgm:spPr/>
    </dgm:pt>
    <dgm:pt modelId="{C54BAAAD-E7F6-4039-98C1-62D958A7E29E}" type="pres">
      <dgm:prSet presAssocID="{B4F7D41A-A483-4FB9-A672-14092D7183AE}" presName="composite" presStyleCnt="0"/>
      <dgm:spPr/>
    </dgm:pt>
    <dgm:pt modelId="{DE76088E-5339-433C-A0B2-2C90B101E874}" type="pres">
      <dgm:prSet presAssocID="{B4F7D41A-A483-4FB9-A672-14092D7183AE}" presName="rect2" presStyleLbl="revTx" presStyleIdx="1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B91570-774E-4A37-AF8E-229E0F81AB43}" type="pres">
      <dgm:prSet presAssocID="{B4F7D41A-A483-4FB9-A672-14092D7183AE}" presName="rect1" presStyleLbl="alignImgPlace1" presStyleIdx="11" presStyleCnt="56"/>
      <dgm:spPr>
        <a:solidFill>
          <a:schemeClr val="accent1">
            <a:lumMod val="75000"/>
          </a:schemeClr>
        </a:solidFill>
      </dgm:spPr>
    </dgm:pt>
    <dgm:pt modelId="{C1A11ADC-FF92-4517-AAE2-3323F4A8ADF2}" type="pres">
      <dgm:prSet presAssocID="{6C385B51-1AF1-4D5A-B5A6-54E58837A201}" presName="sibTrans" presStyleCnt="0"/>
      <dgm:spPr/>
    </dgm:pt>
    <dgm:pt modelId="{6818B153-704F-4861-AEB8-8535E7F1B3C1}" type="pres">
      <dgm:prSet presAssocID="{FCE34E18-F4ED-46F5-906C-0243E6FD73E0}" presName="composite" presStyleCnt="0"/>
      <dgm:spPr/>
    </dgm:pt>
    <dgm:pt modelId="{F21F686E-56F3-4409-9864-8CEE98943ACD}" type="pres">
      <dgm:prSet presAssocID="{FCE34E18-F4ED-46F5-906C-0243E6FD73E0}" presName="rect2" presStyleLbl="revTx" presStyleIdx="1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7A25FC-E829-488A-9E96-D69C6161AE80}" type="pres">
      <dgm:prSet presAssocID="{FCE34E18-F4ED-46F5-906C-0243E6FD73E0}" presName="rect1" presStyleLbl="alignImgPlace1" presStyleIdx="12" presStyleCnt="56"/>
      <dgm:spPr>
        <a:solidFill>
          <a:schemeClr val="accent1">
            <a:lumMod val="40000"/>
            <a:lumOff val="60000"/>
          </a:schemeClr>
        </a:solidFill>
      </dgm:spPr>
    </dgm:pt>
    <dgm:pt modelId="{0E003B9B-D173-46EE-B1A2-1786359EFC9C}" type="pres">
      <dgm:prSet presAssocID="{F6CB4445-0F6B-4140-9889-DAB922EDA421}" presName="sibTrans" presStyleCnt="0"/>
      <dgm:spPr/>
    </dgm:pt>
    <dgm:pt modelId="{FA885DBF-333E-4089-B4E6-3F9AAF3509BB}" type="pres">
      <dgm:prSet presAssocID="{2B7AD84F-078A-4846-A01E-87D6160811EE}" presName="composite" presStyleCnt="0"/>
      <dgm:spPr/>
    </dgm:pt>
    <dgm:pt modelId="{BD2B4A75-58E2-4F7E-8C2A-28F815F98BBE}" type="pres">
      <dgm:prSet presAssocID="{2B7AD84F-078A-4846-A01E-87D6160811EE}" presName="rect2" presStyleLbl="revTx" presStyleIdx="1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9D9A5-915E-489F-A45C-CFF14007B8D6}" type="pres">
      <dgm:prSet presAssocID="{2B7AD84F-078A-4846-A01E-87D6160811EE}" presName="rect1" presStyleLbl="alignImgPlace1" presStyleIdx="13" presStyleCnt="56"/>
      <dgm:spPr>
        <a:solidFill>
          <a:schemeClr val="accent1">
            <a:lumMod val="40000"/>
            <a:lumOff val="60000"/>
          </a:schemeClr>
        </a:solidFill>
      </dgm:spPr>
    </dgm:pt>
    <dgm:pt modelId="{675237A2-2353-421B-BEFD-ADDB2512389E}" type="pres">
      <dgm:prSet presAssocID="{E1B1E0AE-D401-4F6A-8C3A-3861BF9FD417}" presName="sibTrans" presStyleCnt="0"/>
      <dgm:spPr/>
    </dgm:pt>
    <dgm:pt modelId="{FF9DD7F7-588C-410F-851C-06CB71C537CA}" type="pres">
      <dgm:prSet presAssocID="{C71B0452-69BC-4E54-82C8-D89D078CB5CE}" presName="composite" presStyleCnt="0"/>
      <dgm:spPr/>
    </dgm:pt>
    <dgm:pt modelId="{D93E643B-A6D6-4EED-9D55-20742244C48A}" type="pres">
      <dgm:prSet presAssocID="{C71B0452-69BC-4E54-82C8-D89D078CB5CE}" presName="rect2" presStyleLbl="revTx" presStyleIdx="1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A0FE8C-5C88-486C-97A3-D12410EE0481}" type="pres">
      <dgm:prSet presAssocID="{C71B0452-69BC-4E54-82C8-D89D078CB5CE}" presName="rect1" presStyleLbl="alignImgPlace1" presStyleIdx="14" presStyleCnt="56"/>
      <dgm:spPr>
        <a:solidFill>
          <a:schemeClr val="accent1">
            <a:lumMod val="40000"/>
            <a:lumOff val="60000"/>
          </a:schemeClr>
        </a:solidFill>
      </dgm:spPr>
    </dgm:pt>
    <dgm:pt modelId="{804E31DE-4166-4AF7-BD3F-04E3E1D3A304}" type="pres">
      <dgm:prSet presAssocID="{5E8D89C8-3322-4154-B82B-41B679C3CCEF}" presName="sibTrans" presStyleCnt="0"/>
      <dgm:spPr/>
    </dgm:pt>
    <dgm:pt modelId="{8C5A1CEE-2552-4F6F-B9DD-AE81809C543F}" type="pres">
      <dgm:prSet presAssocID="{8E951791-2320-452C-AB0F-98AD5E75A202}" presName="composite" presStyleCnt="0"/>
      <dgm:spPr/>
    </dgm:pt>
    <dgm:pt modelId="{CBD764E7-CD24-4F8B-9DC6-02CD264D06BE}" type="pres">
      <dgm:prSet presAssocID="{8E951791-2320-452C-AB0F-98AD5E75A202}" presName="rect2" presStyleLbl="revTx" presStyleIdx="1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634879-2EC4-45DD-96D8-ACD97B4B43BE}" type="pres">
      <dgm:prSet presAssocID="{8E951791-2320-452C-AB0F-98AD5E75A202}" presName="rect1" presStyleLbl="alignImgPlace1" presStyleIdx="15" presStyleCnt="56"/>
      <dgm:spPr>
        <a:solidFill>
          <a:schemeClr val="accent1">
            <a:lumMod val="40000"/>
            <a:lumOff val="60000"/>
          </a:schemeClr>
        </a:solidFill>
      </dgm:spPr>
    </dgm:pt>
    <dgm:pt modelId="{1B0E60AA-05DA-4D3E-8CEF-C3D499022F01}" type="pres">
      <dgm:prSet presAssocID="{4F6C799A-ED4B-480A-A58F-E293D73A8BD7}" presName="sibTrans" presStyleCnt="0"/>
      <dgm:spPr/>
    </dgm:pt>
    <dgm:pt modelId="{F2B0FE67-0247-41AD-A61A-B3F2E96B525D}" type="pres">
      <dgm:prSet presAssocID="{657D7664-E2A3-481D-B50C-EA9486174A3E}" presName="composite" presStyleCnt="0"/>
      <dgm:spPr/>
    </dgm:pt>
    <dgm:pt modelId="{D863485D-497A-4E12-97F8-C66F8B766055}" type="pres">
      <dgm:prSet presAssocID="{657D7664-E2A3-481D-B50C-EA9486174A3E}" presName="rect2" presStyleLbl="revTx" presStyleIdx="1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9FD77-1E36-4930-AA13-8C42610BCE4B}" type="pres">
      <dgm:prSet presAssocID="{657D7664-E2A3-481D-B50C-EA9486174A3E}" presName="rect1" presStyleLbl="alignImgPlace1" presStyleIdx="16" presStyleCnt="56"/>
      <dgm:spPr>
        <a:solidFill>
          <a:schemeClr val="accent1">
            <a:lumMod val="40000"/>
            <a:lumOff val="60000"/>
          </a:schemeClr>
        </a:solidFill>
      </dgm:spPr>
    </dgm:pt>
    <dgm:pt modelId="{D1E2A1C4-16AF-4C34-A49A-1E04BDFBC0D2}" type="pres">
      <dgm:prSet presAssocID="{379CDFF3-9E73-4459-A843-6EEA5550D7B7}" presName="sibTrans" presStyleCnt="0"/>
      <dgm:spPr/>
    </dgm:pt>
    <dgm:pt modelId="{D84EFD20-3AC4-491E-B172-21F6FD9B27FE}" type="pres">
      <dgm:prSet presAssocID="{DA0FE6DE-5C53-4CE6-B2C7-E5B589175C73}" presName="composite" presStyleCnt="0"/>
      <dgm:spPr/>
    </dgm:pt>
    <dgm:pt modelId="{ADBB781F-7283-4C90-9A17-E19CBCC3AB34}" type="pres">
      <dgm:prSet presAssocID="{DA0FE6DE-5C53-4CE6-B2C7-E5B589175C73}" presName="rect2" presStyleLbl="revTx" presStyleIdx="1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6B044-F869-4203-874D-FB055161079D}" type="pres">
      <dgm:prSet presAssocID="{DA0FE6DE-5C53-4CE6-B2C7-E5B589175C73}" presName="rect1" presStyleLbl="alignImgPlace1" presStyleIdx="17" presStyleCnt="56"/>
      <dgm:spPr>
        <a:solidFill>
          <a:schemeClr val="accent1">
            <a:lumMod val="40000"/>
            <a:lumOff val="60000"/>
          </a:schemeClr>
        </a:solidFill>
      </dgm:spPr>
    </dgm:pt>
    <dgm:pt modelId="{841FEF30-A974-48E5-83D6-13F6674C056C}" type="pres">
      <dgm:prSet presAssocID="{E16D85E8-9F4A-452A-A85F-6D38FDC5CDB3}" presName="sibTrans" presStyleCnt="0"/>
      <dgm:spPr/>
    </dgm:pt>
    <dgm:pt modelId="{9BCCA268-0A9C-4E3A-B0B4-6EC94CB3E812}" type="pres">
      <dgm:prSet presAssocID="{071D7DED-D2C4-4384-AA58-2834FEF1C610}" presName="composite" presStyleCnt="0"/>
      <dgm:spPr/>
    </dgm:pt>
    <dgm:pt modelId="{BC576283-F2A3-4105-AC81-03933F9474D1}" type="pres">
      <dgm:prSet presAssocID="{071D7DED-D2C4-4384-AA58-2834FEF1C610}" presName="rect2" presStyleLbl="revTx" presStyleIdx="1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7BB411-7DF8-41E7-B838-4867C49FEB20}" type="pres">
      <dgm:prSet presAssocID="{071D7DED-D2C4-4384-AA58-2834FEF1C610}" presName="rect1" presStyleLbl="alignImgPlace1" presStyleIdx="18" presStyleCnt="56"/>
      <dgm:spPr>
        <a:solidFill>
          <a:schemeClr val="accent1">
            <a:lumMod val="40000"/>
            <a:lumOff val="60000"/>
          </a:schemeClr>
        </a:solidFill>
      </dgm:spPr>
    </dgm:pt>
    <dgm:pt modelId="{B2C94D81-333B-4D13-ADBE-1FDE56F495C0}" type="pres">
      <dgm:prSet presAssocID="{64C2E81C-6B39-4385-8B87-490CC04345F1}" presName="sibTrans" presStyleCnt="0"/>
      <dgm:spPr/>
    </dgm:pt>
    <dgm:pt modelId="{802C9968-E565-420C-AD27-1920B9618017}" type="pres">
      <dgm:prSet presAssocID="{137D28BB-3801-4E26-ACA9-233A4669511E}" presName="composite" presStyleCnt="0"/>
      <dgm:spPr/>
    </dgm:pt>
    <dgm:pt modelId="{0BF379FE-2667-4A67-8FB7-1A0824DCD22F}" type="pres">
      <dgm:prSet presAssocID="{137D28BB-3801-4E26-ACA9-233A4669511E}" presName="rect2" presStyleLbl="revTx" presStyleIdx="1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1ADBC3-AB41-4AD6-B620-9357A7868373}" type="pres">
      <dgm:prSet presAssocID="{137D28BB-3801-4E26-ACA9-233A4669511E}" presName="rect1" presStyleLbl="alignImgPlace1" presStyleIdx="19" presStyleCnt="56"/>
      <dgm:spPr>
        <a:solidFill>
          <a:schemeClr val="accent1">
            <a:lumMod val="75000"/>
          </a:schemeClr>
        </a:solidFill>
      </dgm:spPr>
    </dgm:pt>
    <dgm:pt modelId="{D5234A55-ACBF-4F72-9FE2-1F6C4E0F5BE4}" type="pres">
      <dgm:prSet presAssocID="{AA295676-5E3F-481A-9145-F0D132CFC15B}" presName="sibTrans" presStyleCnt="0"/>
      <dgm:spPr/>
    </dgm:pt>
    <dgm:pt modelId="{D9023ACF-636A-4314-9C73-2F85E411A7E6}" type="pres">
      <dgm:prSet presAssocID="{9DA3DD07-4515-4E99-8116-384154073775}" presName="composite" presStyleCnt="0"/>
      <dgm:spPr/>
    </dgm:pt>
    <dgm:pt modelId="{B2B4EE64-EBDC-4CD3-A129-D2B00DAC464E}" type="pres">
      <dgm:prSet presAssocID="{9DA3DD07-4515-4E99-8116-384154073775}" presName="rect2" presStyleLbl="revTx" presStyleIdx="2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6D2AD8-ED04-4674-9E2F-96582F561444}" type="pres">
      <dgm:prSet presAssocID="{9DA3DD07-4515-4E99-8116-384154073775}" presName="rect1" presStyleLbl="alignImgPlace1" presStyleIdx="20" presStyleCnt="56"/>
      <dgm:spPr>
        <a:solidFill>
          <a:schemeClr val="accent1">
            <a:lumMod val="75000"/>
          </a:schemeClr>
        </a:solidFill>
      </dgm:spPr>
    </dgm:pt>
    <dgm:pt modelId="{7AB6610E-5F31-4CEC-9591-73FED48B768A}" type="pres">
      <dgm:prSet presAssocID="{5E378608-F2FA-44FC-BC6D-1AB96804CDD8}" presName="sibTrans" presStyleCnt="0"/>
      <dgm:spPr/>
    </dgm:pt>
    <dgm:pt modelId="{3BBE6D1D-3DA9-457D-804B-2C9FFB1E54B6}" type="pres">
      <dgm:prSet presAssocID="{7DBB9AF9-1BA2-49E1-A9FD-22CAD6DB8263}" presName="composite" presStyleCnt="0"/>
      <dgm:spPr/>
    </dgm:pt>
    <dgm:pt modelId="{EF526FFA-59C1-4F57-AA66-3F0D4BF49CF9}" type="pres">
      <dgm:prSet presAssocID="{7DBB9AF9-1BA2-49E1-A9FD-22CAD6DB8263}" presName="rect2" presStyleLbl="revTx" presStyleIdx="2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8B7CFC-0D7B-41FD-804A-86A04FDF632E}" type="pres">
      <dgm:prSet presAssocID="{7DBB9AF9-1BA2-49E1-A9FD-22CAD6DB8263}" presName="rect1" presStyleLbl="alignImgPlace1" presStyleIdx="21" presStyleCnt="56"/>
      <dgm:spPr>
        <a:solidFill>
          <a:schemeClr val="accent1">
            <a:lumMod val="40000"/>
            <a:lumOff val="60000"/>
          </a:schemeClr>
        </a:solidFill>
      </dgm:spPr>
    </dgm:pt>
    <dgm:pt modelId="{0C7885DA-2287-46A1-9AC5-6FAAA6DD491A}" type="pres">
      <dgm:prSet presAssocID="{FDC2C51A-70F7-4504-BB08-A1D78234F83C}" presName="sibTrans" presStyleCnt="0"/>
      <dgm:spPr/>
    </dgm:pt>
    <dgm:pt modelId="{E170F6EE-AFE1-40EB-A3B3-476DFC5DE3D3}" type="pres">
      <dgm:prSet presAssocID="{08E9AE6C-5109-4EC7-B761-4B7464F27A01}" presName="composite" presStyleCnt="0"/>
      <dgm:spPr/>
    </dgm:pt>
    <dgm:pt modelId="{0290C083-8984-4A58-9A29-103FAC96A5A4}" type="pres">
      <dgm:prSet presAssocID="{08E9AE6C-5109-4EC7-B761-4B7464F27A01}" presName="rect2" presStyleLbl="revTx" presStyleIdx="2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A8347-B4E2-4341-A59F-490C6034BA8E}" type="pres">
      <dgm:prSet presAssocID="{08E9AE6C-5109-4EC7-B761-4B7464F27A01}" presName="rect1" presStyleLbl="alignImgPlace1" presStyleIdx="22" presStyleCnt="56"/>
      <dgm:spPr>
        <a:solidFill>
          <a:schemeClr val="accent1">
            <a:lumMod val="40000"/>
            <a:lumOff val="60000"/>
          </a:schemeClr>
        </a:solidFill>
      </dgm:spPr>
    </dgm:pt>
    <dgm:pt modelId="{2FCBCE55-3CC1-41AC-8D81-719C36E125E1}" type="pres">
      <dgm:prSet presAssocID="{F57144A4-A251-420F-BECE-F249A9DEC83F}" presName="sibTrans" presStyleCnt="0"/>
      <dgm:spPr/>
    </dgm:pt>
    <dgm:pt modelId="{FAFA2FF7-C918-4C0B-AF27-C5B29469389A}" type="pres">
      <dgm:prSet presAssocID="{D057FA94-E3AF-4BD2-956C-52FEEDF2F0A2}" presName="composite" presStyleCnt="0"/>
      <dgm:spPr/>
    </dgm:pt>
    <dgm:pt modelId="{B5B1E80B-AEFC-493A-AE5E-6DEA2C2372D7}" type="pres">
      <dgm:prSet presAssocID="{D057FA94-E3AF-4BD2-956C-52FEEDF2F0A2}" presName="rect2" presStyleLbl="revTx" presStyleIdx="2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F2AB60-5180-498E-82C2-07462E7946FA}" type="pres">
      <dgm:prSet presAssocID="{D057FA94-E3AF-4BD2-956C-52FEEDF2F0A2}" presName="rect1" presStyleLbl="alignImgPlace1" presStyleIdx="23" presStyleCnt="56"/>
      <dgm:spPr>
        <a:solidFill>
          <a:schemeClr val="accent1">
            <a:lumMod val="40000"/>
            <a:lumOff val="60000"/>
          </a:schemeClr>
        </a:solidFill>
      </dgm:spPr>
    </dgm:pt>
    <dgm:pt modelId="{BBC71B6C-7E49-411D-94FE-C77C87C91E80}" type="pres">
      <dgm:prSet presAssocID="{9B57A6BA-2B95-4C37-8961-8A203DFC02AD}" presName="sibTrans" presStyleCnt="0"/>
      <dgm:spPr/>
    </dgm:pt>
    <dgm:pt modelId="{AD16989E-8C37-4EA7-AE0B-D883229A06A7}" type="pres">
      <dgm:prSet presAssocID="{035A6E6A-A8DA-472E-9D3B-DE191DD38FFE}" presName="composite" presStyleCnt="0"/>
      <dgm:spPr/>
    </dgm:pt>
    <dgm:pt modelId="{39A160A9-32D5-44A5-BC57-4FCB65BBF95A}" type="pres">
      <dgm:prSet presAssocID="{035A6E6A-A8DA-472E-9D3B-DE191DD38FFE}" presName="rect2" presStyleLbl="revTx" presStyleIdx="2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0856BE-7B74-427F-84DD-7881E6D3C695}" type="pres">
      <dgm:prSet presAssocID="{035A6E6A-A8DA-472E-9D3B-DE191DD38FFE}" presName="rect1" presStyleLbl="alignImgPlace1" presStyleIdx="24" presStyleCnt="56"/>
      <dgm:spPr>
        <a:solidFill>
          <a:schemeClr val="accent1">
            <a:lumMod val="40000"/>
            <a:lumOff val="60000"/>
          </a:schemeClr>
        </a:solidFill>
      </dgm:spPr>
    </dgm:pt>
    <dgm:pt modelId="{29CC4303-B3C5-4247-826B-765A1DF6BFB5}" type="pres">
      <dgm:prSet presAssocID="{A9D38D01-F0FC-4863-8C8D-6C81AA2B57FD}" presName="sibTrans" presStyleCnt="0"/>
      <dgm:spPr/>
    </dgm:pt>
    <dgm:pt modelId="{C4794BC7-6189-46C4-A423-857B575E33B7}" type="pres">
      <dgm:prSet presAssocID="{A57562F8-24AC-4C8A-A04F-8C1B4921C2AC}" presName="composite" presStyleCnt="0"/>
      <dgm:spPr/>
    </dgm:pt>
    <dgm:pt modelId="{D48CBBB5-296D-413D-9F6E-DF54EAD01A11}" type="pres">
      <dgm:prSet presAssocID="{A57562F8-24AC-4C8A-A04F-8C1B4921C2AC}" presName="rect2" presStyleLbl="revTx" presStyleIdx="2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1F18D5-F2A1-41E2-87EA-6796C2E6F673}" type="pres">
      <dgm:prSet presAssocID="{A57562F8-24AC-4C8A-A04F-8C1B4921C2AC}" presName="rect1" presStyleLbl="alignImgPlace1" presStyleIdx="25" presStyleCnt="56"/>
      <dgm:spPr>
        <a:solidFill>
          <a:schemeClr val="accent1">
            <a:lumMod val="40000"/>
            <a:lumOff val="60000"/>
          </a:schemeClr>
        </a:solidFill>
      </dgm:spPr>
    </dgm:pt>
    <dgm:pt modelId="{14D88B0E-426B-4E26-8841-20AFFC507F1E}" type="pres">
      <dgm:prSet presAssocID="{0FDCB757-5488-43F9-848F-B5031807ECC6}" presName="sibTrans" presStyleCnt="0"/>
      <dgm:spPr/>
    </dgm:pt>
    <dgm:pt modelId="{056F5E64-CC52-4C25-8CC8-48189D67109B}" type="pres">
      <dgm:prSet presAssocID="{0B81A8ED-3ED0-4EDC-B11F-44CD3CB26425}" presName="composite" presStyleCnt="0"/>
      <dgm:spPr/>
    </dgm:pt>
    <dgm:pt modelId="{DEB29C8B-AE3E-4C5F-8A84-BD10AA46A50B}" type="pres">
      <dgm:prSet presAssocID="{0B81A8ED-3ED0-4EDC-B11F-44CD3CB26425}" presName="rect2" presStyleLbl="revTx" presStyleIdx="2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24332-3BB0-489C-B781-C73A00441A19}" type="pres">
      <dgm:prSet presAssocID="{0B81A8ED-3ED0-4EDC-B11F-44CD3CB26425}" presName="rect1" presStyleLbl="alignImgPlace1" presStyleIdx="26" presStyleCnt="56"/>
      <dgm:spPr>
        <a:solidFill>
          <a:schemeClr val="accent1">
            <a:lumMod val="75000"/>
          </a:schemeClr>
        </a:solidFill>
      </dgm:spPr>
    </dgm:pt>
    <dgm:pt modelId="{3D2E172B-B258-4F1A-A250-5BD03CC5B9D2}" type="pres">
      <dgm:prSet presAssocID="{3EA8A26A-1E52-4CD9-9D6A-8A3E460EC552}" presName="sibTrans" presStyleCnt="0"/>
      <dgm:spPr/>
    </dgm:pt>
    <dgm:pt modelId="{143D2D7C-193E-4CE6-A756-D5727179FA2C}" type="pres">
      <dgm:prSet presAssocID="{05C02391-A088-4F8C-8ADA-39E31A35FB6C}" presName="composite" presStyleCnt="0"/>
      <dgm:spPr/>
    </dgm:pt>
    <dgm:pt modelId="{C31E693B-7740-45F7-9214-7E27AB5814B7}" type="pres">
      <dgm:prSet presAssocID="{05C02391-A088-4F8C-8ADA-39E31A35FB6C}" presName="rect2" presStyleLbl="revTx" presStyleIdx="2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05364-B6E0-4BC5-A332-C2C918A56DCB}" type="pres">
      <dgm:prSet presAssocID="{05C02391-A088-4F8C-8ADA-39E31A35FB6C}" presName="rect1" presStyleLbl="alignImgPlace1" presStyleIdx="27" presStyleCnt="56"/>
      <dgm:spPr>
        <a:solidFill>
          <a:schemeClr val="accent1">
            <a:lumMod val="40000"/>
            <a:lumOff val="60000"/>
          </a:schemeClr>
        </a:solidFill>
      </dgm:spPr>
    </dgm:pt>
    <dgm:pt modelId="{60585B79-8AA9-46D4-98DB-F9CE37C695D1}" type="pres">
      <dgm:prSet presAssocID="{064D177B-CAF6-4ED4-9595-DF5B72412337}" presName="sibTrans" presStyleCnt="0"/>
      <dgm:spPr/>
    </dgm:pt>
    <dgm:pt modelId="{D5F9BD98-C017-4ECF-AF16-97047CAD012E}" type="pres">
      <dgm:prSet presAssocID="{058F5956-0CB2-4996-B911-DC8A9915DBC3}" presName="composite" presStyleCnt="0"/>
      <dgm:spPr/>
    </dgm:pt>
    <dgm:pt modelId="{A17E6982-4C9C-4040-B0D8-AF98E62C177A}" type="pres">
      <dgm:prSet presAssocID="{058F5956-0CB2-4996-B911-DC8A9915DBC3}" presName="rect2" presStyleLbl="revTx" presStyleIdx="2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CB1C76-60C7-48B8-BDE1-B2D5AFA172FA}" type="pres">
      <dgm:prSet presAssocID="{058F5956-0CB2-4996-B911-DC8A9915DBC3}" presName="rect1" presStyleLbl="alignImgPlace1" presStyleIdx="28" presStyleCnt="56"/>
      <dgm:spPr>
        <a:solidFill>
          <a:schemeClr val="accent1">
            <a:lumMod val="40000"/>
            <a:lumOff val="60000"/>
          </a:schemeClr>
        </a:solidFill>
      </dgm:spPr>
    </dgm:pt>
    <dgm:pt modelId="{45D6F8DB-EA3C-4F1E-A598-0B5086791BC7}" type="pres">
      <dgm:prSet presAssocID="{59906EF5-CDE2-4DE6-9E78-2F2CD9CF2BD7}" presName="sibTrans" presStyleCnt="0"/>
      <dgm:spPr/>
    </dgm:pt>
    <dgm:pt modelId="{20455909-207E-4E6E-A68E-0B5BF6C40C12}" type="pres">
      <dgm:prSet presAssocID="{46901DDE-2223-4FAA-BD53-E505CB99C3FA}" presName="composite" presStyleCnt="0"/>
      <dgm:spPr/>
    </dgm:pt>
    <dgm:pt modelId="{696BF133-71CD-492A-9020-ECFE5A2D3E66}" type="pres">
      <dgm:prSet presAssocID="{46901DDE-2223-4FAA-BD53-E505CB99C3FA}" presName="rect2" presStyleLbl="revTx" presStyleIdx="2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88F03-6D0B-4967-ABBC-A8CCF239D615}" type="pres">
      <dgm:prSet presAssocID="{46901DDE-2223-4FAA-BD53-E505CB99C3FA}" presName="rect1" presStyleLbl="alignImgPlace1" presStyleIdx="29" presStyleCnt="56"/>
      <dgm:spPr>
        <a:solidFill>
          <a:schemeClr val="accent1">
            <a:lumMod val="40000"/>
            <a:lumOff val="60000"/>
          </a:schemeClr>
        </a:solidFill>
      </dgm:spPr>
    </dgm:pt>
    <dgm:pt modelId="{2E4BFFDF-1D61-4186-B6A6-70B5B6F05549}" type="pres">
      <dgm:prSet presAssocID="{EE0A2AE7-BB57-4FB9-AA90-D7351B429D47}" presName="sibTrans" presStyleCnt="0"/>
      <dgm:spPr/>
    </dgm:pt>
    <dgm:pt modelId="{E3505CE1-BB8F-4424-8B15-7431D2C58450}" type="pres">
      <dgm:prSet presAssocID="{437499D6-ABE7-4F28-B442-524C77FC761A}" presName="composite" presStyleCnt="0"/>
      <dgm:spPr/>
    </dgm:pt>
    <dgm:pt modelId="{B916BC47-5269-47C0-A445-CEC3AA3DC907}" type="pres">
      <dgm:prSet presAssocID="{437499D6-ABE7-4F28-B442-524C77FC761A}" presName="rect2" presStyleLbl="revTx" presStyleIdx="3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930F15-0262-4683-9615-DF9ACD1BE071}" type="pres">
      <dgm:prSet presAssocID="{437499D6-ABE7-4F28-B442-524C77FC761A}" presName="rect1" presStyleLbl="alignImgPlace1" presStyleIdx="30" presStyleCnt="56"/>
      <dgm:spPr>
        <a:solidFill>
          <a:schemeClr val="accent1">
            <a:lumMod val="40000"/>
            <a:lumOff val="60000"/>
          </a:schemeClr>
        </a:solidFill>
      </dgm:spPr>
    </dgm:pt>
    <dgm:pt modelId="{E42EDA29-8BBE-4AC2-8CA8-44BA3AA8EC3E}" type="pres">
      <dgm:prSet presAssocID="{5DA3E871-B8CE-4686-BC91-093E05F96694}" presName="sibTrans" presStyleCnt="0"/>
      <dgm:spPr/>
    </dgm:pt>
    <dgm:pt modelId="{6F55543B-C458-4FDA-A7D8-776D2767B523}" type="pres">
      <dgm:prSet presAssocID="{B5594754-3729-44BA-B100-29A6C7432964}" presName="composite" presStyleCnt="0"/>
      <dgm:spPr/>
    </dgm:pt>
    <dgm:pt modelId="{B5BE7080-8954-48CE-9BDD-75364BF225CE}" type="pres">
      <dgm:prSet presAssocID="{B5594754-3729-44BA-B100-29A6C7432964}" presName="rect2" presStyleLbl="revTx" presStyleIdx="3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2193E-A7DF-426C-8EC4-F884DF84E584}" type="pres">
      <dgm:prSet presAssocID="{B5594754-3729-44BA-B100-29A6C7432964}" presName="rect1" presStyleLbl="alignImgPlace1" presStyleIdx="31" presStyleCnt="56"/>
      <dgm:spPr>
        <a:solidFill>
          <a:schemeClr val="accent1">
            <a:lumMod val="75000"/>
          </a:schemeClr>
        </a:solidFill>
      </dgm:spPr>
    </dgm:pt>
    <dgm:pt modelId="{3072EB4A-BCC1-448B-9A54-69522B7E69C6}" type="pres">
      <dgm:prSet presAssocID="{ABD24D81-3B07-4E75-9439-766253F08999}" presName="sibTrans" presStyleCnt="0"/>
      <dgm:spPr/>
    </dgm:pt>
    <dgm:pt modelId="{7CFD201D-E9F5-448C-B336-4FD29A364E91}" type="pres">
      <dgm:prSet presAssocID="{1216A425-43C9-4D62-AF0F-3227DB54453A}" presName="composite" presStyleCnt="0"/>
      <dgm:spPr/>
    </dgm:pt>
    <dgm:pt modelId="{A4F4300F-7A93-4DF1-B04D-1654BB94D4FD}" type="pres">
      <dgm:prSet presAssocID="{1216A425-43C9-4D62-AF0F-3227DB54453A}" presName="rect2" presStyleLbl="revTx" presStyleIdx="3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9FF80C-46FC-4450-8788-B34B92796B31}" type="pres">
      <dgm:prSet presAssocID="{1216A425-43C9-4D62-AF0F-3227DB54453A}" presName="rect1" presStyleLbl="alignImgPlace1" presStyleIdx="32" presStyleCnt="56"/>
      <dgm:spPr>
        <a:solidFill>
          <a:schemeClr val="accent1">
            <a:lumMod val="40000"/>
            <a:lumOff val="60000"/>
          </a:schemeClr>
        </a:solidFill>
      </dgm:spPr>
    </dgm:pt>
    <dgm:pt modelId="{B364AFCE-46ED-4238-952E-6044986A5083}" type="pres">
      <dgm:prSet presAssocID="{F4BA668A-D541-4A03-BB73-05C1D55B9096}" presName="sibTrans" presStyleCnt="0"/>
      <dgm:spPr/>
    </dgm:pt>
    <dgm:pt modelId="{71C373CC-EB08-4F6A-B034-EA1A06F5E497}" type="pres">
      <dgm:prSet presAssocID="{66E3AC4A-78D3-49D9-B32A-3B401AB7EF99}" presName="composite" presStyleCnt="0"/>
      <dgm:spPr/>
    </dgm:pt>
    <dgm:pt modelId="{97599281-4FFA-4316-8F01-12DCDB04407A}" type="pres">
      <dgm:prSet presAssocID="{66E3AC4A-78D3-49D9-B32A-3B401AB7EF99}" presName="rect2" presStyleLbl="revTx" presStyleIdx="3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892E92-2892-4BA7-8B3C-6D2BB1CADF7D}" type="pres">
      <dgm:prSet presAssocID="{66E3AC4A-78D3-49D9-B32A-3B401AB7EF99}" presName="rect1" presStyleLbl="alignImgPlace1" presStyleIdx="33" presStyleCnt="56"/>
      <dgm:spPr>
        <a:solidFill>
          <a:schemeClr val="accent1">
            <a:lumMod val="40000"/>
            <a:lumOff val="60000"/>
          </a:schemeClr>
        </a:solidFill>
      </dgm:spPr>
    </dgm:pt>
    <dgm:pt modelId="{748DD7F1-15EE-40CA-984B-C9E890476153}" type="pres">
      <dgm:prSet presAssocID="{71EF8C2E-1760-4610-90EB-E81B2F58651B}" presName="sibTrans" presStyleCnt="0"/>
      <dgm:spPr/>
    </dgm:pt>
    <dgm:pt modelId="{0E6975E6-3A4C-419D-A86A-FE22188DEC63}" type="pres">
      <dgm:prSet presAssocID="{727C7CBC-277A-4989-9F6C-5E99E1A075D6}" presName="composite" presStyleCnt="0"/>
      <dgm:spPr/>
    </dgm:pt>
    <dgm:pt modelId="{F3D4FEE4-0AD5-4537-BA69-4E51C1FD6CCD}" type="pres">
      <dgm:prSet presAssocID="{727C7CBC-277A-4989-9F6C-5E99E1A075D6}" presName="rect2" presStyleLbl="revTx" presStyleIdx="3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9CEB6-1F2F-402B-904E-E99B2C7F8453}" type="pres">
      <dgm:prSet presAssocID="{727C7CBC-277A-4989-9F6C-5E99E1A075D6}" presName="rect1" presStyleLbl="alignImgPlace1" presStyleIdx="34" presStyleCnt="56"/>
      <dgm:spPr>
        <a:solidFill>
          <a:schemeClr val="accent1">
            <a:lumMod val="75000"/>
          </a:schemeClr>
        </a:solidFill>
      </dgm:spPr>
    </dgm:pt>
    <dgm:pt modelId="{14960480-BD63-401D-98F4-50C1FA41AB5A}" type="pres">
      <dgm:prSet presAssocID="{22247A99-882F-44F3-B5EE-F508A744758B}" presName="sibTrans" presStyleCnt="0"/>
      <dgm:spPr/>
    </dgm:pt>
    <dgm:pt modelId="{5986FEB4-C8A4-4369-8EDC-27CE87D93E45}" type="pres">
      <dgm:prSet presAssocID="{1028BF4D-E55D-42A2-9408-E18D887B0B33}" presName="composite" presStyleCnt="0"/>
      <dgm:spPr/>
    </dgm:pt>
    <dgm:pt modelId="{4856C751-E688-40BB-8C41-E0D0687F8E10}" type="pres">
      <dgm:prSet presAssocID="{1028BF4D-E55D-42A2-9408-E18D887B0B33}" presName="rect2" presStyleLbl="revTx" presStyleIdx="3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811BB5-9FA8-449C-B124-ADEB1A0DFA84}" type="pres">
      <dgm:prSet presAssocID="{1028BF4D-E55D-42A2-9408-E18D887B0B33}" presName="rect1" presStyleLbl="alignImgPlace1" presStyleIdx="35" presStyleCnt="56"/>
      <dgm:spPr>
        <a:solidFill>
          <a:schemeClr val="accent1">
            <a:lumMod val="40000"/>
            <a:lumOff val="60000"/>
          </a:schemeClr>
        </a:solidFill>
      </dgm:spPr>
    </dgm:pt>
    <dgm:pt modelId="{55DDA98D-635E-484E-BA21-07F58D7072F4}" type="pres">
      <dgm:prSet presAssocID="{C9341846-A06C-4258-B3D0-18BFDF8BAA8D}" presName="sibTrans" presStyleCnt="0"/>
      <dgm:spPr/>
    </dgm:pt>
    <dgm:pt modelId="{3A5287A6-2187-484E-83BF-F825B88FBD4E}" type="pres">
      <dgm:prSet presAssocID="{9596490A-9759-4BDA-A72C-CA284F5388AF}" presName="composite" presStyleCnt="0"/>
      <dgm:spPr/>
    </dgm:pt>
    <dgm:pt modelId="{38DDE8B1-36F1-4513-AAED-C308B989F4D4}" type="pres">
      <dgm:prSet presAssocID="{9596490A-9759-4BDA-A72C-CA284F5388AF}" presName="rect2" presStyleLbl="revTx" presStyleIdx="3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7E98A6-5D22-403E-A5E9-F066FBA8AC1C}" type="pres">
      <dgm:prSet presAssocID="{9596490A-9759-4BDA-A72C-CA284F5388AF}" presName="rect1" presStyleLbl="alignImgPlace1" presStyleIdx="36" presStyleCnt="56"/>
      <dgm:spPr>
        <a:solidFill>
          <a:schemeClr val="accent1">
            <a:lumMod val="40000"/>
            <a:lumOff val="60000"/>
          </a:schemeClr>
        </a:solidFill>
      </dgm:spPr>
    </dgm:pt>
    <dgm:pt modelId="{63CBDD77-8DC6-429C-B46E-D4B5AE6060E3}" type="pres">
      <dgm:prSet presAssocID="{248E0A36-B689-4DFD-B032-C096A482B4A7}" presName="sibTrans" presStyleCnt="0"/>
      <dgm:spPr/>
    </dgm:pt>
    <dgm:pt modelId="{B3BA7E60-B814-4779-ABA1-1D900B500705}" type="pres">
      <dgm:prSet presAssocID="{DB16BA85-E92E-44CD-A1C2-C6B630B7DF0B}" presName="composite" presStyleCnt="0"/>
      <dgm:spPr/>
    </dgm:pt>
    <dgm:pt modelId="{8C816CD0-457F-4CB1-BC40-7A36B39C0F5A}" type="pres">
      <dgm:prSet presAssocID="{DB16BA85-E92E-44CD-A1C2-C6B630B7DF0B}" presName="rect2" presStyleLbl="revTx" presStyleIdx="3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C5B1E-EB24-4DAA-AFF1-D8D1202A8C57}" type="pres">
      <dgm:prSet presAssocID="{DB16BA85-E92E-44CD-A1C2-C6B630B7DF0B}" presName="rect1" presStyleLbl="alignImgPlace1" presStyleIdx="37" presStyleCnt="56"/>
      <dgm:spPr>
        <a:solidFill>
          <a:schemeClr val="accent1">
            <a:lumMod val="40000"/>
            <a:lumOff val="60000"/>
          </a:schemeClr>
        </a:solidFill>
      </dgm:spPr>
    </dgm:pt>
    <dgm:pt modelId="{ECB7D5DF-B6E4-4CA8-8884-8DEB2B28B96C}" type="pres">
      <dgm:prSet presAssocID="{35554216-DA84-475E-A7E3-4163BE71A3C0}" presName="sibTrans" presStyleCnt="0"/>
      <dgm:spPr/>
    </dgm:pt>
    <dgm:pt modelId="{430F9279-BFB6-4489-BD11-C45D985E19AA}" type="pres">
      <dgm:prSet presAssocID="{6C5A188D-6353-4F0C-AF63-BE3876C48CB8}" presName="composite" presStyleCnt="0"/>
      <dgm:spPr/>
    </dgm:pt>
    <dgm:pt modelId="{14A2D5C7-4C01-4FF7-8AB2-EF337AFAFFEB}" type="pres">
      <dgm:prSet presAssocID="{6C5A188D-6353-4F0C-AF63-BE3876C48CB8}" presName="rect2" presStyleLbl="revTx" presStyleIdx="3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63227-69FC-48CB-8727-040B474A6FED}" type="pres">
      <dgm:prSet presAssocID="{6C5A188D-6353-4F0C-AF63-BE3876C48CB8}" presName="rect1" presStyleLbl="alignImgPlace1" presStyleIdx="38" presStyleCnt="56"/>
      <dgm:spPr>
        <a:solidFill>
          <a:schemeClr val="accent1">
            <a:lumMod val="75000"/>
          </a:schemeClr>
        </a:solidFill>
      </dgm:spPr>
    </dgm:pt>
    <dgm:pt modelId="{3A4ACF16-0783-4090-90C6-732C1E47C5E1}" type="pres">
      <dgm:prSet presAssocID="{C46BDE0C-6E91-45EF-915A-B479D86DEEFC}" presName="sibTrans" presStyleCnt="0"/>
      <dgm:spPr/>
    </dgm:pt>
    <dgm:pt modelId="{C1D8764A-F1B3-4904-93D6-F32ADBE227FB}" type="pres">
      <dgm:prSet presAssocID="{30540CC0-3387-4706-9CC6-E2F4A67E688D}" presName="composite" presStyleCnt="0"/>
      <dgm:spPr/>
    </dgm:pt>
    <dgm:pt modelId="{EC088E6B-C748-4CAA-99B2-C95B5814426B}" type="pres">
      <dgm:prSet presAssocID="{30540CC0-3387-4706-9CC6-E2F4A67E688D}" presName="rect2" presStyleLbl="revTx" presStyleIdx="3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5204AD-73F2-4C0E-91A9-5DEE42C12762}" type="pres">
      <dgm:prSet presAssocID="{30540CC0-3387-4706-9CC6-E2F4A67E688D}" presName="rect1" presStyleLbl="alignImgPlace1" presStyleIdx="39" presStyleCnt="56"/>
      <dgm:spPr>
        <a:solidFill>
          <a:schemeClr val="accent1">
            <a:lumMod val="75000"/>
          </a:schemeClr>
        </a:solidFill>
      </dgm:spPr>
    </dgm:pt>
    <dgm:pt modelId="{8A59FFA2-6362-436C-9A01-32858117A383}" type="pres">
      <dgm:prSet presAssocID="{51530756-7692-45A7-82D4-4BFAD8524230}" presName="sibTrans" presStyleCnt="0"/>
      <dgm:spPr/>
    </dgm:pt>
    <dgm:pt modelId="{33A34654-CDDB-4E45-86FF-0EBB7A2A6B52}" type="pres">
      <dgm:prSet presAssocID="{D5A19036-B824-4C63-9E10-9A9B14560A43}" presName="composite" presStyleCnt="0"/>
      <dgm:spPr/>
    </dgm:pt>
    <dgm:pt modelId="{A49942D4-5F8C-4A7D-86A8-BD24D08ADAB1}" type="pres">
      <dgm:prSet presAssocID="{D5A19036-B824-4C63-9E10-9A9B14560A43}" presName="rect2" presStyleLbl="revTx" presStyleIdx="4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A6C840-BE59-41B7-B4A4-EA41741752D8}" type="pres">
      <dgm:prSet presAssocID="{D5A19036-B824-4C63-9E10-9A9B14560A43}" presName="rect1" presStyleLbl="alignImgPlace1" presStyleIdx="40" presStyleCnt="56"/>
      <dgm:spPr>
        <a:solidFill>
          <a:schemeClr val="accent1">
            <a:lumMod val="40000"/>
            <a:lumOff val="60000"/>
          </a:schemeClr>
        </a:solidFill>
      </dgm:spPr>
    </dgm:pt>
    <dgm:pt modelId="{1D56AAD9-B20E-42DD-8A70-5E2D070815CA}" type="pres">
      <dgm:prSet presAssocID="{E7A0ECA3-577F-4D4F-BFD4-3FB4F7543242}" presName="sibTrans" presStyleCnt="0"/>
      <dgm:spPr/>
    </dgm:pt>
    <dgm:pt modelId="{36F9C5D0-A47B-402C-AB12-540AEEE54254}" type="pres">
      <dgm:prSet presAssocID="{82C3FBFD-4F82-4072-B058-85A6CAFAE8DC}" presName="composite" presStyleCnt="0"/>
      <dgm:spPr/>
    </dgm:pt>
    <dgm:pt modelId="{23EDEB41-7E80-411E-A287-A45B8FC3B8F4}" type="pres">
      <dgm:prSet presAssocID="{82C3FBFD-4F82-4072-B058-85A6CAFAE8DC}" presName="rect2" presStyleLbl="revTx" presStyleIdx="4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F4DF2F-FA8B-4448-8BA5-8364D8F4B266}" type="pres">
      <dgm:prSet presAssocID="{82C3FBFD-4F82-4072-B058-85A6CAFAE8DC}" presName="rect1" presStyleLbl="alignImgPlace1" presStyleIdx="41" presStyleCnt="56"/>
      <dgm:spPr>
        <a:solidFill>
          <a:schemeClr val="accent1">
            <a:lumMod val="40000"/>
            <a:lumOff val="60000"/>
          </a:schemeClr>
        </a:solidFill>
      </dgm:spPr>
    </dgm:pt>
    <dgm:pt modelId="{73326C80-3ED0-4625-8B07-956582AA5CCF}" type="pres">
      <dgm:prSet presAssocID="{279753FB-B98A-400A-B738-23784EAC0B10}" presName="sibTrans" presStyleCnt="0"/>
      <dgm:spPr/>
    </dgm:pt>
    <dgm:pt modelId="{A9DCCE85-B543-4EE0-8221-FE8935842E94}" type="pres">
      <dgm:prSet presAssocID="{CB8051D7-0F37-4A9D-923B-E3BA8EE9C743}" presName="composite" presStyleCnt="0"/>
      <dgm:spPr/>
    </dgm:pt>
    <dgm:pt modelId="{494C77D6-E998-40C5-A7DC-12EB63A76DDE}" type="pres">
      <dgm:prSet presAssocID="{CB8051D7-0F37-4A9D-923B-E3BA8EE9C743}" presName="rect2" presStyleLbl="revTx" presStyleIdx="4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E6E2B9-7863-4FD3-AAC0-08C8C5BC94C7}" type="pres">
      <dgm:prSet presAssocID="{CB8051D7-0F37-4A9D-923B-E3BA8EE9C743}" presName="rect1" presStyleLbl="alignImgPlace1" presStyleIdx="42" presStyleCnt="56"/>
      <dgm:spPr>
        <a:solidFill>
          <a:schemeClr val="accent1">
            <a:lumMod val="40000"/>
            <a:lumOff val="60000"/>
          </a:schemeClr>
        </a:solidFill>
      </dgm:spPr>
    </dgm:pt>
    <dgm:pt modelId="{789F53E7-E7B6-4F29-9032-604ACB6C407C}" type="pres">
      <dgm:prSet presAssocID="{F30A47A2-664C-4882-814E-61C65F59DD8C}" presName="sibTrans" presStyleCnt="0"/>
      <dgm:spPr/>
    </dgm:pt>
    <dgm:pt modelId="{8F770009-D9B0-4145-B175-BDB632CC8A3C}" type="pres">
      <dgm:prSet presAssocID="{AB0C7A50-BED1-4775-979E-7AB0323B0F4B}" presName="composite" presStyleCnt="0"/>
      <dgm:spPr/>
    </dgm:pt>
    <dgm:pt modelId="{8F031F18-0076-4007-B297-0BEABEBF5BFE}" type="pres">
      <dgm:prSet presAssocID="{AB0C7A50-BED1-4775-979E-7AB0323B0F4B}" presName="rect2" presStyleLbl="revTx" presStyleIdx="4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F8593C-B40D-474B-90D2-394593476F34}" type="pres">
      <dgm:prSet presAssocID="{AB0C7A50-BED1-4775-979E-7AB0323B0F4B}" presName="rect1" presStyleLbl="alignImgPlace1" presStyleIdx="43" presStyleCnt="56"/>
      <dgm:spPr>
        <a:solidFill>
          <a:schemeClr val="accent1">
            <a:lumMod val="40000"/>
            <a:lumOff val="60000"/>
          </a:schemeClr>
        </a:solidFill>
      </dgm:spPr>
    </dgm:pt>
    <dgm:pt modelId="{BE215CA9-4727-4AC0-ACDB-C28D33205B83}" type="pres">
      <dgm:prSet presAssocID="{FC8B781F-3248-45FF-B810-B4A32F07053E}" presName="sibTrans" presStyleCnt="0"/>
      <dgm:spPr/>
    </dgm:pt>
    <dgm:pt modelId="{D854A274-F4A4-4191-9CC7-AB8DD25BEA20}" type="pres">
      <dgm:prSet presAssocID="{5D4DCDF8-001D-42CF-8F9A-C9E163EE4427}" presName="composite" presStyleCnt="0"/>
      <dgm:spPr/>
    </dgm:pt>
    <dgm:pt modelId="{35B7D68C-7E14-4924-B96A-A6CB3F5C9ABC}" type="pres">
      <dgm:prSet presAssocID="{5D4DCDF8-001D-42CF-8F9A-C9E163EE4427}" presName="rect2" presStyleLbl="revTx" presStyleIdx="4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8859F-3CE8-4DFC-85C3-964102CEDE4D}" type="pres">
      <dgm:prSet presAssocID="{5D4DCDF8-001D-42CF-8F9A-C9E163EE4427}" presName="rect1" presStyleLbl="alignImgPlace1" presStyleIdx="44" presStyleCnt="56"/>
      <dgm:spPr>
        <a:solidFill>
          <a:schemeClr val="accent1">
            <a:lumMod val="40000"/>
            <a:lumOff val="60000"/>
          </a:schemeClr>
        </a:solidFill>
      </dgm:spPr>
    </dgm:pt>
    <dgm:pt modelId="{FCFA6B2A-C3A5-4036-BC41-13575BF7D896}" type="pres">
      <dgm:prSet presAssocID="{FFCD756F-25BD-4472-9BA5-2FD3A21EB041}" presName="sibTrans" presStyleCnt="0"/>
      <dgm:spPr/>
    </dgm:pt>
    <dgm:pt modelId="{07B960B7-C13F-4200-9254-A1D6765F62B6}" type="pres">
      <dgm:prSet presAssocID="{4C30DDFD-9167-497D-A1AC-74833FAA300B}" presName="composite" presStyleCnt="0"/>
      <dgm:spPr/>
    </dgm:pt>
    <dgm:pt modelId="{7BE58AEB-EB4C-4CC3-938E-266ED8C2A19A}" type="pres">
      <dgm:prSet presAssocID="{4C30DDFD-9167-497D-A1AC-74833FAA300B}" presName="rect2" presStyleLbl="revTx" presStyleIdx="4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2CC26C-4983-46D6-922E-CA3BAFC9ECF5}" type="pres">
      <dgm:prSet presAssocID="{4C30DDFD-9167-497D-A1AC-74833FAA300B}" presName="rect1" presStyleLbl="alignImgPlace1" presStyleIdx="45" presStyleCnt="56"/>
      <dgm:spPr>
        <a:solidFill>
          <a:schemeClr val="accent1">
            <a:lumMod val="75000"/>
          </a:schemeClr>
        </a:solidFill>
      </dgm:spPr>
    </dgm:pt>
    <dgm:pt modelId="{502F790B-FF42-46DC-ACD7-6D8D2238674E}" type="pres">
      <dgm:prSet presAssocID="{999023BC-5007-4E57-8DEF-3D2FCECBA505}" presName="sibTrans" presStyleCnt="0"/>
      <dgm:spPr/>
    </dgm:pt>
    <dgm:pt modelId="{A6C235EA-542E-4E1F-98EE-C493A6330A5F}" type="pres">
      <dgm:prSet presAssocID="{7D8AA20A-700D-47D0-B923-716632611143}" presName="composite" presStyleCnt="0"/>
      <dgm:spPr/>
    </dgm:pt>
    <dgm:pt modelId="{B74895C9-FF40-4F94-8D47-56D7CA533AC7}" type="pres">
      <dgm:prSet presAssocID="{7D8AA20A-700D-47D0-B923-716632611143}" presName="rect2" presStyleLbl="revTx" presStyleIdx="4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C18059-ED3A-4964-B659-754BB9640CF7}" type="pres">
      <dgm:prSet presAssocID="{7D8AA20A-700D-47D0-B923-716632611143}" presName="rect1" presStyleLbl="alignImgPlace1" presStyleIdx="46" presStyleCnt="56"/>
      <dgm:spPr>
        <a:solidFill>
          <a:schemeClr val="accent1">
            <a:lumMod val="40000"/>
            <a:lumOff val="60000"/>
          </a:schemeClr>
        </a:solidFill>
      </dgm:spPr>
    </dgm:pt>
    <dgm:pt modelId="{73EE85F8-DCBD-4599-9F9D-3ED0A5335DC5}" type="pres">
      <dgm:prSet presAssocID="{A59D6B52-4669-41A7-9856-57B9BD7DF96C}" presName="sibTrans" presStyleCnt="0"/>
      <dgm:spPr/>
    </dgm:pt>
    <dgm:pt modelId="{B09700B5-895E-4873-AEF9-10B872DC7501}" type="pres">
      <dgm:prSet presAssocID="{3CFE412A-2419-4255-BA8C-785F6EC55F0A}" presName="composite" presStyleCnt="0"/>
      <dgm:spPr/>
    </dgm:pt>
    <dgm:pt modelId="{519DDA10-D69D-49CC-826A-CCA4B1A079BC}" type="pres">
      <dgm:prSet presAssocID="{3CFE412A-2419-4255-BA8C-785F6EC55F0A}" presName="rect2" presStyleLbl="revTx" presStyleIdx="4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8F7DAC-03EC-4B7D-A6E7-302F68B1A702}" type="pres">
      <dgm:prSet presAssocID="{3CFE412A-2419-4255-BA8C-785F6EC55F0A}" presName="rect1" presStyleLbl="alignImgPlace1" presStyleIdx="47" presStyleCnt="56"/>
      <dgm:spPr>
        <a:solidFill>
          <a:schemeClr val="accent1">
            <a:lumMod val="40000"/>
            <a:lumOff val="60000"/>
          </a:schemeClr>
        </a:solidFill>
      </dgm:spPr>
    </dgm:pt>
    <dgm:pt modelId="{E2D4D7B5-8029-4D1F-BD27-CA0C896EB100}" type="pres">
      <dgm:prSet presAssocID="{A1B8C4AC-C14C-4128-B0C9-6622B397F3BD}" presName="sibTrans" presStyleCnt="0"/>
      <dgm:spPr/>
    </dgm:pt>
    <dgm:pt modelId="{B2AF0B3F-90ED-4963-AC7C-D5E17D278180}" type="pres">
      <dgm:prSet presAssocID="{BFD5AA52-8E6E-4B6A-9377-9D1A13C091A1}" presName="composite" presStyleCnt="0"/>
      <dgm:spPr/>
    </dgm:pt>
    <dgm:pt modelId="{5B7EDBEF-7B96-4721-A74D-1B6544D82B05}" type="pres">
      <dgm:prSet presAssocID="{BFD5AA52-8E6E-4B6A-9377-9D1A13C091A1}" presName="rect2" presStyleLbl="revTx" presStyleIdx="4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FE7E1C-742E-460F-99A7-09B354EBB4AB}" type="pres">
      <dgm:prSet presAssocID="{BFD5AA52-8E6E-4B6A-9377-9D1A13C091A1}" presName="rect1" presStyleLbl="alignImgPlace1" presStyleIdx="48" presStyleCnt="56"/>
      <dgm:spPr>
        <a:solidFill>
          <a:schemeClr val="accent1">
            <a:lumMod val="40000"/>
            <a:lumOff val="60000"/>
          </a:schemeClr>
        </a:solidFill>
      </dgm:spPr>
    </dgm:pt>
    <dgm:pt modelId="{11A2ECF7-F3AB-4500-BC72-E1E55AAB1905}" type="pres">
      <dgm:prSet presAssocID="{3835C3DE-25BF-46C1-97A7-4CF16F46FA4D}" presName="sibTrans" presStyleCnt="0"/>
      <dgm:spPr/>
    </dgm:pt>
    <dgm:pt modelId="{8A7493A3-042A-4CEF-92EF-7893A961DD19}" type="pres">
      <dgm:prSet presAssocID="{5C5FD4E6-E1EA-4E86-8F91-1C45AE118086}" presName="composite" presStyleCnt="0"/>
      <dgm:spPr/>
    </dgm:pt>
    <dgm:pt modelId="{5E35516C-FF1B-4D10-A765-A4BA96A4161A}" type="pres">
      <dgm:prSet presAssocID="{5C5FD4E6-E1EA-4E86-8F91-1C45AE118086}" presName="rect2" presStyleLbl="revTx" presStyleIdx="4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25D0F-43C7-4F20-BECB-06761BE86FFE}" type="pres">
      <dgm:prSet presAssocID="{5C5FD4E6-E1EA-4E86-8F91-1C45AE118086}" presName="rect1" presStyleLbl="alignImgPlace1" presStyleIdx="49" presStyleCnt="56"/>
      <dgm:spPr>
        <a:solidFill>
          <a:schemeClr val="accent1">
            <a:lumMod val="40000"/>
            <a:lumOff val="60000"/>
          </a:schemeClr>
        </a:solidFill>
      </dgm:spPr>
    </dgm:pt>
    <dgm:pt modelId="{F21E81EB-9DA4-4A84-9C6A-0934C037FD4E}" type="pres">
      <dgm:prSet presAssocID="{ED9A126A-E205-482A-A2A5-8CA95E99F4F6}" presName="sibTrans" presStyleCnt="0"/>
      <dgm:spPr/>
    </dgm:pt>
    <dgm:pt modelId="{6E4CC845-A60B-4E97-96EF-86202F7934FB}" type="pres">
      <dgm:prSet presAssocID="{AE2F3F13-29AC-43F9-A6D2-BF1694DB5CC1}" presName="composite" presStyleCnt="0"/>
      <dgm:spPr/>
    </dgm:pt>
    <dgm:pt modelId="{2EC0ECCC-2D84-4E69-8812-DD33471E88D1}" type="pres">
      <dgm:prSet presAssocID="{AE2F3F13-29AC-43F9-A6D2-BF1694DB5CC1}" presName="rect2" presStyleLbl="revTx" presStyleIdx="5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798A2-5C7D-4AA6-961C-065151530276}" type="pres">
      <dgm:prSet presAssocID="{AE2F3F13-29AC-43F9-A6D2-BF1694DB5CC1}" presName="rect1" presStyleLbl="alignImgPlace1" presStyleIdx="50" presStyleCnt="56"/>
      <dgm:spPr>
        <a:solidFill>
          <a:schemeClr val="accent1">
            <a:lumMod val="40000"/>
            <a:lumOff val="60000"/>
          </a:schemeClr>
        </a:solidFill>
      </dgm:spPr>
    </dgm:pt>
    <dgm:pt modelId="{E0E05561-BDE1-447C-9E90-6EF5711CF4CD}" type="pres">
      <dgm:prSet presAssocID="{AF2FE667-0941-4D77-87FF-026F394930D9}" presName="sibTrans" presStyleCnt="0"/>
      <dgm:spPr/>
    </dgm:pt>
    <dgm:pt modelId="{67921129-8CDA-42D6-AFC6-4A92D0215CC9}" type="pres">
      <dgm:prSet presAssocID="{2112DD4A-8DB2-4C3F-A5C5-545B0127868C}" presName="composite" presStyleCnt="0"/>
      <dgm:spPr/>
    </dgm:pt>
    <dgm:pt modelId="{852EB36B-48AA-4D63-B759-04AC489D9E79}" type="pres">
      <dgm:prSet presAssocID="{2112DD4A-8DB2-4C3F-A5C5-545B0127868C}" presName="rect2" presStyleLbl="revTx" presStyleIdx="5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08D4D4-CE02-4D93-A746-CE6EE19708EA}" type="pres">
      <dgm:prSet presAssocID="{2112DD4A-8DB2-4C3F-A5C5-545B0127868C}" presName="rect1" presStyleLbl="alignImgPlace1" presStyleIdx="51" presStyleCnt="56"/>
      <dgm:spPr>
        <a:solidFill>
          <a:schemeClr val="accent1">
            <a:lumMod val="40000"/>
            <a:lumOff val="60000"/>
          </a:schemeClr>
        </a:solidFill>
      </dgm:spPr>
    </dgm:pt>
    <dgm:pt modelId="{1336366B-D5CC-4947-B3FA-D557C840B1C5}" type="pres">
      <dgm:prSet presAssocID="{4C8E89F1-D02F-4811-9939-859DE058BD44}" presName="sibTrans" presStyleCnt="0"/>
      <dgm:spPr/>
    </dgm:pt>
    <dgm:pt modelId="{241CD5C1-DEF3-4BC5-A86A-F0EAB1D8D8E8}" type="pres">
      <dgm:prSet presAssocID="{5F10DC7C-B4B2-4912-AE2A-F854BA9A08A5}" presName="composite" presStyleCnt="0"/>
      <dgm:spPr/>
    </dgm:pt>
    <dgm:pt modelId="{11642B42-5348-42C3-A817-2DAAFE8DCF85}" type="pres">
      <dgm:prSet presAssocID="{5F10DC7C-B4B2-4912-AE2A-F854BA9A08A5}" presName="rect2" presStyleLbl="revTx" presStyleIdx="5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941D32-2B58-4578-B5FB-DA1FB6A761B7}" type="pres">
      <dgm:prSet presAssocID="{5F10DC7C-B4B2-4912-AE2A-F854BA9A08A5}" presName="rect1" presStyleLbl="alignImgPlace1" presStyleIdx="52" presStyleCnt="56"/>
      <dgm:spPr>
        <a:solidFill>
          <a:schemeClr val="accent1">
            <a:lumMod val="40000"/>
            <a:lumOff val="60000"/>
          </a:schemeClr>
        </a:solidFill>
      </dgm:spPr>
    </dgm:pt>
    <dgm:pt modelId="{FCC62242-7E67-4E71-B1C6-B43CD392D905}" type="pres">
      <dgm:prSet presAssocID="{E8E64992-38C4-4897-86B8-4A6E06CB359A}" presName="sibTrans" presStyleCnt="0"/>
      <dgm:spPr/>
    </dgm:pt>
    <dgm:pt modelId="{C2265B34-4C1C-4529-BD11-F8F11CC3F77C}" type="pres">
      <dgm:prSet presAssocID="{C4C1BA4D-70AF-4D0D-A8CE-B1602AA57F3C}" presName="composite" presStyleCnt="0"/>
      <dgm:spPr/>
    </dgm:pt>
    <dgm:pt modelId="{8C3A84D2-EBC2-47BB-87E0-3819A0154748}" type="pres">
      <dgm:prSet presAssocID="{C4C1BA4D-70AF-4D0D-A8CE-B1602AA57F3C}" presName="rect2" presStyleLbl="revTx" presStyleIdx="5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6E151-964B-49F3-B78A-67D1E724F149}" type="pres">
      <dgm:prSet presAssocID="{C4C1BA4D-70AF-4D0D-A8CE-B1602AA57F3C}" presName="rect1" presStyleLbl="alignImgPlace1" presStyleIdx="53" presStyleCnt="56"/>
      <dgm:spPr>
        <a:solidFill>
          <a:schemeClr val="accent1">
            <a:lumMod val="40000"/>
            <a:lumOff val="60000"/>
          </a:schemeClr>
        </a:solidFill>
      </dgm:spPr>
    </dgm:pt>
    <dgm:pt modelId="{4FA1D2E2-328B-422C-AD45-49CC8F20971A}" type="pres">
      <dgm:prSet presAssocID="{1F2DB3E2-A79B-47FD-AB2B-369492144C90}" presName="sibTrans" presStyleCnt="0"/>
      <dgm:spPr/>
    </dgm:pt>
    <dgm:pt modelId="{8E3F4064-4318-49B6-A9AA-176CB9C2EC85}" type="pres">
      <dgm:prSet presAssocID="{38B589BF-80DB-4012-9882-5FB91938CF8B}" presName="composite" presStyleCnt="0"/>
      <dgm:spPr/>
    </dgm:pt>
    <dgm:pt modelId="{D466CEA6-5327-4040-A9EE-AB4B2A29B841}" type="pres">
      <dgm:prSet presAssocID="{38B589BF-80DB-4012-9882-5FB91938CF8B}" presName="rect2" presStyleLbl="revTx" presStyleIdx="5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3095E-9CC7-45AA-828D-3D707801A94B}" type="pres">
      <dgm:prSet presAssocID="{38B589BF-80DB-4012-9882-5FB91938CF8B}" presName="rect1" presStyleLbl="alignImgPlace1" presStyleIdx="54" presStyleCnt="56"/>
      <dgm:spPr>
        <a:solidFill>
          <a:schemeClr val="accent1">
            <a:lumMod val="75000"/>
          </a:schemeClr>
        </a:solidFill>
      </dgm:spPr>
    </dgm:pt>
    <dgm:pt modelId="{297E7BC7-E060-4698-96F0-D944C3A3128B}" type="pres">
      <dgm:prSet presAssocID="{B3140A3D-119E-4AFE-AE6C-EA7C62F8CCBF}" presName="sibTrans" presStyleCnt="0"/>
      <dgm:spPr/>
    </dgm:pt>
    <dgm:pt modelId="{319A3586-0041-4DB5-A555-04206D98E4DF}" type="pres">
      <dgm:prSet presAssocID="{300C705A-2C90-4DD0-882B-22D56F53D464}" presName="composite" presStyleCnt="0"/>
      <dgm:spPr/>
    </dgm:pt>
    <dgm:pt modelId="{8A10C0FE-7D7F-4DAC-9DA9-FA23AABBFB4B}" type="pres">
      <dgm:prSet presAssocID="{300C705A-2C90-4DD0-882B-22D56F53D464}" presName="rect2" presStyleLbl="revTx" presStyleIdx="5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25D7EC-2F68-46DD-BA4D-DA14B19206F3}" type="pres">
      <dgm:prSet presAssocID="{300C705A-2C90-4DD0-882B-22D56F53D464}" presName="rect1" presStyleLbl="alignImgPlace1" presStyleIdx="55" presStyleCnt="56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11F645E7-C4D3-4E75-A8A8-ACC5B6BC556A}" type="presOf" srcId="{B5594754-3729-44BA-B100-29A6C7432964}" destId="{B5BE7080-8954-48CE-9BDD-75364BF225CE}" srcOrd="0" destOrd="0" presId="urn:microsoft.com/office/officeart/2008/layout/PictureGrid"/>
    <dgm:cxn modelId="{3B80FD6F-1654-401B-AECB-0828B39F20CE}" srcId="{4D88A65F-93F6-4F0D-B260-E5C6F2FF8C66}" destId="{BAE60AB7-91A9-4BAE-9CCA-63E500B8CC6E}" srcOrd="3" destOrd="0" parTransId="{3664A804-81AE-4D87-A7F0-EE2EC4B70AFA}" sibTransId="{24B71689-7524-4638-84EE-DFA3E2B30081}"/>
    <dgm:cxn modelId="{EF9885B5-8C65-4EBD-AFE9-8675892BCA37}" type="presOf" srcId="{82C3FBFD-4F82-4072-B058-85A6CAFAE8DC}" destId="{23EDEB41-7E80-411E-A287-A45B8FC3B8F4}" srcOrd="0" destOrd="0" presId="urn:microsoft.com/office/officeart/2008/layout/PictureGrid"/>
    <dgm:cxn modelId="{9DEF13FF-28E4-43B6-AD42-B76F8A0686D2}" type="presOf" srcId="{3CFE412A-2419-4255-BA8C-785F6EC55F0A}" destId="{519DDA10-D69D-49CC-826A-CCA4B1A079BC}" srcOrd="0" destOrd="0" presId="urn:microsoft.com/office/officeart/2008/layout/PictureGrid"/>
    <dgm:cxn modelId="{C193F86A-822F-4924-A0B4-513D46C7492D}" srcId="{4D88A65F-93F6-4F0D-B260-E5C6F2FF8C66}" destId="{137D28BB-3801-4E26-ACA9-233A4669511E}" srcOrd="19" destOrd="0" parTransId="{6CB825A8-40AF-445F-AEC2-6D21C66871BC}" sibTransId="{AA295676-5E3F-481A-9145-F0D132CFC15B}"/>
    <dgm:cxn modelId="{740C2EFE-9A34-401C-9675-D18F43EDFAEF}" type="presOf" srcId="{6C5A188D-6353-4F0C-AF63-BE3876C48CB8}" destId="{14A2D5C7-4C01-4FF7-8AB2-EF337AFAFFEB}" srcOrd="0" destOrd="0" presId="urn:microsoft.com/office/officeart/2008/layout/PictureGrid"/>
    <dgm:cxn modelId="{BB687109-1A85-4131-8D8A-6D53652EBDDC}" srcId="{4D88A65F-93F6-4F0D-B260-E5C6F2FF8C66}" destId="{437499D6-ABE7-4F28-B442-524C77FC761A}" srcOrd="30" destOrd="0" parTransId="{C86A3242-2F67-4217-BD69-E56C38A34D53}" sibTransId="{5DA3E871-B8CE-4686-BC91-093E05F96694}"/>
    <dgm:cxn modelId="{6644973F-8FB4-4FE9-9CC8-8725DDAC91DD}" type="presOf" srcId="{C4C1BA4D-70AF-4D0D-A8CE-B1602AA57F3C}" destId="{8C3A84D2-EBC2-47BB-87E0-3819A0154748}" srcOrd="0" destOrd="0" presId="urn:microsoft.com/office/officeart/2008/layout/PictureGrid"/>
    <dgm:cxn modelId="{FDC2C90D-6B34-4A78-AD36-B18492CF2668}" srcId="{4D88A65F-93F6-4F0D-B260-E5C6F2FF8C66}" destId="{8FB5A83D-0E08-421A-B891-10033996973E}" srcOrd="9" destOrd="0" parTransId="{D8BC4320-2AB2-443C-9D23-A40B720D0F79}" sibTransId="{6DAD8444-57C1-4CEF-8BBC-E1F4DD26A2C3}"/>
    <dgm:cxn modelId="{4DA639EB-63D0-418E-8103-8FDA3BAF9457}" type="presOf" srcId="{AB0C7A50-BED1-4775-979E-7AB0323B0F4B}" destId="{8F031F18-0076-4007-B297-0BEABEBF5BFE}" srcOrd="0" destOrd="0" presId="urn:microsoft.com/office/officeart/2008/layout/PictureGrid"/>
    <dgm:cxn modelId="{26E9D5CE-0214-45D1-BA73-6829A348DA04}" srcId="{4D88A65F-93F6-4F0D-B260-E5C6F2FF8C66}" destId="{82C3FBFD-4F82-4072-B058-85A6CAFAE8DC}" srcOrd="41" destOrd="0" parTransId="{8EE08A04-0735-42BE-A1F6-2A34E612DAB0}" sibTransId="{279753FB-B98A-400A-B738-23784EAC0B10}"/>
    <dgm:cxn modelId="{06C3E1C2-1A72-4C1F-BFF1-88845E65DE55}" srcId="{4D88A65F-93F6-4F0D-B260-E5C6F2FF8C66}" destId="{300C705A-2C90-4DD0-882B-22D56F53D464}" srcOrd="55" destOrd="0" parTransId="{1DE3BCC0-9E9B-4A54-A882-3352C48749DF}" sibTransId="{65630FF6-8FD3-4E81-8D16-2AD2477F8BC0}"/>
    <dgm:cxn modelId="{A0C00C09-0017-4B3E-8530-C9A8507E6FD3}" srcId="{4D88A65F-93F6-4F0D-B260-E5C6F2FF8C66}" destId="{7DBB9AF9-1BA2-49E1-A9FD-22CAD6DB8263}" srcOrd="21" destOrd="0" parTransId="{12946201-589B-465E-AE23-0B01E8CA5DB5}" sibTransId="{FDC2C51A-70F7-4504-BB08-A1D78234F83C}"/>
    <dgm:cxn modelId="{0249A9E1-011A-4A53-AD42-DB50A51A74DB}" type="presOf" srcId="{4D88A65F-93F6-4F0D-B260-E5C6F2FF8C66}" destId="{15780C7F-F6AC-4AB1-9AD4-2C163660D9AA}" srcOrd="0" destOrd="0" presId="urn:microsoft.com/office/officeart/2008/layout/PictureGrid"/>
    <dgm:cxn modelId="{26BBCF8C-DFD7-4E0B-BD66-DD0F07CC0E48}" srcId="{4D88A65F-93F6-4F0D-B260-E5C6F2FF8C66}" destId="{1216A425-43C9-4D62-AF0F-3227DB54453A}" srcOrd="32" destOrd="0" parTransId="{AAB4B5E6-9970-40D6-8E34-4C83A7295FE9}" sibTransId="{F4BA668A-D541-4A03-BB73-05C1D55B9096}"/>
    <dgm:cxn modelId="{04FFDFA9-D600-43BD-B923-8F2191039612}" srcId="{4D88A65F-93F6-4F0D-B260-E5C6F2FF8C66}" destId="{2B7AD84F-078A-4846-A01E-87D6160811EE}" srcOrd="13" destOrd="0" parTransId="{3D8C575E-AF85-4582-9776-E476D93D339D}" sibTransId="{E1B1E0AE-D401-4F6A-8C3A-3861BF9FD417}"/>
    <dgm:cxn modelId="{195B1034-EC44-43C2-BA62-4184FBFBD193}" srcId="{4D88A65F-93F6-4F0D-B260-E5C6F2FF8C66}" destId="{D5A19036-B824-4C63-9E10-9A9B14560A43}" srcOrd="40" destOrd="0" parTransId="{4236506F-5ECC-4A65-8C9B-5AE314E77957}" sibTransId="{E7A0ECA3-577F-4D4F-BFD4-3FB4F7543242}"/>
    <dgm:cxn modelId="{70E88AAE-4071-4524-B873-2C9A05B8DDAB}" type="presOf" srcId="{62E211D2-B3B0-49CC-AABF-66FBBBFA2138}" destId="{CFC7F154-65B1-4ED3-B187-D0883FD67C6A}" srcOrd="0" destOrd="0" presId="urn:microsoft.com/office/officeart/2008/layout/PictureGrid"/>
    <dgm:cxn modelId="{3C200AE7-5E59-4A89-8800-8EC3B4ADBCE8}" type="presOf" srcId="{137D28BB-3801-4E26-ACA9-233A4669511E}" destId="{0BF379FE-2667-4A67-8FB7-1A0824DCD22F}" srcOrd="0" destOrd="0" presId="urn:microsoft.com/office/officeart/2008/layout/PictureGrid"/>
    <dgm:cxn modelId="{D03FDF03-E2ED-4550-9BCF-322A13589A0C}" srcId="{4D88A65F-93F6-4F0D-B260-E5C6F2FF8C66}" destId="{4F83E1E7-A229-4EC8-86F0-4DC7A72AF503}" srcOrd="0" destOrd="0" parTransId="{31911D31-D854-4208-99FA-AEF38360D365}" sibTransId="{4138D8A4-CE7F-473E-9E13-7DA5C2E400F2}"/>
    <dgm:cxn modelId="{5FED4721-791F-439D-B46E-2084B003E6C3}" type="presOf" srcId="{5F10DC7C-B4B2-4912-AE2A-F854BA9A08A5}" destId="{11642B42-5348-42C3-A817-2DAAFE8DCF85}" srcOrd="0" destOrd="0" presId="urn:microsoft.com/office/officeart/2008/layout/PictureGrid"/>
    <dgm:cxn modelId="{4F583EA2-9F6B-44E1-9A67-7894B893C7FA}" type="presOf" srcId="{E4297B69-2FA3-4F2D-9ABA-4E0D5F80705D}" destId="{C20F6306-43B4-4B61-8325-CAFFA09EF7AF}" srcOrd="0" destOrd="0" presId="urn:microsoft.com/office/officeart/2008/layout/PictureGrid"/>
    <dgm:cxn modelId="{8463C0AD-86CF-4834-A127-FD2604207200}" type="presOf" srcId="{DD810205-6573-4E99-ABB6-540B76754955}" destId="{FE36F7DA-7A2E-4D03-B9F7-F840DE94456A}" srcOrd="0" destOrd="0" presId="urn:microsoft.com/office/officeart/2008/layout/PictureGrid"/>
    <dgm:cxn modelId="{06B26177-3B75-42C5-A201-53D95CDE481F}" srcId="{4D88A65F-93F6-4F0D-B260-E5C6F2FF8C66}" destId="{30540CC0-3387-4706-9CC6-E2F4A67E688D}" srcOrd="39" destOrd="0" parTransId="{3AA55676-3083-46DB-9694-F4EDC84BCA64}" sibTransId="{51530756-7692-45A7-82D4-4BFAD8524230}"/>
    <dgm:cxn modelId="{3D9B1F78-637E-4180-96DF-CF1BA3B8E08C}" srcId="{4D88A65F-93F6-4F0D-B260-E5C6F2FF8C66}" destId="{4C30DDFD-9167-497D-A1AC-74833FAA300B}" srcOrd="45" destOrd="0" parTransId="{35537A4C-5C47-490B-876B-4F14A044F352}" sibTransId="{999023BC-5007-4E57-8DEF-3D2FCECBA505}"/>
    <dgm:cxn modelId="{521DDCCA-B809-4909-9A9A-12A8A2554875}" srcId="{4D88A65F-93F6-4F0D-B260-E5C6F2FF8C66}" destId="{5D4DCDF8-001D-42CF-8F9A-C9E163EE4427}" srcOrd="44" destOrd="0" parTransId="{97E4AC01-01DF-4A19-8364-E3936115389B}" sibTransId="{FFCD756F-25BD-4472-9BA5-2FD3A21EB041}"/>
    <dgm:cxn modelId="{159D08D1-3808-4019-B16E-5E2BF932EB5A}" srcId="{4D88A65F-93F6-4F0D-B260-E5C6F2FF8C66}" destId="{B41DE413-D589-4600-A4C1-0C7683381A4A}" srcOrd="4" destOrd="0" parTransId="{7E5A27C8-50EF-461A-BE0F-7DABB32E870D}" sibTransId="{AEDA7EF7-A16B-4C16-AC1C-12E1576B6487}"/>
    <dgm:cxn modelId="{1A5E39D6-8D51-4D95-8393-E3E85F63327F}" srcId="{4D88A65F-93F6-4F0D-B260-E5C6F2FF8C66}" destId="{721442C1-AEA3-408C-BD5D-B7D66356C149}" srcOrd="10" destOrd="0" parTransId="{EED08774-966E-42FF-8439-00C1A2BD4016}" sibTransId="{510F6CF0-97DD-4DEA-B08D-2F8C1A6DE662}"/>
    <dgm:cxn modelId="{751795FA-C48A-4D6D-B25C-84D3334E2FB2}" srcId="{4D88A65F-93F6-4F0D-B260-E5C6F2FF8C66}" destId="{FCE34E18-F4ED-46F5-906C-0243E6FD73E0}" srcOrd="12" destOrd="0" parTransId="{40316E78-5B97-440A-B151-0C37C26282C3}" sibTransId="{F6CB4445-0F6B-4140-9889-DAB922EDA421}"/>
    <dgm:cxn modelId="{FE536BF7-09B4-4FA9-B913-D614ED40C2E9}" srcId="{4D88A65F-93F6-4F0D-B260-E5C6F2FF8C66}" destId="{5F10DC7C-B4B2-4912-AE2A-F854BA9A08A5}" srcOrd="52" destOrd="0" parTransId="{5A72374D-09C1-41E8-AA31-0C818ED7A9DD}" sibTransId="{E8E64992-38C4-4897-86B8-4A6E06CB359A}"/>
    <dgm:cxn modelId="{94F3651F-FF67-410C-B5FB-62CD37DF64A2}" type="presOf" srcId="{035A6E6A-A8DA-472E-9D3B-DE191DD38FFE}" destId="{39A160A9-32D5-44A5-BC57-4FCB65BBF95A}" srcOrd="0" destOrd="0" presId="urn:microsoft.com/office/officeart/2008/layout/PictureGrid"/>
    <dgm:cxn modelId="{CCBA0FC9-02CC-4FC3-90CE-6D923EA35E95}" srcId="{4D88A65F-93F6-4F0D-B260-E5C6F2FF8C66}" destId="{38B589BF-80DB-4012-9882-5FB91938CF8B}" srcOrd="54" destOrd="0" parTransId="{121B8BE2-82A8-4FB3-85DF-50977770B917}" sibTransId="{B3140A3D-119E-4AFE-AE6C-EA7C62F8CCBF}"/>
    <dgm:cxn modelId="{79F8D924-C002-448D-8350-229016BDB336}" srcId="{4D88A65F-93F6-4F0D-B260-E5C6F2FF8C66}" destId="{6C5A188D-6353-4F0C-AF63-BE3876C48CB8}" srcOrd="38" destOrd="0" parTransId="{088805ED-78FB-45BD-BA38-823DB93C008A}" sibTransId="{C46BDE0C-6E91-45EF-915A-B479D86DEEFC}"/>
    <dgm:cxn modelId="{04DBD70A-8C65-4511-BF3B-A47663613CEE}" srcId="{4D88A65F-93F6-4F0D-B260-E5C6F2FF8C66}" destId="{66E3AC4A-78D3-49D9-B32A-3B401AB7EF99}" srcOrd="33" destOrd="0" parTransId="{76A66221-BEEC-4D43-A039-F1E310485A46}" sibTransId="{71EF8C2E-1760-4610-90EB-E81B2F58651B}"/>
    <dgm:cxn modelId="{D5D3DFF2-38FA-43F2-9DDA-C9B85FAED3FD}" type="presOf" srcId="{DA0FE6DE-5C53-4CE6-B2C7-E5B589175C73}" destId="{ADBB781F-7283-4C90-9A17-E19CBCC3AB34}" srcOrd="0" destOrd="0" presId="urn:microsoft.com/office/officeart/2008/layout/PictureGrid"/>
    <dgm:cxn modelId="{4DCBA82B-47B1-4211-88E7-32255C5DF48D}" type="presOf" srcId="{AE2F3F13-29AC-43F9-A6D2-BF1694DB5CC1}" destId="{2EC0ECCC-2D84-4E69-8812-DD33471E88D1}" srcOrd="0" destOrd="0" presId="urn:microsoft.com/office/officeart/2008/layout/PictureGrid"/>
    <dgm:cxn modelId="{DF44F794-DA4C-424E-AC73-491DC94DFF05}" srcId="{4D88A65F-93F6-4F0D-B260-E5C6F2FF8C66}" destId="{DD810205-6573-4E99-ABB6-540B76754955}" srcOrd="7" destOrd="0" parTransId="{14FB264C-2B49-4BAE-A263-814596A346E8}" sibTransId="{496B8696-7E26-4CC4-9158-30CEA7FD1C14}"/>
    <dgm:cxn modelId="{8C93C339-6B22-48B1-8300-A6E13AB8CC9E}" type="presOf" srcId="{05C02391-A088-4F8C-8ADA-39E31A35FB6C}" destId="{C31E693B-7740-45F7-9214-7E27AB5814B7}" srcOrd="0" destOrd="0" presId="urn:microsoft.com/office/officeart/2008/layout/PictureGrid"/>
    <dgm:cxn modelId="{DA1F7296-14D4-4AF0-B6B8-327C1AD70CB9}" srcId="{4D88A65F-93F6-4F0D-B260-E5C6F2FF8C66}" destId="{727C7CBC-277A-4989-9F6C-5E99E1A075D6}" srcOrd="34" destOrd="0" parTransId="{E450088D-30B8-4DAE-9322-99F8C35F0920}" sibTransId="{22247A99-882F-44F3-B5EE-F508A744758B}"/>
    <dgm:cxn modelId="{367EF58B-BBD9-4CF0-B6F7-1A27CE2A013E}" srcId="{4D88A65F-93F6-4F0D-B260-E5C6F2FF8C66}" destId="{058F5956-0CB2-4996-B911-DC8A9915DBC3}" srcOrd="28" destOrd="0" parTransId="{4E50A0EF-CA39-4EEF-B81B-4E70099CC591}" sibTransId="{59906EF5-CDE2-4DE6-9E78-2F2CD9CF2BD7}"/>
    <dgm:cxn modelId="{C61AEDED-BFDD-4603-9C7E-5C17C6703B13}" srcId="{4D88A65F-93F6-4F0D-B260-E5C6F2FF8C66}" destId="{91B92E19-E58B-4815-A685-66B97D0D16F4}" srcOrd="5" destOrd="0" parTransId="{F895A341-6E1D-4896-82F0-8DA29D59A242}" sibTransId="{0288C530-F085-4343-BA70-1EE30001AED0}"/>
    <dgm:cxn modelId="{AE663777-97EB-4947-8A21-C08ECCC4AB49}" srcId="{4D88A65F-93F6-4F0D-B260-E5C6F2FF8C66}" destId="{DA0FE6DE-5C53-4CE6-B2C7-E5B589175C73}" srcOrd="17" destOrd="0" parTransId="{88AA9B54-1DB5-4F03-A2B2-9A6F33B1DCF5}" sibTransId="{E16D85E8-9F4A-452A-A85F-6D38FDC5CDB3}"/>
    <dgm:cxn modelId="{365C12F1-F1E4-4CD1-B5A2-43DDE9150074}" srcId="{4D88A65F-93F6-4F0D-B260-E5C6F2FF8C66}" destId="{08E9AE6C-5109-4EC7-B761-4B7464F27A01}" srcOrd="22" destOrd="0" parTransId="{1A3A0E94-3D85-4F14-A93C-94A1CBA1D948}" sibTransId="{F57144A4-A251-420F-BECE-F249A9DEC83F}"/>
    <dgm:cxn modelId="{CB66A85A-F346-4230-8754-5AB7FCDDA30A}" srcId="{4D88A65F-93F6-4F0D-B260-E5C6F2FF8C66}" destId="{071D7DED-D2C4-4384-AA58-2834FEF1C610}" srcOrd="18" destOrd="0" parTransId="{F6F32A68-F62B-424A-ACFE-6418E6A1E778}" sibTransId="{64C2E81C-6B39-4385-8B87-490CC04345F1}"/>
    <dgm:cxn modelId="{7D8983A7-82CC-4E57-99E1-B53F55B4D0A9}" type="presOf" srcId="{D5A19036-B824-4C63-9E10-9A9B14560A43}" destId="{A49942D4-5F8C-4A7D-86A8-BD24D08ADAB1}" srcOrd="0" destOrd="0" presId="urn:microsoft.com/office/officeart/2008/layout/PictureGrid"/>
    <dgm:cxn modelId="{B179281E-D981-48DA-AAE7-D774CA061F0F}" srcId="{4D88A65F-93F6-4F0D-B260-E5C6F2FF8C66}" destId="{AC1643D4-DD95-4AB5-B103-1E56998E9CEA}" srcOrd="6" destOrd="0" parTransId="{BEE983EF-0DF0-4E93-A211-AB812D6F83C2}" sibTransId="{89ECCA8E-0ABA-4E3F-9165-5EA9BEFA59D0}"/>
    <dgm:cxn modelId="{3B7F3713-61D0-4A5B-AA64-733297405127}" srcId="{4D88A65F-93F6-4F0D-B260-E5C6F2FF8C66}" destId="{AE2F3F13-29AC-43F9-A6D2-BF1694DB5CC1}" srcOrd="50" destOrd="0" parTransId="{DA6DA502-93C1-464C-A67E-BDF570DBE826}" sibTransId="{AF2FE667-0941-4D77-87FF-026F394930D9}"/>
    <dgm:cxn modelId="{7678BD8B-26CE-421D-AD70-F994CDD40245}" type="presOf" srcId="{4F83E1E7-A229-4EC8-86F0-4DC7A72AF503}" destId="{8E55EEE2-6092-4CE0-B58C-240A93F68A81}" srcOrd="0" destOrd="0" presId="urn:microsoft.com/office/officeart/2008/layout/PictureGrid"/>
    <dgm:cxn modelId="{0C828903-49F4-4FAB-968E-05C2EF944B6A}" type="presOf" srcId="{2112DD4A-8DB2-4C3F-A5C5-545B0127868C}" destId="{852EB36B-48AA-4D63-B759-04AC489D9E79}" srcOrd="0" destOrd="0" presId="urn:microsoft.com/office/officeart/2008/layout/PictureGrid"/>
    <dgm:cxn modelId="{7F6CB044-B0D1-4863-AF05-D486DB6E5265}" srcId="{4D88A65F-93F6-4F0D-B260-E5C6F2FF8C66}" destId="{05C02391-A088-4F8C-8ADA-39E31A35FB6C}" srcOrd="27" destOrd="0" parTransId="{B20D6AB8-1EAB-4927-9100-878536F41063}" sibTransId="{064D177B-CAF6-4ED4-9595-DF5B72412337}"/>
    <dgm:cxn modelId="{00139B2C-EEF5-4363-8A0B-99D17C4F293D}" type="presOf" srcId="{AC1643D4-DD95-4AB5-B103-1E56998E9CEA}" destId="{06DE96CA-599D-418E-BB14-67E17D25FBD0}" srcOrd="0" destOrd="0" presId="urn:microsoft.com/office/officeart/2008/layout/PictureGrid"/>
    <dgm:cxn modelId="{B9120E60-C890-47F6-83BA-AEFD468C8406}" type="presOf" srcId="{058F5956-0CB2-4996-B911-DC8A9915DBC3}" destId="{A17E6982-4C9C-4040-B0D8-AF98E62C177A}" srcOrd="0" destOrd="0" presId="urn:microsoft.com/office/officeart/2008/layout/PictureGrid"/>
    <dgm:cxn modelId="{162043D0-7CDA-4E13-BD27-BAB91A3C72F1}" type="presOf" srcId="{BAE60AB7-91A9-4BAE-9CCA-63E500B8CC6E}" destId="{1B31DB01-420F-4048-82BE-A592522B246D}" srcOrd="0" destOrd="0" presId="urn:microsoft.com/office/officeart/2008/layout/PictureGrid"/>
    <dgm:cxn modelId="{5A8968B5-AC91-430A-B5AA-07F6483D9501}" srcId="{4D88A65F-93F6-4F0D-B260-E5C6F2FF8C66}" destId="{5C5FD4E6-E1EA-4E86-8F91-1C45AE118086}" srcOrd="49" destOrd="0" parTransId="{E328E490-4C09-4EF7-B79C-7CF2D1EC119A}" sibTransId="{ED9A126A-E205-482A-A2A5-8CA95E99F4F6}"/>
    <dgm:cxn modelId="{8CF99C6D-AAAB-4C72-8B90-E60E52B71A98}" srcId="{4D88A65F-93F6-4F0D-B260-E5C6F2FF8C66}" destId="{46901DDE-2223-4FAA-BD53-E505CB99C3FA}" srcOrd="29" destOrd="0" parTransId="{89261F0A-0EA9-4717-940F-24CEAAF8B6CF}" sibTransId="{EE0A2AE7-BB57-4FB9-AA90-D7351B429D47}"/>
    <dgm:cxn modelId="{4B4F8103-6690-45F3-84BD-12564444C6B0}" type="presOf" srcId="{FCE34E18-F4ED-46F5-906C-0243E6FD73E0}" destId="{F21F686E-56F3-4409-9864-8CEE98943ACD}" srcOrd="0" destOrd="0" presId="urn:microsoft.com/office/officeart/2008/layout/PictureGrid"/>
    <dgm:cxn modelId="{803854DB-D583-43C7-940C-3DE17F40FCDF}" type="presOf" srcId="{727C7CBC-277A-4989-9F6C-5E99E1A075D6}" destId="{F3D4FEE4-0AD5-4537-BA69-4E51C1FD6CCD}" srcOrd="0" destOrd="0" presId="urn:microsoft.com/office/officeart/2008/layout/PictureGrid"/>
    <dgm:cxn modelId="{EDC3FE11-440A-4839-AA38-620AAC64FFE0}" type="presOf" srcId="{7D8AA20A-700D-47D0-B923-716632611143}" destId="{B74895C9-FF40-4F94-8D47-56D7CA533AC7}" srcOrd="0" destOrd="0" presId="urn:microsoft.com/office/officeart/2008/layout/PictureGrid"/>
    <dgm:cxn modelId="{BDEFD7E7-12CE-4C60-BBDC-2EEB93571383}" srcId="{4D88A65F-93F6-4F0D-B260-E5C6F2FF8C66}" destId="{CB8051D7-0F37-4A9D-923B-E3BA8EE9C743}" srcOrd="42" destOrd="0" parTransId="{19D3F3DE-6702-4CED-9E98-EA32589E17A0}" sibTransId="{F30A47A2-664C-4882-814E-61C65F59DD8C}"/>
    <dgm:cxn modelId="{CD6EBBA2-5AAC-4776-89F6-E694A5BAD0ED}" type="presOf" srcId="{66E3AC4A-78D3-49D9-B32A-3B401AB7EF99}" destId="{97599281-4FFA-4316-8F01-12DCDB04407A}" srcOrd="0" destOrd="0" presId="urn:microsoft.com/office/officeart/2008/layout/PictureGrid"/>
    <dgm:cxn modelId="{37CCFFF3-2319-4B2E-8720-EB6CD3BAB2F8}" srcId="{4D88A65F-93F6-4F0D-B260-E5C6F2FF8C66}" destId="{EB3AB20B-130C-427C-9007-E97FBAB5DE06}" srcOrd="1" destOrd="0" parTransId="{95E03C91-9595-42B9-BAAB-85142AC2CC76}" sibTransId="{D9B9479C-DFFE-4F84-85CE-DCA99EAC9F8B}"/>
    <dgm:cxn modelId="{4EE1300B-3ECB-41EF-BF51-FEB7B80A2D66}" srcId="{4D88A65F-93F6-4F0D-B260-E5C6F2FF8C66}" destId="{AB0C7A50-BED1-4775-979E-7AB0323B0F4B}" srcOrd="43" destOrd="0" parTransId="{661FE229-FD46-472D-AA9F-753BA5DA4253}" sibTransId="{FC8B781F-3248-45FF-B810-B4A32F07053E}"/>
    <dgm:cxn modelId="{1C1545F2-3A7C-415E-8D87-2290CFD52CA8}" srcId="{4D88A65F-93F6-4F0D-B260-E5C6F2FF8C66}" destId="{2112DD4A-8DB2-4C3F-A5C5-545B0127868C}" srcOrd="51" destOrd="0" parTransId="{B8C9DBB2-F6A9-4408-8BFD-E77E1E3CEBCF}" sibTransId="{4C8E89F1-D02F-4811-9939-859DE058BD44}"/>
    <dgm:cxn modelId="{3B9049F3-9F75-4BED-8712-D08104BC6BB1}" type="presOf" srcId="{46901DDE-2223-4FAA-BD53-E505CB99C3FA}" destId="{696BF133-71CD-492A-9020-ECFE5A2D3E66}" srcOrd="0" destOrd="0" presId="urn:microsoft.com/office/officeart/2008/layout/PictureGrid"/>
    <dgm:cxn modelId="{2602E1D1-060D-4759-AE01-3C29C1A37DF3}" type="presOf" srcId="{5C5FD4E6-E1EA-4E86-8F91-1C45AE118086}" destId="{5E35516C-FF1B-4D10-A765-A4BA96A4161A}" srcOrd="0" destOrd="0" presId="urn:microsoft.com/office/officeart/2008/layout/PictureGrid"/>
    <dgm:cxn modelId="{FDD575CE-BC8C-40F0-BA8B-8F286C1001B9}" type="presOf" srcId="{8E951791-2320-452C-AB0F-98AD5E75A202}" destId="{CBD764E7-CD24-4F8B-9DC6-02CD264D06BE}" srcOrd="0" destOrd="0" presId="urn:microsoft.com/office/officeart/2008/layout/PictureGrid"/>
    <dgm:cxn modelId="{9094AD51-EC02-43A2-938B-B6359FDDA43C}" type="presOf" srcId="{5D4DCDF8-001D-42CF-8F9A-C9E163EE4427}" destId="{35B7D68C-7E14-4924-B96A-A6CB3F5C9ABC}" srcOrd="0" destOrd="0" presId="urn:microsoft.com/office/officeart/2008/layout/PictureGrid"/>
    <dgm:cxn modelId="{AED277D3-9AC6-453D-89C3-63508FECD0BE}" srcId="{4D88A65F-93F6-4F0D-B260-E5C6F2FF8C66}" destId="{9596490A-9759-4BDA-A72C-CA284F5388AF}" srcOrd="36" destOrd="0" parTransId="{13201689-1B9C-47E2-8A69-A59548669D12}" sibTransId="{248E0A36-B689-4DFD-B032-C096A482B4A7}"/>
    <dgm:cxn modelId="{DF2BE00C-C72A-4DDD-8C0E-32FADC1BA6B6}" type="presOf" srcId="{1028BF4D-E55D-42A2-9408-E18D887B0B33}" destId="{4856C751-E688-40BB-8C41-E0D0687F8E10}" srcOrd="0" destOrd="0" presId="urn:microsoft.com/office/officeart/2008/layout/PictureGrid"/>
    <dgm:cxn modelId="{E6CAD1E5-5DDC-4104-B59B-391ABF0EEA56}" type="presOf" srcId="{08E9AE6C-5109-4EC7-B761-4B7464F27A01}" destId="{0290C083-8984-4A58-9A29-103FAC96A5A4}" srcOrd="0" destOrd="0" presId="urn:microsoft.com/office/officeart/2008/layout/PictureGrid"/>
    <dgm:cxn modelId="{1E6D7568-A075-4ECE-B8EB-6E975412D140}" srcId="{4D88A65F-93F6-4F0D-B260-E5C6F2FF8C66}" destId="{D057FA94-E3AF-4BD2-956C-52FEEDF2F0A2}" srcOrd="23" destOrd="0" parTransId="{6B86A24A-1B27-4F24-B628-F7B92C3A3DB7}" sibTransId="{9B57A6BA-2B95-4C37-8961-8A203DFC02AD}"/>
    <dgm:cxn modelId="{627F5994-217B-4BE8-B320-74611277EC41}" srcId="{4D88A65F-93F6-4F0D-B260-E5C6F2FF8C66}" destId="{BFD5AA52-8E6E-4B6A-9377-9D1A13C091A1}" srcOrd="48" destOrd="0" parTransId="{2DCB3D7B-B416-4DA7-A8DA-FB999FA285BB}" sibTransId="{3835C3DE-25BF-46C1-97A7-4CF16F46FA4D}"/>
    <dgm:cxn modelId="{641C85AB-7465-4D04-9EBA-EE45BC548D03}" type="presOf" srcId="{071D7DED-D2C4-4384-AA58-2834FEF1C610}" destId="{BC576283-F2A3-4105-AC81-03933F9474D1}" srcOrd="0" destOrd="0" presId="urn:microsoft.com/office/officeart/2008/layout/PictureGrid"/>
    <dgm:cxn modelId="{E686D8B7-9BBF-4896-8F55-FDC26E751DB1}" type="presOf" srcId="{4C30DDFD-9167-497D-A1AC-74833FAA300B}" destId="{7BE58AEB-EB4C-4CC3-938E-266ED8C2A19A}" srcOrd="0" destOrd="0" presId="urn:microsoft.com/office/officeart/2008/layout/PictureGrid"/>
    <dgm:cxn modelId="{756B9DE2-BCB8-44B3-97AA-28F0D0699495}" type="presOf" srcId="{91B92E19-E58B-4815-A685-66B97D0D16F4}" destId="{F42E7DE3-B092-4692-9ED4-DE65244232E4}" srcOrd="0" destOrd="0" presId="urn:microsoft.com/office/officeart/2008/layout/PictureGrid"/>
    <dgm:cxn modelId="{F3834929-B354-4024-89E5-FD157A1BA42C}" type="presOf" srcId="{A57562F8-24AC-4C8A-A04F-8C1B4921C2AC}" destId="{D48CBBB5-296D-413D-9F6E-DF54EAD01A11}" srcOrd="0" destOrd="0" presId="urn:microsoft.com/office/officeart/2008/layout/PictureGrid"/>
    <dgm:cxn modelId="{5CC4168F-08E8-434D-83EF-31C2F936822A}" type="presOf" srcId="{B4F7D41A-A483-4FB9-A672-14092D7183AE}" destId="{DE76088E-5339-433C-A0B2-2C90B101E874}" srcOrd="0" destOrd="0" presId="urn:microsoft.com/office/officeart/2008/layout/PictureGrid"/>
    <dgm:cxn modelId="{9C73C717-5212-4373-BCF3-7212DC04584F}" type="presOf" srcId="{7DBB9AF9-1BA2-49E1-A9FD-22CAD6DB8263}" destId="{EF526FFA-59C1-4F57-AA66-3F0D4BF49CF9}" srcOrd="0" destOrd="0" presId="urn:microsoft.com/office/officeart/2008/layout/PictureGrid"/>
    <dgm:cxn modelId="{6B3F2B1F-353A-49B8-B099-3DBE17D7DE1A}" type="presOf" srcId="{9596490A-9759-4BDA-A72C-CA284F5388AF}" destId="{38DDE8B1-36F1-4513-AAED-C308B989F4D4}" srcOrd="0" destOrd="0" presId="urn:microsoft.com/office/officeart/2008/layout/PictureGrid"/>
    <dgm:cxn modelId="{3ADA054C-EFBB-4D2A-9446-C06466C41351}" srcId="{4D88A65F-93F6-4F0D-B260-E5C6F2FF8C66}" destId="{DB16BA85-E92E-44CD-A1C2-C6B630B7DF0B}" srcOrd="37" destOrd="0" parTransId="{514B40F8-0571-43DA-BFE0-DB9E54B788F5}" sibTransId="{35554216-DA84-475E-A7E3-4163BE71A3C0}"/>
    <dgm:cxn modelId="{0F9F777E-368E-4A98-8F76-AF56AF87FEA8}" type="presOf" srcId="{C71B0452-69BC-4E54-82C8-D89D078CB5CE}" destId="{D93E643B-A6D6-4EED-9D55-20742244C48A}" srcOrd="0" destOrd="0" presId="urn:microsoft.com/office/officeart/2008/layout/PictureGrid"/>
    <dgm:cxn modelId="{1B0F4F93-E860-44F0-9050-BE5CC8161F9B}" type="presOf" srcId="{9DA3DD07-4515-4E99-8116-384154073775}" destId="{B2B4EE64-EBDC-4CD3-A129-D2B00DAC464E}" srcOrd="0" destOrd="0" presId="urn:microsoft.com/office/officeart/2008/layout/PictureGrid"/>
    <dgm:cxn modelId="{6B468910-0C5D-482B-96F0-AEBA811B9969}" srcId="{4D88A65F-93F6-4F0D-B260-E5C6F2FF8C66}" destId="{B5594754-3729-44BA-B100-29A6C7432964}" srcOrd="31" destOrd="0" parTransId="{E03DC4C4-AAD9-459D-9B7A-4C5EEE8D922E}" sibTransId="{ABD24D81-3B07-4E75-9439-766253F08999}"/>
    <dgm:cxn modelId="{ABF6507B-4822-4FCC-9A8E-59679CB55328}" type="presOf" srcId="{30540CC0-3387-4706-9CC6-E2F4A67E688D}" destId="{EC088E6B-C748-4CAA-99B2-C95B5814426B}" srcOrd="0" destOrd="0" presId="urn:microsoft.com/office/officeart/2008/layout/PictureGrid"/>
    <dgm:cxn modelId="{13D9292D-30D3-429F-AC20-817FE4EBEEC8}" type="presOf" srcId="{D057FA94-E3AF-4BD2-956C-52FEEDF2F0A2}" destId="{B5B1E80B-AEFC-493A-AE5E-6DEA2C2372D7}" srcOrd="0" destOrd="0" presId="urn:microsoft.com/office/officeart/2008/layout/PictureGrid"/>
    <dgm:cxn modelId="{6B8CDE20-2547-477A-A0CE-2C14446BF8A0}" type="presOf" srcId="{1216A425-43C9-4D62-AF0F-3227DB54453A}" destId="{A4F4300F-7A93-4DF1-B04D-1654BB94D4FD}" srcOrd="0" destOrd="0" presId="urn:microsoft.com/office/officeart/2008/layout/PictureGrid"/>
    <dgm:cxn modelId="{42827FE4-0FA6-4641-95BF-9894B90157CB}" srcId="{4D88A65F-93F6-4F0D-B260-E5C6F2FF8C66}" destId="{62E211D2-B3B0-49CC-AABF-66FBBBFA2138}" srcOrd="8" destOrd="0" parTransId="{844211F1-629F-4ADD-9DE4-D53ED3852C5B}" sibTransId="{2919BFC2-D959-43CF-8AF2-012AE82D76FB}"/>
    <dgm:cxn modelId="{9F64DD0E-B672-4F91-B9E7-A699AEFA3557}" srcId="{4D88A65F-93F6-4F0D-B260-E5C6F2FF8C66}" destId="{035A6E6A-A8DA-472E-9D3B-DE191DD38FFE}" srcOrd="24" destOrd="0" parTransId="{012F0722-FC5F-4766-B732-C33EA4DB09A0}" sibTransId="{A9D38D01-F0FC-4863-8C8D-6C81AA2B57FD}"/>
    <dgm:cxn modelId="{A2C44104-533B-428F-A125-D5AB8A3FD6E4}" type="presOf" srcId="{300C705A-2C90-4DD0-882B-22D56F53D464}" destId="{8A10C0FE-7D7F-4DAC-9DA9-FA23AABBFB4B}" srcOrd="0" destOrd="0" presId="urn:microsoft.com/office/officeart/2008/layout/PictureGrid"/>
    <dgm:cxn modelId="{BBC65006-7846-4F06-B7D5-74562C0FA29D}" type="presOf" srcId="{721442C1-AEA3-408C-BD5D-B7D66356C149}" destId="{202F3950-820C-4883-9C40-189B06F26AF6}" srcOrd="0" destOrd="0" presId="urn:microsoft.com/office/officeart/2008/layout/PictureGrid"/>
    <dgm:cxn modelId="{8D1ECDFB-1CCA-4BCE-83B9-505F1B201E95}" type="presOf" srcId="{657D7664-E2A3-481D-B50C-EA9486174A3E}" destId="{D863485D-497A-4E12-97F8-C66F8B766055}" srcOrd="0" destOrd="0" presId="urn:microsoft.com/office/officeart/2008/layout/PictureGrid"/>
    <dgm:cxn modelId="{61EAFBB7-8B1A-49A4-A021-486A7E7B0803}" type="presOf" srcId="{BFD5AA52-8E6E-4B6A-9377-9D1A13C091A1}" destId="{5B7EDBEF-7B96-4721-A74D-1B6544D82B05}" srcOrd="0" destOrd="0" presId="urn:microsoft.com/office/officeart/2008/layout/PictureGrid"/>
    <dgm:cxn modelId="{838D5EF3-0A25-4531-8979-4971897111B5}" type="presOf" srcId="{38B589BF-80DB-4012-9882-5FB91938CF8B}" destId="{D466CEA6-5327-4040-A9EE-AB4B2A29B841}" srcOrd="0" destOrd="0" presId="urn:microsoft.com/office/officeart/2008/layout/PictureGrid"/>
    <dgm:cxn modelId="{CF2D2FE1-D840-47A6-9AF3-6FF4C5058EDB}" type="presOf" srcId="{8FB5A83D-0E08-421A-B891-10033996973E}" destId="{F6604BBB-2B03-418B-BD69-294713BCFA18}" srcOrd="0" destOrd="0" presId="urn:microsoft.com/office/officeart/2008/layout/PictureGrid"/>
    <dgm:cxn modelId="{9BB0C740-BA2C-4674-B88C-5F70F78C0A8D}" type="presOf" srcId="{0B81A8ED-3ED0-4EDC-B11F-44CD3CB26425}" destId="{DEB29C8B-AE3E-4C5F-8A84-BD10AA46A50B}" srcOrd="0" destOrd="0" presId="urn:microsoft.com/office/officeart/2008/layout/PictureGrid"/>
    <dgm:cxn modelId="{1D8B7C4F-1A60-41CD-9728-7BA46CAB8181}" srcId="{4D88A65F-93F6-4F0D-B260-E5C6F2FF8C66}" destId="{0B81A8ED-3ED0-4EDC-B11F-44CD3CB26425}" srcOrd="26" destOrd="0" parTransId="{75F3466D-47EA-4B15-8138-AA0F18033F8C}" sibTransId="{3EA8A26A-1E52-4CD9-9D6A-8A3E460EC552}"/>
    <dgm:cxn modelId="{44828DCF-A87B-4C84-A61D-1394D988DBD8}" srcId="{4D88A65F-93F6-4F0D-B260-E5C6F2FF8C66}" destId="{8E951791-2320-452C-AB0F-98AD5E75A202}" srcOrd="15" destOrd="0" parTransId="{89C1A32B-821A-4EAD-8661-9E355B2FD095}" sibTransId="{4F6C799A-ED4B-480A-A58F-E293D73A8BD7}"/>
    <dgm:cxn modelId="{C9D74F7E-8A26-47AF-AC11-55259ADCA5E5}" type="presOf" srcId="{EB3AB20B-130C-427C-9007-E97FBAB5DE06}" destId="{CC46750C-BF34-40C5-9DA2-207FAEE2A671}" srcOrd="0" destOrd="0" presId="urn:microsoft.com/office/officeart/2008/layout/PictureGrid"/>
    <dgm:cxn modelId="{3A919D89-4850-43B0-995F-89C26C26379A}" type="presOf" srcId="{DB16BA85-E92E-44CD-A1C2-C6B630B7DF0B}" destId="{8C816CD0-457F-4CB1-BC40-7A36B39C0F5A}" srcOrd="0" destOrd="0" presId="urn:microsoft.com/office/officeart/2008/layout/PictureGrid"/>
    <dgm:cxn modelId="{56041B56-0854-4FE9-B565-278B1A2E63EA}" srcId="{4D88A65F-93F6-4F0D-B260-E5C6F2FF8C66}" destId="{E4297B69-2FA3-4F2D-9ABA-4E0D5F80705D}" srcOrd="2" destOrd="0" parTransId="{8A0BCC10-0560-4B73-AB20-2E543D3AFC71}" sibTransId="{95098DEE-04C3-4A7F-B859-B653201C4B9E}"/>
    <dgm:cxn modelId="{DA4D253A-1390-47C1-9AC7-1351C688C525}" type="presOf" srcId="{437499D6-ABE7-4F28-B442-524C77FC761A}" destId="{B916BC47-5269-47C0-A445-CEC3AA3DC907}" srcOrd="0" destOrd="0" presId="urn:microsoft.com/office/officeart/2008/layout/PictureGrid"/>
    <dgm:cxn modelId="{B59345AF-966B-41ED-B891-16DEBEEF87F7}" srcId="{4D88A65F-93F6-4F0D-B260-E5C6F2FF8C66}" destId="{657D7664-E2A3-481D-B50C-EA9486174A3E}" srcOrd="16" destOrd="0" parTransId="{A0F4036A-AF99-4EED-9CA1-A603A3585D5E}" sibTransId="{379CDFF3-9E73-4459-A843-6EEA5550D7B7}"/>
    <dgm:cxn modelId="{499F5D9C-FD2C-43EF-B945-962024923CEC}" srcId="{4D88A65F-93F6-4F0D-B260-E5C6F2FF8C66}" destId="{3CFE412A-2419-4255-BA8C-785F6EC55F0A}" srcOrd="47" destOrd="0" parTransId="{489BAAC3-6A67-4847-A3ED-604E06314BBF}" sibTransId="{A1B8C4AC-C14C-4128-B0C9-6622B397F3BD}"/>
    <dgm:cxn modelId="{37DE8B3A-7291-46CA-BB29-EE93CF5256E8}" srcId="{4D88A65F-93F6-4F0D-B260-E5C6F2FF8C66}" destId="{9DA3DD07-4515-4E99-8116-384154073775}" srcOrd="20" destOrd="0" parTransId="{8FA7BAE4-A73F-43A7-B0B6-AE56C7B92433}" sibTransId="{5E378608-F2FA-44FC-BC6D-1AB96804CDD8}"/>
    <dgm:cxn modelId="{E5059743-2BB6-4537-A592-84C8BAF8B1CF}" srcId="{4D88A65F-93F6-4F0D-B260-E5C6F2FF8C66}" destId="{7D8AA20A-700D-47D0-B923-716632611143}" srcOrd="46" destOrd="0" parTransId="{01E82979-9D2C-4CB6-82D4-379217F893A6}" sibTransId="{A59D6B52-4669-41A7-9856-57B9BD7DF96C}"/>
    <dgm:cxn modelId="{C1CF78FA-74C0-4AB5-8274-90E6A27A0EAC}" type="presOf" srcId="{2B7AD84F-078A-4846-A01E-87D6160811EE}" destId="{BD2B4A75-58E2-4F7E-8C2A-28F815F98BBE}" srcOrd="0" destOrd="0" presId="urn:microsoft.com/office/officeart/2008/layout/PictureGrid"/>
    <dgm:cxn modelId="{5EE6D7F8-8BFF-45AB-B1AD-0D2E635D8B58}" srcId="{4D88A65F-93F6-4F0D-B260-E5C6F2FF8C66}" destId="{C4C1BA4D-70AF-4D0D-A8CE-B1602AA57F3C}" srcOrd="53" destOrd="0" parTransId="{DDE95931-8B9E-4056-8D45-4231EFA222DF}" sibTransId="{1F2DB3E2-A79B-47FD-AB2B-369492144C90}"/>
    <dgm:cxn modelId="{ABDE478D-EA59-41F6-89E5-840AE35AA208}" srcId="{4D88A65F-93F6-4F0D-B260-E5C6F2FF8C66}" destId="{B4F7D41A-A483-4FB9-A672-14092D7183AE}" srcOrd="11" destOrd="0" parTransId="{5687FC53-2B80-4A93-8B87-F07646C9EF8C}" sibTransId="{6C385B51-1AF1-4D5A-B5A6-54E58837A201}"/>
    <dgm:cxn modelId="{927EE574-E077-4E98-8F81-8C37BF436290}" srcId="{4D88A65F-93F6-4F0D-B260-E5C6F2FF8C66}" destId="{C71B0452-69BC-4E54-82C8-D89D078CB5CE}" srcOrd="14" destOrd="0" parTransId="{0753F540-C321-4D1F-B1E6-3E0A41FF02CC}" sibTransId="{5E8D89C8-3322-4154-B82B-41B679C3CCEF}"/>
    <dgm:cxn modelId="{BE877DCC-9F22-4850-8B5F-9D2A3698B55A}" type="presOf" srcId="{B41DE413-D589-4600-A4C1-0C7683381A4A}" destId="{C128C297-9C9F-4699-B73F-D2F21C0AEE05}" srcOrd="0" destOrd="0" presId="urn:microsoft.com/office/officeart/2008/layout/PictureGrid"/>
    <dgm:cxn modelId="{6F9EA308-5883-453D-AB1B-2D7DEDE73B76}" srcId="{4D88A65F-93F6-4F0D-B260-E5C6F2FF8C66}" destId="{1028BF4D-E55D-42A2-9408-E18D887B0B33}" srcOrd="35" destOrd="0" parTransId="{7EA5BB35-758B-4336-9C36-BD0A2738B765}" sibTransId="{C9341846-A06C-4258-B3D0-18BFDF8BAA8D}"/>
    <dgm:cxn modelId="{10D231D9-BCF4-40A3-BCFB-A618B4152E1D}" type="presOf" srcId="{CB8051D7-0F37-4A9D-923B-E3BA8EE9C743}" destId="{494C77D6-E998-40C5-A7DC-12EB63A76DDE}" srcOrd="0" destOrd="0" presId="urn:microsoft.com/office/officeart/2008/layout/PictureGrid"/>
    <dgm:cxn modelId="{DA4D2DD7-261F-4D35-A4B1-9EFE9B9C7C02}" srcId="{4D88A65F-93F6-4F0D-B260-E5C6F2FF8C66}" destId="{A57562F8-24AC-4C8A-A04F-8C1B4921C2AC}" srcOrd="25" destOrd="0" parTransId="{805D4179-BD41-4A13-8472-1604C845184E}" sibTransId="{0FDCB757-5488-43F9-848F-B5031807ECC6}"/>
    <dgm:cxn modelId="{1AA2E596-6342-4C87-B211-7981B2D6DEBD}" type="presParOf" srcId="{15780C7F-F6AC-4AB1-9AD4-2C163660D9AA}" destId="{DA2ECCA9-163F-4F59-8A8A-7693C1681E91}" srcOrd="0" destOrd="0" presId="urn:microsoft.com/office/officeart/2008/layout/PictureGrid"/>
    <dgm:cxn modelId="{8462CDDB-78C1-4C01-B0F4-085F9041963F}" type="presParOf" srcId="{DA2ECCA9-163F-4F59-8A8A-7693C1681E91}" destId="{8E55EEE2-6092-4CE0-B58C-240A93F68A81}" srcOrd="0" destOrd="0" presId="urn:microsoft.com/office/officeart/2008/layout/PictureGrid"/>
    <dgm:cxn modelId="{D93CA719-2F38-48C5-AA58-6D1886951093}" type="presParOf" srcId="{DA2ECCA9-163F-4F59-8A8A-7693C1681E91}" destId="{F94D9A3A-DF2D-479F-A581-3AF409991C0F}" srcOrd="1" destOrd="0" presId="urn:microsoft.com/office/officeart/2008/layout/PictureGrid"/>
    <dgm:cxn modelId="{1830978C-BE78-4923-82F9-E2E9CBFD71BE}" type="presParOf" srcId="{15780C7F-F6AC-4AB1-9AD4-2C163660D9AA}" destId="{790F3BE6-7B59-4263-B82F-D38774CCF4A1}" srcOrd="1" destOrd="0" presId="urn:microsoft.com/office/officeart/2008/layout/PictureGrid"/>
    <dgm:cxn modelId="{50E6D94D-01DB-4EC5-A1C0-EC724FA32AA5}" type="presParOf" srcId="{15780C7F-F6AC-4AB1-9AD4-2C163660D9AA}" destId="{5C967FEF-42F9-4C40-9B7E-41133091BC01}" srcOrd="2" destOrd="0" presId="urn:microsoft.com/office/officeart/2008/layout/PictureGrid"/>
    <dgm:cxn modelId="{6F837088-FBAE-43EE-B111-85D2B5944088}" type="presParOf" srcId="{5C967FEF-42F9-4C40-9B7E-41133091BC01}" destId="{CC46750C-BF34-40C5-9DA2-207FAEE2A671}" srcOrd="0" destOrd="0" presId="urn:microsoft.com/office/officeart/2008/layout/PictureGrid"/>
    <dgm:cxn modelId="{00C2DCDB-DE80-45B6-ACB5-854EF3C7D28C}" type="presParOf" srcId="{5C967FEF-42F9-4C40-9B7E-41133091BC01}" destId="{2BEFFEFE-E89B-44CE-97B2-C5911459516A}" srcOrd="1" destOrd="0" presId="urn:microsoft.com/office/officeart/2008/layout/PictureGrid"/>
    <dgm:cxn modelId="{132FA5F1-800D-4D99-AA96-C0AA9449124C}" type="presParOf" srcId="{15780C7F-F6AC-4AB1-9AD4-2C163660D9AA}" destId="{456EC4DB-9520-4F3C-AB1F-C9876C976C35}" srcOrd="3" destOrd="0" presId="urn:microsoft.com/office/officeart/2008/layout/PictureGrid"/>
    <dgm:cxn modelId="{39A42C4C-64EF-4404-8ADD-51F1A38B8974}" type="presParOf" srcId="{15780C7F-F6AC-4AB1-9AD4-2C163660D9AA}" destId="{DFF4F7E5-ACB1-4A38-B52A-365CCBD3C0AF}" srcOrd="4" destOrd="0" presId="urn:microsoft.com/office/officeart/2008/layout/PictureGrid"/>
    <dgm:cxn modelId="{C563C567-8531-4993-8A07-38C264AB3AFA}" type="presParOf" srcId="{DFF4F7E5-ACB1-4A38-B52A-365CCBD3C0AF}" destId="{C20F6306-43B4-4B61-8325-CAFFA09EF7AF}" srcOrd="0" destOrd="0" presId="urn:microsoft.com/office/officeart/2008/layout/PictureGrid"/>
    <dgm:cxn modelId="{75CE7AF3-39ED-482C-A71A-A9B1F730E7FC}" type="presParOf" srcId="{DFF4F7E5-ACB1-4A38-B52A-365CCBD3C0AF}" destId="{4E24A41F-DFAE-414C-8263-46BA0D9644B9}" srcOrd="1" destOrd="0" presId="urn:microsoft.com/office/officeart/2008/layout/PictureGrid"/>
    <dgm:cxn modelId="{71886316-CA5A-4D1A-9F2C-20670074E7F6}" type="presParOf" srcId="{15780C7F-F6AC-4AB1-9AD4-2C163660D9AA}" destId="{BA40A3B5-5137-4A83-B013-7AF4B0B4B7B3}" srcOrd="5" destOrd="0" presId="urn:microsoft.com/office/officeart/2008/layout/PictureGrid"/>
    <dgm:cxn modelId="{0F019C94-639A-4E55-A392-989322471F83}" type="presParOf" srcId="{15780C7F-F6AC-4AB1-9AD4-2C163660D9AA}" destId="{265939D3-0EAA-4935-8309-3F169DAC28DB}" srcOrd="6" destOrd="0" presId="urn:microsoft.com/office/officeart/2008/layout/PictureGrid"/>
    <dgm:cxn modelId="{7C6E4FE2-3BF7-4A02-81BE-958BA1C2DCE6}" type="presParOf" srcId="{265939D3-0EAA-4935-8309-3F169DAC28DB}" destId="{1B31DB01-420F-4048-82BE-A592522B246D}" srcOrd="0" destOrd="0" presId="urn:microsoft.com/office/officeart/2008/layout/PictureGrid"/>
    <dgm:cxn modelId="{BF29A3A8-6396-4285-810E-D7FC7F449D70}" type="presParOf" srcId="{265939D3-0EAA-4935-8309-3F169DAC28DB}" destId="{4C9BBE63-8530-42C5-9322-31E6D204912C}" srcOrd="1" destOrd="0" presId="urn:microsoft.com/office/officeart/2008/layout/PictureGrid"/>
    <dgm:cxn modelId="{A555752B-A43F-4BDE-AEE9-ABC5DBAF7427}" type="presParOf" srcId="{15780C7F-F6AC-4AB1-9AD4-2C163660D9AA}" destId="{18C80260-C959-4DB2-82B2-769A09061A65}" srcOrd="7" destOrd="0" presId="urn:microsoft.com/office/officeart/2008/layout/PictureGrid"/>
    <dgm:cxn modelId="{ACDD1360-7224-4731-B667-9FA9EA168BF8}" type="presParOf" srcId="{15780C7F-F6AC-4AB1-9AD4-2C163660D9AA}" destId="{8DD19393-15B8-4721-BA5C-0E379FECE762}" srcOrd="8" destOrd="0" presId="urn:microsoft.com/office/officeart/2008/layout/PictureGrid"/>
    <dgm:cxn modelId="{BA9614DF-F208-4948-83B1-188E62B2C175}" type="presParOf" srcId="{8DD19393-15B8-4721-BA5C-0E379FECE762}" destId="{C128C297-9C9F-4699-B73F-D2F21C0AEE05}" srcOrd="0" destOrd="0" presId="urn:microsoft.com/office/officeart/2008/layout/PictureGrid"/>
    <dgm:cxn modelId="{FCA7073B-FC3D-4CA1-A866-316318262897}" type="presParOf" srcId="{8DD19393-15B8-4721-BA5C-0E379FECE762}" destId="{CBE549AF-9B76-41F3-8747-5CF31F60E399}" srcOrd="1" destOrd="0" presId="urn:microsoft.com/office/officeart/2008/layout/PictureGrid"/>
    <dgm:cxn modelId="{896CEC02-C683-412F-BCC7-BCD23A3CD6B3}" type="presParOf" srcId="{15780C7F-F6AC-4AB1-9AD4-2C163660D9AA}" destId="{0BB0F504-69C5-4D25-8BFB-E3811B59E136}" srcOrd="9" destOrd="0" presId="urn:microsoft.com/office/officeart/2008/layout/PictureGrid"/>
    <dgm:cxn modelId="{ED074A2E-700F-4631-9532-B1178E51E02F}" type="presParOf" srcId="{15780C7F-F6AC-4AB1-9AD4-2C163660D9AA}" destId="{891395C5-7943-4A1B-9C93-720267973E44}" srcOrd="10" destOrd="0" presId="urn:microsoft.com/office/officeart/2008/layout/PictureGrid"/>
    <dgm:cxn modelId="{79A0294E-1474-48BB-947A-A224C02B8C75}" type="presParOf" srcId="{891395C5-7943-4A1B-9C93-720267973E44}" destId="{F42E7DE3-B092-4692-9ED4-DE65244232E4}" srcOrd="0" destOrd="0" presId="urn:microsoft.com/office/officeart/2008/layout/PictureGrid"/>
    <dgm:cxn modelId="{095C696D-C48B-439B-85B1-91D2AEC17CE2}" type="presParOf" srcId="{891395C5-7943-4A1B-9C93-720267973E44}" destId="{716C4235-9208-4ADE-8026-DC22BD01F4C3}" srcOrd="1" destOrd="0" presId="urn:microsoft.com/office/officeart/2008/layout/PictureGrid"/>
    <dgm:cxn modelId="{3A27DE37-9DBE-47C9-8A7D-C36352C8F1C1}" type="presParOf" srcId="{15780C7F-F6AC-4AB1-9AD4-2C163660D9AA}" destId="{8C692A12-D3B3-42FF-8D40-29CEEB01F0C0}" srcOrd="11" destOrd="0" presId="urn:microsoft.com/office/officeart/2008/layout/PictureGrid"/>
    <dgm:cxn modelId="{C80DC241-2DA6-4A0F-9A0B-A2E7C4732854}" type="presParOf" srcId="{15780C7F-F6AC-4AB1-9AD4-2C163660D9AA}" destId="{772C75E2-E9D6-4B70-BB00-DEC775CE6DCD}" srcOrd="12" destOrd="0" presId="urn:microsoft.com/office/officeart/2008/layout/PictureGrid"/>
    <dgm:cxn modelId="{37A93FE9-3912-46D1-9D5A-E72CC8626F9C}" type="presParOf" srcId="{772C75E2-E9D6-4B70-BB00-DEC775CE6DCD}" destId="{06DE96CA-599D-418E-BB14-67E17D25FBD0}" srcOrd="0" destOrd="0" presId="urn:microsoft.com/office/officeart/2008/layout/PictureGrid"/>
    <dgm:cxn modelId="{556F6EAE-08BB-4421-91B5-684144BCFD44}" type="presParOf" srcId="{772C75E2-E9D6-4B70-BB00-DEC775CE6DCD}" destId="{CFAF4C16-1B54-4CDB-85E6-57091B2F25C5}" srcOrd="1" destOrd="0" presId="urn:microsoft.com/office/officeart/2008/layout/PictureGrid"/>
    <dgm:cxn modelId="{FED306E2-9E61-4DBB-917C-BBDD0D4EBAAB}" type="presParOf" srcId="{15780C7F-F6AC-4AB1-9AD4-2C163660D9AA}" destId="{0FA9ABD5-907E-4537-9C86-C0D58A23C306}" srcOrd="13" destOrd="0" presId="urn:microsoft.com/office/officeart/2008/layout/PictureGrid"/>
    <dgm:cxn modelId="{3898CD70-9B35-46C7-BDBD-2D2D8B6B294F}" type="presParOf" srcId="{15780C7F-F6AC-4AB1-9AD4-2C163660D9AA}" destId="{667EF583-F478-458B-8DB5-650437935312}" srcOrd="14" destOrd="0" presId="urn:microsoft.com/office/officeart/2008/layout/PictureGrid"/>
    <dgm:cxn modelId="{6C647B03-1AC1-437F-8825-12E62B2A3F52}" type="presParOf" srcId="{667EF583-F478-458B-8DB5-650437935312}" destId="{FE36F7DA-7A2E-4D03-B9F7-F840DE94456A}" srcOrd="0" destOrd="0" presId="urn:microsoft.com/office/officeart/2008/layout/PictureGrid"/>
    <dgm:cxn modelId="{98509BAA-108E-4A9F-9B70-AC99F9E81D13}" type="presParOf" srcId="{667EF583-F478-458B-8DB5-650437935312}" destId="{B8487A07-1E42-47FB-8C69-AD96868DF9A9}" srcOrd="1" destOrd="0" presId="urn:microsoft.com/office/officeart/2008/layout/PictureGrid"/>
    <dgm:cxn modelId="{FE8966ED-F50E-408E-9296-BED201DFB762}" type="presParOf" srcId="{15780C7F-F6AC-4AB1-9AD4-2C163660D9AA}" destId="{F5B38717-854D-4C78-951B-98B2E59FAECB}" srcOrd="15" destOrd="0" presId="urn:microsoft.com/office/officeart/2008/layout/PictureGrid"/>
    <dgm:cxn modelId="{128D77BF-AE63-49ED-899B-C2C64D8CB0AF}" type="presParOf" srcId="{15780C7F-F6AC-4AB1-9AD4-2C163660D9AA}" destId="{680F87E8-C68A-4498-9337-237E46C9C38E}" srcOrd="16" destOrd="0" presId="urn:microsoft.com/office/officeart/2008/layout/PictureGrid"/>
    <dgm:cxn modelId="{ADF8B9EA-D592-489F-99BB-788924D2F0C8}" type="presParOf" srcId="{680F87E8-C68A-4498-9337-237E46C9C38E}" destId="{CFC7F154-65B1-4ED3-B187-D0883FD67C6A}" srcOrd="0" destOrd="0" presId="urn:microsoft.com/office/officeart/2008/layout/PictureGrid"/>
    <dgm:cxn modelId="{4A86D6F9-05DE-4D86-9DDF-EE81B72234D4}" type="presParOf" srcId="{680F87E8-C68A-4498-9337-237E46C9C38E}" destId="{5B1F219A-A8EF-4999-A84C-F62ED952BBEF}" srcOrd="1" destOrd="0" presId="urn:microsoft.com/office/officeart/2008/layout/PictureGrid"/>
    <dgm:cxn modelId="{0F1C697A-2FBA-4CD8-9EF3-B7BC873E6428}" type="presParOf" srcId="{15780C7F-F6AC-4AB1-9AD4-2C163660D9AA}" destId="{F76D44FE-D168-4959-8420-BB3941FD007B}" srcOrd="17" destOrd="0" presId="urn:microsoft.com/office/officeart/2008/layout/PictureGrid"/>
    <dgm:cxn modelId="{F4721664-0AC1-44AE-9F1B-F2D4EF1AE428}" type="presParOf" srcId="{15780C7F-F6AC-4AB1-9AD4-2C163660D9AA}" destId="{BD3EFC5F-326C-4A57-BF06-B42309727F11}" srcOrd="18" destOrd="0" presId="urn:microsoft.com/office/officeart/2008/layout/PictureGrid"/>
    <dgm:cxn modelId="{7552E519-31D1-4273-800D-9E20526E2392}" type="presParOf" srcId="{BD3EFC5F-326C-4A57-BF06-B42309727F11}" destId="{F6604BBB-2B03-418B-BD69-294713BCFA18}" srcOrd="0" destOrd="0" presId="urn:microsoft.com/office/officeart/2008/layout/PictureGrid"/>
    <dgm:cxn modelId="{A2CDF649-4B70-4E2A-B2A2-8FEB44970F46}" type="presParOf" srcId="{BD3EFC5F-326C-4A57-BF06-B42309727F11}" destId="{EEAD0C8C-010C-4064-AD1E-D6C6C97EF614}" srcOrd="1" destOrd="0" presId="urn:microsoft.com/office/officeart/2008/layout/PictureGrid"/>
    <dgm:cxn modelId="{F990C3A0-F254-434F-89C4-0B4AE9E8CDFE}" type="presParOf" srcId="{15780C7F-F6AC-4AB1-9AD4-2C163660D9AA}" destId="{F1139443-E632-4445-8AB2-C5157CCC223F}" srcOrd="19" destOrd="0" presId="urn:microsoft.com/office/officeart/2008/layout/PictureGrid"/>
    <dgm:cxn modelId="{7B1785E3-14C3-4A0F-BE01-5C4E21DAD822}" type="presParOf" srcId="{15780C7F-F6AC-4AB1-9AD4-2C163660D9AA}" destId="{8927DB5B-1F01-48D2-B005-441C9B169163}" srcOrd="20" destOrd="0" presId="urn:microsoft.com/office/officeart/2008/layout/PictureGrid"/>
    <dgm:cxn modelId="{B690982F-5ECD-4F4E-B9E6-E03DD8D2ADEB}" type="presParOf" srcId="{8927DB5B-1F01-48D2-B005-441C9B169163}" destId="{202F3950-820C-4883-9C40-189B06F26AF6}" srcOrd="0" destOrd="0" presId="urn:microsoft.com/office/officeart/2008/layout/PictureGrid"/>
    <dgm:cxn modelId="{0AC4FA5E-98C0-463F-93A9-F4439B41A203}" type="presParOf" srcId="{8927DB5B-1F01-48D2-B005-441C9B169163}" destId="{974F3838-B536-4B0C-B47D-AA094CC90E00}" srcOrd="1" destOrd="0" presId="urn:microsoft.com/office/officeart/2008/layout/PictureGrid"/>
    <dgm:cxn modelId="{AE66081E-1EB4-4FB7-9C14-C5F60D67248B}" type="presParOf" srcId="{15780C7F-F6AC-4AB1-9AD4-2C163660D9AA}" destId="{883814E3-90F6-4FB7-92C0-C3D6623C3B92}" srcOrd="21" destOrd="0" presId="urn:microsoft.com/office/officeart/2008/layout/PictureGrid"/>
    <dgm:cxn modelId="{99DC1E98-D684-4F31-AFFE-B7F81FF8DF05}" type="presParOf" srcId="{15780C7F-F6AC-4AB1-9AD4-2C163660D9AA}" destId="{C54BAAAD-E7F6-4039-98C1-62D958A7E29E}" srcOrd="22" destOrd="0" presId="urn:microsoft.com/office/officeart/2008/layout/PictureGrid"/>
    <dgm:cxn modelId="{641EDACB-1556-402F-B207-CDF4F63813D1}" type="presParOf" srcId="{C54BAAAD-E7F6-4039-98C1-62D958A7E29E}" destId="{DE76088E-5339-433C-A0B2-2C90B101E874}" srcOrd="0" destOrd="0" presId="urn:microsoft.com/office/officeart/2008/layout/PictureGrid"/>
    <dgm:cxn modelId="{0D820C8E-AEE7-4706-8C88-58AB12D0E654}" type="presParOf" srcId="{C54BAAAD-E7F6-4039-98C1-62D958A7E29E}" destId="{CBB91570-774E-4A37-AF8E-229E0F81AB43}" srcOrd="1" destOrd="0" presId="urn:microsoft.com/office/officeart/2008/layout/PictureGrid"/>
    <dgm:cxn modelId="{C195F05D-AFBB-4C09-AC1A-18D8F0C5EC90}" type="presParOf" srcId="{15780C7F-F6AC-4AB1-9AD4-2C163660D9AA}" destId="{C1A11ADC-FF92-4517-AAE2-3323F4A8ADF2}" srcOrd="23" destOrd="0" presId="urn:microsoft.com/office/officeart/2008/layout/PictureGrid"/>
    <dgm:cxn modelId="{74879B24-359B-4944-8B7B-3FF7427BA3A8}" type="presParOf" srcId="{15780C7F-F6AC-4AB1-9AD4-2C163660D9AA}" destId="{6818B153-704F-4861-AEB8-8535E7F1B3C1}" srcOrd="24" destOrd="0" presId="urn:microsoft.com/office/officeart/2008/layout/PictureGrid"/>
    <dgm:cxn modelId="{8F758BD9-49AC-4288-9900-B53B30C24DA3}" type="presParOf" srcId="{6818B153-704F-4861-AEB8-8535E7F1B3C1}" destId="{F21F686E-56F3-4409-9864-8CEE98943ACD}" srcOrd="0" destOrd="0" presId="urn:microsoft.com/office/officeart/2008/layout/PictureGrid"/>
    <dgm:cxn modelId="{B9F5D313-3336-4FF5-8C70-706E9F1C2E51}" type="presParOf" srcId="{6818B153-704F-4861-AEB8-8535E7F1B3C1}" destId="{4D7A25FC-E829-488A-9E96-D69C6161AE80}" srcOrd="1" destOrd="0" presId="urn:microsoft.com/office/officeart/2008/layout/PictureGrid"/>
    <dgm:cxn modelId="{3323C306-33BA-4AEB-86C7-E237A1BC65AD}" type="presParOf" srcId="{15780C7F-F6AC-4AB1-9AD4-2C163660D9AA}" destId="{0E003B9B-D173-46EE-B1A2-1786359EFC9C}" srcOrd="25" destOrd="0" presId="urn:microsoft.com/office/officeart/2008/layout/PictureGrid"/>
    <dgm:cxn modelId="{8B8BA73D-C9D9-4207-9DCC-07883373D5A7}" type="presParOf" srcId="{15780C7F-F6AC-4AB1-9AD4-2C163660D9AA}" destId="{FA885DBF-333E-4089-B4E6-3F9AAF3509BB}" srcOrd="26" destOrd="0" presId="urn:microsoft.com/office/officeart/2008/layout/PictureGrid"/>
    <dgm:cxn modelId="{9F3A1E15-D124-49FA-A5F9-0D421FB27675}" type="presParOf" srcId="{FA885DBF-333E-4089-B4E6-3F9AAF3509BB}" destId="{BD2B4A75-58E2-4F7E-8C2A-28F815F98BBE}" srcOrd="0" destOrd="0" presId="urn:microsoft.com/office/officeart/2008/layout/PictureGrid"/>
    <dgm:cxn modelId="{58777CFA-3E0D-4563-8763-97FAF84C285E}" type="presParOf" srcId="{FA885DBF-333E-4089-B4E6-3F9AAF3509BB}" destId="{5FD9D9A5-915E-489F-A45C-CFF14007B8D6}" srcOrd="1" destOrd="0" presId="urn:microsoft.com/office/officeart/2008/layout/PictureGrid"/>
    <dgm:cxn modelId="{98C8EA6E-4422-4698-9D16-D3521BD7AA33}" type="presParOf" srcId="{15780C7F-F6AC-4AB1-9AD4-2C163660D9AA}" destId="{675237A2-2353-421B-BEFD-ADDB2512389E}" srcOrd="27" destOrd="0" presId="urn:microsoft.com/office/officeart/2008/layout/PictureGrid"/>
    <dgm:cxn modelId="{09207BED-BD4F-45D8-B3C5-7A28B7A08B21}" type="presParOf" srcId="{15780C7F-F6AC-4AB1-9AD4-2C163660D9AA}" destId="{FF9DD7F7-588C-410F-851C-06CB71C537CA}" srcOrd="28" destOrd="0" presId="urn:microsoft.com/office/officeart/2008/layout/PictureGrid"/>
    <dgm:cxn modelId="{3A6CEAD3-6C29-4612-B549-ED1E14AE5651}" type="presParOf" srcId="{FF9DD7F7-588C-410F-851C-06CB71C537CA}" destId="{D93E643B-A6D6-4EED-9D55-20742244C48A}" srcOrd="0" destOrd="0" presId="urn:microsoft.com/office/officeart/2008/layout/PictureGrid"/>
    <dgm:cxn modelId="{96C94E19-D12E-44C5-ADAD-D78B430B8C8B}" type="presParOf" srcId="{FF9DD7F7-588C-410F-851C-06CB71C537CA}" destId="{23A0FE8C-5C88-486C-97A3-D12410EE0481}" srcOrd="1" destOrd="0" presId="urn:microsoft.com/office/officeart/2008/layout/PictureGrid"/>
    <dgm:cxn modelId="{FAD41E54-E29D-4C23-B738-8324EE18328F}" type="presParOf" srcId="{15780C7F-F6AC-4AB1-9AD4-2C163660D9AA}" destId="{804E31DE-4166-4AF7-BD3F-04E3E1D3A304}" srcOrd="29" destOrd="0" presId="urn:microsoft.com/office/officeart/2008/layout/PictureGrid"/>
    <dgm:cxn modelId="{0200CC4B-7FF8-451C-BBCB-9F29C8063598}" type="presParOf" srcId="{15780C7F-F6AC-4AB1-9AD4-2C163660D9AA}" destId="{8C5A1CEE-2552-4F6F-B9DD-AE81809C543F}" srcOrd="30" destOrd="0" presId="urn:microsoft.com/office/officeart/2008/layout/PictureGrid"/>
    <dgm:cxn modelId="{172E437C-63A4-40B2-86BA-34DAEAC14707}" type="presParOf" srcId="{8C5A1CEE-2552-4F6F-B9DD-AE81809C543F}" destId="{CBD764E7-CD24-4F8B-9DC6-02CD264D06BE}" srcOrd="0" destOrd="0" presId="urn:microsoft.com/office/officeart/2008/layout/PictureGrid"/>
    <dgm:cxn modelId="{74A21B14-8255-4E51-B3E1-05B8EF1B6413}" type="presParOf" srcId="{8C5A1CEE-2552-4F6F-B9DD-AE81809C543F}" destId="{43634879-2EC4-45DD-96D8-ACD97B4B43BE}" srcOrd="1" destOrd="0" presId="urn:microsoft.com/office/officeart/2008/layout/PictureGrid"/>
    <dgm:cxn modelId="{D5B70EC6-DB88-4E2D-BDB7-836DDEFF842C}" type="presParOf" srcId="{15780C7F-F6AC-4AB1-9AD4-2C163660D9AA}" destId="{1B0E60AA-05DA-4D3E-8CEF-C3D499022F01}" srcOrd="31" destOrd="0" presId="urn:microsoft.com/office/officeart/2008/layout/PictureGrid"/>
    <dgm:cxn modelId="{ED48850F-D3BC-41C0-919E-72B0B9907799}" type="presParOf" srcId="{15780C7F-F6AC-4AB1-9AD4-2C163660D9AA}" destId="{F2B0FE67-0247-41AD-A61A-B3F2E96B525D}" srcOrd="32" destOrd="0" presId="urn:microsoft.com/office/officeart/2008/layout/PictureGrid"/>
    <dgm:cxn modelId="{AA7A8AF4-F229-4B2E-901A-E75FA2C8BEC5}" type="presParOf" srcId="{F2B0FE67-0247-41AD-A61A-B3F2E96B525D}" destId="{D863485D-497A-4E12-97F8-C66F8B766055}" srcOrd="0" destOrd="0" presId="urn:microsoft.com/office/officeart/2008/layout/PictureGrid"/>
    <dgm:cxn modelId="{5998C095-7A24-4FAD-B10C-24A28E9E3C1F}" type="presParOf" srcId="{F2B0FE67-0247-41AD-A61A-B3F2E96B525D}" destId="{0419FD77-1E36-4930-AA13-8C42610BCE4B}" srcOrd="1" destOrd="0" presId="urn:microsoft.com/office/officeart/2008/layout/PictureGrid"/>
    <dgm:cxn modelId="{526A428E-2710-409F-83A2-ECEFD5BC8F9F}" type="presParOf" srcId="{15780C7F-F6AC-4AB1-9AD4-2C163660D9AA}" destId="{D1E2A1C4-16AF-4C34-A49A-1E04BDFBC0D2}" srcOrd="33" destOrd="0" presId="urn:microsoft.com/office/officeart/2008/layout/PictureGrid"/>
    <dgm:cxn modelId="{FFD339A1-F405-4C5D-A41F-2C8344B53AEB}" type="presParOf" srcId="{15780C7F-F6AC-4AB1-9AD4-2C163660D9AA}" destId="{D84EFD20-3AC4-491E-B172-21F6FD9B27FE}" srcOrd="34" destOrd="0" presId="urn:microsoft.com/office/officeart/2008/layout/PictureGrid"/>
    <dgm:cxn modelId="{A189A778-63A2-45E7-9D0A-2E647BBF8F45}" type="presParOf" srcId="{D84EFD20-3AC4-491E-B172-21F6FD9B27FE}" destId="{ADBB781F-7283-4C90-9A17-E19CBCC3AB34}" srcOrd="0" destOrd="0" presId="urn:microsoft.com/office/officeart/2008/layout/PictureGrid"/>
    <dgm:cxn modelId="{3DCE852B-C476-43ED-A5D5-DE8F2C125AE2}" type="presParOf" srcId="{D84EFD20-3AC4-491E-B172-21F6FD9B27FE}" destId="{A706B044-F869-4203-874D-FB055161079D}" srcOrd="1" destOrd="0" presId="urn:microsoft.com/office/officeart/2008/layout/PictureGrid"/>
    <dgm:cxn modelId="{BBC26CBA-34E0-4DE7-8EEA-53660ECB9E16}" type="presParOf" srcId="{15780C7F-F6AC-4AB1-9AD4-2C163660D9AA}" destId="{841FEF30-A974-48E5-83D6-13F6674C056C}" srcOrd="35" destOrd="0" presId="urn:microsoft.com/office/officeart/2008/layout/PictureGrid"/>
    <dgm:cxn modelId="{23C5130C-177E-4198-B657-012C802CA008}" type="presParOf" srcId="{15780C7F-F6AC-4AB1-9AD4-2C163660D9AA}" destId="{9BCCA268-0A9C-4E3A-B0B4-6EC94CB3E812}" srcOrd="36" destOrd="0" presId="urn:microsoft.com/office/officeart/2008/layout/PictureGrid"/>
    <dgm:cxn modelId="{81599449-7946-47F7-9396-0533FD7D9A5B}" type="presParOf" srcId="{9BCCA268-0A9C-4E3A-B0B4-6EC94CB3E812}" destId="{BC576283-F2A3-4105-AC81-03933F9474D1}" srcOrd="0" destOrd="0" presId="urn:microsoft.com/office/officeart/2008/layout/PictureGrid"/>
    <dgm:cxn modelId="{2A7A1A14-28C3-45B5-9223-D1FCAC509D67}" type="presParOf" srcId="{9BCCA268-0A9C-4E3A-B0B4-6EC94CB3E812}" destId="{B77BB411-7DF8-41E7-B838-4867C49FEB20}" srcOrd="1" destOrd="0" presId="urn:microsoft.com/office/officeart/2008/layout/PictureGrid"/>
    <dgm:cxn modelId="{75B2D621-9A56-4570-857E-75352114AEB5}" type="presParOf" srcId="{15780C7F-F6AC-4AB1-9AD4-2C163660D9AA}" destId="{B2C94D81-333B-4D13-ADBE-1FDE56F495C0}" srcOrd="37" destOrd="0" presId="urn:microsoft.com/office/officeart/2008/layout/PictureGrid"/>
    <dgm:cxn modelId="{F644EE0C-40B1-4958-9D6C-61575D8EEA1B}" type="presParOf" srcId="{15780C7F-F6AC-4AB1-9AD4-2C163660D9AA}" destId="{802C9968-E565-420C-AD27-1920B9618017}" srcOrd="38" destOrd="0" presId="urn:microsoft.com/office/officeart/2008/layout/PictureGrid"/>
    <dgm:cxn modelId="{9867E1E3-9B97-4EAE-9EF2-516007191C5D}" type="presParOf" srcId="{802C9968-E565-420C-AD27-1920B9618017}" destId="{0BF379FE-2667-4A67-8FB7-1A0824DCD22F}" srcOrd="0" destOrd="0" presId="urn:microsoft.com/office/officeart/2008/layout/PictureGrid"/>
    <dgm:cxn modelId="{C0348B1D-CC46-48A9-9343-FFEB9DF4F8F6}" type="presParOf" srcId="{802C9968-E565-420C-AD27-1920B9618017}" destId="{F11ADBC3-AB41-4AD6-B620-9357A7868373}" srcOrd="1" destOrd="0" presId="urn:microsoft.com/office/officeart/2008/layout/PictureGrid"/>
    <dgm:cxn modelId="{81865A92-A8A1-43AC-B4AB-116E90A24668}" type="presParOf" srcId="{15780C7F-F6AC-4AB1-9AD4-2C163660D9AA}" destId="{D5234A55-ACBF-4F72-9FE2-1F6C4E0F5BE4}" srcOrd="39" destOrd="0" presId="urn:microsoft.com/office/officeart/2008/layout/PictureGrid"/>
    <dgm:cxn modelId="{70580151-4037-4A88-AF9C-0D54CC23ABBD}" type="presParOf" srcId="{15780C7F-F6AC-4AB1-9AD4-2C163660D9AA}" destId="{D9023ACF-636A-4314-9C73-2F85E411A7E6}" srcOrd="40" destOrd="0" presId="urn:microsoft.com/office/officeart/2008/layout/PictureGrid"/>
    <dgm:cxn modelId="{9DCD7191-0673-45B6-A886-E8F1DB51183E}" type="presParOf" srcId="{D9023ACF-636A-4314-9C73-2F85E411A7E6}" destId="{B2B4EE64-EBDC-4CD3-A129-D2B00DAC464E}" srcOrd="0" destOrd="0" presId="urn:microsoft.com/office/officeart/2008/layout/PictureGrid"/>
    <dgm:cxn modelId="{B7999A44-7CFE-4E54-BC66-1B8C9C47769D}" type="presParOf" srcId="{D9023ACF-636A-4314-9C73-2F85E411A7E6}" destId="{E86D2AD8-ED04-4674-9E2F-96582F561444}" srcOrd="1" destOrd="0" presId="urn:microsoft.com/office/officeart/2008/layout/PictureGrid"/>
    <dgm:cxn modelId="{E671B018-7E28-4D2B-866F-20FCE5FAEE89}" type="presParOf" srcId="{15780C7F-F6AC-4AB1-9AD4-2C163660D9AA}" destId="{7AB6610E-5F31-4CEC-9591-73FED48B768A}" srcOrd="41" destOrd="0" presId="urn:microsoft.com/office/officeart/2008/layout/PictureGrid"/>
    <dgm:cxn modelId="{26E96068-7BDF-4132-BDE1-A71937A0AFC7}" type="presParOf" srcId="{15780C7F-F6AC-4AB1-9AD4-2C163660D9AA}" destId="{3BBE6D1D-3DA9-457D-804B-2C9FFB1E54B6}" srcOrd="42" destOrd="0" presId="urn:microsoft.com/office/officeart/2008/layout/PictureGrid"/>
    <dgm:cxn modelId="{0CFA6ED2-AC15-48CE-B8D5-A23F2DEA44B1}" type="presParOf" srcId="{3BBE6D1D-3DA9-457D-804B-2C9FFB1E54B6}" destId="{EF526FFA-59C1-4F57-AA66-3F0D4BF49CF9}" srcOrd="0" destOrd="0" presId="urn:microsoft.com/office/officeart/2008/layout/PictureGrid"/>
    <dgm:cxn modelId="{3CD26624-0E81-48AD-85EF-318B404DE7EF}" type="presParOf" srcId="{3BBE6D1D-3DA9-457D-804B-2C9FFB1E54B6}" destId="{A58B7CFC-0D7B-41FD-804A-86A04FDF632E}" srcOrd="1" destOrd="0" presId="urn:microsoft.com/office/officeart/2008/layout/PictureGrid"/>
    <dgm:cxn modelId="{1889C954-C540-4FC3-8EFA-4A8AE602ACF9}" type="presParOf" srcId="{15780C7F-F6AC-4AB1-9AD4-2C163660D9AA}" destId="{0C7885DA-2287-46A1-9AC5-6FAAA6DD491A}" srcOrd="43" destOrd="0" presId="urn:microsoft.com/office/officeart/2008/layout/PictureGrid"/>
    <dgm:cxn modelId="{8712E696-0FA9-4A07-849C-241C5F77BCA6}" type="presParOf" srcId="{15780C7F-F6AC-4AB1-9AD4-2C163660D9AA}" destId="{E170F6EE-AFE1-40EB-A3B3-476DFC5DE3D3}" srcOrd="44" destOrd="0" presId="urn:microsoft.com/office/officeart/2008/layout/PictureGrid"/>
    <dgm:cxn modelId="{137F2F5A-75A3-4289-9D8C-03AF65B57C11}" type="presParOf" srcId="{E170F6EE-AFE1-40EB-A3B3-476DFC5DE3D3}" destId="{0290C083-8984-4A58-9A29-103FAC96A5A4}" srcOrd="0" destOrd="0" presId="urn:microsoft.com/office/officeart/2008/layout/PictureGrid"/>
    <dgm:cxn modelId="{085574C6-263F-48B3-9877-87D89EEB571E}" type="presParOf" srcId="{E170F6EE-AFE1-40EB-A3B3-476DFC5DE3D3}" destId="{960A8347-B4E2-4341-A59F-490C6034BA8E}" srcOrd="1" destOrd="0" presId="urn:microsoft.com/office/officeart/2008/layout/PictureGrid"/>
    <dgm:cxn modelId="{3E671AE6-8298-491E-B764-5D1B81C29123}" type="presParOf" srcId="{15780C7F-F6AC-4AB1-9AD4-2C163660D9AA}" destId="{2FCBCE55-3CC1-41AC-8D81-719C36E125E1}" srcOrd="45" destOrd="0" presId="urn:microsoft.com/office/officeart/2008/layout/PictureGrid"/>
    <dgm:cxn modelId="{F59CEDA7-6A2F-40F6-8A25-CE0A5F502C00}" type="presParOf" srcId="{15780C7F-F6AC-4AB1-9AD4-2C163660D9AA}" destId="{FAFA2FF7-C918-4C0B-AF27-C5B29469389A}" srcOrd="46" destOrd="0" presId="urn:microsoft.com/office/officeart/2008/layout/PictureGrid"/>
    <dgm:cxn modelId="{B4629303-8863-4324-A17F-38E8AE85CFCD}" type="presParOf" srcId="{FAFA2FF7-C918-4C0B-AF27-C5B29469389A}" destId="{B5B1E80B-AEFC-493A-AE5E-6DEA2C2372D7}" srcOrd="0" destOrd="0" presId="urn:microsoft.com/office/officeart/2008/layout/PictureGrid"/>
    <dgm:cxn modelId="{98C7BF50-9B66-4E40-A515-49D854170E0A}" type="presParOf" srcId="{FAFA2FF7-C918-4C0B-AF27-C5B29469389A}" destId="{ACF2AB60-5180-498E-82C2-07462E7946FA}" srcOrd="1" destOrd="0" presId="urn:microsoft.com/office/officeart/2008/layout/PictureGrid"/>
    <dgm:cxn modelId="{75CEA44E-3147-49E6-9E5F-0C5192CBD140}" type="presParOf" srcId="{15780C7F-F6AC-4AB1-9AD4-2C163660D9AA}" destId="{BBC71B6C-7E49-411D-94FE-C77C87C91E80}" srcOrd="47" destOrd="0" presId="urn:microsoft.com/office/officeart/2008/layout/PictureGrid"/>
    <dgm:cxn modelId="{D76F3535-2EC9-44CF-BDCA-690D0136CBD1}" type="presParOf" srcId="{15780C7F-F6AC-4AB1-9AD4-2C163660D9AA}" destId="{AD16989E-8C37-4EA7-AE0B-D883229A06A7}" srcOrd="48" destOrd="0" presId="urn:microsoft.com/office/officeart/2008/layout/PictureGrid"/>
    <dgm:cxn modelId="{8459D408-1F1B-4FC2-884A-C43CD812B460}" type="presParOf" srcId="{AD16989E-8C37-4EA7-AE0B-D883229A06A7}" destId="{39A160A9-32D5-44A5-BC57-4FCB65BBF95A}" srcOrd="0" destOrd="0" presId="urn:microsoft.com/office/officeart/2008/layout/PictureGrid"/>
    <dgm:cxn modelId="{2CDB5708-614E-47A9-9B3B-E6B692E5C5E6}" type="presParOf" srcId="{AD16989E-8C37-4EA7-AE0B-D883229A06A7}" destId="{DE0856BE-7B74-427F-84DD-7881E6D3C695}" srcOrd="1" destOrd="0" presId="urn:microsoft.com/office/officeart/2008/layout/PictureGrid"/>
    <dgm:cxn modelId="{DAD35F9E-AD6A-4FBD-A9E8-A3BF999BD6AB}" type="presParOf" srcId="{15780C7F-F6AC-4AB1-9AD4-2C163660D9AA}" destId="{29CC4303-B3C5-4247-826B-765A1DF6BFB5}" srcOrd="49" destOrd="0" presId="urn:microsoft.com/office/officeart/2008/layout/PictureGrid"/>
    <dgm:cxn modelId="{B3984360-CA9A-48C8-ABC1-15BC7BE75749}" type="presParOf" srcId="{15780C7F-F6AC-4AB1-9AD4-2C163660D9AA}" destId="{C4794BC7-6189-46C4-A423-857B575E33B7}" srcOrd="50" destOrd="0" presId="urn:microsoft.com/office/officeart/2008/layout/PictureGrid"/>
    <dgm:cxn modelId="{B6B265D0-E246-405A-89E6-8A2DB16F180F}" type="presParOf" srcId="{C4794BC7-6189-46C4-A423-857B575E33B7}" destId="{D48CBBB5-296D-413D-9F6E-DF54EAD01A11}" srcOrd="0" destOrd="0" presId="urn:microsoft.com/office/officeart/2008/layout/PictureGrid"/>
    <dgm:cxn modelId="{611CABB3-831D-404E-8191-FBC35231117D}" type="presParOf" srcId="{C4794BC7-6189-46C4-A423-857B575E33B7}" destId="{121F18D5-F2A1-41E2-87EA-6796C2E6F673}" srcOrd="1" destOrd="0" presId="urn:microsoft.com/office/officeart/2008/layout/PictureGrid"/>
    <dgm:cxn modelId="{2F8DD0B5-D487-4200-B0EC-0DD2B1659744}" type="presParOf" srcId="{15780C7F-F6AC-4AB1-9AD4-2C163660D9AA}" destId="{14D88B0E-426B-4E26-8841-20AFFC507F1E}" srcOrd="51" destOrd="0" presId="urn:microsoft.com/office/officeart/2008/layout/PictureGrid"/>
    <dgm:cxn modelId="{F3A924B1-BE5C-466F-968E-65249E98C0C0}" type="presParOf" srcId="{15780C7F-F6AC-4AB1-9AD4-2C163660D9AA}" destId="{056F5E64-CC52-4C25-8CC8-48189D67109B}" srcOrd="52" destOrd="0" presId="urn:microsoft.com/office/officeart/2008/layout/PictureGrid"/>
    <dgm:cxn modelId="{F2F96DC9-9253-4748-8B20-AC401FC9363E}" type="presParOf" srcId="{056F5E64-CC52-4C25-8CC8-48189D67109B}" destId="{DEB29C8B-AE3E-4C5F-8A84-BD10AA46A50B}" srcOrd="0" destOrd="0" presId="urn:microsoft.com/office/officeart/2008/layout/PictureGrid"/>
    <dgm:cxn modelId="{9169B8C9-B990-4AF5-90EB-FA78B72EF8AE}" type="presParOf" srcId="{056F5E64-CC52-4C25-8CC8-48189D67109B}" destId="{46424332-3BB0-489C-B781-C73A00441A19}" srcOrd="1" destOrd="0" presId="urn:microsoft.com/office/officeart/2008/layout/PictureGrid"/>
    <dgm:cxn modelId="{C206CAE7-C0C7-4CB1-92FF-FC8794518529}" type="presParOf" srcId="{15780C7F-F6AC-4AB1-9AD4-2C163660D9AA}" destId="{3D2E172B-B258-4F1A-A250-5BD03CC5B9D2}" srcOrd="53" destOrd="0" presId="urn:microsoft.com/office/officeart/2008/layout/PictureGrid"/>
    <dgm:cxn modelId="{BB5EEB7D-CA45-40BB-AAE1-F99A9E9779F6}" type="presParOf" srcId="{15780C7F-F6AC-4AB1-9AD4-2C163660D9AA}" destId="{143D2D7C-193E-4CE6-A756-D5727179FA2C}" srcOrd="54" destOrd="0" presId="urn:microsoft.com/office/officeart/2008/layout/PictureGrid"/>
    <dgm:cxn modelId="{84BE5395-97AC-4FE9-9C7F-BDCEB7DC4AE0}" type="presParOf" srcId="{143D2D7C-193E-4CE6-A756-D5727179FA2C}" destId="{C31E693B-7740-45F7-9214-7E27AB5814B7}" srcOrd="0" destOrd="0" presId="urn:microsoft.com/office/officeart/2008/layout/PictureGrid"/>
    <dgm:cxn modelId="{2FCCEEA5-8819-4E16-BF7F-29617FDFE31D}" type="presParOf" srcId="{143D2D7C-193E-4CE6-A756-D5727179FA2C}" destId="{2A405364-B6E0-4BC5-A332-C2C918A56DCB}" srcOrd="1" destOrd="0" presId="urn:microsoft.com/office/officeart/2008/layout/PictureGrid"/>
    <dgm:cxn modelId="{850FBBF9-0FB7-423C-ADAD-C8C66EC90AB4}" type="presParOf" srcId="{15780C7F-F6AC-4AB1-9AD4-2C163660D9AA}" destId="{60585B79-8AA9-46D4-98DB-F9CE37C695D1}" srcOrd="55" destOrd="0" presId="urn:microsoft.com/office/officeart/2008/layout/PictureGrid"/>
    <dgm:cxn modelId="{F451858F-1920-43EF-BED4-681677FD9E18}" type="presParOf" srcId="{15780C7F-F6AC-4AB1-9AD4-2C163660D9AA}" destId="{D5F9BD98-C017-4ECF-AF16-97047CAD012E}" srcOrd="56" destOrd="0" presId="urn:microsoft.com/office/officeart/2008/layout/PictureGrid"/>
    <dgm:cxn modelId="{9BEEE585-A921-448C-A7DD-02FC72D0855E}" type="presParOf" srcId="{D5F9BD98-C017-4ECF-AF16-97047CAD012E}" destId="{A17E6982-4C9C-4040-B0D8-AF98E62C177A}" srcOrd="0" destOrd="0" presId="urn:microsoft.com/office/officeart/2008/layout/PictureGrid"/>
    <dgm:cxn modelId="{686089CF-19FB-4F60-BE43-9A82D71E0E03}" type="presParOf" srcId="{D5F9BD98-C017-4ECF-AF16-97047CAD012E}" destId="{ADCB1C76-60C7-48B8-BDE1-B2D5AFA172FA}" srcOrd="1" destOrd="0" presId="urn:microsoft.com/office/officeart/2008/layout/PictureGrid"/>
    <dgm:cxn modelId="{2B4C5E9B-5D72-4352-97A2-DD45FB78A013}" type="presParOf" srcId="{15780C7F-F6AC-4AB1-9AD4-2C163660D9AA}" destId="{45D6F8DB-EA3C-4F1E-A598-0B5086791BC7}" srcOrd="57" destOrd="0" presId="urn:microsoft.com/office/officeart/2008/layout/PictureGrid"/>
    <dgm:cxn modelId="{F94F045B-AE0C-4564-85F5-12FA2233C160}" type="presParOf" srcId="{15780C7F-F6AC-4AB1-9AD4-2C163660D9AA}" destId="{20455909-207E-4E6E-A68E-0B5BF6C40C12}" srcOrd="58" destOrd="0" presId="urn:microsoft.com/office/officeart/2008/layout/PictureGrid"/>
    <dgm:cxn modelId="{B8E38AFD-217E-4A95-BF3D-AD1E107CB250}" type="presParOf" srcId="{20455909-207E-4E6E-A68E-0B5BF6C40C12}" destId="{696BF133-71CD-492A-9020-ECFE5A2D3E66}" srcOrd="0" destOrd="0" presId="urn:microsoft.com/office/officeart/2008/layout/PictureGrid"/>
    <dgm:cxn modelId="{B504966E-243C-47DD-9BA7-891F45F78E0B}" type="presParOf" srcId="{20455909-207E-4E6E-A68E-0B5BF6C40C12}" destId="{38388F03-6D0B-4967-ABBC-A8CCF239D615}" srcOrd="1" destOrd="0" presId="urn:microsoft.com/office/officeart/2008/layout/PictureGrid"/>
    <dgm:cxn modelId="{21C0BDB3-DF23-4A63-B92D-B3A53B658B6D}" type="presParOf" srcId="{15780C7F-F6AC-4AB1-9AD4-2C163660D9AA}" destId="{2E4BFFDF-1D61-4186-B6A6-70B5B6F05549}" srcOrd="59" destOrd="0" presId="urn:microsoft.com/office/officeart/2008/layout/PictureGrid"/>
    <dgm:cxn modelId="{9DD83BFF-8464-4905-A0F9-6B7ADF8D4353}" type="presParOf" srcId="{15780C7F-F6AC-4AB1-9AD4-2C163660D9AA}" destId="{E3505CE1-BB8F-4424-8B15-7431D2C58450}" srcOrd="60" destOrd="0" presId="urn:microsoft.com/office/officeart/2008/layout/PictureGrid"/>
    <dgm:cxn modelId="{397BB934-A4F0-41E0-B482-65430335F908}" type="presParOf" srcId="{E3505CE1-BB8F-4424-8B15-7431D2C58450}" destId="{B916BC47-5269-47C0-A445-CEC3AA3DC907}" srcOrd="0" destOrd="0" presId="urn:microsoft.com/office/officeart/2008/layout/PictureGrid"/>
    <dgm:cxn modelId="{C98A4AAD-331F-4FA5-8491-B97DF1EAD77D}" type="presParOf" srcId="{E3505CE1-BB8F-4424-8B15-7431D2C58450}" destId="{F1930F15-0262-4683-9615-DF9ACD1BE071}" srcOrd="1" destOrd="0" presId="urn:microsoft.com/office/officeart/2008/layout/PictureGrid"/>
    <dgm:cxn modelId="{862BC791-A1A5-44E7-A3BA-D1F84AA6C673}" type="presParOf" srcId="{15780C7F-F6AC-4AB1-9AD4-2C163660D9AA}" destId="{E42EDA29-8BBE-4AC2-8CA8-44BA3AA8EC3E}" srcOrd="61" destOrd="0" presId="urn:microsoft.com/office/officeart/2008/layout/PictureGrid"/>
    <dgm:cxn modelId="{DC390C92-4D36-479B-BA6D-12C1DFBC9E25}" type="presParOf" srcId="{15780C7F-F6AC-4AB1-9AD4-2C163660D9AA}" destId="{6F55543B-C458-4FDA-A7D8-776D2767B523}" srcOrd="62" destOrd="0" presId="urn:microsoft.com/office/officeart/2008/layout/PictureGrid"/>
    <dgm:cxn modelId="{B989C258-00BD-466D-8132-D01424F97235}" type="presParOf" srcId="{6F55543B-C458-4FDA-A7D8-776D2767B523}" destId="{B5BE7080-8954-48CE-9BDD-75364BF225CE}" srcOrd="0" destOrd="0" presId="urn:microsoft.com/office/officeart/2008/layout/PictureGrid"/>
    <dgm:cxn modelId="{543F5335-2B70-478A-B073-447D4B17E5E3}" type="presParOf" srcId="{6F55543B-C458-4FDA-A7D8-776D2767B523}" destId="{2892193E-A7DF-426C-8EC4-F884DF84E584}" srcOrd="1" destOrd="0" presId="urn:microsoft.com/office/officeart/2008/layout/PictureGrid"/>
    <dgm:cxn modelId="{C43D7E33-B083-46F5-9E51-F46B08F8BB0E}" type="presParOf" srcId="{15780C7F-F6AC-4AB1-9AD4-2C163660D9AA}" destId="{3072EB4A-BCC1-448B-9A54-69522B7E69C6}" srcOrd="63" destOrd="0" presId="urn:microsoft.com/office/officeart/2008/layout/PictureGrid"/>
    <dgm:cxn modelId="{3CD13B45-D7B2-426D-B0D0-A1F919BAE422}" type="presParOf" srcId="{15780C7F-F6AC-4AB1-9AD4-2C163660D9AA}" destId="{7CFD201D-E9F5-448C-B336-4FD29A364E91}" srcOrd="64" destOrd="0" presId="urn:microsoft.com/office/officeart/2008/layout/PictureGrid"/>
    <dgm:cxn modelId="{161E9A65-AB05-4761-8894-BBE85BD1BBF4}" type="presParOf" srcId="{7CFD201D-E9F5-448C-B336-4FD29A364E91}" destId="{A4F4300F-7A93-4DF1-B04D-1654BB94D4FD}" srcOrd="0" destOrd="0" presId="urn:microsoft.com/office/officeart/2008/layout/PictureGrid"/>
    <dgm:cxn modelId="{B9E49C1A-D3DD-4932-894D-97B1C2BEDAA4}" type="presParOf" srcId="{7CFD201D-E9F5-448C-B336-4FD29A364E91}" destId="{119FF80C-46FC-4450-8788-B34B92796B31}" srcOrd="1" destOrd="0" presId="urn:microsoft.com/office/officeart/2008/layout/PictureGrid"/>
    <dgm:cxn modelId="{A3697B27-6191-4FD3-842E-F46630C5B3E2}" type="presParOf" srcId="{15780C7F-F6AC-4AB1-9AD4-2C163660D9AA}" destId="{B364AFCE-46ED-4238-952E-6044986A5083}" srcOrd="65" destOrd="0" presId="urn:microsoft.com/office/officeart/2008/layout/PictureGrid"/>
    <dgm:cxn modelId="{5EFBB0D9-5165-4646-B744-356B30066C01}" type="presParOf" srcId="{15780C7F-F6AC-4AB1-9AD4-2C163660D9AA}" destId="{71C373CC-EB08-4F6A-B034-EA1A06F5E497}" srcOrd="66" destOrd="0" presId="urn:microsoft.com/office/officeart/2008/layout/PictureGrid"/>
    <dgm:cxn modelId="{6F77FC91-90EE-4745-9911-2822FE83DB35}" type="presParOf" srcId="{71C373CC-EB08-4F6A-B034-EA1A06F5E497}" destId="{97599281-4FFA-4316-8F01-12DCDB04407A}" srcOrd="0" destOrd="0" presId="urn:microsoft.com/office/officeart/2008/layout/PictureGrid"/>
    <dgm:cxn modelId="{532B7B57-04FC-4B75-84D9-09FCA6304225}" type="presParOf" srcId="{71C373CC-EB08-4F6A-B034-EA1A06F5E497}" destId="{9C892E92-2892-4BA7-8B3C-6D2BB1CADF7D}" srcOrd="1" destOrd="0" presId="urn:microsoft.com/office/officeart/2008/layout/PictureGrid"/>
    <dgm:cxn modelId="{12B6E3B1-0E7B-4015-84E9-893AEC826F67}" type="presParOf" srcId="{15780C7F-F6AC-4AB1-9AD4-2C163660D9AA}" destId="{748DD7F1-15EE-40CA-984B-C9E890476153}" srcOrd="67" destOrd="0" presId="urn:microsoft.com/office/officeart/2008/layout/PictureGrid"/>
    <dgm:cxn modelId="{C1FBF33E-93AB-44F9-9C9C-98409943F074}" type="presParOf" srcId="{15780C7F-F6AC-4AB1-9AD4-2C163660D9AA}" destId="{0E6975E6-3A4C-419D-A86A-FE22188DEC63}" srcOrd="68" destOrd="0" presId="urn:microsoft.com/office/officeart/2008/layout/PictureGrid"/>
    <dgm:cxn modelId="{0FAD935F-DE86-4C53-99AA-FE0376A99413}" type="presParOf" srcId="{0E6975E6-3A4C-419D-A86A-FE22188DEC63}" destId="{F3D4FEE4-0AD5-4537-BA69-4E51C1FD6CCD}" srcOrd="0" destOrd="0" presId="urn:microsoft.com/office/officeart/2008/layout/PictureGrid"/>
    <dgm:cxn modelId="{0BC456E8-3954-40F7-8BC1-6FE05E72EE01}" type="presParOf" srcId="{0E6975E6-3A4C-419D-A86A-FE22188DEC63}" destId="{0CF9CEB6-1F2F-402B-904E-E99B2C7F8453}" srcOrd="1" destOrd="0" presId="urn:microsoft.com/office/officeart/2008/layout/PictureGrid"/>
    <dgm:cxn modelId="{7CC043B5-A677-4A98-A295-AE9C907E3B78}" type="presParOf" srcId="{15780C7F-F6AC-4AB1-9AD4-2C163660D9AA}" destId="{14960480-BD63-401D-98F4-50C1FA41AB5A}" srcOrd="69" destOrd="0" presId="urn:microsoft.com/office/officeart/2008/layout/PictureGrid"/>
    <dgm:cxn modelId="{7324D49B-1408-4F31-BEDD-120F5D0871A0}" type="presParOf" srcId="{15780C7F-F6AC-4AB1-9AD4-2C163660D9AA}" destId="{5986FEB4-C8A4-4369-8EDC-27CE87D93E45}" srcOrd="70" destOrd="0" presId="urn:microsoft.com/office/officeart/2008/layout/PictureGrid"/>
    <dgm:cxn modelId="{FE6E6EE9-6F46-409E-923A-18305EACDE0D}" type="presParOf" srcId="{5986FEB4-C8A4-4369-8EDC-27CE87D93E45}" destId="{4856C751-E688-40BB-8C41-E0D0687F8E10}" srcOrd="0" destOrd="0" presId="urn:microsoft.com/office/officeart/2008/layout/PictureGrid"/>
    <dgm:cxn modelId="{86163A68-3F80-4466-91FB-CC2B17576DD0}" type="presParOf" srcId="{5986FEB4-C8A4-4369-8EDC-27CE87D93E45}" destId="{1E811BB5-9FA8-449C-B124-ADEB1A0DFA84}" srcOrd="1" destOrd="0" presId="urn:microsoft.com/office/officeart/2008/layout/PictureGrid"/>
    <dgm:cxn modelId="{26008B4D-FFC0-454F-8EB3-261C4B86524A}" type="presParOf" srcId="{15780C7F-F6AC-4AB1-9AD4-2C163660D9AA}" destId="{55DDA98D-635E-484E-BA21-07F58D7072F4}" srcOrd="71" destOrd="0" presId="urn:microsoft.com/office/officeart/2008/layout/PictureGrid"/>
    <dgm:cxn modelId="{D8BF1571-C865-4CC5-9328-7E9ECE0B6ED2}" type="presParOf" srcId="{15780C7F-F6AC-4AB1-9AD4-2C163660D9AA}" destId="{3A5287A6-2187-484E-83BF-F825B88FBD4E}" srcOrd="72" destOrd="0" presId="urn:microsoft.com/office/officeart/2008/layout/PictureGrid"/>
    <dgm:cxn modelId="{48149D4D-CEFD-4531-AF46-9E598C6F6211}" type="presParOf" srcId="{3A5287A6-2187-484E-83BF-F825B88FBD4E}" destId="{38DDE8B1-36F1-4513-AAED-C308B989F4D4}" srcOrd="0" destOrd="0" presId="urn:microsoft.com/office/officeart/2008/layout/PictureGrid"/>
    <dgm:cxn modelId="{C6DB8000-D0F1-4C20-959D-EF38863B9FBA}" type="presParOf" srcId="{3A5287A6-2187-484E-83BF-F825B88FBD4E}" destId="{5D7E98A6-5D22-403E-A5E9-F066FBA8AC1C}" srcOrd="1" destOrd="0" presId="urn:microsoft.com/office/officeart/2008/layout/PictureGrid"/>
    <dgm:cxn modelId="{742F233D-D366-40D2-BEA9-57BFA9E57D64}" type="presParOf" srcId="{15780C7F-F6AC-4AB1-9AD4-2C163660D9AA}" destId="{63CBDD77-8DC6-429C-B46E-D4B5AE6060E3}" srcOrd="73" destOrd="0" presId="urn:microsoft.com/office/officeart/2008/layout/PictureGrid"/>
    <dgm:cxn modelId="{1F97C98B-2F96-44B3-B6B3-438FA138C751}" type="presParOf" srcId="{15780C7F-F6AC-4AB1-9AD4-2C163660D9AA}" destId="{B3BA7E60-B814-4779-ABA1-1D900B500705}" srcOrd="74" destOrd="0" presId="urn:microsoft.com/office/officeart/2008/layout/PictureGrid"/>
    <dgm:cxn modelId="{E59A5818-F5A6-4CB9-807E-C4F74DFB64E8}" type="presParOf" srcId="{B3BA7E60-B814-4779-ABA1-1D900B500705}" destId="{8C816CD0-457F-4CB1-BC40-7A36B39C0F5A}" srcOrd="0" destOrd="0" presId="urn:microsoft.com/office/officeart/2008/layout/PictureGrid"/>
    <dgm:cxn modelId="{A9ACCFD4-760F-4356-B2E4-FA935D0ACC67}" type="presParOf" srcId="{B3BA7E60-B814-4779-ABA1-1D900B500705}" destId="{430C5B1E-EB24-4DAA-AFF1-D8D1202A8C57}" srcOrd="1" destOrd="0" presId="urn:microsoft.com/office/officeart/2008/layout/PictureGrid"/>
    <dgm:cxn modelId="{95F964C4-733A-4B31-B05C-E310DFC34D67}" type="presParOf" srcId="{15780C7F-F6AC-4AB1-9AD4-2C163660D9AA}" destId="{ECB7D5DF-B6E4-4CA8-8884-8DEB2B28B96C}" srcOrd="75" destOrd="0" presId="urn:microsoft.com/office/officeart/2008/layout/PictureGrid"/>
    <dgm:cxn modelId="{CB1F98F0-9AA8-4678-99F2-89194F7C1E09}" type="presParOf" srcId="{15780C7F-F6AC-4AB1-9AD4-2C163660D9AA}" destId="{430F9279-BFB6-4489-BD11-C45D985E19AA}" srcOrd="76" destOrd="0" presId="urn:microsoft.com/office/officeart/2008/layout/PictureGrid"/>
    <dgm:cxn modelId="{F486A58A-0743-41D3-8AB8-2C2F0B1DFC72}" type="presParOf" srcId="{430F9279-BFB6-4489-BD11-C45D985E19AA}" destId="{14A2D5C7-4C01-4FF7-8AB2-EF337AFAFFEB}" srcOrd="0" destOrd="0" presId="urn:microsoft.com/office/officeart/2008/layout/PictureGrid"/>
    <dgm:cxn modelId="{04D4BC87-0C83-448A-AFAB-02E893E841A0}" type="presParOf" srcId="{430F9279-BFB6-4489-BD11-C45D985E19AA}" destId="{F0063227-69FC-48CB-8727-040B474A6FED}" srcOrd="1" destOrd="0" presId="urn:microsoft.com/office/officeart/2008/layout/PictureGrid"/>
    <dgm:cxn modelId="{6CB007A4-7C46-4258-B811-5882A783D974}" type="presParOf" srcId="{15780C7F-F6AC-4AB1-9AD4-2C163660D9AA}" destId="{3A4ACF16-0783-4090-90C6-732C1E47C5E1}" srcOrd="77" destOrd="0" presId="urn:microsoft.com/office/officeart/2008/layout/PictureGrid"/>
    <dgm:cxn modelId="{EBD09371-8E66-44F8-B8A8-DECDB21C483C}" type="presParOf" srcId="{15780C7F-F6AC-4AB1-9AD4-2C163660D9AA}" destId="{C1D8764A-F1B3-4904-93D6-F32ADBE227FB}" srcOrd="78" destOrd="0" presId="urn:microsoft.com/office/officeart/2008/layout/PictureGrid"/>
    <dgm:cxn modelId="{695C9F8A-CAFF-45BF-88DD-F338A81D4CA0}" type="presParOf" srcId="{C1D8764A-F1B3-4904-93D6-F32ADBE227FB}" destId="{EC088E6B-C748-4CAA-99B2-C95B5814426B}" srcOrd="0" destOrd="0" presId="urn:microsoft.com/office/officeart/2008/layout/PictureGrid"/>
    <dgm:cxn modelId="{7879F981-F733-443A-97DB-B5D879B8282D}" type="presParOf" srcId="{C1D8764A-F1B3-4904-93D6-F32ADBE227FB}" destId="{C75204AD-73F2-4C0E-91A9-5DEE42C12762}" srcOrd="1" destOrd="0" presId="urn:microsoft.com/office/officeart/2008/layout/PictureGrid"/>
    <dgm:cxn modelId="{CB0EBB65-0626-4490-B9DD-2D7310AC64C2}" type="presParOf" srcId="{15780C7F-F6AC-4AB1-9AD4-2C163660D9AA}" destId="{8A59FFA2-6362-436C-9A01-32858117A383}" srcOrd="79" destOrd="0" presId="urn:microsoft.com/office/officeart/2008/layout/PictureGrid"/>
    <dgm:cxn modelId="{F4F79C4C-67C3-4ABD-8E10-AD492B5BEF10}" type="presParOf" srcId="{15780C7F-F6AC-4AB1-9AD4-2C163660D9AA}" destId="{33A34654-CDDB-4E45-86FF-0EBB7A2A6B52}" srcOrd="80" destOrd="0" presId="urn:microsoft.com/office/officeart/2008/layout/PictureGrid"/>
    <dgm:cxn modelId="{267D8626-A854-40AA-B49E-61824A698F4E}" type="presParOf" srcId="{33A34654-CDDB-4E45-86FF-0EBB7A2A6B52}" destId="{A49942D4-5F8C-4A7D-86A8-BD24D08ADAB1}" srcOrd="0" destOrd="0" presId="urn:microsoft.com/office/officeart/2008/layout/PictureGrid"/>
    <dgm:cxn modelId="{611F44ED-8DA8-4DD0-BDCD-DB3C0E0634BA}" type="presParOf" srcId="{33A34654-CDDB-4E45-86FF-0EBB7A2A6B52}" destId="{F1A6C840-BE59-41B7-B4A4-EA41741752D8}" srcOrd="1" destOrd="0" presId="urn:microsoft.com/office/officeart/2008/layout/PictureGrid"/>
    <dgm:cxn modelId="{04C52E6F-2417-47DD-AF90-F69AEE7F598B}" type="presParOf" srcId="{15780C7F-F6AC-4AB1-9AD4-2C163660D9AA}" destId="{1D56AAD9-B20E-42DD-8A70-5E2D070815CA}" srcOrd="81" destOrd="0" presId="urn:microsoft.com/office/officeart/2008/layout/PictureGrid"/>
    <dgm:cxn modelId="{CB4ED0F7-A1DA-4121-852D-8547C9EB4EC2}" type="presParOf" srcId="{15780C7F-F6AC-4AB1-9AD4-2C163660D9AA}" destId="{36F9C5D0-A47B-402C-AB12-540AEEE54254}" srcOrd="82" destOrd="0" presId="urn:microsoft.com/office/officeart/2008/layout/PictureGrid"/>
    <dgm:cxn modelId="{63B43FAD-4F99-40DC-8292-F3EDFEA829FA}" type="presParOf" srcId="{36F9C5D0-A47B-402C-AB12-540AEEE54254}" destId="{23EDEB41-7E80-411E-A287-A45B8FC3B8F4}" srcOrd="0" destOrd="0" presId="urn:microsoft.com/office/officeart/2008/layout/PictureGrid"/>
    <dgm:cxn modelId="{382EA651-E2EE-4C8F-9579-85CF0EACA075}" type="presParOf" srcId="{36F9C5D0-A47B-402C-AB12-540AEEE54254}" destId="{83F4DF2F-FA8B-4448-8BA5-8364D8F4B266}" srcOrd="1" destOrd="0" presId="urn:microsoft.com/office/officeart/2008/layout/PictureGrid"/>
    <dgm:cxn modelId="{08CFBAF8-F7D2-46A3-A3FD-9D521F3A17FE}" type="presParOf" srcId="{15780C7F-F6AC-4AB1-9AD4-2C163660D9AA}" destId="{73326C80-3ED0-4625-8B07-956582AA5CCF}" srcOrd="83" destOrd="0" presId="urn:microsoft.com/office/officeart/2008/layout/PictureGrid"/>
    <dgm:cxn modelId="{ABD1577D-F38D-4967-A1BA-B83263297577}" type="presParOf" srcId="{15780C7F-F6AC-4AB1-9AD4-2C163660D9AA}" destId="{A9DCCE85-B543-4EE0-8221-FE8935842E94}" srcOrd="84" destOrd="0" presId="urn:microsoft.com/office/officeart/2008/layout/PictureGrid"/>
    <dgm:cxn modelId="{1AC945AF-BAB8-4E36-A07B-2CA940F5410E}" type="presParOf" srcId="{A9DCCE85-B543-4EE0-8221-FE8935842E94}" destId="{494C77D6-E998-40C5-A7DC-12EB63A76DDE}" srcOrd="0" destOrd="0" presId="urn:microsoft.com/office/officeart/2008/layout/PictureGrid"/>
    <dgm:cxn modelId="{8DC02884-E096-4971-939B-574E5AD72262}" type="presParOf" srcId="{A9DCCE85-B543-4EE0-8221-FE8935842E94}" destId="{4FE6E2B9-7863-4FD3-AAC0-08C8C5BC94C7}" srcOrd="1" destOrd="0" presId="urn:microsoft.com/office/officeart/2008/layout/PictureGrid"/>
    <dgm:cxn modelId="{F1322EA6-E049-46EE-A833-E8FF72F9F128}" type="presParOf" srcId="{15780C7F-F6AC-4AB1-9AD4-2C163660D9AA}" destId="{789F53E7-E7B6-4F29-9032-604ACB6C407C}" srcOrd="85" destOrd="0" presId="urn:microsoft.com/office/officeart/2008/layout/PictureGrid"/>
    <dgm:cxn modelId="{56206FCA-7760-4F75-ACE0-7B1B7BE4C763}" type="presParOf" srcId="{15780C7F-F6AC-4AB1-9AD4-2C163660D9AA}" destId="{8F770009-D9B0-4145-B175-BDB632CC8A3C}" srcOrd="86" destOrd="0" presId="urn:microsoft.com/office/officeart/2008/layout/PictureGrid"/>
    <dgm:cxn modelId="{147A0B8C-DB2E-400C-9F75-5B32A39669D0}" type="presParOf" srcId="{8F770009-D9B0-4145-B175-BDB632CC8A3C}" destId="{8F031F18-0076-4007-B297-0BEABEBF5BFE}" srcOrd="0" destOrd="0" presId="urn:microsoft.com/office/officeart/2008/layout/PictureGrid"/>
    <dgm:cxn modelId="{E9D2ADBE-7473-4A54-956F-41F7A97F14EE}" type="presParOf" srcId="{8F770009-D9B0-4145-B175-BDB632CC8A3C}" destId="{1CF8593C-B40D-474B-90D2-394593476F34}" srcOrd="1" destOrd="0" presId="urn:microsoft.com/office/officeart/2008/layout/PictureGrid"/>
    <dgm:cxn modelId="{55D258FA-4354-40EB-BB6B-69CEF33E056D}" type="presParOf" srcId="{15780C7F-F6AC-4AB1-9AD4-2C163660D9AA}" destId="{BE215CA9-4727-4AC0-ACDB-C28D33205B83}" srcOrd="87" destOrd="0" presId="urn:microsoft.com/office/officeart/2008/layout/PictureGrid"/>
    <dgm:cxn modelId="{FF0DEF79-8370-4897-AA8E-98B3AEAD41F7}" type="presParOf" srcId="{15780C7F-F6AC-4AB1-9AD4-2C163660D9AA}" destId="{D854A274-F4A4-4191-9CC7-AB8DD25BEA20}" srcOrd="88" destOrd="0" presId="urn:microsoft.com/office/officeart/2008/layout/PictureGrid"/>
    <dgm:cxn modelId="{A75066BB-4C48-4719-B3B4-BADF80FA2340}" type="presParOf" srcId="{D854A274-F4A4-4191-9CC7-AB8DD25BEA20}" destId="{35B7D68C-7E14-4924-B96A-A6CB3F5C9ABC}" srcOrd="0" destOrd="0" presId="urn:microsoft.com/office/officeart/2008/layout/PictureGrid"/>
    <dgm:cxn modelId="{1AEBB859-7F29-4CBE-BB4F-B10B738B7693}" type="presParOf" srcId="{D854A274-F4A4-4191-9CC7-AB8DD25BEA20}" destId="{3A58859F-3CE8-4DFC-85C3-964102CEDE4D}" srcOrd="1" destOrd="0" presId="urn:microsoft.com/office/officeart/2008/layout/PictureGrid"/>
    <dgm:cxn modelId="{1A2E6090-0ED4-4F34-AD0F-02FE0E8FB296}" type="presParOf" srcId="{15780C7F-F6AC-4AB1-9AD4-2C163660D9AA}" destId="{FCFA6B2A-C3A5-4036-BC41-13575BF7D896}" srcOrd="89" destOrd="0" presId="urn:microsoft.com/office/officeart/2008/layout/PictureGrid"/>
    <dgm:cxn modelId="{D742D8D2-F9F9-43E7-961A-D67B2A2B22BC}" type="presParOf" srcId="{15780C7F-F6AC-4AB1-9AD4-2C163660D9AA}" destId="{07B960B7-C13F-4200-9254-A1D6765F62B6}" srcOrd="90" destOrd="0" presId="urn:microsoft.com/office/officeart/2008/layout/PictureGrid"/>
    <dgm:cxn modelId="{59C2ADE7-255A-40E5-A174-36309E1B45C6}" type="presParOf" srcId="{07B960B7-C13F-4200-9254-A1D6765F62B6}" destId="{7BE58AEB-EB4C-4CC3-938E-266ED8C2A19A}" srcOrd="0" destOrd="0" presId="urn:microsoft.com/office/officeart/2008/layout/PictureGrid"/>
    <dgm:cxn modelId="{E2B7DA42-8FDD-49F9-9B9B-3701B458EDBE}" type="presParOf" srcId="{07B960B7-C13F-4200-9254-A1D6765F62B6}" destId="{642CC26C-4983-46D6-922E-CA3BAFC9ECF5}" srcOrd="1" destOrd="0" presId="urn:microsoft.com/office/officeart/2008/layout/PictureGrid"/>
    <dgm:cxn modelId="{83E940E8-7391-4543-99E6-98F2D9041495}" type="presParOf" srcId="{15780C7F-F6AC-4AB1-9AD4-2C163660D9AA}" destId="{502F790B-FF42-46DC-ACD7-6D8D2238674E}" srcOrd="91" destOrd="0" presId="urn:microsoft.com/office/officeart/2008/layout/PictureGrid"/>
    <dgm:cxn modelId="{DB9BA897-787A-4AEB-A29C-DF57F3470960}" type="presParOf" srcId="{15780C7F-F6AC-4AB1-9AD4-2C163660D9AA}" destId="{A6C235EA-542E-4E1F-98EE-C493A6330A5F}" srcOrd="92" destOrd="0" presId="urn:microsoft.com/office/officeart/2008/layout/PictureGrid"/>
    <dgm:cxn modelId="{635DAED8-E165-4336-BA40-D7CD017F415E}" type="presParOf" srcId="{A6C235EA-542E-4E1F-98EE-C493A6330A5F}" destId="{B74895C9-FF40-4F94-8D47-56D7CA533AC7}" srcOrd="0" destOrd="0" presId="urn:microsoft.com/office/officeart/2008/layout/PictureGrid"/>
    <dgm:cxn modelId="{6071ECB7-3383-4EEB-BB24-1E13BA577E85}" type="presParOf" srcId="{A6C235EA-542E-4E1F-98EE-C493A6330A5F}" destId="{FEC18059-ED3A-4964-B659-754BB9640CF7}" srcOrd="1" destOrd="0" presId="urn:microsoft.com/office/officeart/2008/layout/PictureGrid"/>
    <dgm:cxn modelId="{636B25FD-FFF8-458A-8863-1A18493C4E6C}" type="presParOf" srcId="{15780C7F-F6AC-4AB1-9AD4-2C163660D9AA}" destId="{73EE85F8-DCBD-4599-9F9D-3ED0A5335DC5}" srcOrd="93" destOrd="0" presId="urn:microsoft.com/office/officeart/2008/layout/PictureGrid"/>
    <dgm:cxn modelId="{DE1CEE18-FC9D-4450-8736-6BFB07A809C1}" type="presParOf" srcId="{15780C7F-F6AC-4AB1-9AD4-2C163660D9AA}" destId="{B09700B5-895E-4873-AEF9-10B872DC7501}" srcOrd="94" destOrd="0" presId="urn:microsoft.com/office/officeart/2008/layout/PictureGrid"/>
    <dgm:cxn modelId="{88817B7E-C2B8-4D20-ACC3-B96ED53CECF1}" type="presParOf" srcId="{B09700B5-895E-4873-AEF9-10B872DC7501}" destId="{519DDA10-D69D-49CC-826A-CCA4B1A079BC}" srcOrd="0" destOrd="0" presId="urn:microsoft.com/office/officeart/2008/layout/PictureGrid"/>
    <dgm:cxn modelId="{E6170FA0-38E5-4298-94A8-1A60C62577A8}" type="presParOf" srcId="{B09700B5-895E-4873-AEF9-10B872DC7501}" destId="{4D8F7DAC-03EC-4B7D-A6E7-302F68B1A702}" srcOrd="1" destOrd="0" presId="urn:microsoft.com/office/officeart/2008/layout/PictureGrid"/>
    <dgm:cxn modelId="{7BC3A445-D257-4666-A8F2-C823241BD576}" type="presParOf" srcId="{15780C7F-F6AC-4AB1-9AD4-2C163660D9AA}" destId="{E2D4D7B5-8029-4D1F-BD27-CA0C896EB100}" srcOrd="95" destOrd="0" presId="urn:microsoft.com/office/officeart/2008/layout/PictureGrid"/>
    <dgm:cxn modelId="{A1E704FD-2F37-4FE8-9619-008E37F6912D}" type="presParOf" srcId="{15780C7F-F6AC-4AB1-9AD4-2C163660D9AA}" destId="{B2AF0B3F-90ED-4963-AC7C-D5E17D278180}" srcOrd="96" destOrd="0" presId="urn:microsoft.com/office/officeart/2008/layout/PictureGrid"/>
    <dgm:cxn modelId="{6A70B476-1DE7-42DF-9FDF-5899CCF7C519}" type="presParOf" srcId="{B2AF0B3F-90ED-4963-AC7C-D5E17D278180}" destId="{5B7EDBEF-7B96-4721-A74D-1B6544D82B05}" srcOrd="0" destOrd="0" presId="urn:microsoft.com/office/officeart/2008/layout/PictureGrid"/>
    <dgm:cxn modelId="{F467040F-FBFB-4300-9322-C7C75CBE71E5}" type="presParOf" srcId="{B2AF0B3F-90ED-4963-AC7C-D5E17D278180}" destId="{35FE7E1C-742E-460F-99A7-09B354EBB4AB}" srcOrd="1" destOrd="0" presId="urn:microsoft.com/office/officeart/2008/layout/PictureGrid"/>
    <dgm:cxn modelId="{B8CE2654-0DBE-46DC-845E-0953AC8DE9D3}" type="presParOf" srcId="{15780C7F-F6AC-4AB1-9AD4-2C163660D9AA}" destId="{11A2ECF7-F3AB-4500-BC72-E1E55AAB1905}" srcOrd="97" destOrd="0" presId="urn:microsoft.com/office/officeart/2008/layout/PictureGrid"/>
    <dgm:cxn modelId="{EA446043-3928-4A78-997D-8C90687FCB6E}" type="presParOf" srcId="{15780C7F-F6AC-4AB1-9AD4-2C163660D9AA}" destId="{8A7493A3-042A-4CEF-92EF-7893A961DD19}" srcOrd="98" destOrd="0" presId="urn:microsoft.com/office/officeart/2008/layout/PictureGrid"/>
    <dgm:cxn modelId="{F8718C1E-90FA-4C3D-A3AC-16F557DD1459}" type="presParOf" srcId="{8A7493A3-042A-4CEF-92EF-7893A961DD19}" destId="{5E35516C-FF1B-4D10-A765-A4BA96A4161A}" srcOrd="0" destOrd="0" presId="urn:microsoft.com/office/officeart/2008/layout/PictureGrid"/>
    <dgm:cxn modelId="{1B7F37DC-27D2-4073-A3FA-0A67E9F6B997}" type="presParOf" srcId="{8A7493A3-042A-4CEF-92EF-7893A961DD19}" destId="{A9B25D0F-43C7-4F20-BECB-06761BE86FFE}" srcOrd="1" destOrd="0" presId="urn:microsoft.com/office/officeart/2008/layout/PictureGrid"/>
    <dgm:cxn modelId="{15094F68-9708-4F0B-AB09-5DFA7E2AC468}" type="presParOf" srcId="{15780C7F-F6AC-4AB1-9AD4-2C163660D9AA}" destId="{F21E81EB-9DA4-4A84-9C6A-0934C037FD4E}" srcOrd="99" destOrd="0" presId="urn:microsoft.com/office/officeart/2008/layout/PictureGrid"/>
    <dgm:cxn modelId="{BAEE44B1-F610-44DA-AE7D-A561C2CA5186}" type="presParOf" srcId="{15780C7F-F6AC-4AB1-9AD4-2C163660D9AA}" destId="{6E4CC845-A60B-4E97-96EF-86202F7934FB}" srcOrd="100" destOrd="0" presId="urn:microsoft.com/office/officeart/2008/layout/PictureGrid"/>
    <dgm:cxn modelId="{93D757F3-FA3D-406E-8E1A-1CA2CE8B9C7B}" type="presParOf" srcId="{6E4CC845-A60B-4E97-96EF-86202F7934FB}" destId="{2EC0ECCC-2D84-4E69-8812-DD33471E88D1}" srcOrd="0" destOrd="0" presId="urn:microsoft.com/office/officeart/2008/layout/PictureGrid"/>
    <dgm:cxn modelId="{387D3A16-F4EB-411D-9549-F6B716499529}" type="presParOf" srcId="{6E4CC845-A60B-4E97-96EF-86202F7934FB}" destId="{653798A2-5C7D-4AA6-961C-065151530276}" srcOrd="1" destOrd="0" presId="urn:microsoft.com/office/officeart/2008/layout/PictureGrid"/>
    <dgm:cxn modelId="{A1A2DEFF-B7F6-4491-BB87-8E98AE2A513D}" type="presParOf" srcId="{15780C7F-F6AC-4AB1-9AD4-2C163660D9AA}" destId="{E0E05561-BDE1-447C-9E90-6EF5711CF4CD}" srcOrd="101" destOrd="0" presId="urn:microsoft.com/office/officeart/2008/layout/PictureGrid"/>
    <dgm:cxn modelId="{E613A96B-14D0-46F7-8FC7-244D345DFBD1}" type="presParOf" srcId="{15780C7F-F6AC-4AB1-9AD4-2C163660D9AA}" destId="{67921129-8CDA-42D6-AFC6-4A92D0215CC9}" srcOrd="102" destOrd="0" presId="urn:microsoft.com/office/officeart/2008/layout/PictureGrid"/>
    <dgm:cxn modelId="{FAA619AB-1FDF-4BE2-A082-9D66D15E7A51}" type="presParOf" srcId="{67921129-8CDA-42D6-AFC6-4A92D0215CC9}" destId="{852EB36B-48AA-4D63-B759-04AC489D9E79}" srcOrd="0" destOrd="0" presId="urn:microsoft.com/office/officeart/2008/layout/PictureGrid"/>
    <dgm:cxn modelId="{E5243132-EF03-47BB-A7E4-850115777B94}" type="presParOf" srcId="{67921129-8CDA-42D6-AFC6-4A92D0215CC9}" destId="{C008D4D4-CE02-4D93-A746-CE6EE19708EA}" srcOrd="1" destOrd="0" presId="urn:microsoft.com/office/officeart/2008/layout/PictureGrid"/>
    <dgm:cxn modelId="{94501B8E-C2F8-4BA5-B476-21274880FBE1}" type="presParOf" srcId="{15780C7F-F6AC-4AB1-9AD4-2C163660D9AA}" destId="{1336366B-D5CC-4947-B3FA-D557C840B1C5}" srcOrd="103" destOrd="0" presId="urn:microsoft.com/office/officeart/2008/layout/PictureGrid"/>
    <dgm:cxn modelId="{6EE2E43B-CD22-44FB-A50D-6FC48526C54B}" type="presParOf" srcId="{15780C7F-F6AC-4AB1-9AD4-2C163660D9AA}" destId="{241CD5C1-DEF3-4BC5-A86A-F0EAB1D8D8E8}" srcOrd="104" destOrd="0" presId="urn:microsoft.com/office/officeart/2008/layout/PictureGrid"/>
    <dgm:cxn modelId="{F8DA9C9E-81C5-4DFC-8261-A5C0F8D1B59F}" type="presParOf" srcId="{241CD5C1-DEF3-4BC5-A86A-F0EAB1D8D8E8}" destId="{11642B42-5348-42C3-A817-2DAAFE8DCF85}" srcOrd="0" destOrd="0" presId="urn:microsoft.com/office/officeart/2008/layout/PictureGrid"/>
    <dgm:cxn modelId="{D7C60133-1D1C-4462-9A34-7995E49706CE}" type="presParOf" srcId="{241CD5C1-DEF3-4BC5-A86A-F0EAB1D8D8E8}" destId="{CC941D32-2B58-4578-B5FB-DA1FB6A761B7}" srcOrd="1" destOrd="0" presId="urn:microsoft.com/office/officeart/2008/layout/PictureGrid"/>
    <dgm:cxn modelId="{742F4B90-6C66-401B-86D0-6BA913E8BF6E}" type="presParOf" srcId="{15780C7F-F6AC-4AB1-9AD4-2C163660D9AA}" destId="{FCC62242-7E67-4E71-B1C6-B43CD392D905}" srcOrd="105" destOrd="0" presId="urn:microsoft.com/office/officeart/2008/layout/PictureGrid"/>
    <dgm:cxn modelId="{CCE93A71-011F-4461-83AE-69D4A4EAD060}" type="presParOf" srcId="{15780C7F-F6AC-4AB1-9AD4-2C163660D9AA}" destId="{C2265B34-4C1C-4529-BD11-F8F11CC3F77C}" srcOrd="106" destOrd="0" presId="urn:microsoft.com/office/officeart/2008/layout/PictureGrid"/>
    <dgm:cxn modelId="{3E91AD2C-33F3-4984-9237-84E179D8CECF}" type="presParOf" srcId="{C2265B34-4C1C-4529-BD11-F8F11CC3F77C}" destId="{8C3A84D2-EBC2-47BB-87E0-3819A0154748}" srcOrd="0" destOrd="0" presId="urn:microsoft.com/office/officeart/2008/layout/PictureGrid"/>
    <dgm:cxn modelId="{A9C0E762-2AB8-4D57-AEF6-D6C0B483E1FC}" type="presParOf" srcId="{C2265B34-4C1C-4529-BD11-F8F11CC3F77C}" destId="{7236E151-964B-49F3-B78A-67D1E724F149}" srcOrd="1" destOrd="0" presId="urn:microsoft.com/office/officeart/2008/layout/PictureGrid"/>
    <dgm:cxn modelId="{66267894-F9C1-4BCB-9A63-69BCDEFFF362}" type="presParOf" srcId="{15780C7F-F6AC-4AB1-9AD4-2C163660D9AA}" destId="{4FA1D2E2-328B-422C-AD45-49CC8F20971A}" srcOrd="107" destOrd="0" presId="urn:microsoft.com/office/officeart/2008/layout/PictureGrid"/>
    <dgm:cxn modelId="{DC0FB915-A023-4BC7-B2A9-F199A51CC557}" type="presParOf" srcId="{15780C7F-F6AC-4AB1-9AD4-2C163660D9AA}" destId="{8E3F4064-4318-49B6-A9AA-176CB9C2EC85}" srcOrd="108" destOrd="0" presId="urn:microsoft.com/office/officeart/2008/layout/PictureGrid"/>
    <dgm:cxn modelId="{D1891FD1-FEF6-4F1A-84BE-9503976EE7E3}" type="presParOf" srcId="{8E3F4064-4318-49B6-A9AA-176CB9C2EC85}" destId="{D466CEA6-5327-4040-A9EE-AB4B2A29B841}" srcOrd="0" destOrd="0" presId="urn:microsoft.com/office/officeart/2008/layout/PictureGrid"/>
    <dgm:cxn modelId="{5A5E919D-EA08-4894-B548-138DAB4CF2BB}" type="presParOf" srcId="{8E3F4064-4318-49B6-A9AA-176CB9C2EC85}" destId="{F5A3095E-9CC7-45AA-828D-3D707801A94B}" srcOrd="1" destOrd="0" presId="urn:microsoft.com/office/officeart/2008/layout/PictureGrid"/>
    <dgm:cxn modelId="{63D7FF56-2F61-4333-A0F2-454EF6AB8949}" type="presParOf" srcId="{15780C7F-F6AC-4AB1-9AD4-2C163660D9AA}" destId="{297E7BC7-E060-4698-96F0-D944C3A3128B}" srcOrd="109" destOrd="0" presId="urn:microsoft.com/office/officeart/2008/layout/PictureGrid"/>
    <dgm:cxn modelId="{6005525F-8CF3-4D73-84A9-1064402FCD6A}" type="presParOf" srcId="{15780C7F-F6AC-4AB1-9AD4-2C163660D9AA}" destId="{319A3586-0041-4DB5-A555-04206D98E4DF}" srcOrd="110" destOrd="0" presId="urn:microsoft.com/office/officeart/2008/layout/PictureGrid"/>
    <dgm:cxn modelId="{E646AB58-B83A-412B-ABAD-BFFCCD240542}" type="presParOf" srcId="{319A3586-0041-4DB5-A555-04206D98E4DF}" destId="{8A10C0FE-7D7F-4DAC-9DA9-FA23AABBFB4B}" srcOrd="0" destOrd="0" presId="urn:microsoft.com/office/officeart/2008/layout/PictureGrid"/>
    <dgm:cxn modelId="{1A5D928B-DA10-4D97-889D-83E66061828C}" type="presParOf" srcId="{319A3586-0041-4DB5-A555-04206D98E4DF}" destId="{7025D7EC-2F68-46DD-BA4D-DA14B19206F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8A65F-93F6-4F0D-B260-E5C6F2FF8C66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83E1E7-A229-4EC8-86F0-4DC7A72AF503}">
      <dgm:prSet phldrT="[Texto]" phldr="1"/>
      <dgm:spPr/>
      <dgm:t>
        <a:bodyPr/>
        <a:lstStyle/>
        <a:p>
          <a:endParaRPr lang="es-ES" dirty="0"/>
        </a:p>
      </dgm:t>
    </dgm:pt>
    <dgm:pt modelId="{31911D31-D854-4208-99FA-AEF38360D365}" type="parTrans" cxnId="{D03FDF03-E2ED-4550-9BCF-322A13589A0C}">
      <dgm:prSet/>
      <dgm:spPr/>
      <dgm:t>
        <a:bodyPr/>
        <a:lstStyle/>
        <a:p>
          <a:endParaRPr lang="es-ES"/>
        </a:p>
      </dgm:t>
    </dgm:pt>
    <dgm:pt modelId="{4138D8A4-CE7F-473E-9E13-7DA5C2E400F2}" type="sibTrans" cxnId="{D03FDF03-E2ED-4550-9BCF-322A13589A0C}">
      <dgm:prSet/>
      <dgm:spPr/>
      <dgm:t>
        <a:bodyPr/>
        <a:lstStyle/>
        <a:p>
          <a:endParaRPr lang="es-ES"/>
        </a:p>
      </dgm:t>
    </dgm:pt>
    <dgm:pt modelId="{EB3AB20B-130C-427C-9007-E97FBAB5DE06}">
      <dgm:prSet phldrT="[Texto]" phldr="1"/>
      <dgm:spPr/>
      <dgm:t>
        <a:bodyPr/>
        <a:lstStyle/>
        <a:p>
          <a:endParaRPr lang="es-ES" dirty="0"/>
        </a:p>
      </dgm:t>
    </dgm:pt>
    <dgm:pt modelId="{95E03C91-9595-42B9-BAAB-85142AC2CC76}" type="parTrans" cxnId="{37CCFFF3-2319-4B2E-8720-EB6CD3BAB2F8}">
      <dgm:prSet/>
      <dgm:spPr/>
      <dgm:t>
        <a:bodyPr/>
        <a:lstStyle/>
        <a:p>
          <a:endParaRPr lang="es-ES"/>
        </a:p>
      </dgm:t>
    </dgm:pt>
    <dgm:pt modelId="{D9B9479C-DFFE-4F84-85CE-DCA99EAC9F8B}" type="sibTrans" cxnId="{37CCFFF3-2319-4B2E-8720-EB6CD3BAB2F8}">
      <dgm:prSet/>
      <dgm:spPr/>
      <dgm:t>
        <a:bodyPr/>
        <a:lstStyle/>
        <a:p>
          <a:endParaRPr lang="es-ES"/>
        </a:p>
      </dgm:t>
    </dgm:pt>
    <dgm:pt modelId="{E4297B69-2FA3-4F2D-9ABA-4E0D5F80705D}">
      <dgm:prSet phldrT="[Texto]" phldr="1"/>
      <dgm:spPr/>
      <dgm:t>
        <a:bodyPr/>
        <a:lstStyle/>
        <a:p>
          <a:endParaRPr lang="es-ES" dirty="0"/>
        </a:p>
      </dgm:t>
    </dgm:pt>
    <dgm:pt modelId="{95098DEE-04C3-4A7F-B859-B653201C4B9E}" type="sibTrans" cxnId="{56041B56-0854-4FE9-B565-278B1A2E63EA}">
      <dgm:prSet/>
      <dgm:spPr/>
      <dgm:t>
        <a:bodyPr/>
        <a:lstStyle/>
        <a:p>
          <a:endParaRPr lang="es-ES"/>
        </a:p>
      </dgm:t>
    </dgm:pt>
    <dgm:pt modelId="{8A0BCC10-0560-4B73-AB20-2E543D3AFC71}" type="parTrans" cxnId="{56041B56-0854-4FE9-B565-278B1A2E63EA}">
      <dgm:prSet/>
      <dgm:spPr/>
      <dgm:t>
        <a:bodyPr/>
        <a:lstStyle/>
        <a:p>
          <a:endParaRPr lang="es-ES"/>
        </a:p>
      </dgm:t>
    </dgm:pt>
    <dgm:pt modelId="{BAE60AB7-91A9-4BAE-9CCA-63E500B8CC6E}">
      <dgm:prSet phldrT="[Texto]" phldr="1"/>
      <dgm:spPr/>
      <dgm:t>
        <a:bodyPr/>
        <a:lstStyle/>
        <a:p>
          <a:endParaRPr lang="es-ES" dirty="0"/>
        </a:p>
      </dgm:t>
    </dgm:pt>
    <dgm:pt modelId="{24B71689-7524-4638-84EE-DFA3E2B30081}" type="sibTrans" cxnId="{3B80FD6F-1654-401B-AECB-0828B39F20CE}">
      <dgm:prSet/>
      <dgm:spPr/>
      <dgm:t>
        <a:bodyPr/>
        <a:lstStyle/>
        <a:p>
          <a:endParaRPr lang="es-ES"/>
        </a:p>
      </dgm:t>
    </dgm:pt>
    <dgm:pt modelId="{3664A804-81AE-4D87-A7F0-EE2EC4B70AFA}" type="parTrans" cxnId="{3B80FD6F-1654-401B-AECB-0828B39F20CE}">
      <dgm:prSet/>
      <dgm:spPr/>
      <dgm:t>
        <a:bodyPr/>
        <a:lstStyle/>
        <a:p>
          <a:endParaRPr lang="es-ES"/>
        </a:p>
      </dgm:t>
    </dgm:pt>
    <dgm:pt modelId="{300C705A-2C90-4DD0-882B-22D56F53D464}">
      <dgm:prSet phldrT="[Texto]"/>
      <dgm:spPr/>
      <dgm:t>
        <a:bodyPr/>
        <a:lstStyle/>
        <a:p>
          <a:endParaRPr lang="es-ES" dirty="0"/>
        </a:p>
      </dgm:t>
    </dgm:pt>
    <dgm:pt modelId="{1DE3BCC0-9E9B-4A54-A882-3352C48749DF}" type="parTrans" cxnId="{06C3E1C2-1A72-4C1F-BFF1-88845E65DE55}">
      <dgm:prSet/>
      <dgm:spPr/>
      <dgm:t>
        <a:bodyPr/>
        <a:lstStyle/>
        <a:p>
          <a:endParaRPr lang="es-ES"/>
        </a:p>
      </dgm:t>
    </dgm:pt>
    <dgm:pt modelId="{65630FF6-8FD3-4E81-8D16-2AD2477F8BC0}" type="sibTrans" cxnId="{06C3E1C2-1A72-4C1F-BFF1-88845E65DE55}">
      <dgm:prSet/>
      <dgm:spPr/>
      <dgm:t>
        <a:bodyPr/>
        <a:lstStyle/>
        <a:p>
          <a:endParaRPr lang="es-ES"/>
        </a:p>
      </dgm:t>
    </dgm:pt>
    <dgm:pt modelId="{721442C1-AEA3-408C-BD5D-B7D66356C149}">
      <dgm:prSet phldrT="[Texto]"/>
      <dgm:spPr/>
      <dgm:t>
        <a:bodyPr/>
        <a:lstStyle/>
        <a:p>
          <a:endParaRPr lang="es-ES" dirty="0"/>
        </a:p>
      </dgm:t>
    </dgm:pt>
    <dgm:pt modelId="{EED08774-966E-42FF-8439-00C1A2BD4016}" type="parTrans" cxnId="{1A5E39D6-8D51-4D95-8393-E3E85F63327F}">
      <dgm:prSet/>
      <dgm:spPr/>
      <dgm:t>
        <a:bodyPr/>
        <a:lstStyle/>
        <a:p>
          <a:endParaRPr lang="es-ES"/>
        </a:p>
      </dgm:t>
    </dgm:pt>
    <dgm:pt modelId="{510F6CF0-97DD-4DEA-B08D-2F8C1A6DE662}" type="sibTrans" cxnId="{1A5E39D6-8D51-4D95-8393-E3E85F63327F}">
      <dgm:prSet/>
      <dgm:spPr/>
      <dgm:t>
        <a:bodyPr/>
        <a:lstStyle/>
        <a:p>
          <a:endParaRPr lang="es-ES"/>
        </a:p>
      </dgm:t>
    </dgm:pt>
    <dgm:pt modelId="{B4F7D41A-A483-4FB9-A672-14092D7183AE}">
      <dgm:prSet phldrT="[Texto]"/>
      <dgm:spPr/>
      <dgm:t>
        <a:bodyPr/>
        <a:lstStyle/>
        <a:p>
          <a:endParaRPr lang="es-ES" dirty="0"/>
        </a:p>
      </dgm:t>
    </dgm:pt>
    <dgm:pt modelId="{5687FC53-2B80-4A93-8B87-F07646C9EF8C}" type="parTrans" cxnId="{ABDE478D-EA59-41F6-89E5-840AE35AA208}">
      <dgm:prSet/>
      <dgm:spPr/>
      <dgm:t>
        <a:bodyPr/>
        <a:lstStyle/>
        <a:p>
          <a:endParaRPr lang="es-ES"/>
        </a:p>
      </dgm:t>
    </dgm:pt>
    <dgm:pt modelId="{6C385B51-1AF1-4D5A-B5A6-54E58837A201}" type="sibTrans" cxnId="{ABDE478D-EA59-41F6-89E5-840AE35AA208}">
      <dgm:prSet/>
      <dgm:spPr/>
      <dgm:t>
        <a:bodyPr/>
        <a:lstStyle/>
        <a:p>
          <a:endParaRPr lang="es-ES"/>
        </a:p>
      </dgm:t>
    </dgm:pt>
    <dgm:pt modelId="{FCE34E18-F4ED-46F5-906C-0243E6FD73E0}">
      <dgm:prSet phldrT="[Texto]"/>
      <dgm:spPr/>
      <dgm:t>
        <a:bodyPr/>
        <a:lstStyle/>
        <a:p>
          <a:endParaRPr lang="es-ES" dirty="0"/>
        </a:p>
      </dgm:t>
    </dgm:pt>
    <dgm:pt modelId="{40316E78-5B97-440A-B151-0C37C26282C3}" type="parTrans" cxnId="{751795FA-C48A-4D6D-B25C-84D3334E2FB2}">
      <dgm:prSet/>
      <dgm:spPr/>
      <dgm:t>
        <a:bodyPr/>
        <a:lstStyle/>
        <a:p>
          <a:endParaRPr lang="es-ES"/>
        </a:p>
      </dgm:t>
    </dgm:pt>
    <dgm:pt modelId="{F6CB4445-0F6B-4140-9889-DAB922EDA421}" type="sibTrans" cxnId="{751795FA-C48A-4D6D-B25C-84D3334E2FB2}">
      <dgm:prSet/>
      <dgm:spPr/>
      <dgm:t>
        <a:bodyPr/>
        <a:lstStyle/>
        <a:p>
          <a:endParaRPr lang="es-ES"/>
        </a:p>
      </dgm:t>
    </dgm:pt>
    <dgm:pt modelId="{2B7AD84F-078A-4846-A01E-87D6160811EE}">
      <dgm:prSet phldrT="[Texto]"/>
      <dgm:spPr/>
      <dgm:t>
        <a:bodyPr/>
        <a:lstStyle/>
        <a:p>
          <a:endParaRPr lang="es-ES" dirty="0"/>
        </a:p>
      </dgm:t>
    </dgm:pt>
    <dgm:pt modelId="{3D8C575E-AF85-4582-9776-E476D93D339D}" type="parTrans" cxnId="{04FFDFA9-D600-43BD-B923-8F2191039612}">
      <dgm:prSet/>
      <dgm:spPr/>
      <dgm:t>
        <a:bodyPr/>
        <a:lstStyle/>
        <a:p>
          <a:endParaRPr lang="es-ES"/>
        </a:p>
      </dgm:t>
    </dgm:pt>
    <dgm:pt modelId="{E1B1E0AE-D401-4F6A-8C3A-3861BF9FD417}" type="sibTrans" cxnId="{04FFDFA9-D600-43BD-B923-8F2191039612}">
      <dgm:prSet/>
      <dgm:spPr/>
      <dgm:t>
        <a:bodyPr/>
        <a:lstStyle/>
        <a:p>
          <a:endParaRPr lang="es-ES"/>
        </a:p>
      </dgm:t>
    </dgm:pt>
    <dgm:pt modelId="{C71B0452-69BC-4E54-82C8-D89D078CB5CE}">
      <dgm:prSet phldrT="[Texto]"/>
      <dgm:spPr/>
      <dgm:t>
        <a:bodyPr/>
        <a:lstStyle/>
        <a:p>
          <a:endParaRPr lang="es-ES" dirty="0"/>
        </a:p>
      </dgm:t>
    </dgm:pt>
    <dgm:pt modelId="{0753F540-C321-4D1F-B1E6-3E0A41FF02CC}" type="parTrans" cxnId="{927EE574-E077-4E98-8F81-8C37BF436290}">
      <dgm:prSet/>
      <dgm:spPr/>
      <dgm:t>
        <a:bodyPr/>
        <a:lstStyle/>
        <a:p>
          <a:endParaRPr lang="es-ES"/>
        </a:p>
      </dgm:t>
    </dgm:pt>
    <dgm:pt modelId="{5E8D89C8-3322-4154-B82B-41B679C3CCEF}" type="sibTrans" cxnId="{927EE574-E077-4E98-8F81-8C37BF436290}">
      <dgm:prSet/>
      <dgm:spPr/>
      <dgm:t>
        <a:bodyPr/>
        <a:lstStyle/>
        <a:p>
          <a:endParaRPr lang="es-ES"/>
        </a:p>
      </dgm:t>
    </dgm:pt>
    <dgm:pt modelId="{8E951791-2320-452C-AB0F-98AD5E75A202}">
      <dgm:prSet phldrT="[Texto]"/>
      <dgm:spPr/>
      <dgm:t>
        <a:bodyPr/>
        <a:lstStyle/>
        <a:p>
          <a:endParaRPr lang="es-ES" dirty="0"/>
        </a:p>
      </dgm:t>
    </dgm:pt>
    <dgm:pt modelId="{89C1A32B-821A-4EAD-8661-9E355B2FD095}" type="parTrans" cxnId="{44828DCF-A87B-4C84-A61D-1394D988DBD8}">
      <dgm:prSet/>
      <dgm:spPr/>
      <dgm:t>
        <a:bodyPr/>
        <a:lstStyle/>
        <a:p>
          <a:endParaRPr lang="es-ES"/>
        </a:p>
      </dgm:t>
    </dgm:pt>
    <dgm:pt modelId="{4F6C799A-ED4B-480A-A58F-E293D73A8BD7}" type="sibTrans" cxnId="{44828DCF-A87B-4C84-A61D-1394D988DBD8}">
      <dgm:prSet/>
      <dgm:spPr/>
      <dgm:t>
        <a:bodyPr/>
        <a:lstStyle/>
        <a:p>
          <a:endParaRPr lang="es-ES"/>
        </a:p>
      </dgm:t>
    </dgm:pt>
    <dgm:pt modelId="{657D7664-E2A3-481D-B50C-EA9486174A3E}">
      <dgm:prSet phldrT="[Texto]"/>
      <dgm:spPr/>
      <dgm:t>
        <a:bodyPr/>
        <a:lstStyle/>
        <a:p>
          <a:endParaRPr lang="es-ES" dirty="0"/>
        </a:p>
      </dgm:t>
    </dgm:pt>
    <dgm:pt modelId="{A0F4036A-AF99-4EED-9CA1-A603A3585D5E}" type="parTrans" cxnId="{B59345AF-966B-41ED-B891-16DEBEEF87F7}">
      <dgm:prSet/>
      <dgm:spPr/>
      <dgm:t>
        <a:bodyPr/>
        <a:lstStyle/>
        <a:p>
          <a:endParaRPr lang="es-ES"/>
        </a:p>
      </dgm:t>
    </dgm:pt>
    <dgm:pt modelId="{379CDFF3-9E73-4459-A843-6EEA5550D7B7}" type="sibTrans" cxnId="{B59345AF-966B-41ED-B891-16DEBEEF87F7}">
      <dgm:prSet/>
      <dgm:spPr/>
      <dgm:t>
        <a:bodyPr/>
        <a:lstStyle/>
        <a:p>
          <a:endParaRPr lang="es-ES"/>
        </a:p>
      </dgm:t>
    </dgm:pt>
    <dgm:pt modelId="{DA0FE6DE-5C53-4CE6-B2C7-E5B589175C73}">
      <dgm:prSet phldrT="[Texto]"/>
      <dgm:spPr/>
      <dgm:t>
        <a:bodyPr/>
        <a:lstStyle/>
        <a:p>
          <a:endParaRPr lang="es-ES" dirty="0"/>
        </a:p>
      </dgm:t>
    </dgm:pt>
    <dgm:pt modelId="{88AA9B54-1DB5-4F03-A2B2-9A6F33B1DCF5}" type="parTrans" cxnId="{AE663777-97EB-4947-8A21-C08ECCC4AB49}">
      <dgm:prSet/>
      <dgm:spPr/>
      <dgm:t>
        <a:bodyPr/>
        <a:lstStyle/>
        <a:p>
          <a:endParaRPr lang="es-ES"/>
        </a:p>
      </dgm:t>
    </dgm:pt>
    <dgm:pt modelId="{E16D85E8-9F4A-452A-A85F-6D38FDC5CDB3}" type="sibTrans" cxnId="{AE663777-97EB-4947-8A21-C08ECCC4AB49}">
      <dgm:prSet/>
      <dgm:spPr/>
      <dgm:t>
        <a:bodyPr/>
        <a:lstStyle/>
        <a:p>
          <a:endParaRPr lang="es-ES"/>
        </a:p>
      </dgm:t>
    </dgm:pt>
    <dgm:pt modelId="{071D7DED-D2C4-4384-AA58-2834FEF1C610}">
      <dgm:prSet phldrT="[Texto]"/>
      <dgm:spPr/>
      <dgm:t>
        <a:bodyPr/>
        <a:lstStyle/>
        <a:p>
          <a:endParaRPr lang="es-ES" dirty="0"/>
        </a:p>
      </dgm:t>
    </dgm:pt>
    <dgm:pt modelId="{F6F32A68-F62B-424A-ACFE-6418E6A1E778}" type="parTrans" cxnId="{CB66A85A-F346-4230-8754-5AB7FCDDA30A}">
      <dgm:prSet/>
      <dgm:spPr/>
      <dgm:t>
        <a:bodyPr/>
        <a:lstStyle/>
        <a:p>
          <a:endParaRPr lang="es-ES"/>
        </a:p>
      </dgm:t>
    </dgm:pt>
    <dgm:pt modelId="{64C2E81C-6B39-4385-8B87-490CC04345F1}" type="sibTrans" cxnId="{CB66A85A-F346-4230-8754-5AB7FCDDA30A}">
      <dgm:prSet/>
      <dgm:spPr/>
      <dgm:t>
        <a:bodyPr/>
        <a:lstStyle/>
        <a:p>
          <a:endParaRPr lang="es-ES"/>
        </a:p>
      </dgm:t>
    </dgm:pt>
    <dgm:pt modelId="{137D28BB-3801-4E26-ACA9-233A4669511E}">
      <dgm:prSet phldrT="[Texto]"/>
      <dgm:spPr/>
      <dgm:t>
        <a:bodyPr/>
        <a:lstStyle/>
        <a:p>
          <a:endParaRPr lang="es-ES" dirty="0"/>
        </a:p>
      </dgm:t>
    </dgm:pt>
    <dgm:pt modelId="{6CB825A8-40AF-445F-AEC2-6D21C66871BC}" type="parTrans" cxnId="{C193F86A-822F-4924-A0B4-513D46C7492D}">
      <dgm:prSet/>
      <dgm:spPr/>
      <dgm:t>
        <a:bodyPr/>
        <a:lstStyle/>
        <a:p>
          <a:endParaRPr lang="es-ES"/>
        </a:p>
      </dgm:t>
    </dgm:pt>
    <dgm:pt modelId="{AA295676-5E3F-481A-9145-F0D132CFC15B}" type="sibTrans" cxnId="{C193F86A-822F-4924-A0B4-513D46C7492D}">
      <dgm:prSet/>
      <dgm:spPr/>
      <dgm:t>
        <a:bodyPr/>
        <a:lstStyle/>
        <a:p>
          <a:endParaRPr lang="es-ES"/>
        </a:p>
      </dgm:t>
    </dgm:pt>
    <dgm:pt modelId="{9DA3DD07-4515-4E99-8116-384154073775}">
      <dgm:prSet phldrT="[Texto]"/>
      <dgm:spPr/>
      <dgm:t>
        <a:bodyPr/>
        <a:lstStyle/>
        <a:p>
          <a:endParaRPr lang="es-ES" dirty="0"/>
        </a:p>
      </dgm:t>
    </dgm:pt>
    <dgm:pt modelId="{8FA7BAE4-A73F-43A7-B0B6-AE56C7B92433}" type="parTrans" cxnId="{37DE8B3A-7291-46CA-BB29-EE93CF5256E8}">
      <dgm:prSet/>
      <dgm:spPr/>
      <dgm:t>
        <a:bodyPr/>
        <a:lstStyle/>
        <a:p>
          <a:endParaRPr lang="es-ES"/>
        </a:p>
      </dgm:t>
    </dgm:pt>
    <dgm:pt modelId="{5E378608-F2FA-44FC-BC6D-1AB96804CDD8}" type="sibTrans" cxnId="{37DE8B3A-7291-46CA-BB29-EE93CF5256E8}">
      <dgm:prSet/>
      <dgm:spPr/>
      <dgm:t>
        <a:bodyPr/>
        <a:lstStyle/>
        <a:p>
          <a:endParaRPr lang="es-ES"/>
        </a:p>
      </dgm:t>
    </dgm:pt>
    <dgm:pt modelId="{7DBB9AF9-1BA2-49E1-A9FD-22CAD6DB8263}">
      <dgm:prSet phldrT="[Texto]"/>
      <dgm:spPr/>
      <dgm:t>
        <a:bodyPr/>
        <a:lstStyle/>
        <a:p>
          <a:endParaRPr lang="es-ES" dirty="0"/>
        </a:p>
      </dgm:t>
    </dgm:pt>
    <dgm:pt modelId="{12946201-589B-465E-AE23-0B01E8CA5DB5}" type="parTrans" cxnId="{A0C00C09-0017-4B3E-8530-C9A8507E6FD3}">
      <dgm:prSet/>
      <dgm:spPr/>
      <dgm:t>
        <a:bodyPr/>
        <a:lstStyle/>
        <a:p>
          <a:endParaRPr lang="es-ES"/>
        </a:p>
      </dgm:t>
    </dgm:pt>
    <dgm:pt modelId="{FDC2C51A-70F7-4504-BB08-A1D78234F83C}" type="sibTrans" cxnId="{A0C00C09-0017-4B3E-8530-C9A8507E6FD3}">
      <dgm:prSet/>
      <dgm:spPr/>
      <dgm:t>
        <a:bodyPr/>
        <a:lstStyle/>
        <a:p>
          <a:endParaRPr lang="es-ES"/>
        </a:p>
      </dgm:t>
    </dgm:pt>
    <dgm:pt modelId="{08E9AE6C-5109-4EC7-B761-4B7464F27A01}">
      <dgm:prSet phldrT="[Texto]"/>
      <dgm:spPr/>
      <dgm:t>
        <a:bodyPr/>
        <a:lstStyle/>
        <a:p>
          <a:endParaRPr lang="es-ES" dirty="0"/>
        </a:p>
      </dgm:t>
    </dgm:pt>
    <dgm:pt modelId="{1A3A0E94-3D85-4F14-A93C-94A1CBA1D948}" type="parTrans" cxnId="{365C12F1-F1E4-4CD1-B5A2-43DDE9150074}">
      <dgm:prSet/>
      <dgm:spPr/>
      <dgm:t>
        <a:bodyPr/>
        <a:lstStyle/>
        <a:p>
          <a:endParaRPr lang="es-ES"/>
        </a:p>
      </dgm:t>
    </dgm:pt>
    <dgm:pt modelId="{F57144A4-A251-420F-BECE-F249A9DEC83F}" type="sibTrans" cxnId="{365C12F1-F1E4-4CD1-B5A2-43DDE9150074}">
      <dgm:prSet/>
      <dgm:spPr/>
      <dgm:t>
        <a:bodyPr/>
        <a:lstStyle/>
        <a:p>
          <a:endParaRPr lang="es-ES"/>
        </a:p>
      </dgm:t>
    </dgm:pt>
    <dgm:pt modelId="{D057FA94-E3AF-4BD2-956C-52FEEDF2F0A2}">
      <dgm:prSet phldrT="[Texto]"/>
      <dgm:spPr/>
      <dgm:t>
        <a:bodyPr/>
        <a:lstStyle/>
        <a:p>
          <a:endParaRPr lang="es-ES" dirty="0"/>
        </a:p>
      </dgm:t>
    </dgm:pt>
    <dgm:pt modelId="{6B86A24A-1B27-4F24-B628-F7B92C3A3DB7}" type="parTrans" cxnId="{1E6D7568-A075-4ECE-B8EB-6E975412D140}">
      <dgm:prSet/>
      <dgm:spPr/>
      <dgm:t>
        <a:bodyPr/>
        <a:lstStyle/>
        <a:p>
          <a:endParaRPr lang="es-ES"/>
        </a:p>
      </dgm:t>
    </dgm:pt>
    <dgm:pt modelId="{9B57A6BA-2B95-4C37-8961-8A203DFC02AD}" type="sibTrans" cxnId="{1E6D7568-A075-4ECE-B8EB-6E975412D140}">
      <dgm:prSet/>
      <dgm:spPr/>
      <dgm:t>
        <a:bodyPr/>
        <a:lstStyle/>
        <a:p>
          <a:endParaRPr lang="es-ES"/>
        </a:p>
      </dgm:t>
    </dgm:pt>
    <dgm:pt modelId="{035A6E6A-A8DA-472E-9D3B-DE191DD38FFE}">
      <dgm:prSet phldrT="[Texto]"/>
      <dgm:spPr/>
      <dgm:t>
        <a:bodyPr/>
        <a:lstStyle/>
        <a:p>
          <a:endParaRPr lang="es-ES" dirty="0"/>
        </a:p>
      </dgm:t>
    </dgm:pt>
    <dgm:pt modelId="{012F0722-FC5F-4766-B732-C33EA4DB09A0}" type="parTrans" cxnId="{9F64DD0E-B672-4F91-B9E7-A699AEFA3557}">
      <dgm:prSet/>
      <dgm:spPr/>
      <dgm:t>
        <a:bodyPr/>
        <a:lstStyle/>
        <a:p>
          <a:endParaRPr lang="es-ES"/>
        </a:p>
      </dgm:t>
    </dgm:pt>
    <dgm:pt modelId="{A9D38D01-F0FC-4863-8C8D-6C81AA2B57FD}" type="sibTrans" cxnId="{9F64DD0E-B672-4F91-B9E7-A699AEFA3557}">
      <dgm:prSet/>
      <dgm:spPr/>
      <dgm:t>
        <a:bodyPr/>
        <a:lstStyle/>
        <a:p>
          <a:endParaRPr lang="es-ES"/>
        </a:p>
      </dgm:t>
    </dgm:pt>
    <dgm:pt modelId="{A57562F8-24AC-4C8A-A04F-8C1B4921C2AC}">
      <dgm:prSet phldrT="[Texto]"/>
      <dgm:spPr/>
      <dgm:t>
        <a:bodyPr/>
        <a:lstStyle/>
        <a:p>
          <a:endParaRPr lang="es-ES" dirty="0"/>
        </a:p>
      </dgm:t>
    </dgm:pt>
    <dgm:pt modelId="{805D4179-BD41-4A13-8472-1604C845184E}" type="parTrans" cxnId="{DA4D2DD7-261F-4D35-A4B1-9EFE9B9C7C02}">
      <dgm:prSet/>
      <dgm:spPr/>
      <dgm:t>
        <a:bodyPr/>
        <a:lstStyle/>
        <a:p>
          <a:endParaRPr lang="es-ES"/>
        </a:p>
      </dgm:t>
    </dgm:pt>
    <dgm:pt modelId="{0FDCB757-5488-43F9-848F-B5031807ECC6}" type="sibTrans" cxnId="{DA4D2DD7-261F-4D35-A4B1-9EFE9B9C7C02}">
      <dgm:prSet/>
      <dgm:spPr/>
      <dgm:t>
        <a:bodyPr/>
        <a:lstStyle/>
        <a:p>
          <a:endParaRPr lang="es-ES"/>
        </a:p>
      </dgm:t>
    </dgm:pt>
    <dgm:pt modelId="{0B81A8ED-3ED0-4EDC-B11F-44CD3CB26425}">
      <dgm:prSet phldrT="[Texto]"/>
      <dgm:spPr/>
      <dgm:t>
        <a:bodyPr/>
        <a:lstStyle/>
        <a:p>
          <a:endParaRPr lang="es-ES" dirty="0"/>
        </a:p>
      </dgm:t>
    </dgm:pt>
    <dgm:pt modelId="{75F3466D-47EA-4B15-8138-AA0F18033F8C}" type="parTrans" cxnId="{1D8B7C4F-1A60-41CD-9728-7BA46CAB8181}">
      <dgm:prSet/>
      <dgm:spPr/>
      <dgm:t>
        <a:bodyPr/>
        <a:lstStyle/>
        <a:p>
          <a:endParaRPr lang="es-ES"/>
        </a:p>
      </dgm:t>
    </dgm:pt>
    <dgm:pt modelId="{3EA8A26A-1E52-4CD9-9D6A-8A3E460EC552}" type="sibTrans" cxnId="{1D8B7C4F-1A60-41CD-9728-7BA46CAB8181}">
      <dgm:prSet/>
      <dgm:spPr/>
      <dgm:t>
        <a:bodyPr/>
        <a:lstStyle/>
        <a:p>
          <a:endParaRPr lang="es-ES"/>
        </a:p>
      </dgm:t>
    </dgm:pt>
    <dgm:pt modelId="{05C02391-A088-4F8C-8ADA-39E31A35FB6C}">
      <dgm:prSet phldrT="[Texto]"/>
      <dgm:spPr/>
      <dgm:t>
        <a:bodyPr/>
        <a:lstStyle/>
        <a:p>
          <a:endParaRPr lang="es-ES" dirty="0"/>
        </a:p>
      </dgm:t>
    </dgm:pt>
    <dgm:pt modelId="{B20D6AB8-1EAB-4927-9100-878536F41063}" type="parTrans" cxnId="{7F6CB044-B0D1-4863-AF05-D486DB6E5265}">
      <dgm:prSet/>
      <dgm:spPr/>
      <dgm:t>
        <a:bodyPr/>
        <a:lstStyle/>
        <a:p>
          <a:endParaRPr lang="es-ES"/>
        </a:p>
      </dgm:t>
    </dgm:pt>
    <dgm:pt modelId="{064D177B-CAF6-4ED4-9595-DF5B72412337}" type="sibTrans" cxnId="{7F6CB044-B0D1-4863-AF05-D486DB6E5265}">
      <dgm:prSet/>
      <dgm:spPr/>
      <dgm:t>
        <a:bodyPr/>
        <a:lstStyle/>
        <a:p>
          <a:endParaRPr lang="es-ES"/>
        </a:p>
      </dgm:t>
    </dgm:pt>
    <dgm:pt modelId="{058F5956-0CB2-4996-B911-DC8A9915DBC3}">
      <dgm:prSet phldrT="[Texto]"/>
      <dgm:spPr/>
      <dgm:t>
        <a:bodyPr/>
        <a:lstStyle/>
        <a:p>
          <a:endParaRPr lang="es-ES" dirty="0"/>
        </a:p>
      </dgm:t>
    </dgm:pt>
    <dgm:pt modelId="{4E50A0EF-CA39-4EEF-B81B-4E70099CC591}" type="parTrans" cxnId="{367EF58B-BBD9-4CF0-B6F7-1A27CE2A013E}">
      <dgm:prSet/>
      <dgm:spPr/>
      <dgm:t>
        <a:bodyPr/>
        <a:lstStyle/>
        <a:p>
          <a:endParaRPr lang="es-ES"/>
        </a:p>
      </dgm:t>
    </dgm:pt>
    <dgm:pt modelId="{59906EF5-CDE2-4DE6-9E78-2F2CD9CF2BD7}" type="sibTrans" cxnId="{367EF58B-BBD9-4CF0-B6F7-1A27CE2A013E}">
      <dgm:prSet/>
      <dgm:spPr/>
      <dgm:t>
        <a:bodyPr/>
        <a:lstStyle/>
        <a:p>
          <a:endParaRPr lang="es-ES"/>
        </a:p>
      </dgm:t>
    </dgm:pt>
    <dgm:pt modelId="{46901DDE-2223-4FAA-BD53-E505CB99C3FA}">
      <dgm:prSet phldrT="[Texto]"/>
      <dgm:spPr/>
      <dgm:t>
        <a:bodyPr/>
        <a:lstStyle/>
        <a:p>
          <a:endParaRPr lang="es-ES" dirty="0"/>
        </a:p>
      </dgm:t>
    </dgm:pt>
    <dgm:pt modelId="{89261F0A-0EA9-4717-940F-24CEAAF8B6CF}" type="parTrans" cxnId="{8CF99C6D-AAAB-4C72-8B90-E60E52B71A98}">
      <dgm:prSet/>
      <dgm:spPr/>
      <dgm:t>
        <a:bodyPr/>
        <a:lstStyle/>
        <a:p>
          <a:endParaRPr lang="es-ES"/>
        </a:p>
      </dgm:t>
    </dgm:pt>
    <dgm:pt modelId="{EE0A2AE7-BB57-4FB9-AA90-D7351B429D47}" type="sibTrans" cxnId="{8CF99C6D-AAAB-4C72-8B90-E60E52B71A98}">
      <dgm:prSet/>
      <dgm:spPr/>
      <dgm:t>
        <a:bodyPr/>
        <a:lstStyle/>
        <a:p>
          <a:endParaRPr lang="es-ES"/>
        </a:p>
      </dgm:t>
    </dgm:pt>
    <dgm:pt modelId="{437499D6-ABE7-4F28-B442-524C77FC761A}">
      <dgm:prSet phldrT="[Texto]"/>
      <dgm:spPr/>
      <dgm:t>
        <a:bodyPr/>
        <a:lstStyle/>
        <a:p>
          <a:endParaRPr lang="es-ES" dirty="0"/>
        </a:p>
      </dgm:t>
    </dgm:pt>
    <dgm:pt modelId="{C86A3242-2F67-4217-BD69-E56C38A34D53}" type="parTrans" cxnId="{BB687109-1A85-4131-8D8A-6D53652EBDDC}">
      <dgm:prSet/>
      <dgm:spPr/>
      <dgm:t>
        <a:bodyPr/>
        <a:lstStyle/>
        <a:p>
          <a:endParaRPr lang="es-ES"/>
        </a:p>
      </dgm:t>
    </dgm:pt>
    <dgm:pt modelId="{5DA3E871-B8CE-4686-BC91-093E05F96694}" type="sibTrans" cxnId="{BB687109-1A85-4131-8D8A-6D53652EBDDC}">
      <dgm:prSet/>
      <dgm:spPr/>
      <dgm:t>
        <a:bodyPr/>
        <a:lstStyle/>
        <a:p>
          <a:endParaRPr lang="es-ES"/>
        </a:p>
      </dgm:t>
    </dgm:pt>
    <dgm:pt modelId="{B5594754-3729-44BA-B100-29A6C7432964}">
      <dgm:prSet phldrT="[Texto]"/>
      <dgm:spPr/>
      <dgm:t>
        <a:bodyPr/>
        <a:lstStyle/>
        <a:p>
          <a:endParaRPr lang="es-ES" dirty="0"/>
        </a:p>
      </dgm:t>
    </dgm:pt>
    <dgm:pt modelId="{E03DC4C4-AAD9-459D-9B7A-4C5EEE8D922E}" type="parTrans" cxnId="{6B468910-0C5D-482B-96F0-AEBA811B9969}">
      <dgm:prSet/>
      <dgm:spPr/>
      <dgm:t>
        <a:bodyPr/>
        <a:lstStyle/>
        <a:p>
          <a:endParaRPr lang="es-ES"/>
        </a:p>
      </dgm:t>
    </dgm:pt>
    <dgm:pt modelId="{ABD24D81-3B07-4E75-9439-766253F08999}" type="sibTrans" cxnId="{6B468910-0C5D-482B-96F0-AEBA811B9969}">
      <dgm:prSet/>
      <dgm:spPr/>
      <dgm:t>
        <a:bodyPr/>
        <a:lstStyle/>
        <a:p>
          <a:endParaRPr lang="es-ES"/>
        </a:p>
      </dgm:t>
    </dgm:pt>
    <dgm:pt modelId="{1216A425-43C9-4D62-AF0F-3227DB54453A}">
      <dgm:prSet phldrT="[Texto]"/>
      <dgm:spPr/>
      <dgm:t>
        <a:bodyPr/>
        <a:lstStyle/>
        <a:p>
          <a:endParaRPr lang="es-ES" dirty="0"/>
        </a:p>
      </dgm:t>
    </dgm:pt>
    <dgm:pt modelId="{AAB4B5E6-9970-40D6-8E34-4C83A7295FE9}" type="parTrans" cxnId="{26BBCF8C-DFD7-4E0B-BD66-DD0F07CC0E48}">
      <dgm:prSet/>
      <dgm:spPr/>
      <dgm:t>
        <a:bodyPr/>
        <a:lstStyle/>
        <a:p>
          <a:endParaRPr lang="es-ES"/>
        </a:p>
      </dgm:t>
    </dgm:pt>
    <dgm:pt modelId="{F4BA668A-D541-4A03-BB73-05C1D55B9096}" type="sibTrans" cxnId="{26BBCF8C-DFD7-4E0B-BD66-DD0F07CC0E48}">
      <dgm:prSet/>
      <dgm:spPr/>
      <dgm:t>
        <a:bodyPr/>
        <a:lstStyle/>
        <a:p>
          <a:endParaRPr lang="es-ES"/>
        </a:p>
      </dgm:t>
    </dgm:pt>
    <dgm:pt modelId="{66E3AC4A-78D3-49D9-B32A-3B401AB7EF99}">
      <dgm:prSet phldrT="[Texto]"/>
      <dgm:spPr/>
      <dgm:t>
        <a:bodyPr/>
        <a:lstStyle/>
        <a:p>
          <a:endParaRPr lang="es-ES" dirty="0"/>
        </a:p>
      </dgm:t>
    </dgm:pt>
    <dgm:pt modelId="{76A66221-BEEC-4D43-A039-F1E310485A46}" type="parTrans" cxnId="{04DBD70A-8C65-4511-BF3B-A47663613CEE}">
      <dgm:prSet/>
      <dgm:spPr/>
      <dgm:t>
        <a:bodyPr/>
        <a:lstStyle/>
        <a:p>
          <a:endParaRPr lang="es-ES"/>
        </a:p>
      </dgm:t>
    </dgm:pt>
    <dgm:pt modelId="{71EF8C2E-1760-4610-90EB-E81B2F58651B}" type="sibTrans" cxnId="{04DBD70A-8C65-4511-BF3B-A47663613CEE}">
      <dgm:prSet/>
      <dgm:spPr/>
      <dgm:t>
        <a:bodyPr/>
        <a:lstStyle/>
        <a:p>
          <a:endParaRPr lang="es-ES"/>
        </a:p>
      </dgm:t>
    </dgm:pt>
    <dgm:pt modelId="{727C7CBC-277A-4989-9F6C-5E99E1A075D6}">
      <dgm:prSet phldrT="[Texto]"/>
      <dgm:spPr/>
      <dgm:t>
        <a:bodyPr/>
        <a:lstStyle/>
        <a:p>
          <a:endParaRPr lang="es-ES" dirty="0"/>
        </a:p>
      </dgm:t>
    </dgm:pt>
    <dgm:pt modelId="{E450088D-30B8-4DAE-9322-99F8C35F0920}" type="parTrans" cxnId="{DA1F7296-14D4-4AF0-B6B8-327C1AD70CB9}">
      <dgm:prSet/>
      <dgm:spPr/>
      <dgm:t>
        <a:bodyPr/>
        <a:lstStyle/>
        <a:p>
          <a:endParaRPr lang="es-ES"/>
        </a:p>
      </dgm:t>
    </dgm:pt>
    <dgm:pt modelId="{22247A99-882F-44F3-B5EE-F508A744758B}" type="sibTrans" cxnId="{DA1F7296-14D4-4AF0-B6B8-327C1AD70CB9}">
      <dgm:prSet/>
      <dgm:spPr/>
      <dgm:t>
        <a:bodyPr/>
        <a:lstStyle/>
        <a:p>
          <a:endParaRPr lang="es-ES"/>
        </a:p>
      </dgm:t>
    </dgm:pt>
    <dgm:pt modelId="{1028BF4D-E55D-42A2-9408-E18D887B0B33}">
      <dgm:prSet phldrT="[Texto]"/>
      <dgm:spPr/>
      <dgm:t>
        <a:bodyPr/>
        <a:lstStyle/>
        <a:p>
          <a:endParaRPr lang="es-ES" dirty="0"/>
        </a:p>
      </dgm:t>
    </dgm:pt>
    <dgm:pt modelId="{7EA5BB35-758B-4336-9C36-BD0A2738B765}" type="parTrans" cxnId="{6F9EA308-5883-453D-AB1B-2D7DEDE73B76}">
      <dgm:prSet/>
      <dgm:spPr/>
      <dgm:t>
        <a:bodyPr/>
        <a:lstStyle/>
        <a:p>
          <a:endParaRPr lang="es-ES"/>
        </a:p>
      </dgm:t>
    </dgm:pt>
    <dgm:pt modelId="{C9341846-A06C-4258-B3D0-18BFDF8BAA8D}" type="sibTrans" cxnId="{6F9EA308-5883-453D-AB1B-2D7DEDE73B76}">
      <dgm:prSet/>
      <dgm:spPr/>
      <dgm:t>
        <a:bodyPr/>
        <a:lstStyle/>
        <a:p>
          <a:endParaRPr lang="es-ES"/>
        </a:p>
      </dgm:t>
    </dgm:pt>
    <dgm:pt modelId="{9596490A-9759-4BDA-A72C-CA284F5388AF}">
      <dgm:prSet phldrT="[Texto]"/>
      <dgm:spPr/>
      <dgm:t>
        <a:bodyPr/>
        <a:lstStyle/>
        <a:p>
          <a:endParaRPr lang="es-ES" dirty="0"/>
        </a:p>
      </dgm:t>
    </dgm:pt>
    <dgm:pt modelId="{13201689-1B9C-47E2-8A69-A59548669D12}" type="parTrans" cxnId="{AED277D3-9AC6-453D-89C3-63508FECD0BE}">
      <dgm:prSet/>
      <dgm:spPr/>
      <dgm:t>
        <a:bodyPr/>
        <a:lstStyle/>
        <a:p>
          <a:endParaRPr lang="es-ES"/>
        </a:p>
      </dgm:t>
    </dgm:pt>
    <dgm:pt modelId="{248E0A36-B689-4DFD-B032-C096A482B4A7}" type="sibTrans" cxnId="{AED277D3-9AC6-453D-89C3-63508FECD0BE}">
      <dgm:prSet/>
      <dgm:spPr/>
      <dgm:t>
        <a:bodyPr/>
        <a:lstStyle/>
        <a:p>
          <a:endParaRPr lang="es-ES"/>
        </a:p>
      </dgm:t>
    </dgm:pt>
    <dgm:pt modelId="{DB16BA85-E92E-44CD-A1C2-C6B630B7DF0B}">
      <dgm:prSet phldrT="[Texto]"/>
      <dgm:spPr/>
      <dgm:t>
        <a:bodyPr/>
        <a:lstStyle/>
        <a:p>
          <a:endParaRPr lang="es-ES" dirty="0"/>
        </a:p>
      </dgm:t>
    </dgm:pt>
    <dgm:pt modelId="{514B40F8-0571-43DA-BFE0-DB9E54B788F5}" type="parTrans" cxnId="{3ADA054C-EFBB-4D2A-9446-C06466C41351}">
      <dgm:prSet/>
      <dgm:spPr/>
      <dgm:t>
        <a:bodyPr/>
        <a:lstStyle/>
        <a:p>
          <a:endParaRPr lang="es-ES"/>
        </a:p>
      </dgm:t>
    </dgm:pt>
    <dgm:pt modelId="{35554216-DA84-475E-A7E3-4163BE71A3C0}" type="sibTrans" cxnId="{3ADA054C-EFBB-4D2A-9446-C06466C41351}">
      <dgm:prSet/>
      <dgm:spPr/>
      <dgm:t>
        <a:bodyPr/>
        <a:lstStyle/>
        <a:p>
          <a:endParaRPr lang="es-ES"/>
        </a:p>
      </dgm:t>
    </dgm:pt>
    <dgm:pt modelId="{6C5A188D-6353-4F0C-AF63-BE3876C48CB8}">
      <dgm:prSet phldrT="[Texto]"/>
      <dgm:spPr/>
      <dgm:t>
        <a:bodyPr/>
        <a:lstStyle/>
        <a:p>
          <a:endParaRPr lang="es-ES" dirty="0"/>
        </a:p>
      </dgm:t>
    </dgm:pt>
    <dgm:pt modelId="{088805ED-78FB-45BD-BA38-823DB93C008A}" type="parTrans" cxnId="{79F8D924-C002-448D-8350-229016BDB336}">
      <dgm:prSet/>
      <dgm:spPr/>
      <dgm:t>
        <a:bodyPr/>
        <a:lstStyle/>
        <a:p>
          <a:endParaRPr lang="es-ES"/>
        </a:p>
      </dgm:t>
    </dgm:pt>
    <dgm:pt modelId="{C46BDE0C-6E91-45EF-915A-B479D86DEEFC}" type="sibTrans" cxnId="{79F8D924-C002-448D-8350-229016BDB336}">
      <dgm:prSet/>
      <dgm:spPr/>
      <dgm:t>
        <a:bodyPr/>
        <a:lstStyle/>
        <a:p>
          <a:endParaRPr lang="es-ES"/>
        </a:p>
      </dgm:t>
    </dgm:pt>
    <dgm:pt modelId="{30540CC0-3387-4706-9CC6-E2F4A67E688D}">
      <dgm:prSet phldrT="[Texto]"/>
      <dgm:spPr/>
      <dgm:t>
        <a:bodyPr/>
        <a:lstStyle/>
        <a:p>
          <a:endParaRPr lang="es-ES" dirty="0"/>
        </a:p>
      </dgm:t>
    </dgm:pt>
    <dgm:pt modelId="{3AA55676-3083-46DB-9694-F4EDC84BCA64}" type="parTrans" cxnId="{06B26177-3B75-42C5-A201-53D95CDE481F}">
      <dgm:prSet/>
      <dgm:spPr/>
      <dgm:t>
        <a:bodyPr/>
        <a:lstStyle/>
        <a:p>
          <a:endParaRPr lang="es-ES"/>
        </a:p>
      </dgm:t>
    </dgm:pt>
    <dgm:pt modelId="{51530756-7692-45A7-82D4-4BFAD8524230}" type="sibTrans" cxnId="{06B26177-3B75-42C5-A201-53D95CDE481F}">
      <dgm:prSet/>
      <dgm:spPr/>
      <dgm:t>
        <a:bodyPr/>
        <a:lstStyle/>
        <a:p>
          <a:endParaRPr lang="es-ES"/>
        </a:p>
      </dgm:t>
    </dgm:pt>
    <dgm:pt modelId="{D5A19036-B824-4C63-9E10-9A9B14560A43}">
      <dgm:prSet phldrT="[Texto]"/>
      <dgm:spPr/>
      <dgm:t>
        <a:bodyPr/>
        <a:lstStyle/>
        <a:p>
          <a:endParaRPr lang="es-ES" dirty="0"/>
        </a:p>
      </dgm:t>
    </dgm:pt>
    <dgm:pt modelId="{4236506F-5ECC-4A65-8C9B-5AE314E77957}" type="parTrans" cxnId="{195B1034-EC44-43C2-BA62-4184FBFBD193}">
      <dgm:prSet/>
      <dgm:spPr/>
      <dgm:t>
        <a:bodyPr/>
        <a:lstStyle/>
        <a:p>
          <a:endParaRPr lang="es-ES"/>
        </a:p>
      </dgm:t>
    </dgm:pt>
    <dgm:pt modelId="{E7A0ECA3-577F-4D4F-BFD4-3FB4F7543242}" type="sibTrans" cxnId="{195B1034-EC44-43C2-BA62-4184FBFBD193}">
      <dgm:prSet/>
      <dgm:spPr/>
      <dgm:t>
        <a:bodyPr/>
        <a:lstStyle/>
        <a:p>
          <a:endParaRPr lang="es-ES"/>
        </a:p>
      </dgm:t>
    </dgm:pt>
    <dgm:pt modelId="{82C3FBFD-4F82-4072-B058-85A6CAFAE8DC}">
      <dgm:prSet phldrT="[Texto]"/>
      <dgm:spPr/>
      <dgm:t>
        <a:bodyPr/>
        <a:lstStyle/>
        <a:p>
          <a:endParaRPr lang="es-ES" dirty="0"/>
        </a:p>
      </dgm:t>
    </dgm:pt>
    <dgm:pt modelId="{8EE08A04-0735-42BE-A1F6-2A34E612DAB0}" type="parTrans" cxnId="{26E9D5CE-0214-45D1-BA73-6829A348DA04}">
      <dgm:prSet/>
      <dgm:spPr/>
      <dgm:t>
        <a:bodyPr/>
        <a:lstStyle/>
        <a:p>
          <a:endParaRPr lang="es-ES"/>
        </a:p>
      </dgm:t>
    </dgm:pt>
    <dgm:pt modelId="{279753FB-B98A-400A-B738-23784EAC0B10}" type="sibTrans" cxnId="{26E9D5CE-0214-45D1-BA73-6829A348DA04}">
      <dgm:prSet/>
      <dgm:spPr/>
      <dgm:t>
        <a:bodyPr/>
        <a:lstStyle/>
        <a:p>
          <a:endParaRPr lang="es-ES"/>
        </a:p>
      </dgm:t>
    </dgm:pt>
    <dgm:pt modelId="{CB8051D7-0F37-4A9D-923B-E3BA8EE9C743}">
      <dgm:prSet phldrT="[Texto]"/>
      <dgm:spPr/>
      <dgm:t>
        <a:bodyPr/>
        <a:lstStyle/>
        <a:p>
          <a:endParaRPr lang="es-ES" dirty="0"/>
        </a:p>
      </dgm:t>
    </dgm:pt>
    <dgm:pt modelId="{19D3F3DE-6702-4CED-9E98-EA32589E17A0}" type="parTrans" cxnId="{BDEFD7E7-12CE-4C60-BBDC-2EEB93571383}">
      <dgm:prSet/>
      <dgm:spPr/>
      <dgm:t>
        <a:bodyPr/>
        <a:lstStyle/>
        <a:p>
          <a:endParaRPr lang="es-ES"/>
        </a:p>
      </dgm:t>
    </dgm:pt>
    <dgm:pt modelId="{F30A47A2-664C-4882-814E-61C65F59DD8C}" type="sibTrans" cxnId="{BDEFD7E7-12CE-4C60-BBDC-2EEB93571383}">
      <dgm:prSet/>
      <dgm:spPr/>
      <dgm:t>
        <a:bodyPr/>
        <a:lstStyle/>
        <a:p>
          <a:endParaRPr lang="es-ES"/>
        </a:p>
      </dgm:t>
    </dgm:pt>
    <dgm:pt modelId="{AB0C7A50-BED1-4775-979E-7AB0323B0F4B}">
      <dgm:prSet phldrT="[Texto]"/>
      <dgm:spPr/>
      <dgm:t>
        <a:bodyPr/>
        <a:lstStyle/>
        <a:p>
          <a:endParaRPr lang="es-ES" dirty="0"/>
        </a:p>
      </dgm:t>
    </dgm:pt>
    <dgm:pt modelId="{661FE229-FD46-472D-AA9F-753BA5DA4253}" type="parTrans" cxnId="{4EE1300B-3ECB-41EF-BF51-FEB7B80A2D66}">
      <dgm:prSet/>
      <dgm:spPr/>
      <dgm:t>
        <a:bodyPr/>
        <a:lstStyle/>
        <a:p>
          <a:endParaRPr lang="es-ES"/>
        </a:p>
      </dgm:t>
    </dgm:pt>
    <dgm:pt modelId="{FC8B781F-3248-45FF-B810-B4A32F07053E}" type="sibTrans" cxnId="{4EE1300B-3ECB-41EF-BF51-FEB7B80A2D66}">
      <dgm:prSet/>
      <dgm:spPr/>
      <dgm:t>
        <a:bodyPr/>
        <a:lstStyle/>
        <a:p>
          <a:endParaRPr lang="es-ES"/>
        </a:p>
      </dgm:t>
    </dgm:pt>
    <dgm:pt modelId="{5D4DCDF8-001D-42CF-8F9A-C9E163EE4427}">
      <dgm:prSet phldrT="[Texto]"/>
      <dgm:spPr/>
      <dgm:t>
        <a:bodyPr/>
        <a:lstStyle/>
        <a:p>
          <a:endParaRPr lang="es-ES" dirty="0"/>
        </a:p>
      </dgm:t>
    </dgm:pt>
    <dgm:pt modelId="{97E4AC01-01DF-4A19-8364-E3936115389B}" type="parTrans" cxnId="{521DDCCA-B809-4909-9A9A-12A8A2554875}">
      <dgm:prSet/>
      <dgm:spPr/>
      <dgm:t>
        <a:bodyPr/>
        <a:lstStyle/>
        <a:p>
          <a:endParaRPr lang="es-ES"/>
        </a:p>
      </dgm:t>
    </dgm:pt>
    <dgm:pt modelId="{FFCD756F-25BD-4472-9BA5-2FD3A21EB041}" type="sibTrans" cxnId="{521DDCCA-B809-4909-9A9A-12A8A2554875}">
      <dgm:prSet/>
      <dgm:spPr/>
      <dgm:t>
        <a:bodyPr/>
        <a:lstStyle/>
        <a:p>
          <a:endParaRPr lang="es-ES"/>
        </a:p>
      </dgm:t>
    </dgm:pt>
    <dgm:pt modelId="{4C30DDFD-9167-497D-A1AC-74833FAA300B}">
      <dgm:prSet phldrT="[Texto]"/>
      <dgm:spPr/>
      <dgm:t>
        <a:bodyPr/>
        <a:lstStyle/>
        <a:p>
          <a:endParaRPr lang="es-ES" dirty="0"/>
        </a:p>
      </dgm:t>
    </dgm:pt>
    <dgm:pt modelId="{35537A4C-5C47-490B-876B-4F14A044F352}" type="parTrans" cxnId="{3D9B1F78-637E-4180-96DF-CF1BA3B8E08C}">
      <dgm:prSet/>
      <dgm:spPr/>
      <dgm:t>
        <a:bodyPr/>
        <a:lstStyle/>
        <a:p>
          <a:endParaRPr lang="es-ES"/>
        </a:p>
      </dgm:t>
    </dgm:pt>
    <dgm:pt modelId="{999023BC-5007-4E57-8DEF-3D2FCECBA505}" type="sibTrans" cxnId="{3D9B1F78-637E-4180-96DF-CF1BA3B8E08C}">
      <dgm:prSet/>
      <dgm:spPr/>
      <dgm:t>
        <a:bodyPr/>
        <a:lstStyle/>
        <a:p>
          <a:endParaRPr lang="es-ES"/>
        </a:p>
      </dgm:t>
    </dgm:pt>
    <dgm:pt modelId="{7D8AA20A-700D-47D0-B923-716632611143}">
      <dgm:prSet phldrT="[Texto]"/>
      <dgm:spPr/>
      <dgm:t>
        <a:bodyPr/>
        <a:lstStyle/>
        <a:p>
          <a:endParaRPr lang="es-ES" dirty="0"/>
        </a:p>
      </dgm:t>
    </dgm:pt>
    <dgm:pt modelId="{01E82979-9D2C-4CB6-82D4-379217F893A6}" type="parTrans" cxnId="{E5059743-2BB6-4537-A592-84C8BAF8B1CF}">
      <dgm:prSet/>
      <dgm:spPr/>
      <dgm:t>
        <a:bodyPr/>
        <a:lstStyle/>
        <a:p>
          <a:endParaRPr lang="es-ES"/>
        </a:p>
      </dgm:t>
    </dgm:pt>
    <dgm:pt modelId="{A59D6B52-4669-41A7-9856-57B9BD7DF96C}" type="sibTrans" cxnId="{E5059743-2BB6-4537-A592-84C8BAF8B1CF}">
      <dgm:prSet/>
      <dgm:spPr/>
      <dgm:t>
        <a:bodyPr/>
        <a:lstStyle/>
        <a:p>
          <a:endParaRPr lang="es-ES"/>
        </a:p>
      </dgm:t>
    </dgm:pt>
    <dgm:pt modelId="{3CFE412A-2419-4255-BA8C-785F6EC55F0A}">
      <dgm:prSet phldrT="[Texto]"/>
      <dgm:spPr/>
      <dgm:t>
        <a:bodyPr/>
        <a:lstStyle/>
        <a:p>
          <a:endParaRPr lang="es-ES" dirty="0"/>
        </a:p>
      </dgm:t>
    </dgm:pt>
    <dgm:pt modelId="{489BAAC3-6A67-4847-A3ED-604E06314BBF}" type="parTrans" cxnId="{499F5D9C-FD2C-43EF-B945-962024923CEC}">
      <dgm:prSet/>
      <dgm:spPr/>
      <dgm:t>
        <a:bodyPr/>
        <a:lstStyle/>
        <a:p>
          <a:endParaRPr lang="es-ES"/>
        </a:p>
      </dgm:t>
    </dgm:pt>
    <dgm:pt modelId="{A1B8C4AC-C14C-4128-B0C9-6622B397F3BD}" type="sibTrans" cxnId="{499F5D9C-FD2C-43EF-B945-962024923CEC}">
      <dgm:prSet/>
      <dgm:spPr/>
      <dgm:t>
        <a:bodyPr/>
        <a:lstStyle/>
        <a:p>
          <a:endParaRPr lang="es-ES"/>
        </a:p>
      </dgm:t>
    </dgm:pt>
    <dgm:pt modelId="{BFD5AA52-8E6E-4B6A-9377-9D1A13C091A1}">
      <dgm:prSet phldrT="[Texto]"/>
      <dgm:spPr/>
      <dgm:t>
        <a:bodyPr/>
        <a:lstStyle/>
        <a:p>
          <a:endParaRPr lang="es-ES" dirty="0"/>
        </a:p>
      </dgm:t>
    </dgm:pt>
    <dgm:pt modelId="{2DCB3D7B-B416-4DA7-A8DA-FB999FA285BB}" type="parTrans" cxnId="{627F5994-217B-4BE8-B320-74611277EC41}">
      <dgm:prSet/>
      <dgm:spPr/>
      <dgm:t>
        <a:bodyPr/>
        <a:lstStyle/>
        <a:p>
          <a:endParaRPr lang="es-ES"/>
        </a:p>
      </dgm:t>
    </dgm:pt>
    <dgm:pt modelId="{3835C3DE-25BF-46C1-97A7-4CF16F46FA4D}" type="sibTrans" cxnId="{627F5994-217B-4BE8-B320-74611277EC41}">
      <dgm:prSet/>
      <dgm:spPr/>
      <dgm:t>
        <a:bodyPr/>
        <a:lstStyle/>
        <a:p>
          <a:endParaRPr lang="es-ES"/>
        </a:p>
      </dgm:t>
    </dgm:pt>
    <dgm:pt modelId="{5C5FD4E6-E1EA-4E86-8F91-1C45AE118086}">
      <dgm:prSet phldrT="[Texto]"/>
      <dgm:spPr/>
      <dgm:t>
        <a:bodyPr/>
        <a:lstStyle/>
        <a:p>
          <a:endParaRPr lang="es-ES" dirty="0"/>
        </a:p>
      </dgm:t>
    </dgm:pt>
    <dgm:pt modelId="{E328E490-4C09-4EF7-B79C-7CF2D1EC119A}" type="parTrans" cxnId="{5A8968B5-AC91-430A-B5AA-07F6483D9501}">
      <dgm:prSet/>
      <dgm:spPr/>
      <dgm:t>
        <a:bodyPr/>
        <a:lstStyle/>
        <a:p>
          <a:endParaRPr lang="es-ES"/>
        </a:p>
      </dgm:t>
    </dgm:pt>
    <dgm:pt modelId="{ED9A126A-E205-482A-A2A5-8CA95E99F4F6}" type="sibTrans" cxnId="{5A8968B5-AC91-430A-B5AA-07F6483D9501}">
      <dgm:prSet/>
      <dgm:spPr/>
      <dgm:t>
        <a:bodyPr/>
        <a:lstStyle/>
        <a:p>
          <a:endParaRPr lang="es-ES"/>
        </a:p>
      </dgm:t>
    </dgm:pt>
    <dgm:pt modelId="{AE2F3F13-29AC-43F9-A6D2-BF1694DB5CC1}">
      <dgm:prSet phldrT="[Texto]"/>
      <dgm:spPr/>
      <dgm:t>
        <a:bodyPr/>
        <a:lstStyle/>
        <a:p>
          <a:endParaRPr lang="es-ES" dirty="0"/>
        </a:p>
      </dgm:t>
    </dgm:pt>
    <dgm:pt modelId="{DA6DA502-93C1-464C-A67E-BDF570DBE826}" type="parTrans" cxnId="{3B7F3713-61D0-4A5B-AA64-733297405127}">
      <dgm:prSet/>
      <dgm:spPr/>
      <dgm:t>
        <a:bodyPr/>
        <a:lstStyle/>
        <a:p>
          <a:endParaRPr lang="es-ES"/>
        </a:p>
      </dgm:t>
    </dgm:pt>
    <dgm:pt modelId="{AF2FE667-0941-4D77-87FF-026F394930D9}" type="sibTrans" cxnId="{3B7F3713-61D0-4A5B-AA64-733297405127}">
      <dgm:prSet/>
      <dgm:spPr/>
      <dgm:t>
        <a:bodyPr/>
        <a:lstStyle/>
        <a:p>
          <a:endParaRPr lang="es-ES"/>
        </a:p>
      </dgm:t>
    </dgm:pt>
    <dgm:pt modelId="{2112DD4A-8DB2-4C3F-A5C5-545B0127868C}">
      <dgm:prSet phldrT="[Texto]"/>
      <dgm:spPr/>
      <dgm:t>
        <a:bodyPr/>
        <a:lstStyle/>
        <a:p>
          <a:endParaRPr lang="es-ES" dirty="0"/>
        </a:p>
      </dgm:t>
    </dgm:pt>
    <dgm:pt modelId="{B8C9DBB2-F6A9-4408-8BFD-E77E1E3CEBCF}" type="parTrans" cxnId="{1C1545F2-3A7C-415E-8D87-2290CFD52CA8}">
      <dgm:prSet/>
      <dgm:spPr/>
      <dgm:t>
        <a:bodyPr/>
        <a:lstStyle/>
        <a:p>
          <a:endParaRPr lang="es-ES"/>
        </a:p>
      </dgm:t>
    </dgm:pt>
    <dgm:pt modelId="{4C8E89F1-D02F-4811-9939-859DE058BD44}" type="sibTrans" cxnId="{1C1545F2-3A7C-415E-8D87-2290CFD52CA8}">
      <dgm:prSet/>
      <dgm:spPr/>
      <dgm:t>
        <a:bodyPr/>
        <a:lstStyle/>
        <a:p>
          <a:endParaRPr lang="es-ES"/>
        </a:p>
      </dgm:t>
    </dgm:pt>
    <dgm:pt modelId="{5F10DC7C-B4B2-4912-AE2A-F854BA9A08A5}">
      <dgm:prSet phldrT="[Texto]"/>
      <dgm:spPr/>
      <dgm:t>
        <a:bodyPr/>
        <a:lstStyle/>
        <a:p>
          <a:endParaRPr lang="es-ES" dirty="0"/>
        </a:p>
      </dgm:t>
    </dgm:pt>
    <dgm:pt modelId="{5A72374D-09C1-41E8-AA31-0C818ED7A9DD}" type="parTrans" cxnId="{FE536BF7-09B4-4FA9-B913-D614ED40C2E9}">
      <dgm:prSet/>
      <dgm:spPr/>
      <dgm:t>
        <a:bodyPr/>
        <a:lstStyle/>
        <a:p>
          <a:endParaRPr lang="es-ES"/>
        </a:p>
      </dgm:t>
    </dgm:pt>
    <dgm:pt modelId="{E8E64992-38C4-4897-86B8-4A6E06CB359A}" type="sibTrans" cxnId="{FE536BF7-09B4-4FA9-B913-D614ED40C2E9}">
      <dgm:prSet/>
      <dgm:spPr/>
      <dgm:t>
        <a:bodyPr/>
        <a:lstStyle/>
        <a:p>
          <a:endParaRPr lang="es-ES"/>
        </a:p>
      </dgm:t>
    </dgm:pt>
    <dgm:pt modelId="{C4C1BA4D-70AF-4D0D-A8CE-B1602AA57F3C}">
      <dgm:prSet phldrT="[Texto]"/>
      <dgm:spPr/>
      <dgm:t>
        <a:bodyPr/>
        <a:lstStyle/>
        <a:p>
          <a:endParaRPr lang="es-ES" dirty="0"/>
        </a:p>
      </dgm:t>
    </dgm:pt>
    <dgm:pt modelId="{DDE95931-8B9E-4056-8D45-4231EFA222DF}" type="parTrans" cxnId="{5EE6D7F8-8BFF-45AB-B1AD-0D2E635D8B58}">
      <dgm:prSet/>
      <dgm:spPr/>
      <dgm:t>
        <a:bodyPr/>
        <a:lstStyle/>
        <a:p>
          <a:endParaRPr lang="es-ES"/>
        </a:p>
      </dgm:t>
    </dgm:pt>
    <dgm:pt modelId="{1F2DB3E2-A79B-47FD-AB2B-369492144C90}" type="sibTrans" cxnId="{5EE6D7F8-8BFF-45AB-B1AD-0D2E635D8B58}">
      <dgm:prSet/>
      <dgm:spPr/>
      <dgm:t>
        <a:bodyPr/>
        <a:lstStyle/>
        <a:p>
          <a:endParaRPr lang="es-ES"/>
        </a:p>
      </dgm:t>
    </dgm:pt>
    <dgm:pt modelId="{38B589BF-80DB-4012-9882-5FB91938CF8B}">
      <dgm:prSet phldrT="[Texto]"/>
      <dgm:spPr/>
      <dgm:t>
        <a:bodyPr/>
        <a:lstStyle/>
        <a:p>
          <a:endParaRPr lang="es-ES" dirty="0"/>
        </a:p>
      </dgm:t>
    </dgm:pt>
    <dgm:pt modelId="{121B8BE2-82A8-4FB3-85DF-50977770B917}" type="parTrans" cxnId="{CCBA0FC9-02CC-4FC3-90CE-6D923EA35E95}">
      <dgm:prSet/>
      <dgm:spPr/>
      <dgm:t>
        <a:bodyPr/>
        <a:lstStyle/>
        <a:p>
          <a:endParaRPr lang="es-ES"/>
        </a:p>
      </dgm:t>
    </dgm:pt>
    <dgm:pt modelId="{B3140A3D-119E-4AFE-AE6C-EA7C62F8CCBF}" type="sibTrans" cxnId="{CCBA0FC9-02CC-4FC3-90CE-6D923EA35E95}">
      <dgm:prSet/>
      <dgm:spPr/>
      <dgm:t>
        <a:bodyPr/>
        <a:lstStyle/>
        <a:p>
          <a:endParaRPr lang="es-ES"/>
        </a:p>
      </dgm:t>
    </dgm:pt>
    <dgm:pt modelId="{8FB5A83D-0E08-421A-B891-10033996973E}">
      <dgm:prSet phldrT="[Texto]"/>
      <dgm:spPr/>
      <dgm:t>
        <a:bodyPr/>
        <a:lstStyle/>
        <a:p>
          <a:endParaRPr lang="es-ES" dirty="0"/>
        </a:p>
      </dgm:t>
    </dgm:pt>
    <dgm:pt modelId="{D8BC4320-2AB2-443C-9D23-A40B720D0F79}" type="parTrans" cxnId="{FDC2C90D-6B34-4A78-AD36-B18492CF2668}">
      <dgm:prSet/>
      <dgm:spPr/>
      <dgm:t>
        <a:bodyPr/>
        <a:lstStyle/>
        <a:p>
          <a:endParaRPr lang="es-ES"/>
        </a:p>
      </dgm:t>
    </dgm:pt>
    <dgm:pt modelId="{6DAD8444-57C1-4CEF-8BBC-E1F4DD26A2C3}" type="sibTrans" cxnId="{FDC2C90D-6B34-4A78-AD36-B18492CF2668}">
      <dgm:prSet/>
      <dgm:spPr/>
      <dgm:t>
        <a:bodyPr/>
        <a:lstStyle/>
        <a:p>
          <a:endParaRPr lang="es-ES"/>
        </a:p>
      </dgm:t>
    </dgm:pt>
    <dgm:pt modelId="{B41DE413-D589-4600-A4C1-0C7683381A4A}">
      <dgm:prSet phldrT="[Texto]"/>
      <dgm:spPr/>
      <dgm:t>
        <a:bodyPr/>
        <a:lstStyle/>
        <a:p>
          <a:endParaRPr lang="es-ES" dirty="0"/>
        </a:p>
      </dgm:t>
    </dgm:pt>
    <dgm:pt modelId="{7E5A27C8-50EF-461A-BE0F-7DABB32E870D}" type="parTrans" cxnId="{159D08D1-3808-4019-B16E-5E2BF932EB5A}">
      <dgm:prSet/>
      <dgm:spPr/>
      <dgm:t>
        <a:bodyPr/>
        <a:lstStyle/>
        <a:p>
          <a:endParaRPr lang="es-ES"/>
        </a:p>
      </dgm:t>
    </dgm:pt>
    <dgm:pt modelId="{AEDA7EF7-A16B-4C16-AC1C-12E1576B6487}" type="sibTrans" cxnId="{159D08D1-3808-4019-B16E-5E2BF932EB5A}">
      <dgm:prSet/>
      <dgm:spPr/>
      <dgm:t>
        <a:bodyPr/>
        <a:lstStyle/>
        <a:p>
          <a:endParaRPr lang="es-ES"/>
        </a:p>
      </dgm:t>
    </dgm:pt>
    <dgm:pt modelId="{91B92E19-E58B-4815-A685-66B97D0D16F4}">
      <dgm:prSet phldrT="[Texto]"/>
      <dgm:spPr/>
      <dgm:t>
        <a:bodyPr/>
        <a:lstStyle/>
        <a:p>
          <a:endParaRPr lang="es-ES" dirty="0"/>
        </a:p>
      </dgm:t>
    </dgm:pt>
    <dgm:pt modelId="{F895A341-6E1D-4896-82F0-8DA29D59A242}" type="parTrans" cxnId="{C61AEDED-BFDD-4603-9C7E-5C17C6703B13}">
      <dgm:prSet/>
      <dgm:spPr/>
      <dgm:t>
        <a:bodyPr/>
        <a:lstStyle/>
        <a:p>
          <a:endParaRPr lang="es-ES"/>
        </a:p>
      </dgm:t>
    </dgm:pt>
    <dgm:pt modelId="{0288C530-F085-4343-BA70-1EE30001AED0}" type="sibTrans" cxnId="{C61AEDED-BFDD-4603-9C7E-5C17C6703B13}">
      <dgm:prSet/>
      <dgm:spPr/>
      <dgm:t>
        <a:bodyPr/>
        <a:lstStyle/>
        <a:p>
          <a:endParaRPr lang="es-ES"/>
        </a:p>
      </dgm:t>
    </dgm:pt>
    <dgm:pt modelId="{AC1643D4-DD95-4AB5-B103-1E56998E9CEA}">
      <dgm:prSet phldrT="[Texto]"/>
      <dgm:spPr/>
      <dgm:t>
        <a:bodyPr/>
        <a:lstStyle/>
        <a:p>
          <a:endParaRPr lang="es-ES" dirty="0"/>
        </a:p>
      </dgm:t>
    </dgm:pt>
    <dgm:pt modelId="{BEE983EF-0DF0-4E93-A211-AB812D6F83C2}" type="parTrans" cxnId="{B179281E-D981-48DA-AAE7-D774CA061F0F}">
      <dgm:prSet/>
      <dgm:spPr/>
      <dgm:t>
        <a:bodyPr/>
        <a:lstStyle/>
        <a:p>
          <a:endParaRPr lang="es-ES"/>
        </a:p>
      </dgm:t>
    </dgm:pt>
    <dgm:pt modelId="{89ECCA8E-0ABA-4E3F-9165-5EA9BEFA59D0}" type="sibTrans" cxnId="{B179281E-D981-48DA-AAE7-D774CA061F0F}">
      <dgm:prSet/>
      <dgm:spPr/>
      <dgm:t>
        <a:bodyPr/>
        <a:lstStyle/>
        <a:p>
          <a:endParaRPr lang="es-ES"/>
        </a:p>
      </dgm:t>
    </dgm:pt>
    <dgm:pt modelId="{DD810205-6573-4E99-ABB6-540B76754955}">
      <dgm:prSet phldrT="[Texto]"/>
      <dgm:spPr/>
      <dgm:t>
        <a:bodyPr/>
        <a:lstStyle/>
        <a:p>
          <a:endParaRPr lang="es-ES" dirty="0"/>
        </a:p>
      </dgm:t>
    </dgm:pt>
    <dgm:pt modelId="{14FB264C-2B49-4BAE-A263-814596A346E8}" type="parTrans" cxnId="{DF44F794-DA4C-424E-AC73-491DC94DFF05}">
      <dgm:prSet/>
      <dgm:spPr/>
      <dgm:t>
        <a:bodyPr/>
        <a:lstStyle/>
        <a:p>
          <a:endParaRPr lang="es-ES"/>
        </a:p>
      </dgm:t>
    </dgm:pt>
    <dgm:pt modelId="{496B8696-7E26-4CC4-9158-30CEA7FD1C14}" type="sibTrans" cxnId="{DF44F794-DA4C-424E-AC73-491DC94DFF05}">
      <dgm:prSet/>
      <dgm:spPr/>
      <dgm:t>
        <a:bodyPr/>
        <a:lstStyle/>
        <a:p>
          <a:endParaRPr lang="es-ES"/>
        </a:p>
      </dgm:t>
    </dgm:pt>
    <dgm:pt modelId="{62E211D2-B3B0-49CC-AABF-66FBBBFA2138}">
      <dgm:prSet phldrT="[Texto]"/>
      <dgm:spPr/>
      <dgm:t>
        <a:bodyPr/>
        <a:lstStyle/>
        <a:p>
          <a:endParaRPr lang="es-ES" dirty="0"/>
        </a:p>
      </dgm:t>
    </dgm:pt>
    <dgm:pt modelId="{844211F1-629F-4ADD-9DE4-D53ED3852C5B}" type="parTrans" cxnId="{42827FE4-0FA6-4641-95BF-9894B90157CB}">
      <dgm:prSet/>
      <dgm:spPr/>
      <dgm:t>
        <a:bodyPr/>
        <a:lstStyle/>
        <a:p>
          <a:endParaRPr lang="es-ES"/>
        </a:p>
      </dgm:t>
    </dgm:pt>
    <dgm:pt modelId="{2919BFC2-D959-43CF-8AF2-012AE82D76FB}" type="sibTrans" cxnId="{42827FE4-0FA6-4641-95BF-9894B90157CB}">
      <dgm:prSet/>
      <dgm:spPr/>
      <dgm:t>
        <a:bodyPr/>
        <a:lstStyle/>
        <a:p>
          <a:endParaRPr lang="es-ES"/>
        </a:p>
      </dgm:t>
    </dgm:pt>
    <dgm:pt modelId="{15780C7F-F6AC-4AB1-9AD4-2C163660D9AA}" type="pres">
      <dgm:prSet presAssocID="{4D88A65F-93F6-4F0D-B260-E5C6F2FF8C66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A2ECCA9-163F-4F59-8A8A-7693C1681E91}" type="pres">
      <dgm:prSet presAssocID="{4F83E1E7-A229-4EC8-86F0-4DC7A72AF503}" presName="composite" presStyleCnt="0"/>
      <dgm:spPr/>
    </dgm:pt>
    <dgm:pt modelId="{8E55EEE2-6092-4CE0-B58C-240A93F68A81}" type="pres">
      <dgm:prSet presAssocID="{4F83E1E7-A229-4EC8-86F0-4DC7A72AF503}" presName="rect2" presStyleLbl="revTx" presStyleIdx="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D9A3A-DF2D-479F-A581-3AF409991C0F}" type="pres">
      <dgm:prSet presAssocID="{4F83E1E7-A229-4EC8-86F0-4DC7A72AF503}" presName="rect1" presStyleLbl="alignImgPlace1" presStyleIdx="0" presStyleCnt="56"/>
      <dgm:spPr>
        <a:solidFill>
          <a:schemeClr val="accent1">
            <a:lumMod val="75000"/>
          </a:schemeClr>
        </a:solidFill>
        <a:ln w="44450">
          <a:solidFill>
            <a:srgbClr val="FF0000"/>
          </a:solidFill>
        </a:ln>
      </dgm:spPr>
    </dgm:pt>
    <dgm:pt modelId="{790F3BE6-7B59-4263-B82F-D38774CCF4A1}" type="pres">
      <dgm:prSet presAssocID="{4138D8A4-CE7F-473E-9E13-7DA5C2E400F2}" presName="sibTrans" presStyleCnt="0"/>
      <dgm:spPr/>
    </dgm:pt>
    <dgm:pt modelId="{5C967FEF-42F9-4C40-9B7E-41133091BC01}" type="pres">
      <dgm:prSet presAssocID="{EB3AB20B-130C-427C-9007-E97FBAB5DE06}" presName="composite" presStyleCnt="0"/>
      <dgm:spPr/>
    </dgm:pt>
    <dgm:pt modelId="{CC46750C-BF34-40C5-9DA2-207FAEE2A671}" type="pres">
      <dgm:prSet presAssocID="{EB3AB20B-130C-427C-9007-E97FBAB5DE06}" presName="rect2" presStyleLbl="revTx" presStyleIdx="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EFFEFE-E89B-44CE-97B2-C5911459516A}" type="pres">
      <dgm:prSet presAssocID="{EB3AB20B-130C-427C-9007-E97FBAB5DE06}" presName="rect1" presStyleLbl="alignImgPlace1" presStyleIdx="1" presStyleCnt="56"/>
      <dgm:spPr>
        <a:solidFill>
          <a:schemeClr val="accent1">
            <a:lumMod val="75000"/>
          </a:schemeClr>
        </a:solidFill>
      </dgm:spPr>
    </dgm:pt>
    <dgm:pt modelId="{456EC4DB-9520-4F3C-AB1F-C9876C976C35}" type="pres">
      <dgm:prSet presAssocID="{D9B9479C-DFFE-4F84-85CE-DCA99EAC9F8B}" presName="sibTrans" presStyleCnt="0"/>
      <dgm:spPr/>
    </dgm:pt>
    <dgm:pt modelId="{DFF4F7E5-ACB1-4A38-B52A-365CCBD3C0AF}" type="pres">
      <dgm:prSet presAssocID="{E4297B69-2FA3-4F2D-9ABA-4E0D5F80705D}" presName="composite" presStyleCnt="0"/>
      <dgm:spPr/>
    </dgm:pt>
    <dgm:pt modelId="{C20F6306-43B4-4B61-8325-CAFFA09EF7AF}" type="pres">
      <dgm:prSet presAssocID="{E4297B69-2FA3-4F2D-9ABA-4E0D5F80705D}" presName="rect2" presStyleLbl="revTx" presStyleIdx="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24A41F-DFAE-414C-8263-46BA0D9644B9}" type="pres">
      <dgm:prSet presAssocID="{E4297B69-2FA3-4F2D-9ABA-4E0D5F80705D}" presName="rect1" presStyleLbl="alignImgPlace1" presStyleIdx="2" presStyleCnt="56"/>
      <dgm:spPr>
        <a:solidFill>
          <a:schemeClr val="accent1">
            <a:lumMod val="40000"/>
            <a:lumOff val="60000"/>
          </a:schemeClr>
        </a:solidFill>
      </dgm:spPr>
    </dgm:pt>
    <dgm:pt modelId="{BA40A3B5-5137-4A83-B013-7AF4B0B4B7B3}" type="pres">
      <dgm:prSet presAssocID="{95098DEE-04C3-4A7F-B859-B653201C4B9E}" presName="sibTrans" presStyleCnt="0"/>
      <dgm:spPr/>
    </dgm:pt>
    <dgm:pt modelId="{265939D3-0EAA-4935-8309-3F169DAC28DB}" type="pres">
      <dgm:prSet presAssocID="{BAE60AB7-91A9-4BAE-9CCA-63E500B8CC6E}" presName="composite" presStyleCnt="0"/>
      <dgm:spPr/>
    </dgm:pt>
    <dgm:pt modelId="{1B31DB01-420F-4048-82BE-A592522B246D}" type="pres">
      <dgm:prSet presAssocID="{BAE60AB7-91A9-4BAE-9CCA-63E500B8CC6E}" presName="rect2" presStyleLbl="revTx" presStyleIdx="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9BBE63-8530-42C5-9322-31E6D204912C}" type="pres">
      <dgm:prSet presAssocID="{BAE60AB7-91A9-4BAE-9CCA-63E500B8CC6E}" presName="rect1" presStyleLbl="alignImgPlace1" presStyleIdx="3" presStyleCnt="56"/>
      <dgm:spPr>
        <a:solidFill>
          <a:schemeClr val="accent1">
            <a:lumMod val="40000"/>
            <a:lumOff val="60000"/>
          </a:schemeClr>
        </a:solidFill>
      </dgm:spPr>
    </dgm:pt>
    <dgm:pt modelId="{18C80260-C959-4DB2-82B2-769A09061A65}" type="pres">
      <dgm:prSet presAssocID="{24B71689-7524-4638-84EE-DFA3E2B30081}" presName="sibTrans" presStyleCnt="0"/>
      <dgm:spPr/>
    </dgm:pt>
    <dgm:pt modelId="{8DD19393-15B8-4721-BA5C-0E379FECE762}" type="pres">
      <dgm:prSet presAssocID="{B41DE413-D589-4600-A4C1-0C7683381A4A}" presName="composite" presStyleCnt="0"/>
      <dgm:spPr/>
    </dgm:pt>
    <dgm:pt modelId="{C128C297-9C9F-4699-B73F-D2F21C0AEE05}" type="pres">
      <dgm:prSet presAssocID="{B41DE413-D589-4600-A4C1-0C7683381A4A}" presName="rect2" presStyleLbl="revTx" presStyleIdx="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549AF-9B76-41F3-8747-5CF31F60E399}" type="pres">
      <dgm:prSet presAssocID="{B41DE413-D589-4600-A4C1-0C7683381A4A}" presName="rect1" presStyleLbl="alignImgPlace1" presStyleIdx="4" presStyleCnt="56"/>
      <dgm:spPr>
        <a:solidFill>
          <a:schemeClr val="accent1">
            <a:lumMod val="40000"/>
            <a:lumOff val="60000"/>
          </a:schemeClr>
        </a:solidFill>
      </dgm:spPr>
    </dgm:pt>
    <dgm:pt modelId="{0BB0F504-69C5-4D25-8BFB-E3811B59E136}" type="pres">
      <dgm:prSet presAssocID="{AEDA7EF7-A16B-4C16-AC1C-12E1576B6487}" presName="sibTrans" presStyleCnt="0"/>
      <dgm:spPr/>
    </dgm:pt>
    <dgm:pt modelId="{891395C5-7943-4A1B-9C93-720267973E44}" type="pres">
      <dgm:prSet presAssocID="{91B92E19-E58B-4815-A685-66B97D0D16F4}" presName="composite" presStyleCnt="0"/>
      <dgm:spPr/>
    </dgm:pt>
    <dgm:pt modelId="{F42E7DE3-B092-4692-9ED4-DE65244232E4}" type="pres">
      <dgm:prSet presAssocID="{91B92E19-E58B-4815-A685-66B97D0D16F4}" presName="rect2" presStyleLbl="revTx" presStyleIdx="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6C4235-9208-4ADE-8026-DC22BD01F4C3}" type="pres">
      <dgm:prSet presAssocID="{91B92E19-E58B-4815-A685-66B97D0D16F4}" presName="rect1" presStyleLbl="alignImgPlace1" presStyleIdx="5" presStyleCnt="56"/>
      <dgm:spPr>
        <a:solidFill>
          <a:schemeClr val="accent1">
            <a:lumMod val="40000"/>
            <a:lumOff val="60000"/>
          </a:schemeClr>
        </a:solidFill>
      </dgm:spPr>
    </dgm:pt>
    <dgm:pt modelId="{8C692A12-D3B3-42FF-8D40-29CEEB01F0C0}" type="pres">
      <dgm:prSet presAssocID="{0288C530-F085-4343-BA70-1EE30001AED0}" presName="sibTrans" presStyleCnt="0"/>
      <dgm:spPr/>
    </dgm:pt>
    <dgm:pt modelId="{772C75E2-E9D6-4B70-BB00-DEC775CE6DCD}" type="pres">
      <dgm:prSet presAssocID="{AC1643D4-DD95-4AB5-B103-1E56998E9CEA}" presName="composite" presStyleCnt="0"/>
      <dgm:spPr/>
    </dgm:pt>
    <dgm:pt modelId="{06DE96CA-599D-418E-BB14-67E17D25FBD0}" type="pres">
      <dgm:prSet presAssocID="{AC1643D4-DD95-4AB5-B103-1E56998E9CEA}" presName="rect2" presStyleLbl="revTx" presStyleIdx="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AF4C16-1B54-4CDB-85E6-57091B2F25C5}" type="pres">
      <dgm:prSet presAssocID="{AC1643D4-DD95-4AB5-B103-1E56998E9CEA}" presName="rect1" presStyleLbl="alignImgPlace1" presStyleIdx="6" presStyleCnt="56"/>
      <dgm:spPr>
        <a:solidFill>
          <a:schemeClr val="accent1">
            <a:lumMod val="40000"/>
            <a:lumOff val="60000"/>
          </a:schemeClr>
        </a:solidFill>
      </dgm:spPr>
    </dgm:pt>
    <dgm:pt modelId="{0FA9ABD5-907E-4537-9C86-C0D58A23C306}" type="pres">
      <dgm:prSet presAssocID="{89ECCA8E-0ABA-4E3F-9165-5EA9BEFA59D0}" presName="sibTrans" presStyleCnt="0"/>
      <dgm:spPr/>
    </dgm:pt>
    <dgm:pt modelId="{667EF583-F478-458B-8DB5-650437935312}" type="pres">
      <dgm:prSet presAssocID="{DD810205-6573-4E99-ABB6-540B76754955}" presName="composite" presStyleCnt="0"/>
      <dgm:spPr/>
    </dgm:pt>
    <dgm:pt modelId="{FE36F7DA-7A2E-4D03-B9F7-F840DE94456A}" type="pres">
      <dgm:prSet presAssocID="{DD810205-6573-4E99-ABB6-540B76754955}" presName="rect2" presStyleLbl="revTx" presStyleIdx="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7A07-1E42-47FB-8C69-AD96868DF9A9}" type="pres">
      <dgm:prSet presAssocID="{DD810205-6573-4E99-ABB6-540B76754955}" presName="rect1" presStyleLbl="alignImgPlace1" presStyleIdx="7" presStyleCnt="56"/>
      <dgm:spPr>
        <a:solidFill>
          <a:schemeClr val="accent1">
            <a:lumMod val="40000"/>
            <a:lumOff val="60000"/>
          </a:schemeClr>
        </a:solidFill>
      </dgm:spPr>
    </dgm:pt>
    <dgm:pt modelId="{F5B38717-854D-4C78-951B-98B2E59FAECB}" type="pres">
      <dgm:prSet presAssocID="{496B8696-7E26-4CC4-9158-30CEA7FD1C14}" presName="sibTrans" presStyleCnt="0"/>
      <dgm:spPr/>
    </dgm:pt>
    <dgm:pt modelId="{680F87E8-C68A-4498-9337-237E46C9C38E}" type="pres">
      <dgm:prSet presAssocID="{62E211D2-B3B0-49CC-AABF-66FBBBFA2138}" presName="composite" presStyleCnt="0"/>
      <dgm:spPr/>
    </dgm:pt>
    <dgm:pt modelId="{CFC7F154-65B1-4ED3-B187-D0883FD67C6A}" type="pres">
      <dgm:prSet presAssocID="{62E211D2-B3B0-49CC-AABF-66FBBBFA2138}" presName="rect2" presStyleLbl="revTx" presStyleIdx="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1F219A-A8EF-4999-A84C-F62ED952BBEF}" type="pres">
      <dgm:prSet presAssocID="{62E211D2-B3B0-49CC-AABF-66FBBBFA2138}" presName="rect1" presStyleLbl="alignImgPlace1" presStyleIdx="8" presStyleCnt="56"/>
      <dgm:spPr>
        <a:solidFill>
          <a:schemeClr val="accent1">
            <a:lumMod val="40000"/>
            <a:lumOff val="60000"/>
          </a:schemeClr>
        </a:solidFill>
      </dgm:spPr>
    </dgm:pt>
    <dgm:pt modelId="{F76D44FE-D168-4959-8420-BB3941FD007B}" type="pres">
      <dgm:prSet presAssocID="{2919BFC2-D959-43CF-8AF2-012AE82D76FB}" presName="sibTrans" presStyleCnt="0"/>
      <dgm:spPr/>
    </dgm:pt>
    <dgm:pt modelId="{BD3EFC5F-326C-4A57-BF06-B42309727F11}" type="pres">
      <dgm:prSet presAssocID="{8FB5A83D-0E08-421A-B891-10033996973E}" presName="composite" presStyleCnt="0"/>
      <dgm:spPr/>
    </dgm:pt>
    <dgm:pt modelId="{F6604BBB-2B03-418B-BD69-294713BCFA18}" type="pres">
      <dgm:prSet presAssocID="{8FB5A83D-0E08-421A-B891-10033996973E}" presName="rect2" presStyleLbl="revTx" presStyleIdx="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D0C8C-010C-4064-AD1E-D6C6C97EF614}" type="pres">
      <dgm:prSet presAssocID="{8FB5A83D-0E08-421A-B891-10033996973E}" presName="rect1" presStyleLbl="alignImgPlace1" presStyleIdx="9" presStyleCnt="56"/>
      <dgm:spPr>
        <a:solidFill>
          <a:schemeClr val="accent1">
            <a:lumMod val="40000"/>
            <a:lumOff val="60000"/>
          </a:schemeClr>
        </a:solidFill>
      </dgm:spPr>
    </dgm:pt>
    <dgm:pt modelId="{F1139443-E632-4445-8AB2-C5157CCC223F}" type="pres">
      <dgm:prSet presAssocID="{6DAD8444-57C1-4CEF-8BBC-E1F4DD26A2C3}" presName="sibTrans" presStyleCnt="0"/>
      <dgm:spPr/>
    </dgm:pt>
    <dgm:pt modelId="{8927DB5B-1F01-48D2-B005-441C9B169163}" type="pres">
      <dgm:prSet presAssocID="{721442C1-AEA3-408C-BD5D-B7D66356C149}" presName="composite" presStyleCnt="0"/>
      <dgm:spPr/>
    </dgm:pt>
    <dgm:pt modelId="{202F3950-820C-4883-9C40-189B06F26AF6}" type="pres">
      <dgm:prSet presAssocID="{721442C1-AEA3-408C-BD5D-B7D66356C149}" presName="rect2" presStyleLbl="revTx" presStyleIdx="1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F3838-B536-4B0C-B47D-AA094CC90E00}" type="pres">
      <dgm:prSet presAssocID="{721442C1-AEA3-408C-BD5D-B7D66356C149}" presName="rect1" presStyleLbl="alignImgPlace1" presStyleIdx="10" presStyleCnt="56"/>
      <dgm:spPr>
        <a:solidFill>
          <a:schemeClr val="accent1">
            <a:lumMod val="40000"/>
            <a:lumOff val="60000"/>
          </a:schemeClr>
        </a:solidFill>
      </dgm:spPr>
    </dgm:pt>
    <dgm:pt modelId="{883814E3-90F6-4FB7-92C0-C3D6623C3B92}" type="pres">
      <dgm:prSet presAssocID="{510F6CF0-97DD-4DEA-B08D-2F8C1A6DE662}" presName="sibTrans" presStyleCnt="0"/>
      <dgm:spPr/>
    </dgm:pt>
    <dgm:pt modelId="{C54BAAAD-E7F6-4039-98C1-62D958A7E29E}" type="pres">
      <dgm:prSet presAssocID="{B4F7D41A-A483-4FB9-A672-14092D7183AE}" presName="composite" presStyleCnt="0"/>
      <dgm:spPr/>
    </dgm:pt>
    <dgm:pt modelId="{DE76088E-5339-433C-A0B2-2C90B101E874}" type="pres">
      <dgm:prSet presAssocID="{B4F7D41A-A483-4FB9-A672-14092D7183AE}" presName="rect2" presStyleLbl="revTx" presStyleIdx="1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B91570-774E-4A37-AF8E-229E0F81AB43}" type="pres">
      <dgm:prSet presAssocID="{B4F7D41A-A483-4FB9-A672-14092D7183AE}" presName="rect1" presStyleLbl="alignImgPlace1" presStyleIdx="11" presStyleCnt="56"/>
      <dgm:spPr>
        <a:xfrm>
          <a:off x="2174061" y="950020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C1A11ADC-FF92-4517-AAE2-3323F4A8ADF2}" type="pres">
      <dgm:prSet presAssocID="{6C385B51-1AF1-4D5A-B5A6-54E58837A201}" presName="sibTrans" presStyleCnt="0"/>
      <dgm:spPr/>
    </dgm:pt>
    <dgm:pt modelId="{6818B153-704F-4861-AEB8-8535E7F1B3C1}" type="pres">
      <dgm:prSet presAssocID="{FCE34E18-F4ED-46F5-906C-0243E6FD73E0}" presName="composite" presStyleCnt="0"/>
      <dgm:spPr/>
    </dgm:pt>
    <dgm:pt modelId="{F21F686E-56F3-4409-9864-8CEE98943ACD}" type="pres">
      <dgm:prSet presAssocID="{FCE34E18-F4ED-46F5-906C-0243E6FD73E0}" presName="rect2" presStyleLbl="revTx" presStyleIdx="1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7A25FC-E829-488A-9E96-D69C6161AE80}" type="pres">
      <dgm:prSet presAssocID="{FCE34E18-F4ED-46F5-906C-0243E6FD73E0}" presName="rect1" presStyleLbl="alignImgPlace1" presStyleIdx="12" presStyleCnt="56"/>
      <dgm:spPr>
        <a:solidFill>
          <a:schemeClr val="accent1">
            <a:lumMod val="40000"/>
            <a:lumOff val="60000"/>
          </a:schemeClr>
        </a:solidFill>
      </dgm:spPr>
    </dgm:pt>
    <dgm:pt modelId="{0E003B9B-D173-46EE-B1A2-1786359EFC9C}" type="pres">
      <dgm:prSet presAssocID="{F6CB4445-0F6B-4140-9889-DAB922EDA421}" presName="sibTrans" presStyleCnt="0"/>
      <dgm:spPr/>
    </dgm:pt>
    <dgm:pt modelId="{FA885DBF-333E-4089-B4E6-3F9AAF3509BB}" type="pres">
      <dgm:prSet presAssocID="{2B7AD84F-078A-4846-A01E-87D6160811EE}" presName="composite" presStyleCnt="0"/>
      <dgm:spPr/>
    </dgm:pt>
    <dgm:pt modelId="{BD2B4A75-58E2-4F7E-8C2A-28F815F98BBE}" type="pres">
      <dgm:prSet presAssocID="{2B7AD84F-078A-4846-A01E-87D6160811EE}" presName="rect2" presStyleLbl="revTx" presStyleIdx="1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9D9A5-915E-489F-A45C-CFF14007B8D6}" type="pres">
      <dgm:prSet presAssocID="{2B7AD84F-078A-4846-A01E-87D6160811EE}" presName="rect1" presStyleLbl="alignImgPlace1" presStyleIdx="13" presStyleCnt="56"/>
      <dgm:spPr>
        <a:solidFill>
          <a:schemeClr val="accent1">
            <a:lumMod val="40000"/>
            <a:lumOff val="60000"/>
          </a:schemeClr>
        </a:solidFill>
      </dgm:spPr>
    </dgm:pt>
    <dgm:pt modelId="{675237A2-2353-421B-BEFD-ADDB2512389E}" type="pres">
      <dgm:prSet presAssocID="{E1B1E0AE-D401-4F6A-8C3A-3861BF9FD417}" presName="sibTrans" presStyleCnt="0"/>
      <dgm:spPr/>
    </dgm:pt>
    <dgm:pt modelId="{FF9DD7F7-588C-410F-851C-06CB71C537CA}" type="pres">
      <dgm:prSet presAssocID="{C71B0452-69BC-4E54-82C8-D89D078CB5CE}" presName="composite" presStyleCnt="0"/>
      <dgm:spPr/>
    </dgm:pt>
    <dgm:pt modelId="{D93E643B-A6D6-4EED-9D55-20742244C48A}" type="pres">
      <dgm:prSet presAssocID="{C71B0452-69BC-4E54-82C8-D89D078CB5CE}" presName="rect2" presStyleLbl="revTx" presStyleIdx="1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A0FE8C-5C88-486C-97A3-D12410EE0481}" type="pres">
      <dgm:prSet presAssocID="{C71B0452-69BC-4E54-82C8-D89D078CB5CE}" presName="rect1" presStyleLbl="alignImgPlace1" presStyleIdx="14" presStyleCnt="56"/>
      <dgm:spPr>
        <a:solidFill>
          <a:schemeClr val="accent1">
            <a:lumMod val="40000"/>
            <a:lumOff val="60000"/>
          </a:schemeClr>
        </a:solidFill>
      </dgm:spPr>
    </dgm:pt>
    <dgm:pt modelId="{804E31DE-4166-4AF7-BD3F-04E3E1D3A304}" type="pres">
      <dgm:prSet presAssocID="{5E8D89C8-3322-4154-B82B-41B679C3CCEF}" presName="sibTrans" presStyleCnt="0"/>
      <dgm:spPr/>
    </dgm:pt>
    <dgm:pt modelId="{8C5A1CEE-2552-4F6F-B9DD-AE81809C543F}" type="pres">
      <dgm:prSet presAssocID="{8E951791-2320-452C-AB0F-98AD5E75A202}" presName="composite" presStyleCnt="0"/>
      <dgm:spPr/>
    </dgm:pt>
    <dgm:pt modelId="{CBD764E7-CD24-4F8B-9DC6-02CD264D06BE}" type="pres">
      <dgm:prSet presAssocID="{8E951791-2320-452C-AB0F-98AD5E75A202}" presName="rect2" presStyleLbl="revTx" presStyleIdx="1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634879-2EC4-45DD-96D8-ACD97B4B43BE}" type="pres">
      <dgm:prSet presAssocID="{8E951791-2320-452C-AB0F-98AD5E75A202}" presName="rect1" presStyleLbl="alignImgPlace1" presStyleIdx="15" presStyleCnt="56"/>
      <dgm:spPr>
        <a:solidFill>
          <a:schemeClr val="accent1">
            <a:lumMod val="40000"/>
            <a:lumOff val="60000"/>
          </a:schemeClr>
        </a:solidFill>
      </dgm:spPr>
    </dgm:pt>
    <dgm:pt modelId="{1B0E60AA-05DA-4D3E-8CEF-C3D499022F01}" type="pres">
      <dgm:prSet presAssocID="{4F6C799A-ED4B-480A-A58F-E293D73A8BD7}" presName="sibTrans" presStyleCnt="0"/>
      <dgm:spPr/>
    </dgm:pt>
    <dgm:pt modelId="{F2B0FE67-0247-41AD-A61A-B3F2E96B525D}" type="pres">
      <dgm:prSet presAssocID="{657D7664-E2A3-481D-B50C-EA9486174A3E}" presName="composite" presStyleCnt="0"/>
      <dgm:spPr/>
    </dgm:pt>
    <dgm:pt modelId="{D863485D-497A-4E12-97F8-C66F8B766055}" type="pres">
      <dgm:prSet presAssocID="{657D7664-E2A3-481D-B50C-EA9486174A3E}" presName="rect2" presStyleLbl="revTx" presStyleIdx="1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9FD77-1E36-4930-AA13-8C42610BCE4B}" type="pres">
      <dgm:prSet presAssocID="{657D7664-E2A3-481D-B50C-EA9486174A3E}" presName="rect1" presStyleLbl="alignImgPlace1" presStyleIdx="16" presStyleCnt="56"/>
      <dgm:spPr>
        <a:solidFill>
          <a:schemeClr val="accent1">
            <a:lumMod val="40000"/>
            <a:lumOff val="60000"/>
          </a:schemeClr>
        </a:solidFill>
      </dgm:spPr>
    </dgm:pt>
    <dgm:pt modelId="{D1E2A1C4-16AF-4C34-A49A-1E04BDFBC0D2}" type="pres">
      <dgm:prSet presAssocID="{379CDFF3-9E73-4459-A843-6EEA5550D7B7}" presName="sibTrans" presStyleCnt="0"/>
      <dgm:spPr/>
    </dgm:pt>
    <dgm:pt modelId="{D84EFD20-3AC4-491E-B172-21F6FD9B27FE}" type="pres">
      <dgm:prSet presAssocID="{DA0FE6DE-5C53-4CE6-B2C7-E5B589175C73}" presName="composite" presStyleCnt="0"/>
      <dgm:spPr/>
    </dgm:pt>
    <dgm:pt modelId="{ADBB781F-7283-4C90-9A17-E19CBCC3AB34}" type="pres">
      <dgm:prSet presAssocID="{DA0FE6DE-5C53-4CE6-B2C7-E5B589175C73}" presName="rect2" presStyleLbl="revTx" presStyleIdx="1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6B044-F869-4203-874D-FB055161079D}" type="pres">
      <dgm:prSet presAssocID="{DA0FE6DE-5C53-4CE6-B2C7-E5B589175C73}" presName="rect1" presStyleLbl="alignImgPlace1" presStyleIdx="17" presStyleCnt="56"/>
      <dgm:spPr>
        <a:solidFill>
          <a:schemeClr val="accent1">
            <a:lumMod val="40000"/>
            <a:lumOff val="60000"/>
          </a:schemeClr>
        </a:solidFill>
      </dgm:spPr>
    </dgm:pt>
    <dgm:pt modelId="{841FEF30-A974-48E5-83D6-13F6674C056C}" type="pres">
      <dgm:prSet presAssocID="{E16D85E8-9F4A-452A-A85F-6D38FDC5CDB3}" presName="sibTrans" presStyleCnt="0"/>
      <dgm:spPr/>
    </dgm:pt>
    <dgm:pt modelId="{9BCCA268-0A9C-4E3A-B0B4-6EC94CB3E812}" type="pres">
      <dgm:prSet presAssocID="{071D7DED-D2C4-4384-AA58-2834FEF1C610}" presName="composite" presStyleCnt="0"/>
      <dgm:spPr/>
    </dgm:pt>
    <dgm:pt modelId="{BC576283-F2A3-4105-AC81-03933F9474D1}" type="pres">
      <dgm:prSet presAssocID="{071D7DED-D2C4-4384-AA58-2834FEF1C610}" presName="rect2" presStyleLbl="revTx" presStyleIdx="1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7BB411-7DF8-41E7-B838-4867C49FEB20}" type="pres">
      <dgm:prSet presAssocID="{071D7DED-D2C4-4384-AA58-2834FEF1C610}" presName="rect1" presStyleLbl="alignImgPlace1" presStyleIdx="18" presStyleCnt="56"/>
      <dgm:spPr>
        <a:solidFill>
          <a:schemeClr val="accent1">
            <a:lumMod val="40000"/>
            <a:lumOff val="60000"/>
          </a:schemeClr>
        </a:solidFill>
      </dgm:spPr>
    </dgm:pt>
    <dgm:pt modelId="{B2C94D81-333B-4D13-ADBE-1FDE56F495C0}" type="pres">
      <dgm:prSet presAssocID="{64C2E81C-6B39-4385-8B87-490CC04345F1}" presName="sibTrans" presStyleCnt="0"/>
      <dgm:spPr/>
    </dgm:pt>
    <dgm:pt modelId="{802C9968-E565-420C-AD27-1920B9618017}" type="pres">
      <dgm:prSet presAssocID="{137D28BB-3801-4E26-ACA9-233A4669511E}" presName="composite" presStyleCnt="0"/>
      <dgm:spPr/>
    </dgm:pt>
    <dgm:pt modelId="{0BF379FE-2667-4A67-8FB7-1A0824DCD22F}" type="pres">
      <dgm:prSet presAssocID="{137D28BB-3801-4E26-ACA9-233A4669511E}" presName="rect2" presStyleLbl="revTx" presStyleIdx="1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1ADBC3-AB41-4AD6-B620-9357A7868373}" type="pres">
      <dgm:prSet presAssocID="{137D28BB-3801-4E26-ACA9-233A4669511E}" presName="rect1" presStyleLbl="alignImgPlace1" presStyleIdx="19" presStyleCnt="56"/>
      <dgm:spPr>
        <a:xfrm>
          <a:off x="2174061" y="1735325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D5234A55-ACBF-4F72-9FE2-1F6C4E0F5BE4}" type="pres">
      <dgm:prSet presAssocID="{AA295676-5E3F-481A-9145-F0D132CFC15B}" presName="sibTrans" presStyleCnt="0"/>
      <dgm:spPr/>
    </dgm:pt>
    <dgm:pt modelId="{D9023ACF-636A-4314-9C73-2F85E411A7E6}" type="pres">
      <dgm:prSet presAssocID="{9DA3DD07-4515-4E99-8116-384154073775}" presName="composite" presStyleCnt="0"/>
      <dgm:spPr/>
    </dgm:pt>
    <dgm:pt modelId="{B2B4EE64-EBDC-4CD3-A129-D2B00DAC464E}" type="pres">
      <dgm:prSet presAssocID="{9DA3DD07-4515-4E99-8116-384154073775}" presName="rect2" presStyleLbl="revTx" presStyleIdx="2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6D2AD8-ED04-4674-9E2F-96582F561444}" type="pres">
      <dgm:prSet presAssocID="{9DA3DD07-4515-4E99-8116-384154073775}" presName="rect1" presStyleLbl="alignImgPlace1" presStyleIdx="20" presStyleCnt="56"/>
      <dgm:spPr>
        <a:solidFill>
          <a:schemeClr val="accent1">
            <a:lumMod val="75000"/>
          </a:schemeClr>
        </a:solidFill>
      </dgm:spPr>
    </dgm:pt>
    <dgm:pt modelId="{7AB6610E-5F31-4CEC-9591-73FED48B768A}" type="pres">
      <dgm:prSet presAssocID="{5E378608-F2FA-44FC-BC6D-1AB96804CDD8}" presName="sibTrans" presStyleCnt="0"/>
      <dgm:spPr/>
    </dgm:pt>
    <dgm:pt modelId="{3BBE6D1D-3DA9-457D-804B-2C9FFB1E54B6}" type="pres">
      <dgm:prSet presAssocID="{7DBB9AF9-1BA2-49E1-A9FD-22CAD6DB8263}" presName="composite" presStyleCnt="0"/>
      <dgm:spPr/>
    </dgm:pt>
    <dgm:pt modelId="{EF526FFA-59C1-4F57-AA66-3F0D4BF49CF9}" type="pres">
      <dgm:prSet presAssocID="{7DBB9AF9-1BA2-49E1-A9FD-22CAD6DB8263}" presName="rect2" presStyleLbl="revTx" presStyleIdx="2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8B7CFC-0D7B-41FD-804A-86A04FDF632E}" type="pres">
      <dgm:prSet presAssocID="{7DBB9AF9-1BA2-49E1-A9FD-22CAD6DB8263}" presName="rect1" presStyleLbl="alignImgPlace1" presStyleIdx="21" presStyleCnt="56"/>
      <dgm:spPr>
        <a:solidFill>
          <a:schemeClr val="accent1">
            <a:lumMod val="40000"/>
            <a:lumOff val="60000"/>
          </a:schemeClr>
        </a:solidFill>
      </dgm:spPr>
    </dgm:pt>
    <dgm:pt modelId="{0C7885DA-2287-46A1-9AC5-6FAAA6DD491A}" type="pres">
      <dgm:prSet presAssocID="{FDC2C51A-70F7-4504-BB08-A1D78234F83C}" presName="sibTrans" presStyleCnt="0"/>
      <dgm:spPr/>
    </dgm:pt>
    <dgm:pt modelId="{E170F6EE-AFE1-40EB-A3B3-476DFC5DE3D3}" type="pres">
      <dgm:prSet presAssocID="{08E9AE6C-5109-4EC7-B761-4B7464F27A01}" presName="composite" presStyleCnt="0"/>
      <dgm:spPr/>
    </dgm:pt>
    <dgm:pt modelId="{0290C083-8984-4A58-9A29-103FAC96A5A4}" type="pres">
      <dgm:prSet presAssocID="{08E9AE6C-5109-4EC7-B761-4B7464F27A01}" presName="rect2" presStyleLbl="revTx" presStyleIdx="2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A8347-B4E2-4341-A59F-490C6034BA8E}" type="pres">
      <dgm:prSet presAssocID="{08E9AE6C-5109-4EC7-B761-4B7464F27A01}" presName="rect1" presStyleLbl="alignImgPlace1" presStyleIdx="22" presStyleCnt="56"/>
      <dgm:spPr>
        <a:solidFill>
          <a:schemeClr val="accent1">
            <a:lumMod val="40000"/>
            <a:lumOff val="60000"/>
          </a:schemeClr>
        </a:solidFill>
      </dgm:spPr>
    </dgm:pt>
    <dgm:pt modelId="{2FCBCE55-3CC1-41AC-8D81-719C36E125E1}" type="pres">
      <dgm:prSet presAssocID="{F57144A4-A251-420F-BECE-F249A9DEC83F}" presName="sibTrans" presStyleCnt="0"/>
      <dgm:spPr/>
    </dgm:pt>
    <dgm:pt modelId="{FAFA2FF7-C918-4C0B-AF27-C5B29469389A}" type="pres">
      <dgm:prSet presAssocID="{D057FA94-E3AF-4BD2-956C-52FEEDF2F0A2}" presName="composite" presStyleCnt="0"/>
      <dgm:spPr/>
    </dgm:pt>
    <dgm:pt modelId="{B5B1E80B-AEFC-493A-AE5E-6DEA2C2372D7}" type="pres">
      <dgm:prSet presAssocID="{D057FA94-E3AF-4BD2-956C-52FEEDF2F0A2}" presName="rect2" presStyleLbl="revTx" presStyleIdx="2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F2AB60-5180-498E-82C2-07462E7946FA}" type="pres">
      <dgm:prSet presAssocID="{D057FA94-E3AF-4BD2-956C-52FEEDF2F0A2}" presName="rect1" presStyleLbl="alignImgPlace1" presStyleIdx="23" presStyleCnt="56"/>
      <dgm:spPr>
        <a:solidFill>
          <a:schemeClr val="accent1">
            <a:lumMod val="40000"/>
            <a:lumOff val="60000"/>
          </a:schemeClr>
        </a:solidFill>
      </dgm:spPr>
    </dgm:pt>
    <dgm:pt modelId="{BBC71B6C-7E49-411D-94FE-C77C87C91E80}" type="pres">
      <dgm:prSet presAssocID="{9B57A6BA-2B95-4C37-8961-8A203DFC02AD}" presName="sibTrans" presStyleCnt="0"/>
      <dgm:spPr/>
    </dgm:pt>
    <dgm:pt modelId="{AD16989E-8C37-4EA7-AE0B-D883229A06A7}" type="pres">
      <dgm:prSet presAssocID="{035A6E6A-A8DA-472E-9D3B-DE191DD38FFE}" presName="composite" presStyleCnt="0"/>
      <dgm:spPr/>
    </dgm:pt>
    <dgm:pt modelId="{39A160A9-32D5-44A5-BC57-4FCB65BBF95A}" type="pres">
      <dgm:prSet presAssocID="{035A6E6A-A8DA-472E-9D3B-DE191DD38FFE}" presName="rect2" presStyleLbl="revTx" presStyleIdx="2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0856BE-7B74-427F-84DD-7881E6D3C695}" type="pres">
      <dgm:prSet presAssocID="{035A6E6A-A8DA-472E-9D3B-DE191DD38FFE}" presName="rect1" presStyleLbl="alignImgPlace1" presStyleIdx="24" presStyleCnt="56"/>
      <dgm:spPr>
        <a:solidFill>
          <a:schemeClr val="accent1">
            <a:lumMod val="40000"/>
            <a:lumOff val="60000"/>
          </a:schemeClr>
        </a:solidFill>
      </dgm:spPr>
    </dgm:pt>
    <dgm:pt modelId="{29CC4303-B3C5-4247-826B-765A1DF6BFB5}" type="pres">
      <dgm:prSet presAssocID="{A9D38D01-F0FC-4863-8C8D-6C81AA2B57FD}" presName="sibTrans" presStyleCnt="0"/>
      <dgm:spPr/>
    </dgm:pt>
    <dgm:pt modelId="{C4794BC7-6189-46C4-A423-857B575E33B7}" type="pres">
      <dgm:prSet presAssocID="{A57562F8-24AC-4C8A-A04F-8C1B4921C2AC}" presName="composite" presStyleCnt="0"/>
      <dgm:spPr/>
    </dgm:pt>
    <dgm:pt modelId="{D48CBBB5-296D-413D-9F6E-DF54EAD01A11}" type="pres">
      <dgm:prSet presAssocID="{A57562F8-24AC-4C8A-A04F-8C1B4921C2AC}" presName="rect2" presStyleLbl="revTx" presStyleIdx="2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1F18D5-F2A1-41E2-87EA-6796C2E6F673}" type="pres">
      <dgm:prSet presAssocID="{A57562F8-24AC-4C8A-A04F-8C1B4921C2AC}" presName="rect1" presStyleLbl="alignImgPlace1" presStyleIdx="25" presStyleCnt="56"/>
      <dgm:spPr>
        <a:solidFill>
          <a:schemeClr val="accent1">
            <a:lumMod val="40000"/>
            <a:lumOff val="60000"/>
          </a:schemeClr>
        </a:solidFill>
      </dgm:spPr>
    </dgm:pt>
    <dgm:pt modelId="{14D88B0E-426B-4E26-8841-20AFFC507F1E}" type="pres">
      <dgm:prSet presAssocID="{0FDCB757-5488-43F9-848F-B5031807ECC6}" presName="sibTrans" presStyleCnt="0"/>
      <dgm:spPr/>
    </dgm:pt>
    <dgm:pt modelId="{056F5E64-CC52-4C25-8CC8-48189D67109B}" type="pres">
      <dgm:prSet presAssocID="{0B81A8ED-3ED0-4EDC-B11F-44CD3CB26425}" presName="composite" presStyleCnt="0"/>
      <dgm:spPr/>
    </dgm:pt>
    <dgm:pt modelId="{DEB29C8B-AE3E-4C5F-8A84-BD10AA46A50B}" type="pres">
      <dgm:prSet presAssocID="{0B81A8ED-3ED0-4EDC-B11F-44CD3CB26425}" presName="rect2" presStyleLbl="revTx" presStyleIdx="2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24332-3BB0-489C-B781-C73A00441A19}" type="pres">
      <dgm:prSet presAssocID="{0B81A8ED-3ED0-4EDC-B11F-44CD3CB26425}" presName="rect1" presStyleLbl="alignImgPlace1" presStyleIdx="26" presStyleCnt="56"/>
      <dgm:spPr>
        <a:xfrm>
          <a:off x="1495546" y="2520629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3D2E172B-B258-4F1A-A250-5BD03CC5B9D2}" type="pres">
      <dgm:prSet presAssocID="{3EA8A26A-1E52-4CD9-9D6A-8A3E460EC552}" presName="sibTrans" presStyleCnt="0"/>
      <dgm:spPr/>
    </dgm:pt>
    <dgm:pt modelId="{143D2D7C-193E-4CE6-A756-D5727179FA2C}" type="pres">
      <dgm:prSet presAssocID="{05C02391-A088-4F8C-8ADA-39E31A35FB6C}" presName="composite" presStyleCnt="0"/>
      <dgm:spPr/>
    </dgm:pt>
    <dgm:pt modelId="{C31E693B-7740-45F7-9214-7E27AB5814B7}" type="pres">
      <dgm:prSet presAssocID="{05C02391-A088-4F8C-8ADA-39E31A35FB6C}" presName="rect2" presStyleLbl="revTx" presStyleIdx="2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05364-B6E0-4BC5-A332-C2C918A56DCB}" type="pres">
      <dgm:prSet presAssocID="{05C02391-A088-4F8C-8ADA-39E31A35FB6C}" presName="rect1" presStyleLbl="alignImgPlace1" presStyleIdx="27" presStyleCnt="56"/>
      <dgm:spPr>
        <a:solidFill>
          <a:schemeClr val="accent1">
            <a:lumMod val="40000"/>
            <a:lumOff val="60000"/>
          </a:schemeClr>
        </a:solidFill>
      </dgm:spPr>
    </dgm:pt>
    <dgm:pt modelId="{60585B79-8AA9-46D4-98DB-F9CE37C695D1}" type="pres">
      <dgm:prSet presAssocID="{064D177B-CAF6-4ED4-9595-DF5B72412337}" presName="sibTrans" presStyleCnt="0"/>
      <dgm:spPr/>
    </dgm:pt>
    <dgm:pt modelId="{D5F9BD98-C017-4ECF-AF16-97047CAD012E}" type="pres">
      <dgm:prSet presAssocID="{058F5956-0CB2-4996-B911-DC8A9915DBC3}" presName="composite" presStyleCnt="0"/>
      <dgm:spPr/>
    </dgm:pt>
    <dgm:pt modelId="{A17E6982-4C9C-4040-B0D8-AF98E62C177A}" type="pres">
      <dgm:prSet presAssocID="{058F5956-0CB2-4996-B911-DC8A9915DBC3}" presName="rect2" presStyleLbl="revTx" presStyleIdx="2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CB1C76-60C7-48B8-BDE1-B2D5AFA172FA}" type="pres">
      <dgm:prSet presAssocID="{058F5956-0CB2-4996-B911-DC8A9915DBC3}" presName="rect1" presStyleLbl="alignImgPlace1" presStyleIdx="28" presStyleCnt="56"/>
      <dgm:spPr>
        <a:solidFill>
          <a:schemeClr val="accent1">
            <a:lumMod val="40000"/>
            <a:lumOff val="60000"/>
          </a:schemeClr>
        </a:solidFill>
      </dgm:spPr>
    </dgm:pt>
    <dgm:pt modelId="{45D6F8DB-EA3C-4F1E-A598-0B5086791BC7}" type="pres">
      <dgm:prSet presAssocID="{59906EF5-CDE2-4DE6-9E78-2F2CD9CF2BD7}" presName="sibTrans" presStyleCnt="0"/>
      <dgm:spPr/>
    </dgm:pt>
    <dgm:pt modelId="{20455909-207E-4E6E-A68E-0B5BF6C40C12}" type="pres">
      <dgm:prSet presAssocID="{46901DDE-2223-4FAA-BD53-E505CB99C3FA}" presName="composite" presStyleCnt="0"/>
      <dgm:spPr/>
    </dgm:pt>
    <dgm:pt modelId="{696BF133-71CD-492A-9020-ECFE5A2D3E66}" type="pres">
      <dgm:prSet presAssocID="{46901DDE-2223-4FAA-BD53-E505CB99C3FA}" presName="rect2" presStyleLbl="revTx" presStyleIdx="2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88F03-6D0B-4967-ABBC-A8CCF239D615}" type="pres">
      <dgm:prSet presAssocID="{46901DDE-2223-4FAA-BD53-E505CB99C3FA}" presName="rect1" presStyleLbl="alignImgPlace1" presStyleIdx="29" presStyleCnt="56"/>
      <dgm:spPr>
        <a:solidFill>
          <a:schemeClr val="accent1">
            <a:lumMod val="40000"/>
            <a:lumOff val="60000"/>
          </a:schemeClr>
        </a:solidFill>
      </dgm:spPr>
    </dgm:pt>
    <dgm:pt modelId="{2E4BFFDF-1D61-4186-B6A6-70B5B6F05549}" type="pres">
      <dgm:prSet presAssocID="{EE0A2AE7-BB57-4FB9-AA90-D7351B429D47}" presName="sibTrans" presStyleCnt="0"/>
      <dgm:spPr/>
    </dgm:pt>
    <dgm:pt modelId="{E3505CE1-BB8F-4424-8B15-7431D2C58450}" type="pres">
      <dgm:prSet presAssocID="{437499D6-ABE7-4F28-B442-524C77FC761A}" presName="composite" presStyleCnt="0"/>
      <dgm:spPr/>
    </dgm:pt>
    <dgm:pt modelId="{B916BC47-5269-47C0-A445-CEC3AA3DC907}" type="pres">
      <dgm:prSet presAssocID="{437499D6-ABE7-4F28-B442-524C77FC761A}" presName="rect2" presStyleLbl="revTx" presStyleIdx="3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930F15-0262-4683-9615-DF9ACD1BE071}" type="pres">
      <dgm:prSet presAssocID="{437499D6-ABE7-4F28-B442-524C77FC761A}" presName="rect1" presStyleLbl="alignImgPlace1" presStyleIdx="30" presStyleCnt="56"/>
      <dgm:spPr>
        <a:solidFill>
          <a:schemeClr val="accent1">
            <a:lumMod val="40000"/>
            <a:lumOff val="60000"/>
          </a:schemeClr>
        </a:solidFill>
      </dgm:spPr>
    </dgm:pt>
    <dgm:pt modelId="{E42EDA29-8BBE-4AC2-8CA8-44BA3AA8EC3E}" type="pres">
      <dgm:prSet presAssocID="{5DA3E871-B8CE-4686-BC91-093E05F96694}" presName="sibTrans" presStyleCnt="0"/>
      <dgm:spPr/>
    </dgm:pt>
    <dgm:pt modelId="{6F55543B-C458-4FDA-A7D8-776D2767B523}" type="pres">
      <dgm:prSet presAssocID="{B5594754-3729-44BA-B100-29A6C7432964}" presName="composite" presStyleCnt="0"/>
      <dgm:spPr/>
    </dgm:pt>
    <dgm:pt modelId="{B5BE7080-8954-48CE-9BDD-75364BF225CE}" type="pres">
      <dgm:prSet presAssocID="{B5594754-3729-44BA-B100-29A6C7432964}" presName="rect2" presStyleLbl="revTx" presStyleIdx="3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2193E-A7DF-426C-8EC4-F884DF84E584}" type="pres">
      <dgm:prSet presAssocID="{B5594754-3729-44BA-B100-29A6C7432964}" presName="rect1" presStyleLbl="alignImgPlace1" presStyleIdx="31" presStyleCnt="56"/>
      <dgm:spPr>
        <a:xfrm>
          <a:off x="4888125" y="2520629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3072EB4A-BCC1-448B-9A54-69522B7E69C6}" type="pres">
      <dgm:prSet presAssocID="{ABD24D81-3B07-4E75-9439-766253F08999}" presName="sibTrans" presStyleCnt="0"/>
      <dgm:spPr/>
    </dgm:pt>
    <dgm:pt modelId="{7CFD201D-E9F5-448C-B336-4FD29A364E91}" type="pres">
      <dgm:prSet presAssocID="{1216A425-43C9-4D62-AF0F-3227DB54453A}" presName="composite" presStyleCnt="0"/>
      <dgm:spPr/>
    </dgm:pt>
    <dgm:pt modelId="{A4F4300F-7A93-4DF1-B04D-1654BB94D4FD}" type="pres">
      <dgm:prSet presAssocID="{1216A425-43C9-4D62-AF0F-3227DB54453A}" presName="rect2" presStyleLbl="revTx" presStyleIdx="3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9FF80C-46FC-4450-8788-B34B92796B31}" type="pres">
      <dgm:prSet presAssocID="{1216A425-43C9-4D62-AF0F-3227DB54453A}" presName="rect1" presStyleLbl="alignImgPlace1" presStyleIdx="32" presStyleCnt="56"/>
      <dgm:spPr>
        <a:solidFill>
          <a:schemeClr val="accent1">
            <a:lumMod val="40000"/>
            <a:lumOff val="60000"/>
          </a:schemeClr>
        </a:solidFill>
      </dgm:spPr>
    </dgm:pt>
    <dgm:pt modelId="{B364AFCE-46ED-4238-952E-6044986A5083}" type="pres">
      <dgm:prSet presAssocID="{F4BA668A-D541-4A03-BB73-05C1D55B9096}" presName="sibTrans" presStyleCnt="0"/>
      <dgm:spPr/>
    </dgm:pt>
    <dgm:pt modelId="{71C373CC-EB08-4F6A-B034-EA1A06F5E497}" type="pres">
      <dgm:prSet presAssocID="{66E3AC4A-78D3-49D9-B32A-3B401AB7EF99}" presName="composite" presStyleCnt="0"/>
      <dgm:spPr/>
    </dgm:pt>
    <dgm:pt modelId="{97599281-4FFA-4316-8F01-12DCDB04407A}" type="pres">
      <dgm:prSet presAssocID="{66E3AC4A-78D3-49D9-B32A-3B401AB7EF99}" presName="rect2" presStyleLbl="revTx" presStyleIdx="3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892E92-2892-4BA7-8B3C-6D2BB1CADF7D}" type="pres">
      <dgm:prSet presAssocID="{66E3AC4A-78D3-49D9-B32A-3B401AB7EF99}" presName="rect1" presStyleLbl="alignImgPlace1" presStyleIdx="33" presStyleCnt="56"/>
      <dgm:spPr>
        <a:solidFill>
          <a:schemeClr val="accent1">
            <a:lumMod val="40000"/>
            <a:lumOff val="60000"/>
          </a:schemeClr>
        </a:solidFill>
      </dgm:spPr>
    </dgm:pt>
    <dgm:pt modelId="{748DD7F1-15EE-40CA-984B-C9E890476153}" type="pres">
      <dgm:prSet presAssocID="{71EF8C2E-1760-4610-90EB-E81B2F58651B}" presName="sibTrans" presStyleCnt="0"/>
      <dgm:spPr/>
    </dgm:pt>
    <dgm:pt modelId="{0E6975E6-3A4C-419D-A86A-FE22188DEC63}" type="pres">
      <dgm:prSet presAssocID="{727C7CBC-277A-4989-9F6C-5E99E1A075D6}" presName="composite" presStyleCnt="0"/>
      <dgm:spPr/>
    </dgm:pt>
    <dgm:pt modelId="{F3D4FEE4-0AD5-4537-BA69-4E51C1FD6CCD}" type="pres">
      <dgm:prSet presAssocID="{727C7CBC-277A-4989-9F6C-5E99E1A075D6}" presName="rect2" presStyleLbl="revTx" presStyleIdx="3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9CEB6-1F2F-402B-904E-E99B2C7F8453}" type="pres">
      <dgm:prSet presAssocID="{727C7CBC-277A-4989-9F6C-5E99E1A075D6}" presName="rect1" presStyleLbl="alignImgPlace1" presStyleIdx="34" presStyleCnt="56"/>
      <dgm:spPr>
        <a:solidFill>
          <a:schemeClr val="accent1">
            <a:lumMod val="75000"/>
          </a:schemeClr>
        </a:solidFill>
      </dgm:spPr>
    </dgm:pt>
    <dgm:pt modelId="{14960480-BD63-401D-98F4-50C1FA41AB5A}" type="pres">
      <dgm:prSet presAssocID="{22247A99-882F-44F3-B5EE-F508A744758B}" presName="sibTrans" presStyleCnt="0"/>
      <dgm:spPr/>
    </dgm:pt>
    <dgm:pt modelId="{5986FEB4-C8A4-4369-8EDC-27CE87D93E45}" type="pres">
      <dgm:prSet presAssocID="{1028BF4D-E55D-42A2-9408-E18D887B0B33}" presName="composite" presStyleCnt="0"/>
      <dgm:spPr/>
    </dgm:pt>
    <dgm:pt modelId="{4856C751-E688-40BB-8C41-E0D0687F8E10}" type="pres">
      <dgm:prSet presAssocID="{1028BF4D-E55D-42A2-9408-E18D887B0B33}" presName="rect2" presStyleLbl="revTx" presStyleIdx="3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811BB5-9FA8-449C-B124-ADEB1A0DFA84}" type="pres">
      <dgm:prSet presAssocID="{1028BF4D-E55D-42A2-9408-E18D887B0B33}" presName="rect1" presStyleLbl="alignImgPlace1" presStyleIdx="35" presStyleCnt="56"/>
      <dgm:spPr>
        <a:solidFill>
          <a:schemeClr val="accent1">
            <a:lumMod val="40000"/>
            <a:lumOff val="60000"/>
          </a:schemeClr>
        </a:solidFill>
      </dgm:spPr>
    </dgm:pt>
    <dgm:pt modelId="{55DDA98D-635E-484E-BA21-07F58D7072F4}" type="pres">
      <dgm:prSet presAssocID="{C9341846-A06C-4258-B3D0-18BFDF8BAA8D}" presName="sibTrans" presStyleCnt="0"/>
      <dgm:spPr/>
    </dgm:pt>
    <dgm:pt modelId="{3A5287A6-2187-484E-83BF-F825B88FBD4E}" type="pres">
      <dgm:prSet presAssocID="{9596490A-9759-4BDA-A72C-CA284F5388AF}" presName="composite" presStyleCnt="0"/>
      <dgm:spPr/>
    </dgm:pt>
    <dgm:pt modelId="{38DDE8B1-36F1-4513-AAED-C308B989F4D4}" type="pres">
      <dgm:prSet presAssocID="{9596490A-9759-4BDA-A72C-CA284F5388AF}" presName="rect2" presStyleLbl="revTx" presStyleIdx="3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7E98A6-5D22-403E-A5E9-F066FBA8AC1C}" type="pres">
      <dgm:prSet presAssocID="{9596490A-9759-4BDA-A72C-CA284F5388AF}" presName="rect1" presStyleLbl="alignImgPlace1" presStyleIdx="36" presStyleCnt="56"/>
      <dgm:spPr>
        <a:solidFill>
          <a:schemeClr val="accent1">
            <a:lumMod val="40000"/>
            <a:lumOff val="60000"/>
          </a:schemeClr>
        </a:solidFill>
      </dgm:spPr>
    </dgm:pt>
    <dgm:pt modelId="{63CBDD77-8DC6-429C-B46E-D4B5AE6060E3}" type="pres">
      <dgm:prSet presAssocID="{248E0A36-B689-4DFD-B032-C096A482B4A7}" presName="sibTrans" presStyleCnt="0"/>
      <dgm:spPr/>
    </dgm:pt>
    <dgm:pt modelId="{B3BA7E60-B814-4779-ABA1-1D900B500705}" type="pres">
      <dgm:prSet presAssocID="{DB16BA85-E92E-44CD-A1C2-C6B630B7DF0B}" presName="composite" presStyleCnt="0"/>
      <dgm:spPr/>
    </dgm:pt>
    <dgm:pt modelId="{8C816CD0-457F-4CB1-BC40-7A36B39C0F5A}" type="pres">
      <dgm:prSet presAssocID="{DB16BA85-E92E-44CD-A1C2-C6B630B7DF0B}" presName="rect2" presStyleLbl="revTx" presStyleIdx="3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C5B1E-EB24-4DAA-AFF1-D8D1202A8C57}" type="pres">
      <dgm:prSet presAssocID="{DB16BA85-E92E-44CD-A1C2-C6B630B7DF0B}" presName="rect1" presStyleLbl="alignImgPlace1" presStyleIdx="37" presStyleCnt="56"/>
      <dgm:spPr>
        <a:solidFill>
          <a:schemeClr val="accent1">
            <a:lumMod val="40000"/>
            <a:lumOff val="60000"/>
          </a:schemeClr>
        </a:solidFill>
      </dgm:spPr>
    </dgm:pt>
    <dgm:pt modelId="{ECB7D5DF-B6E4-4CA8-8884-8DEB2B28B96C}" type="pres">
      <dgm:prSet presAssocID="{35554216-DA84-475E-A7E3-4163BE71A3C0}" presName="sibTrans" presStyleCnt="0"/>
      <dgm:spPr/>
    </dgm:pt>
    <dgm:pt modelId="{430F9279-BFB6-4489-BD11-C45D985E19AA}" type="pres">
      <dgm:prSet presAssocID="{6C5A188D-6353-4F0C-AF63-BE3876C48CB8}" presName="composite" presStyleCnt="0"/>
      <dgm:spPr/>
    </dgm:pt>
    <dgm:pt modelId="{14A2D5C7-4C01-4FF7-8AB2-EF337AFAFFEB}" type="pres">
      <dgm:prSet presAssocID="{6C5A188D-6353-4F0C-AF63-BE3876C48CB8}" presName="rect2" presStyleLbl="revTx" presStyleIdx="3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63227-69FC-48CB-8727-040B474A6FED}" type="pres">
      <dgm:prSet presAssocID="{6C5A188D-6353-4F0C-AF63-BE3876C48CB8}" presName="rect1" presStyleLbl="alignImgPlace1" presStyleIdx="38" presStyleCnt="56"/>
      <dgm:spPr>
        <a:solidFill>
          <a:schemeClr val="accent1">
            <a:lumMod val="75000"/>
          </a:schemeClr>
        </a:solidFill>
      </dgm:spPr>
    </dgm:pt>
    <dgm:pt modelId="{3A4ACF16-0783-4090-90C6-732C1E47C5E1}" type="pres">
      <dgm:prSet presAssocID="{C46BDE0C-6E91-45EF-915A-B479D86DEEFC}" presName="sibTrans" presStyleCnt="0"/>
      <dgm:spPr/>
    </dgm:pt>
    <dgm:pt modelId="{C1D8764A-F1B3-4904-93D6-F32ADBE227FB}" type="pres">
      <dgm:prSet presAssocID="{30540CC0-3387-4706-9CC6-E2F4A67E688D}" presName="composite" presStyleCnt="0"/>
      <dgm:spPr/>
    </dgm:pt>
    <dgm:pt modelId="{EC088E6B-C748-4CAA-99B2-C95B5814426B}" type="pres">
      <dgm:prSet presAssocID="{30540CC0-3387-4706-9CC6-E2F4A67E688D}" presName="rect2" presStyleLbl="revTx" presStyleIdx="3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5204AD-73F2-4C0E-91A9-5DEE42C12762}" type="pres">
      <dgm:prSet presAssocID="{30540CC0-3387-4706-9CC6-E2F4A67E688D}" presName="rect1" presStyleLbl="alignImgPlace1" presStyleIdx="39" presStyleCnt="56"/>
      <dgm:spPr>
        <a:solidFill>
          <a:schemeClr val="accent1">
            <a:lumMod val="75000"/>
          </a:schemeClr>
        </a:solidFill>
      </dgm:spPr>
    </dgm:pt>
    <dgm:pt modelId="{8A59FFA2-6362-436C-9A01-32858117A383}" type="pres">
      <dgm:prSet presAssocID="{51530756-7692-45A7-82D4-4BFAD8524230}" presName="sibTrans" presStyleCnt="0"/>
      <dgm:spPr/>
    </dgm:pt>
    <dgm:pt modelId="{33A34654-CDDB-4E45-86FF-0EBB7A2A6B52}" type="pres">
      <dgm:prSet presAssocID="{D5A19036-B824-4C63-9E10-9A9B14560A43}" presName="composite" presStyleCnt="0"/>
      <dgm:spPr/>
    </dgm:pt>
    <dgm:pt modelId="{A49942D4-5F8C-4A7D-86A8-BD24D08ADAB1}" type="pres">
      <dgm:prSet presAssocID="{D5A19036-B824-4C63-9E10-9A9B14560A43}" presName="rect2" presStyleLbl="revTx" presStyleIdx="4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A6C840-BE59-41B7-B4A4-EA41741752D8}" type="pres">
      <dgm:prSet presAssocID="{D5A19036-B824-4C63-9E10-9A9B14560A43}" presName="rect1" presStyleLbl="alignImgPlace1" presStyleIdx="40" presStyleCnt="56"/>
      <dgm:spPr>
        <a:solidFill>
          <a:schemeClr val="accent1">
            <a:lumMod val="40000"/>
            <a:lumOff val="60000"/>
          </a:schemeClr>
        </a:solidFill>
      </dgm:spPr>
    </dgm:pt>
    <dgm:pt modelId="{1D56AAD9-B20E-42DD-8A70-5E2D070815CA}" type="pres">
      <dgm:prSet presAssocID="{E7A0ECA3-577F-4D4F-BFD4-3FB4F7543242}" presName="sibTrans" presStyleCnt="0"/>
      <dgm:spPr/>
    </dgm:pt>
    <dgm:pt modelId="{36F9C5D0-A47B-402C-AB12-540AEEE54254}" type="pres">
      <dgm:prSet presAssocID="{82C3FBFD-4F82-4072-B058-85A6CAFAE8DC}" presName="composite" presStyleCnt="0"/>
      <dgm:spPr/>
    </dgm:pt>
    <dgm:pt modelId="{23EDEB41-7E80-411E-A287-A45B8FC3B8F4}" type="pres">
      <dgm:prSet presAssocID="{82C3FBFD-4F82-4072-B058-85A6CAFAE8DC}" presName="rect2" presStyleLbl="revTx" presStyleIdx="4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F4DF2F-FA8B-4448-8BA5-8364D8F4B266}" type="pres">
      <dgm:prSet presAssocID="{82C3FBFD-4F82-4072-B058-85A6CAFAE8DC}" presName="rect1" presStyleLbl="alignImgPlace1" presStyleIdx="41" presStyleCnt="56"/>
      <dgm:spPr>
        <a:solidFill>
          <a:schemeClr val="accent1">
            <a:lumMod val="40000"/>
            <a:lumOff val="60000"/>
          </a:schemeClr>
        </a:solidFill>
      </dgm:spPr>
    </dgm:pt>
    <dgm:pt modelId="{73326C80-3ED0-4625-8B07-956582AA5CCF}" type="pres">
      <dgm:prSet presAssocID="{279753FB-B98A-400A-B738-23784EAC0B10}" presName="sibTrans" presStyleCnt="0"/>
      <dgm:spPr/>
    </dgm:pt>
    <dgm:pt modelId="{A9DCCE85-B543-4EE0-8221-FE8935842E94}" type="pres">
      <dgm:prSet presAssocID="{CB8051D7-0F37-4A9D-923B-E3BA8EE9C743}" presName="composite" presStyleCnt="0"/>
      <dgm:spPr/>
    </dgm:pt>
    <dgm:pt modelId="{494C77D6-E998-40C5-A7DC-12EB63A76DDE}" type="pres">
      <dgm:prSet presAssocID="{CB8051D7-0F37-4A9D-923B-E3BA8EE9C743}" presName="rect2" presStyleLbl="revTx" presStyleIdx="4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E6E2B9-7863-4FD3-AAC0-08C8C5BC94C7}" type="pres">
      <dgm:prSet presAssocID="{CB8051D7-0F37-4A9D-923B-E3BA8EE9C743}" presName="rect1" presStyleLbl="alignImgPlace1" presStyleIdx="42" presStyleCnt="56"/>
      <dgm:spPr>
        <a:solidFill>
          <a:schemeClr val="accent1">
            <a:lumMod val="40000"/>
            <a:lumOff val="60000"/>
          </a:schemeClr>
        </a:solidFill>
      </dgm:spPr>
    </dgm:pt>
    <dgm:pt modelId="{789F53E7-E7B6-4F29-9032-604ACB6C407C}" type="pres">
      <dgm:prSet presAssocID="{F30A47A2-664C-4882-814E-61C65F59DD8C}" presName="sibTrans" presStyleCnt="0"/>
      <dgm:spPr/>
    </dgm:pt>
    <dgm:pt modelId="{8F770009-D9B0-4145-B175-BDB632CC8A3C}" type="pres">
      <dgm:prSet presAssocID="{AB0C7A50-BED1-4775-979E-7AB0323B0F4B}" presName="composite" presStyleCnt="0"/>
      <dgm:spPr/>
    </dgm:pt>
    <dgm:pt modelId="{8F031F18-0076-4007-B297-0BEABEBF5BFE}" type="pres">
      <dgm:prSet presAssocID="{AB0C7A50-BED1-4775-979E-7AB0323B0F4B}" presName="rect2" presStyleLbl="revTx" presStyleIdx="4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F8593C-B40D-474B-90D2-394593476F34}" type="pres">
      <dgm:prSet presAssocID="{AB0C7A50-BED1-4775-979E-7AB0323B0F4B}" presName="rect1" presStyleLbl="alignImgPlace1" presStyleIdx="43" presStyleCnt="56"/>
      <dgm:spPr>
        <a:solidFill>
          <a:schemeClr val="accent1">
            <a:lumMod val="40000"/>
            <a:lumOff val="60000"/>
          </a:schemeClr>
        </a:solidFill>
      </dgm:spPr>
    </dgm:pt>
    <dgm:pt modelId="{BE215CA9-4727-4AC0-ACDB-C28D33205B83}" type="pres">
      <dgm:prSet presAssocID="{FC8B781F-3248-45FF-B810-B4A32F07053E}" presName="sibTrans" presStyleCnt="0"/>
      <dgm:spPr/>
    </dgm:pt>
    <dgm:pt modelId="{D854A274-F4A4-4191-9CC7-AB8DD25BEA20}" type="pres">
      <dgm:prSet presAssocID="{5D4DCDF8-001D-42CF-8F9A-C9E163EE4427}" presName="composite" presStyleCnt="0"/>
      <dgm:spPr/>
    </dgm:pt>
    <dgm:pt modelId="{35B7D68C-7E14-4924-B96A-A6CB3F5C9ABC}" type="pres">
      <dgm:prSet presAssocID="{5D4DCDF8-001D-42CF-8F9A-C9E163EE4427}" presName="rect2" presStyleLbl="revTx" presStyleIdx="4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8859F-3CE8-4DFC-85C3-964102CEDE4D}" type="pres">
      <dgm:prSet presAssocID="{5D4DCDF8-001D-42CF-8F9A-C9E163EE4427}" presName="rect1" presStyleLbl="alignImgPlace1" presStyleIdx="44" presStyleCnt="56"/>
      <dgm:spPr>
        <a:solidFill>
          <a:schemeClr val="accent1">
            <a:lumMod val="40000"/>
            <a:lumOff val="60000"/>
          </a:schemeClr>
        </a:solidFill>
      </dgm:spPr>
    </dgm:pt>
    <dgm:pt modelId="{FCFA6B2A-C3A5-4036-BC41-13575BF7D896}" type="pres">
      <dgm:prSet presAssocID="{FFCD756F-25BD-4472-9BA5-2FD3A21EB041}" presName="sibTrans" presStyleCnt="0"/>
      <dgm:spPr/>
    </dgm:pt>
    <dgm:pt modelId="{07B960B7-C13F-4200-9254-A1D6765F62B6}" type="pres">
      <dgm:prSet presAssocID="{4C30DDFD-9167-497D-A1AC-74833FAA300B}" presName="composite" presStyleCnt="0"/>
      <dgm:spPr/>
    </dgm:pt>
    <dgm:pt modelId="{7BE58AEB-EB4C-4CC3-938E-266ED8C2A19A}" type="pres">
      <dgm:prSet presAssocID="{4C30DDFD-9167-497D-A1AC-74833FAA300B}" presName="rect2" presStyleLbl="revTx" presStyleIdx="4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2CC26C-4983-46D6-922E-CA3BAFC9ECF5}" type="pres">
      <dgm:prSet presAssocID="{4C30DDFD-9167-497D-A1AC-74833FAA300B}" presName="rect1" presStyleLbl="alignImgPlace1" presStyleIdx="45" presStyleCnt="56"/>
      <dgm:spPr>
        <a:xfrm>
          <a:off x="3531093" y="4091238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502F790B-FF42-46DC-ACD7-6D8D2238674E}" type="pres">
      <dgm:prSet presAssocID="{999023BC-5007-4E57-8DEF-3D2FCECBA505}" presName="sibTrans" presStyleCnt="0"/>
      <dgm:spPr/>
    </dgm:pt>
    <dgm:pt modelId="{A6C235EA-542E-4E1F-98EE-C493A6330A5F}" type="pres">
      <dgm:prSet presAssocID="{7D8AA20A-700D-47D0-B923-716632611143}" presName="composite" presStyleCnt="0"/>
      <dgm:spPr/>
    </dgm:pt>
    <dgm:pt modelId="{B74895C9-FF40-4F94-8D47-56D7CA533AC7}" type="pres">
      <dgm:prSet presAssocID="{7D8AA20A-700D-47D0-B923-716632611143}" presName="rect2" presStyleLbl="revTx" presStyleIdx="4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C18059-ED3A-4964-B659-754BB9640CF7}" type="pres">
      <dgm:prSet presAssocID="{7D8AA20A-700D-47D0-B923-716632611143}" presName="rect1" presStyleLbl="alignImgPlace1" presStyleIdx="46" presStyleCnt="56"/>
      <dgm:spPr>
        <a:solidFill>
          <a:schemeClr val="accent1">
            <a:lumMod val="40000"/>
            <a:lumOff val="60000"/>
          </a:schemeClr>
        </a:solidFill>
      </dgm:spPr>
    </dgm:pt>
    <dgm:pt modelId="{73EE85F8-DCBD-4599-9F9D-3ED0A5335DC5}" type="pres">
      <dgm:prSet presAssocID="{A59D6B52-4669-41A7-9856-57B9BD7DF96C}" presName="sibTrans" presStyleCnt="0"/>
      <dgm:spPr/>
    </dgm:pt>
    <dgm:pt modelId="{B09700B5-895E-4873-AEF9-10B872DC7501}" type="pres">
      <dgm:prSet presAssocID="{3CFE412A-2419-4255-BA8C-785F6EC55F0A}" presName="composite" presStyleCnt="0"/>
      <dgm:spPr/>
    </dgm:pt>
    <dgm:pt modelId="{519DDA10-D69D-49CC-826A-CCA4B1A079BC}" type="pres">
      <dgm:prSet presAssocID="{3CFE412A-2419-4255-BA8C-785F6EC55F0A}" presName="rect2" presStyleLbl="revTx" presStyleIdx="4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8F7DAC-03EC-4B7D-A6E7-302F68B1A702}" type="pres">
      <dgm:prSet presAssocID="{3CFE412A-2419-4255-BA8C-785F6EC55F0A}" presName="rect1" presStyleLbl="alignImgPlace1" presStyleIdx="47" presStyleCnt="56"/>
      <dgm:spPr>
        <a:solidFill>
          <a:schemeClr val="accent1">
            <a:lumMod val="40000"/>
            <a:lumOff val="60000"/>
          </a:schemeClr>
        </a:solidFill>
      </dgm:spPr>
    </dgm:pt>
    <dgm:pt modelId="{E2D4D7B5-8029-4D1F-BD27-CA0C896EB100}" type="pres">
      <dgm:prSet presAssocID="{A1B8C4AC-C14C-4128-B0C9-6622B397F3BD}" presName="sibTrans" presStyleCnt="0"/>
      <dgm:spPr/>
    </dgm:pt>
    <dgm:pt modelId="{B2AF0B3F-90ED-4963-AC7C-D5E17D278180}" type="pres">
      <dgm:prSet presAssocID="{BFD5AA52-8E6E-4B6A-9377-9D1A13C091A1}" presName="composite" presStyleCnt="0"/>
      <dgm:spPr/>
    </dgm:pt>
    <dgm:pt modelId="{5B7EDBEF-7B96-4721-A74D-1B6544D82B05}" type="pres">
      <dgm:prSet presAssocID="{BFD5AA52-8E6E-4B6A-9377-9D1A13C091A1}" presName="rect2" presStyleLbl="revTx" presStyleIdx="4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FE7E1C-742E-460F-99A7-09B354EBB4AB}" type="pres">
      <dgm:prSet presAssocID="{BFD5AA52-8E6E-4B6A-9377-9D1A13C091A1}" presName="rect1" presStyleLbl="alignImgPlace1" presStyleIdx="48" presStyleCnt="56"/>
      <dgm:spPr>
        <a:solidFill>
          <a:schemeClr val="accent1">
            <a:lumMod val="40000"/>
            <a:lumOff val="60000"/>
          </a:schemeClr>
        </a:solidFill>
      </dgm:spPr>
    </dgm:pt>
    <dgm:pt modelId="{11A2ECF7-F3AB-4500-BC72-E1E55AAB1905}" type="pres">
      <dgm:prSet presAssocID="{3835C3DE-25BF-46C1-97A7-4CF16F46FA4D}" presName="sibTrans" presStyleCnt="0"/>
      <dgm:spPr/>
    </dgm:pt>
    <dgm:pt modelId="{8A7493A3-042A-4CEF-92EF-7893A961DD19}" type="pres">
      <dgm:prSet presAssocID="{5C5FD4E6-E1EA-4E86-8F91-1C45AE118086}" presName="composite" presStyleCnt="0"/>
      <dgm:spPr/>
    </dgm:pt>
    <dgm:pt modelId="{5E35516C-FF1B-4D10-A765-A4BA96A4161A}" type="pres">
      <dgm:prSet presAssocID="{5C5FD4E6-E1EA-4E86-8F91-1C45AE118086}" presName="rect2" presStyleLbl="revTx" presStyleIdx="4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25D0F-43C7-4F20-BECB-06761BE86FFE}" type="pres">
      <dgm:prSet presAssocID="{5C5FD4E6-E1EA-4E86-8F91-1C45AE118086}" presName="rect1" presStyleLbl="alignImgPlace1" presStyleIdx="49" presStyleCnt="56"/>
      <dgm:spPr>
        <a:solidFill>
          <a:schemeClr val="accent1">
            <a:lumMod val="40000"/>
            <a:lumOff val="60000"/>
          </a:schemeClr>
        </a:solidFill>
      </dgm:spPr>
    </dgm:pt>
    <dgm:pt modelId="{F21E81EB-9DA4-4A84-9C6A-0934C037FD4E}" type="pres">
      <dgm:prSet presAssocID="{ED9A126A-E205-482A-A2A5-8CA95E99F4F6}" presName="sibTrans" presStyleCnt="0"/>
      <dgm:spPr/>
    </dgm:pt>
    <dgm:pt modelId="{6E4CC845-A60B-4E97-96EF-86202F7934FB}" type="pres">
      <dgm:prSet presAssocID="{AE2F3F13-29AC-43F9-A6D2-BF1694DB5CC1}" presName="composite" presStyleCnt="0"/>
      <dgm:spPr/>
    </dgm:pt>
    <dgm:pt modelId="{2EC0ECCC-2D84-4E69-8812-DD33471E88D1}" type="pres">
      <dgm:prSet presAssocID="{AE2F3F13-29AC-43F9-A6D2-BF1694DB5CC1}" presName="rect2" presStyleLbl="revTx" presStyleIdx="5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798A2-5C7D-4AA6-961C-065151530276}" type="pres">
      <dgm:prSet presAssocID="{AE2F3F13-29AC-43F9-A6D2-BF1694DB5CC1}" presName="rect1" presStyleLbl="alignImgPlace1" presStyleIdx="50" presStyleCnt="56"/>
      <dgm:spPr>
        <a:solidFill>
          <a:schemeClr val="accent1">
            <a:lumMod val="40000"/>
            <a:lumOff val="60000"/>
          </a:schemeClr>
        </a:solidFill>
      </dgm:spPr>
    </dgm:pt>
    <dgm:pt modelId="{E0E05561-BDE1-447C-9E90-6EF5711CF4CD}" type="pres">
      <dgm:prSet presAssocID="{AF2FE667-0941-4D77-87FF-026F394930D9}" presName="sibTrans" presStyleCnt="0"/>
      <dgm:spPr/>
    </dgm:pt>
    <dgm:pt modelId="{67921129-8CDA-42D6-AFC6-4A92D0215CC9}" type="pres">
      <dgm:prSet presAssocID="{2112DD4A-8DB2-4C3F-A5C5-545B0127868C}" presName="composite" presStyleCnt="0"/>
      <dgm:spPr/>
    </dgm:pt>
    <dgm:pt modelId="{852EB36B-48AA-4D63-B759-04AC489D9E79}" type="pres">
      <dgm:prSet presAssocID="{2112DD4A-8DB2-4C3F-A5C5-545B0127868C}" presName="rect2" presStyleLbl="revTx" presStyleIdx="5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08D4D4-CE02-4D93-A746-CE6EE19708EA}" type="pres">
      <dgm:prSet presAssocID="{2112DD4A-8DB2-4C3F-A5C5-545B0127868C}" presName="rect1" presStyleLbl="alignImgPlace1" presStyleIdx="51" presStyleCnt="56"/>
      <dgm:spPr>
        <a:solidFill>
          <a:schemeClr val="accent1">
            <a:lumMod val="40000"/>
            <a:lumOff val="60000"/>
          </a:schemeClr>
        </a:solidFill>
      </dgm:spPr>
    </dgm:pt>
    <dgm:pt modelId="{1336366B-D5CC-4947-B3FA-D557C840B1C5}" type="pres">
      <dgm:prSet presAssocID="{4C8E89F1-D02F-4811-9939-859DE058BD44}" presName="sibTrans" presStyleCnt="0"/>
      <dgm:spPr/>
    </dgm:pt>
    <dgm:pt modelId="{241CD5C1-DEF3-4BC5-A86A-F0EAB1D8D8E8}" type="pres">
      <dgm:prSet presAssocID="{5F10DC7C-B4B2-4912-AE2A-F854BA9A08A5}" presName="composite" presStyleCnt="0"/>
      <dgm:spPr/>
    </dgm:pt>
    <dgm:pt modelId="{11642B42-5348-42C3-A817-2DAAFE8DCF85}" type="pres">
      <dgm:prSet presAssocID="{5F10DC7C-B4B2-4912-AE2A-F854BA9A08A5}" presName="rect2" presStyleLbl="revTx" presStyleIdx="5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941D32-2B58-4578-B5FB-DA1FB6A761B7}" type="pres">
      <dgm:prSet presAssocID="{5F10DC7C-B4B2-4912-AE2A-F854BA9A08A5}" presName="rect1" presStyleLbl="alignImgPlace1" presStyleIdx="52" presStyleCnt="56"/>
      <dgm:spPr>
        <a:solidFill>
          <a:schemeClr val="accent1">
            <a:lumMod val="40000"/>
            <a:lumOff val="60000"/>
          </a:schemeClr>
        </a:solidFill>
      </dgm:spPr>
    </dgm:pt>
    <dgm:pt modelId="{FCC62242-7E67-4E71-B1C6-B43CD392D905}" type="pres">
      <dgm:prSet presAssocID="{E8E64992-38C4-4897-86B8-4A6E06CB359A}" presName="sibTrans" presStyleCnt="0"/>
      <dgm:spPr/>
    </dgm:pt>
    <dgm:pt modelId="{C2265B34-4C1C-4529-BD11-F8F11CC3F77C}" type="pres">
      <dgm:prSet presAssocID="{C4C1BA4D-70AF-4D0D-A8CE-B1602AA57F3C}" presName="composite" presStyleCnt="0"/>
      <dgm:spPr/>
    </dgm:pt>
    <dgm:pt modelId="{8C3A84D2-EBC2-47BB-87E0-3819A0154748}" type="pres">
      <dgm:prSet presAssocID="{C4C1BA4D-70AF-4D0D-A8CE-B1602AA57F3C}" presName="rect2" presStyleLbl="revTx" presStyleIdx="5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6E151-964B-49F3-B78A-67D1E724F149}" type="pres">
      <dgm:prSet presAssocID="{C4C1BA4D-70AF-4D0D-A8CE-B1602AA57F3C}" presName="rect1" presStyleLbl="alignImgPlace1" presStyleIdx="53" presStyleCnt="56"/>
      <dgm:spPr>
        <a:solidFill>
          <a:schemeClr val="accent1">
            <a:lumMod val="40000"/>
            <a:lumOff val="60000"/>
          </a:schemeClr>
        </a:solidFill>
      </dgm:spPr>
    </dgm:pt>
    <dgm:pt modelId="{4FA1D2E2-328B-422C-AD45-49CC8F20971A}" type="pres">
      <dgm:prSet presAssocID="{1F2DB3E2-A79B-47FD-AB2B-369492144C90}" presName="sibTrans" presStyleCnt="0"/>
      <dgm:spPr/>
    </dgm:pt>
    <dgm:pt modelId="{8E3F4064-4318-49B6-A9AA-176CB9C2EC85}" type="pres">
      <dgm:prSet presAssocID="{38B589BF-80DB-4012-9882-5FB91938CF8B}" presName="composite" presStyleCnt="0"/>
      <dgm:spPr/>
    </dgm:pt>
    <dgm:pt modelId="{D466CEA6-5327-4040-A9EE-AB4B2A29B841}" type="pres">
      <dgm:prSet presAssocID="{38B589BF-80DB-4012-9882-5FB91938CF8B}" presName="rect2" presStyleLbl="revTx" presStyleIdx="5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3095E-9CC7-45AA-828D-3D707801A94B}" type="pres">
      <dgm:prSet presAssocID="{38B589BF-80DB-4012-9882-5FB91938CF8B}" presName="rect1" presStyleLbl="alignImgPlace1" presStyleIdx="54" presStyleCnt="56"/>
      <dgm:spPr>
        <a:solidFill>
          <a:schemeClr val="accent1">
            <a:lumMod val="75000"/>
          </a:schemeClr>
        </a:solidFill>
      </dgm:spPr>
    </dgm:pt>
    <dgm:pt modelId="{297E7BC7-E060-4698-96F0-D944C3A3128B}" type="pres">
      <dgm:prSet presAssocID="{B3140A3D-119E-4AFE-AE6C-EA7C62F8CCBF}" presName="sibTrans" presStyleCnt="0"/>
      <dgm:spPr/>
    </dgm:pt>
    <dgm:pt modelId="{319A3586-0041-4DB5-A555-04206D98E4DF}" type="pres">
      <dgm:prSet presAssocID="{300C705A-2C90-4DD0-882B-22D56F53D464}" presName="composite" presStyleCnt="0"/>
      <dgm:spPr/>
    </dgm:pt>
    <dgm:pt modelId="{8A10C0FE-7D7F-4DAC-9DA9-FA23AABBFB4B}" type="pres">
      <dgm:prSet presAssocID="{300C705A-2C90-4DD0-882B-22D56F53D464}" presName="rect2" presStyleLbl="revTx" presStyleIdx="5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25D7EC-2F68-46DD-BA4D-DA14B19206F3}" type="pres">
      <dgm:prSet presAssocID="{300C705A-2C90-4DD0-882B-22D56F53D464}" presName="rect1" presStyleLbl="alignImgPlace1" presStyleIdx="55" presStyleCnt="56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11F645E7-C4D3-4E75-A8A8-ACC5B6BC556A}" type="presOf" srcId="{B5594754-3729-44BA-B100-29A6C7432964}" destId="{B5BE7080-8954-48CE-9BDD-75364BF225CE}" srcOrd="0" destOrd="0" presId="urn:microsoft.com/office/officeart/2008/layout/PictureGrid"/>
    <dgm:cxn modelId="{3B80FD6F-1654-401B-AECB-0828B39F20CE}" srcId="{4D88A65F-93F6-4F0D-B260-E5C6F2FF8C66}" destId="{BAE60AB7-91A9-4BAE-9CCA-63E500B8CC6E}" srcOrd="3" destOrd="0" parTransId="{3664A804-81AE-4D87-A7F0-EE2EC4B70AFA}" sibTransId="{24B71689-7524-4638-84EE-DFA3E2B30081}"/>
    <dgm:cxn modelId="{EF9885B5-8C65-4EBD-AFE9-8675892BCA37}" type="presOf" srcId="{82C3FBFD-4F82-4072-B058-85A6CAFAE8DC}" destId="{23EDEB41-7E80-411E-A287-A45B8FC3B8F4}" srcOrd="0" destOrd="0" presId="urn:microsoft.com/office/officeart/2008/layout/PictureGrid"/>
    <dgm:cxn modelId="{9DEF13FF-28E4-43B6-AD42-B76F8A0686D2}" type="presOf" srcId="{3CFE412A-2419-4255-BA8C-785F6EC55F0A}" destId="{519DDA10-D69D-49CC-826A-CCA4B1A079BC}" srcOrd="0" destOrd="0" presId="urn:microsoft.com/office/officeart/2008/layout/PictureGrid"/>
    <dgm:cxn modelId="{C193F86A-822F-4924-A0B4-513D46C7492D}" srcId="{4D88A65F-93F6-4F0D-B260-E5C6F2FF8C66}" destId="{137D28BB-3801-4E26-ACA9-233A4669511E}" srcOrd="19" destOrd="0" parTransId="{6CB825A8-40AF-445F-AEC2-6D21C66871BC}" sibTransId="{AA295676-5E3F-481A-9145-F0D132CFC15B}"/>
    <dgm:cxn modelId="{740C2EFE-9A34-401C-9675-D18F43EDFAEF}" type="presOf" srcId="{6C5A188D-6353-4F0C-AF63-BE3876C48CB8}" destId="{14A2D5C7-4C01-4FF7-8AB2-EF337AFAFFEB}" srcOrd="0" destOrd="0" presId="urn:microsoft.com/office/officeart/2008/layout/PictureGrid"/>
    <dgm:cxn modelId="{BB687109-1A85-4131-8D8A-6D53652EBDDC}" srcId="{4D88A65F-93F6-4F0D-B260-E5C6F2FF8C66}" destId="{437499D6-ABE7-4F28-B442-524C77FC761A}" srcOrd="30" destOrd="0" parTransId="{C86A3242-2F67-4217-BD69-E56C38A34D53}" sibTransId="{5DA3E871-B8CE-4686-BC91-093E05F96694}"/>
    <dgm:cxn modelId="{6644973F-8FB4-4FE9-9CC8-8725DDAC91DD}" type="presOf" srcId="{C4C1BA4D-70AF-4D0D-A8CE-B1602AA57F3C}" destId="{8C3A84D2-EBC2-47BB-87E0-3819A0154748}" srcOrd="0" destOrd="0" presId="urn:microsoft.com/office/officeart/2008/layout/PictureGrid"/>
    <dgm:cxn modelId="{FDC2C90D-6B34-4A78-AD36-B18492CF2668}" srcId="{4D88A65F-93F6-4F0D-B260-E5C6F2FF8C66}" destId="{8FB5A83D-0E08-421A-B891-10033996973E}" srcOrd="9" destOrd="0" parTransId="{D8BC4320-2AB2-443C-9D23-A40B720D0F79}" sibTransId="{6DAD8444-57C1-4CEF-8BBC-E1F4DD26A2C3}"/>
    <dgm:cxn modelId="{4DA639EB-63D0-418E-8103-8FDA3BAF9457}" type="presOf" srcId="{AB0C7A50-BED1-4775-979E-7AB0323B0F4B}" destId="{8F031F18-0076-4007-B297-0BEABEBF5BFE}" srcOrd="0" destOrd="0" presId="urn:microsoft.com/office/officeart/2008/layout/PictureGrid"/>
    <dgm:cxn modelId="{26E9D5CE-0214-45D1-BA73-6829A348DA04}" srcId="{4D88A65F-93F6-4F0D-B260-E5C6F2FF8C66}" destId="{82C3FBFD-4F82-4072-B058-85A6CAFAE8DC}" srcOrd="41" destOrd="0" parTransId="{8EE08A04-0735-42BE-A1F6-2A34E612DAB0}" sibTransId="{279753FB-B98A-400A-B738-23784EAC0B10}"/>
    <dgm:cxn modelId="{06C3E1C2-1A72-4C1F-BFF1-88845E65DE55}" srcId="{4D88A65F-93F6-4F0D-B260-E5C6F2FF8C66}" destId="{300C705A-2C90-4DD0-882B-22D56F53D464}" srcOrd="55" destOrd="0" parTransId="{1DE3BCC0-9E9B-4A54-A882-3352C48749DF}" sibTransId="{65630FF6-8FD3-4E81-8D16-2AD2477F8BC0}"/>
    <dgm:cxn modelId="{A0C00C09-0017-4B3E-8530-C9A8507E6FD3}" srcId="{4D88A65F-93F6-4F0D-B260-E5C6F2FF8C66}" destId="{7DBB9AF9-1BA2-49E1-A9FD-22CAD6DB8263}" srcOrd="21" destOrd="0" parTransId="{12946201-589B-465E-AE23-0B01E8CA5DB5}" sibTransId="{FDC2C51A-70F7-4504-BB08-A1D78234F83C}"/>
    <dgm:cxn modelId="{0249A9E1-011A-4A53-AD42-DB50A51A74DB}" type="presOf" srcId="{4D88A65F-93F6-4F0D-B260-E5C6F2FF8C66}" destId="{15780C7F-F6AC-4AB1-9AD4-2C163660D9AA}" srcOrd="0" destOrd="0" presId="urn:microsoft.com/office/officeart/2008/layout/PictureGrid"/>
    <dgm:cxn modelId="{26BBCF8C-DFD7-4E0B-BD66-DD0F07CC0E48}" srcId="{4D88A65F-93F6-4F0D-B260-E5C6F2FF8C66}" destId="{1216A425-43C9-4D62-AF0F-3227DB54453A}" srcOrd="32" destOrd="0" parTransId="{AAB4B5E6-9970-40D6-8E34-4C83A7295FE9}" sibTransId="{F4BA668A-D541-4A03-BB73-05C1D55B9096}"/>
    <dgm:cxn modelId="{04FFDFA9-D600-43BD-B923-8F2191039612}" srcId="{4D88A65F-93F6-4F0D-B260-E5C6F2FF8C66}" destId="{2B7AD84F-078A-4846-A01E-87D6160811EE}" srcOrd="13" destOrd="0" parTransId="{3D8C575E-AF85-4582-9776-E476D93D339D}" sibTransId="{E1B1E0AE-D401-4F6A-8C3A-3861BF9FD417}"/>
    <dgm:cxn modelId="{195B1034-EC44-43C2-BA62-4184FBFBD193}" srcId="{4D88A65F-93F6-4F0D-B260-E5C6F2FF8C66}" destId="{D5A19036-B824-4C63-9E10-9A9B14560A43}" srcOrd="40" destOrd="0" parTransId="{4236506F-5ECC-4A65-8C9B-5AE314E77957}" sibTransId="{E7A0ECA3-577F-4D4F-BFD4-3FB4F7543242}"/>
    <dgm:cxn modelId="{70E88AAE-4071-4524-B873-2C9A05B8DDAB}" type="presOf" srcId="{62E211D2-B3B0-49CC-AABF-66FBBBFA2138}" destId="{CFC7F154-65B1-4ED3-B187-D0883FD67C6A}" srcOrd="0" destOrd="0" presId="urn:microsoft.com/office/officeart/2008/layout/PictureGrid"/>
    <dgm:cxn modelId="{3C200AE7-5E59-4A89-8800-8EC3B4ADBCE8}" type="presOf" srcId="{137D28BB-3801-4E26-ACA9-233A4669511E}" destId="{0BF379FE-2667-4A67-8FB7-1A0824DCD22F}" srcOrd="0" destOrd="0" presId="urn:microsoft.com/office/officeart/2008/layout/PictureGrid"/>
    <dgm:cxn modelId="{D03FDF03-E2ED-4550-9BCF-322A13589A0C}" srcId="{4D88A65F-93F6-4F0D-B260-E5C6F2FF8C66}" destId="{4F83E1E7-A229-4EC8-86F0-4DC7A72AF503}" srcOrd="0" destOrd="0" parTransId="{31911D31-D854-4208-99FA-AEF38360D365}" sibTransId="{4138D8A4-CE7F-473E-9E13-7DA5C2E400F2}"/>
    <dgm:cxn modelId="{5FED4721-791F-439D-B46E-2084B003E6C3}" type="presOf" srcId="{5F10DC7C-B4B2-4912-AE2A-F854BA9A08A5}" destId="{11642B42-5348-42C3-A817-2DAAFE8DCF85}" srcOrd="0" destOrd="0" presId="urn:microsoft.com/office/officeart/2008/layout/PictureGrid"/>
    <dgm:cxn modelId="{4F583EA2-9F6B-44E1-9A67-7894B893C7FA}" type="presOf" srcId="{E4297B69-2FA3-4F2D-9ABA-4E0D5F80705D}" destId="{C20F6306-43B4-4B61-8325-CAFFA09EF7AF}" srcOrd="0" destOrd="0" presId="urn:microsoft.com/office/officeart/2008/layout/PictureGrid"/>
    <dgm:cxn modelId="{8463C0AD-86CF-4834-A127-FD2604207200}" type="presOf" srcId="{DD810205-6573-4E99-ABB6-540B76754955}" destId="{FE36F7DA-7A2E-4D03-B9F7-F840DE94456A}" srcOrd="0" destOrd="0" presId="urn:microsoft.com/office/officeart/2008/layout/PictureGrid"/>
    <dgm:cxn modelId="{06B26177-3B75-42C5-A201-53D95CDE481F}" srcId="{4D88A65F-93F6-4F0D-B260-E5C6F2FF8C66}" destId="{30540CC0-3387-4706-9CC6-E2F4A67E688D}" srcOrd="39" destOrd="0" parTransId="{3AA55676-3083-46DB-9694-F4EDC84BCA64}" sibTransId="{51530756-7692-45A7-82D4-4BFAD8524230}"/>
    <dgm:cxn modelId="{3D9B1F78-637E-4180-96DF-CF1BA3B8E08C}" srcId="{4D88A65F-93F6-4F0D-B260-E5C6F2FF8C66}" destId="{4C30DDFD-9167-497D-A1AC-74833FAA300B}" srcOrd="45" destOrd="0" parTransId="{35537A4C-5C47-490B-876B-4F14A044F352}" sibTransId="{999023BC-5007-4E57-8DEF-3D2FCECBA505}"/>
    <dgm:cxn modelId="{521DDCCA-B809-4909-9A9A-12A8A2554875}" srcId="{4D88A65F-93F6-4F0D-B260-E5C6F2FF8C66}" destId="{5D4DCDF8-001D-42CF-8F9A-C9E163EE4427}" srcOrd="44" destOrd="0" parTransId="{97E4AC01-01DF-4A19-8364-E3936115389B}" sibTransId="{FFCD756F-25BD-4472-9BA5-2FD3A21EB041}"/>
    <dgm:cxn modelId="{159D08D1-3808-4019-B16E-5E2BF932EB5A}" srcId="{4D88A65F-93F6-4F0D-B260-E5C6F2FF8C66}" destId="{B41DE413-D589-4600-A4C1-0C7683381A4A}" srcOrd="4" destOrd="0" parTransId="{7E5A27C8-50EF-461A-BE0F-7DABB32E870D}" sibTransId="{AEDA7EF7-A16B-4C16-AC1C-12E1576B6487}"/>
    <dgm:cxn modelId="{1A5E39D6-8D51-4D95-8393-E3E85F63327F}" srcId="{4D88A65F-93F6-4F0D-B260-E5C6F2FF8C66}" destId="{721442C1-AEA3-408C-BD5D-B7D66356C149}" srcOrd="10" destOrd="0" parTransId="{EED08774-966E-42FF-8439-00C1A2BD4016}" sibTransId="{510F6CF0-97DD-4DEA-B08D-2F8C1A6DE662}"/>
    <dgm:cxn modelId="{751795FA-C48A-4D6D-B25C-84D3334E2FB2}" srcId="{4D88A65F-93F6-4F0D-B260-E5C6F2FF8C66}" destId="{FCE34E18-F4ED-46F5-906C-0243E6FD73E0}" srcOrd="12" destOrd="0" parTransId="{40316E78-5B97-440A-B151-0C37C26282C3}" sibTransId="{F6CB4445-0F6B-4140-9889-DAB922EDA421}"/>
    <dgm:cxn modelId="{FE536BF7-09B4-4FA9-B913-D614ED40C2E9}" srcId="{4D88A65F-93F6-4F0D-B260-E5C6F2FF8C66}" destId="{5F10DC7C-B4B2-4912-AE2A-F854BA9A08A5}" srcOrd="52" destOrd="0" parTransId="{5A72374D-09C1-41E8-AA31-0C818ED7A9DD}" sibTransId="{E8E64992-38C4-4897-86B8-4A6E06CB359A}"/>
    <dgm:cxn modelId="{94F3651F-FF67-410C-B5FB-62CD37DF64A2}" type="presOf" srcId="{035A6E6A-A8DA-472E-9D3B-DE191DD38FFE}" destId="{39A160A9-32D5-44A5-BC57-4FCB65BBF95A}" srcOrd="0" destOrd="0" presId="urn:microsoft.com/office/officeart/2008/layout/PictureGrid"/>
    <dgm:cxn modelId="{CCBA0FC9-02CC-4FC3-90CE-6D923EA35E95}" srcId="{4D88A65F-93F6-4F0D-B260-E5C6F2FF8C66}" destId="{38B589BF-80DB-4012-9882-5FB91938CF8B}" srcOrd="54" destOrd="0" parTransId="{121B8BE2-82A8-4FB3-85DF-50977770B917}" sibTransId="{B3140A3D-119E-4AFE-AE6C-EA7C62F8CCBF}"/>
    <dgm:cxn modelId="{79F8D924-C002-448D-8350-229016BDB336}" srcId="{4D88A65F-93F6-4F0D-B260-E5C6F2FF8C66}" destId="{6C5A188D-6353-4F0C-AF63-BE3876C48CB8}" srcOrd="38" destOrd="0" parTransId="{088805ED-78FB-45BD-BA38-823DB93C008A}" sibTransId="{C46BDE0C-6E91-45EF-915A-B479D86DEEFC}"/>
    <dgm:cxn modelId="{04DBD70A-8C65-4511-BF3B-A47663613CEE}" srcId="{4D88A65F-93F6-4F0D-B260-E5C6F2FF8C66}" destId="{66E3AC4A-78D3-49D9-B32A-3B401AB7EF99}" srcOrd="33" destOrd="0" parTransId="{76A66221-BEEC-4D43-A039-F1E310485A46}" sibTransId="{71EF8C2E-1760-4610-90EB-E81B2F58651B}"/>
    <dgm:cxn modelId="{D5D3DFF2-38FA-43F2-9DDA-C9B85FAED3FD}" type="presOf" srcId="{DA0FE6DE-5C53-4CE6-B2C7-E5B589175C73}" destId="{ADBB781F-7283-4C90-9A17-E19CBCC3AB34}" srcOrd="0" destOrd="0" presId="urn:microsoft.com/office/officeart/2008/layout/PictureGrid"/>
    <dgm:cxn modelId="{4DCBA82B-47B1-4211-88E7-32255C5DF48D}" type="presOf" srcId="{AE2F3F13-29AC-43F9-A6D2-BF1694DB5CC1}" destId="{2EC0ECCC-2D84-4E69-8812-DD33471E88D1}" srcOrd="0" destOrd="0" presId="urn:microsoft.com/office/officeart/2008/layout/PictureGrid"/>
    <dgm:cxn modelId="{DF44F794-DA4C-424E-AC73-491DC94DFF05}" srcId="{4D88A65F-93F6-4F0D-B260-E5C6F2FF8C66}" destId="{DD810205-6573-4E99-ABB6-540B76754955}" srcOrd="7" destOrd="0" parTransId="{14FB264C-2B49-4BAE-A263-814596A346E8}" sibTransId="{496B8696-7E26-4CC4-9158-30CEA7FD1C14}"/>
    <dgm:cxn modelId="{8C93C339-6B22-48B1-8300-A6E13AB8CC9E}" type="presOf" srcId="{05C02391-A088-4F8C-8ADA-39E31A35FB6C}" destId="{C31E693B-7740-45F7-9214-7E27AB5814B7}" srcOrd="0" destOrd="0" presId="urn:microsoft.com/office/officeart/2008/layout/PictureGrid"/>
    <dgm:cxn modelId="{DA1F7296-14D4-4AF0-B6B8-327C1AD70CB9}" srcId="{4D88A65F-93F6-4F0D-B260-E5C6F2FF8C66}" destId="{727C7CBC-277A-4989-9F6C-5E99E1A075D6}" srcOrd="34" destOrd="0" parTransId="{E450088D-30B8-4DAE-9322-99F8C35F0920}" sibTransId="{22247A99-882F-44F3-B5EE-F508A744758B}"/>
    <dgm:cxn modelId="{367EF58B-BBD9-4CF0-B6F7-1A27CE2A013E}" srcId="{4D88A65F-93F6-4F0D-B260-E5C6F2FF8C66}" destId="{058F5956-0CB2-4996-B911-DC8A9915DBC3}" srcOrd="28" destOrd="0" parTransId="{4E50A0EF-CA39-4EEF-B81B-4E70099CC591}" sibTransId="{59906EF5-CDE2-4DE6-9E78-2F2CD9CF2BD7}"/>
    <dgm:cxn modelId="{C61AEDED-BFDD-4603-9C7E-5C17C6703B13}" srcId="{4D88A65F-93F6-4F0D-B260-E5C6F2FF8C66}" destId="{91B92E19-E58B-4815-A685-66B97D0D16F4}" srcOrd="5" destOrd="0" parTransId="{F895A341-6E1D-4896-82F0-8DA29D59A242}" sibTransId="{0288C530-F085-4343-BA70-1EE30001AED0}"/>
    <dgm:cxn modelId="{AE663777-97EB-4947-8A21-C08ECCC4AB49}" srcId="{4D88A65F-93F6-4F0D-B260-E5C6F2FF8C66}" destId="{DA0FE6DE-5C53-4CE6-B2C7-E5B589175C73}" srcOrd="17" destOrd="0" parTransId="{88AA9B54-1DB5-4F03-A2B2-9A6F33B1DCF5}" sibTransId="{E16D85E8-9F4A-452A-A85F-6D38FDC5CDB3}"/>
    <dgm:cxn modelId="{365C12F1-F1E4-4CD1-B5A2-43DDE9150074}" srcId="{4D88A65F-93F6-4F0D-B260-E5C6F2FF8C66}" destId="{08E9AE6C-5109-4EC7-B761-4B7464F27A01}" srcOrd="22" destOrd="0" parTransId="{1A3A0E94-3D85-4F14-A93C-94A1CBA1D948}" sibTransId="{F57144A4-A251-420F-BECE-F249A9DEC83F}"/>
    <dgm:cxn modelId="{CB66A85A-F346-4230-8754-5AB7FCDDA30A}" srcId="{4D88A65F-93F6-4F0D-B260-E5C6F2FF8C66}" destId="{071D7DED-D2C4-4384-AA58-2834FEF1C610}" srcOrd="18" destOrd="0" parTransId="{F6F32A68-F62B-424A-ACFE-6418E6A1E778}" sibTransId="{64C2E81C-6B39-4385-8B87-490CC04345F1}"/>
    <dgm:cxn modelId="{7D8983A7-82CC-4E57-99E1-B53F55B4D0A9}" type="presOf" srcId="{D5A19036-B824-4C63-9E10-9A9B14560A43}" destId="{A49942D4-5F8C-4A7D-86A8-BD24D08ADAB1}" srcOrd="0" destOrd="0" presId="urn:microsoft.com/office/officeart/2008/layout/PictureGrid"/>
    <dgm:cxn modelId="{B179281E-D981-48DA-AAE7-D774CA061F0F}" srcId="{4D88A65F-93F6-4F0D-B260-E5C6F2FF8C66}" destId="{AC1643D4-DD95-4AB5-B103-1E56998E9CEA}" srcOrd="6" destOrd="0" parTransId="{BEE983EF-0DF0-4E93-A211-AB812D6F83C2}" sibTransId="{89ECCA8E-0ABA-4E3F-9165-5EA9BEFA59D0}"/>
    <dgm:cxn modelId="{3B7F3713-61D0-4A5B-AA64-733297405127}" srcId="{4D88A65F-93F6-4F0D-B260-E5C6F2FF8C66}" destId="{AE2F3F13-29AC-43F9-A6D2-BF1694DB5CC1}" srcOrd="50" destOrd="0" parTransId="{DA6DA502-93C1-464C-A67E-BDF570DBE826}" sibTransId="{AF2FE667-0941-4D77-87FF-026F394930D9}"/>
    <dgm:cxn modelId="{7678BD8B-26CE-421D-AD70-F994CDD40245}" type="presOf" srcId="{4F83E1E7-A229-4EC8-86F0-4DC7A72AF503}" destId="{8E55EEE2-6092-4CE0-B58C-240A93F68A81}" srcOrd="0" destOrd="0" presId="urn:microsoft.com/office/officeart/2008/layout/PictureGrid"/>
    <dgm:cxn modelId="{0C828903-49F4-4FAB-968E-05C2EF944B6A}" type="presOf" srcId="{2112DD4A-8DB2-4C3F-A5C5-545B0127868C}" destId="{852EB36B-48AA-4D63-B759-04AC489D9E79}" srcOrd="0" destOrd="0" presId="urn:microsoft.com/office/officeart/2008/layout/PictureGrid"/>
    <dgm:cxn modelId="{7F6CB044-B0D1-4863-AF05-D486DB6E5265}" srcId="{4D88A65F-93F6-4F0D-B260-E5C6F2FF8C66}" destId="{05C02391-A088-4F8C-8ADA-39E31A35FB6C}" srcOrd="27" destOrd="0" parTransId="{B20D6AB8-1EAB-4927-9100-878536F41063}" sibTransId="{064D177B-CAF6-4ED4-9595-DF5B72412337}"/>
    <dgm:cxn modelId="{00139B2C-EEF5-4363-8A0B-99D17C4F293D}" type="presOf" srcId="{AC1643D4-DD95-4AB5-B103-1E56998E9CEA}" destId="{06DE96CA-599D-418E-BB14-67E17D25FBD0}" srcOrd="0" destOrd="0" presId="urn:microsoft.com/office/officeart/2008/layout/PictureGrid"/>
    <dgm:cxn modelId="{B9120E60-C890-47F6-83BA-AEFD468C8406}" type="presOf" srcId="{058F5956-0CB2-4996-B911-DC8A9915DBC3}" destId="{A17E6982-4C9C-4040-B0D8-AF98E62C177A}" srcOrd="0" destOrd="0" presId="urn:microsoft.com/office/officeart/2008/layout/PictureGrid"/>
    <dgm:cxn modelId="{162043D0-7CDA-4E13-BD27-BAB91A3C72F1}" type="presOf" srcId="{BAE60AB7-91A9-4BAE-9CCA-63E500B8CC6E}" destId="{1B31DB01-420F-4048-82BE-A592522B246D}" srcOrd="0" destOrd="0" presId="urn:microsoft.com/office/officeart/2008/layout/PictureGrid"/>
    <dgm:cxn modelId="{5A8968B5-AC91-430A-B5AA-07F6483D9501}" srcId="{4D88A65F-93F6-4F0D-B260-E5C6F2FF8C66}" destId="{5C5FD4E6-E1EA-4E86-8F91-1C45AE118086}" srcOrd="49" destOrd="0" parTransId="{E328E490-4C09-4EF7-B79C-7CF2D1EC119A}" sibTransId="{ED9A126A-E205-482A-A2A5-8CA95E99F4F6}"/>
    <dgm:cxn modelId="{8CF99C6D-AAAB-4C72-8B90-E60E52B71A98}" srcId="{4D88A65F-93F6-4F0D-B260-E5C6F2FF8C66}" destId="{46901DDE-2223-4FAA-BD53-E505CB99C3FA}" srcOrd="29" destOrd="0" parTransId="{89261F0A-0EA9-4717-940F-24CEAAF8B6CF}" sibTransId="{EE0A2AE7-BB57-4FB9-AA90-D7351B429D47}"/>
    <dgm:cxn modelId="{4B4F8103-6690-45F3-84BD-12564444C6B0}" type="presOf" srcId="{FCE34E18-F4ED-46F5-906C-0243E6FD73E0}" destId="{F21F686E-56F3-4409-9864-8CEE98943ACD}" srcOrd="0" destOrd="0" presId="urn:microsoft.com/office/officeart/2008/layout/PictureGrid"/>
    <dgm:cxn modelId="{803854DB-D583-43C7-940C-3DE17F40FCDF}" type="presOf" srcId="{727C7CBC-277A-4989-9F6C-5E99E1A075D6}" destId="{F3D4FEE4-0AD5-4537-BA69-4E51C1FD6CCD}" srcOrd="0" destOrd="0" presId="urn:microsoft.com/office/officeart/2008/layout/PictureGrid"/>
    <dgm:cxn modelId="{EDC3FE11-440A-4839-AA38-620AAC64FFE0}" type="presOf" srcId="{7D8AA20A-700D-47D0-B923-716632611143}" destId="{B74895C9-FF40-4F94-8D47-56D7CA533AC7}" srcOrd="0" destOrd="0" presId="urn:microsoft.com/office/officeart/2008/layout/PictureGrid"/>
    <dgm:cxn modelId="{BDEFD7E7-12CE-4C60-BBDC-2EEB93571383}" srcId="{4D88A65F-93F6-4F0D-B260-E5C6F2FF8C66}" destId="{CB8051D7-0F37-4A9D-923B-E3BA8EE9C743}" srcOrd="42" destOrd="0" parTransId="{19D3F3DE-6702-4CED-9E98-EA32589E17A0}" sibTransId="{F30A47A2-664C-4882-814E-61C65F59DD8C}"/>
    <dgm:cxn modelId="{CD6EBBA2-5AAC-4776-89F6-E694A5BAD0ED}" type="presOf" srcId="{66E3AC4A-78D3-49D9-B32A-3B401AB7EF99}" destId="{97599281-4FFA-4316-8F01-12DCDB04407A}" srcOrd="0" destOrd="0" presId="urn:microsoft.com/office/officeart/2008/layout/PictureGrid"/>
    <dgm:cxn modelId="{37CCFFF3-2319-4B2E-8720-EB6CD3BAB2F8}" srcId="{4D88A65F-93F6-4F0D-B260-E5C6F2FF8C66}" destId="{EB3AB20B-130C-427C-9007-E97FBAB5DE06}" srcOrd="1" destOrd="0" parTransId="{95E03C91-9595-42B9-BAAB-85142AC2CC76}" sibTransId="{D9B9479C-DFFE-4F84-85CE-DCA99EAC9F8B}"/>
    <dgm:cxn modelId="{4EE1300B-3ECB-41EF-BF51-FEB7B80A2D66}" srcId="{4D88A65F-93F6-4F0D-B260-E5C6F2FF8C66}" destId="{AB0C7A50-BED1-4775-979E-7AB0323B0F4B}" srcOrd="43" destOrd="0" parTransId="{661FE229-FD46-472D-AA9F-753BA5DA4253}" sibTransId="{FC8B781F-3248-45FF-B810-B4A32F07053E}"/>
    <dgm:cxn modelId="{1C1545F2-3A7C-415E-8D87-2290CFD52CA8}" srcId="{4D88A65F-93F6-4F0D-B260-E5C6F2FF8C66}" destId="{2112DD4A-8DB2-4C3F-A5C5-545B0127868C}" srcOrd="51" destOrd="0" parTransId="{B8C9DBB2-F6A9-4408-8BFD-E77E1E3CEBCF}" sibTransId="{4C8E89F1-D02F-4811-9939-859DE058BD44}"/>
    <dgm:cxn modelId="{3B9049F3-9F75-4BED-8712-D08104BC6BB1}" type="presOf" srcId="{46901DDE-2223-4FAA-BD53-E505CB99C3FA}" destId="{696BF133-71CD-492A-9020-ECFE5A2D3E66}" srcOrd="0" destOrd="0" presId="urn:microsoft.com/office/officeart/2008/layout/PictureGrid"/>
    <dgm:cxn modelId="{2602E1D1-060D-4759-AE01-3C29C1A37DF3}" type="presOf" srcId="{5C5FD4E6-E1EA-4E86-8F91-1C45AE118086}" destId="{5E35516C-FF1B-4D10-A765-A4BA96A4161A}" srcOrd="0" destOrd="0" presId="urn:microsoft.com/office/officeart/2008/layout/PictureGrid"/>
    <dgm:cxn modelId="{FDD575CE-BC8C-40F0-BA8B-8F286C1001B9}" type="presOf" srcId="{8E951791-2320-452C-AB0F-98AD5E75A202}" destId="{CBD764E7-CD24-4F8B-9DC6-02CD264D06BE}" srcOrd="0" destOrd="0" presId="urn:microsoft.com/office/officeart/2008/layout/PictureGrid"/>
    <dgm:cxn modelId="{9094AD51-EC02-43A2-938B-B6359FDDA43C}" type="presOf" srcId="{5D4DCDF8-001D-42CF-8F9A-C9E163EE4427}" destId="{35B7D68C-7E14-4924-B96A-A6CB3F5C9ABC}" srcOrd="0" destOrd="0" presId="urn:microsoft.com/office/officeart/2008/layout/PictureGrid"/>
    <dgm:cxn modelId="{AED277D3-9AC6-453D-89C3-63508FECD0BE}" srcId="{4D88A65F-93F6-4F0D-B260-E5C6F2FF8C66}" destId="{9596490A-9759-4BDA-A72C-CA284F5388AF}" srcOrd="36" destOrd="0" parTransId="{13201689-1B9C-47E2-8A69-A59548669D12}" sibTransId="{248E0A36-B689-4DFD-B032-C096A482B4A7}"/>
    <dgm:cxn modelId="{DF2BE00C-C72A-4DDD-8C0E-32FADC1BA6B6}" type="presOf" srcId="{1028BF4D-E55D-42A2-9408-E18D887B0B33}" destId="{4856C751-E688-40BB-8C41-E0D0687F8E10}" srcOrd="0" destOrd="0" presId="urn:microsoft.com/office/officeart/2008/layout/PictureGrid"/>
    <dgm:cxn modelId="{E6CAD1E5-5DDC-4104-B59B-391ABF0EEA56}" type="presOf" srcId="{08E9AE6C-5109-4EC7-B761-4B7464F27A01}" destId="{0290C083-8984-4A58-9A29-103FAC96A5A4}" srcOrd="0" destOrd="0" presId="urn:microsoft.com/office/officeart/2008/layout/PictureGrid"/>
    <dgm:cxn modelId="{1E6D7568-A075-4ECE-B8EB-6E975412D140}" srcId="{4D88A65F-93F6-4F0D-B260-E5C6F2FF8C66}" destId="{D057FA94-E3AF-4BD2-956C-52FEEDF2F0A2}" srcOrd="23" destOrd="0" parTransId="{6B86A24A-1B27-4F24-B628-F7B92C3A3DB7}" sibTransId="{9B57A6BA-2B95-4C37-8961-8A203DFC02AD}"/>
    <dgm:cxn modelId="{627F5994-217B-4BE8-B320-74611277EC41}" srcId="{4D88A65F-93F6-4F0D-B260-E5C6F2FF8C66}" destId="{BFD5AA52-8E6E-4B6A-9377-9D1A13C091A1}" srcOrd="48" destOrd="0" parTransId="{2DCB3D7B-B416-4DA7-A8DA-FB999FA285BB}" sibTransId="{3835C3DE-25BF-46C1-97A7-4CF16F46FA4D}"/>
    <dgm:cxn modelId="{641C85AB-7465-4D04-9EBA-EE45BC548D03}" type="presOf" srcId="{071D7DED-D2C4-4384-AA58-2834FEF1C610}" destId="{BC576283-F2A3-4105-AC81-03933F9474D1}" srcOrd="0" destOrd="0" presId="urn:microsoft.com/office/officeart/2008/layout/PictureGrid"/>
    <dgm:cxn modelId="{E686D8B7-9BBF-4896-8F55-FDC26E751DB1}" type="presOf" srcId="{4C30DDFD-9167-497D-A1AC-74833FAA300B}" destId="{7BE58AEB-EB4C-4CC3-938E-266ED8C2A19A}" srcOrd="0" destOrd="0" presId="urn:microsoft.com/office/officeart/2008/layout/PictureGrid"/>
    <dgm:cxn modelId="{756B9DE2-BCB8-44B3-97AA-28F0D0699495}" type="presOf" srcId="{91B92E19-E58B-4815-A685-66B97D0D16F4}" destId="{F42E7DE3-B092-4692-9ED4-DE65244232E4}" srcOrd="0" destOrd="0" presId="urn:microsoft.com/office/officeart/2008/layout/PictureGrid"/>
    <dgm:cxn modelId="{F3834929-B354-4024-89E5-FD157A1BA42C}" type="presOf" srcId="{A57562F8-24AC-4C8A-A04F-8C1B4921C2AC}" destId="{D48CBBB5-296D-413D-9F6E-DF54EAD01A11}" srcOrd="0" destOrd="0" presId="urn:microsoft.com/office/officeart/2008/layout/PictureGrid"/>
    <dgm:cxn modelId="{5CC4168F-08E8-434D-83EF-31C2F936822A}" type="presOf" srcId="{B4F7D41A-A483-4FB9-A672-14092D7183AE}" destId="{DE76088E-5339-433C-A0B2-2C90B101E874}" srcOrd="0" destOrd="0" presId="urn:microsoft.com/office/officeart/2008/layout/PictureGrid"/>
    <dgm:cxn modelId="{9C73C717-5212-4373-BCF3-7212DC04584F}" type="presOf" srcId="{7DBB9AF9-1BA2-49E1-A9FD-22CAD6DB8263}" destId="{EF526FFA-59C1-4F57-AA66-3F0D4BF49CF9}" srcOrd="0" destOrd="0" presId="urn:microsoft.com/office/officeart/2008/layout/PictureGrid"/>
    <dgm:cxn modelId="{6B3F2B1F-353A-49B8-B099-3DBE17D7DE1A}" type="presOf" srcId="{9596490A-9759-4BDA-A72C-CA284F5388AF}" destId="{38DDE8B1-36F1-4513-AAED-C308B989F4D4}" srcOrd="0" destOrd="0" presId="urn:microsoft.com/office/officeart/2008/layout/PictureGrid"/>
    <dgm:cxn modelId="{3ADA054C-EFBB-4D2A-9446-C06466C41351}" srcId="{4D88A65F-93F6-4F0D-B260-E5C6F2FF8C66}" destId="{DB16BA85-E92E-44CD-A1C2-C6B630B7DF0B}" srcOrd="37" destOrd="0" parTransId="{514B40F8-0571-43DA-BFE0-DB9E54B788F5}" sibTransId="{35554216-DA84-475E-A7E3-4163BE71A3C0}"/>
    <dgm:cxn modelId="{0F9F777E-368E-4A98-8F76-AF56AF87FEA8}" type="presOf" srcId="{C71B0452-69BC-4E54-82C8-D89D078CB5CE}" destId="{D93E643B-A6D6-4EED-9D55-20742244C48A}" srcOrd="0" destOrd="0" presId="urn:microsoft.com/office/officeart/2008/layout/PictureGrid"/>
    <dgm:cxn modelId="{1B0F4F93-E860-44F0-9050-BE5CC8161F9B}" type="presOf" srcId="{9DA3DD07-4515-4E99-8116-384154073775}" destId="{B2B4EE64-EBDC-4CD3-A129-D2B00DAC464E}" srcOrd="0" destOrd="0" presId="urn:microsoft.com/office/officeart/2008/layout/PictureGrid"/>
    <dgm:cxn modelId="{6B468910-0C5D-482B-96F0-AEBA811B9969}" srcId="{4D88A65F-93F6-4F0D-B260-E5C6F2FF8C66}" destId="{B5594754-3729-44BA-B100-29A6C7432964}" srcOrd="31" destOrd="0" parTransId="{E03DC4C4-AAD9-459D-9B7A-4C5EEE8D922E}" sibTransId="{ABD24D81-3B07-4E75-9439-766253F08999}"/>
    <dgm:cxn modelId="{ABF6507B-4822-4FCC-9A8E-59679CB55328}" type="presOf" srcId="{30540CC0-3387-4706-9CC6-E2F4A67E688D}" destId="{EC088E6B-C748-4CAA-99B2-C95B5814426B}" srcOrd="0" destOrd="0" presId="urn:microsoft.com/office/officeart/2008/layout/PictureGrid"/>
    <dgm:cxn modelId="{13D9292D-30D3-429F-AC20-817FE4EBEEC8}" type="presOf" srcId="{D057FA94-E3AF-4BD2-956C-52FEEDF2F0A2}" destId="{B5B1E80B-AEFC-493A-AE5E-6DEA2C2372D7}" srcOrd="0" destOrd="0" presId="urn:microsoft.com/office/officeart/2008/layout/PictureGrid"/>
    <dgm:cxn modelId="{6B8CDE20-2547-477A-A0CE-2C14446BF8A0}" type="presOf" srcId="{1216A425-43C9-4D62-AF0F-3227DB54453A}" destId="{A4F4300F-7A93-4DF1-B04D-1654BB94D4FD}" srcOrd="0" destOrd="0" presId="urn:microsoft.com/office/officeart/2008/layout/PictureGrid"/>
    <dgm:cxn modelId="{42827FE4-0FA6-4641-95BF-9894B90157CB}" srcId="{4D88A65F-93F6-4F0D-B260-E5C6F2FF8C66}" destId="{62E211D2-B3B0-49CC-AABF-66FBBBFA2138}" srcOrd="8" destOrd="0" parTransId="{844211F1-629F-4ADD-9DE4-D53ED3852C5B}" sibTransId="{2919BFC2-D959-43CF-8AF2-012AE82D76FB}"/>
    <dgm:cxn modelId="{9F64DD0E-B672-4F91-B9E7-A699AEFA3557}" srcId="{4D88A65F-93F6-4F0D-B260-E5C6F2FF8C66}" destId="{035A6E6A-A8DA-472E-9D3B-DE191DD38FFE}" srcOrd="24" destOrd="0" parTransId="{012F0722-FC5F-4766-B732-C33EA4DB09A0}" sibTransId="{A9D38D01-F0FC-4863-8C8D-6C81AA2B57FD}"/>
    <dgm:cxn modelId="{A2C44104-533B-428F-A125-D5AB8A3FD6E4}" type="presOf" srcId="{300C705A-2C90-4DD0-882B-22D56F53D464}" destId="{8A10C0FE-7D7F-4DAC-9DA9-FA23AABBFB4B}" srcOrd="0" destOrd="0" presId="urn:microsoft.com/office/officeart/2008/layout/PictureGrid"/>
    <dgm:cxn modelId="{BBC65006-7846-4F06-B7D5-74562C0FA29D}" type="presOf" srcId="{721442C1-AEA3-408C-BD5D-B7D66356C149}" destId="{202F3950-820C-4883-9C40-189B06F26AF6}" srcOrd="0" destOrd="0" presId="urn:microsoft.com/office/officeart/2008/layout/PictureGrid"/>
    <dgm:cxn modelId="{8D1ECDFB-1CCA-4BCE-83B9-505F1B201E95}" type="presOf" srcId="{657D7664-E2A3-481D-B50C-EA9486174A3E}" destId="{D863485D-497A-4E12-97F8-C66F8B766055}" srcOrd="0" destOrd="0" presId="urn:microsoft.com/office/officeart/2008/layout/PictureGrid"/>
    <dgm:cxn modelId="{61EAFBB7-8B1A-49A4-A021-486A7E7B0803}" type="presOf" srcId="{BFD5AA52-8E6E-4B6A-9377-9D1A13C091A1}" destId="{5B7EDBEF-7B96-4721-A74D-1B6544D82B05}" srcOrd="0" destOrd="0" presId="urn:microsoft.com/office/officeart/2008/layout/PictureGrid"/>
    <dgm:cxn modelId="{838D5EF3-0A25-4531-8979-4971897111B5}" type="presOf" srcId="{38B589BF-80DB-4012-9882-5FB91938CF8B}" destId="{D466CEA6-5327-4040-A9EE-AB4B2A29B841}" srcOrd="0" destOrd="0" presId="urn:microsoft.com/office/officeart/2008/layout/PictureGrid"/>
    <dgm:cxn modelId="{CF2D2FE1-D840-47A6-9AF3-6FF4C5058EDB}" type="presOf" srcId="{8FB5A83D-0E08-421A-B891-10033996973E}" destId="{F6604BBB-2B03-418B-BD69-294713BCFA18}" srcOrd="0" destOrd="0" presId="urn:microsoft.com/office/officeart/2008/layout/PictureGrid"/>
    <dgm:cxn modelId="{9BB0C740-BA2C-4674-B88C-5F70F78C0A8D}" type="presOf" srcId="{0B81A8ED-3ED0-4EDC-B11F-44CD3CB26425}" destId="{DEB29C8B-AE3E-4C5F-8A84-BD10AA46A50B}" srcOrd="0" destOrd="0" presId="urn:microsoft.com/office/officeart/2008/layout/PictureGrid"/>
    <dgm:cxn modelId="{1D8B7C4F-1A60-41CD-9728-7BA46CAB8181}" srcId="{4D88A65F-93F6-4F0D-B260-E5C6F2FF8C66}" destId="{0B81A8ED-3ED0-4EDC-B11F-44CD3CB26425}" srcOrd="26" destOrd="0" parTransId="{75F3466D-47EA-4B15-8138-AA0F18033F8C}" sibTransId="{3EA8A26A-1E52-4CD9-9D6A-8A3E460EC552}"/>
    <dgm:cxn modelId="{44828DCF-A87B-4C84-A61D-1394D988DBD8}" srcId="{4D88A65F-93F6-4F0D-B260-E5C6F2FF8C66}" destId="{8E951791-2320-452C-AB0F-98AD5E75A202}" srcOrd="15" destOrd="0" parTransId="{89C1A32B-821A-4EAD-8661-9E355B2FD095}" sibTransId="{4F6C799A-ED4B-480A-A58F-E293D73A8BD7}"/>
    <dgm:cxn modelId="{C9D74F7E-8A26-47AF-AC11-55259ADCA5E5}" type="presOf" srcId="{EB3AB20B-130C-427C-9007-E97FBAB5DE06}" destId="{CC46750C-BF34-40C5-9DA2-207FAEE2A671}" srcOrd="0" destOrd="0" presId="urn:microsoft.com/office/officeart/2008/layout/PictureGrid"/>
    <dgm:cxn modelId="{3A919D89-4850-43B0-995F-89C26C26379A}" type="presOf" srcId="{DB16BA85-E92E-44CD-A1C2-C6B630B7DF0B}" destId="{8C816CD0-457F-4CB1-BC40-7A36B39C0F5A}" srcOrd="0" destOrd="0" presId="urn:microsoft.com/office/officeart/2008/layout/PictureGrid"/>
    <dgm:cxn modelId="{56041B56-0854-4FE9-B565-278B1A2E63EA}" srcId="{4D88A65F-93F6-4F0D-B260-E5C6F2FF8C66}" destId="{E4297B69-2FA3-4F2D-9ABA-4E0D5F80705D}" srcOrd="2" destOrd="0" parTransId="{8A0BCC10-0560-4B73-AB20-2E543D3AFC71}" sibTransId="{95098DEE-04C3-4A7F-B859-B653201C4B9E}"/>
    <dgm:cxn modelId="{DA4D253A-1390-47C1-9AC7-1351C688C525}" type="presOf" srcId="{437499D6-ABE7-4F28-B442-524C77FC761A}" destId="{B916BC47-5269-47C0-A445-CEC3AA3DC907}" srcOrd="0" destOrd="0" presId="urn:microsoft.com/office/officeart/2008/layout/PictureGrid"/>
    <dgm:cxn modelId="{B59345AF-966B-41ED-B891-16DEBEEF87F7}" srcId="{4D88A65F-93F6-4F0D-B260-E5C6F2FF8C66}" destId="{657D7664-E2A3-481D-B50C-EA9486174A3E}" srcOrd="16" destOrd="0" parTransId="{A0F4036A-AF99-4EED-9CA1-A603A3585D5E}" sibTransId="{379CDFF3-9E73-4459-A843-6EEA5550D7B7}"/>
    <dgm:cxn modelId="{499F5D9C-FD2C-43EF-B945-962024923CEC}" srcId="{4D88A65F-93F6-4F0D-B260-E5C6F2FF8C66}" destId="{3CFE412A-2419-4255-BA8C-785F6EC55F0A}" srcOrd="47" destOrd="0" parTransId="{489BAAC3-6A67-4847-A3ED-604E06314BBF}" sibTransId="{A1B8C4AC-C14C-4128-B0C9-6622B397F3BD}"/>
    <dgm:cxn modelId="{37DE8B3A-7291-46CA-BB29-EE93CF5256E8}" srcId="{4D88A65F-93F6-4F0D-B260-E5C6F2FF8C66}" destId="{9DA3DD07-4515-4E99-8116-384154073775}" srcOrd="20" destOrd="0" parTransId="{8FA7BAE4-A73F-43A7-B0B6-AE56C7B92433}" sibTransId="{5E378608-F2FA-44FC-BC6D-1AB96804CDD8}"/>
    <dgm:cxn modelId="{E5059743-2BB6-4537-A592-84C8BAF8B1CF}" srcId="{4D88A65F-93F6-4F0D-B260-E5C6F2FF8C66}" destId="{7D8AA20A-700D-47D0-B923-716632611143}" srcOrd="46" destOrd="0" parTransId="{01E82979-9D2C-4CB6-82D4-379217F893A6}" sibTransId="{A59D6B52-4669-41A7-9856-57B9BD7DF96C}"/>
    <dgm:cxn modelId="{C1CF78FA-74C0-4AB5-8274-90E6A27A0EAC}" type="presOf" srcId="{2B7AD84F-078A-4846-A01E-87D6160811EE}" destId="{BD2B4A75-58E2-4F7E-8C2A-28F815F98BBE}" srcOrd="0" destOrd="0" presId="urn:microsoft.com/office/officeart/2008/layout/PictureGrid"/>
    <dgm:cxn modelId="{5EE6D7F8-8BFF-45AB-B1AD-0D2E635D8B58}" srcId="{4D88A65F-93F6-4F0D-B260-E5C6F2FF8C66}" destId="{C4C1BA4D-70AF-4D0D-A8CE-B1602AA57F3C}" srcOrd="53" destOrd="0" parTransId="{DDE95931-8B9E-4056-8D45-4231EFA222DF}" sibTransId="{1F2DB3E2-A79B-47FD-AB2B-369492144C90}"/>
    <dgm:cxn modelId="{ABDE478D-EA59-41F6-89E5-840AE35AA208}" srcId="{4D88A65F-93F6-4F0D-B260-E5C6F2FF8C66}" destId="{B4F7D41A-A483-4FB9-A672-14092D7183AE}" srcOrd="11" destOrd="0" parTransId="{5687FC53-2B80-4A93-8B87-F07646C9EF8C}" sibTransId="{6C385B51-1AF1-4D5A-B5A6-54E58837A201}"/>
    <dgm:cxn modelId="{927EE574-E077-4E98-8F81-8C37BF436290}" srcId="{4D88A65F-93F6-4F0D-B260-E5C6F2FF8C66}" destId="{C71B0452-69BC-4E54-82C8-D89D078CB5CE}" srcOrd="14" destOrd="0" parTransId="{0753F540-C321-4D1F-B1E6-3E0A41FF02CC}" sibTransId="{5E8D89C8-3322-4154-B82B-41B679C3CCEF}"/>
    <dgm:cxn modelId="{BE877DCC-9F22-4850-8B5F-9D2A3698B55A}" type="presOf" srcId="{B41DE413-D589-4600-A4C1-0C7683381A4A}" destId="{C128C297-9C9F-4699-B73F-D2F21C0AEE05}" srcOrd="0" destOrd="0" presId="urn:microsoft.com/office/officeart/2008/layout/PictureGrid"/>
    <dgm:cxn modelId="{6F9EA308-5883-453D-AB1B-2D7DEDE73B76}" srcId="{4D88A65F-93F6-4F0D-B260-E5C6F2FF8C66}" destId="{1028BF4D-E55D-42A2-9408-E18D887B0B33}" srcOrd="35" destOrd="0" parTransId="{7EA5BB35-758B-4336-9C36-BD0A2738B765}" sibTransId="{C9341846-A06C-4258-B3D0-18BFDF8BAA8D}"/>
    <dgm:cxn modelId="{10D231D9-BCF4-40A3-BCFB-A618B4152E1D}" type="presOf" srcId="{CB8051D7-0F37-4A9D-923B-E3BA8EE9C743}" destId="{494C77D6-E998-40C5-A7DC-12EB63A76DDE}" srcOrd="0" destOrd="0" presId="urn:microsoft.com/office/officeart/2008/layout/PictureGrid"/>
    <dgm:cxn modelId="{DA4D2DD7-261F-4D35-A4B1-9EFE9B9C7C02}" srcId="{4D88A65F-93F6-4F0D-B260-E5C6F2FF8C66}" destId="{A57562F8-24AC-4C8A-A04F-8C1B4921C2AC}" srcOrd="25" destOrd="0" parTransId="{805D4179-BD41-4A13-8472-1604C845184E}" sibTransId="{0FDCB757-5488-43F9-848F-B5031807ECC6}"/>
    <dgm:cxn modelId="{1AA2E596-6342-4C87-B211-7981B2D6DEBD}" type="presParOf" srcId="{15780C7F-F6AC-4AB1-9AD4-2C163660D9AA}" destId="{DA2ECCA9-163F-4F59-8A8A-7693C1681E91}" srcOrd="0" destOrd="0" presId="urn:microsoft.com/office/officeart/2008/layout/PictureGrid"/>
    <dgm:cxn modelId="{8462CDDB-78C1-4C01-B0F4-085F9041963F}" type="presParOf" srcId="{DA2ECCA9-163F-4F59-8A8A-7693C1681E91}" destId="{8E55EEE2-6092-4CE0-B58C-240A93F68A81}" srcOrd="0" destOrd="0" presId="urn:microsoft.com/office/officeart/2008/layout/PictureGrid"/>
    <dgm:cxn modelId="{D93CA719-2F38-48C5-AA58-6D1886951093}" type="presParOf" srcId="{DA2ECCA9-163F-4F59-8A8A-7693C1681E91}" destId="{F94D9A3A-DF2D-479F-A581-3AF409991C0F}" srcOrd="1" destOrd="0" presId="urn:microsoft.com/office/officeart/2008/layout/PictureGrid"/>
    <dgm:cxn modelId="{1830978C-BE78-4923-82F9-E2E9CBFD71BE}" type="presParOf" srcId="{15780C7F-F6AC-4AB1-9AD4-2C163660D9AA}" destId="{790F3BE6-7B59-4263-B82F-D38774CCF4A1}" srcOrd="1" destOrd="0" presId="urn:microsoft.com/office/officeart/2008/layout/PictureGrid"/>
    <dgm:cxn modelId="{50E6D94D-01DB-4EC5-A1C0-EC724FA32AA5}" type="presParOf" srcId="{15780C7F-F6AC-4AB1-9AD4-2C163660D9AA}" destId="{5C967FEF-42F9-4C40-9B7E-41133091BC01}" srcOrd="2" destOrd="0" presId="urn:microsoft.com/office/officeart/2008/layout/PictureGrid"/>
    <dgm:cxn modelId="{6F837088-FBAE-43EE-B111-85D2B5944088}" type="presParOf" srcId="{5C967FEF-42F9-4C40-9B7E-41133091BC01}" destId="{CC46750C-BF34-40C5-9DA2-207FAEE2A671}" srcOrd="0" destOrd="0" presId="urn:microsoft.com/office/officeart/2008/layout/PictureGrid"/>
    <dgm:cxn modelId="{00C2DCDB-DE80-45B6-ACB5-854EF3C7D28C}" type="presParOf" srcId="{5C967FEF-42F9-4C40-9B7E-41133091BC01}" destId="{2BEFFEFE-E89B-44CE-97B2-C5911459516A}" srcOrd="1" destOrd="0" presId="urn:microsoft.com/office/officeart/2008/layout/PictureGrid"/>
    <dgm:cxn modelId="{132FA5F1-800D-4D99-AA96-C0AA9449124C}" type="presParOf" srcId="{15780C7F-F6AC-4AB1-9AD4-2C163660D9AA}" destId="{456EC4DB-9520-4F3C-AB1F-C9876C976C35}" srcOrd="3" destOrd="0" presId="urn:microsoft.com/office/officeart/2008/layout/PictureGrid"/>
    <dgm:cxn modelId="{39A42C4C-64EF-4404-8ADD-51F1A38B8974}" type="presParOf" srcId="{15780C7F-F6AC-4AB1-9AD4-2C163660D9AA}" destId="{DFF4F7E5-ACB1-4A38-B52A-365CCBD3C0AF}" srcOrd="4" destOrd="0" presId="urn:microsoft.com/office/officeart/2008/layout/PictureGrid"/>
    <dgm:cxn modelId="{C563C567-8531-4993-8A07-38C264AB3AFA}" type="presParOf" srcId="{DFF4F7E5-ACB1-4A38-B52A-365CCBD3C0AF}" destId="{C20F6306-43B4-4B61-8325-CAFFA09EF7AF}" srcOrd="0" destOrd="0" presId="urn:microsoft.com/office/officeart/2008/layout/PictureGrid"/>
    <dgm:cxn modelId="{75CE7AF3-39ED-482C-A71A-A9B1F730E7FC}" type="presParOf" srcId="{DFF4F7E5-ACB1-4A38-B52A-365CCBD3C0AF}" destId="{4E24A41F-DFAE-414C-8263-46BA0D9644B9}" srcOrd="1" destOrd="0" presId="urn:microsoft.com/office/officeart/2008/layout/PictureGrid"/>
    <dgm:cxn modelId="{71886316-CA5A-4D1A-9F2C-20670074E7F6}" type="presParOf" srcId="{15780C7F-F6AC-4AB1-9AD4-2C163660D9AA}" destId="{BA40A3B5-5137-4A83-B013-7AF4B0B4B7B3}" srcOrd="5" destOrd="0" presId="urn:microsoft.com/office/officeart/2008/layout/PictureGrid"/>
    <dgm:cxn modelId="{0F019C94-639A-4E55-A392-989322471F83}" type="presParOf" srcId="{15780C7F-F6AC-4AB1-9AD4-2C163660D9AA}" destId="{265939D3-0EAA-4935-8309-3F169DAC28DB}" srcOrd="6" destOrd="0" presId="urn:microsoft.com/office/officeart/2008/layout/PictureGrid"/>
    <dgm:cxn modelId="{7C6E4FE2-3BF7-4A02-81BE-958BA1C2DCE6}" type="presParOf" srcId="{265939D3-0EAA-4935-8309-3F169DAC28DB}" destId="{1B31DB01-420F-4048-82BE-A592522B246D}" srcOrd="0" destOrd="0" presId="urn:microsoft.com/office/officeart/2008/layout/PictureGrid"/>
    <dgm:cxn modelId="{BF29A3A8-6396-4285-810E-D7FC7F449D70}" type="presParOf" srcId="{265939D3-0EAA-4935-8309-3F169DAC28DB}" destId="{4C9BBE63-8530-42C5-9322-31E6D204912C}" srcOrd="1" destOrd="0" presId="urn:microsoft.com/office/officeart/2008/layout/PictureGrid"/>
    <dgm:cxn modelId="{A555752B-A43F-4BDE-AEE9-ABC5DBAF7427}" type="presParOf" srcId="{15780C7F-F6AC-4AB1-9AD4-2C163660D9AA}" destId="{18C80260-C959-4DB2-82B2-769A09061A65}" srcOrd="7" destOrd="0" presId="urn:microsoft.com/office/officeart/2008/layout/PictureGrid"/>
    <dgm:cxn modelId="{ACDD1360-7224-4731-B667-9FA9EA168BF8}" type="presParOf" srcId="{15780C7F-F6AC-4AB1-9AD4-2C163660D9AA}" destId="{8DD19393-15B8-4721-BA5C-0E379FECE762}" srcOrd="8" destOrd="0" presId="urn:microsoft.com/office/officeart/2008/layout/PictureGrid"/>
    <dgm:cxn modelId="{BA9614DF-F208-4948-83B1-188E62B2C175}" type="presParOf" srcId="{8DD19393-15B8-4721-BA5C-0E379FECE762}" destId="{C128C297-9C9F-4699-B73F-D2F21C0AEE05}" srcOrd="0" destOrd="0" presId="urn:microsoft.com/office/officeart/2008/layout/PictureGrid"/>
    <dgm:cxn modelId="{FCA7073B-FC3D-4CA1-A866-316318262897}" type="presParOf" srcId="{8DD19393-15B8-4721-BA5C-0E379FECE762}" destId="{CBE549AF-9B76-41F3-8747-5CF31F60E399}" srcOrd="1" destOrd="0" presId="urn:microsoft.com/office/officeart/2008/layout/PictureGrid"/>
    <dgm:cxn modelId="{896CEC02-C683-412F-BCC7-BCD23A3CD6B3}" type="presParOf" srcId="{15780C7F-F6AC-4AB1-9AD4-2C163660D9AA}" destId="{0BB0F504-69C5-4D25-8BFB-E3811B59E136}" srcOrd="9" destOrd="0" presId="urn:microsoft.com/office/officeart/2008/layout/PictureGrid"/>
    <dgm:cxn modelId="{ED074A2E-700F-4631-9532-B1178E51E02F}" type="presParOf" srcId="{15780C7F-F6AC-4AB1-9AD4-2C163660D9AA}" destId="{891395C5-7943-4A1B-9C93-720267973E44}" srcOrd="10" destOrd="0" presId="urn:microsoft.com/office/officeart/2008/layout/PictureGrid"/>
    <dgm:cxn modelId="{79A0294E-1474-48BB-947A-A224C02B8C75}" type="presParOf" srcId="{891395C5-7943-4A1B-9C93-720267973E44}" destId="{F42E7DE3-B092-4692-9ED4-DE65244232E4}" srcOrd="0" destOrd="0" presId="urn:microsoft.com/office/officeart/2008/layout/PictureGrid"/>
    <dgm:cxn modelId="{095C696D-C48B-439B-85B1-91D2AEC17CE2}" type="presParOf" srcId="{891395C5-7943-4A1B-9C93-720267973E44}" destId="{716C4235-9208-4ADE-8026-DC22BD01F4C3}" srcOrd="1" destOrd="0" presId="urn:microsoft.com/office/officeart/2008/layout/PictureGrid"/>
    <dgm:cxn modelId="{3A27DE37-9DBE-47C9-8A7D-C36352C8F1C1}" type="presParOf" srcId="{15780C7F-F6AC-4AB1-9AD4-2C163660D9AA}" destId="{8C692A12-D3B3-42FF-8D40-29CEEB01F0C0}" srcOrd="11" destOrd="0" presId="urn:microsoft.com/office/officeart/2008/layout/PictureGrid"/>
    <dgm:cxn modelId="{C80DC241-2DA6-4A0F-9A0B-A2E7C4732854}" type="presParOf" srcId="{15780C7F-F6AC-4AB1-9AD4-2C163660D9AA}" destId="{772C75E2-E9D6-4B70-BB00-DEC775CE6DCD}" srcOrd="12" destOrd="0" presId="urn:microsoft.com/office/officeart/2008/layout/PictureGrid"/>
    <dgm:cxn modelId="{37A93FE9-3912-46D1-9D5A-E72CC8626F9C}" type="presParOf" srcId="{772C75E2-E9D6-4B70-BB00-DEC775CE6DCD}" destId="{06DE96CA-599D-418E-BB14-67E17D25FBD0}" srcOrd="0" destOrd="0" presId="urn:microsoft.com/office/officeart/2008/layout/PictureGrid"/>
    <dgm:cxn modelId="{556F6EAE-08BB-4421-91B5-684144BCFD44}" type="presParOf" srcId="{772C75E2-E9D6-4B70-BB00-DEC775CE6DCD}" destId="{CFAF4C16-1B54-4CDB-85E6-57091B2F25C5}" srcOrd="1" destOrd="0" presId="urn:microsoft.com/office/officeart/2008/layout/PictureGrid"/>
    <dgm:cxn modelId="{FED306E2-9E61-4DBB-917C-BBDD0D4EBAAB}" type="presParOf" srcId="{15780C7F-F6AC-4AB1-9AD4-2C163660D9AA}" destId="{0FA9ABD5-907E-4537-9C86-C0D58A23C306}" srcOrd="13" destOrd="0" presId="urn:microsoft.com/office/officeart/2008/layout/PictureGrid"/>
    <dgm:cxn modelId="{3898CD70-9B35-46C7-BDBD-2D2D8B6B294F}" type="presParOf" srcId="{15780C7F-F6AC-4AB1-9AD4-2C163660D9AA}" destId="{667EF583-F478-458B-8DB5-650437935312}" srcOrd="14" destOrd="0" presId="urn:microsoft.com/office/officeart/2008/layout/PictureGrid"/>
    <dgm:cxn modelId="{6C647B03-1AC1-437F-8825-12E62B2A3F52}" type="presParOf" srcId="{667EF583-F478-458B-8DB5-650437935312}" destId="{FE36F7DA-7A2E-4D03-B9F7-F840DE94456A}" srcOrd="0" destOrd="0" presId="urn:microsoft.com/office/officeart/2008/layout/PictureGrid"/>
    <dgm:cxn modelId="{98509BAA-108E-4A9F-9B70-AC99F9E81D13}" type="presParOf" srcId="{667EF583-F478-458B-8DB5-650437935312}" destId="{B8487A07-1E42-47FB-8C69-AD96868DF9A9}" srcOrd="1" destOrd="0" presId="urn:microsoft.com/office/officeart/2008/layout/PictureGrid"/>
    <dgm:cxn modelId="{FE8966ED-F50E-408E-9296-BED201DFB762}" type="presParOf" srcId="{15780C7F-F6AC-4AB1-9AD4-2C163660D9AA}" destId="{F5B38717-854D-4C78-951B-98B2E59FAECB}" srcOrd="15" destOrd="0" presId="urn:microsoft.com/office/officeart/2008/layout/PictureGrid"/>
    <dgm:cxn modelId="{128D77BF-AE63-49ED-899B-C2C64D8CB0AF}" type="presParOf" srcId="{15780C7F-F6AC-4AB1-9AD4-2C163660D9AA}" destId="{680F87E8-C68A-4498-9337-237E46C9C38E}" srcOrd="16" destOrd="0" presId="urn:microsoft.com/office/officeart/2008/layout/PictureGrid"/>
    <dgm:cxn modelId="{ADF8B9EA-D592-489F-99BB-788924D2F0C8}" type="presParOf" srcId="{680F87E8-C68A-4498-9337-237E46C9C38E}" destId="{CFC7F154-65B1-4ED3-B187-D0883FD67C6A}" srcOrd="0" destOrd="0" presId="urn:microsoft.com/office/officeart/2008/layout/PictureGrid"/>
    <dgm:cxn modelId="{4A86D6F9-05DE-4D86-9DDF-EE81B72234D4}" type="presParOf" srcId="{680F87E8-C68A-4498-9337-237E46C9C38E}" destId="{5B1F219A-A8EF-4999-A84C-F62ED952BBEF}" srcOrd="1" destOrd="0" presId="urn:microsoft.com/office/officeart/2008/layout/PictureGrid"/>
    <dgm:cxn modelId="{0F1C697A-2FBA-4CD8-9EF3-B7BC873E6428}" type="presParOf" srcId="{15780C7F-F6AC-4AB1-9AD4-2C163660D9AA}" destId="{F76D44FE-D168-4959-8420-BB3941FD007B}" srcOrd="17" destOrd="0" presId="urn:microsoft.com/office/officeart/2008/layout/PictureGrid"/>
    <dgm:cxn modelId="{F4721664-0AC1-44AE-9F1B-F2D4EF1AE428}" type="presParOf" srcId="{15780C7F-F6AC-4AB1-9AD4-2C163660D9AA}" destId="{BD3EFC5F-326C-4A57-BF06-B42309727F11}" srcOrd="18" destOrd="0" presId="urn:microsoft.com/office/officeart/2008/layout/PictureGrid"/>
    <dgm:cxn modelId="{7552E519-31D1-4273-800D-9E20526E2392}" type="presParOf" srcId="{BD3EFC5F-326C-4A57-BF06-B42309727F11}" destId="{F6604BBB-2B03-418B-BD69-294713BCFA18}" srcOrd="0" destOrd="0" presId="urn:microsoft.com/office/officeart/2008/layout/PictureGrid"/>
    <dgm:cxn modelId="{A2CDF649-4B70-4E2A-B2A2-8FEB44970F46}" type="presParOf" srcId="{BD3EFC5F-326C-4A57-BF06-B42309727F11}" destId="{EEAD0C8C-010C-4064-AD1E-D6C6C97EF614}" srcOrd="1" destOrd="0" presId="urn:microsoft.com/office/officeart/2008/layout/PictureGrid"/>
    <dgm:cxn modelId="{F990C3A0-F254-434F-89C4-0B4AE9E8CDFE}" type="presParOf" srcId="{15780C7F-F6AC-4AB1-9AD4-2C163660D9AA}" destId="{F1139443-E632-4445-8AB2-C5157CCC223F}" srcOrd="19" destOrd="0" presId="urn:microsoft.com/office/officeart/2008/layout/PictureGrid"/>
    <dgm:cxn modelId="{7B1785E3-14C3-4A0F-BE01-5C4E21DAD822}" type="presParOf" srcId="{15780C7F-F6AC-4AB1-9AD4-2C163660D9AA}" destId="{8927DB5B-1F01-48D2-B005-441C9B169163}" srcOrd="20" destOrd="0" presId="urn:microsoft.com/office/officeart/2008/layout/PictureGrid"/>
    <dgm:cxn modelId="{B690982F-5ECD-4F4E-B9E6-E03DD8D2ADEB}" type="presParOf" srcId="{8927DB5B-1F01-48D2-B005-441C9B169163}" destId="{202F3950-820C-4883-9C40-189B06F26AF6}" srcOrd="0" destOrd="0" presId="urn:microsoft.com/office/officeart/2008/layout/PictureGrid"/>
    <dgm:cxn modelId="{0AC4FA5E-98C0-463F-93A9-F4439B41A203}" type="presParOf" srcId="{8927DB5B-1F01-48D2-B005-441C9B169163}" destId="{974F3838-B536-4B0C-B47D-AA094CC90E00}" srcOrd="1" destOrd="0" presId="urn:microsoft.com/office/officeart/2008/layout/PictureGrid"/>
    <dgm:cxn modelId="{AE66081E-1EB4-4FB7-9C14-C5F60D67248B}" type="presParOf" srcId="{15780C7F-F6AC-4AB1-9AD4-2C163660D9AA}" destId="{883814E3-90F6-4FB7-92C0-C3D6623C3B92}" srcOrd="21" destOrd="0" presId="urn:microsoft.com/office/officeart/2008/layout/PictureGrid"/>
    <dgm:cxn modelId="{99DC1E98-D684-4F31-AFFE-B7F81FF8DF05}" type="presParOf" srcId="{15780C7F-F6AC-4AB1-9AD4-2C163660D9AA}" destId="{C54BAAAD-E7F6-4039-98C1-62D958A7E29E}" srcOrd="22" destOrd="0" presId="urn:microsoft.com/office/officeart/2008/layout/PictureGrid"/>
    <dgm:cxn modelId="{641EDACB-1556-402F-B207-CDF4F63813D1}" type="presParOf" srcId="{C54BAAAD-E7F6-4039-98C1-62D958A7E29E}" destId="{DE76088E-5339-433C-A0B2-2C90B101E874}" srcOrd="0" destOrd="0" presId="urn:microsoft.com/office/officeart/2008/layout/PictureGrid"/>
    <dgm:cxn modelId="{0D820C8E-AEE7-4706-8C88-58AB12D0E654}" type="presParOf" srcId="{C54BAAAD-E7F6-4039-98C1-62D958A7E29E}" destId="{CBB91570-774E-4A37-AF8E-229E0F81AB43}" srcOrd="1" destOrd="0" presId="urn:microsoft.com/office/officeart/2008/layout/PictureGrid"/>
    <dgm:cxn modelId="{C195F05D-AFBB-4C09-AC1A-18D8F0C5EC90}" type="presParOf" srcId="{15780C7F-F6AC-4AB1-9AD4-2C163660D9AA}" destId="{C1A11ADC-FF92-4517-AAE2-3323F4A8ADF2}" srcOrd="23" destOrd="0" presId="urn:microsoft.com/office/officeart/2008/layout/PictureGrid"/>
    <dgm:cxn modelId="{74879B24-359B-4944-8B7B-3FF7427BA3A8}" type="presParOf" srcId="{15780C7F-F6AC-4AB1-9AD4-2C163660D9AA}" destId="{6818B153-704F-4861-AEB8-8535E7F1B3C1}" srcOrd="24" destOrd="0" presId="urn:microsoft.com/office/officeart/2008/layout/PictureGrid"/>
    <dgm:cxn modelId="{8F758BD9-49AC-4288-9900-B53B30C24DA3}" type="presParOf" srcId="{6818B153-704F-4861-AEB8-8535E7F1B3C1}" destId="{F21F686E-56F3-4409-9864-8CEE98943ACD}" srcOrd="0" destOrd="0" presId="urn:microsoft.com/office/officeart/2008/layout/PictureGrid"/>
    <dgm:cxn modelId="{B9F5D313-3336-4FF5-8C70-706E9F1C2E51}" type="presParOf" srcId="{6818B153-704F-4861-AEB8-8535E7F1B3C1}" destId="{4D7A25FC-E829-488A-9E96-D69C6161AE80}" srcOrd="1" destOrd="0" presId="urn:microsoft.com/office/officeart/2008/layout/PictureGrid"/>
    <dgm:cxn modelId="{3323C306-33BA-4AEB-86C7-E237A1BC65AD}" type="presParOf" srcId="{15780C7F-F6AC-4AB1-9AD4-2C163660D9AA}" destId="{0E003B9B-D173-46EE-B1A2-1786359EFC9C}" srcOrd="25" destOrd="0" presId="urn:microsoft.com/office/officeart/2008/layout/PictureGrid"/>
    <dgm:cxn modelId="{8B8BA73D-C9D9-4207-9DCC-07883373D5A7}" type="presParOf" srcId="{15780C7F-F6AC-4AB1-9AD4-2C163660D9AA}" destId="{FA885DBF-333E-4089-B4E6-3F9AAF3509BB}" srcOrd="26" destOrd="0" presId="urn:microsoft.com/office/officeart/2008/layout/PictureGrid"/>
    <dgm:cxn modelId="{9F3A1E15-D124-49FA-A5F9-0D421FB27675}" type="presParOf" srcId="{FA885DBF-333E-4089-B4E6-3F9AAF3509BB}" destId="{BD2B4A75-58E2-4F7E-8C2A-28F815F98BBE}" srcOrd="0" destOrd="0" presId="urn:microsoft.com/office/officeart/2008/layout/PictureGrid"/>
    <dgm:cxn modelId="{58777CFA-3E0D-4563-8763-97FAF84C285E}" type="presParOf" srcId="{FA885DBF-333E-4089-B4E6-3F9AAF3509BB}" destId="{5FD9D9A5-915E-489F-A45C-CFF14007B8D6}" srcOrd="1" destOrd="0" presId="urn:microsoft.com/office/officeart/2008/layout/PictureGrid"/>
    <dgm:cxn modelId="{98C8EA6E-4422-4698-9D16-D3521BD7AA33}" type="presParOf" srcId="{15780C7F-F6AC-4AB1-9AD4-2C163660D9AA}" destId="{675237A2-2353-421B-BEFD-ADDB2512389E}" srcOrd="27" destOrd="0" presId="urn:microsoft.com/office/officeart/2008/layout/PictureGrid"/>
    <dgm:cxn modelId="{09207BED-BD4F-45D8-B3C5-7A28B7A08B21}" type="presParOf" srcId="{15780C7F-F6AC-4AB1-9AD4-2C163660D9AA}" destId="{FF9DD7F7-588C-410F-851C-06CB71C537CA}" srcOrd="28" destOrd="0" presId="urn:microsoft.com/office/officeart/2008/layout/PictureGrid"/>
    <dgm:cxn modelId="{3A6CEAD3-6C29-4612-B549-ED1E14AE5651}" type="presParOf" srcId="{FF9DD7F7-588C-410F-851C-06CB71C537CA}" destId="{D93E643B-A6D6-4EED-9D55-20742244C48A}" srcOrd="0" destOrd="0" presId="urn:microsoft.com/office/officeart/2008/layout/PictureGrid"/>
    <dgm:cxn modelId="{96C94E19-D12E-44C5-ADAD-D78B430B8C8B}" type="presParOf" srcId="{FF9DD7F7-588C-410F-851C-06CB71C537CA}" destId="{23A0FE8C-5C88-486C-97A3-D12410EE0481}" srcOrd="1" destOrd="0" presId="urn:microsoft.com/office/officeart/2008/layout/PictureGrid"/>
    <dgm:cxn modelId="{FAD41E54-E29D-4C23-B738-8324EE18328F}" type="presParOf" srcId="{15780C7F-F6AC-4AB1-9AD4-2C163660D9AA}" destId="{804E31DE-4166-4AF7-BD3F-04E3E1D3A304}" srcOrd="29" destOrd="0" presId="urn:microsoft.com/office/officeart/2008/layout/PictureGrid"/>
    <dgm:cxn modelId="{0200CC4B-7FF8-451C-BBCB-9F29C8063598}" type="presParOf" srcId="{15780C7F-F6AC-4AB1-9AD4-2C163660D9AA}" destId="{8C5A1CEE-2552-4F6F-B9DD-AE81809C543F}" srcOrd="30" destOrd="0" presId="urn:microsoft.com/office/officeart/2008/layout/PictureGrid"/>
    <dgm:cxn modelId="{172E437C-63A4-40B2-86BA-34DAEAC14707}" type="presParOf" srcId="{8C5A1CEE-2552-4F6F-B9DD-AE81809C543F}" destId="{CBD764E7-CD24-4F8B-9DC6-02CD264D06BE}" srcOrd="0" destOrd="0" presId="urn:microsoft.com/office/officeart/2008/layout/PictureGrid"/>
    <dgm:cxn modelId="{74A21B14-8255-4E51-B3E1-05B8EF1B6413}" type="presParOf" srcId="{8C5A1CEE-2552-4F6F-B9DD-AE81809C543F}" destId="{43634879-2EC4-45DD-96D8-ACD97B4B43BE}" srcOrd="1" destOrd="0" presId="urn:microsoft.com/office/officeart/2008/layout/PictureGrid"/>
    <dgm:cxn modelId="{D5B70EC6-DB88-4E2D-BDB7-836DDEFF842C}" type="presParOf" srcId="{15780C7F-F6AC-4AB1-9AD4-2C163660D9AA}" destId="{1B0E60AA-05DA-4D3E-8CEF-C3D499022F01}" srcOrd="31" destOrd="0" presId="urn:microsoft.com/office/officeart/2008/layout/PictureGrid"/>
    <dgm:cxn modelId="{ED48850F-D3BC-41C0-919E-72B0B9907799}" type="presParOf" srcId="{15780C7F-F6AC-4AB1-9AD4-2C163660D9AA}" destId="{F2B0FE67-0247-41AD-A61A-B3F2E96B525D}" srcOrd="32" destOrd="0" presId="urn:microsoft.com/office/officeart/2008/layout/PictureGrid"/>
    <dgm:cxn modelId="{AA7A8AF4-F229-4B2E-901A-E75FA2C8BEC5}" type="presParOf" srcId="{F2B0FE67-0247-41AD-A61A-B3F2E96B525D}" destId="{D863485D-497A-4E12-97F8-C66F8B766055}" srcOrd="0" destOrd="0" presId="urn:microsoft.com/office/officeart/2008/layout/PictureGrid"/>
    <dgm:cxn modelId="{5998C095-7A24-4FAD-B10C-24A28E9E3C1F}" type="presParOf" srcId="{F2B0FE67-0247-41AD-A61A-B3F2E96B525D}" destId="{0419FD77-1E36-4930-AA13-8C42610BCE4B}" srcOrd="1" destOrd="0" presId="urn:microsoft.com/office/officeart/2008/layout/PictureGrid"/>
    <dgm:cxn modelId="{526A428E-2710-409F-83A2-ECEFD5BC8F9F}" type="presParOf" srcId="{15780C7F-F6AC-4AB1-9AD4-2C163660D9AA}" destId="{D1E2A1C4-16AF-4C34-A49A-1E04BDFBC0D2}" srcOrd="33" destOrd="0" presId="urn:microsoft.com/office/officeart/2008/layout/PictureGrid"/>
    <dgm:cxn modelId="{FFD339A1-F405-4C5D-A41F-2C8344B53AEB}" type="presParOf" srcId="{15780C7F-F6AC-4AB1-9AD4-2C163660D9AA}" destId="{D84EFD20-3AC4-491E-B172-21F6FD9B27FE}" srcOrd="34" destOrd="0" presId="urn:microsoft.com/office/officeart/2008/layout/PictureGrid"/>
    <dgm:cxn modelId="{A189A778-63A2-45E7-9D0A-2E647BBF8F45}" type="presParOf" srcId="{D84EFD20-3AC4-491E-B172-21F6FD9B27FE}" destId="{ADBB781F-7283-4C90-9A17-E19CBCC3AB34}" srcOrd="0" destOrd="0" presId="urn:microsoft.com/office/officeart/2008/layout/PictureGrid"/>
    <dgm:cxn modelId="{3DCE852B-C476-43ED-A5D5-DE8F2C125AE2}" type="presParOf" srcId="{D84EFD20-3AC4-491E-B172-21F6FD9B27FE}" destId="{A706B044-F869-4203-874D-FB055161079D}" srcOrd="1" destOrd="0" presId="urn:microsoft.com/office/officeart/2008/layout/PictureGrid"/>
    <dgm:cxn modelId="{BBC26CBA-34E0-4DE7-8EEA-53660ECB9E16}" type="presParOf" srcId="{15780C7F-F6AC-4AB1-9AD4-2C163660D9AA}" destId="{841FEF30-A974-48E5-83D6-13F6674C056C}" srcOrd="35" destOrd="0" presId="urn:microsoft.com/office/officeart/2008/layout/PictureGrid"/>
    <dgm:cxn modelId="{23C5130C-177E-4198-B657-012C802CA008}" type="presParOf" srcId="{15780C7F-F6AC-4AB1-9AD4-2C163660D9AA}" destId="{9BCCA268-0A9C-4E3A-B0B4-6EC94CB3E812}" srcOrd="36" destOrd="0" presId="urn:microsoft.com/office/officeart/2008/layout/PictureGrid"/>
    <dgm:cxn modelId="{81599449-7946-47F7-9396-0533FD7D9A5B}" type="presParOf" srcId="{9BCCA268-0A9C-4E3A-B0B4-6EC94CB3E812}" destId="{BC576283-F2A3-4105-AC81-03933F9474D1}" srcOrd="0" destOrd="0" presId="urn:microsoft.com/office/officeart/2008/layout/PictureGrid"/>
    <dgm:cxn modelId="{2A7A1A14-28C3-45B5-9223-D1FCAC509D67}" type="presParOf" srcId="{9BCCA268-0A9C-4E3A-B0B4-6EC94CB3E812}" destId="{B77BB411-7DF8-41E7-B838-4867C49FEB20}" srcOrd="1" destOrd="0" presId="urn:microsoft.com/office/officeart/2008/layout/PictureGrid"/>
    <dgm:cxn modelId="{75B2D621-9A56-4570-857E-75352114AEB5}" type="presParOf" srcId="{15780C7F-F6AC-4AB1-9AD4-2C163660D9AA}" destId="{B2C94D81-333B-4D13-ADBE-1FDE56F495C0}" srcOrd="37" destOrd="0" presId="urn:microsoft.com/office/officeart/2008/layout/PictureGrid"/>
    <dgm:cxn modelId="{F644EE0C-40B1-4958-9D6C-61575D8EEA1B}" type="presParOf" srcId="{15780C7F-F6AC-4AB1-9AD4-2C163660D9AA}" destId="{802C9968-E565-420C-AD27-1920B9618017}" srcOrd="38" destOrd="0" presId="urn:microsoft.com/office/officeart/2008/layout/PictureGrid"/>
    <dgm:cxn modelId="{9867E1E3-9B97-4EAE-9EF2-516007191C5D}" type="presParOf" srcId="{802C9968-E565-420C-AD27-1920B9618017}" destId="{0BF379FE-2667-4A67-8FB7-1A0824DCD22F}" srcOrd="0" destOrd="0" presId="urn:microsoft.com/office/officeart/2008/layout/PictureGrid"/>
    <dgm:cxn modelId="{C0348B1D-CC46-48A9-9343-FFEB9DF4F8F6}" type="presParOf" srcId="{802C9968-E565-420C-AD27-1920B9618017}" destId="{F11ADBC3-AB41-4AD6-B620-9357A7868373}" srcOrd="1" destOrd="0" presId="urn:microsoft.com/office/officeart/2008/layout/PictureGrid"/>
    <dgm:cxn modelId="{81865A92-A8A1-43AC-B4AB-116E90A24668}" type="presParOf" srcId="{15780C7F-F6AC-4AB1-9AD4-2C163660D9AA}" destId="{D5234A55-ACBF-4F72-9FE2-1F6C4E0F5BE4}" srcOrd="39" destOrd="0" presId="urn:microsoft.com/office/officeart/2008/layout/PictureGrid"/>
    <dgm:cxn modelId="{70580151-4037-4A88-AF9C-0D54CC23ABBD}" type="presParOf" srcId="{15780C7F-F6AC-4AB1-9AD4-2C163660D9AA}" destId="{D9023ACF-636A-4314-9C73-2F85E411A7E6}" srcOrd="40" destOrd="0" presId="urn:microsoft.com/office/officeart/2008/layout/PictureGrid"/>
    <dgm:cxn modelId="{9DCD7191-0673-45B6-A886-E8F1DB51183E}" type="presParOf" srcId="{D9023ACF-636A-4314-9C73-2F85E411A7E6}" destId="{B2B4EE64-EBDC-4CD3-A129-D2B00DAC464E}" srcOrd="0" destOrd="0" presId="urn:microsoft.com/office/officeart/2008/layout/PictureGrid"/>
    <dgm:cxn modelId="{B7999A44-7CFE-4E54-BC66-1B8C9C47769D}" type="presParOf" srcId="{D9023ACF-636A-4314-9C73-2F85E411A7E6}" destId="{E86D2AD8-ED04-4674-9E2F-96582F561444}" srcOrd="1" destOrd="0" presId="urn:microsoft.com/office/officeart/2008/layout/PictureGrid"/>
    <dgm:cxn modelId="{E671B018-7E28-4D2B-866F-20FCE5FAEE89}" type="presParOf" srcId="{15780C7F-F6AC-4AB1-9AD4-2C163660D9AA}" destId="{7AB6610E-5F31-4CEC-9591-73FED48B768A}" srcOrd="41" destOrd="0" presId="urn:microsoft.com/office/officeart/2008/layout/PictureGrid"/>
    <dgm:cxn modelId="{26E96068-7BDF-4132-BDE1-A71937A0AFC7}" type="presParOf" srcId="{15780C7F-F6AC-4AB1-9AD4-2C163660D9AA}" destId="{3BBE6D1D-3DA9-457D-804B-2C9FFB1E54B6}" srcOrd="42" destOrd="0" presId="urn:microsoft.com/office/officeart/2008/layout/PictureGrid"/>
    <dgm:cxn modelId="{0CFA6ED2-AC15-48CE-B8D5-A23F2DEA44B1}" type="presParOf" srcId="{3BBE6D1D-3DA9-457D-804B-2C9FFB1E54B6}" destId="{EF526FFA-59C1-4F57-AA66-3F0D4BF49CF9}" srcOrd="0" destOrd="0" presId="urn:microsoft.com/office/officeart/2008/layout/PictureGrid"/>
    <dgm:cxn modelId="{3CD26624-0E81-48AD-85EF-318B404DE7EF}" type="presParOf" srcId="{3BBE6D1D-3DA9-457D-804B-2C9FFB1E54B6}" destId="{A58B7CFC-0D7B-41FD-804A-86A04FDF632E}" srcOrd="1" destOrd="0" presId="urn:microsoft.com/office/officeart/2008/layout/PictureGrid"/>
    <dgm:cxn modelId="{1889C954-C540-4FC3-8EFA-4A8AE602ACF9}" type="presParOf" srcId="{15780C7F-F6AC-4AB1-9AD4-2C163660D9AA}" destId="{0C7885DA-2287-46A1-9AC5-6FAAA6DD491A}" srcOrd="43" destOrd="0" presId="urn:microsoft.com/office/officeart/2008/layout/PictureGrid"/>
    <dgm:cxn modelId="{8712E696-0FA9-4A07-849C-241C5F77BCA6}" type="presParOf" srcId="{15780C7F-F6AC-4AB1-9AD4-2C163660D9AA}" destId="{E170F6EE-AFE1-40EB-A3B3-476DFC5DE3D3}" srcOrd="44" destOrd="0" presId="urn:microsoft.com/office/officeart/2008/layout/PictureGrid"/>
    <dgm:cxn modelId="{137F2F5A-75A3-4289-9D8C-03AF65B57C11}" type="presParOf" srcId="{E170F6EE-AFE1-40EB-A3B3-476DFC5DE3D3}" destId="{0290C083-8984-4A58-9A29-103FAC96A5A4}" srcOrd="0" destOrd="0" presId="urn:microsoft.com/office/officeart/2008/layout/PictureGrid"/>
    <dgm:cxn modelId="{085574C6-263F-48B3-9877-87D89EEB571E}" type="presParOf" srcId="{E170F6EE-AFE1-40EB-A3B3-476DFC5DE3D3}" destId="{960A8347-B4E2-4341-A59F-490C6034BA8E}" srcOrd="1" destOrd="0" presId="urn:microsoft.com/office/officeart/2008/layout/PictureGrid"/>
    <dgm:cxn modelId="{3E671AE6-8298-491E-B764-5D1B81C29123}" type="presParOf" srcId="{15780C7F-F6AC-4AB1-9AD4-2C163660D9AA}" destId="{2FCBCE55-3CC1-41AC-8D81-719C36E125E1}" srcOrd="45" destOrd="0" presId="urn:microsoft.com/office/officeart/2008/layout/PictureGrid"/>
    <dgm:cxn modelId="{F59CEDA7-6A2F-40F6-8A25-CE0A5F502C00}" type="presParOf" srcId="{15780C7F-F6AC-4AB1-9AD4-2C163660D9AA}" destId="{FAFA2FF7-C918-4C0B-AF27-C5B29469389A}" srcOrd="46" destOrd="0" presId="urn:microsoft.com/office/officeart/2008/layout/PictureGrid"/>
    <dgm:cxn modelId="{B4629303-8863-4324-A17F-38E8AE85CFCD}" type="presParOf" srcId="{FAFA2FF7-C918-4C0B-AF27-C5B29469389A}" destId="{B5B1E80B-AEFC-493A-AE5E-6DEA2C2372D7}" srcOrd="0" destOrd="0" presId="urn:microsoft.com/office/officeart/2008/layout/PictureGrid"/>
    <dgm:cxn modelId="{98C7BF50-9B66-4E40-A515-49D854170E0A}" type="presParOf" srcId="{FAFA2FF7-C918-4C0B-AF27-C5B29469389A}" destId="{ACF2AB60-5180-498E-82C2-07462E7946FA}" srcOrd="1" destOrd="0" presId="urn:microsoft.com/office/officeart/2008/layout/PictureGrid"/>
    <dgm:cxn modelId="{75CEA44E-3147-49E6-9E5F-0C5192CBD140}" type="presParOf" srcId="{15780C7F-F6AC-4AB1-9AD4-2C163660D9AA}" destId="{BBC71B6C-7E49-411D-94FE-C77C87C91E80}" srcOrd="47" destOrd="0" presId="urn:microsoft.com/office/officeart/2008/layout/PictureGrid"/>
    <dgm:cxn modelId="{D76F3535-2EC9-44CF-BDCA-690D0136CBD1}" type="presParOf" srcId="{15780C7F-F6AC-4AB1-9AD4-2C163660D9AA}" destId="{AD16989E-8C37-4EA7-AE0B-D883229A06A7}" srcOrd="48" destOrd="0" presId="urn:microsoft.com/office/officeart/2008/layout/PictureGrid"/>
    <dgm:cxn modelId="{8459D408-1F1B-4FC2-884A-C43CD812B460}" type="presParOf" srcId="{AD16989E-8C37-4EA7-AE0B-D883229A06A7}" destId="{39A160A9-32D5-44A5-BC57-4FCB65BBF95A}" srcOrd="0" destOrd="0" presId="urn:microsoft.com/office/officeart/2008/layout/PictureGrid"/>
    <dgm:cxn modelId="{2CDB5708-614E-47A9-9B3B-E6B692E5C5E6}" type="presParOf" srcId="{AD16989E-8C37-4EA7-AE0B-D883229A06A7}" destId="{DE0856BE-7B74-427F-84DD-7881E6D3C695}" srcOrd="1" destOrd="0" presId="urn:microsoft.com/office/officeart/2008/layout/PictureGrid"/>
    <dgm:cxn modelId="{DAD35F9E-AD6A-4FBD-A9E8-A3BF999BD6AB}" type="presParOf" srcId="{15780C7F-F6AC-4AB1-9AD4-2C163660D9AA}" destId="{29CC4303-B3C5-4247-826B-765A1DF6BFB5}" srcOrd="49" destOrd="0" presId="urn:microsoft.com/office/officeart/2008/layout/PictureGrid"/>
    <dgm:cxn modelId="{B3984360-CA9A-48C8-ABC1-15BC7BE75749}" type="presParOf" srcId="{15780C7F-F6AC-4AB1-9AD4-2C163660D9AA}" destId="{C4794BC7-6189-46C4-A423-857B575E33B7}" srcOrd="50" destOrd="0" presId="urn:microsoft.com/office/officeart/2008/layout/PictureGrid"/>
    <dgm:cxn modelId="{B6B265D0-E246-405A-89E6-8A2DB16F180F}" type="presParOf" srcId="{C4794BC7-6189-46C4-A423-857B575E33B7}" destId="{D48CBBB5-296D-413D-9F6E-DF54EAD01A11}" srcOrd="0" destOrd="0" presId="urn:microsoft.com/office/officeart/2008/layout/PictureGrid"/>
    <dgm:cxn modelId="{611CABB3-831D-404E-8191-FBC35231117D}" type="presParOf" srcId="{C4794BC7-6189-46C4-A423-857B575E33B7}" destId="{121F18D5-F2A1-41E2-87EA-6796C2E6F673}" srcOrd="1" destOrd="0" presId="urn:microsoft.com/office/officeart/2008/layout/PictureGrid"/>
    <dgm:cxn modelId="{2F8DD0B5-D487-4200-B0EC-0DD2B1659744}" type="presParOf" srcId="{15780C7F-F6AC-4AB1-9AD4-2C163660D9AA}" destId="{14D88B0E-426B-4E26-8841-20AFFC507F1E}" srcOrd="51" destOrd="0" presId="urn:microsoft.com/office/officeart/2008/layout/PictureGrid"/>
    <dgm:cxn modelId="{F3A924B1-BE5C-466F-968E-65249E98C0C0}" type="presParOf" srcId="{15780C7F-F6AC-4AB1-9AD4-2C163660D9AA}" destId="{056F5E64-CC52-4C25-8CC8-48189D67109B}" srcOrd="52" destOrd="0" presId="urn:microsoft.com/office/officeart/2008/layout/PictureGrid"/>
    <dgm:cxn modelId="{F2F96DC9-9253-4748-8B20-AC401FC9363E}" type="presParOf" srcId="{056F5E64-CC52-4C25-8CC8-48189D67109B}" destId="{DEB29C8B-AE3E-4C5F-8A84-BD10AA46A50B}" srcOrd="0" destOrd="0" presId="urn:microsoft.com/office/officeart/2008/layout/PictureGrid"/>
    <dgm:cxn modelId="{9169B8C9-B990-4AF5-90EB-FA78B72EF8AE}" type="presParOf" srcId="{056F5E64-CC52-4C25-8CC8-48189D67109B}" destId="{46424332-3BB0-489C-B781-C73A00441A19}" srcOrd="1" destOrd="0" presId="urn:microsoft.com/office/officeart/2008/layout/PictureGrid"/>
    <dgm:cxn modelId="{C206CAE7-C0C7-4CB1-92FF-FC8794518529}" type="presParOf" srcId="{15780C7F-F6AC-4AB1-9AD4-2C163660D9AA}" destId="{3D2E172B-B258-4F1A-A250-5BD03CC5B9D2}" srcOrd="53" destOrd="0" presId="urn:microsoft.com/office/officeart/2008/layout/PictureGrid"/>
    <dgm:cxn modelId="{BB5EEB7D-CA45-40BB-AAE1-F99A9E9779F6}" type="presParOf" srcId="{15780C7F-F6AC-4AB1-9AD4-2C163660D9AA}" destId="{143D2D7C-193E-4CE6-A756-D5727179FA2C}" srcOrd="54" destOrd="0" presId="urn:microsoft.com/office/officeart/2008/layout/PictureGrid"/>
    <dgm:cxn modelId="{84BE5395-97AC-4FE9-9C7F-BDCEB7DC4AE0}" type="presParOf" srcId="{143D2D7C-193E-4CE6-A756-D5727179FA2C}" destId="{C31E693B-7740-45F7-9214-7E27AB5814B7}" srcOrd="0" destOrd="0" presId="urn:microsoft.com/office/officeart/2008/layout/PictureGrid"/>
    <dgm:cxn modelId="{2FCCEEA5-8819-4E16-BF7F-29617FDFE31D}" type="presParOf" srcId="{143D2D7C-193E-4CE6-A756-D5727179FA2C}" destId="{2A405364-B6E0-4BC5-A332-C2C918A56DCB}" srcOrd="1" destOrd="0" presId="urn:microsoft.com/office/officeart/2008/layout/PictureGrid"/>
    <dgm:cxn modelId="{850FBBF9-0FB7-423C-ADAD-C8C66EC90AB4}" type="presParOf" srcId="{15780C7F-F6AC-4AB1-9AD4-2C163660D9AA}" destId="{60585B79-8AA9-46D4-98DB-F9CE37C695D1}" srcOrd="55" destOrd="0" presId="urn:microsoft.com/office/officeart/2008/layout/PictureGrid"/>
    <dgm:cxn modelId="{F451858F-1920-43EF-BED4-681677FD9E18}" type="presParOf" srcId="{15780C7F-F6AC-4AB1-9AD4-2C163660D9AA}" destId="{D5F9BD98-C017-4ECF-AF16-97047CAD012E}" srcOrd="56" destOrd="0" presId="urn:microsoft.com/office/officeart/2008/layout/PictureGrid"/>
    <dgm:cxn modelId="{9BEEE585-A921-448C-A7DD-02FC72D0855E}" type="presParOf" srcId="{D5F9BD98-C017-4ECF-AF16-97047CAD012E}" destId="{A17E6982-4C9C-4040-B0D8-AF98E62C177A}" srcOrd="0" destOrd="0" presId="urn:microsoft.com/office/officeart/2008/layout/PictureGrid"/>
    <dgm:cxn modelId="{686089CF-19FB-4F60-BE43-9A82D71E0E03}" type="presParOf" srcId="{D5F9BD98-C017-4ECF-AF16-97047CAD012E}" destId="{ADCB1C76-60C7-48B8-BDE1-B2D5AFA172FA}" srcOrd="1" destOrd="0" presId="urn:microsoft.com/office/officeart/2008/layout/PictureGrid"/>
    <dgm:cxn modelId="{2B4C5E9B-5D72-4352-97A2-DD45FB78A013}" type="presParOf" srcId="{15780C7F-F6AC-4AB1-9AD4-2C163660D9AA}" destId="{45D6F8DB-EA3C-4F1E-A598-0B5086791BC7}" srcOrd="57" destOrd="0" presId="urn:microsoft.com/office/officeart/2008/layout/PictureGrid"/>
    <dgm:cxn modelId="{F94F045B-AE0C-4564-85F5-12FA2233C160}" type="presParOf" srcId="{15780C7F-F6AC-4AB1-9AD4-2C163660D9AA}" destId="{20455909-207E-4E6E-A68E-0B5BF6C40C12}" srcOrd="58" destOrd="0" presId="urn:microsoft.com/office/officeart/2008/layout/PictureGrid"/>
    <dgm:cxn modelId="{B8E38AFD-217E-4A95-BF3D-AD1E107CB250}" type="presParOf" srcId="{20455909-207E-4E6E-A68E-0B5BF6C40C12}" destId="{696BF133-71CD-492A-9020-ECFE5A2D3E66}" srcOrd="0" destOrd="0" presId="urn:microsoft.com/office/officeart/2008/layout/PictureGrid"/>
    <dgm:cxn modelId="{B504966E-243C-47DD-9BA7-891F45F78E0B}" type="presParOf" srcId="{20455909-207E-4E6E-A68E-0B5BF6C40C12}" destId="{38388F03-6D0B-4967-ABBC-A8CCF239D615}" srcOrd="1" destOrd="0" presId="urn:microsoft.com/office/officeart/2008/layout/PictureGrid"/>
    <dgm:cxn modelId="{21C0BDB3-DF23-4A63-B92D-B3A53B658B6D}" type="presParOf" srcId="{15780C7F-F6AC-4AB1-9AD4-2C163660D9AA}" destId="{2E4BFFDF-1D61-4186-B6A6-70B5B6F05549}" srcOrd="59" destOrd="0" presId="urn:microsoft.com/office/officeart/2008/layout/PictureGrid"/>
    <dgm:cxn modelId="{9DD83BFF-8464-4905-A0F9-6B7ADF8D4353}" type="presParOf" srcId="{15780C7F-F6AC-4AB1-9AD4-2C163660D9AA}" destId="{E3505CE1-BB8F-4424-8B15-7431D2C58450}" srcOrd="60" destOrd="0" presId="urn:microsoft.com/office/officeart/2008/layout/PictureGrid"/>
    <dgm:cxn modelId="{397BB934-A4F0-41E0-B482-65430335F908}" type="presParOf" srcId="{E3505CE1-BB8F-4424-8B15-7431D2C58450}" destId="{B916BC47-5269-47C0-A445-CEC3AA3DC907}" srcOrd="0" destOrd="0" presId="urn:microsoft.com/office/officeart/2008/layout/PictureGrid"/>
    <dgm:cxn modelId="{C98A4AAD-331F-4FA5-8491-B97DF1EAD77D}" type="presParOf" srcId="{E3505CE1-BB8F-4424-8B15-7431D2C58450}" destId="{F1930F15-0262-4683-9615-DF9ACD1BE071}" srcOrd="1" destOrd="0" presId="urn:microsoft.com/office/officeart/2008/layout/PictureGrid"/>
    <dgm:cxn modelId="{862BC791-A1A5-44E7-A3BA-D1F84AA6C673}" type="presParOf" srcId="{15780C7F-F6AC-4AB1-9AD4-2C163660D9AA}" destId="{E42EDA29-8BBE-4AC2-8CA8-44BA3AA8EC3E}" srcOrd="61" destOrd="0" presId="urn:microsoft.com/office/officeart/2008/layout/PictureGrid"/>
    <dgm:cxn modelId="{DC390C92-4D36-479B-BA6D-12C1DFBC9E25}" type="presParOf" srcId="{15780C7F-F6AC-4AB1-9AD4-2C163660D9AA}" destId="{6F55543B-C458-4FDA-A7D8-776D2767B523}" srcOrd="62" destOrd="0" presId="urn:microsoft.com/office/officeart/2008/layout/PictureGrid"/>
    <dgm:cxn modelId="{B989C258-00BD-466D-8132-D01424F97235}" type="presParOf" srcId="{6F55543B-C458-4FDA-A7D8-776D2767B523}" destId="{B5BE7080-8954-48CE-9BDD-75364BF225CE}" srcOrd="0" destOrd="0" presId="urn:microsoft.com/office/officeart/2008/layout/PictureGrid"/>
    <dgm:cxn modelId="{543F5335-2B70-478A-B073-447D4B17E5E3}" type="presParOf" srcId="{6F55543B-C458-4FDA-A7D8-776D2767B523}" destId="{2892193E-A7DF-426C-8EC4-F884DF84E584}" srcOrd="1" destOrd="0" presId="urn:microsoft.com/office/officeart/2008/layout/PictureGrid"/>
    <dgm:cxn modelId="{C43D7E33-B083-46F5-9E51-F46B08F8BB0E}" type="presParOf" srcId="{15780C7F-F6AC-4AB1-9AD4-2C163660D9AA}" destId="{3072EB4A-BCC1-448B-9A54-69522B7E69C6}" srcOrd="63" destOrd="0" presId="urn:microsoft.com/office/officeart/2008/layout/PictureGrid"/>
    <dgm:cxn modelId="{3CD13B45-D7B2-426D-B0D0-A1F919BAE422}" type="presParOf" srcId="{15780C7F-F6AC-4AB1-9AD4-2C163660D9AA}" destId="{7CFD201D-E9F5-448C-B336-4FD29A364E91}" srcOrd="64" destOrd="0" presId="urn:microsoft.com/office/officeart/2008/layout/PictureGrid"/>
    <dgm:cxn modelId="{161E9A65-AB05-4761-8894-BBE85BD1BBF4}" type="presParOf" srcId="{7CFD201D-E9F5-448C-B336-4FD29A364E91}" destId="{A4F4300F-7A93-4DF1-B04D-1654BB94D4FD}" srcOrd="0" destOrd="0" presId="urn:microsoft.com/office/officeart/2008/layout/PictureGrid"/>
    <dgm:cxn modelId="{B9E49C1A-D3DD-4932-894D-97B1C2BEDAA4}" type="presParOf" srcId="{7CFD201D-E9F5-448C-B336-4FD29A364E91}" destId="{119FF80C-46FC-4450-8788-B34B92796B31}" srcOrd="1" destOrd="0" presId="urn:microsoft.com/office/officeart/2008/layout/PictureGrid"/>
    <dgm:cxn modelId="{A3697B27-6191-4FD3-842E-F46630C5B3E2}" type="presParOf" srcId="{15780C7F-F6AC-4AB1-9AD4-2C163660D9AA}" destId="{B364AFCE-46ED-4238-952E-6044986A5083}" srcOrd="65" destOrd="0" presId="urn:microsoft.com/office/officeart/2008/layout/PictureGrid"/>
    <dgm:cxn modelId="{5EFBB0D9-5165-4646-B744-356B30066C01}" type="presParOf" srcId="{15780C7F-F6AC-4AB1-9AD4-2C163660D9AA}" destId="{71C373CC-EB08-4F6A-B034-EA1A06F5E497}" srcOrd="66" destOrd="0" presId="urn:microsoft.com/office/officeart/2008/layout/PictureGrid"/>
    <dgm:cxn modelId="{6F77FC91-90EE-4745-9911-2822FE83DB35}" type="presParOf" srcId="{71C373CC-EB08-4F6A-B034-EA1A06F5E497}" destId="{97599281-4FFA-4316-8F01-12DCDB04407A}" srcOrd="0" destOrd="0" presId="urn:microsoft.com/office/officeart/2008/layout/PictureGrid"/>
    <dgm:cxn modelId="{532B7B57-04FC-4B75-84D9-09FCA6304225}" type="presParOf" srcId="{71C373CC-EB08-4F6A-B034-EA1A06F5E497}" destId="{9C892E92-2892-4BA7-8B3C-6D2BB1CADF7D}" srcOrd="1" destOrd="0" presId="urn:microsoft.com/office/officeart/2008/layout/PictureGrid"/>
    <dgm:cxn modelId="{12B6E3B1-0E7B-4015-84E9-893AEC826F67}" type="presParOf" srcId="{15780C7F-F6AC-4AB1-9AD4-2C163660D9AA}" destId="{748DD7F1-15EE-40CA-984B-C9E890476153}" srcOrd="67" destOrd="0" presId="urn:microsoft.com/office/officeart/2008/layout/PictureGrid"/>
    <dgm:cxn modelId="{C1FBF33E-93AB-44F9-9C9C-98409943F074}" type="presParOf" srcId="{15780C7F-F6AC-4AB1-9AD4-2C163660D9AA}" destId="{0E6975E6-3A4C-419D-A86A-FE22188DEC63}" srcOrd="68" destOrd="0" presId="urn:microsoft.com/office/officeart/2008/layout/PictureGrid"/>
    <dgm:cxn modelId="{0FAD935F-DE86-4C53-99AA-FE0376A99413}" type="presParOf" srcId="{0E6975E6-3A4C-419D-A86A-FE22188DEC63}" destId="{F3D4FEE4-0AD5-4537-BA69-4E51C1FD6CCD}" srcOrd="0" destOrd="0" presId="urn:microsoft.com/office/officeart/2008/layout/PictureGrid"/>
    <dgm:cxn modelId="{0BC456E8-3954-40F7-8BC1-6FE05E72EE01}" type="presParOf" srcId="{0E6975E6-3A4C-419D-A86A-FE22188DEC63}" destId="{0CF9CEB6-1F2F-402B-904E-E99B2C7F8453}" srcOrd="1" destOrd="0" presId="urn:microsoft.com/office/officeart/2008/layout/PictureGrid"/>
    <dgm:cxn modelId="{7CC043B5-A677-4A98-A295-AE9C907E3B78}" type="presParOf" srcId="{15780C7F-F6AC-4AB1-9AD4-2C163660D9AA}" destId="{14960480-BD63-401D-98F4-50C1FA41AB5A}" srcOrd="69" destOrd="0" presId="urn:microsoft.com/office/officeart/2008/layout/PictureGrid"/>
    <dgm:cxn modelId="{7324D49B-1408-4F31-BEDD-120F5D0871A0}" type="presParOf" srcId="{15780C7F-F6AC-4AB1-9AD4-2C163660D9AA}" destId="{5986FEB4-C8A4-4369-8EDC-27CE87D93E45}" srcOrd="70" destOrd="0" presId="urn:microsoft.com/office/officeart/2008/layout/PictureGrid"/>
    <dgm:cxn modelId="{FE6E6EE9-6F46-409E-923A-18305EACDE0D}" type="presParOf" srcId="{5986FEB4-C8A4-4369-8EDC-27CE87D93E45}" destId="{4856C751-E688-40BB-8C41-E0D0687F8E10}" srcOrd="0" destOrd="0" presId="urn:microsoft.com/office/officeart/2008/layout/PictureGrid"/>
    <dgm:cxn modelId="{86163A68-3F80-4466-91FB-CC2B17576DD0}" type="presParOf" srcId="{5986FEB4-C8A4-4369-8EDC-27CE87D93E45}" destId="{1E811BB5-9FA8-449C-B124-ADEB1A0DFA84}" srcOrd="1" destOrd="0" presId="urn:microsoft.com/office/officeart/2008/layout/PictureGrid"/>
    <dgm:cxn modelId="{26008B4D-FFC0-454F-8EB3-261C4B86524A}" type="presParOf" srcId="{15780C7F-F6AC-4AB1-9AD4-2C163660D9AA}" destId="{55DDA98D-635E-484E-BA21-07F58D7072F4}" srcOrd="71" destOrd="0" presId="urn:microsoft.com/office/officeart/2008/layout/PictureGrid"/>
    <dgm:cxn modelId="{D8BF1571-C865-4CC5-9328-7E9ECE0B6ED2}" type="presParOf" srcId="{15780C7F-F6AC-4AB1-9AD4-2C163660D9AA}" destId="{3A5287A6-2187-484E-83BF-F825B88FBD4E}" srcOrd="72" destOrd="0" presId="urn:microsoft.com/office/officeart/2008/layout/PictureGrid"/>
    <dgm:cxn modelId="{48149D4D-CEFD-4531-AF46-9E598C6F6211}" type="presParOf" srcId="{3A5287A6-2187-484E-83BF-F825B88FBD4E}" destId="{38DDE8B1-36F1-4513-AAED-C308B989F4D4}" srcOrd="0" destOrd="0" presId="urn:microsoft.com/office/officeart/2008/layout/PictureGrid"/>
    <dgm:cxn modelId="{C6DB8000-D0F1-4C20-959D-EF38863B9FBA}" type="presParOf" srcId="{3A5287A6-2187-484E-83BF-F825B88FBD4E}" destId="{5D7E98A6-5D22-403E-A5E9-F066FBA8AC1C}" srcOrd="1" destOrd="0" presId="urn:microsoft.com/office/officeart/2008/layout/PictureGrid"/>
    <dgm:cxn modelId="{742F233D-D366-40D2-BEA9-57BFA9E57D64}" type="presParOf" srcId="{15780C7F-F6AC-4AB1-9AD4-2C163660D9AA}" destId="{63CBDD77-8DC6-429C-B46E-D4B5AE6060E3}" srcOrd="73" destOrd="0" presId="urn:microsoft.com/office/officeart/2008/layout/PictureGrid"/>
    <dgm:cxn modelId="{1F97C98B-2F96-44B3-B6B3-438FA138C751}" type="presParOf" srcId="{15780C7F-F6AC-4AB1-9AD4-2C163660D9AA}" destId="{B3BA7E60-B814-4779-ABA1-1D900B500705}" srcOrd="74" destOrd="0" presId="urn:microsoft.com/office/officeart/2008/layout/PictureGrid"/>
    <dgm:cxn modelId="{E59A5818-F5A6-4CB9-807E-C4F74DFB64E8}" type="presParOf" srcId="{B3BA7E60-B814-4779-ABA1-1D900B500705}" destId="{8C816CD0-457F-4CB1-BC40-7A36B39C0F5A}" srcOrd="0" destOrd="0" presId="urn:microsoft.com/office/officeart/2008/layout/PictureGrid"/>
    <dgm:cxn modelId="{A9ACCFD4-760F-4356-B2E4-FA935D0ACC67}" type="presParOf" srcId="{B3BA7E60-B814-4779-ABA1-1D900B500705}" destId="{430C5B1E-EB24-4DAA-AFF1-D8D1202A8C57}" srcOrd="1" destOrd="0" presId="urn:microsoft.com/office/officeart/2008/layout/PictureGrid"/>
    <dgm:cxn modelId="{95F964C4-733A-4B31-B05C-E310DFC34D67}" type="presParOf" srcId="{15780C7F-F6AC-4AB1-9AD4-2C163660D9AA}" destId="{ECB7D5DF-B6E4-4CA8-8884-8DEB2B28B96C}" srcOrd="75" destOrd="0" presId="urn:microsoft.com/office/officeart/2008/layout/PictureGrid"/>
    <dgm:cxn modelId="{CB1F98F0-9AA8-4678-99F2-89194F7C1E09}" type="presParOf" srcId="{15780C7F-F6AC-4AB1-9AD4-2C163660D9AA}" destId="{430F9279-BFB6-4489-BD11-C45D985E19AA}" srcOrd="76" destOrd="0" presId="urn:microsoft.com/office/officeart/2008/layout/PictureGrid"/>
    <dgm:cxn modelId="{F486A58A-0743-41D3-8AB8-2C2F0B1DFC72}" type="presParOf" srcId="{430F9279-BFB6-4489-BD11-C45D985E19AA}" destId="{14A2D5C7-4C01-4FF7-8AB2-EF337AFAFFEB}" srcOrd="0" destOrd="0" presId="urn:microsoft.com/office/officeart/2008/layout/PictureGrid"/>
    <dgm:cxn modelId="{04D4BC87-0C83-448A-AFAB-02E893E841A0}" type="presParOf" srcId="{430F9279-BFB6-4489-BD11-C45D985E19AA}" destId="{F0063227-69FC-48CB-8727-040B474A6FED}" srcOrd="1" destOrd="0" presId="urn:microsoft.com/office/officeart/2008/layout/PictureGrid"/>
    <dgm:cxn modelId="{6CB007A4-7C46-4258-B811-5882A783D974}" type="presParOf" srcId="{15780C7F-F6AC-4AB1-9AD4-2C163660D9AA}" destId="{3A4ACF16-0783-4090-90C6-732C1E47C5E1}" srcOrd="77" destOrd="0" presId="urn:microsoft.com/office/officeart/2008/layout/PictureGrid"/>
    <dgm:cxn modelId="{EBD09371-8E66-44F8-B8A8-DECDB21C483C}" type="presParOf" srcId="{15780C7F-F6AC-4AB1-9AD4-2C163660D9AA}" destId="{C1D8764A-F1B3-4904-93D6-F32ADBE227FB}" srcOrd="78" destOrd="0" presId="urn:microsoft.com/office/officeart/2008/layout/PictureGrid"/>
    <dgm:cxn modelId="{695C9F8A-CAFF-45BF-88DD-F338A81D4CA0}" type="presParOf" srcId="{C1D8764A-F1B3-4904-93D6-F32ADBE227FB}" destId="{EC088E6B-C748-4CAA-99B2-C95B5814426B}" srcOrd="0" destOrd="0" presId="urn:microsoft.com/office/officeart/2008/layout/PictureGrid"/>
    <dgm:cxn modelId="{7879F981-F733-443A-97DB-B5D879B8282D}" type="presParOf" srcId="{C1D8764A-F1B3-4904-93D6-F32ADBE227FB}" destId="{C75204AD-73F2-4C0E-91A9-5DEE42C12762}" srcOrd="1" destOrd="0" presId="urn:microsoft.com/office/officeart/2008/layout/PictureGrid"/>
    <dgm:cxn modelId="{CB0EBB65-0626-4490-B9DD-2D7310AC64C2}" type="presParOf" srcId="{15780C7F-F6AC-4AB1-9AD4-2C163660D9AA}" destId="{8A59FFA2-6362-436C-9A01-32858117A383}" srcOrd="79" destOrd="0" presId="urn:microsoft.com/office/officeart/2008/layout/PictureGrid"/>
    <dgm:cxn modelId="{F4F79C4C-67C3-4ABD-8E10-AD492B5BEF10}" type="presParOf" srcId="{15780C7F-F6AC-4AB1-9AD4-2C163660D9AA}" destId="{33A34654-CDDB-4E45-86FF-0EBB7A2A6B52}" srcOrd="80" destOrd="0" presId="urn:microsoft.com/office/officeart/2008/layout/PictureGrid"/>
    <dgm:cxn modelId="{267D8626-A854-40AA-B49E-61824A698F4E}" type="presParOf" srcId="{33A34654-CDDB-4E45-86FF-0EBB7A2A6B52}" destId="{A49942D4-5F8C-4A7D-86A8-BD24D08ADAB1}" srcOrd="0" destOrd="0" presId="urn:microsoft.com/office/officeart/2008/layout/PictureGrid"/>
    <dgm:cxn modelId="{611F44ED-8DA8-4DD0-BDCD-DB3C0E0634BA}" type="presParOf" srcId="{33A34654-CDDB-4E45-86FF-0EBB7A2A6B52}" destId="{F1A6C840-BE59-41B7-B4A4-EA41741752D8}" srcOrd="1" destOrd="0" presId="urn:microsoft.com/office/officeart/2008/layout/PictureGrid"/>
    <dgm:cxn modelId="{04C52E6F-2417-47DD-AF90-F69AEE7F598B}" type="presParOf" srcId="{15780C7F-F6AC-4AB1-9AD4-2C163660D9AA}" destId="{1D56AAD9-B20E-42DD-8A70-5E2D070815CA}" srcOrd="81" destOrd="0" presId="urn:microsoft.com/office/officeart/2008/layout/PictureGrid"/>
    <dgm:cxn modelId="{CB4ED0F7-A1DA-4121-852D-8547C9EB4EC2}" type="presParOf" srcId="{15780C7F-F6AC-4AB1-9AD4-2C163660D9AA}" destId="{36F9C5D0-A47B-402C-AB12-540AEEE54254}" srcOrd="82" destOrd="0" presId="urn:microsoft.com/office/officeart/2008/layout/PictureGrid"/>
    <dgm:cxn modelId="{63B43FAD-4F99-40DC-8292-F3EDFEA829FA}" type="presParOf" srcId="{36F9C5D0-A47B-402C-AB12-540AEEE54254}" destId="{23EDEB41-7E80-411E-A287-A45B8FC3B8F4}" srcOrd="0" destOrd="0" presId="urn:microsoft.com/office/officeart/2008/layout/PictureGrid"/>
    <dgm:cxn modelId="{382EA651-E2EE-4C8F-9579-85CF0EACA075}" type="presParOf" srcId="{36F9C5D0-A47B-402C-AB12-540AEEE54254}" destId="{83F4DF2F-FA8B-4448-8BA5-8364D8F4B266}" srcOrd="1" destOrd="0" presId="urn:microsoft.com/office/officeart/2008/layout/PictureGrid"/>
    <dgm:cxn modelId="{08CFBAF8-F7D2-46A3-A3FD-9D521F3A17FE}" type="presParOf" srcId="{15780C7F-F6AC-4AB1-9AD4-2C163660D9AA}" destId="{73326C80-3ED0-4625-8B07-956582AA5CCF}" srcOrd="83" destOrd="0" presId="urn:microsoft.com/office/officeart/2008/layout/PictureGrid"/>
    <dgm:cxn modelId="{ABD1577D-F38D-4967-A1BA-B83263297577}" type="presParOf" srcId="{15780C7F-F6AC-4AB1-9AD4-2C163660D9AA}" destId="{A9DCCE85-B543-4EE0-8221-FE8935842E94}" srcOrd="84" destOrd="0" presId="urn:microsoft.com/office/officeart/2008/layout/PictureGrid"/>
    <dgm:cxn modelId="{1AC945AF-BAB8-4E36-A07B-2CA940F5410E}" type="presParOf" srcId="{A9DCCE85-B543-4EE0-8221-FE8935842E94}" destId="{494C77D6-E998-40C5-A7DC-12EB63A76DDE}" srcOrd="0" destOrd="0" presId="urn:microsoft.com/office/officeart/2008/layout/PictureGrid"/>
    <dgm:cxn modelId="{8DC02884-E096-4971-939B-574E5AD72262}" type="presParOf" srcId="{A9DCCE85-B543-4EE0-8221-FE8935842E94}" destId="{4FE6E2B9-7863-4FD3-AAC0-08C8C5BC94C7}" srcOrd="1" destOrd="0" presId="urn:microsoft.com/office/officeart/2008/layout/PictureGrid"/>
    <dgm:cxn modelId="{F1322EA6-E049-46EE-A833-E8FF72F9F128}" type="presParOf" srcId="{15780C7F-F6AC-4AB1-9AD4-2C163660D9AA}" destId="{789F53E7-E7B6-4F29-9032-604ACB6C407C}" srcOrd="85" destOrd="0" presId="urn:microsoft.com/office/officeart/2008/layout/PictureGrid"/>
    <dgm:cxn modelId="{56206FCA-7760-4F75-ACE0-7B1B7BE4C763}" type="presParOf" srcId="{15780C7F-F6AC-4AB1-9AD4-2C163660D9AA}" destId="{8F770009-D9B0-4145-B175-BDB632CC8A3C}" srcOrd="86" destOrd="0" presId="urn:microsoft.com/office/officeart/2008/layout/PictureGrid"/>
    <dgm:cxn modelId="{147A0B8C-DB2E-400C-9F75-5B32A39669D0}" type="presParOf" srcId="{8F770009-D9B0-4145-B175-BDB632CC8A3C}" destId="{8F031F18-0076-4007-B297-0BEABEBF5BFE}" srcOrd="0" destOrd="0" presId="urn:microsoft.com/office/officeart/2008/layout/PictureGrid"/>
    <dgm:cxn modelId="{E9D2ADBE-7473-4A54-956F-41F7A97F14EE}" type="presParOf" srcId="{8F770009-D9B0-4145-B175-BDB632CC8A3C}" destId="{1CF8593C-B40D-474B-90D2-394593476F34}" srcOrd="1" destOrd="0" presId="urn:microsoft.com/office/officeart/2008/layout/PictureGrid"/>
    <dgm:cxn modelId="{55D258FA-4354-40EB-BB6B-69CEF33E056D}" type="presParOf" srcId="{15780C7F-F6AC-4AB1-9AD4-2C163660D9AA}" destId="{BE215CA9-4727-4AC0-ACDB-C28D33205B83}" srcOrd="87" destOrd="0" presId="urn:microsoft.com/office/officeart/2008/layout/PictureGrid"/>
    <dgm:cxn modelId="{FF0DEF79-8370-4897-AA8E-98B3AEAD41F7}" type="presParOf" srcId="{15780C7F-F6AC-4AB1-9AD4-2C163660D9AA}" destId="{D854A274-F4A4-4191-9CC7-AB8DD25BEA20}" srcOrd="88" destOrd="0" presId="urn:microsoft.com/office/officeart/2008/layout/PictureGrid"/>
    <dgm:cxn modelId="{A75066BB-4C48-4719-B3B4-BADF80FA2340}" type="presParOf" srcId="{D854A274-F4A4-4191-9CC7-AB8DD25BEA20}" destId="{35B7D68C-7E14-4924-B96A-A6CB3F5C9ABC}" srcOrd="0" destOrd="0" presId="urn:microsoft.com/office/officeart/2008/layout/PictureGrid"/>
    <dgm:cxn modelId="{1AEBB859-7F29-4CBE-BB4F-B10B738B7693}" type="presParOf" srcId="{D854A274-F4A4-4191-9CC7-AB8DD25BEA20}" destId="{3A58859F-3CE8-4DFC-85C3-964102CEDE4D}" srcOrd="1" destOrd="0" presId="urn:microsoft.com/office/officeart/2008/layout/PictureGrid"/>
    <dgm:cxn modelId="{1A2E6090-0ED4-4F34-AD0F-02FE0E8FB296}" type="presParOf" srcId="{15780C7F-F6AC-4AB1-9AD4-2C163660D9AA}" destId="{FCFA6B2A-C3A5-4036-BC41-13575BF7D896}" srcOrd="89" destOrd="0" presId="urn:microsoft.com/office/officeart/2008/layout/PictureGrid"/>
    <dgm:cxn modelId="{D742D8D2-F9F9-43E7-961A-D67B2A2B22BC}" type="presParOf" srcId="{15780C7F-F6AC-4AB1-9AD4-2C163660D9AA}" destId="{07B960B7-C13F-4200-9254-A1D6765F62B6}" srcOrd="90" destOrd="0" presId="urn:microsoft.com/office/officeart/2008/layout/PictureGrid"/>
    <dgm:cxn modelId="{59C2ADE7-255A-40E5-A174-36309E1B45C6}" type="presParOf" srcId="{07B960B7-C13F-4200-9254-A1D6765F62B6}" destId="{7BE58AEB-EB4C-4CC3-938E-266ED8C2A19A}" srcOrd="0" destOrd="0" presId="urn:microsoft.com/office/officeart/2008/layout/PictureGrid"/>
    <dgm:cxn modelId="{E2B7DA42-8FDD-49F9-9B9B-3701B458EDBE}" type="presParOf" srcId="{07B960B7-C13F-4200-9254-A1D6765F62B6}" destId="{642CC26C-4983-46D6-922E-CA3BAFC9ECF5}" srcOrd="1" destOrd="0" presId="urn:microsoft.com/office/officeart/2008/layout/PictureGrid"/>
    <dgm:cxn modelId="{83E940E8-7391-4543-99E6-98F2D9041495}" type="presParOf" srcId="{15780C7F-F6AC-4AB1-9AD4-2C163660D9AA}" destId="{502F790B-FF42-46DC-ACD7-6D8D2238674E}" srcOrd="91" destOrd="0" presId="urn:microsoft.com/office/officeart/2008/layout/PictureGrid"/>
    <dgm:cxn modelId="{DB9BA897-787A-4AEB-A29C-DF57F3470960}" type="presParOf" srcId="{15780C7F-F6AC-4AB1-9AD4-2C163660D9AA}" destId="{A6C235EA-542E-4E1F-98EE-C493A6330A5F}" srcOrd="92" destOrd="0" presId="urn:microsoft.com/office/officeart/2008/layout/PictureGrid"/>
    <dgm:cxn modelId="{635DAED8-E165-4336-BA40-D7CD017F415E}" type="presParOf" srcId="{A6C235EA-542E-4E1F-98EE-C493A6330A5F}" destId="{B74895C9-FF40-4F94-8D47-56D7CA533AC7}" srcOrd="0" destOrd="0" presId="urn:microsoft.com/office/officeart/2008/layout/PictureGrid"/>
    <dgm:cxn modelId="{6071ECB7-3383-4EEB-BB24-1E13BA577E85}" type="presParOf" srcId="{A6C235EA-542E-4E1F-98EE-C493A6330A5F}" destId="{FEC18059-ED3A-4964-B659-754BB9640CF7}" srcOrd="1" destOrd="0" presId="urn:microsoft.com/office/officeart/2008/layout/PictureGrid"/>
    <dgm:cxn modelId="{636B25FD-FFF8-458A-8863-1A18493C4E6C}" type="presParOf" srcId="{15780C7F-F6AC-4AB1-9AD4-2C163660D9AA}" destId="{73EE85F8-DCBD-4599-9F9D-3ED0A5335DC5}" srcOrd="93" destOrd="0" presId="urn:microsoft.com/office/officeart/2008/layout/PictureGrid"/>
    <dgm:cxn modelId="{DE1CEE18-FC9D-4450-8736-6BFB07A809C1}" type="presParOf" srcId="{15780C7F-F6AC-4AB1-9AD4-2C163660D9AA}" destId="{B09700B5-895E-4873-AEF9-10B872DC7501}" srcOrd="94" destOrd="0" presId="urn:microsoft.com/office/officeart/2008/layout/PictureGrid"/>
    <dgm:cxn modelId="{88817B7E-C2B8-4D20-ACC3-B96ED53CECF1}" type="presParOf" srcId="{B09700B5-895E-4873-AEF9-10B872DC7501}" destId="{519DDA10-D69D-49CC-826A-CCA4B1A079BC}" srcOrd="0" destOrd="0" presId="urn:microsoft.com/office/officeart/2008/layout/PictureGrid"/>
    <dgm:cxn modelId="{E6170FA0-38E5-4298-94A8-1A60C62577A8}" type="presParOf" srcId="{B09700B5-895E-4873-AEF9-10B872DC7501}" destId="{4D8F7DAC-03EC-4B7D-A6E7-302F68B1A702}" srcOrd="1" destOrd="0" presId="urn:microsoft.com/office/officeart/2008/layout/PictureGrid"/>
    <dgm:cxn modelId="{7BC3A445-D257-4666-A8F2-C823241BD576}" type="presParOf" srcId="{15780C7F-F6AC-4AB1-9AD4-2C163660D9AA}" destId="{E2D4D7B5-8029-4D1F-BD27-CA0C896EB100}" srcOrd="95" destOrd="0" presId="urn:microsoft.com/office/officeart/2008/layout/PictureGrid"/>
    <dgm:cxn modelId="{A1E704FD-2F37-4FE8-9619-008E37F6912D}" type="presParOf" srcId="{15780C7F-F6AC-4AB1-9AD4-2C163660D9AA}" destId="{B2AF0B3F-90ED-4963-AC7C-D5E17D278180}" srcOrd="96" destOrd="0" presId="urn:microsoft.com/office/officeart/2008/layout/PictureGrid"/>
    <dgm:cxn modelId="{6A70B476-1DE7-42DF-9FDF-5899CCF7C519}" type="presParOf" srcId="{B2AF0B3F-90ED-4963-AC7C-D5E17D278180}" destId="{5B7EDBEF-7B96-4721-A74D-1B6544D82B05}" srcOrd="0" destOrd="0" presId="urn:microsoft.com/office/officeart/2008/layout/PictureGrid"/>
    <dgm:cxn modelId="{F467040F-FBFB-4300-9322-C7C75CBE71E5}" type="presParOf" srcId="{B2AF0B3F-90ED-4963-AC7C-D5E17D278180}" destId="{35FE7E1C-742E-460F-99A7-09B354EBB4AB}" srcOrd="1" destOrd="0" presId="urn:microsoft.com/office/officeart/2008/layout/PictureGrid"/>
    <dgm:cxn modelId="{B8CE2654-0DBE-46DC-845E-0953AC8DE9D3}" type="presParOf" srcId="{15780C7F-F6AC-4AB1-9AD4-2C163660D9AA}" destId="{11A2ECF7-F3AB-4500-BC72-E1E55AAB1905}" srcOrd="97" destOrd="0" presId="urn:microsoft.com/office/officeart/2008/layout/PictureGrid"/>
    <dgm:cxn modelId="{EA446043-3928-4A78-997D-8C90687FCB6E}" type="presParOf" srcId="{15780C7F-F6AC-4AB1-9AD4-2C163660D9AA}" destId="{8A7493A3-042A-4CEF-92EF-7893A961DD19}" srcOrd="98" destOrd="0" presId="urn:microsoft.com/office/officeart/2008/layout/PictureGrid"/>
    <dgm:cxn modelId="{F8718C1E-90FA-4C3D-A3AC-16F557DD1459}" type="presParOf" srcId="{8A7493A3-042A-4CEF-92EF-7893A961DD19}" destId="{5E35516C-FF1B-4D10-A765-A4BA96A4161A}" srcOrd="0" destOrd="0" presId="urn:microsoft.com/office/officeart/2008/layout/PictureGrid"/>
    <dgm:cxn modelId="{1B7F37DC-27D2-4073-A3FA-0A67E9F6B997}" type="presParOf" srcId="{8A7493A3-042A-4CEF-92EF-7893A961DD19}" destId="{A9B25D0F-43C7-4F20-BECB-06761BE86FFE}" srcOrd="1" destOrd="0" presId="urn:microsoft.com/office/officeart/2008/layout/PictureGrid"/>
    <dgm:cxn modelId="{15094F68-9708-4F0B-AB09-5DFA7E2AC468}" type="presParOf" srcId="{15780C7F-F6AC-4AB1-9AD4-2C163660D9AA}" destId="{F21E81EB-9DA4-4A84-9C6A-0934C037FD4E}" srcOrd="99" destOrd="0" presId="urn:microsoft.com/office/officeart/2008/layout/PictureGrid"/>
    <dgm:cxn modelId="{BAEE44B1-F610-44DA-AE7D-A561C2CA5186}" type="presParOf" srcId="{15780C7F-F6AC-4AB1-9AD4-2C163660D9AA}" destId="{6E4CC845-A60B-4E97-96EF-86202F7934FB}" srcOrd="100" destOrd="0" presId="urn:microsoft.com/office/officeart/2008/layout/PictureGrid"/>
    <dgm:cxn modelId="{93D757F3-FA3D-406E-8E1A-1CA2CE8B9C7B}" type="presParOf" srcId="{6E4CC845-A60B-4E97-96EF-86202F7934FB}" destId="{2EC0ECCC-2D84-4E69-8812-DD33471E88D1}" srcOrd="0" destOrd="0" presId="urn:microsoft.com/office/officeart/2008/layout/PictureGrid"/>
    <dgm:cxn modelId="{387D3A16-F4EB-411D-9549-F6B716499529}" type="presParOf" srcId="{6E4CC845-A60B-4E97-96EF-86202F7934FB}" destId="{653798A2-5C7D-4AA6-961C-065151530276}" srcOrd="1" destOrd="0" presId="urn:microsoft.com/office/officeart/2008/layout/PictureGrid"/>
    <dgm:cxn modelId="{A1A2DEFF-B7F6-4491-BB87-8E98AE2A513D}" type="presParOf" srcId="{15780C7F-F6AC-4AB1-9AD4-2C163660D9AA}" destId="{E0E05561-BDE1-447C-9E90-6EF5711CF4CD}" srcOrd="101" destOrd="0" presId="urn:microsoft.com/office/officeart/2008/layout/PictureGrid"/>
    <dgm:cxn modelId="{E613A96B-14D0-46F7-8FC7-244D345DFBD1}" type="presParOf" srcId="{15780C7F-F6AC-4AB1-9AD4-2C163660D9AA}" destId="{67921129-8CDA-42D6-AFC6-4A92D0215CC9}" srcOrd="102" destOrd="0" presId="urn:microsoft.com/office/officeart/2008/layout/PictureGrid"/>
    <dgm:cxn modelId="{FAA619AB-1FDF-4BE2-A082-9D66D15E7A51}" type="presParOf" srcId="{67921129-8CDA-42D6-AFC6-4A92D0215CC9}" destId="{852EB36B-48AA-4D63-B759-04AC489D9E79}" srcOrd="0" destOrd="0" presId="urn:microsoft.com/office/officeart/2008/layout/PictureGrid"/>
    <dgm:cxn modelId="{E5243132-EF03-47BB-A7E4-850115777B94}" type="presParOf" srcId="{67921129-8CDA-42D6-AFC6-4A92D0215CC9}" destId="{C008D4D4-CE02-4D93-A746-CE6EE19708EA}" srcOrd="1" destOrd="0" presId="urn:microsoft.com/office/officeart/2008/layout/PictureGrid"/>
    <dgm:cxn modelId="{94501B8E-C2F8-4BA5-B476-21274880FBE1}" type="presParOf" srcId="{15780C7F-F6AC-4AB1-9AD4-2C163660D9AA}" destId="{1336366B-D5CC-4947-B3FA-D557C840B1C5}" srcOrd="103" destOrd="0" presId="urn:microsoft.com/office/officeart/2008/layout/PictureGrid"/>
    <dgm:cxn modelId="{6EE2E43B-CD22-44FB-A50D-6FC48526C54B}" type="presParOf" srcId="{15780C7F-F6AC-4AB1-9AD4-2C163660D9AA}" destId="{241CD5C1-DEF3-4BC5-A86A-F0EAB1D8D8E8}" srcOrd="104" destOrd="0" presId="urn:microsoft.com/office/officeart/2008/layout/PictureGrid"/>
    <dgm:cxn modelId="{F8DA9C9E-81C5-4DFC-8261-A5C0F8D1B59F}" type="presParOf" srcId="{241CD5C1-DEF3-4BC5-A86A-F0EAB1D8D8E8}" destId="{11642B42-5348-42C3-A817-2DAAFE8DCF85}" srcOrd="0" destOrd="0" presId="urn:microsoft.com/office/officeart/2008/layout/PictureGrid"/>
    <dgm:cxn modelId="{D7C60133-1D1C-4462-9A34-7995E49706CE}" type="presParOf" srcId="{241CD5C1-DEF3-4BC5-A86A-F0EAB1D8D8E8}" destId="{CC941D32-2B58-4578-B5FB-DA1FB6A761B7}" srcOrd="1" destOrd="0" presId="urn:microsoft.com/office/officeart/2008/layout/PictureGrid"/>
    <dgm:cxn modelId="{742F4B90-6C66-401B-86D0-6BA913E8BF6E}" type="presParOf" srcId="{15780C7F-F6AC-4AB1-9AD4-2C163660D9AA}" destId="{FCC62242-7E67-4E71-B1C6-B43CD392D905}" srcOrd="105" destOrd="0" presId="urn:microsoft.com/office/officeart/2008/layout/PictureGrid"/>
    <dgm:cxn modelId="{CCE93A71-011F-4461-83AE-69D4A4EAD060}" type="presParOf" srcId="{15780C7F-F6AC-4AB1-9AD4-2C163660D9AA}" destId="{C2265B34-4C1C-4529-BD11-F8F11CC3F77C}" srcOrd="106" destOrd="0" presId="urn:microsoft.com/office/officeart/2008/layout/PictureGrid"/>
    <dgm:cxn modelId="{3E91AD2C-33F3-4984-9237-84E179D8CECF}" type="presParOf" srcId="{C2265B34-4C1C-4529-BD11-F8F11CC3F77C}" destId="{8C3A84D2-EBC2-47BB-87E0-3819A0154748}" srcOrd="0" destOrd="0" presId="urn:microsoft.com/office/officeart/2008/layout/PictureGrid"/>
    <dgm:cxn modelId="{A9C0E762-2AB8-4D57-AEF6-D6C0B483E1FC}" type="presParOf" srcId="{C2265B34-4C1C-4529-BD11-F8F11CC3F77C}" destId="{7236E151-964B-49F3-B78A-67D1E724F149}" srcOrd="1" destOrd="0" presId="urn:microsoft.com/office/officeart/2008/layout/PictureGrid"/>
    <dgm:cxn modelId="{66267894-F9C1-4BCB-9A63-69BCDEFFF362}" type="presParOf" srcId="{15780C7F-F6AC-4AB1-9AD4-2C163660D9AA}" destId="{4FA1D2E2-328B-422C-AD45-49CC8F20971A}" srcOrd="107" destOrd="0" presId="urn:microsoft.com/office/officeart/2008/layout/PictureGrid"/>
    <dgm:cxn modelId="{DC0FB915-A023-4BC7-B2A9-F199A51CC557}" type="presParOf" srcId="{15780C7F-F6AC-4AB1-9AD4-2C163660D9AA}" destId="{8E3F4064-4318-49B6-A9AA-176CB9C2EC85}" srcOrd="108" destOrd="0" presId="urn:microsoft.com/office/officeart/2008/layout/PictureGrid"/>
    <dgm:cxn modelId="{D1891FD1-FEF6-4F1A-84BE-9503976EE7E3}" type="presParOf" srcId="{8E3F4064-4318-49B6-A9AA-176CB9C2EC85}" destId="{D466CEA6-5327-4040-A9EE-AB4B2A29B841}" srcOrd="0" destOrd="0" presId="urn:microsoft.com/office/officeart/2008/layout/PictureGrid"/>
    <dgm:cxn modelId="{5A5E919D-EA08-4894-B548-138DAB4CF2BB}" type="presParOf" srcId="{8E3F4064-4318-49B6-A9AA-176CB9C2EC85}" destId="{F5A3095E-9CC7-45AA-828D-3D707801A94B}" srcOrd="1" destOrd="0" presId="urn:microsoft.com/office/officeart/2008/layout/PictureGrid"/>
    <dgm:cxn modelId="{63D7FF56-2F61-4333-A0F2-454EF6AB8949}" type="presParOf" srcId="{15780C7F-F6AC-4AB1-9AD4-2C163660D9AA}" destId="{297E7BC7-E060-4698-96F0-D944C3A3128B}" srcOrd="109" destOrd="0" presId="urn:microsoft.com/office/officeart/2008/layout/PictureGrid"/>
    <dgm:cxn modelId="{6005525F-8CF3-4D73-84A9-1064402FCD6A}" type="presParOf" srcId="{15780C7F-F6AC-4AB1-9AD4-2C163660D9AA}" destId="{319A3586-0041-4DB5-A555-04206D98E4DF}" srcOrd="110" destOrd="0" presId="urn:microsoft.com/office/officeart/2008/layout/PictureGrid"/>
    <dgm:cxn modelId="{E646AB58-B83A-412B-ABAD-BFFCCD240542}" type="presParOf" srcId="{319A3586-0041-4DB5-A555-04206D98E4DF}" destId="{8A10C0FE-7D7F-4DAC-9DA9-FA23AABBFB4B}" srcOrd="0" destOrd="0" presId="urn:microsoft.com/office/officeart/2008/layout/PictureGrid"/>
    <dgm:cxn modelId="{1A5D928B-DA10-4D97-889D-83E66061828C}" type="presParOf" srcId="{319A3586-0041-4DB5-A555-04206D98E4DF}" destId="{7025D7EC-2F68-46DD-BA4D-DA14B19206F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88A65F-93F6-4F0D-B260-E5C6F2FF8C66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83E1E7-A229-4EC8-86F0-4DC7A72AF503}">
      <dgm:prSet phldrT="[Texto]" phldr="1"/>
      <dgm:spPr/>
      <dgm:t>
        <a:bodyPr/>
        <a:lstStyle/>
        <a:p>
          <a:endParaRPr lang="es-ES" dirty="0"/>
        </a:p>
      </dgm:t>
    </dgm:pt>
    <dgm:pt modelId="{31911D31-D854-4208-99FA-AEF38360D365}" type="parTrans" cxnId="{D03FDF03-E2ED-4550-9BCF-322A13589A0C}">
      <dgm:prSet/>
      <dgm:spPr/>
      <dgm:t>
        <a:bodyPr/>
        <a:lstStyle/>
        <a:p>
          <a:endParaRPr lang="es-ES"/>
        </a:p>
      </dgm:t>
    </dgm:pt>
    <dgm:pt modelId="{4138D8A4-CE7F-473E-9E13-7DA5C2E400F2}" type="sibTrans" cxnId="{D03FDF03-E2ED-4550-9BCF-322A13589A0C}">
      <dgm:prSet/>
      <dgm:spPr/>
      <dgm:t>
        <a:bodyPr/>
        <a:lstStyle/>
        <a:p>
          <a:endParaRPr lang="es-ES"/>
        </a:p>
      </dgm:t>
    </dgm:pt>
    <dgm:pt modelId="{EB3AB20B-130C-427C-9007-E97FBAB5DE06}">
      <dgm:prSet phldrT="[Texto]" phldr="1"/>
      <dgm:spPr/>
      <dgm:t>
        <a:bodyPr/>
        <a:lstStyle/>
        <a:p>
          <a:endParaRPr lang="es-ES" dirty="0"/>
        </a:p>
      </dgm:t>
    </dgm:pt>
    <dgm:pt modelId="{95E03C91-9595-42B9-BAAB-85142AC2CC76}" type="parTrans" cxnId="{37CCFFF3-2319-4B2E-8720-EB6CD3BAB2F8}">
      <dgm:prSet/>
      <dgm:spPr/>
      <dgm:t>
        <a:bodyPr/>
        <a:lstStyle/>
        <a:p>
          <a:endParaRPr lang="es-ES"/>
        </a:p>
      </dgm:t>
    </dgm:pt>
    <dgm:pt modelId="{D9B9479C-DFFE-4F84-85CE-DCA99EAC9F8B}" type="sibTrans" cxnId="{37CCFFF3-2319-4B2E-8720-EB6CD3BAB2F8}">
      <dgm:prSet/>
      <dgm:spPr/>
      <dgm:t>
        <a:bodyPr/>
        <a:lstStyle/>
        <a:p>
          <a:endParaRPr lang="es-ES"/>
        </a:p>
      </dgm:t>
    </dgm:pt>
    <dgm:pt modelId="{E4297B69-2FA3-4F2D-9ABA-4E0D5F80705D}">
      <dgm:prSet phldrT="[Texto]" phldr="1"/>
      <dgm:spPr/>
      <dgm:t>
        <a:bodyPr/>
        <a:lstStyle/>
        <a:p>
          <a:endParaRPr lang="es-ES" dirty="0"/>
        </a:p>
      </dgm:t>
    </dgm:pt>
    <dgm:pt modelId="{95098DEE-04C3-4A7F-B859-B653201C4B9E}" type="sibTrans" cxnId="{56041B56-0854-4FE9-B565-278B1A2E63EA}">
      <dgm:prSet/>
      <dgm:spPr/>
      <dgm:t>
        <a:bodyPr/>
        <a:lstStyle/>
        <a:p>
          <a:endParaRPr lang="es-ES"/>
        </a:p>
      </dgm:t>
    </dgm:pt>
    <dgm:pt modelId="{8A0BCC10-0560-4B73-AB20-2E543D3AFC71}" type="parTrans" cxnId="{56041B56-0854-4FE9-B565-278B1A2E63EA}">
      <dgm:prSet/>
      <dgm:spPr/>
      <dgm:t>
        <a:bodyPr/>
        <a:lstStyle/>
        <a:p>
          <a:endParaRPr lang="es-ES"/>
        </a:p>
      </dgm:t>
    </dgm:pt>
    <dgm:pt modelId="{BAE60AB7-91A9-4BAE-9CCA-63E500B8CC6E}">
      <dgm:prSet phldrT="[Texto]" phldr="1"/>
      <dgm:spPr/>
      <dgm:t>
        <a:bodyPr/>
        <a:lstStyle/>
        <a:p>
          <a:endParaRPr lang="es-ES" dirty="0"/>
        </a:p>
      </dgm:t>
    </dgm:pt>
    <dgm:pt modelId="{24B71689-7524-4638-84EE-DFA3E2B30081}" type="sibTrans" cxnId="{3B80FD6F-1654-401B-AECB-0828B39F20CE}">
      <dgm:prSet/>
      <dgm:spPr/>
      <dgm:t>
        <a:bodyPr/>
        <a:lstStyle/>
        <a:p>
          <a:endParaRPr lang="es-ES"/>
        </a:p>
      </dgm:t>
    </dgm:pt>
    <dgm:pt modelId="{3664A804-81AE-4D87-A7F0-EE2EC4B70AFA}" type="parTrans" cxnId="{3B80FD6F-1654-401B-AECB-0828B39F20CE}">
      <dgm:prSet/>
      <dgm:spPr/>
      <dgm:t>
        <a:bodyPr/>
        <a:lstStyle/>
        <a:p>
          <a:endParaRPr lang="es-ES"/>
        </a:p>
      </dgm:t>
    </dgm:pt>
    <dgm:pt modelId="{300C705A-2C90-4DD0-882B-22D56F53D464}">
      <dgm:prSet phldrT="[Texto]"/>
      <dgm:spPr/>
      <dgm:t>
        <a:bodyPr/>
        <a:lstStyle/>
        <a:p>
          <a:endParaRPr lang="es-ES" dirty="0"/>
        </a:p>
      </dgm:t>
    </dgm:pt>
    <dgm:pt modelId="{1DE3BCC0-9E9B-4A54-A882-3352C48749DF}" type="parTrans" cxnId="{06C3E1C2-1A72-4C1F-BFF1-88845E65DE55}">
      <dgm:prSet/>
      <dgm:spPr/>
      <dgm:t>
        <a:bodyPr/>
        <a:lstStyle/>
        <a:p>
          <a:endParaRPr lang="es-ES"/>
        </a:p>
      </dgm:t>
    </dgm:pt>
    <dgm:pt modelId="{65630FF6-8FD3-4E81-8D16-2AD2477F8BC0}" type="sibTrans" cxnId="{06C3E1C2-1A72-4C1F-BFF1-88845E65DE55}">
      <dgm:prSet/>
      <dgm:spPr/>
      <dgm:t>
        <a:bodyPr/>
        <a:lstStyle/>
        <a:p>
          <a:endParaRPr lang="es-ES"/>
        </a:p>
      </dgm:t>
    </dgm:pt>
    <dgm:pt modelId="{721442C1-AEA3-408C-BD5D-B7D66356C149}">
      <dgm:prSet phldrT="[Texto]"/>
      <dgm:spPr/>
      <dgm:t>
        <a:bodyPr/>
        <a:lstStyle/>
        <a:p>
          <a:endParaRPr lang="es-ES" dirty="0"/>
        </a:p>
      </dgm:t>
    </dgm:pt>
    <dgm:pt modelId="{EED08774-966E-42FF-8439-00C1A2BD4016}" type="parTrans" cxnId="{1A5E39D6-8D51-4D95-8393-E3E85F63327F}">
      <dgm:prSet/>
      <dgm:spPr/>
      <dgm:t>
        <a:bodyPr/>
        <a:lstStyle/>
        <a:p>
          <a:endParaRPr lang="es-ES"/>
        </a:p>
      </dgm:t>
    </dgm:pt>
    <dgm:pt modelId="{510F6CF0-97DD-4DEA-B08D-2F8C1A6DE662}" type="sibTrans" cxnId="{1A5E39D6-8D51-4D95-8393-E3E85F63327F}">
      <dgm:prSet/>
      <dgm:spPr/>
      <dgm:t>
        <a:bodyPr/>
        <a:lstStyle/>
        <a:p>
          <a:endParaRPr lang="es-ES"/>
        </a:p>
      </dgm:t>
    </dgm:pt>
    <dgm:pt modelId="{B4F7D41A-A483-4FB9-A672-14092D7183AE}">
      <dgm:prSet phldrT="[Texto]"/>
      <dgm:spPr/>
      <dgm:t>
        <a:bodyPr/>
        <a:lstStyle/>
        <a:p>
          <a:endParaRPr lang="es-ES" dirty="0"/>
        </a:p>
      </dgm:t>
    </dgm:pt>
    <dgm:pt modelId="{5687FC53-2B80-4A93-8B87-F07646C9EF8C}" type="parTrans" cxnId="{ABDE478D-EA59-41F6-89E5-840AE35AA208}">
      <dgm:prSet/>
      <dgm:spPr/>
      <dgm:t>
        <a:bodyPr/>
        <a:lstStyle/>
        <a:p>
          <a:endParaRPr lang="es-ES"/>
        </a:p>
      </dgm:t>
    </dgm:pt>
    <dgm:pt modelId="{6C385B51-1AF1-4D5A-B5A6-54E58837A201}" type="sibTrans" cxnId="{ABDE478D-EA59-41F6-89E5-840AE35AA208}">
      <dgm:prSet/>
      <dgm:spPr/>
      <dgm:t>
        <a:bodyPr/>
        <a:lstStyle/>
        <a:p>
          <a:endParaRPr lang="es-ES"/>
        </a:p>
      </dgm:t>
    </dgm:pt>
    <dgm:pt modelId="{FCE34E18-F4ED-46F5-906C-0243E6FD73E0}">
      <dgm:prSet phldrT="[Texto]"/>
      <dgm:spPr/>
      <dgm:t>
        <a:bodyPr/>
        <a:lstStyle/>
        <a:p>
          <a:endParaRPr lang="es-ES" dirty="0"/>
        </a:p>
      </dgm:t>
    </dgm:pt>
    <dgm:pt modelId="{40316E78-5B97-440A-B151-0C37C26282C3}" type="parTrans" cxnId="{751795FA-C48A-4D6D-B25C-84D3334E2FB2}">
      <dgm:prSet/>
      <dgm:spPr/>
      <dgm:t>
        <a:bodyPr/>
        <a:lstStyle/>
        <a:p>
          <a:endParaRPr lang="es-ES"/>
        </a:p>
      </dgm:t>
    </dgm:pt>
    <dgm:pt modelId="{F6CB4445-0F6B-4140-9889-DAB922EDA421}" type="sibTrans" cxnId="{751795FA-C48A-4D6D-B25C-84D3334E2FB2}">
      <dgm:prSet/>
      <dgm:spPr/>
      <dgm:t>
        <a:bodyPr/>
        <a:lstStyle/>
        <a:p>
          <a:endParaRPr lang="es-ES"/>
        </a:p>
      </dgm:t>
    </dgm:pt>
    <dgm:pt modelId="{2B7AD84F-078A-4846-A01E-87D6160811EE}">
      <dgm:prSet phldrT="[Texto]"/>
      <dgm:spPr/>
      <dgm:t>
        <a:bodyPr/>
        <a:lstStyle/>
        <a:p>
          <a:endParaRPr lang="es-ES" dirty="0"/>
        </a:p>
      </dgm:t>
    </dgm:pt>
    <dgm:pt modelId="{3D8C575E-AF85-4582-9776-E476D93D339D}" type="parTrans" cxnId="{04FFDFA9-D600-43BD-B923-8F2191039612}">
      <dgm:prSet/>
      <dgm:spPr/>
      <dgm:t>
        <a:bodyPr/>
        <a:lstStyle/>
        <a:p>
          <a:endParaRPr lang="es-ES"/>
        </a:p>
      </dgm:t>
    </dgm:pt>
    <dgm:pt modelId="{E1B1E0AE-D401-4F6A-8C3A-3861BF9FD417}" type="sibTrans" cxnId="{04FFDFA9-D600-43BD-B923-8F2191039612}">
      <dgm:prSet/>
      <dgm:spPr/>
      <dgm:t>
        <a:bodyPr/>
        <a:lstStyle/>
        <a:p>
          <a:endParaRPr lang="es-ES"/>
        </a:p>
      </dgm:t>
    </dgm:pt>
    <dgm:pt modelId="{C71B0452-69BC-4E54-82C8-D89D078CB5CE}">
      <dgm:prSet phldrT="[Texto]"/>
      <dgm:spPr/>
      <dgm:t>
        <a:bodyPr/>
        <a:lstStyle/>
        <a:p>
          <a:endParaRPr lang="es-ES" dirty="0"/>
        </a:p>
      </dgm:t>
    </dgm:pt>
    <dgm:pt modelId="{0753F540-C321-4D1F-B1E6-3E0A41FF02CC}" type="parTrans" cxnId="{927EE574-E077-4E98-8F81-8C37BF436290}">
      <dgm:prSet/>
      <dgm:spPr/>
      <dgm:t>
        <a:bodyPr/>
        <a:lstStyle/>
        <a:p>
          <a:endParaRPr lang="es-ES"/>
        </a:p>
      </dgm:t>
    </dgm:pt>
    <dgm:pt modelId="{5E8D89C8-3322-4154-B82B-41B679C3CCEF}" type="sibTrans" cxnId="{927EE574-E077-4E98-8F81-8C37BF436290}">
      <dgm:prSet/>
      <dgm:spPr/>
      <dgm:t>
        <a:bodyPr/>
        <a:lstStyle/>
        <a:p>
          <a:endParaRPr lang="es-ES"/>
        </a:p>
      </dgm:t>
    </dgm:pt>
    <dgm:pt modelId="{8E951791-2320-452C-AB0F-98AD5E75A202}">
      <dgm:prSet phldrT="[Texto]"/>
      <dgm:spPr/>
      <dgm:t>
        <a:bodyPr/>
        <a:lstStyle/>
        <a:p>
          <a:endParaRPr lang="es-ES" dirty="0"/>
        </a:p>
      </dgm:t>
    </dgm:pt>
    <dgm:pt modelId="{89C1A32B-821A-4EAD-8661-9E355B2FD095}" type="parTrans" cxnId="{44828DCF-A87B-4C84-A61D-1394D988DBD8}">
      <dgm:prSet/>
      <dgm:spPr/>
      <dgm:t>
        <a:bodyPr/>
        <a:lstStyle/>
        <a:p>
          <a:endParaRPr lang="es-ES"/>
        </a:p>
      </dgm:t>
    </dgm:pt>
    <dgm:pt modelId="{4F6C799A-ED4B-480A-A58F-E293D73A8BD7}" type="sibTrans" cxnId="{44828DCF-A87B-4C84-A61D-1394D988DBD8}">
      <dgm:prSet/>
      <dgm:spPr/>
      <dgm:t>
        <a:bodyPr/>
        <a:lstStyle/>
        <a:p>
          <a:endParaRPr lang="es-ES"/>
        </a:p>
      </dgm:t>
    </dgm:pt>
    <dgm:pt modelId="{657D7664-E2A3-481D-B50C-EA9486174A3E}">
      <dgm:prSet phldrT="[Texto]"/>
      <dgm:spPr/>
      <dgm:t>
        <a:bodyPr/>
        <a:lstStyle/>
        <a:p>
          <a:endParaRPr lang="es-ES" dirty="0"/>
        </a:p>
      </dgm:t>
    </dgm:pt>
    <dgm:pt modelId="{A0F4036A-AF99-4EED-9CA1-A603A3585D5E}" type="parTrans" cxnId="{B59345AF-966B-41ED-B891-16DEBEEF87F7}">
      <dgm:prSet/>
      <dgm:spPr/>
      <dgm:t>
        <a:bodyPr/>
        <a:lstStyle/>
        <a:p>
          <a:endParaRPr lang="es-ES"/>
        </a:p>
      </dgm:t>
    </dgm:pt>
    <dgm:pt modelId="{379CDFF3-9E73-4459-A843-6EEA5550D7B7}" type="sibTrans" cxnId="{B59345AF-966B-41ED-B891-16DEBEEF87F7}">
      <dgm:prSet/>
      <dgm:spPr/>
      <dgm:t>
        <a:bodyPr/>
        <a:lstStyle/>
        <a:p>
          <a:endParaRPr lang="es-ES"/>
        </a:p>
      </dgm:t>
    </dgm:pt>
    <dgm:pt modelId="{DA0FE6DE-5C53-4CE6-B2C7-E5B589175C73}">
      <dgm:prSet phldrT="[Texto]"/>
      <dgm:spPr/>
      <dgm:t>
        <a:bodyPr/>
        <a:lstStyle/>
        <a:p>
          <a:endParaRPr lang="es-ES" dirty="0"/>
        </a:p>
      </dgm:t>
    </dgm:pt>
    <dgm:pt modelId="{88AA9B54-1DB5-4F03-A2B2-9A6F33B1DCF5}" type="parTrans" cxnId="{AE663777-97EB-4947-8A21-C08ECCC4AB49}">
      <dgm:prSet/>
      <dgm:spPr/>
      <dgm:t>
        <a:bodyPr/>
        <a:lstStyle/>
        <a:p>
          <a:endParaRPr lang="es-ES"/>
        </a:p>
      </dgm:t>
    </dgm:pt>
    <dgm:pt modelId="{E16D85E8-9F4A-452A-A85F-6D38FDC5CDB3}" type="sibTrans" cxnId="{AE663777-97EB-4947-8A21-C08ECCC4AB49}">
      <dgm:prSet/>
      <dgm:spPr/>
      <dgm:t>
        <a:bodyPr/>
        <a:lstStyle/>
        <a:p>
          <a:endParaRPr lang="es-ES"/>
        </a:p>
      </dgm:t>
    </dgm:pt>
    <dgm:pt modelId="{071D7DED-D2C4-4384-AA58-2834FEF1C610}">
      <dgm:prSet phldrT="[Texto]"/>
      <dgm:spPr/>
      <dgm:t>
        <a:bodyPr/>
        <a:lstStyle/>
        <a:p>
          <a:endParaRPr lang="es-ES" dirty="0"/>
        </a:p>
      </dgm:t>
    </dgm:pt>
    <dgm:pt modelId="{F6F32A68-F62B-424A-ACFE-6418E6A1E778}" type="parTrans" cxnId="{CB66A85A-F346-4230-8754-5AB7FCDDA30A}">
      <dgm:prSet/>
      <dgm:spPr/>
      <dgm:t>
        <a:bodyPr/>
        <a:lstStyle/>
        <a:p>
          <a:endParaRPr lang="es-ES"/>
        </a:p>
      </dgm:t>
    </dgm:pt>
    <dgm:pt modelId="{64C2E81C-6B39-4385-8B87-490CC04345F1}" type="sibTrans" cxnId="{CB66A85A-F346-4230-8754-5AB7FCDDA30A}">
      <dgm:prSet/>
      <dgm:spPr/>
      <dgm:t>
        <a:bodyPr/>
        <a:lstStyle/>
        <a:p>
          <a:endParaRPr lang="es-ES"/>
        </a:p>
      </dgm:t>
    </dgm:pt>
    <dgm:pt modelId="{137D28BB-3801-4E26-ACA9-233A4669511E}">
      <dgm:prSet phldrT="[Texto]"/>
      <dgm:spPr/>
      <dgm:t>
        <a:bodyPr/>
        <a:lstStyle/>
        <a:p>
          <a:endParaRPr lang="es-ES" dirty="0"/>
        </a:p>
      </dgm:t>
    </dgm:pt>
    <dgm:pt modelId="{6CB825A8-40AF-445F-AEC2-6D21C66871BC}" type="parTrans" cxnId="{C193F86A-822F-4924-A0B4-513D46C7492D}">
      <dgm:prSet/>
      <dgm:spPr/>
      <dgm:t>
        <a:bodyPr/>
        <a:lstStyle/>
        <a:p>
          <a:endParaRPr lang="es-ES"/>
        </a:p>
      </dgm:t>
    </dgm:pt>
    <dgm:pt modelId="{AA295676-5E3F-481A-9145-F0D132CFC15B}" type="sibTrans" cxnId="{C193F86A-822F-4924-A0B4-513D46C7492D}">
      <dgm:prSet/>
      <dgm:spPr/>
      <dgm:t>
        <a:bodyPr/>
        <a:lstStyle/>
        <a:p>
          <a:endParaRPr lang="es-ES"/>
        </a:p>
      </dgm:t>
    </dgm:pt>
    <dgm:pt modelId="{9DA3DD07-4515-4E99-8116-384154073775}">
      <dgm:prSet phldrT="[Texto]"/>
      <dgm:spPr/>
      <dgm:t>
        <a:bodyPr/>
        <a:lstStyle/>
        <a:p>
          <a:endParaRPr lang="es-ES" dirty="0"/>
        </a:p>
      </dgm:t>
    </dgm:pt>
    <dgm:pt modelId="{8FA7BAE4-A73F-43A7-B0B6-AE56C7B92433}" type="parTrans" cxnId="{37DE8B3A-7291-46CA-BB29-EE93CF5256E8}">
      <dgm:prSet/>
      <dgm:spPr/>
      <dgm:t>
        <a:bodyPr/>
        <a:lstStyle/>
        <a:p>
          <a:endParaRPr lang="es-ES"/>
        </a:p>
      </dgm:t>
    </dgm:pt>
    <dgm:pt modelId="{5E378608-F2FA-44FC-BC6D-1AB96804CDD8}" type="sibTrans" cxnId="{37DE8B3A-7291-46CA-BB29-EE93CF5256E8}">
      <dgm:prSet/>
      <dgm:spPr/>
      <dgm:t>
        <a:bodyPr/>
        <a:lstStyle/>
        <a:p>
          <a:endParaRPr lang="es-ES"/>
        </a:p>
      </dgm:t>
    </dgm:pt>
    <dgm:pt modelId="{7DBB9AF9-1BA2-49E1-A9FD-22CAD6DB8263}">
      <dgm:prSet phldrT="[Texto]"/>
      <dgm:spPr/>
      <dgm:t>
        <a:bodyPr/>
        <a:lstStyle/>
        <a:p>
          <a:endParaRPr lang="es-ES" dirty="0"/>
        </a:p>
      </dgm:t>
    </dgm:pt>
    <dgm:pt modelId="{12946201-589B-465E-AE23-0B01E8CA5DB5}" type="parTrans" cxnId="{A0C00C09-0017-4B3E-8530-C9A8507E6FD3}">
      <dgm:prSet/>
      <dgm:spPr/>
      <dgm:t>
        <a:bodyPr/>
        <a:lstStyle/>
        <a:p>
          <a:endParaRPr lang="es-ES"/>
        </a:p>
      </dgm:t>
    </dgm:pt>
    <dgm:pt modelId="{FDC2C51A-70F7-4504-BB08-A1D78234F83C}" type="sibTrans" cxnId="{A0C00C09-0017-4B3E-8530-C9A8507E6FD3}">
      <dgm:prSet/>
      <dgm:spPr/>
      <dgm:t>
        <a:bodyPr/>
        <a:lstStyle/>
        <a:p>
          <a:endParaRPr lang="es-ES"/>
        </a:p>
      </dgm:t>
    </dgm:pt>
    <dgm:pt modelId="{08E9AE6C-5109-4EC7-B761-4B7464F27A01}">
      <dgm:prSet phldrT="[Texto]"/>
      <dgm:spPr/>
      <dgm:t>
        <a:bodyPr/>
        <a:lstStyle/>
        <a:p>
          <a:endParaRPr lang="es-ES" dirty="0"/>
        </a:p>
      </dgm:t>
    </dgm:pt>
    <dgm:pt modelId="{1A3A0E94-3D85-4F14-A93C-94A1CBA1D948}" type="parTrans" cxnId="{365C12F1-F1E4-4CD1-B5A2-43DDE9150074}">
      <dgm:prSet/>
      <dgm:spPr/>
      <dgm:t>
        <a:bodyPr/>
        <a:lstStyle/>
        <a:p>
          <a:endParaRPr lang="es-ES"/>
        </a:p>
      </dgm:t>
    </dgm:pt>
    <dgm:pt modelId="{F57144A4-A251-420F-BECE-F249A9DEC83F}" type="sibTrans" cxnId="{365C12F1-F1E4-4CD1-B5A2-43DDE9150074}">
      <dgm:prSet/>
      <dgm:spPr/>
      <dgm:t>
        <a:bodyPr/>
        <a:lstStyle/>
        <a:p>
          <a:endParaRPr lang="es-ES"/>
        </a:p>
      </dgm:t>
    </dgm:pt>
    <dgm:pt modelId="{D057FA94-E3AF-4BD2-956C-52FEEDF2F0A2}">
      <dgm:prSet phldrT="[Texto]"/>
      <dgm:spPr/>
      <dgm:t>
        <a:bodyPr/>
        <a:lstStyle/>
        <a:p>
          <a:endParaRPr lang="es-ES" dirty="0"/>
        </a:p>
      </dgm:t>
    </dgm:pt>
    <dgm:pt modelId="{6B86A24A-1B27-4F24-B628-F7B92C3A3DB7}" type="parTrans" cxnId="{1E6D7568-A075-4ECE-B8EB-6E975412D140}">
      <dgm:prSet/>
      <dgm:spPr/>
      <dgm:t>
        <a:bodyPr/>
        <a:lstStyle/>
        <a:p>
          <a:endParaRPr lang="es-ES"/>
        </a:p>
      </dgm:t>
    </dgm:pt>
    <dgm:pt modelId="{9B57A6BA-2B95-4C37-8961-8A203DFC02AD}" type="sibTrans" cxnId="{1E6D7568-A075-4ECE-B8EB-6E975412D140}">
      <dgm:prSet/>
      <dgm:spPr/>
      <dgm:t>
        <a:bodyPr/>
        <a:lstStyle/>
        <a:p>
          <a:endParaRPr lang="es-ES"/>
        </a:p>
      </dgm:t>
    </dgm:pt>
    <dgm:pt modelId="{035A6E6A-A8DA-472E-9D3B-DE191DD38FFE}">
      <dgm:prSet phldrT="[Texto]"/>
      <dgm:spPr/>
      <dgm:t>
        <a:bodyPr/>
        <a:lstStyle/>
        <a:p>
          <a:endParaRPr lang="es-ES" dirty="0"/>
        </a:p>
      </dgm:t>
    </dgm:pt>
    <dgm:pt modelId="{012F0722-FC5F-4766-B732-C33EA4DB09A0}" type="parTrans" cxnId="{9F64DD0E-B672-4F91-B9E7-A699AEFA3557}">
      <dgm:prSet/>
      <dgm:spPr/>
      <dgm:t>
        <a:bodyPr/>
        <a:lstStyle/>
        <a:p>
          <a:endParaRPr lang="es-ES"/>
        </a:p>
      </dgm:t>
    </dgm:pt>
    <dgm:pt modelId="{A9D38D01-F0FC-4863-8C8D-6C81AA2B57FD}" type="sibTrans" cxnId="{9F64DD0E-B672-4F91-B9E7-A699AEFA3557}">
      <dgm:prSet/>
      <dgm:spPr/>
      <dgm:t>
        <a:bodyPr/>
        <a:lstStyle/>
        <a:p>
          <a:endParaRPr lang="es-ES"/>
        </a:p>
      </dgm:t>
    </dgm:pt>
    <dgm:pt modelId="{A57562F8-24AC-4C8A-A04F-8C1B4921C2AC}">
      <dgm:prSet phldrT="[Texto]"/>
      <dgm:spPr/>
      <dgm:t>
        <a:bodyPr/>
        <a:lstStyle/>
        <a:p>
          <a:endParaRPr lang="es-ES" dirty="0"/>
        </a:p>
      </dgm:t>
    </dgm:pt>
    <dgm:pt modelId="{805D4179-BD41-4A13-8472-1604C845184E}" type="parTrans" cxnId="{DA4D2DD7-261F-4D35-A4B1-9EFE9B9C7C02}">
      <dgm:prSet/>
      <dgm:spPr/>
      <dgm:t>
        <a:bodyPr/>
        <a:lstStyle/>
        <a:p>
          <a:endParaRPr lang="es-ES"/>
        </a:p>
      </dgm:t>
    </dgm:pt>
    <dgm:pt modelId="{0FDCB757-5488-43F9-848F-B5031807ECC6}" type="sibTrans" cxnId="{DA4D2DD7-261F-4D35-A4B1-9EFE9B9C7C02}">
      <dgm:prSet/>
      <dgm:spPr/>
      <dgm:t>
        <a:bodyPr/>
        <a:lstStyle/>
        <a:p>
          <a:endParaRPr lang="es-ES"/>
        </a:p>
      </dgm:t>
    </dgm:pt>
    <dgm:pt modelId="{0B81A8ED-3ED0-4EDC-B11F-44CD3CB26425}">
      <dgm:prSet phldrT="[Texto]"/>
      <dgm:spPr/>
      <dgm:t>
        <a:bodyPr/>
        <a:lstStyle/>
        <a:p>
          <a:endParaRPr lang="es-ES" dirty="0"/>
        </a:p>
      </dgm:t>
    </dgm:pt>
    <dgm:pt modelId="{75F3466D-47EA-4B15-8138-AA0F18033F8C}" type="parTrans" cxnId="{1D8B7C4F-1A60-41CD-9728-7BA46CAB8181}">
      <dgm:prSet/>
      <dgm:spPr/>
      <dgm:t>
        <a:bodyPr/>
        <a:lstStyle/>
        <a:p>
          <a:endParaRPr lang="es-ES"/>
        </a:p>
      </dgm:t>
    </dgm:pt>
    <dgm:pt modelId="{3EA8A26A-1E52-4CD9-9D6A-8A3E460EC552}" type="sibTrans" cxnId="{1D8B7C4F-1A60-41CD-9728-7BA46CAB8181}">
      <dgm:prSet/>
      <dgm:spPr/>
      <dgm:t>
        <a:bodyPr/>
        <a:lstStyle/>
        <a:p>
          <a:endParaRPr lang="es-ES"/>
        </a:p>
      </dgm:t>
    </dgm:pt>
    <dgm:pt modelId="{05C02391-A088-4F8C-8ADA-39E31A35FB6C}">
      <dgm:prSet phldrT="[Texto]"/>
      <dgm:spPr/>
      <dgm:t>
        <a:bodyPr/>
        <a:lstStyle/>
        <a:p>
          <a:endParaRPr lang="es-ES" dirty="0"/>
        </a:p>
      </dgm:t>
    </dgm:pt>
    <dgm:pt modelId="{B20D6AB8-1EAB-4927-9100-878536F41063}" type="parTrans" cxnId="{7F6CB044-B0D1-4863-AF05-D486DB6E5265}">
      <dgm:prSet/>
      <dgm:spPr/>
      <dgm:t>
        <a:bodyPr/>
        <a:lstStyle/>
        <a:p>
          <a:endParaRPr lang="es-ES"/>
        </a:p>
      </dgm:t>
    </dgm:pt>
    <dgm:pt modelId="{064D177B-CAF6-4ED4-9595-DF5B72412337}" type="sibTrans" cxnId="{7F6CB044-B0D1-4863-AF05-D486DB6E5265}">
      <dgm:prSet/>
      <dgm:spPr/>
      <dgm:t>
        <a:bodyPr/>
        <a:lstStyle/>
        <a:p>
          <a:endParaRPr lang="es-ES"/>
        </a:p>
      </dgm:t>
    </dgm:pt>
    <dgm:pt modelId="{058F5956-0CB2-4996-B911-DC8A9915DBC3}">
      <dgm:prSet phldrT="[Texto]"/>
      <dgm:spPr/>
      <dgm:t>
        <a:bodyPr/>
        <a:lstStyle/>
        <a:p>
          <a:endParaRPr lang="es-ES" dirty="0"/>
        </a:p>
      </dgm:t>
    </dgm:pt>
    <dgm:pt modelId="{4E50A0EF-CA39-4EEF-B81B-4E70099CC591}" type="parTrans" cxnId="{367EF58B-BBD9-4CF0-B6F7-1A27CE2A013E}">
      <dgm:prSet/>
      <dgm:spPr/>
      <dgm:t>
        <a:bodyPr/>
        <a:lstStyle/>
        <a:p>
          <a:endParaRPr lang="es-ES"/>
        </a:p>
      </dgm:t>
    </dgm:pt>
    <dgm:pt modelId="{59906EF5-CDE2-4DE6-9E78-2F2CD9CF2BD7}" type="sibTrans" cxnId="{367EF58B-BBD9-4CF0-B6F7-1A27CE2A013E}">
      <dgm:prSet/>
      <dgm:spPr/>
      <dgm:t>
        <a:bodyPr/>
        <a:lstStyle/>
        <a:p>
          <a:endParaRPr lang="es-ES"/>
        </a:p>
      </dgm:t>
    </dgm:pt>
    <dgm:pt modelId="{46901DDE-2223-4FAA-BD53-E505CB99C3FA}">
      <dgm:prSet phldrT="[Texto]"/>
      <dgm:spPr/>
      <dgm:t>
        <a:bodyPr/>
        <a:lstStyle/>
        <a:p>
          <a:endParaRPr lang="es-ES" dirty="0"/>
        </a:p>
      </dgm:t>
    </dgm:pt>
    <dgm:pt modelId="{89261F0A-0EA9-4717-940F-24CEAAF8B6CF}" type="parTrans" cxnId="{8CF99C6D-AAAB-4C72-8B90-E60E52B71A98}">
      <dgm:prSet/>
      <dgm:spPr/>
      <dgm:t>
        <a:bodyPr/>
        <a:lstStyle/>
        <a:p>
          <a:endParaRPr lang="es-ES"/>
        </a:p>
      </dgm:t>
    </dgm:pt>
    <dgm:pt modelId="{EE0A2AE7-BB57-4FB9-AA90-D7351B429D47}" type="sibTrans" cxnId="{8CF99C6D-AAAB-4C72-8B90-E60E52B71A98}">
      <dgm:prSet/>
      <dgm:spPr/>
      <dgm:t>
        <a:bodyPr/>
        <a:lstStyle/>
        <a:p>
          <a:endParaRPr lang="es-ES"/>
        </a:p>
      </dgm:t>
    </dgm:pt>
    <dgm:pt modelId="{437499D6-ABE7-4F28-B442-524C77FC761A}">
      <dgm:prSet phldrT="[Texto]"/>
      <dgm:spPr/>
      <dgm:t>
        <a:bodyPr/>
        <a:lstStyle/>
        <a:p>
          <a:endParaRPr lang="es-ES" dirty="0"/>
        </a:p>
      </dgm:t>
    </dgm:pt>
    <dgm:pt modelId="{C86A3242-2F67-4217-BD69-E56C38A34D53}" type="parTrans" cxnId="{BB687109-1A85-4131-8D8A-6D53652EBDDC}">
      <dgm:prSet/>
      <dgm:spPr/>
      <dgm:t>
        <a:bodyPr/>
        <a:lstStyle/>
        <a:p>
          <a:endParaRPr lang="es-ES"/>
        </a:p>
      </dgm:t>
    </dgm:pt>
    <dgm:pt modelId="{5DA3E871-B8CE-4686-BC91-093E05F96694}" type="sibTrans" cxnId="{BB687109-1A85-4131-8D8A-6D53652EBDDC}">
      <dgm:prSet/>
      <dgm:spPr/>
      <dgm:t>
        <a:bodyPr/>
        <a:lstStyle/>
        <a:p>
          <a:endParaRPr lang="es-ES"/>
        </a:p>
      </dgm:t>
    </dgm:pt>
    <dgm:pt modelId="{B5594754-3729-44BA-B100-29A6C7432964}">
      <dgm:prSet phldrT="[Texto]"/>
      <dgm:spPr/>
      <dgm:t>
        <a:bodyPr/>
        <a:lstStyle/>
        <a:p>
          <a:endParaRPr lang="es-ES" dirty="0"/>
        </a:p>
      </dgm:t>
    </dgm:pt>
    <dgm:pt modelId="{E03DC4C4-AAD9-459D-9B7A-4C5EEE8D922E}" type="parTrans" cxnId="{6B468910-0C5D-482B-96F0-AEBA811B9969}">
      <dgm:prSet/>
      <dgm:spPr/>
      <dgm:t>
        <a:bodyPr/>
        <a:lstStyle/>
        <a:p>
          <a:endParaRPr lang="es-ES"/>
        </a:p>
      </dgm:t>
    </dgm:pt>
    <dgm:pt modelId="{ABD24D81-3B07-4E75-9439-766253F08999}" type="sibTrans" cxnId="{6B468910-0C5D-482B-96F0-AEBA811B9969}">
      <dgm:prSet/>
      <dgm:spPr/>
      <dgm:t>
        <a:bodyPr/>
        <a:lstStyle/>
        <a:p>
          <a:endParaRPr lang="es-ES"/>
        </a:p>
      </dgm:t>
    </dgm:pt>
    <dgm:pt modelId="{1216A425-43C9-4D62-AF0F-3227DB54453A}">
      <dgm:prSet phldrT="[Texto]"/>
      <dgm:spPr/>
      <dgm:t>
        <a:bodyPr/>
        <a:lstStyle/>
        <a:p>
          <a:endParaRPr lang="es-ES" dirty="0"/>
        </a:p>
      </dgm:t>
    </dgm:pt>
    <dgm:pt modelId="{AAB4B5E6-9970-40D6-8E34-4C83A7295FE9}" type="parTrans" cxnId="{26BBCF8C-DFD7-4E0B-BD66-DD0F07CC0E48}">
      <dgm:prSet/>
      <dgm:spPr/>
      <dgm:t>
        <a:bodyPr/>
        <a:lstStyle/>
        <a:p>
          <a:endParaRPr lang="es-ES"/>
        </a:p>
      </dgm:t>
    </dgm:pt>
    <dgm:pt modelId="{F4BA668A-D541-4A03-BB73-05C1D55B9096}" type="sibTrans" cxnId="{26BBCF8C-DFD7-4E0B-BD66-DD0F07CC0E48}">
      <dgm:prSet/>
      <dgm:spPr/>
      <dgm:t>
        <a:bodyPr/>
        <a:lstStyle/>
        <a:p>
          <a:endParaRPr lang="es-ES"/>
        </a:p>
      </dgm:t>
    </dgm:pt>
    <dgm:pt modelId="{66E3AC4A-78D3-49D9-B32A-3B401AB7EF99}">
      <dgm:prSet phldrT="[Texto]"/>
      <dgm:spPr/>
      <dgm:t>
        <a:bodyPr/>
        <a:lstStyle/>
        <a:p>
          <a:endParaRPr lang="es-ES" dirty="0"/>
        </a:p>
      </dgm:t>
    </dgm:pt>
    <dgm:pt modelId="{76A66221-BEEC-4D43-A039-F1E310485A46}" type="parTrans" cxnId="{04DBD70A-8C65-4511-BF3B-A47663613CEE}">
      <dgm:prSet/>
      <dgm:spPr/>
      <dgm:t>
        <a:bodyPr/>
        <a:lstStyle/>
        <a:p>
          <a:endParaRPr lang="es-ES"/>
        </a:p>
      </dgm:t>
    </dgm:pt>
    <dgm:pt modelId="{71EF8C2E-1760-4610-90EB-E81B2F58651B}" type="sibTrans" cxnId="{04DBD70A-8C65-4511-BF3B-A47663613CEE}">
      <dgm:prSet/>
      <dgm:spPr/>
      <dgm:t>
        <a:bodyPr/>
        <a:lstStyle/>
        <a:p>
          <a:endParaRPr lang="es-ES"/>
        </a:p>
      </dgm:t>
    </dgm:pt>
    <dgm:pt modelId="{727C7CBC-277A-4989-9F6C-5E99E1A075D6}">
      <dgm:prSet phldrT="[Texto]"/>
      <dgm:spPr/>
      <dgm:t>
        <a:bodyPr/>
        <a:lstStyle/>
        <a:p>
          <a:endParaRPr lang="es-ES" dirty="0"/>
        </a:p>
      </dgm:t>
    </dgm:pt>
    <dgm:pt modelId="{E450088D-30B8-4DAE-9322-99F8C35F0920}" type="parTrans" cxnId="{DA1F7296-14D4-4AF0-B6B8-327C1AD70CB9}">
      <dgm:prSet/>
      <dgm:spPr/>
      <dgm:t>
        <a:bodyPr/>
        <a:lstStyle/>
        <a:p>
          <a:endParaRPr lang="es-ES"/>
        </a:p>
      </dgm:t>
    </dgm:pt>
    <dgm:pt modelId="{22247A99-882F-44F3-B5EE-F508A744758B}" type="sibTrans" cxnId="{DA1F7296-14D4-4AF0-B6B8-327C1AD70CB9}">
      <dgm:prSet/>
      <dgm:spPr/>
      <dgm:t>
        <a:bodyPr/>
        <a:lstStyle/>
        <a:p>
          <a:endParaRPr lang="es-ES"/>
        </a:p>
      </dgm:t>
    </dgm:pt>
    <dgm:pt modelId="{1028BF4D-E55D-42A2-9408-E18D887B0B33}">
      <dgm:prSet phldrT="[Texto]"/>
      <dgm:spPr/>
      <dgm:t>
        <a:bodyPr/>
        <a:lstStyle/>
        <a:p>
          <a:endParaRPr lang="es-ES" dirty="0"/>
        </a:p>
      </dgm:t>
    </dgm:pt>
    <dgm:pt modelId="{7EA5BB35-758B-4336-9C36-BD0A2738B765}" type="parTrans" cxnId="{6F9EA308-5883-453D-AB1B-2D7DEDE73B76}">
      <dgm:prSet/>
      <dgm:spPr/>
      <dgm:t>
        <a:bodyPr/>
        <a:lstStyle/>
        <a:p>
          <a:endParaRPr lang="es-ES"/>
        </a:p>
      </dgm:t>
    </dgm:pt>
    <dgm:pt modelId="{C9341846-A06C-4258-B3D0-18BFDF8BAA8D}" type="sibTrans" cxnId="{6F9EA308-5883-453D-AB1B-2D7DEDE73B76}">
      <dgm:prSet/>
      <dgm:spPr/>
      <dgm:t>
        <a:bodyPr/>
        <a:lstStyle/>
        <a:p>
          <a:endParaRPr lang="es-ES"/>
        </a:p>
      </dgm:t>
    </dgm:pt>
    <dgm:pt modelId="{9596490A-9759-4BDA-A72C-CA284F5388AF}">
      <dgm:prSet phldrT="[Texto]"/>
      <dgm:spPr/>
      <dgm:t>
        <a:bodyPr/>
        <a:lstStyle/>
        <a:p>
          <a:endParaRPr lang="es-ES" dirty="0"/>
        </a:p>
      </dgm:t>
    </dgm:pt>
    <dgm:pt modelId="{13201689-1B9C-47E2-8A69-A59548669D12}" type="parTrans" cxnId="{AED277D3-9AC6-453D-89C3-63508FECD0BE}">
      <dgm:prSet/>
      <dgm:spPr/>
      <dgm:t>
        <a:bodyPr/>
        <a:lstStyle/>
        <a:p>
          <a:endParaRPr lang="es-ES"/>
        </a:p>
      </dgm:t>
    </dgm:pt>
    <dgm:pt modelId="{248E0A36-B689-4DFD-B032-C096A482B4A7}" type="sibTrans" cxnId="{AED277D3-9AC6-453D-89C3-63508FECD0BE}">
      <dgm:prSet/>
      <dgm:spPr/>
      <dgm:t>
        <a:bodyPr/>
        <a:lstStyle/>
        <a:p>
          <a:endParaRPr lang="es-ES"/>
        </a:p>
      </dgm:t>
    </dgm:pt>
    <dgm:pt modelId="{DB16BA85-E92E-44CD-A1C2-C6B630B7DF0B}">
      <dgm:prSet phldrT="[Texto]"/>
      <dgm:spPr/>
      <dgm:t>
        <a:bodyPr/>
        <a:lstStyle/>
        <a:p>
          <a:endParaRPr lang="es-ES" dirty="0"/>
        </a:p>
      </dgm:t>
    </dgm:pt>
    <dgm:pt modelId="{514B40F8-0571-43DA-BFE0-DB9E54B788F5}" type="parTrans" cxnId="{3ADA054C-EFBB-4D2A-9446-C06466C41351}">
      <dgm:prSet/>
      <dgm:spPr/>
      <dgm:t>
        <a:bodyPr/>
        <a:lstStyle/>
        <a:p>
          <a:endParaRPr lang="es-ES"/>
        </a:p>
      </dgm:t>
    </dgm:pt>
    <dgm:pt modelId="{35554216-DA84-475E-A7E3-4163BE71A3C0}" type="sibTrans" cxnId="{3ADA054C-EFBB-4D2A-9446-C06466C41351}">
      <dgm:prSet/>
      <dgm:spPr/>
      <dgm:t>
        <a:bodyPr/>
        <a:lstStyle/>
        <a:p>
          <a:endParaRPr lang="es-ES"/>
        </a:p>
      </dgm:t>
    </dgm:pt>
    <dgm:pt modelId="{6C5A188D-6353-4F0C-AF63-BE3876C48CB8}">
      <dgm:prSet phldrT="[Texto]"/>
      <dgm:spPr/>
      <dgm:t>
        <a:bodyPr/>
        <a:lstStyle/>
        <a:p>
          <a:endParaRPr lang="es-ES" dirty="0"/>
        </a:p>
      </dgm:t>
    </dgm:pt>
    <dgm:pt modelId="{088805ED-78FB-45BD-BA38-823DB93C008A}" type="parTrans" cxnId="{79F8D924-C002-448D-8350-229016BDB336}">
      <dgm:prSet/>
      <dgm:spPr/>
      <dgm:t>
        <a:bodyPr/>
        <a:lstStyle/>
        <a:p>
          <a:endParaRPr lang="es-ES"/>
        </a:p>
      </dgm:t>
    </dgm:pt>
    <dgm:pt modelId="{C46BDE0C-6E91-45EF-915A-B479D86DEEFC}" type="sibTrans" cxnId="{79F8D924-C002-448D-8350-229016BDB336}">
      <dgm:prSet/>
      <dgm:spPr/>
      <dgm:t>
        <a:bodyPr/>
        <a:lstStyle/>
        <a:p>
          <a:endParaRPr lang="es-ES"/>
        </a:p>
      </dgm:t>
    </dgm:pt>
    <dgm:pt modelId="{30540CC0-3387-4706-9CC6-E2F4A67E688D}">
      <dgm:prSet phldrT="[Texto]"/>
      <dgm:spPr/>
      <dgm:t>
        <a:bodyPr/>
        <a:lstStyle/>
        <a:p>
          <a:endParaRPr lang="es-ES" dirty="0"/>
        </a:p>
      </dgm:t>
    </dgm:pt>
    <dgm:pt modelId="{3AA55676-3083-46DB-9694-F4EDC84BCA64}" type="parTrans" cxnId="{06B26177-3B75-42C5-A201-53D95CDE481F}">
      <dgm:prSet/>
      <dgm:spPr/>
      <dgm:t>
        <a:bodyPr/>
        <a:lstStyle/>
        <a:p>
          <a:endParaRPr lang="es-ES"/>
        </a:p>
      </dgm:t>
    </dgm:pt>
    <dgm:pt modelId="{51530756-7692-45A7-82D4-4BFAD8524230}" type="sibTrans" cxnId="{06B26177-3B75-42C5-A201-53D95CDE481F}">
      <dgm:prSet/>
      <dgm:spPr/>
      <dgm:t>
        <a:bodyPr/>
        <a:lstStyle/>
        <a:p>
          <a:endParaRPr lang="es-ES"/>
        </a:p>
      </dgm:t>
    </dgm:pt>
    <dgm:pt modelId="{D5A19036-B824-4C63-9E10-9A9B14560A43}">
      <dgm:prSet phldrT="[Texto]"/>
      <dgm:spPr/>
      <dgm:t>
        <a:bodyPr/>
        <a:lstStyle/>
        <a:p>
          <a:endParaRPr lang="es-ES" dirty="0"/>
        </a:p>
      </dgm:t>
    </dgm:pt>
    <dgm:pt modelId="{4236506F-5ECC-4A65-8C9B-5AE314E77957}" type="parTrans" cxnId="{195B1034-EC44-43C2-BA62-4184FBFBD193}">
      <dgm:prSet/>
      <dgm:spPr/>
      <dgm:t>
        <a:bodyPr/>
        <a:lstStyle/>
        <a:p>
          <a:endParaRPr lang="es-ES"/>
        </a:p>
      </dgm:t>
    </dgm:pt>
    <dgm:pt modelId="{E7A0ECA3-577F-4D4F-BFD4-3FB4F7543242}" type="sibTrans" cxnId="{195B1034-EC44-43C2-BA62-4184FBFBD193}">
      <dgm:prSet/>
      <dgm:spPr/>
      <dgm:t>
        <a:bodyPr/>
        <a:lstStyle/>
        <a:p>
          <a:endParaRPr lang="es-ES"/>
        </a:p>
      </dgm:t>
    </dgm:pt>
    <dgm:pt modelId="{82C3FBFD-4F82-4072-B058-85A6CAFAE8DC}">
      <dgm:prSet phldrT="[Texto]"/>
      <dgm:spPr/>
      <dgm:t>
        <a:bodyPr/>
        <a:lstStyle/>
        <a:p>
          <a:endParaRPr lang="es-ES" dirty="0"/>
        </a:p>
      </dgm:t>
    </dgm:pt>
    <dgm:pt modelId="{8EE08A04-0735-42BE-A1F6-2A34E612DAB0}" type="parTrans" cxnId="{26E9D5CE-0214-45D1-BA73-6829A348DA04}">
      <dgm:prSet/>
      <dgm:spPr/>
      <dgm:t>
        <a:bodyPr/>
        <a:lstStyle/>
        <a:p>
          <a:endParaRPr lang="es-ES"/>
        </a:p>
      </dgm:t>
    </dgm:pt>
    <dgm:pt modelId="{279753FB-B98A-400A-B738-23784EAC0B10}" type="sibTrans" cxnId="{26E9D5CE-0214-45D1-BA73-6829A348DA04}">
      <dgm:prSet/>
      <dgm:spPr/>
      <dgm:t>
        <a:bodyPr/>
        <a:lstStyle/>
        <a:p>
          <a:endParaRPr lang="es-ES"/>
        </a:p>
      </dgm:t>
    </dgm:pt>
    <dgm:pt modelId="{CB8051D7-0F37-4A9D-923B-E3BA8EE9C743}">
      <dgm:prSet phldrT="[Texto]"/>
      <dgm:spPr/>
      <dgm:t>
        <a:bodyPr/>
        <a:lstStyle/>
        <a:p>
          <a:endParaRPr lang="es-ES" dirty="0"/>
        </a:p>
      </dgm:t>
    </dgm:pt>
    <dgm:pt modelId="{19D3F3DE-6702-4CED-9E98-EA32589E17A0}" type="parTrans" cxnId="{BDEFD7E7-12CE-4C60-BBDC-2EEB93571383}">
      <dgm:prSet/>
      <dgm:spPr/>
      <dgm:t>
        <a:bodyPr/>
        <a:lstStyle/>
        <a:p>
          <a:endParaRPr lang="es-ES"/>
        </a:p>
      </dgm:t>
    </dgm:pt>
    <dgm:pt modelId="{F30A47A2-664C-4882-814E-61C65F59DD8C}" type="sibTrans" cxnId="{BDEFD7E7-12CE-4C60-BBDC-2EEB93571383}">
      <dgm:prSet/>
      <dgm:spPr/>
      <dgm:t>
        <a:bodyPr/>
        <a:lstStyle/>
        <a:p>
          <a:endParaRPr lang="es-ES"/>
        </a:p>
      </dgm:t>
    </dgm:pt>
    <dgm:pt modelId="{AB0C7A50-BED1-4775-979E-7AB0323B0F4B}">
      <dgm:prSet phldrT="[Texto]"/>
      <dgm:spPr/>
      <dgm:t>
        <a:bodyPr/>
        <a:lstStyle/>
        <a:p>
          <a:endParaRPr lang="es-ES" dirty="0"/>
        </a:p>
      </dgm:t>
    </dgm:pt>
    <dgm:pt modelId="{661FE229-FD46-472D-AA9F-753BA5DA4253}" type="parTrans" cxnId="{4EE1300B-3ECB-41EF-BF51-FEB7B80A2D66}">
      <dgm:prSet/>
      <dgm:spPr/>
      <dgm:t>
        <a:bodyPr/>
        <a:lstStyle/>
        <a:p>
          <a:endParaRPr lang="es-ES"/>
        </a:p>
      </dgm:t>
    </dgm:pt>
    <dgm:pt modelId="{FC8B781F-3248-45FF-B810-B4A32F07053E}" type="sibTrans" cxnId="{4EE1300B-3ECB-41EF-BF51-FEB7B80A2D66}">
      <dgm:prSet/>
      <dgm:spPr/>
      <dgm:t>
        <a:bodyPr/>
        <a:lstStyle/>
        <a:p>
          <a:endParaRPr lang="es-ES"/>
        </a:p>
      </dgm:t>
    </dgm:pt>
    <dgm:pt modelId="{5D4DCDF8-001D-42CF-8F9A-C9E163EE4427}">
      <dgm:prSet phldrT="[Texto]"/>
      <dgm:spPr/>
      <dgm:t>
        <a:bodyPr/>
        <a:lstStyle/>
        <a:p>
          <a:endParaRPr lang="es-ES" dirty="0"/>
        </a:p>
      </dgm:t>
    </dgm:pt>
    <dgm:pt modelId="{97E4AC01-01DF-4A19-8364-E3936115389B}" type="parTrans" cxnId="{521DDCCA-B809-4909-9A9A-12A8A2554875}">
      <dgm:prSet/>
      <dgm:spPr/>
      <dgm:t>
        <a:bodyPr/>
        <a:lstStyle/>
        <a:p>
          <a:endParaRPr lang="es-ES"/>
        </a:p>
      </dgm:t>
    </dgm:pt>
    <dgm:pt modelId="{FFCD756F-25BD-4472-9BA5-2FD3A21EB041}" type="sibTrans" cxnId="{521DDCCA-B809-4909-9A9A-12A8A2554875}">
      <dgm:prSet/>
      <dgm:spPr/>
      <dgm:t>
        <a:bodyPr/>
        <a:lstStyle/>
        <a:p>
          <a:endParaRPr lang="es-ES"/>
        </a:p>
      </dgm:t>
    </dgm:pt>
    <dgm:pt modelId="{4C30DDFD-9167-497D-A1AC-74833FAA300B}">
      <dgm:prSet phldrT="[Texto]"/>
      <dgm:spPr/>
      <dgm:t>
        <a:bodyPr/>
        <a:lstStyle/>
        <a:p>
          <a:endParaRPr lang="es-ES" dirty="0"/>
        </a:p>
      </dgm:t>
    </dgm:pt>
    <dgm:pt modelId="{35537A4C-5C47-490B-876B-4F14A044F352}" type="parTrans" cxnId="{3D9B1F78-637E-4180-96DF-CF1BA3B8E08C}">
      <dgm:prSet/>
      <dgm:spPr/>
      <dgm:t>
        <a:bodyPr/>
        <a:lstStyle/>
        <a:p>
          <a:endParaRPr lang="es-ES"/>
        </a:p>
      </dgm:t>
    </dgm:pt>
    <dgm:pt modelId="{999023BC-5007-4E57-8DEF-3D2FCECBA505}" type="sibTrans" cxnId="{3D9B1F78-637E-4180-96DF-CF1BA3B8E08C}">
      <dgm:prSet/>
      <dgm:spPr/>
      <dgm:t>
        <a:bodyPr/>
        <a:lstStyle/>
        <a:p>
          <a:endParaRPr lang="es-ES"/>
        </a:p>
      </dgm:t>
    </dgm:pt>
    <dgm:pt modelId="{7D8AA20A-700D-47D0-B923-716632611143}">
      <dgm:prSet phldrT="[Texto]"/>
      <dgm:spPr/>
      <dgm:t>
        <a:bodyPr/>
        <a:lstStyle/>
        <a:p>
          <a:endParaRPr lang="es-ES" dirty="0"/>
        </a:p>
      </dgm:t>
    </dgm:pt>
    <dgm:pt modelId="{01E82979-9D2C-4CB6-82D4-379217F893A6}" type="parTrans" cxnId="{E5059743-2BB6-4537-A592-84C8BAF8B1CF}">
      <dgm:prSet/>
      <dgm:spPr/>
      <dgm:t>
        <a:bodyPr/>
        <a:lstStyle/>
        <a:p>
          <a:endParaRPr lang="es-ES"/>
        </a:p>
      </dgm:t>
    </dgm:pt>
    <dgm:pt modelId="{A59D6B52-4669-41A7-9856-57B9BD7DF96C}" type="sibTrans" cxnId="{E5059743-2BB6-4537-A592-84C8BAF8B1CF}">
      <dgm:prSet/>
      <dgm:spPr/>
      <dgm:t>
        <a:bodyPr/>
        <a:lstStyle/>
        <a:p>
          <a:endParaRPr lang="es-ES"/>
        </a:p>
      </dgm:t>
    </dgm:pt>
    <dgm:pt modelId="{3CFE412A-2419-4255-BA8C-785F6EC55F0A}">
      <dgm:prSet phldrT="[Texto]"/>
      <dgm:spPr/>
      <dgm:t>
        <a:bodyPr/>
        <a:lstStyle/>
        <a:p>
          <a:endParaRPr lang="es-ES" dirty="0"/>
        </a:p>
      </dgm:t>
    </dgm:pt>
    <dgm:pt modelId="{489BAAC3-6A67-4847-A3ED-604E06314BBF}" type="parTrans" cxnId="{499F5D9C-FD2C-43EF-B945-962024923CEC}">
      <dgm:prSet/>
      <dgm:spPr/>
      <dgm:t>
        <a:bodyPr/>
        <a:lstStyle/>
        <a:p>
          <a:endParaRPr lang="es-ES"/>
        </a:p>
      </dgm:t>
    </dgm:pt>
    <dgm:pt modelId="{A1B8C4AC-C14C-4128-B0C9-6622B397F3BD}" type="sibTrans" cxnId="{499F5D9C-FD2C-43EF-B945-962024923CEC}">
      <dgm:prSet/>
      <dgm:spPr/>
      <dgm:t>
        <a:bodyPr/>
        <a:lstStyle/>
        <a:p>
          <a:endParaRPr lang="es-ES"/>
        </a:p>
      </dgm:t>
    </dgm:pt>
    <dgm:pt modelId="{BFD5AA52-8E6E-4B6A-9377-9D1A13C091A1}">
      <dgm:prSet phldrT="[Texto]"/>
      <dgm:spPr/>
      <dgm:t>
        <a:bodyPr/>
        <a:lstStyle/>
        <a:p>
          <a:endParaRPr lang="es-ES" dirty="0"/>
        </a:p>
      </dgm:t>
    </dgm:pt>
    <dgm:pt modelId="{2DCB3D7B-B416-4DA7-A8DA-FB999FA285BB}" type="parTrans" cxnId="{627F5994-217B-4BE8-B320-74611277EC41}">
      <dgm:prSet/>
      <dgm:spPr/>
      <dgm:t>
        <a:bodyPr/>
        <a:lstStyle/>
        <a:p>
          <a:endParaRPr lang="es-ES"/>
        </a:p>
      </dgm:t>
    </dgm:pt>
    <dgm:pt modelId="{3835C3DE-25BF-46C1-97A7-4CF16F46FA4D}" type="sibTrans" cxnId="{627F5994-217B-4BE8-B320-74611277EC41}">
      <dgm:prSet/>
      <dgm:spPr/>
      <dgm:t>
        <a:bodyPr/>
        <a:lstStyle/>
        <a:p>
          <a:endParaRPr lang="es-ES"/>
        </a:p>
      </dgm:t>
    </dgm:pt>
    <dgm:pt modelId="{5C5FD4E6-E1EA-4E86-8F91-1C45AE118086}">
      <dgm:prSet phldrT="[Texto]"/>
      <dgm:spPr/>
      <dgm:t>
        <a:bodyPr/>
        <a:lstStyle/>
        <a:p>
          <a:endParaRPr lang="es-ES" dirty="0"/>
        </a:p>
      </dgm:t>
    </dgm:pt>
    <dgm:pt modelId="{E328E490-4C09-4EF7-B79C-7CF2D1EC119A}" type="parTrans" cxnId="{5A8968B5-AC91-430A-B5AA-07F6483D9501}">
      <dgm:prSet/>
      <dgm:spPr/>
      <dgm:t>
        <a:bodyPr/>
        <a:lstStyle/>
        <a:p>
          <a:endParaRPr lang="es-ES"/>
        </a:p>
      </dgm:t>
    </dgm:pt>
    <dgm:pt modelId="{ED9A126A-E205-482A-A2A5-8CA95E99F4F6}" type="sibTrans" cxnId="{5A8968B5-AC91-430A-B5AA-07F6483D9501}">
      <dgm:prSet/>
      <dgm:spPr/>
      <dgm:t>
        <a:bodyPr/>
        <a:lstStyle/>
        <a:p>
          <a:endParaRPr lang="es-ES"/>
        </a:p>
      </dgm:t>
    </dgm:pt>
    <dgm:pt modelId="{AE2F3F13-29AC-43F9-A6D2-BF1694DB5CC1}">
      <dgm:prSet phldrT="[Texto]"/>
      <dgm:spPr/>
      <dgm:t>
        <a:bodyPr/>
        <a:lstStyle/>
        <a:p>
          <a:endParaRPr lang="es-ES" dirty="0"/>
        </a:p>
      </dgm:t>
    </dgm:pt>
    <dgm:pt modelId="{DA6DA502-93C1-464C-A67E-BDF570DBE826}" type="parTrans" cxnId="{3B7F3713-61D0-4A5B-AA64-733297405127}">
      <dgm:prSet/>
      <dgm:spPr/>
      <dgm:t>
        <a:bodyPr/>
        <a:lstStyle/>
        <a:p>
          <a:endParaRPr lang="es-ES"/>
        </a:p>
      </dgm:t>
    </dgm:pt>
    <dgm:pt modelId="{AF2FE667-0941-4D77-87FF-026F394930D9}" type="sibTrans" cxnId="{3B7F3713-61D0-4A5B-AA64-733297405127}">
      <dgm:prSet/>
      <dgm:spPr/>
      <dgm:t>
        <a:bodyPr/>
        <a:lstStyle/>
        <a:p>
          <a:endParaRPr lang="es-ES"/>
        </a:p>
      </dgm:t>
    </dgm:pt>
    <dgm:pt modelId="{2112DD4A-8DB2-4C3F-A5C5-545B0127868C}">
      <dgm:prSet phldrT="[Texto]"/>
      <dgm:spPr/>
      <dgm:t>
        <a:bodyPr/>
        <a:lstStyle/>
        <a:p>
          <a:endParaRPr lang="es-ES" dirty="0"/>
        </a:p>
      </dgm:t>
    </dgm:pt>
    <dgm:pt modelId="{B8C9DBB2-F6A9-4408-8BFD-E77E1E3CEBCF}" type="parTrans" cxnId="{1C1545F2-3A7C-415E-8D87-2290CFD52CA8}">
      <dgm:prSet/>
      <dgm:spPr/>
      <dgm:t>
        <a:bodyPr/>
        <a:lstStyle/>
        <a:p>
          <a:endParaRPr lang="es-ES"/>
        </a:p>
      </dgm:t>
    </dgm:pt>
    <dgm:pt modelId="{4C8E89F1-D02F-4811-9939-859DE058BD44}" type="sibTrans" cxnId="{1C1545F2-3A7C-415E-8D87-2290CFD52CA8}">
      <dgm:prSet/>
      <dgm:spPr/>
      <dgm:t>
        <a:bodyPr/>
        <a:lstStyle/>
        <a:p>
          <a:endParaRPr lang="es-ES"/>
        </a:p>
      </dgm:t>
    </dgm:pt>
    <dgm:pt modelId="{5F10DC7C-B4B2-4912-AE2A-F854BA9A08A5}">
      <dgm:prSet phldrT="[Texto]"/>
      <dgm:spPr/>
      <dgm:t>
        <a:bodyPr/>
        <a:lstStyle/>
        <a:p>
          <a:endParaRPr lang="es-ES" dirty="0"/>
        </a:p>
      </dgm:t>
    </dgm:pt>
    <dgm:pt modelId="{5A72374D-09C1-41E8-AA31-0C818ED7A9DD}" type="parTrans" cxnId="{FE536BF7-09B4-4FA9-B913-D614ED40C2E9}">
      <dgm:prSet/>
      <dgm:spPr/>
      <dgm:t>
        <a:bodyPr/>
        <a:lstStyle/>
        <a:p>
          <a:endParaRPr lang="es-ES"/>
        </a:p>
      </dgm:t>
    </dgm:pt>
    <dgm:pt modelId="{E8E64992-38C4-4897-86B8-4A6E06CB359A}" type="sibTrans" cxnId="{FE536BF7-09B4-4FA9-B913-D614ED40C2E9}">
      <dgm:prSet/>
      <dgm:spPr/>
      <dgm:t>
        <a:bodyPr/>
        <a:lstStyle/>
        <a:p>
          <a:endParaRPr lang="es-ES"/>
        </a:p>
      </dgm:t>
    </dgm:pt>
    <dgm:pt modelId="{C4C1BA4D-70AF-4D0D-A8CE-B1602AA57F3C}">
      <dgm:prSet phldrT="[Texto]"/>
      <dgm:spPr/>
      <dgm:t>
        <a:bodyPr/>
        <a:lstStyle/>
        <a:p>
          <a:endParaRPr lang="es-ES" dirty="0"/>
        </a:p>
      </dgm:t>
    </dgm:pt>
    <dgm:pt modelId="{DDE95931-8B9E-4056-8D45-4231EFA222DF}" type="parTrans" cxnId="{5EE6D7F8-8BFF-45AB-B1AD-0D2E635D8B58}">
      <dgm:prSet/>
      <dgm:spPr/>
      <dgm:t>
        <a:bodyPr/>
        <a:lstStyle/>
        <a:p>
          <a:endParaRPr lang="es-ES"/>
        </a:p>
      </dgm:t>
    </dgm:pt>
    <dgm:pt modelId="{1F2DB3E2-A79B-47FD-AB2B-369492144C90}" type="sibTrans" cxnId="{5EE6D7F8-8BFF-45AB-B1AD-0D2E635D8B58}">
      <dgm:prSet/>
      <dgm:spPr/>
      <dgm:t>
        <a:bodyPr/>
        <a:lstStyle/>
        <a:p>
          <a:endParaRPr lang="es-ES"/>
        </a:p>
      </dgm:t>
    </dgm:pt>
    <dgm:pt modelId="{38B589BF-80DB-4012-9882-5FB91938CF8B}">
      <dgm:prSet phldrT="[Texto]"/>
      <dgm:spPr/>
      <dgm:t>
        <a:bodyPr/>
        <a:lstStyle/>
        <a:p>
          <a:endParaRPr lang="es-ES" dirty="0"/>
        </a:p>
      </dgm:t>
    </dgm:pt>
    <dgm:pt modelId="{121B8BE2-82A8-4FB3-85DF-50977770B917}" type="parTrans" cxnId="{CCBA0FC9-02CC-4FC3-90CE-6D923EA35E95}">
      <dgm:prSet/>
      <dgm:spPr/>
      <dgm:t>
        <a:bodyPr/>
        <a:lstStyle/>
        <a:p>
          <a:endParaRPr lang="es-ES"/>
        </a:p>
      </dgm:t>
    </dgm:pt>
    <dgm:pt modelId="{B3140A3D-119E-4AFE-AE6C-EA7C62F8CCBF}" type="sibTrans" cxnId="{CCBA0FC9-02CC-4FC3-90CE-6D923EA35E95}">
      <dgm:prSet/>
      <dgm:spPr/>
      <dgm:t>
        <a:bodyPr/>
        <a:lstStyle/>
        <a:p>
          <a:endParaRPr lang="es-ES"/>
        </a:p>
      </dgm:t>
    </dgm:pt>
    <dgm:pt modelId="{8FB5A83D-0E08-421A-B891-10033996973E}">
      <dgm:prSet phldrT="[Texto]"/>
      <dgm:spPr/>
      <dgm:t>
        <a:bodyPr/>
        <a:lstStyle/>
        <a:p>
          <a:endParaRPr lang="es-ES" dirty="0"/>
        </a:p>
      </dgm:t>
    </dgm:pt>
    <dgm:pt modelId="{D8BC4320-2AB2-443C-9D23-A40B720D0F79}" type="parTrans" cxnId="{FDC2C90D-6B34-4A78-AD36-B18492CF2668}">
      <dgm:prSet/>
      <dgm:spPr/>
      <dgm:t>
        <a:bodyPr/>
        <a:lstStyle/>
        <a:p>
          <a:endParaRPr lang="es-ES"/>
        </a:p>
      </dgm:t>
    </dgm:pt>
    <dgm:pt modelId="{6DAD8444-57C1-4CEF-8BBC-E1F4DD26A2C3}" type="sibTrans" cxnId="{FDC2C90D-6B34-4A78-AD36-B18492CF2668}">
      <dgm:prSet/>
      <dgm:spPr/>
      <dgm:t>
        <a:bodyPr/>
        <a:lstStyle/>
        <a:p>
          <a:endParaRPr lang="es-ES"/>
        </a:p>
      </dgm:t>
    </dgm:pt>
    <dgm:pt modelId="{B41DE413-D589-4600-A4C1-0C7683381A4A}">
      <dgm:prSet phldrT="[Texto]"/>
      <dgm:spPr/>
      <dgm:t>
        <a:bodyPr/>
        <a:lstStyle/>
        <a:p>
          <a:endParaRPr lang="es-ES" dirty="0"/>
        </a:p>
      </dgm:t>
    </dgm:pt>
    <dgm:pt modelId="{7E5A27C8-50EF-461A-BE0F-7DABB32E870D}" type="parTrans" cxnId="{159D08D1-3808-4019-B16E-5E2BF932EB5A}">
      <dgm:prSet/>
      <dgm:spPr/>
      <dgm:t>
        <a:bodyPr/>
        <a:lstStyle/>
        <a:p>
          <a:endParaRPr lang="es-ES"/>
        </a:p>
      </dgm:t>
    </dgm:pt>
    <dgm:pt modelId="{AEDA7EF7-A16B-4C16-AC1C-12E1576B6487}" type="sibTrans" cxnId="{159D08D1-3808-4019-B16E-5E2BF932EB5A}">
      <dgm:prSet/>
      <dgm:spPr/>
      <dgm:t>
        <a:bodyPr/>
        <a:lstStyle/>
        <a:p>
          <a:endParaRPr lang="es-ES"/>
        </a:p>
      </dgm:t>
    </dgm:pt>
    <dgm:pt modelId="{91B92E19-E58B-4815-A685-66B97D0D16F4}">
      <dgm:prSet phldrT="[Texto]"/>
      <dgm:spPr/>
      <dgm:t>
        <a:bodyPr/>
        <a:lstStyle/>
        <a:p>
          <a:endParaRPr lang="es-ES" dirty="0"/>
        </a:p>
      </dgm:t>
    </dgm:pt>
    <dgm:pt modelId="{F895A341-6E1D-4896-82F0-8DA29D59A242}" type="parTrans" cxnId="{C61AEDED-BFDD-4603-9C7E-5C17C6703B13}">
      <dgm:prSet/>
      <dgm:spPr/>
      <dgm:t>
        <a:bodyPr/>
        <a:lstStyle/>
        <a:p>
          <a:endParaRPr lang="es-ES"/>
        </a:p>
      </dgm:t>
    </dgm:pt>
    <dgm:pt modelId="{0288C530-F085-4343-BA70-1EE30001AED0}" type="sibTrans" cxnId="{C61AEDED-BFDD-4603-9C7E-5C17C6703B13}">
      <dgm:prSet/>
      <dgm:spPr/>
      <dgm:t>
        <a:bodyPr/>
        <a:lstStyle/>
        <a:p>
          <a:endParaRPr lang="es-ES"/>
        </a:p>
      </dgm:t>
    </dgm:pt>
    <dgm:pt modelId="{AC1643D4-DD95-4AB5-B103-1E56998E9CEA}">
      <dgm:prSet phldrT="[Texto]"/>
      <dgm:spPr/>
      <dgm:t>
        <a:bodyPr/>
        <a:lstStyle/>
        <a:p>
          <a:endParaRPr lang="es-ES" dirty="0"/>
        </a:p>
      </dgm:t>
    </dgm:pt>
    <dgm:pt modelId="{BEE983EF-0DF0-4E93-A211-AB812D6F83C2}" type="parTrans" cxnId="{B179281E-D981-48DA-AAE7-D774CA061F0F}">
      <dgm:prSet/>
      <dgm:spPr/>
      <dgm:t>
        <a:bodyPr/>
        <a:lstStyle/>
        <a:p>
          <a:endParaRPr lang="es-ES"/>
        </a:p>
      </dgm:t>
    </dgm:pt>
    <dgm:pt modelId="{89ECCA8E-0ABA-4E3F-9165-5EA9BEFA59D0}" type="sibTrans" cxnId="{B179281E-D981-48DA-AAE7-D774CA061F0F}">
      <dgm:prSet/>
      <dgm:spPr/>
      <dgm:t>
        <a:bodyPr/>
        <a:lstStyle/>
        <a:p>
          <a:endParaRPr lang="es-ES"/>
        </a:p>
      </dgm:t>
    </dgm:pt>
    <dgm:pt modelId="{DD810205-6573-4E99-ABB6-540B76754955}">
      <dgm:prSet phldrT="[Texto]"/>
      <dgm:spPr/>
      <dgm:t>
        <a:bodyPr/>
        <a:lstStyle/>
        <a:p>
          <a:endParaRPr lang="es-ES" dirty="0"/>
        </a:p>
      </dgm:t>
    </dgm:pt>
    <dgm:pt modelId="{14FB264C-2B49-4BAE-A263-814596A346E8}" type="parTrans" cxnId="{DF44F794-DA4C-424E-AC73-491DC94DFF05}">
      <dgm:prSet/>
      <dgm:spPr/>
      <dgm:t>
        <a:bodyPr/>
        <a:lstStyle/>
        <a:p>
          <a:endParaRPr lang="es-ES"/>
        </a:p>
      </dgm:t>
    </dgm:pt>
    <dgm:pt modelId="{496B8696-7E26-4CC4-9158-30CEA7FD1C14}" type="sibTrans" cxnId="{DF44F794-DA4C-424E-AC73-491DC94DFF05}">
      <dgm:prSet/>
      <dgm:spPr/>
      <dgm:t>
        <a:bodyPr/>
        <a:lstStyle/>
        <a:p>
          <a:endParaRPr lang="es-ES"/>
        </a:p>
      </dgm:t>
    </dgm:pt>
    <dgm:pt modelId="{62E211D2-B3B0-49CC-AABF-66FBBBFA2138}">
      <dgm:prSet phldrT="[Texto]"/>
      <dgm:spPr/>
      <dgm:t>
        <a:bodyPr/>
        <a:lstStyle/>
        <a:p>
          <a:endParaRPr lang="es-ES" dirty="0"/>
        </a:p>
      </dgm:t>
    </dgm:pt>
    <dgm:pt modelId="{844211F1-629F-4ADD-9DE4-D53ED3852C5B}" type="parTrans" cxnId="{42827FE4-0FA6-4641-95BF-9894B90157CB}">
      <dgm:prSet/>
      <dgm:spPr/>
      <dgm:t>
        <a:bodyPr/>
        <a:lstStyle/>
        <a:p>
          <a:endParaRPr lang="es-ES"/>
        </a:p>
      </dgm:t>
    </dgm:pt>
    <dgm:pt modelId="{2919BFC2-D959-43CF-8AF2-012AE82D76FB}" type="sibTrans" cxnId="{42827FE4-0FA6-4641-95BF-9894B90157CB}">
      <dgm:prSet/>
      <dgm:spPr/>
      <dgm:t>
        <a:bodyPr/>
        <a:lstStyle/>
        <a:p>
          <a:endParaRPr lang="es-ES"/>
        </a:p>
      </dgm:t>
    </dgm:pt>
    <dgm:pt modelId="{15780C7F-F6AC-4AB1-9AD4-2C163660D9AA}" type="pres">
      <dgm:prSet presAssocID="{4D88A65F-93F6-4F0D-B260-E5C6F2FF8C66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A2ECCA9-163F-4F59-8A8A-7693C1681E91}" type="pres">
      <dgm:prSet presAssocID="{4F83E1E7-A229-4EC8-86F0-4DC7A72AF503}" presName="composite" presStyleCnt="0"/>
      <dgm:spPr/>
    </dgm:pt>
    <dgm:pt modelId="{8E55EEE2-6092-4CE0-B58C-240A93F68A81}" type="pres">
      <dgm:prSet presAssocID="{4F83E1E7-A229-4EC8-86F0-4DC7A72AF503}" presName="rect2" presStyleLbl="revTx" presStyleIdx="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D9A3A-DF2D-479F-A581-3AF409991C0F}" type="pres">
      <dgm:prSet presAssocID="{4F83E1E7-A229-4EC8-86F0-4DC7A72AF503}" presName="rect1" presStyleLbl="alignImgPlace1" presStyleIdx="0" presStyleCnt="56"/>
      <dgm:spPr>
        <a:solidFill>
          <a:schemeClr val="accent1">
            <a:lumMod val="75000"/>
          </a:schemeClr>
        </a:solidFill>
        <a:ln w="44450">
          <a:solidFill>
            <a:srgbClr val="FF0000"/>
          </a:solidFill>
        </a:ln>
      </dgm:spPr>
    </dgm:pt>
    <dgm:pt modelId="{790F3BE6-7B59-4263-B82F-D38774CCF4A1}" type="pres">
      <dgm:prSet presAssocID="{4138D8A4-CE7F-473E-9E13-7DA5C2E400F2}" presName="sibTrans" presStyleCnt="0"/>
      <dgm:spPr/>
    </dgm:pt>
    <dgm:pt modelId="{5C967FEF-42F9-4C40-9B7E-41133091BC01}" type="pres">
      <dgm:prSet presAssocID="{EB3AB20B-130C-427C-9007-E97FBAB5DE06}" presName="composite" presStyleCnt="0"/>
      <dgm:spPr/>
    </dgm:pt>
    <dgm:pt modelId="{CC46750C-BF34-40C5-9DA2-207FAEE2A671}" type="pres">
      <dgm:prSet presAssocID="{EB3AB20B-130C-427C-9007-E97FBAB5DE06}" presName="rect2" presStyleLbl="revTx" presStyleIdx="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EFFEFE-E89B-44CE-97B2-C5911459516A}" type="pres">
      <dgm:prSet presAssocID="{EB3AB20B-130C-427C-9007-E97FBAB5DE06}" presName="rect1" presStyleLbl="alignImgPlace1" presStyleIdx="1" presStyleCnt="56"/>
      <dgm:spPr>
        <a:solidFill>
          <a:schemeClr val="accent1">
            <a:lumMod val="75000"/>
          </a:schemeClr>
        </a:solidFill>
      </dgm:spPr>
    </dgm:pt>
    <dgm:pt modelId="{456EC4DB-9520-4F3C-AB1F-C9876C976C35}" type="pres">
      <dgm:prSet presAssocID="{D9B9479C-DFFE-4F84-85CE-DCA99EAC9F8B}" presName="sibTrans" presStyleCnt="0"/>
      <dgm:spPr/>
    </dgm:pt>
    <dgm:pt modelId="{DFF4F7E5-ACB1-4A38-B52A-365CCBD3C0AF}" type="pres">
      <dgm:prSet presAssocID="{E4297B69-2FA3-4F2D-9ABA-4E0D5F80705D}" presName="composite" presStyleCnt="0"/>
      <dgm:spPr/>
    </dgm:pt>
    <dgm:pt modelId="{C20F6306-43B4-4B61-8325-CAFFA09EF7AF}" type="pres">
      <dgm:prSet presAssocID="{E4297B69-2FA3-4F2D-9ABA-4E0D5F80705D}" presName="rect2" presStyleLbl="revTx" presStyleIdx="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24A41F-DFAE-414C-8263-46BA0D9644B9}" type="pres">
      <dgm:prSet presAssocID="{E4297B69-2FA3-4F2D-9ABA-4E0D5F80705D}" presName="rect1" presStyleLbl="alignImgPlace1" presStyleIdx="2" presStyleCnt="56"/>
      <dgm:spPr>
        <a:solidFill>
          <a:schemeClr val="accent1">
            <a:lumMod val="40000"/>
            <a:lumOff val="60000"/>
          </a:schemeClr>
        </a:solidFill>
      </dgm:spPr>
    </dgm:pt>
    <dgm:pt modelId="{BA40A3B5-5137-4A83-B013-7AF4B0B4B7B3}" type="pres">
      <dgm:prSet presAssocID="{95098DEE-04C3-4A7F-B859-B653201C4B9E}" presName="sibTrans" presStyleCnt="0"/>
      <dgm:spPr/>
    </dgm:pt>
    <dgm:pt modelId="{265939D3-0EAA-4935-8309-3F169DAC28DB}" type="pres">
      <dgm:prSet presAssocID="{BAE60AB7-91A9-4BAE-9CCA-63E500B8CC6E}" presName="composite" presStyleCnt="0"/>
      <dgm:spPr/>
    </dgm:pt>
    <dgm:pt modelId="{1B31DB01-420F-4048-82BE-A592522B246D}" type="pres">
      <dgm:prSet presAssocID="{BAE60AB7-91A9-4BAE-9CCA-63E500B8CC6E}" presName="rect2" presStyleLbl="revTx" presStyleIdx="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9BBE63-8530-42C5-9322-31E6D204912C}" type="pres">
      <dgm:prSet presAssocID="{BAE60AB7-91A9-4BAE-9CCA-63E500B8CC6E}" presName="rect1" presStyleLbl="alignImgPlace1" presStyleIdx="3" presStyleCnt="56"/>
      <dgm:spPr>
        <a:solidFill>
          <a:schemeClr val="accent1">
            <a:lumMod val="40000"/>
            <a:lumOff val="60000"/>
          </a:schemeClr>
        </a:solidFill>
      </dgm:spPr>
    </dgm:pt>
    <dgm:pt modelId="{18C80260-C959-4DB2-82B2-769A09061A65}" type="pres">
      <dgm:prSet presAssocID="{24B71689-7524-4638-84EE-DFA3E2B30081}" presName="sibTrans" presStyleCnt="0"/>
      <dgm:spPr/>
    </dgm:pt>
    <dgm:pt modelId="{8DD19393-15B8-4721-BA5C-0E379FECE762}" type="pres">
      <dgm:prSet presAssocID="{B41DE413-D589-4600-A4C1-0C7683381A4A}" presName="composite" presStyleCnt="0"/>
      <dgm:spPr/>
    </dgm:pt>
    <dgm:pt modelId="{C128C297-9C9F-4699-B73F-D2F21C0AEE05}" type="pres">
      <dgm:prSet presAssocID="{B41DE413-D589-4600-A4C1-0C7683381A4A}" presName="rect2" presStyleLbl="revTx" presStyleIdx="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549AF-9B76-41F3-8747-5CF31F60E399}" type="pres">
      <dgm:prSet presAssocID="{B41DE413-D589-4600-A4C1-0C7683381A4A}" presName="rect1" presStyleLbl="alignImgPlace1" presStyleIdx="4" presStyleCnt="56"/>
      <dgm:spPr>
        <a:solidFill>
          <a:schemeClr val="accent1">
            <a:lumMod val="40000"/>
            <a:lumOff val="60000"/>
          </a:schemeClr>
        </a:solidFill>
      </dgm:spPr>
    </dgm:pt>
    <dgm:pt modelId="{0BB0F504-69C5-4D25-8BFB-E3811B59E136}" type="pres">
      <dgm:prSet presAssocID="{AEDA7EF7-A16B-4C16-AC1C-12E1576B6487}" presName="sibTrans" presStyleCnt="0"/>
      <dgm:spPr/>
    </dgm:pt>
    <dgm:pt modelId="{891395C5-7943-4A1B-9C93-720267973E44}" type="pres">
      <dgm:prSet presAssocID="{91B92E19-E58B-4815-A685-66B97D0D16F4}" presName="composite" presStyleCnt="0"/>
      <dgm:spPr/>
    </dgm:pt>
    <dgm:pt modelId="{F42E7DE3-B092-4692-9ED4-DE65244232E4}" type="pres">
      <dgm:prSet presAssocID="{91B92E19-E58B-4815-A685-66B97D0D16F4}" presName="rect2" presStyleLbl="revTx" presStyleIdx="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6C4235-9208-4ADE-8026-DC22BD01F4C3}" type="pres">
      <dgm:prSet presAssocID="{91B92E19-E58B-4815-A685-66B97D0D16F4}" presName="rect1" presStyleLbl="alignImgPlace1" presStyleIdx="5" presStyleCnt="56"/>
      <dgm:spPr>
        <a:solidFill>
          <a:schemeClr val="accent1">
            <a:lumMod val="40000"/>
            <a:lumOff val="60000"/>
          </a:schemeClr>
        </a:solidFill>
      </dgm:spPr>
    </dgm:pt>
    <dgm:pt modelId="{8C692A12-D3B3-42FF-8D40-29CEEB01F0C0}" type="pres">
      <dgm:prSet presAssocID="{0288C530-F085-4343-BA70-1EE30001AED0}" presName="sibTrans" presStyleCnt="0"/>
      <dgm:spPr/>
    </dgm:pt>
    <dgm:pt modelId="{772C75E2-E9D6-4B70-BB00-DEC775CE6DCD}" type="pres">
      <dgm:prSet presAssocID="{AC1643D4-DD95-4AB5-B103-1E56998E9CEA}" presName="composite" presStyleCnt="0"/>
      <dgm:spPr/>
    </dgm:pt>
    <dgm:pt modelId="{06DE96CA-599D-418E-BB14-67E17D25FBD0}" type="pres">
      <dgm:prSet presAssocID="{AC1643D4-DD95-4AB5-B103-1E56998E9CEA}" presName="rect2" presStyleLbl="revTx" presStyleIdx="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AF4C16-1B54-4CDB-85E6-57091B2F25C5}" type="pres">
      <dgm:prSet presAssocID="{AC1643D4-DD95-4AB5-B103-1E56998E9CEA}" presName="rect1" presStyleLbl="alignImgPlace1" presStyleIdx="6" presStyleCnt="56"/>
      <dgm:spPr>
        <a:solidFill>
          <a:schemeClr val="accent1">
            <a:lumMod val="40000"/>
            <a:lumOff val="60000"/>
          </a:schemeClr>
        </a:solidFill>
      </dgm:spPr>
    </dgm:pt>
    <dgm:pt modelId="{0FA9ABD5-907E-4537-9C86-C0D58A23C306}" type="pres">
      <dgm:prSet presAssocID="{89ECCA8E-0ABA-4E3F-9165-5EA9BEFA59D0}" presName="sibTrans" presStyleCnt="0"/>
      <dgm:spPr/>
    </dgm:pt>
    <dgm:pt modelId="{667EF583-F478-458B-8DB5-650437935312}" type="pres">
      <dgm:prSet presAssocID="{DD810205-6573-4E99-ABB6-540B76754955}" presName="composite" presStyleCnt="0"/>
      <dgm:spPr/>
    </dgm:pt>
    <dgm:pt modelId="{FE36F7DA-7A2E-4D03-B9F7-F840DE94456A}" type="pres">
      <dgm:prSet presAssocID="{DD810205-6573-4E99-ABB6-540B76754955}" presName="rect2" presStyleLbl="revTx" presStyleIdx="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7A07-1E42-47FB-8C69-AD96868DF9A9}" type="pres">
      <dgm:prSet presAssocID="{DD810205-6573-4E99-ABB6-540B76754955}" presName="rect1" presStyleLbl="alignImgPlace1" presStyleIdx="7" presStyleCnt="56"/>
      <dgm:spPr>
        <a:solidFill>
          <a:schemeClr val="accent1">
            <a:lumMod val="40000"/>
            <a:lumOff val="60000"/>
          </a:schemeClr>
        </a:solidFill>
      </dgm:spPr>
    </dgm:pt>
    <dgm:pt modelId="{F5B38717-854D-4C78-951B-98B2E59FAECB}" type="pres">
      <dgm:prSet presAssocID="{496B8696-7E26-4CC4-9158-30CEA7FD1C14}" presName="sibTrans" presStyleCnt="0"/>
      <dgm:spPr/>
    </dgm:pt>
    <dgm:pt modelId="{680F87E8-C68A-4498-9337-237E46C9C38E}" type="pres">
      <dgm:prSet presAssocID="{62E211D2-B3B0-49CC-AABF-66FBBBFA2138}" presName="composite" presStyleCnt="0"/>
      <dgm:spPr/>
    </dgm:pt>
    <dgm:pt modelId="{CFC7F154-65B1-4ED3-B187-D0883FD67C6A}" type="pres">
      <dgm:prSet presAssocID="{62E211D2-B3B0-49CC-AABF-66FBBBFA2138}" presName="rect2" presStyleLbl="revTx" presStyleIdx="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1F219A-A8EF-4999-A84C-F62ED952BBEF}" type="pres">
      <dgm:prSet presAssocID="{62E211D2-B3B0-49CC-AABF-66FBBBFA2138}" presName="rect1" presStyleLbl="alignImgPlace1" presStyleIdx="8" presStyleCnt="56"/>
      <dgm:spPr>
        <a:solidFill>
          <a:schemeClr val="accent1">
            <a:lumMod val="40000"/>
            <a:lumOff val="60000"/>
          </a:schemeClr>
        </a:solidFill>
      </dgm:spPr>
    </dgm:pt>
    <dgm:pt modelId="{F76D44FE-D168-4959-8420-BB3941FD007B}" type="pres">
      <dgm:prSet presAssocID="{2919BFC2-D959-43CF-8AF2-012AE82D76FB}" presName="sibTrans" presStyleCnt="0"/>
      <dgm:spPr/>
    </dgm:pt>
    <dgm:pt modelId="{BD3EFC5F-326C-4A57-BF06-B42309727F11}" type="pres">
      <dgm:prSet presAssocID="{8FB5A83D-0E08-421A-B891-10033996973E}" presName="composite" presStyleCnt="0"/>
      <dgm:spPr/>
    </dgm:pt>
    <dgm:pt modelId="{F6604BBB-2B03-418B-BD69-294713BCFA18}" type="pres">
      <dgm:prSet presAssocID="{8FB5A83D-0E08-421A-B891-10033996973E}" presName="rect2" presStyleLbl="revTx" presStyleIdx="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D0C8C-010C-4064-AD1E-D6C6C97EF614}" type="pres">
      <dgm:prSet presAssocID="{8FB5A83D-0E08-421A-B891-10033996973E}" presName="rect1" presStyleLbl="alignImgPlace1" presStyleIdx="9" presStyleCnt="56"/>
      <dgm:spPr>
        <a:solidFill>
          <a:schemeClr val="accent1">
            <a:lumMod val="40000"/>
            <a:lumOff val="60000"/>
          </a:schemeClr>
        </a:solidFill>
      </dgm:spPr>
    </dgm:pt>
    <dgm:pt modelId="{F1139443-E632-4445-8AB2-C5157CCC223F}" type="pres">
      <dgm:prSet presAssocID="{6DAD8444-57C1-4CEF-8BBC-E1F4DD26A2C3}" presName="sibTrans" presStyleCnt="0"/>
      <dgm:spPr/>
    </dgm:pt>
    <dgm:pt modelId="{8927DB5B-1F01-48D2-B005-441C9B169163}" type="pres">
      <dgm:prSet presAssocID="{721442C1-AEA3-408C-BD5D-B7D66356C149}" presName="composite" presStyleCnt="0"/>
      <dgm:spPr/>
    </dgm:pt>
    <dgm:pt modelId="{202F3950-820C-4883-9C40-189B06F26AF6}" type="pres">
      <dgm:prSet presAssocID="{721442C1-AEA3-408C-BD5D-B7D66356C149}" presName="rect2" presStyleLbl="revTx" presStyleIdx="1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F3838-B536-4B0C-B47D-AA094CC90E00}" type="pres">
      <dgm:prSet presAssocID="{721442C1-AEA3-408C-BD5D-B7D66356C149}" presName="rect1" presStyleLbl="alignImgPlace1" presStyleIdx="10" presStyleCnt="56"/>
      <dgm:spPr>
        <a:solidFill>
          <a:schemeClr val="accent1">
            <a:lumMod val="40000"/>
            <a:lumOff val="60000"/>
          </a:schemeClr>
        </a:solidFill>
      </dgm:spPr>
    </dgm:pt>
    <dgm:pt modelId="{883814E3-90F6-4FB7-92C0-C3D6623C3B92}" type="pres">
      <dgm:prSet presAssocID="{510F6CF0-97DD-4DEA-B08D-2F8C1A6DE662}" presName="sibTrans" presStyleCnt="0"/>
      <dgm:spPr/>
    </dgm:pt>
    <dgm:pt modelId="{C54BAAAD-E7F6-4039-98C1-62D958A7E29E}" type="pres">
      <dgm:prSet presAssocID="{B4F7D41A-A483-4FB9-A672-14092D7183AE}" presName="composite" presStyleCnt="0"/>
      <dgm:spPr/>
    </dgm:pt>
    <dgm:pt modelId="{DE76088E-5339-433C-A0B2-2C90B101E874}" type="pres">
      <dgm:prSet presAssocID="{B4F7D41A-A483-4FB9-A672-14092D7183AE}" presName="rect2" presStyleLbl="revTx" presStyleIdx="1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B91570-774E-4A37-AF8E-229E0F81AB43}" type="pres">
      <dgm:prSet presAssocID="{B4F7D41A-A483-4FB9-A672-14092D7183AE}" presName="rect1" presStyleLbl="alignImgPlace1" presStyleIdx="11" presStyleCnt="56"/>
      <dgm:spPr>
        <a:xfrm>
          <a:off x="2174061" y="950020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C1A11ADC-FF92-4517-AAE2-3323F4A8ADF2}" type="pres">
      <dgm:prSet presAssocID="{6C385B51-1AF1-4D5A-B5A6-54E58837A201}" presName="sibTrans" presStyleCnt="0"/>
      <dgm:spPr/>
    </dgm:pt>
    <dgm:pt modelId="{6818B153-704F-4861-AEB8-8535E7F1B3C1}" type="pres">
      <dgm:prSet presAssocID="{FCE34E18-F4ED-46F5-906C-0243E6FD73E0}" presName="composite" presStyleCnt="0"/>
      <dgm:spPr/>
    </dgm:pt>
    <dgm:pt modelId="{F21F686E-56F3-4409-9864-8CEE98943ACD}" type="pres">
      <dgm:prSet presAssocID="{FCE34E18-F4ED-46F5-906C-0243E6FD73E0}" presName="rect2" presStyleLbl="revTx" presStyleIdx="1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7A25FC-E829-488A-9E96-D69C6161AE80}" type="pres">
      <dgm:prSet presAssocID="{FCE34E18-F4ED-46F5-906C-0243E6FD73E0}" presName="rect1" presStyleLbl="alignImgPlace1" presStyleIdx="12" presStyleCnt="56"/>
      <dgm:spPr>
        <a:solidFill>
          <a:schemeClr val="accent1">
            <a:lumMod val="40000"/>
            <a:lumOff val="60000"/>
          </a:schemeClr>
        </a:solidFill>
      </dgm:spPr>
    </dgm:pt>
    <dgm:pt modelId="{0E003B9B-D173-46EE-B1A2-1786359EFC9C}" type="pres">
      <dgm:prSet presAssocID="{F6CB4445-0F6B-4140-9889-DAB922EDA421}" presName="sibTrans" presStyleCnt="0"/>
      <dgm:spPr/>
    </dgm:pt>
    <dgm:pt modelId="{FA885DBF-333E-4089-B4E6-3F9AAF3509BB}" type="pres">
      <dgm:prSet presAssocID="{2B7AD84F-078A-4846-A01E-87D6160811EE}" presName="composite" presStyleCnt="0"/>
      <dgm:spPr/>
    </dgm:pt>
    <dgm:pt modelId="{BD2B4A75-58E2-4F7E-8C2A-28F815F98BBE}" type="pres">
      <dgm:prSet presAssocID="{2B7AD84F-078A-4846-A01E-87D6160811EE}" presName="rect2" presStyleLbl="revTx" presStyleIdx="1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9D9A5-915E-489F-A45C-CFF14007B8D6}" type="pres">
      <dgm:prSet presAssocID="{2B7AD84F-078A-4846-A01E-87D6160811EE}" presName="rect1" presStyleLbl="alignImgPlace1" presStyleIdx="13" presStyleCnt="56"/>
      <dgm:spPr>
        <a:solidFill>
          <a:schemeClr val="accent1">
            <a:lumMod val="40000"/>
            <a:lumOff val="60000"/>
          </a:schemeClr>
        </a:solidFill>
      </dgm:spPr>
    </dgm:pt>
    <dgm:pt modelId="{675237A2-2353-421B-BEFD-ADDB2512389E}" type="pres">
      <dgm:prSet presAssocID="{E1B1E0AE-D401-4F6A-8C3A-3861BF9FD417}" presName="sibTrans" presStyleCnt="0"/>
      <dgm:spPr/>
    </dgm:pt>
    <dgm:pt modelId="{FF9DD7F7-588C-410F-851C-06CB71C537CA}" type="pres">
      <dgm:prSet presAssocID="{C71B0452-69BC-4E54-82C8-D89D078CB5CE}" presName="composite" presStyleCnt="0"/>
      <dgm:spPr/>
    </dgm:pt>
    <dgm:pt modelId="{D93E643B-A6D6-4EED-9D55-20742244C48A}" type="pres">
      <dgm:prSet presAssocID="{C71B0452-69BC-4E54-82C8-D89D078CB5CE}" presName="rect2" presStyleLbl="revTx" presStyleIdx="1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A0FE8C-5C88-486C-97A3-D12410EE0481}" type="pres">
      <dgm:prSet presAssocID="{C71B0452-69BC-4E54-82C8-D89D078CB5CE}" presName="rect1" presStyleLbl="alignImgPlace1" presStyleIdx="14" presStyleCnt="56"/>
      <dgm:spPr>
        <a:solidFill>
          <a:schemeClr val="accent1">
            <a:lumMod val="40000"/>
            <a:lumOff val="60000"/>
          </a:schemeClr>
        </a:solidFill>
      </dgm:spPr>
    </dgm:pt>
    <dgm:pt modelId="{804E31DE-4166-4AF7-BD3F-04E3E1D3A304}" type="pres">
      <dgm:prSet presAssocID="{5E8D89C8-3322-4154-B82B-41B679C3CCEF}" presName="sibTrans" presStyleCnt="0"/>
      <dgm:spPr/>
    </dgm:pt>
    <dgm:pt modelId="{8C5A1CEE-2552-4F6F-B9DD-AE81809C543F}" type="pres">
      <dgm:prSet presAssocID="{8E951791-2320-452C-AB0F-98AD5E75A202}" presName="composite" presStyleCnt="0"/>
      <dgm:spPr/>
    </dgm:pt>
    <dgm:pt modelId="{CBD764E7-CD24-4F8B-9DC6-02CD264D06BE}" type="pres">
      <dgm:prSet presAssocID="{8E951791-2320-452C-AB0F-98AD5E75A202}" presName="rect2" presStyleLbl="revTx" presStyleIdx="1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634879-2EC4-45DD-96D8-ACD97B4B43BE}" type="pres">
      <dgm:prSet presAssocID="{8E951791-2320-452C-AB0F-98AD5E75A202}" presName="rect1" presStyleLbl="alignImgPlace1" presStyleIdx="15" presStyleCnt="56"/>
      <dgm:spPr>
        <a:solidFill>
          <a:schemeClr val="accent1">
            <a:lumMod val="40000"/>
            <a:lumOff val="60000"/>
          </a:schemeClr>
        </a:solidFill>
      </dgm:spPr>
    </dgm:pt>
    <dgm:pt modelId="{1B0E60AA-05DA-4D3E-8CEF-C3D499022F01}" type="pres">
      <dgm:prSet presAssocID="{4F6C799A-ED4B-480A-A58F-E293D73A8BD7}" presName="sibTrans" presStyleCnt="0"/>
      <dgm:spPr/>
    </dgm:pt>
    <dgm:pt modelId="{F2B0FE67-0247-41AD-A61A-B3F2E96B525D}" type="pres">
      <dgm:prSet presAssocID="{657D7664-E2A3-481D-B50C-EA9486174A3E}" presName="composite" presStyleCnt="0"/>
      <dgm:spPr/>
    </dgm:pt>
    <dgm:pt modelId="{D863485D-497A-4E12-97F8-C66F8B766055}" type="pres">
      <dgm:prSet presAssocID="{657D7664-E2A3-481D-B50C-EA9486174A3E}" presName="rect2" presStyleLbl="revTx" presStyleIdx="1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9FD77-1E36-4930-AA13-8C42610BCE4B}" type="pres">
      <dgm:prSet presAssocID="{657D7664-E2A3-481D-B50C-EA9486174A3E}" presName="rect1" presStyleLbl="alignImgPlace1" presStyleIdx="16" presStyleCnt="56"/>
      <dgm:spPr>
        <a:solidFill>
          <a:schemeClr val="accent1">
            <a:lumMod val="40000"/>
            <a:lumOff val="60000"/>
          </a:schemeClr>
        </a:solidFill>
      </dgm:spPr>
    </dgm:pt>
    <dgm:pt modelId="{D1E2A1C4-16AF-4C34-A49A-1E04BDFBC0D2}" type="pres">
      <dgm:prSet presAssocID="{379CDFF3-9E73-4459-A843-6EEA5550D7B7}" presName="sibTrans" presStyleCnt="0"/>
      <dgm:spPr/>
    </dgm:pt>
    <dgm:pt modelId="{D84EFD20-3AC4-491E-B172-21F6FD9B27FE}" type="pres">
      <dgm:prSet presAssocID="{DA0FE6DE-5C53-4CE6-B2C7-E5B589175C73}" presName="composite" presStyleCnt="0"/>
      <dgm:spPr/>
    </dgm:pt>
    <dgm:pt modelId="{ADBB781F-7283-4C90-9A17-E19CBCC3AB34}" type="pres">
      <dgm:prSet presAssocID="{DA0FE6DE-5C53-4CE6-B2C7-E5B589175C73}" presName="rect2" presStyleLbl="revTx" presStyleIdx="1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6B044-F869-4203-874D-FB055161079D}" type="pres">
      <dgm:prSet presAssocID="{DA0FE6DE-5C53-4CE6-B2C7-E5B589175C73}" presName="rect1" presStyleLbl="alignImgPlace1" presStyleIdx="17" presStyleCnt="56"/>
      <dgm:spPr>
        <a:solidFill>
          <a:schemeClr val="accent1">
            <a:lumMod val="40000"/>
            <a:lumOff val="60000"/>
          </a:schemeClr>
        </a:solidFill>
      </dgm:spPr>
    </dgm:pt>
    <dgm:pt modelId="{841FEF30-A974-48E5-83D6-13F6674C056C}" type="pres">
      <dgm:prSet presAssocID="{E16D85E8-9F4A-452A-A85F-6D38FDC5CDB3}" presName="sibTrans" presStyleCnt="0"/>
      <dgm:spPr/>
    </dgm:pt>
    <dgm:pt modelId="{9BCCA268-0A9C-4E3A-B0B4-6EC94CB3E812}" type="pres">
      <dgm:prSet presAssocID="{071D7DED-D2C4-4384-AA58-2834FEF1C610}" presName="composite" presStyleCnt="0"/>
      <dgm:spPr/>
    </dgm:pt>
    <dgm:pt modelId="{BC576283-F2A3-4105-AC81-03933F9474D1}" type="pres">
      <dgm:prSet presAssocID="{071D7DED-D2C4-4384-AA58-2834FEF1C610}" presName="rect2" presStyleLbl="revTx" presStyleIdx="1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7BB411-7DF8-41E7-B838-4867C49FEB20}" type="pres">
      <dgm:prSet presAssocID="{071D7DED-D2C4-4384-AA58-2834FEF1C610}" presName="rect1" presStyleLbl="alignImgPlace1" presStyleIdx="18" presStyleCnt="56"/>
      <dgm:spPr>
        <a:solidFill>
          <a:schemeClr val="accent1">
            <a:lumMod val="40000"/>
            <a:lumOff val="60000"/>
          </a:schemeClr>
        </a:solidFill>
      </dgm:spPr>
    </dgm:pt>
    <dgm:pt modelId="{B2C94D81-333B-4D13-ADBE-1FDE56F495C0}" type="pres">
      <dgm:prSet presAssocID="{64C2E81C-6B39-4385-8B87-490CC04345F1}" presName="sibTrans" presStyleCnt="0"/>
      <dgm:spPr/>
    </dgm:pt>
    <dgm:pt modelId="{802C9968-E565-420C-AD27-1920B9618017}" type="pres">
      <dgm:prSet presAssocID="{137D28BB-3801-4E26-ACA9-233A4669511E}" presName="composite" presStyleCnt="0"/>
      <dgm:spPr/>
    </dgm:pt>
    <dgm:pt modelId="{0BF379FE-2667-4A67-8FB7-1A0824DCD22F}" type="pres">
      <dgm:prSet presAssocID="{137D28BB-3801-4E26-ACA9-233A4669511E}" presName="rect2" presStyleLbl="revTx" presStyleIdx="1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1ADBC3-AB41-4AD6-B620-9357A7868373}" type="pres">
      <dgm:prSet presAssocID="{137D28BB-3801-4E26-ACA9-233A4669511E}" presName="rect1" presStyleLbl="alignImgPlace1" presStyleIdx="19" presStyleCnt="56"/>
      <dgm:spPr>
        <a:xfrm>
          <a:off x="2174061" y="1735325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D5234A55-ACBF-4F72-9FE2-1F6C4E0F5BE4}" type="pres">
      <dgm:prSet presAssocID="{AA295676-5E3F-481A-9145-F0D132CFC15B}" presName="sibTrans" presStyleCnt="0"/>
      <dgm:spPr/>
    </dgm:pt>
    <dgm:pt modelId="{D9023ACF-636A-4314-9C73-2F85E411A7E6}" type="pres">
      <dgm:prSet presAssocID="{9DA3DD07-4515-4E99-8116-384154073775}" presName="composite" presStyleCnt="0"/>
      <dgm:spPr/>
    </dgm:pt>
    <dgm:pt modelId="{B2B4EE64-EBDC-4CD3-A129-D2B00DAC464E}" type="pres">
      <dgm:prSet presAssocID="{9DA3DD07-4515-4E99-8116-384154073775}" presName="rect2" presStyleLbl="revTx" presStyleIdx="2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6D2AD8-ED04-4674-9E2F-96582F561444}" type="pres">
      <dgm:prSet presAssocID="{9DA3DD07-4515-4E99-8116-384154073775}" presName="rect1" presStyleLbl="alignImgPlace1" presStyleIdx="20" presStyleCnt="56"/>
      <dgm:spPr>
        <a:solidFill>
          <a:schemeClr val="accent1">
            <a:lumMod val="75000"/>
          </a:schemeClr>
        </a:solidFill>
      </dgm:spPr>
    </dgm:pt>
    <dgm:pt modelId="{7AB6610E-5F31-4CEC-9591-73FED48B768A}" type="pres">
      <dgm:prSet presAssocID="{5E378608-F2FA-44FC-BC6D-1AB96804CDD8}" presName="sibTrans" presStyleCnt="0"/>
      <dgm:spPr/>
    </dgm:pt>
    <dgm:pt modelId="{3BBE6D1D-3DA9-457D-804B-2C9FFB1E54B6}" type="pres">
      <dgm:prSet presAssocID="{7DBB9AF9-1BA2-49E1-A9FD-22CAD6DB8263}" presName="composite" presStyleCnt="0"/>
      <dgm:spPr/>
    </dgm:pt>
    <dgm:pt modelId="{EF526FFA-59C1-4F57-AA66-3F0D4BF49CF9}" type="pres">
      <dgm:prSet presAssocID="{7DBB9AF9-1BA2-49E1-A9FD-22CAD6DB8263}" presName="rect2" presStyleLbl="revTx" presStyleIdx="2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8B7CFC-0D7B-41FD-804A-86A04FDF632E}" type="pres">
      <dgm:prSet presAssocID="{7DBB9AF9-1BA2-49E1-A9FD-22CAD6DB8263}" presName="rect1" presStyleLbl="alignImgPlace1" presStyleIdx="21" presStyleCnt="56"/>
      <dgm:spPr>
        <a:solidFill>
          <a:schemeClr val="accent1">
            <a:lumMod val="40000"/>
            <a:lumOff val="60000"/>
          </a:schemeClr>
        </a:solidFill>
      </dgm:spPr>
    </dgm:pt>
    <dgm:pt modelId="{0C7885DA-2287-46A1-9AC5-6FAAA6DD491A}" type="pres">
      <dgm:prSet presAssocID="{FDC2C51A-70F7-4504-BB08-A1D78234F83C}" presName="sibTrans" presStyleCnt="0"/>
      <dgm:spPr/>
    </dgm:pt>
    <dgm:pt modelId="{E170F6EE-AFE1-40EB-A3B3-476DFC5DE3D3}" type="pres">
      <dgm:prSet presAssocID="{08E9AE6C-5109-4EC7-B761-4B7464F27A01}" presName="composite" presStyleCnt="0"/>
      <dgm:spPr/>
    </dgm:pt>
    <dgm:pt modelId="{0290C083-8984-4A58-9A29-103FAC96A5A4}" type="pres">
      <dgm:prSet presAssocID="{08E9AE6C-5109-4EC7-B761-4B7464F27A01}" presName="rect2" presStyleLbl="revTx" presStyleIdx="2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A8347-B4E2-4341-A59F-490C6034BA8E}" type="pres">
      <dgm:prSet presAssocID="{08E9AE6C-5109-4EC7-B761-4B7464F27A01}" presName="rect1" presStyleLbl="alignImgPlace1" presStyleIdx="22" presStyleCnt="56"/>
      <dgm:spPr>
        <a:solidFill>
          <a:schemeClr val="accent1">
            <a:lumMod val="40000"/>
            <a:lumOff val="60000"/>
          </a:schemeClr>
        </a:solidFill>
      </dgm:spPr>
    </dgm:pt>
    <dgm:pt modelId="{2FCBCE55-3CC1-41AC-8D81-719C36E125E1}" type="pres">
      <dgm:prSet presAssocID="{F57144A4-A251-420F-BECE-F249A9DEC83F}" presName="sibTrans" presStyleCnt="0"/>
      <dgm:spPr/>
    </dgm:pt>
    <dgm:pt modelId="{FAFA2FF7-C918-4C0B-AF27-C5B29469389A}" type="pres">
      <dgm:prSet presAssocID="{D057FA94-E3AF-4BD2-956C-52FEEDF2F0A2}" presName="composite" presStyleCnt="0"/>
      <dgm:spPr/>
    </dgm:pt>
    <dgm:pt modelId="{B5B1E80B-AEFC-493A-AE5E-6DEA2C2372D7}" type="pres">
      <dgm:prSet presAssocID="{D057FA94-E3AF-4BD2-956C-52FEEDF2F0A2}" presName="rect2" presStyleLbl="revTx" presStyleIdx="2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F2AB60-5180-498E-82C2-07462E7946FA}" type="pres">
      <dgm:prSet presAssocID="{D057FA94-E3AF-4BD2-956C-52FEEDF2F0A2}" presName="rect1" presStyleLbl="alignImgPlace1" presStyleIdx="23" presStyleCnt="56"/>
      <dgm:spPr>
        <a:solidFill>
          <a:schemeClr val="accent1">
            <a:lumMod val="40000"/>
            <a:lumOff val="60000"/>
          </a:schemeClr>
        </a:solidFill>
      </dgm:spPr>
    </dgm:pt>
    <dgm:pt modelId="{BBC71B6C-7E49-411D-94FE-C77C87C91E80}" type="pres">
      <dgm:prSet presAssocID="{9B57A6BA-2B95-4C37-8961-8A203DFC02AD}" presName="sibTrans" presStyleCnt="0"/>
      <dgm:spPr/>
    </dgm:pt>
    <dgm:pt modelId="{AD16989E-8C37-4EA7-AE0B-D883229A06A7}" type="pres">
      <dgm:prSet presAssocID="{035A6E6A-A8DA-472E-9D3B-DE191DD38FFE}" presName="composite" presStyleCnt="0"/>
      <dgm:spPr/>
    </dgm:pt>
    <dgm:pt modelId="{39A160A9-32D5-44A5-BC57-4FCB65BBF95A}" type="pres">
      <dgm:prSet presAssocID="{035A6E6A-A8DA-472E-9D3B-DE191DD38FFE}" presName="rect2" presStyleLbl="revTx" presStyleIdx="2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0856BE-7B74-427F-84DD-7881E6D3C695}" type="pres">
      <dgm:prSet presAssocID="{035A6E6A-A8DA-472E-9D3B-DE191DD38FFE}" presName="rect1" presStyleLbl="alignImgPlace1" presStyleIdx="24" presStyleCnt="56"/>
      <dgm:spPr>
        <a:solidFill>
          <a:schemeClr val="accent1">
            <a:lumMod val="40000"/>
            <a:lumOff val="60000"/>
          </a:schemeClr>
        </a:solidFill>
      </dgm:spPr>
    </dgm:pt>
    <dgm:pt modelId="{29CC4303-B3C5-4247-826B-765A1DF6BFB5}" type="pres">
      <dgm:prSet presAssocID="{A9D38D01-F0FC-4863-8C8D-6C81AA2B57FD}" presName="sibTrans" presStyleCnt="0"/>
      <dgm:spPr/>
    </dgm:pt>
    <dgm:pt modelId="{C4794BC7-6189-46C4-A423-857B575E33B7}" type="pres">
      <dgm:prSet presAssocID="{A57562F8-24AC-4C8A-A04F-8C1B4921C2AC}" presName="composite" presStyleCnt="0"/>
      <dgm:spPr/>
    </dgm:pt>
    <dgm:pt modelId="{D48CBBB5-296D-413D-9F6E-DF54EAD01A11}" type="pres">
      <dgm:prSet presAssocID="{A57562F8-24AC-4C8A-A04F-8C1B4921C2AC}" presName="rect2" presStyleLbl="revTx" presStyleIdx="2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1F18D5-F2A1-41E2-87EA-6796C2E6F673}" type="pres">
      <dgm:prSet presAssocID="{A57562F8-24AC-4C8A-A04F-8C1B4921C2AC}" presName="rect1" presStyleLbl="alignImgPlace1" presStyleIdx="25" presStyleCnt="56"/>
      <dgm:spPr>
        <a:solidFill>
          <a:schemeClr val="accent1">
            <a:lumMod val="40000"/>
            <a:lumOff val="60000"/>
          </a:schemeClr>
        </a:solidFill>
      </dgm:spPr>
    </dgm:pt>
    <dgm:pt modelId="{14D88B0E-426B-4E26-8841-20AFFC507F1E}" type="pres">
      <dgm:prSet presAssocID="{0FDCB757-5488-43F9-848F-B5031807ECC6}" presName="sibTrans" presStyleCnt="0"/>
      <dgm:spPr/>
    </dgm:pt>
    <dgm:pt modelId="{056F5E64-CC52-4C25-8CC8-48189D67109B}" type="pres">
      <dgm:prSet presAssocID="{0B81A8ED-3ED0-4EDC-B11F-44CD3CB26425}" presName="composite" presStyleCnt="0"/>
      <dgm:spPr/>
    </dgm:pt>
    <dgm:pt modelId="{DEB29C8B-AE3E-4C5F-8A84-BD10AA46A50B}" type="pres">
      <dgm:prSet presAssocID="{0B81A8ED-3ED0-4EDC-B11F-44CD3CB26425}" presName="rect2" presStyleLbl="revTx" presStyleIdx="2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24332-3BB0-489C-B781-C73A00441A19}" type="pres">
      <dgm:prSet presAssocID="{0B81A8ED-3ED0-4EDC-B11F-44CD3CB26425}" presName="rect1" presStyleLbl="alignImgPlace1" presStyleIdx="26" presStyleCnt="56"/>
      <dgm:spPr>
        <a:xfrm>
          <a:off x="1495546" y="2520629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3D2E172B-B258-4F1A-A250-5BD03CC5B9D2}" type="pres">
      <dgm:prSet presAssocID="{3EA8A26A-1E52-4CD9-9D6A-8A3E460EC552}" presName="sibTrans" presStyleCnt="0"/>
      <dgm:spPr/>
    </dgm:pt>
    <dgm:pt modelId="{143D2D7C-193E-4CE6-A756-D5727179FA2C}" type="pres">
      <dgm:prSet presAssocID="{05C02391-A088-4F8C-8ADA-39E31A35FB6C}" presName="composite" presStyleCnt="0"/>
      <dgm:spPr/>
    </dgm:pt>
    <dgm:pt modelId="{C31E693B-7740-45F7-9214-7E27AB5814B7}" type="pres">
      <dgm:prSet presAssocID="{05C02391-A088-4F8C-8ADA-39E31A35FB6C}" presName="rect2" presStyleLbl="revTx" presStyleIdx="2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05364-B6E0-4BC5-A332-C2C918A56DCB}" type="pres">
      <dgm:prSet presAssocID="{05C02391-A088-4F8C-8ADA-39E31A35FB6C}" presName="rect1" presStyleLbl="alignImgPlace1" presStyleIdx="27" presStyleCnt="56"/>
      <dgm:spPr>
        <a:solidFill>
          <a:schemeClr val="accent1">
            <a:lumMod val="40000"/>
            <a:lumOff val="60000"/>
          </a:schemeClr>
        </a:solidFill>
      </dgm:spPr>
    </dgm:pt>
    <dgm:pt modelId="{60585B79-8AA9-46D4-98DB-F9CE37C695D1}" type="pres">
      <dgm:prSet presAssocID="{064D177B-CAF6-4ED4-9595-DF5B72412337}" presName="sibTrans" presStyleCnt="0"/>
      <dgm:spPr/>
    </dgm:pt>
    <dgm:pt modelId="{D5F9BD98-C017-4ECF-AF16-97047CAD012E}" type="pres">
      <dgm:prSet presAssocID="{058F5956-0CB2-4996-B911-DC8A9915DBC3}" presName="composite" presStyleCnt="0"/>
      <dgm:spPr/>
    </dgm:pt>
    <dgm:pt modelId="{A17E6982-4C9C-4040-B0D8-AF98E62C177A}" type="pres">
      <dgm:prSet presAssocID="{058F5956-0CB2-4996-B911-DC8A9915DBC3}" presName="rect2" presStyleLbl="revTx" presStyleIdx="2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CB1C76-60C7-48B8-BDE1-B2D5AFA172FA}" type="pres">
      <dgm:prSet presAssocID="{058F5956-0CB2-4996-B911-DC8A9915DBC3}" presName="rect1" presStyleLbl="alignImgPlace1" presStyleIdx="28" presStyleCnt="56"/>
      <dgm:spPr>
        <a:solidFill>
          <a:schemeClr val="accent1">
            <a:lumMod val="40000"/>
            <a:lumOff val="60000"/>
          </a:schemeClr>
        </a:solidFill>
      </dgm:spPr>
    </dgm:pt>
    <dgm:pt modelId="{45D6F8DB-EA3C-4F1E-A598-0B5086791BC7}" type="pres">
      <dgm:prSet presAssocID="{59906EF5-CDE2-4DE6-9E78-2F2CD9CF2BD7}" presName="sibTrans" presStyleCnt="0"/>
      <dgm:spPr/>
    </dgm:pt>
    <dgm:pt modelId="{20455909-207E-4E6E-A68E-0B5BF6C40C12}" type="pres">
      <dgm:prSet presAssocID="{46901DDE-2223-4FAA-BD53-E505CB99C3FA}" presName="composite" presStyleCnt="0"/>
      <dgm:spPr/>
    </dgm:pt>
    <dgm:pt modelId="{696BF133-71CD-492A-9020-ECFE5A2D3E66}" type="pres">
      <dgm:prSet presAssocID="{46901DDE-2223-4FAA-BD53-E505CB99C3FA}" presName="rect2" presStyleLbl="revTx" presStyleIdx="2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88F03-6D0B-4967-ABBC-A8CCF239D615}" type="pres">
      <dgm:prSet presAssocID="{46901DDE-2223-4FAA-BD53-E505CB99C3FA}" presName="rect1" presStyleLbl="alignImgPlace1" presStyleIdx="29" presStyleCnt="56"/>
      <dgm:spPr>
        <a:solidFill>
          <a:schemeClr val="accent1">
            <a:lumMod val="40000"/>
            <a:lumOff val="60000"/>
          </a:schemeClr>
        </a:solidFill>
      </dgm:spPr>
    </dgm:pt>
    <dgm:pt modelId="{2E4BFFDF-1D61-4186-B6A6-70B5B6F05549}" type="pres">
      <dgm:prSet presAssocID="{EE0A2AE7-BB57-4FB9-AA90-D7351B429D47}" presName="sibTrans" presStyleCnt="0"/>
      <dgm:spPr/>
    </dgm:pt>
    <dgm:pt modelId="{E3505CE1-BB8F-4424-8B15-7431D2C58450}" type="pres">
      <dgm:prSet presAssocID="{437499D6-ABE7-4F28-B442-524C77FC761A}" presName="composite" presStyleCnt="0"/>
      <dgm:spPr/>
    </dgm:pt>
    <dgm:pt modelId="{B916BC47-5269-47C0-A445-CEC3AA3DC907}" type="pres">
      <dgm:prSet presAssocID="{437499D6-ABE7-4F28-B442-524C77FC761A}" presName="rect2" presStyleLbl="revTx" presStyleIdx="3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930F15-0262-4683-9615-DF9ACD1BE071}" type="pres">
      <dgm:prSet presAssocID="{437499D6-ABE7-4F28-B442-524C77FC761A}" presName="rect1" presStyleLbl="alignImgPlace1" presStyleIdx="30" presStyleCnt="56"/>
      <dgm:spPr>
        <a:solidFill>
          <a:schemeClr val="accent1">
            <a:lumMod val="40000"/>
            <a:lumOff val="60000"/>
          </a:schemeClr>
        </a:solidFill>
      </dgm:spPr>
    </dgm:pt>
    <dgm:pt modelId="{E42EDA29-8BBE-4AC2-8CA8-44BA3AA8EC3E}" type="pres">
      <dgm:prSet presAssocID="{5DA3E871-B8CE-4686-BC91-093E05F96694}" presName="sibTrans" presStyleCnt="0"/>
      <dgm:spPr/>
    </dgm:pt>
    <dgm:pt modelId="{6F55543B-C458-4FDA-A7D8-776D2767B523}" type="pres">
      <dgm:prSet presAssocID="{B5594754-3729-44BA-B100-29A6C7432964}" presName="composite" presStyleCnt="0"/>
      <dgm:spPr/>
    </dgm:pt>
    <dgm:pt modelId="{B5BE7080-8954-48CE-9BDD-75364BF225CE}" type="pres">
      <dgm:prSet presAssocID="{B5594754-3729-44BA-B100-29A6C7432964}" presName="rect2" presStyleLbl="revTx" presStyleIdx="3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2193E-A7DF-426C-8EC4-F884DF84E584}" type="pres">
      <dgm:prSet presAssocID="{B5594754-3729-44BA-B100-29A6C7432964}" presName="rect1" presStyleLbl="alignImgPlace1" presStyleIdx="31" presStyleCnt="56"/>
      <dgm:spPr>
        <a:xfrm>
          <a:off x="4888125" y="2520629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3072EB4A-BCC1-448B-9A54-69522B7E69C6}" type="pres">
      <dgm:prSet presAssocID="{ABD24D81-3B07-4E75-9439-766253F08999}" presName="sibTrans" presStyleCnt="0"/>
      <dgm:spPr/>
    </dgm:pt>
    <dgm:pt modelId="{7CFD201D-E9F5-448C-B336-4FD29A364E91}" type="pres">
      <dgm:prSet presAssocID="{1216A425-43C9-4D62-AF0F-3227DB54453A}" presName="composite" presStyleCnt="0"/>
      <dgm:spPr/>
    </dgm:pt>
    <dgm:pt modelId="{A4F4300F-7A93-4DF1-B04D-1654BB94D4FD}" type="pres">
      <dgm:prSet presAssocID="{1216A425-43C9-4D62-AF0F-3227DB54453A}" presName="rect2" presStyleLbl="revTx" presStyleIdx="3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9FF80C-46FC-4450-8788-B34B92796B31}" type="pres">
      <dgm:prSet presAssocID="{1216A425-43C9-4D62-AF0F-3227DB54453A}" presName="rect1" presStyleLbl="alignImgPlace1" presStyleIdx="32" presStyleCnt="56"/>
      <dgm:spPr>
        <a:solidFill>
          <a:schemeClr val="accent1">
            <a:lumMod val="40000"/>
            <a:lumOff val="60000"/>
          </a:schemeClr>
        </a:solidFill>
      </dgm:spPr>
    </dgm:pt>
    <dgm:pt modelId="{B364AFCE-46ED-4238-952E-6044986A5083}" type="pres">
      <dgm:prSet presAssocID="{F4BA668A-D541-4A03-BB73-05C1D55B9096}" presName="sibTrans" presStyleCnt="0"/>
      <dgm:spPr/>
    </dgm:pt>
    <dgm:pt modelId="{71C373CC-EB08-4F6A-B034-EA1A06F5E497}" type="pres">
      <dgm:prSet presAssocID="{66E3AC4A-78D3-49D9-B32A-3B401AB7EF99}" presName="composite" presStyleCnt="0"/>
      <dgm:spPr/>
    </dgm:pt>
    <dgm:pt modelId="{97599281-4FFA-4316-8F01-12DCDB04407A}" type="pres">
      <dgm:prSet presAssocID="{66E3AC4A-78D3-49D9-B32A-3B401AB7EF99}" presName="rect2" presStyleLbl="revTx" presStyleIdx="3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892E92-2892-4BA7-8B3C-6D2BB1CADF7D}" type="pres">
      <dgm:prSet presAssocID="{66E3AC4A-78D3-49D9-B32A-3B401AB7EF99}" presName="rect1" presStyleLbl="alignImgPlace1" presStyleIdx="33" presStyleCnt="56"/>
      <dgm:spPr>
        <a:solidFill>
          <a:schemeClr val="accent1">
            <a:lumMod val="40000"/>
            <a:lumOff val="60000"/>
          </a:schemeClr>
        </a:solidFill>
      </dgm:spPr>
    </dgm:pt>
    <dgm:pt modelId="{748DD7F1-15EE-40CA-984B-C9E890476153}" type="pres">
      <dgm:prSet presAssocID="{71EF8C2E-1760-4610-90EB-E81B2F58651B}" presName="sibTrans" presStyleCnt="0"/>
      <dgm:spPr/>
    </dgm:pt>
    <dgm:pt modelId="{0E6975E6-3A4C-419D-A86A-FE22188DEC63}" type="pres">
      <dgm:prSet presAssocID="{727C7CBC-277A-4989-9F6C-5E99E1A075D6}" presName="composite" presStyleCnt="0"/>
      <dgm:spPr/>
    </dgm:pt>
    <dgm:pt modelId="{F3D4FEE4-0AD5-4537-BA69-4E51C1FD6CCD}" type="pres">
      <dgm:prSet presAssocID="{727C7CBC-277A-4989-9F6C-5E99E1A075D6}" presName="rect2" presStyleLbl="revTx" presStyleIdx="3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9CEB6-1F2F-402B-904E-E99B2C7F8453}" type="pres">
      <dgm:prSet presAssocID="{727C7CBC-277A-4989-9F6C-5E99E1A075D6}" presName="rect1" presStyleLbl="alignImgPlace1" presStyleIdx="34" presStyleCnt="56"/>
      <dgm:spPr>
        <a:solidFill>
          <a:schemeClr val="accent1">
            <a:lumMod val="75000"/>
          </a:schemeClr>
        </a:solidFill>
      </dgm:spPr>
    </dgm:pt>
    <dgm:pt modelId="{14960480-BD63-401D-98F4-50C1FA41AB5A}" type="pres">
      <dgm:prSet presAssocID="{22247A99-882F-44F3-B5EE-F508A744758B}" presName="sibTrans" presStyleCnt="0"/>
      <dgm:spPr/>
    </dgm:pt>
    <dgm:pt modelId="{5986FEB4-C8A4-4369-8EDC-27CE87D93E45}" type="pres">
      <dgm:prSet presAssocID="{1028BF4D-E55D-42A2-9408-E18D887B0B33}" presName="composite" presStyleCnt="0"/>
      <dgm:spPr/>
    </dgm:pt>
    <dgm:pt modelId="{4856C751-E688-40BB-8C41-E0D0687F8E10}" type="pres">
      <dgm:prSet presAssocID="{1028BF4D-E55D-42A2-9408-E18D887B0B33}" presName="rect2" presStyleLbl="revTx" presStyleIdx="3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811BB5-9FA8-449C-B124-ADEB1A0DFA84}" type="pres">
      <dgm:prSet presAssocID="{1028BF4D-E55D-42A2-9408-E18D887B0B33}" presName="rect1" presStyleLbl="alignImgPlace1" presStyleIdx="35" presStyleCnt="56"/>
      <dgm:spPr>
        <a:solidFill>
          <a:schemeClr val="accent1">
            <a:lumMod val="40000"/>
            <a:lumOff val="60000"/>
          </a:schemeClr>
        </a:solidFill>
      </dgm:spPr>
    </dgm:pt>
    <dgm:pt modelId="{55DDA98D-635E-484E-BA21-07F58D7072F4}" type="pres">
      <dgm:prSet presAssocID="{C9341846-A06C-4258-B3D0-18BFDF8BAA8D}" presName="sibTrans" presStyleCnt="0"/>
      <dgm:spPr/>
    </dgm:pt>
    <dgm:pt modelId="{3A5287A6-2187-484E-83BF-F825B88FBD4E}" type="pres">
      <dgm:prSet presAssocID="{9596490A-9759-4BDA-A72C-CA284F5388AF}" presName="composite" presStyleCnt="0"/>
      <dgm:spPr/>
    </dgm:pt>
    <dgm:pt modelId="{38DDE8B1-36F1-4513-AAED-C308B989F4D4}" type="pres">
      <dgm:prSet presAssocID="{9596490A-9759-4BDA-A72C-CA284F5388AF}" presName="rect2" presStyleLbl="revTx" presStyleIdx="3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7E98A6-5D22-403E-A5E9-F066FBA8AC1C}" type="pres">
      <dgm:prSet presAssocID="{9596490A-9759-4BDA-A72C-CA284F5388AF}" presName="rect1" presStyleLbl="alignImgPlace1" presStyleIdx="36" presStyleCnt="56"/>
      <dgm:spPr>
        <a:solidFill>
          <a:schemeClr val="accent1">
            <a:lumMod val="40000"/>
            <a:lumOff val="60000"/>
          </a:schemeClr>
        </a:solidFill>
      </dgm:spPr>
    </dgm:pt>
    <dgm:pt modelId="{63CBDD77-8DC6-429C-B46E-D4B5AE6060E3}" type="pres">
      <dgm:prSet presAssocID="{248E0A36-B689-4DFD-B032-C096A482B4A7}" presName="sibTrans" presStyleCnt="0"/>
      <dgm:spPr/>
    </dgm:pt>
    <dgm:pt modelId="{B3BA7E60-B814-4779-ABA1-1D900B500705}" type="pres">
      <dgm:prSet presAssocID="{DB16BA85-E92E-44CD-A1C2-C6B630B7DF0B}" presName="composite" presStyleCnt="0"/>
      <dgm:spPr/>
    </dgm:pt>
    <dgm:pt modelId="{8C816CD0-457F-4CB1-BC40-7A36B39C0F5A}" type="pres">
      <dgm:prSet presAssocID="{DB16BA85-E92E-44CD-A1C2-C6B630B7DF0B}" presName="rect2" presStyleLbl="revTx" presStyleIdx="3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C5B1E-EB24-4DAA-AFF1-D8D1202A8C57}" type="pres">
      <dgm:prSet presAssocID="{DB16BA85-E92E-44CD-A1C2-C6B630B7DF0B}" presName="rect1" presStyleLbl="alignImgPlace1" presStyleIdx="37" presStyleCnt="56"/>
      <dgm:spPr>
        <a:solidFill>
          <a:schemeClr val="accent1">
            <a:lumMod val="40000"/>
            <a:lumOff val="60000"/>
          </a:schemeClr>
        </a:solidFill>
      </dgm:spPr>
    </dgm:pt>
    <dgm:pt modelId="{ECB7D5DF-B6E4-4CA8-8884-8DEB2B28B96C}" type="pres">
      <dgm:prSet presAssocID="{35554216-DA84-475E-A7E3-4163BE71A3C0}" presName="sibTrans" presStyleCnt="0"/>
      <dgm:spPr/>
    </dgm:pt>
    <dgm:pt modelId="{430F9279-BFB6-4489-BD11-C45D985E19AA}" type="pres">
      <dgm:prSet presAssocID="{6C5A188D-6353-4F0C-AF63-BE3876C48CB8}" presName="composite" presStyleCnt="0"/>
      <dgm:spPr/>
    </dgm:pt>
    <dgm:pt modelId="{14A2D5C7-4C01-4FF7-8AB2-EF337AFAFFEB}" type="pres">
      <dgm:prSet presAssocID="{6C5A188D-6353-4F0C-AF63-BE3876C48CB8}" presName="rect2" presStyleLbl="revTx" presStyleIdx="3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63227-69FC-48CB-8727-040B474A6FED}" type="pres">
      <dgm:prSet presAssocID="{6C5A188D-6353-4F0C-AF63-BE3876C48CB8}" presName="rect1" presStyleLbl="alignImgPlace1" presStyleIdx="38" presStyleCnt="56"/>
      <dgm:spPr>
        <a:solidFill>
          <a:schemeClr val="accent1">
            <a:lumMod val="75000"/>
          </a:schemeClr>
        </a:solidFill>
      </dgm:spPr>
    </dgm:pt>
    <dgm:pt modelId="{3A4ACF16-0783-4090-90C6-732C1E47C5E1}" type="pres">
      <dgm:prSet presAssocID="{C46BDE0C-6E91-45EF-915A-B479D86DEEFC}" presName="sibTrans" presStyleCnt="0"/>
      <dgm:spPr/>
    </dgm:pt>
    <dgm:pt modelId="{C1D8764A-F1B3-4904-93D6-F32ADBE227FB}" type="pres">
      <dgm:prSet presAssocID="{30540CC0-3387-4706-9CC6-E2F4A67E688D}" presName="composite" presStyleCnt="0"/>
      <dgm:spPr/>
    </dgm:pt>
    <dgm:pt modelId="{EC088E6B-C748-4CAA-99B2-C95B5814426B}" type="pres">
      <dgm:prSet presAssocID="{30540CC0-3387-4706-9CC6-E2F4A67E688D}" presName="rect2" presStyleLbl="revTx" presStyleIdx="3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5204AD-73F2-4C0E-91A9-5DEE42C12762}" type="pres">
      <dgm:prSet presAssocID="{30540CC0-3387-4706-9CC6-E2F4A67E688D}" presName="rect1" presStyleLbl="alignImgPlace1" presStyleIdx="39" presStyleCnt="56"/>
      <dgm:spPr>
        <a:solidFill>
          <a:schemeClr val="accent1">
            <a:lumMod val="75000"/>
          </a:schemeClr>
        </a:solidFill>
      </dgm:spPr>
    </dgm:pt>
    <dgm:pt modelId="{8A59FFA2-6362-436C-9A01-32858117A383}" type="pres">
      <dgm:prSet presAssocID="{51530756-7692-45A7-82D4-4BFAD8524230}" presName="sibTrans" presStyleCnt="0"/>
      <dgm:spPr/>
    </dgm:pt>
    <dgm:pt modelId="{33A34654-CDDB-4E45-86FF-0EBB7A2A6B52}" type="pres">
      <dgm:prSet presAssocID="{D5A19036-B824-4C63-9E10-9A9B14560A43}" presName="composite" presStyleCnt="0"/>
      <dgm:spPr/>
    </dgm:pt>
    <dgm:pt modelId="{A49942D4-5F8C-4A7D-86A8-BD24D08ADAB1}" type="pres">
      <dgm:prSet presAssocID="{D5A19036-B824-4C63-9E10-9A9B14560A43}" presName="rect2" presStyleLbl="revTx" presStyleIdx="4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A6C840-BE59-41B7-B4A4-EA41741752D8}" type="pres">
      <dgm:prSet presAssocID="{D5A19036-B824-4C63-9E10-9A9B14560A43}" presName="rect1" presStyleLbl="alignImgPlace1" presStyleIdx="40" presStyleCnt="56"/>
      <dgm:spPr>
        <a:solidFill>
          <a:schemeClr val="accent1">
            <a:lumMod val="40000"/>
            <a:lumOff val="60000"/>
          </a:schemeClr>
        </a:solidFill>
      </dgm:spPr>
    </dgm:pt>
    <dgm:pt modelId="{1D56AAD9-B20E-42DD-8A70-5E2D070815CA}" type="pres">
      <dgm:prSet presAssocID="{E7A0ECA3-577F-4D4F-BFD4-3FB4F7543242}" presName="sibTrans" presStyleCnt="0"/>
      <dgm:spPr/>
    </dgm:pt>
    <dgm:pt modelId="{36F9C5D0-A47B-402C-AB12-540AEEE54254}" type="pres">
      <dgm:prSet presAssocID="{82C3FBFD-4F82-4072-B058-85A6CAFAE8DC}" presName="composite" presStyleCnt="0"/>
      <dgm:spPr/>
    </dgm:pt>
    <dgm:pt modelId="{23EDEB41-7E80-411E-A287-A45B8FC3B8F4}" type="pres">
      <dgm:prSet presAssocID="{82C3FBFD-4F82-4072-B058-85A6CAFAE8DC}" presName="rect2" presStyleLbl="revTx" presStyleIdx="4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F4DF2F-FA8B-4448-8BA5-8364D8F4B266}" type="pres">
      <dgm:prSet presAssocID="{82C3FBFD-4F82-4072-B058-85A6CAFAE8DC}" presName="rect1" presStyleLbl="alignImgPlace1" presStyleIdx="41" presStyleCnt="56"/>
      <dgm:spPr>
        <a:solidFill>
          <a:schemeClr val="accent1">
            <a:lumMod val="40000"/>
            <a:lumOff val="60000"/>
          </a:schemeClr>
        </a:solidFill>
      </dgm:spPr>
    </dgm:pt>
    <dgm:pt modelId="{73326C80-3ED0-4625-8B07-956582AA5CCF}" type="pres">
      <dgm:prSet presAssocID="{279753FB-B98A-400A-B738-23784EAC0B10}" presName="sibTrans" presStyleCnt="0"/>
      <dgm:spPr/>
    </dgm:pt>
    <dgm:pt modelId="{A9DCCE85-B543-4EE0-8221-FE8935842E94}" type="pres">
      <dgm:prSet presAssocID="{CB8051D7-0F37-4A9D-923B-E3BA8EE9C743}" presName="composite" presStyleCnt="0"/>
      <dgm:spPr/>
    </dgm:pt>
    <dgm:pt modelId="{494C77D6-E998-40C5-A7DC-12EB63A76DDE}" type="pres">
      <dgm:prSet presAssocID="{CB8051D7-0F37-4A9D-923B-E3BA8EE9C743}" presName="rect2" presStyleLbl="revTx" presStyleIdx="4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E6E2B9-7863-4FD3-AAC0-08C8C5BC94C7}" type="pres">
      <dgm:prSet presAssocID="{CB8051D7-0F37-4A9D-923B-E3BA8EE9C743}" presName="rect1" presStyleLbl="alignImgPlace1" presStyleIdx="42" presStyleCnt="56"/>
      <dgm:spPr>
        <a:solidFill>
          <a:schemeClr val="accent1">
            <a:lumMod val="40000"/>
            <a:lumOff val="60000"/>
          </a:schemeClr>
        </a:solidFill>
      </dgm:spPr>
    </dgm:pt>
    <dgm:pt modelId="{789F53E7-E7B6-4F29-9032-604ACB6C407C}" type="pres">
      <dgm:prSet presAssocID="{F30A47A2-664C-4882-814E-61C65F59DD8C}" presName="sibTrans" presStyleCnt="0"/>
      <dgm:spPr/>
    </dgm:pt>
    <dgm:pt modelId="{8F770009-D9B0-4145-B175-BDB632CC8A3C}" type="pres">
      <dgm:prSet presAssocID="{AB0C7A50-BED1-4775-979E-7AB0323B0F4B}" presName="composite" presStyleCnt="0"/>
      <dgm:spPr/>
    </dgm:pt>
    <dgm:pt modelId="{8F031F18-0076-4007-B297-0BEABEBF5BFE}" type="pres">
      <dgm:prSet presAssocID="{AB0C7A50-BED1-4775-979E-7AB0323B0F4B}" presName="rect2" presStyleLbl="revTx" presStyleIdx="4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F8593C-B40D-474B-90D2-394593476F34}" type="pres">
      <dgm:prSet presAssocID="{AB0C7A50-BED1-4775-979E-7AB0323B0F4B}" presName="rect1" presStyleLbl="alignImgPlace1" presStyleIdx="43" presStyleCnt="56"/>
      <dgm:spPr>
        <a:solidFill>
          <a:schemeClr val="accent1">
            <a:lumMod val="40000"/>
            <a:lumOff val="60000"/>
          </a:schemeClr>
        </a:solidFill>
      </dgm:spPr>
    </dgm:pt>
    <dgm:pt modelId="{BE215CA9-4727-4AC0-ACDB-C28D33205B83}" type="pres">
      <dgm:prSet presAssocID="{FC8B781F-3248-45FF-B810-B4A32F07053E}" presName="sibTrans" presStyleCnt="0"/>
      <dgm:spPr/>
    </dgm:pt>
    <dgm:pt modelId="{D854A274-F4A4-4191-9CC7-AB8DD25BEA20}" type="pres">
      <dgm:prSet presAssocID="{5D4DCDF8-001D-42CF-8F9A-C9E163EE4427}" presName="composite" presStyleCnt="0"/>
      <dgm:spPr/>
    </dgm:pt>
    <dgm:pt modelId="{35B7D68C-7E14-4924-B96A-A6CB3F5C9ABC}" type="pres">
      <dgm:prSet presAssocID="{5D4DCDF8-001D-42CF-8F9A-C9E163EE4427}" presName="rect2" presStyleLbl="revTx" presStyleIdx="4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8859F-3CE8-4DFC-85C3-964102CEDE4D}" type="pres">
      <dgm:prSet presAssocID="{5D4DCDF8-001D-42CF-8F9A-C9E163EE4427}" presName="rect1" presStyleLbl="alignImgPlace1" presStyleIdx="44" presStyleCnt="56"/>
      <dgm:spPr>
        <a:solidFill>
          <a:schemeClr val="accent1">
            <a:lumMod val="40000"/>
            <a:lumOff val="60000"/>
          </a:schemeClr>
        </a:solidFill>
      </dgm:spPr>
    </dgm:pt>
    <dgm:pt modelId="{FCFA6B2A-C3A5-4036-BC41-13575BF7D896}" type="pres">
      <dgm:prSet presAssocID="{FFCD756F-25BD-4472-9BA5-2FD3A21EB041}" presName="sibTrans" presStyleCnt="0"/>
      <dgm:spPr/>
    </dgm:pt>
    <dgm:pt modelId="{07B960B7-C13F-4200-9254-A1D6765F62B6}" type="pres">
      <dgm:prSet presAssocID="{4C30DDFD-9167-497D-A1AC-74833FAA300B}" presName="composite" presStyleCnt="0"/>
      <dgm:spPr/>
    </dgm:pt>
    <dgm:pt modelId="{7BE58AEB-EB4C-4CC3-938E-266ED8C2A19A}" type="pres">
      <dgm:prSet presAssocID="{4C30DDFD-9167-497D-A1AC-74833FAA300B}" presName="rect2" presStyleLbl="revTx" presStyleIdx="4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2CC26C-4983-46D6-922E-CA3BAFC9ECF5}" type="pres">
      <dgm:prSet presAssocID="{4C30DDFD-9167-497D-A1AC-74833FAA300B}" presName="rect1" presStyleLbl="alignImgPlace1" presStyleIdx="45" presStyleCnt="56"/>
      <dgm:spPr>
        <a:xfrm>
          <a:off x="3531093" y="4091238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502F790B-FF42-46DC-ACD7-6D8D2238674E}" type="pres">
      <dgm:prSet presAssocID="{999023BC-5007-4E57-8DEF-3D2FCECBA505}" presName="sibTrans" presStyleCnt="0"/>
      <dgm:spPr/>
    </dgm:pt>
    <dgm:pt modelId="{A6C235EA-542E-4E1F-98EE-C493A6330A5F}" type="pres">
      <dgm:prSet presAssocID="{7D8AA20A-700D-47D0-B923-716632611143}" presName="composite" presStyleCnt="0"/>
      <dgm:spPr/>
    </dgm:pt>
    <dgm:pt modelId="{B74895C9-FF40-4F94-8D47-56D7CA533AC7}" type="pres">
      <dgm:prSet presAssocID="{7D8AA20A-700D-47D0-B923-716632611143}" presName="rect2" presStyleLbl="revTx" presStyleIdx="4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C18059-ED3A-4964-B659-754BB9640CF7}" type="pres">
      <dgm:prSet presAssocID="{7D8AA20A-700D-47D0-B923-716632611143}" presName="rect1" presStyleLbl="alignImgPlace1" presStyleIdx="46" presStyleCnt="56"/>
      <dgm:spPr>
        <a:solidFill>
          <a:schemeClr val="accent1">
            <a:lumMod val="40000"/>
            <a:lumOff val="60000"/>
          </a:schemeClr>
        </a:solidFill>
      </dgm:spPr>
    </dgm:pt>
    <dgm:pt modelId="{73EE85F8-DCBD-4599-9F9D-3ED0A5335DC5}" type="pres">
      <dgm:prSet presAssocID="{A59D6B52-4669-41A7-9856-57B9BD7DF96C}" presName="sibTrans" presStyleCnt="0"/>
      <dgm:spPr/>
    </dgm:pt>
    <dgm:pt modelId="{B09700B5-895E-4873-AEF9-10B872DC7501}" type="pres">
      <dgm:prSet presAssocID="{3CFE412A-2419-4255-BA8C-785F6EC55F0A}" presName="composite" presStyleCnt="0"/>
      <dgm:spPr/>
    </dgm:pt>
    <dgm:pt modelId="{519DDA10-D69D-49CC-826A-CCA4B1A079BC}" type="pres">
      <dgm:prSet presAssocID="{3CFE412A-2419-4255-BA8C-785F6EC55F0A}" presName="rect2" presStyleLbl="revTx" presStyleIdx="4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8F7DAC-03EC-4B7D-A6E7-302F68B1A702}" type="pres">
      <dgm:prSet presAssocID="{3CFE412A-2419-4255-BA8C-785F6EC55F0A}" presName="rect1" presStyleLbl="alignImgPlace1" presStyleIdx="47" presStyleCnt="56"/>
      <dgm:spPr>
        <a:solidFill>
          <a:schemeClr val="accent1">
            <a:lumMod val="40000"/>
            <a:lumOff val="60000"/>
          </a:schemeClr>
        </a:solidFill>
      </dgm:spPr>
    </dgm:pt>
    <dgm:pt modelId="{E2D4D7B5-8029-4D1F-BD27-CA0C896EB100}" type="pres">
      <dgm:prSet presAssocID="{A1B8C4AC-C14C-4128-B0C9-6622B397F3BD}" presName="sibTrans" presStyleCnt="0"/>
      <dgm:spPr/>
    </dgm:pt>
    <dgm:pt modelId="{B2AF0B3F-90ED-4963-AC7C-D5E17D278180}" type="pres">
      <dgm:prSet presAssocID="{BFD5AA52-8E6E-4B6A-9377-9D1A13C091A1}" presName="composite" presStyleCnt="0"/>
      <dgm:spPr/>
    </dgm:pt>
    <dgm:pt modelId="{5B7EDBEF-7B96-4721-A74D-1B6544D82B05}" type="pres">
      <dgm:prSet presAssocID="{BFD5AA52-8E6E-4B6A-9377-9D1A13C091A1}" presName="rect2" presStyleLbl="revTx" presStyleIdx="4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FE7E1C-742E-460F-99A7-09B354EBB4AB}" type="pres">
      <dgm:prSet presAssocID="{BFD5AA52-8E6E-4B6A-9377-9D1A13C091A1}" presName="rect1" presStyleLbl="alignImgPlace1" presStyleIdx="48" presStyleCnt="56"/>
      <dgm:spPr>
        <a:solidFill>
          <a:schemeClr val="accent1">
            <a:lumMod val="40000"/>
            <a:lumOff val="60000"/>
          </a:schemeClr>
        </a:solidFill>
      </dgm:spPr>
    </dgm:pt>
    <dgm:pt modelId="{11A2ECF7-F3AB-4500-BC72-E1E55AAB1905}" type="pres">
      <dgm:prSet presAssocID="{3835C3DE-25BF-46C1-97A7-4CF16F46FA4D}" presName="sibTrans" presStyleCnt="0"/>
      <dgm:spPr/>
    </dgm:pt>
    <dgm:pt modelId="{8A7493A3-042A-4CEF-92EF-7893A961DD19}" type="pres">
      <dgm:prSet presAssocID="{5C5FD4E6-E1EA-4E86-8F91-1C45AE118086}" presName="composite" presStyleCnt="0"/>
      <dgm:spPr/>
    </dgm:pt>
    <dgm:pt modelId="{5E35516C-FF1B-4D10-A765-A4BA96A4161A}" type="pres">
      <dgm:prSet presAssocID="{5C5FD4E6-E1EA-4E86-8F91-1C45AE118086}" presName="rect2" presStyleLbl="revTx" presStyleIdx="4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25D0F-43C7-4F20-BECB-06761BE86FFE}" type="pres">
      <dgm:prSet presAssocID="{5C5FD4E6-E1EA-4E86-8F91-1C45AE118086}" presName="rect1" presStyleLbl="alignImgPlace1" presStyleIdx="49" presStyleCnt="56"/>
      <dgm:spPr>
        <a:solidFill>
          <a:schemeClr val="accent1">
            <a:lumMod val="40000"/>
            <a:lumOff val="60000"/>
          </a:schemeClr>
        </a:solidFill>
      </dgm:spPr>
    </dgm:pt>
    <dgm:pt modelId="{F21E81EB-9DA4-4A84-9C6A-0934C037FD4E}" type="pres">
      <dgm:prSet presAssocID="{ED9A126A-E205-482A-A2A5-8CA95E99F4F6}" presName="sibTrans" presStyleCnt="0"/>
      <dgm:spPr/>
    </dgm:pt>
    <dgm:pt modelId="{6E4CC845-A60B-4E97-96EF-86202F7934FB}" type="pres">
      <dgm:prSet presAssocID="{AE2F3F13-29AC-43F9-A6D2-BF1694DB5CC1}" presName="composite" presStyleCnt="0"/>
      <dgm:spPr/>
    </dgm:pt>
    <dgm:pt modelId="{2EC0ECCC-2D84-4E69-8812-DD33471E88D1}" type="pres">
      <dgm:prSet presAssocID="{AE2F3F13-29AC-43F9-A6D2-BF1694DB5CC1}" presName="rect2" presStyleLbl="revTx" presStyleIdx="5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798A2-5C7D-4AA6-961C-065151530276}" type="pres">
      <dgm:prSet presAssocID="{AE2F3F13-29AC-43F9-A6D2-BF1694DB5CC1}" presName="rect1" presStyleLbl="alignImgPlace1" presStyleIdx="50" presStyleCnt="56"/>
      <dgm:spPr>
        <a:solidFill>
          <a:schemeClr val="accent1">
            <a:lumMod val="40000"/>
            <a:lumOff val="60000"/>
          </a:schemeClr>
        </a:solidFill>
      </dgm:spPr>
    </dgm:pt>
    <dgm:pt modelId="{E0E05561-BDE1-447C-9E90-6EF5711CF4CD}" type="pres">
      <dgm:prSet presAssocID="{AF2FE667-0941-4D77-87FF-026F394930D9}" presName="sibTrans" presStyleCnt="0"/>
      <dgm:spPr/>
    </dgm:pt>
    <dgm:pt modelId="{67921129-8CDA-42D6-AFC6-4A92D0215CC9}" type="pres">
      <dgm:prSet presAssocID="{2112DD4A-8DB2-4C3F-A5C5-545B0127868C}" presName="composite" presStyleCnt="0"/>
      <dgm:spPr/>
    </dgm:pt>
    <dgm:pt modelId="{852EB36B-48AA-4D63-B759-04AC489D9E79}" type="pres">
      <dgm:prSet presAssocID="{2112DD4A-8DB2-4C3F-A5C5-545B0127868C}" presName="rect2" presStyleLbl="revTx" presStyleIdx="5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08D4D4-CE02-4D93-A746-CE6EE19708EA}" type="pres">
      <dgm:prSet presAssocID="{2112DD4A-8DB2-4C3F-A5C5-545B0127868C}" presName="rect1" presStyleLbl="alignImgPlace1" presStyleIdx="51" presStyleCnt="56"/>
      <dgm:spPr>
        <a:solidFill>
          <a:schemeClr val="accent1">
            <a:lumMod val="40000"/>
            <a:lumOff val="60000"/>
          </a:schemeClr>
        </a:solidFill>
      </dgm:spPr>
    </dgm:pt>
    <dgm:pt modelId="{1336366B-D5CC-4947-B3FA-D557C840B1C5}" type="pres">
      <dgm:prSet presAssocID="{4C8E89F1-D02F-4811-9939-859DE058BD44}" presName="sibTrans" presStyleCnt="0"/>
      <dgm:spPr/>
    </dgm:pt>
    <dgm:pt modelId="{241CD5C1-DEF3-4BC5-A86A-F0EAB1D8D8E8}" type="pres">
      <dgm:prSet presAssocID="{5F10DC7C-B4B2-4912-AE2A-F854BA9A08A5}" presName="composite" presStyleCnt="0"/>
      <dgm:spPr/>
    </dgm:pt>
    <dgm:pt modelId="{11642B42-5348-42C3-A817-2DAAFE8DCF85}" type="pres">
      <dgm:prSet presAssocID="{5F10DC7C-B4B2-4912-AE2A-F854BA9A08A5}" presName="rect2" presStyleLbl="revTx" presStyleIdx="5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941D32-2B58-4578-B5FB-DA1FB6A761B7}" type="pres">
      <dgm:prSet presAssocID="{5F10DC7C-B4B2-4912-AE2A-F854BA9A08A5}" presName="rect1" presStyleLbl="alignImgPlace1" presStyleIdx="52" presStyleCnt="56"/>
      <dgm:spPr>
        <a:solidFill>
          <a:schemeClr val="accent1">
            <a:lumMod val="40000"/>
            <a:lumOff val="60000"/>
          </a:schemeClr>
        </a:solidFill>
      </dgm:spPr>
    </dgm:pt>
    <dgm:pt modelId="{FCC62242-7E67-4E71-B1C6-B43CD392D905}" type="pres">
      <dgm:prSet presAssocID="{E8E64992-38C4-4897-86B8-4A6E06CB359A}" presName="sibTrans" presStyleCnt="0"/>
      <dgm:spPr/>
    </dgm:pt>
    <dgm:pt modelId="{C2265B34-4C1C-4529-BD11-F8F11CC3F77C}" type="pres">
      <dgm:prSet presAssocID="{C4C1BA4D-70AF-4D0D-A8CE-B1602AA57F3C}" presName="composite" presStyleCnt="0"/>
      <dgm:spPr/>
    </dgm:pt>
    <dgm:pt modelId="{8C3A84D2-EBC2-47BB-87E0-3819A0154748}" type="pres">
      <dgm:prSet presAssocID="{C4C1BA4D-70AF-4D0D-A8CE-B1602AA57F3C}" presName="rect2" presStyleLbl="revTx" presStyleIdx="5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6E151-964B-49F3-B78A-67D1E724F149}" type="pres">
      <dgm:prSet presAssocID="{C4C1BA4D-70AF-4D0D-A8CE-B1602AA57F3C}" presName="rect1" presStyleLbl="alignImgPlace1" presStyleIdx="53" presStyleCnt="56"/>
      <dgm:spPr>
        <a:solidFill>
          <a:schemeClr val="accent1">
            <a:lumMod val="40000"/>
            <a:lumOff val="60000"/>
          </a:schemeClr>
        </a:solidFill>
      </dgm:spPr>
    </dgm:pt>
    <dgm:pt modelId="{4FA1D2E2-328B-422C-AD45-49CC8F20971A}" type="pres">
      <dgm:prSet presAssocID="{1F2DB3E2-A79B-47FD-AB2B-369492144C90}" presName="sibTrans" presStyleCnt="0"/>
      <dgm:spPr/>
    </dgm:pt>
    <dgm:pt modelId="{8E3F4064-4318-49B6-A9AA-176CB9C2EC85}" type="pres">
      <dgm:prSet presAssocID="{38B589BF-80DB-4012-9882-5FB91938CF8B}" presName="composite" presStyleCnt="0"/>
      <dgm:spPr/>
    </dgm:pt>
    <dgm:pt modelId="{D466CEA6-5327-4040-A9EE-AB4B2A29B841}" type="pres">
      <dgm:prSet presAssocID="{38B589BF-80DB-4012-9882-5FB91938CF8B}" presName="rect2" presStyleLbl="revTx" presStyleIdx="5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3095E-9CC7-45AA-828D-3D707801A94B}" type="pres">
      <dgm:prSet presAssocID="{38B589BF-80DB-4012-9882-5FB91938CF8B}" presName="rect1" presStyleLbl="alignImgPlace1" presStyleIdx="54" presStyleCnt="56"/>
      <dgm:spPr>
        <a:solidFill>
          <a:schemeClr val="accent1">
            <a:lumMod val="75000"/>
          </a:schemeClr>
        </a:solidFill>
      </dgm:spPr>
    </dgm:pt>
    <dgm:pt modelId="{297E7BC7-E060-4698-96F0-D944C3A3128B}" type="pres">
      <dgm:prSet presAssocID="{B3140A3D-119E-4AFE-AE6C-EA7C62F8CCBF}" presName="sibTrans" presStyleCnt="0"/>
      <dgm:spPr/>
    </dgm:pt>
    <dgm:pt modelId="{319A3586-0041-4DB5-A555-04206D98E4DF}" type="pres">
      <dgm:prSet presAssocID="{300C705A-2C90-4DD0-882B-22D56F53D464}" presName="composite" presStyleCnt="0"/>
      <dgm:spPr/>
    </dgm:pt>
    <dgm:pt modelId="{8A10C0FE-7D7F-4DAC-9DA9-FA23AABBFB4B}" type="pres">
      <dgm:prSet presAssocID="{300C705A-2C90-4DD0-882B-22D56F53D464}" presName="rect2" presStyleLbl="revTx" presStyleIdx="5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25D7EC-2F68-46DD-BA4D-DA14B19206F3}" type="pres">
      <dgm:prSet presAssocID="{300C705A-2C90-4DD0-882B-22D56F53D464}" presName="rect1" presStyleLbl="alignImgPlace1" presStyleIdx="55" presStyleCnt="56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11F645E7-C4D3-4E75-A8A8-ACC5B6BC556A}" type="presOf" srcId="{B5594754-3729-44BA-B100-29A6C7432964}" destId="{B5BE7080-8954-48CE-9BDD-75364BF225CE}" srcOrd="0" destOrd="0" presId="urn:microsoft.com/office/officeart/2008/layout/PictureGrid"/>
    <dgm:cxn modelId="{3B80FD6F-1654-401B-AECB-0828B39F20CE}" srcId="{4D88A65F-93F6-4F0D-B260-E5C6F2FF8C66}" destId="{BAE60AB7-91A9-4BAE-9CCA-63E500B8CC6E}" srcOrd="3" destOrd="0" parTransId="{3664A804-81AE-4D87-A7F0-EE2EC4B70AFA}" sibTransId="{24B71689-7524-4638-84EE-DFA3E2B30081}"/>
    <dgm:cxn modelId="{EF9885B5-8C65-4EBD-AFE9-8675892BCA37}" type="presOf" srcId="{82C3FBFD-4F82-4072-B058-85A6CAFAE8DC}" destId="{23EDEB41-7E80-411E-A287-A45B8FC3B8F4}" srcOrd="0" destOrd="0" presId="urn:microsoft.com/office/officeart/2008/layout/PictureGrid"/>
    <dgm:cxn modelId="{9DEF13FF-28E4-43B6-AD42-B76F8A0686D2}" type="presOf" srcId="{3CFE412A-2419-4255-BA8C-785F6EC55F0A}" destId="{519DDA10-D69D-49CC-826A-CCA4B1A079BC}" srcOrd="0" destOrd="0" presId="urn:microsoft.com/office/officeart/2008/layout/PictureGrid"/>
    <dgm:cxn modelId="{C193F86A-822F-4924-A0B4-513D46C7492D}" srcId="{4D88A65F-93F6-4F0D-B260-E5C6F2FF8C66}" destId="{137D28BB-3801-4E26-ACA9-233A4669511E}" srcOrd="19" destOrd="0" parTransId="{6CB825A8-40AF-445F-AEC2-6D21C66871BC}" sibTransId="{AA295676-5E3F-481A-9145-F0D132CFC15B}"/>
    <dgm:cxn modelId="{740C2EFE-9A34-401C-9675-D18F43EDFAEF}" type="presOf" srcId="{6C5A188D-6353-4F0C-AF63-BE3876C48CB8}" destId="{14A2D5C7-4C01-4FF7-8AB2-EF337AFAFFEB}" srcOrd="0" destOrd="0" presId="urn:microsoft.com/office/officeart/2008/layout/PictureGrid"/>
    <dgm:cxn modelId="{BB687109-1A85-4131-8D8A-6D53652EBDDC}" srcId="{4D88A65F-93F6-4F0D-B260-E5C6F2FF8C66}" destId="{437499D6-ABE7-4F28-B442-524C77FC761A}" srcOrd="30" destOrd="0" parTransId="{C86A3242-2F67-4217-BD69-E56C38A34D53}" sibTransId="{5DA3E871-B8CE-4686-BC91-093E05F96694}"/>
    <dgm:cxn modelId="{6644973F-8FB4-4FE9-9CC8-8725DDAC91DD}" type="presOf" srcId="{C4C1BA4D-70AF-4D0D-A8CE-B1602AA57F3C}" destId="{8C3A84D2-EBC2-47BB-87E0-3819A0154748}" srcOrd="0" destOrd="0" presId="urn:microsoft.com/office/officeart/2008/layout/PictureGrid"/>
    <dgm:cxn modelId="{FDC2C90D-6B34-4A78-AD36-B18492CF2668}" srcId="{4D88A65F-93F6-4F0D-B260-E5C6F2FF8C66}" destId="{8FB5A83D-0E08-421A-B891-10033996973E}" srcOrd="9" destOrd="0" parTransId="{D8BC4320-2AB2-443C-9D23-A40B720D0F79}" sibTransId="{6DAD8444-57C1-4CEF-8BBC-E1F4DD26A2C3}"/>
    <dgm:cxn modelId="{4DA639EB-63D0-418E-8103-8FDA3BAF9457}" type="presOf" srcId="{AB0C7A50-BED1-4775-979E-7AB0323B0F4B}" destId="{8F031F18-0076-4007-B297-0BEABEBF5BFE}" srcOrd="0" destOrd="0" presId="urn:microsoft.com/office/officeart/2008/layout/PictureGrid"/>
    <dgm:cxn modelId="{26E9D5CE-0214-45D1-BA73-6829A348DA04}" srcId="{4D88A65F-93F6-4F0D-B260-E5C6F2FF8C66}" destId="{82C3FBFD-4F82-4072-B058-85A6CAFAE8DC}" srcOrd="41" destOrd="0" parTransId="{8EE08A04-0735-42BE-A1F6-2A34E612DAB0}" sibTransId="{279753FB-B98A-400A-B738-23784EAC0B10}"/>
    <dgm:cxn modelId="{06C3E1C2-1A72-4C1F-BFF1-88845E65DE55}" srcId="{4D88A65F-93F6-4F0D-B260-E5C6F2FF8C66}" destId="{300C705A-2C90-4DD0-882B-22D56F53D464}" srcOrd="55" destOrd="0" parTransId="{1DE3BCC0-9E9B-4A54-A882-3352C48749DF}" sibTransId="{65630FF6-8FD3-4E81-8D16-2AD2477F8BC0}"/>
    <dgm:cxn modelId="{A0C00C09-0017-4B3E-8530-C9A8507E6FD3}" srcId="{4D88A65F-93F6-4F0D-B260-E5C6F2FF8C66}" destId="{7DBB9AF9-1BA2-49E1-A9FD-22CAD6DB8263}" srcOrd="21" destOrd="0" parTransId="{12946201-589B-465E-AE23-0B01E8CA5DB5}" sibTransId="{FDC2C51A-70F7-4504-BB08-A1D78234F83C}"/>
    <dgm:cxn modelId="{0249A9E1-011A-4A53-AD42-DB50A51A74DB}" type="presOf" srcId="{4D88A65F-93F6-4F0D-B260-E5C6F2FF8C66}" destId="{15780C7F-F6AC-4AB1-9AD4-2C163660D9AA}" srcOrd="0" destOrd="0" presId="urn:microsoft.com/office/officeart/2008/layout/PictureGrid"/>
    <dgm:cxn modelId="{26BBCF8C-DFD7-4E0B-BD66-DD0F07CC0E48}" srcId="{4D88A65F-93F6-4F0D-B260-E5C6F2FF8C66}" destId="{1216A425-43C9-4D62-AF0F-3227DB54453A}" srcOrd="32" destOrd="0" parTransId="{AAB4B5E6-9970-40D6-8E34-4C83A7295FE9}" sibTransId="{F4BA668A-D541-4A03-BB73-05C1D55B9096}"/>
    <dgm:cxn modelId="{04FFDFA9-D600-43BD-B923-8F2191039612}" srcId="{4D88A65F-93F6-4F0D-B260-E5C6F2FF8C66}" destId="{2B7AD84F-078A-4846-A01E-87D6160811EE}" srcOrd="13" destOrd="0" parTransId="{3D8C575E-AF85-4582-9776-E476D93D339D}" sibTransId="{E1B1E0AE-D401-4F6A-8C3A-3861BF9FD417}"/>
    <dgm:cxn modelId="{195B1034-EC44-43C2-BA62-4184FBFBD193}" srcId="{4D88A65F-93F6-4F0D-B260-E5C6F2FF8C66}" destId="{D5A19036-B824-4C63-9E10-9A9B14560A43}" srcOrd="40" destOrd="0" parTransId="{4236506F-5ECC-4A65-8C9B-5AE314E77957}" sibTransId="{E7A0ECA3-577F-4D4F-BFD4-3FB4F7543242}"/>
    <dgm:cxn modelId="{70E88AAE-4071-4524-B873-2C9A05B8DDAB}" type="presOf" srcId="{62E211D2-B3B0-49CC-AABF-66FBBBFA2138}" destId="{CFC7F154-65B1-4ED3-B187-D0883FD67C6A}" srcOrd="0" destOrd="0" presId="urn:microsoft.com/office/officeart/2008/layout/PictureGrid"/>
    <dgm:cxn modelId="{3C200AE7-5E59-4A89-8800-8EC3B4ADBCE8}" type="presOf" srcId="{137D28BB-3801-4E26-ACA9-233A4669511E}" destId="{0BF379FE-2667-4A67-8FB7-1A0824DCD22F}" srcOrd="0" destOrd="0" presId="urn:microsoft.com/office/officeart/2008/layout/PictureGrid"/>
    <dgm:cxn modelId="{D03FDF03-E2ED-4550-9BCF-322A13589A0C}" srcId="{4D88A65F-93F6-4F0D-B260-E5C6F2FF8C66}" destId="{4F83E1E7-A229-4EC8-86F0-4DC7A72AF503}" srcOrd="0" destOrd="0" parTransId="{31911D31-D854-4208-99FA-AEF38360D365}" sibTransId="{4138D8A4-CE7F-473E-9E13-7DA5C2E400F2}"/>
    <dgm:cxn modelId="{5FED4721-791F-439D-B46E-2084B003E6C3}" type="presOf" srcId="{5F10DC7C-B4B2-4912-AE2A-F854BA9A08A5}" destId="{11642B42-5348-42C3-A817-2DAAFE8DCF85}" srcOrd="0" destOrd="0" presId="urn:microsoft.com/office/officeart/2008/layout/PictureGrid"/>
    <dgm:cxn modelId="{4F583EA2-9F6B-44E1-9A67-7894B893C7FA}" type="presOf" srcId="{E4297B69-2FA3-4F2D-9ABA-4E0D5F80705D}" destId="{C20F6306-43B4-4B61-8325-CAFFA09EF7AF}" srcOrd="0" destOrd="0" presId="urn:microsoft.com/office/officeart/2008/layout/PictureGrid"/>
    <dgm:cxn modelId="{8463C0AD-86CF-4834-A127-FD2604207200}" type="presOf" srcId="{DD810205-6573-4E99-ABB6-540B76754955}" destId="{FE36F7DA-7A2E-4D03-B9F7-F840DE94456A}" srcOrd="0" destOrd="0" presId="urn:microsoft.com/office/officeart/2008/layout/PictureGrid"/>
    <dgm:cxn modelId="{06B26177-3B75-42C5-A201-53D95CDE481F}" srcId="{4D88A65F-93F6-4F0D-B260-E5C6F2FF8C66}" destId="{30540CC0-3387-4706-9CC6-E2F4A67E688D}" srcOrd="39" destOrd="0" parTransId="{3AA55676-3083-46DB-9694-F4EDC84BCA64}" sibTransId="{51530756-7692-45A7-82D4-4BFAD8524230}"/>
    <dgm:cxn modelId="{3D9B1F78-637E-4180-96DF-CF1BA3B8E08C}" srcId="{4D88A65F-93F6-4F0D-B260-E5C6F2FF8C66}" destId="{4C30DDFD-9167-497D-A1AC-74833FAA300B}" srcOrd="45" destOrd="0" parTransId="{35537A4C-5C47-490B-876B-4F14A044F352}" sibTransId="{999023BC-5007-4E57-8DEF-3D2FCECBA505}"/>
    <dgm:cxn modelId="{521DDCCA-B809-4909-9A9A-12A8A2554875}" srcId="{4D88A65F-93F6-4F0D-B260-E5C6F2FF8C66}" destId="{5D4DCDF8-001D-42CF-8F9A-C9E163EE4427}" srcOrd="44" destOrd="0" parTransId="{97E4AC01-01DF-4A19-8364-E3936115389B}" sibTransId="{FFCD756F-25BD-4472-9BA5-2FD3A21EB041}"/>
    <dgm:cxn modelId="{159D08D1-3808-4019-B16E-5E2BF932EB5A}" srcId="{4D88A65F-93F6-4F0D-B260-E5C6F2FF8C66}" destId="{B41DE413-D589-4600-A4C1-0C7683381A4A}" srcOrd="4" destOrd="0" parTransId="{7E5A27C8-50EF-461A-BE0F-7DABB32E870D}" sibTransId="{AEDA7EF7-A16B-4C16-AC1C-12E1576B6487}"/>
    <dgm:cxn modelId="{1A5E39D6-8D51-4D95-8393-E3E85F63327F}" srcId="{4D88A65F-93F6-4F0D-B260-E5C6F2FF8C66}" destId="{721442C1-AEA3-408C-BD5D-B7D66356C149}" srcOrd="10" destOrd="0" parTransId="{EED08774-966E-42FF-8439-00C1A2BD4016}" sibTransId="{510F6CF0-97DD-4DEA-B08D-2F8C1A6DE662}"/>
    <dgm:cxn modelId="{751795FA-C48A-4D6D-B25C-84D3334E2FB2}" srcId="{4D88A65F-93F6-4F0D-B260-E5C6F2FF8C66}" destId="{FCE34E18-F4ED-46F5-906C-0243E6FD73E0}" srcOrd="12" destOrd="0" parTransId="{40316E78-5B97-440A-B151-0C37C26282C3}" sibTransId="{F6CB4445-0F6B-4140-9889-DAB922EDA421}"/>
    <dgm:cxn modelId="{FE536BF7-09B4-4FA9-B913-D614ED40C2E9}" srcId="{4D88A65F-93F6-4F0D-B260-E5C6F2FF8C66}" destId="{5F10DC7C-B4B2-4912-AE2A-F854BA9A08A5}" srcOrd="52" destOrd="0" parTransId="{5A72374D-09C1-41E8-AA31-0C818ED7A9DD}" sibTransId="{E8E64992-38C4-4897-86B8-4A6E06CB359A}"/>
    <dgm:cxn modelId="{94F3651F-FF67-410C-B5FB-62CD37DF64A2}" type="presOf" srcId="{035A6E6A-A8DA-472E-9D3B-DE191DD38FFE}" destId="{39A160A9-32D5-44A5-BC57-4FCB65BBF95A}" srcOrd="0" destOrd="0" presId="urn:microsoft.com/office/officeart/2008/layout/PictureGrid"/>
    <dgm:cxn modelId="{CCBA0FC9-02CC-4FC3-90CE-6D923EA35E95}" srcId="{4D88A65F-93F6-4F0D-B260-E5C6F2FF8C66}" destId="{38B589BF-80DB-4012-9882-5FB91938CF8B}" srcOrd="54" destOrd="0" parTransId="{121B8BE2-82A8-4FB3-85DF-50977770B917}" sibTransId="{B3140A3D-119E-4AFE-AE6C-EA7C62F8CCBF}"/>
    <dgm:cxn modelId="{79F8D924-C002-448D-8350-229016BDB336}" srcId="{4D88A65F-93F6-4F0D-B260-E5C6F2FF8C66}" destId="{6C5A188D-6353-4F0C-AF63-BE3876C48CB8}" srcOrd="38" destOrd="0" parTransId="{088805ED-78FB-45BD-BA38-823DB93C008A}" sibTransId="{C46BDE0C-6E91-45EF-915A-B479D86DEEFC}"/>
    <dgm:cxn modelId="{04DBD70A-8C65-4511-BF3B-A47663613CEE}" srcId="{4D88A65F-93F6-4F0D-B260-E5C6F2FF8C66}" destId="{66E3AC4A-78D3-49D9-B32A-3B401AB7EF99}" srcOrd="33" destOrd="0" parTransId="{76A66221-BEEC-4D43-A039-F1E310485A46}" sibTransId="{71EF8C2E-1760-4610-90EB-E81B2F58651B}"/>
    <dgm:cxn modelId="{D5D3DFF2-38FA-43F2-9DDA-C9B85FAED3FD}" type="presOf" srcId="{DA0FE6DE-5C53-4CE6-B2C7-E5B589175C73}" destId="{ADBB781F-7283-4C90-9A17-E19CBCC3AB34}" srcOrd="0" destOrd="0" presId="urn:microsoft.com/office/officeart/2008/layout/PictureGrid"/>
    <dgm:cxn modelId="{4DCBA82B-47B1-4211-88E7-32255C5DF48D}" type="presOf" srcId="{AE2F3F13-29AC-43F9-A6D2-BF1694DB5CC1}" destId="{2EC0ECCC-2D84-4E69-8812-DD33471E88D1}" srcOrd="0" destOrd="0" presId="urn:microsoft.com/office/officeart/2008/layout/PictureGrid"/>
    <dgm:cxn modelId="{DF44F794-DA4C-424E-AC73-491DC94DFF05}" srcId="{4D88A65F-93F6-4F0D-B260-E5C6F2FF8C66}" destId="{DD810205-6573-4E99-ABB6-540B76754955}" srcOrd="7" destOrd="0" parTransId="{14FB264C-2B49-4BAE-A263-814596A346E8}" sibTransId="{496B8696-7E26-4CC4-9158-30CEA7FD1C14}"/>
    <dgm:cxn modelId="{8C93C339-6B22-48B1-8300-A6E13AB8CC9E}" type="presOf" srcId="{05C02391-A088-4F8C-8ADA-39E31A35FB6C}" destId="{C31E693B-7740-45F7-9214-7E27AB5814B7}" srcOrd="0" destOrd="0" presId="urn:microsoft.com/office/officeart/2008/layout/PictureGrid"/>
    <dgm:cxn modelId="{DA1F7296-14D4-4AF0-B6B8-327C1AD70CB9}" srcId="{4D88A65F-93F6-4F0D-B260-E5C6F2FF8C66}" destId="{727C7CBC-277A-4989-9F6C-5E99E1A075D6}" srcOrd="34" destOrd="0" parTransId="{E450088D-30B8-4DAE-9322-99F8C35F0920}" sibTransId="{22247A99-882F-44F3-B5EE-F508A744758B}"/>
    <dgm:cxn modelId="{367EF58B-BBD9-4CF0-B6F7-1A27CE2A013E}" srcId="{4D88A65F-93F6-4F0D-B260-E5C6F2FF8C66}" destId="{058F5956-0CB2-4996-B911-DC8A9915DBC3}" srcOrd="28" destOrd="0" parTransId="{4E50A0EF-CA39-4EEF-B81B-4E70099CC591}" sibTransId="{59906EF5-CDE2-4DE6-9E78-2F2CD9CF2BD7}"/>
    <dgm:cxn modelId="{C61AEDED-BFDD-4603-9C7E-5C17C6703B13}" srcId="{4D88A65F-93F6-4F0D-B260-E5C6F2FF8C66}" destId="{91B92E19-E58B-4815-A685-66B97D0D16F4}" srcOrd="5" destOrd="0" parTransId="{F895A341-6E1D-4896-82F0-8DA29D59A242}" sibTransId="{0288C530-F085-4343-BA70-1EE30001AED0}"/>
    <dgm:cxn modelId="{AE663777-97EB-4947-8A21-C08ECCC4AB49}" srcId="{4D88A65F-93F6-4F0D-B260-E5C6F2FF8C66}" destId="{DA0FE6DE-5C53-4CE6-B2C7-E5B589175C73}" srcOrd="17" destOrd="0" parTransId="{88AA9B54-1DB5-4F03-A2B2-9A6F33B1DCF5}" sibTransId="{E16D85E8-9F4A-452A-A85F-6D38FDC5CDB3}"/>
    <dgm:cxn modelId="{365C12F1-F1E4-4CD1-B5A2-43DDE9150074}" srcId="{4D88A65F-93F6-4F0D-B260-E5C6F2FF8C66}" destId="{08E9AE6C-5109-4EC7-B761-4B7464F27A01}" srcOrd="22" destOrd="0" parTransId="{1A3A0E94-3D85-4F14-A93C-94A1CBA1D948}" sibTransId="{F57144A4-A251-420F-BECE-F249A9DEC83F}"/>
    <dgm:cxn modelId="{CB66A85A-F346-4230-8754-5AB7FCDDA30A}" srcId="{4D88A65F-93F6-4F0D-B260-E5C6F2FF8C66}" destId="{071D7DED-D2C4-4384-AA58-2834FEF1C610}" srcOrd="18" destOrd="0" parTransId="{F6F32A68-F62B-424A-ACFE-6418E6A1E778}" sibTransId="{64C2E81C-6B39-4385-8B87-490CC04345F1}"/>
    <dgm:cxn modelId="{7D8983A7-82CC-4E57-99E1-B53F55B4D0A9}" type="presOf" srcId="{D5A19036-B824-4C63-9E10-9A9B14560A43}" destId="{A49942D4-5F8C-4A7D-86A8-BD24D08ADAB1}" srcOrd="0" destOrd="0" presId="urn:microsoft.com/office/officeart/2008/layout/PictureGrid"/>
    <dgm:cxn modelId="{B179281E-D981-48DA-AAE7-D774CA061F0F}" srcId="{4D88A65F-93F6-4F0D-B260-E5C6F2FF8C66}" destId="{AC1643D4-DD95-4AB5-B103-1E56998E9CEA}" srcOrd="6" destOrd="0" parTransId="{BEE983EF-0DF0-4E93-A211-AB812D6F83C2}" sibTransId="{89ECCA8E-0ABA-4E3F-9165-5EA9BEFA59D0}"/>
    <dgm:cxn modelId="{3B7F3713-61D0-4A5B-AA64-733297405127}" srcId="{4D88A65F-93F6-4F0D-B260-E5C6F2FF8C66}" destId="{AE2F3F13-29AC-43F9-A6D2-BF1694DB5CC1}" srcOrd="50" destOrd="0" parTransId="{DA6DA502-93C1-464C-A67E-BDF570DBE826}" sibTransId="{AF2FE667-0941-4D77-87FF-026F394930D9}"/>
    <dgm:cxn modelId="{7678BD8B-26CE-421D-AD70-F994CDD40245}" type="presOf" srcId="{4F83E1E7-A229-4EC8-86F0-4DC7A72AF503}" destId="{8E55EEE2-6092-4CE0-B58C-240A93F68A81}" srcOrd="0" destOrd="0" presId="urn:microsoft.com/office/officeart/2008/layout/PictureGrid"/>
    <dgm:cxn modelId="{0C828903-49F4-4FAB-968E-05C2EF944B6A}" type="presOf" srcId="{2112DD4A-8DB2-4C3F-A5C5-545B0127868C}" destId="{852EB36B-48AA-4D63-B759-04AC489D9E79}" srcOrd="0" destOrd="0" presId="urn:microsoft.com/office/officeart/2008/layout/PictureGrid"/>
    <dgm:cxn modelId="{7F6CB044-B0D1-4863-AF05-D486DB6E5265}" srcId="{4D88A65F-93F6-4F0D-B260-E5C6F2FF8C66}" destId="{05C02391-A088-4F8C-8ADA-39E31A35FB6C}" srcOrd="27" destOrd="0" parTransId="{B20D6AB8-1EAB-4927-9100-878536F41063}" sibTransId="{064D177B-CAF6-4ED4-9595-DF5B72412337}"/>
    <dgm:cxn modelId="{00139B2C-EEF5-4363-8A0B-99D17C4F293D}" type="presOf" srcId="{AC1643D4-DD95-4AB5-B103-1E56998E9CEA}" destId="{06DE96CA-599D-418E-BB14-67E17D25FBD0}" srcOrd="0" destOrd="0" presId="urn:microsoft.com/office/officeart/2008/layout/PictureGrid"/>
    <dgm:cxn modelId="{B9120E60-C890-47F6-83BA-AEFD468C8406}" type="presOf" srcId="{058F5956-0CB2-4996-B911-DC8A9915DBC3}" destId="{A17E6982-4C9C-4040-B0D8-AF98E62C177A}" srcOrd="0" destOrd="0" presId="urn:microsoft.com/office/officeart/2008/layout/PictureGrid"/>
    <dgm:cxn modelId="{162043D0-7CDA-4E13-BD27-BAB91A3C72F1}" type="presOf" srcId="{BAE60AB7-91A9-4BAE-9CCA-63E500B8CC6E}" destId="{1B31DB01-420F-4048-82BE-A592522B246D}" srcOrd="0" destOrd="0" presId="urn:microsoft.com/office/officeart/2008/layout/PictureGrid"/>
    <dgm:cxn modelId="{5A8968B5-AC91-430A-B5AA-07F6483D9501}" srcId="{4D88A65F-93F6-4F0D-B260-E5C6F2FF8C66}" destId="{5C5FD4E6-E1EA-4E86-8F91-1C45AE118086}" srcOrd="49" destOrd="0" parTransId="{E328E490-4C09-4EF7-B79C-7CF2D1EC119A}" sibTransId="{ED9A126A-E205-482A-A2A5-8CA95E99F4F6}"/>
    <dgm:cxn modelId="{8CF99C6D-AAAB-4C72-8B90-E60E52B71A98}" srcId="{4D88A65F-93F6-4F0D-B260-E5C6F2FF8C66}" destId="{46901DDE-2223-4FAA-BD53-E505CB99C3FA}" srcOrd="29" destOrd="0" parTransId="{89261F0A-0EA9-4717-940F-24CEAAF8B6CF}" sibTransId="{EE0A2AE7-BB57-4FB9-AA90-D7351B429D47}"/>
    <dgm:cxn modelId="{4B4F8103-6690-45F3-84BD-12564444C6B0}" type="presOf" srcId="{FCE34E18-F4ED-46F5-906C-0243E6FD73E0}" destId="{F21F686E-56F3-4409-9864-8CEE98943ACD}" srcOrd="0" destOrd="0" presId="urn:microsoft.com/office/officeart/2008/layout/PictureGrid"/>
    <dgm:cxn modelId="{803854DB-D583-43C7-940C-3DE17F40FCDF}" type="presOf" srcId="{727C7CBC-277A-4989-9F6C-5E99E1A075D6}" destId="{F3D4FEE4-0AD5-4537-BA69-4E51C1FD6CCD}" srcOrd="0" destOrd="0" presId="urn:microsoft.com/office/officeart/2008/layout/PictureGrid"/>
    <dgm:cxn modelId="{EDC3FE11-440A-4839-AA38-620AAC64FFE0}" type="presOf" srcId="{7D8AA20A-700D-47D0-B923-716632611143}" destId="{B74895C9-FF40-4F94-8D47-56D7CA533AC7}" srcOrd="0" destOrd="0" presId="urn:microsoft.com/office/officeart/2008/layout/PictureGrid"/>
    <dgm:cxn modelId="{BDEFD7E7-12CE-4C60-BBDC-2EEB93571383}" srcId="{4D88A65F-93F6-4F0D-B260-E5C6F2FF8C66}" destId="{CB8051D7-0F37-4A9D-923B-E3BA8EE9C743}" srcOrd="42" destOrd="0" parTransId="{19D3F3DE-6702-4CED-9E98-EA32589E17A0}" sibTransId="{F30A47A2-664C-4882-814E-61C65F59DD8C}"/>
    <dgm:cxn modelId="{CD6EBBA2-5AAC-4776-89F6-E694A5BAD0ED}" type="presOf" srcId="{66E3AC4A-78D3-49D9-B32A-3B401AB7EF99}" destId="{97599281-4FFA-4316-8F01-12DCDB04407A}" srcOrd="0" destOrd="0" presId="urn:microsoft.com/office/officeart/2008/layout/PictureGrid"/>
    <dgm:cxn modelId="{37CCFFF3-2319-4B2E-8720-EB6CD3BAB2F8}" srcId="{4D88A65F-93F6-4F0D-B260-E5C6F2FF8C66}" destId="{EB3AB20B-130C-427C-9007-E97FBAB5DE06}" srcOrd="1" destOrd="0" parTransId="{95E03C91-9595-42B9-BAAB-85142AC2CC76}" sibTransId="{D9B9479C-DFFE-4F84-85CE-DCA99EAC9F8B}"/>
    <dgm:cxn modelId="{4EE1300B-3ECB-41EF-BF51-FEB7B80A2D66}" srcId="{4D88A65F-93F6-4F0D-B260-E5C6F2FF8C66}" destId="{AB0C7A50-BED1-4775-979E-7AB0323B0F4B}" srcOrd="43" destOrd="0" parTransId="{661FE229-FD46-472D-AA9F-753BA5DA4253}" sibTransId="{FC8B781F-3248-45FF-B810-B4A32F07053E}"/>
    <dgm:cxn modelId="{1C1545F2-3A7C-415E-8D87-2290CFD52CA8}" srcId="{4D88A65F-93F6-4F0D-B260-E5C6F2FF8C66}" destId="{2112DD4A-8DB2-4C3F-A5C5-545B0127868C}" srcOrd="51" destOrd="0" parTransId="{B8C9DBB2-F6A9-4408-8BFD-E77E1E3CEBCF}" sibTransId="{4C8E89F1-D02F-4811-9939-859DE058BD44}"/>
    <dgm:cxn modelId="{3B9049F3-9F75-4BED-8712-D08104BC6BB1}" type="presOf" srcId="{46901DDE-2223-4FAA-BD53-E505CB99C3FA}" destId="{696BF133-71CD-492A-9020-ECFE5A2D3E66}" srcOrd="0" destOrd="0" presId="urn:microsoft.com/office/officeart/2008/layout/PictureGrid"/>
    <dgm:cxn modelId="{2602E1D1-060D-4759-AE01-3C29C1A37DF3}" type="presOf" srcId="{5C5FD4E6-E1EA-4E86-8F91-1C45AE118086}" destId="{5E35516C-FF1B-4D10-A765-A4BA96A4161A}" srcOrd="0" destOrd="0" presId="urn:microsoft.com/office/officeart/2008/layout/PictureGrid"/>
    <dgm:cxn modelId="{FDD575CE-BC8C-40F0-BA8B-8F286C1001B9}" type="presOf" srcId="{8E951791-2320-452C-AB0F-98AD5E75A202}" destId="{CBD764E7-CD24-4F8B-9DC6-02CD264D06BE}" srcOrd="0" destOrd="0" presId="urn:microsoft.com/office/officeart/2008/layout/PictureGrid"/>
    <dgm:cxn modelId="{9094AD51-EC02-43A2-938B-B6359FDDA43C}" type="presOf" srcId="{5D4DCDF8-001D-42CF-8F9A-C9E163EE4427}" destId="{35B7D68C-7E14-4924-B96A-A6CB3F5C9ABC}" srcOrd="0" destOrd="0" presId="urn:microsoft.com/office/officeart/2008/layout/PictureGrid"/>
    <dgm:cxn modelId="{AED277D3-9AC6-453D-89C3-63508FECD0BE}" srcId="{4D88A65F-93F6-4F0D-B260-E5C6F2FF8C66}" destId="{9596490A-9759-4BDA-A72C-CA284F5388AF}" srcOrd="36" destOrd="0" parTransId="{13201689-1B9C-47E2-8A69-A59548669D12}" sibTransId="{248E0A36-B689-4DFD-B032-C096A482B4A7}"/>
    <dgm:cxn modelId="{DF2BE00C-C72A-4DDD-8C0E-32FADC1BA6B6}" type="presOf" srcId="{1028BF4D-E55D-42A2-9408-E18D887B0B33}" destId="{4856C751-E688-40BB-8C41-E0D0687F8E10}" srcOrd="0" destOrd="0" presId="urn:microsoft.com/office/officeart/2008/layout/PictureGrid"/>
    <dgm:cxn modelId="{E6CAD1E5-5DDC-4104-B59B-391ABF0EEA56}" type="presOf" srcId="{08E9AE6C-5109-4EC7-B761-4B7464F27A01}" destId="{0290C083-8984-4A58-9A29-103FAC96A5A4}" srcOrd="0" destOrd="0" presId="urn:microsoft.com/office/officeart/2008/layout/PictureGrid"/>
    <dgm:cxn modelId="{1E6D7568-A075-4ECE-B8EB-6E975412D140}" srcId="{4D88A65F-93F6-4F0D-B260-E5C6F2FF8C66}" destId="{D057FA94-E3AF-4BD2-956C-52FEEDF2F0A2}" srcOrd="23" destOrd="0" parTransId="{6B86A24A-1B27-4F24-B628-F7B92C3A3DB7}" sibTransId="{9B57A6BA-2B95-4C37-8961-8A203DFC02AD}"/>
    <dgm:cxn modelId="{627F5994-217B-4BE8-B320-74611277EC41}" srcId="{4D88A65F-93F6-4F0D-B260-E5C6F2FF8C66}" destId="{BFD5AA52-8E6E-4B6A-9377-9D1A13C091A1}" srcOrd="48" destOrd="0" parTransId="{2DCB3D7B-B416-4DA7-A8DA-FB999FA285BB}" sibTransId="{3835C3DE-25BF-46C1-97A7-4CF16F46FA4D}"/>
    <dgm:cxn modelId="{641C85AB-7465-4D04-9EBA-EE45BC548D03}" type="presOf" srcId="{071D7DED-D2C4-4384-AA58-2834FEF1C610}" destId="{BC576283-F2A3-4105-AC81-03933F9474D1}" srcOrd="0" destOrd="0" presId="urn:microsoft.com/office/officeart/2008/layout/PictureGrid"/>
    <dgm:cxn modelId="{E686D8B7-9BBF-4896-8F55-FDC26E751DB1}" type="presOf" srcId="{4C30DDFD-9167-497D-A1AC-74833FAA300B}" destId="{7BE58AEB-EB4C-4CC3-938E-266ED8C2A19A}" srcOrd="0" destOrd="0" presId="urn:microsoft.com/office/officeart/2008/layout/PictureGrid"/>
    <dgm:cxn modelId="{756B9DE2-BCB8-44B3-97AA-28F0D0699495}" type="presOf" srcId="{91B92E19-E58B-4815-A685-66B97D0D16F4}" destId="{F42E7DE3-B092-4692-9ED4-DE65244232E4}" srcOrd="0" destOrd="0" presId="urn:microsoft.com/office/officeart/2008/layout/PictureGrid"/>
    <dgm:cxn modelId="{F3834929-B354-4024-89E5-FD157A1BA42C}" type="presOf" srcId="{A57562F8-24AC-4C8A-A04F-8C1B4921C2AC}" destId="{D48CBBB5-296D-413D-9F6E-DF54EAD01A11}" srcOrd="0" destOrd="0" presId="urn:microsoft.com/office/officeart/2008/layout/PictureGrid"/>
    <dgm:cxn modelId="{5CC4168F-08E8-434D-83EF-31C2F936822A}" type="presOf" srcId="{B4F7D41A-A483-4FB9-A672-14092D7183AE}" destId="{DE76088E-5339-433C-A0B2-2C90B101E874}" srcOrd="0" destOrd="0" presId="urn:microsoft.com/office/officeart/2008/layout/PictureGrid"/>
    <dgm:cxn modelId="{9C73C717-5212-4373-BCF3-7212DC04584F}" type="presOf" srcId="{7DBB9AF9-1BA2-49E1-A9FD-22CAD6DB8263}" destId="{EF526FFA-59C1-4F57-AA66-3F0D4BF49CF9}" srcOrd="0" destOrd="0" presId="urn:microsoft.com/office/officeart/2008/layout/PictureGrid"/>
    <dgm:cxn modelId="{6B3F2B1F-353A-49B8-B099-3DBE17D7DE1A}" type="presOf" srcId="{9596490A-9759-4BDA-A72C-CA284F5388AF}" destId="{38DDE8B1-36F1-4513-AAED-C308B989F4D4}" srcOrd="0" destOrd="0" presId="urn:microsoft.com/office/officeart/2008/layout/PictureGrid"/>
    <dgm:cxn modelId="{3ADA054C-EFBB-4D2A-9446-C06466C41351}" srcId="{4D88A65F-93F6-4F0D-B260-E5C6F2FF8C66}" destId="{DB16BA85-E92E-44CD-A1C2-C6B630B7DF0B}" srcOrd="37" destOrd="0" parTransId="{514B40F8-0571-43DA-BFE0-DB9E54B788F5}" sibTransId="{35554216-DA84-475E-A7E3-4163BE71A3C0}"/>
    <dgm:cxn modelId="{0F9F777E-368E-4A98-8F76-AF56AF87FEA8}" type="presOf" srcId="{C71B0452-69BC-4E54-82C8-D89D078CB5CE}" destId="{D93E643B-A6D6-4EED-9D55-20742244C48A}" srcOrd="0" destOrd="0" presId="urn:microsoft.com/office/officeart/2008/layout/PictureGrid"/>
    <dgm:cxn modelId="{1B0F4F93-E860-44F0-9050-BE5CC8161F9B}" type="presOf" srcId="{9DA3DD07-4515-4E99-8116-384154073775}" destId="{B2B4EE64-EBDC-4CD3-A129-D2B00DAC464E}" srcOrd="0" destOrd="0" presId="urn:microsoft.com/office/officeart/2008/layout/PictureGrid"/>
    <dgm:cxn modelId="{6B468910-0C5D-482B-96F0-AEBA811B9969}" srcId="{4D88A65F-93F6-4F0D-B260-E5C6F2FF8C66}" destId="{B5594754-3729-44BA-B100-29A6C7432964}" srcOrd="31" destOrd="0" parTransId="{E03DC4C4-AAD9-459D-9B7A-4C5EEE8D922E}" sibTransId="{ABD24D81-3B07-4E75-9439-766253F08999}"/>
    <dgm:cxn modelId="{ABF6507B-4822-4FCC-9A8E-59679CB55328}" type="presOf" srcId="{30540CC0-3387-4706-9CC6-E2F4A67E688D}" destId="{EC088E6B-C748-4CAA-99B2-C95B5814426B}" srcOrd="0" destOrd="0" presId="urn:microsoft.com/office/officeart/2008/layout/PictureGrid"/>
    <dgm:cxn modelId="{13D9292D-30D3-429F-AC20-817FE4EBEEC8}" type="presOf" srcId="{D057FA94-E3AF-4BD2-956C-52FEEDF2F0A2}" destId="{B5B1E80B-AEFC-493A-AE5E-6DEA2C2372D7}" srcOrd="0" destOrd="0" presId="urn:microsoft.com/office/officeart/2008/layout/PictureGrid"/>
    <dgm:cxn modelId="{6B8CDE20-2547-477A-A0CE-2C14446BF8A0}" type="presOf" srcId="{1216A425-43C9-4D62-AF0F-3227DB54453A}" destId="{A4F4300F-7A93-4DF1-B04D-1654BB94D4FD}" srcOrd="0" destOrd="0" presId="urn:microsoft.com/office/officeart/2008/layout/PictureGrid"/>
    <dgm:cxn modelId="{42827FE4-0FA6-4641-95BF-9894B90157CB}" srcId="{4D88A65F-93F6-4F0D-B260-E5C6F2FF8C66}" destId="{62E211D2-B3B0-49CC-AABF-66FBBBFA2138}" srcOrd="8" destOrd="0" parTransId="{844211F1-629F-4ADD-9DE4-D53ED3852C5B}" sibTransId="{2919BFC2-D959-43CF-8AF2-012AE82D76FB}"/>
    <dgm:cxn modelId="{9F64DD0E-B672-4F91-B9E7-A699AEFA3557}" srcId="{4D88A65F-93F6-4F0D-B260-E5C6F2FF8C66}" destId="{035A6E6A-A8DA-472E-9D3B-DE191DD38FFE}" srcOrd="24" destOrd="0" parTransId="{012F0722-FC5F-4766-B732-C33EA4DB09A0}" sibTransId="{A9D38D01-F0FC-4863-8C8D-6C81AA2B57FD}"/>
    <dgm:cxn modelId="{A2C44104-533B-428F-A125-D5AB8A3FD6E4}" type="presOf" srcId="{300C705A-2C90-4DD0-882B-22D56F53D464}" destId="{8A10C0FE-7D7F-4DAC-9DA9-FA23AABBFB4B}" srcOrd="0" destOrd="0" presId="urn:microsoft.com/office/officeart/2008/layout/PictureGrid"/>
    <dgm:cxn modelId="{BBC65006-7846-4F06-B7D5-74562C0FA29D}" type="presOf" srcId="{721442C1-AEA3-408C-BD5D-B7D66356C149}" destId="{202F3950-820C-4883-9C40-189B06F26AF6}" srcOrd="0" destOrd="0" presId="urn:microsoft.com/office/officeart/2008/layout/PictureGrid"/>
    <dgm:cxn modelId="{8D1ECDFB-1CCA-4BCE-83B9-505F1B201E95}" type="presOf" srcId="{657D7664-E2A3-481D-B50C-EA9486174A3E}" destId="{D863485D-497A-4E12-97F8-C66F8B766055}" srcOrd="0" destOrd="0" presId="urn:microsoft.com/office/officeart/2008/layout/PictureGrid"/>
    <dgm:cxn modelId="{61EAFBB7-8B1A-49A4-A021-486A7E7B0803}" type="presOf" srcId="{BFD5AA52-8E6E-4B6A-9377-9D1A13C091A1}" destId="{5B7EDBEF-7B96-4721-A74D-1B6544D82B05}" srcOrd="0" destOrd="0" presId="urn:microsoft.com/office/officeart/2008/layout/PictureGrid"/>
    <dgm:cxn modelId="{838D5EF3-0A25-4531-8979-4971897111B5}" type="presOf" srcId="{38B589BF-80DB-4012-9882-5FB91938CF8B}" destId="{D466CEA6-5327-4040-A9EE-AB4B2A29B841}" srcOrd="0" destOrd="0" presId="urn:microsoft.com/office/officeart/2008/layout/PictureGrid"/>
    <dgm:cxn modelId="{CF2D2FE1-D840-47A6-9AF3-6FF4C5058EDB}" type="presOf" srcId="{8FB5A83D-0E08-421A-B891-10033996973E}" destId="{F6604BBB-2B03-418B-BD69-294713BCFA18}" srcOrd="0" destOrd="0" presId="urn:microsoft.com/office/officeart/2008/layout/PictureGrid"/>
    <dgm:cxn modelId="{9BB0C740-BA2C-4674-B88C-5F70F78C0A8D}" type="presOf" srcId="{0B81A8ED-3ED0-4EDC-B11F-44CD3CB26425}" destId="{DEB29C8B-AE3E-4C5F-8A84-BD10AA46A50B}" srcOrd="0" destOrd="0" presId="urn:microsoft.com/office/officeart/2008/layout/PictureGrid"/>
    <dgm:cxn modelId="{1D8B7C4F-1A60-41CD-9728-7BA46CAB8181}" srcId="{4D88A65F-93F6-4F0D-B260-E5C6F2FF8C66}" destId="{0B81A8ED-3ED0-4EDC-B11F-44CD3CB26425}" srcOrd="26" destOrd="0" parTransId="{75F3466D-47EA-4B15-8138-AA0F18033F8C}" sibTransId="{3EA8A26A-1E52-4CD9-9D6A-8A3E460EC552}"/>
    <dgm:cxn modelId="{44828DCF-A87B-4C84-A61D-1394D988DBD8}" srcId="{4D88A65F-93F6-4F0D-B260-E5C6F2FF8C66}" destId="{8E951791-2320-452C-AB0F-98AD5E75A202}" srcOrd="15" destOrd="0" parTransId="{89C1A32B-821A-4EAD-8661-9E355B2FD095}" sibTransId="{4F6C799A-ED4B-480A-A58F-E293D73A8BD7}"/>
    <dgm:cxn modelId="{C9D74F7E-8A26-47AF-AC11-55259ADCA5E5}" type="presOf" srcId="{EB3AB20B-130C-427C-9007-E97FBAB5DE06}" destId="{CC46750C-BF34-40C5-9DA2-207FAEE2A671}" srcOrd="0" destOrd="0" presId="urn:microsoft.com/office/officeart/2008/layout/PictureGrid"/>
    <dgm:cxn modelId="{3A919D89-4850-43B0-995F-89C26C26379A}" type="presOf" srcId="{DB16BA85-E92E-44CD-A1C2-C6B630B7DF0B}" destId="{8C816CD0-457F-4CB1-BC40-7A36B39C0F5A}" srcOrd="0" destOrd="0" presId="urn:microsoft.com/office/officeart/2008/layout/PictureGrid"/>
    <dgm:cxn modelId="{56041B56-0854-4FE9-B565-278B1A2E63EA}" srcId="{4D88A65F-93F6-4F0D-B260-E5C6F2FF8C66}" destId="{E4297B69-2FA3-4F2D-9ABA-4E0D5F80705D}" srcOrd="2" destOrd="0" parTransId="{8A0BCC10-0560-4B73-AB20-2E543D3AFC71}" sibTransId="{95098DEE-04C3-4A7F-B859-B653201C4B9E}"/>
    <dgm:cxn modelId="{DA4D253A-1390-47C1-9AC7-1351C688C525}" type="presOf" srcId="{437499D6-ABE7-4F28-B442-524C77FC761A}" destId="{B916BC47-5269-47C0-A445-CEC3AA3DC907}" srcOrd="0" destOrd="0" presId="urn:microsoft.com/office/officeart/2008/layout/PictureGrid"/>
    <dgm:cxn modelId="{B59345AF-966B-41ED-B891-16DEBEEF87F7}" srcId="{4D88A65F-93F6-4F0D-B260-E5C6F2FF8C66}" destId="{657D7664-E2A3-481D-B50C-EA9486174A3E}" srcOrd="16" destOrd="0" parTransId="{A0F4036A-AF99-4EED-9CA1-A603A3585D5E}" sibTransId="{379CDFF3-9E73-4459-A843-6EEA5550D7B7}"/>
    <dgm:cxn modelId="{499F5D9C-FD2C-43EF-B945-962024923CEC}" srcId="{4D88A65F-93F6-4F0D-B260-E5C6F2FF8C66}" destId="{3CFE412A-2419-4255-BA8C-785F6EC55F0A}" srcOrd="47" destOrd="0" parTransId="{489BAAC3-6A67-4847-A3ED-604E06314BBF}" sibTransId="{A1B8C4AC-C14C-4128-B0C9-6622B397F3BD}"/>
    <dgm:cxn modelId="{37DE8B3A-7291-46CA-BB29-EE93CF5256E8}" srcId="{4D88A65F-93F6-4F0D-B260-E5C6F2FF8C66}" destId="{9DA3DD07-4515-4E99-8116-384154073775}" srcOrd="20" destOrd="0" parTransId="{8FA7BAE4-A73F-43A7-B0B6-AE56C7B92433}" sibTransId="{5E378608-F2FA-44FC-BC6D-1AB96804CDD8}"/>
    <dgm:cxn modelId="{E5059743-2BB6-4537-A592-84C8BAF8B1CF}" srcId="{4D88A65F-93F6-4F0D-B260-E5C6F2FF8C66}" destId="{7D8AA20A-700D-47D0-B923-716632611143}" srcOrd="46" destOrd="0" parTransId="{01E82979-9D2C-4CB6-82D4-379217F893A6}" sibTransId="{A59D6B52-4669-41A7-9856-57B9BD7DF96C}"/>
    <dgm:cxn modelId="{C1CF78FA-74C0-4AB5-8274-90E6A27A0EAC}" type="presOf" srcId="{2B7AD84F-078A-4846-A01E-87D6160811EE}" destId="{BD2B4A75-58E2-4F7E-8C2A-28F815F98BBE}" srcOrd="0" destOrd="0" presId="urn:microsoft.com/office/officeart/2008/layout/PictureGrid"/>
    <dgm:cxn modelId="{5EE6D7F8-8BFF-45AB-B1AD-0D2E635D8B58}" srcId="{4D88A65F-93F6-4F0D-B260-E5C6F2FF8C66}" destId="{C4C1BA4D-70AF-4D0D-A8CE-B1602AA57F3C}" srcOrd="53" destOrd="0" parTransId="{DDE95931-8B9E-4056-8D45-4231EFA222DF}" sibTransId="{1F2DB3E2-A79B-47FD-AB2B-369492144C90}"/>
    <dgm:cxn modelId="{ABDE478D-EA59-41F6-89E5-840AE35AA208}" srcId="{4D88A65F-93F6-4F0D-B260-E5C6F2FF8C66}" destId="{B4F7D41A-A483-4FB9-A672-14092D7183AE}" srcOrd="11" destOrd="0" parTransId="{5687FC53-2B80-4A93-8B87-F07646C9EF8C}" sibTransId="{6C385B51-1AF1-4D5A-B5A6-54E58837A201}"/>
    <dgm:cxn modelId="{927EE574-E077-4E98-8F81-8C37BF436290}" srcId="{4D88A65F-93F6-4F0D-B260-E5C6F2FF8C66}" destId="{C71B0452-69BC-4E54-82C8-D89D078CB5CE}" srcOrd="14" destOrd="0" parTransId="{0753F540-C321-4D1F-B1E6-3E0A41FF02CC}" sibTransId="{5E8D89C8-3322-4154-B82B-41B679C3CCEF}"/>
    <dgm:cxn modelId="{BE877DCC-9F22-4850-8B5F-9D2A3698B55A}" type="presOf" srcId="{B41DE413-D589-4600-A4C1-0C7683381A4A}" destId="{C128C297-9C9F-4699-B73F-D2F21C0AEE05}" srcOrd="0" destOrd="0" presId="urn:microsoft.com/office/officeart/2008/layout/PictureGrid"/>
    <dgm:cxn modelId="{6F9EA308-5883-453D-AB1B-2D7DEDE73B76}" srcId="{4D88A65F-93F6-4F0D-B260-E5C6F2FF8C66}" destId="{1028BF4D-E55D-42A2-9408-E18D887B0B33}" srcOrd="35" destOrd="0" parTransId="{7EA5BB35-758B-4336-9C36-BD0A2738B765}" sibTransId="{C9341846-A06C-4258-B3D0-18BFDF8BAA8D}"/>
    <dgm:cxn modelId="{10D231D9-BCF4-40A3-BCFB-A618B4152E1D}" type="presOf" srcId="{CB8051D7-0F37-4A9D-923B-E3BA8EE9C743}" destId="{494C77D6-E998-40C5-A7DC-12EB63A76DDE}" srcOrd="0" destOrd="0" presId="urn:microsoft.com/office/officeart/2008/layout/PictureGrid"/>
    <dgm:cxn modelId="{DA4D2DD7-261F-4D35-A4B1-9EFE9B9C7C02}" srcId="{4D88A65F-93F6-4F0D-B260-E5C6F2FF8C66}" destId="{A57562F8-24AC-4C8A-A04F-8C1B4921C2AC}" srcOrd="25" destOrd="0" parTransId="{805D4179-BD41-4A13-8472-1604C845184E}" sibTransId="{0FDCB757-5488-43F9-848F-B5031807ECC6}"/>
    <dgm:cxn modelId="{1AA2E596-6342-4C87-B211-7981B2D6DEBD}" type="presParOf" srcId="{15780C7F-F6AC-4AB1-9AD4-2C163660D9AA}" destId="{DA2ECCA9-163F-4F59-8A8A-7693C1681E91}" srcOrd="0" destOrd="0" presId="urn:microsoft.com/office/officeart/2008/layout/PictureGrid"/>
    <dgm:cxn modelId="{8462CDDB-78C1-4C01-B0F4-085F9041963F}" type="presParOf" srcId="{DA2ECCA9-163F-4F59-8A8A-7693C1681E91}" destId="{8E55EEE2-6092-4CE0-B58C-240A93F68A81}" srcOrd="0" destOrd="0" presId="urn:microsoft.com/office/officeart/2008/layout/PictureGrid"/>
    <dgm:cxn modelId="{D93CA719-2F38-48C5-AA58-6D1886951093}" type="presParOf" srcId="{DA2ECCA9-163F-4F59-8A8A-7693C1681E91}" destId="{F94D9A3A-DF2D-479F-A581-3AF409991C0F}" srcOrd="1" destOrd="0" presId="urn:microsoft.com/office/officeart/2008/layout/PictureGrid"/>
    <dgm:cxn modelId="{1830978C-BE78-4923-82F9-E2E9CBFD71BE}" type="presParOf" srcId="{15780C7F-F6AC-4AB1-9AD4-2C163660D9AA}" destId="{790F3BE6-7B59-4263-B82F-D38774CCF4A1}" srcOrd="1" destOrd="0" presId="urn:microsoft.com/office/officeart/2008/layout/PictureGrid"/>
    <dgm:cxn modelId="{50E6D94D-01DB-4EC5-A1C0-EC724FA32AA5}" type="presParOf" srcId="{15780C7F-F6AC-4AB1-9AD4-2C163660D9AA}" destId="{5C967FEF-42F9-4C40-9B7E-41133091BC01}" srcOrd="2" destOrd="0" presId="urn:microsoft.com/office/officeart/2008/layout/PictureGrid"/>
    <dgm:cxn modelId="{6F837088-FBAE-43EE-B111-85D2B5944088}" type="presParOf" srcId="{5C967FEF-42F9-4C40-9B7E-41133091BC01}" destId="{CC46750C-BF34-40C5-9DA2-207FAEE2A671}" srcOrd="0" destOrd="0" presId="urn:microsoft.com/office/officeart/2008/layout/PictureGrid"/>
    <dgm:cxn modelId="{00C2DCDB-DE80-45B6-ACB5-854EF3C7D28C}" type="presParOf" srcId="{5C967FEF-42F9-4C40-9B7E-41133091BC01}" destId="{2BEFFEFE-E89B-44CE-97B2-C5911459516A}" srcOrd="1" destOrd="0" presId="urn:microsoft.com/office/officeart/2008/layout/PictureGrid"/>
    <dgm:cxn modelId="{132FA5F1-800D-4D99-AA96-C0AA9449124C}" type="presParOf" srcId="{15780C7F-F6AC-4AB1-9AD4-2C163660D9AA}" destId="{456EC4DB-9520-4F3C-AB1F-C9876C976C35}" srcOrd="3" destOrd="0" presId="urn:microsoft.com/office/officeart/2008/layout/PictureGrid"/>
    <dgm:cxn modelId="{39A42C4C-64EF-4404-8ADD-51F1A38B8974}" type="presParOf" srcId="{15780C7F-F6AC-4AB1-9AD4-2C163660D9AA}" destId="{DFF4F7E5-ACB1-4A38-B52A-365CCBD3C0AF}" srcOrd="4" destOrd="0" presId="urn:microsoft.com/office/officeart/2008/layout/PictureGrid"/>
    <dgm:cxn modelId="{C563C567-8531-4993-8A07-38C264AB3AFA}" type="presParOf" srcId="{DFF4F7E5-ACB1-4A38-B52A-365CCBD3C0AF}" destId="{C20F6306-43B4-4B61-8325-CAFFA09EF7AF}" srcOrd="0" destOrd="0" presId="urn:microsoft.com/office/officeart/2008/layout/PictureGrid"/>
    <dgm:cxn modelId="{75CE7AF3-39ED-482C-A71A-A9B1F730E7FC}" type="presParOf" srcId="{DFF4F7E5-ACB1-4A38-B52A-365CCBD3C0AF}" destId="{4E24A41F-DFAE-414C-8263-46BA0D9644B9}" srcOrd="1" destOrd="0" presId="urn:microsoft.com/office/officeart/2008/layout/PictureGrid"/>
    <dgm:cxn modelId="{71886316-CA5A-4D1A-9F2C-20670074E7F6}" type="presParOf" srcId="{15780C7F-F6AC-4AB1-9AD4-2C163660D9AA}" destId="{BA40A3B5-5137-4A83-B013-7AF4B0B4B7B3}" srcOrd="5" destOrd="0" presId="urn:microsoft.com/office/officeart/2008/layout/PictureGrid"/>
    <dgm:cxn modelId="{0F019C94-639A-4E55-A392-989322471F83}" type="presParOf" srcId="{15780C7F-F6AC-4AB1-9AD4-2C163660D9AA}" destId="{265939D3-0EAA-4935-8309-3F169DAC28DB}" srcOrd="6" destOrd="0" presId="urn:microsoft.com/office/officeart/2008/layout/PictureGrid"/>
    <dgm:cxn modelId="{7C6E4FE2-3BF7-4A02-81BE-958BA1C2DCE6}" type="presParOf" srcId="{265939D3-0EAA-4935-8309-3F169DAC28DB}" destId="{1B31DB01-420F-4048-82BE-A592522B246D}" srcOrd="0" destOrd="0" presId="urn:microsoft.com/office/officeart/2008/layout/PictureGrid"/>
    <dgm:cxn modelId="{BF29A3A8-6396-4285-810E-D7FC7F449D70}" type="presParOf" srcId="{265939D3-0EAA-4935-8309-3F169DAC28DB}" destId="{4C9BBE63-8530-42C5-9322-31E6D204912C}" srcOrd="1" destOrd="0" presId="urn:microsoft.com/office/officeart/2008/layout/PictureGrid"/>
    <dgm:cxn modelId="{A555752B-A43F-4BDE-AEE9-ABC5DBAF7427}" type="presParOf" srcId="{15780C7F-F6AC-4AB1-9AD4-2C163660D9AA}" destId="{18C80260-C959-4DB2-82B2-769A09061A65}" srcOrd="7" destOrd="0" presId="urn:microsoft.com/office/officeart/2008/layout/PictureGrid"/>
    <dgm:cxn modelId="{ACDD1360-7224-4731-B667-9FA9EA168BF8}" type="presParOf" srcId="{15780C7F-F6AC-4AB1-9AD4-2C163660D9AA}" destId="{8DD19393-15B8-4721-BA5C-0E379FECE762}" srcOrd="8" destOrd="0" presId="urn:microsoft.com/office/officeart/2008/layout/PictureGrid"/>
    <dgm:cxn modelId="{BA9614DF-F208-4948-83B1-188E62B2C175}" type="presParOf" srcId="{8DD19393-15B8-4721-BA5C-0E379FECE762}" destId="{C128C297-9C9F-4699-B73F-D2F21C0AEE05}" srcOrd="0" destOrd="0" presId="urn:microsoft.com/office/officeart/2008/layout/PictureGrid"/>
    <dgm:cxn modelId="{FCA7073B-FC3D-4CA1-A866-316318262897}" type="presParOf" srcId="{8DD19393-15B8-4721-BA5C-0E379FECE762}" destId="{CBE549AF-9B76-41F3-8747-5CF31F60E399}" srcOrd="1" destOrd="0" presId="urn:microsoft.com/office/officeart/2008/layout/PictureGrid"/>
    <dgm:cxn modelId="{896CEC02-C683-412F-BCC7-BCD23A3CD6B3}" type="presParOf" srcId="{15780C7F-F6AC-4AB1-9AD4-2C163660D9AA}" destId="{0BB0F504-69C5-4D25-8BFB-E3811B59E136}" srcOrd="9" destOrd="0" presId="urn:microsoft.com/office/officeart/2008/layout/PictureGrid"/>
    <dgm:cxn modelId="{ED074A2E-700F-4631-9532-B1178E51E02F}" type="presParOf" srcId="{15780C7F-F6AC-4AB1-9AD4-2C163660D9AA}" destId="{891395C5-7943-4A1B-9C93-720267973E44}" srcOrd="10" destOrd="0" presId="urn:microsoft.com/office/officeart/2008/layout/PictureGrid"/>
    <dgm:cxn modelId="{79A0294E-1474-48BB-947A-A224C02B8C75}" type="presParOf" srcId="{891395C5-7943-4A1B-9C93-720267973E44}" destId="{F42E7DE3-B092-4692-9ED4-DE65244232E4}" srcOrd="0" destOrd="0" presId="urn:microsoft.com/office/officeart/2008/layout/PictureGrid"/>
    <dgm:cxn modelId="{095C696D-C48B-439B-85B1-91D2AEC17CE2}" type="presParOf" srcId="{891395C5-7943-4A1B-9C93-720267973E44}" destId="{716C4235-9208-4ADE-8026-DC22BD01F4C3}" srcOrd="1" destOrd="0" presId="urn:microsoft.com/office/officeart/2008/layout/PictureGrid"/>
    <dgm:cxn modelId="{3A27DE37-9DBE-47C9-8A7D-C36352C8F1C1}" type="presParOf" srcId="{15780C7F-F6AC-4AB1-9AD4-2C163660D9AA}" destId="{8C692A12-D3B3-42FF-8D40-29CEEB01F0C0}" srcOrd="11" destOrd="0" presId="urn:microsoft.com/office/officeart/2008/layout/PictureGrid"/>
    <dgm:cxn modelId="{C80DC241-2DA6-4A0F-9A0B-A2E7C4732854}" type="presParOf" srcId="{15780C7F-F6AC-4AB1-9AD4-2C163660D9AA}" destId="{772C75E2-E9D6-4B70-BB00-DEC775CE6DCD}" srcOrd="12" destOrd="0" presId="urn:microsoft.com/office/officeart/2008/layout/PictureGrid"/>
    <dgm:cxn modelId="{37A93FE9-3912-46D1-9D5A-E72CC8626F9C}" type="presParOf" srcId="{772C75E2-E9D6-4B70-BB00-DEC775CE6DCD}" destId="{06DE96CA-599D-418E-BB14-67E17D25FBD0}" srcOrd="0" destOrd="0" presId="urn:microsoft.com/office/officeart/2008/layout/PictureGrid"/>
    <dgm:cxn modelId="{556F6EAE-08BB-4421-91B5-684144BCFD44}" type="presParOf" srcId="{772C75E2-E9D6-4B70-BB00-DEC775CE6DCD}" destId="{CFAF4C16-1B54-4CDB-85E6-57091B2F25C5}" srcOrd="1" destOrd="0" presId="urn:microsoft.com/office/officeart/2008/layout/PictureGrid"/>
    <dgm:cxn modelId="{FED306E2-9E61-4DBB-917C-BBDD0D4EBAAB}" type="presParOf" srcId="{15780C7F-F6AC-4AB1-9AD4-2C163660D9AA}" destId="{0FA9ABD5-907E-4537-9C86-C0D58A23C306}" srcOrd="13" destOrd="0" presId="urn:microsoft.com/office/officeart/2008/layout/PictureGrid"/>
    <dgm:cxn modelId="{3898CD70-9B35-46C7-BDBD-2D2D8B6B294F}" type="presParOf" srcId="{15780C7F-F6AC-4AB1-9AD4-2C163660D9AA}" destId="{667EF583-F478-458B-8DB5-650437935312}" srcOrd="14" destOrd="0" presId="urn:microsoft.com/office/officeart/2008/layout/PictureGrid"/>
    <dgm:cxn modelId="{6C647B03-1AC1-437F-8825-12E62B2A3F52}" type="presParOf" srcId="{667EF583-F478-458B-8DB5-650437935312}" destId="{FE36F7DA-7A2E-4D03-B9F7-F840DE94456A}" srcOrd="0" destOrd="0" presId="urn:microsoft.com/office/officeart/2008/layout/PictureGrid"/>
    <dgm:cxn modelId="{98509BAA-108E-4A9F-9B70-AC99F9E81D13}" type="presParOf" srcId="{667EF583-F478-458B-8DB5-650437935312}" destId="{B8487A07-1E42-47FB-8C69-AD96868DF9A9}" srcOrd="1" destOrd="0" presId="urn:microsoft.com/office/officeart/2008/layout/PictureGrid"/>
    <dgm:cxn modelId="{FE8966ED-F50E-408E-9296-BED201DFB762}" type="presParOf" srcId="{15780C7F-F6AC-4AB1-9AD4-2C163660D9AA}" destId="{F5B38717-854D-4C78-951B-98B2E59FAECB}" srcOrd="15" destOrd="0" presId="urn:microsoft.com/office/officeart/2008/layout/PictureGrid"/>
    <dgm:cxn modelId="{128D77BF-AE63-49ED-899B-C2C64D8CB0AF}" type="presParOf" srcId="{15780C7F-F6AC-4AB1-9AD4-2C163660D9AA}" destId="{680F87E8-C68A-4498-9337-237E46C9C38E}" srcOrd="16" destOrd="0" presId="urn:microsoft.com/office/officeart/2008/layout/PictureGrid"/>
    <dgm:cxn modelId="{ADF8B9EA-D592-489F-99BB-788924D2F0C8}" type="presParOf" srcId="{680F87E8-C68A-4498-9337-237E46C9C38E}" destId="{CFC7F154-65B1-4ED3-B187-D0883FD67C6A}" srcOrd="0" destOrd="0" presId="urn:microsoft.com/office/officeart/2008/layout/PictureGrid"/>
    <dgm:cxn modelId="{4A86D6F9-05DE-4D86-9DDF-EE81B72234D4}" type="presParOf" srcId="{680F87E8-C68A-4498-9337-237E46C9C38E}" destId="{5B1F219A-A8EF-4999-A84C-F62ED952BBEF}" srcOrd="1" destOrd="0" presId="urn:microsoft.com/office/officeart/2008/layout/PictureGrid"/>
    <dgm:cxn modelId="{0F1C697A-2FBA-4CD8-9EF3-B7BC873E6428}" type="presParOf" srcId="{15780C7F-F6AC-4AB1-9AD4-2C163660D9AA}" destId="{F76D44FE-D168-4959-8420-BB3941FD007B}" srcOrd="17" destOrd="0" presId="urn:microsoft.com/office/officeart/2008/layout/PictureGrid"/>
    <dgm:cxn modelId="{F4721664-0AC1-44AE-9F1B-F2D4EF1AE428}" type="presParOf" srcId="{15780C7F-F6AC-4AB1-9AD4-2C163660D9AA}" destId="{BD3EFC5F-326C-4A57-BF06-B42309727F11}" srcOrd="18" destOrd="0" presId="urn:microsoft.com/office/officeart/2008/layout/PictureGrid"/>
    <dgm:cxn modelId="{7552E519-31D1-4273-800D-9E20526E2392}" type="presParOf" srcId="{BD3EFC5F-326C-4A57-BF06-B42309727F11}" destId="{F6604BBB-2B03-418B-BD69-294713BCFA18}" srcOrd="0" destOrd="0" presId="urn:microsoft.com/office/officeart/2008/layout/PictureGrid"/>
    <dgm:cxn modelId="{A2CDF649-4B70-4E2A-B2A2-8FEB44970F46}" type="presParOf" srcId="{BD3EFC5F-326C-4A57-BF06-B42309727F11}" destId="{EEAD0C8C-010C-4064-AD1E-D6C6C97EF614}" srcOrd="1" destOrd="0" presId="urn:microsoft.com/office/officeart/2008/layout/PictureGrid"/>
    <dgm:cxn modelId="{F990C3A0-F254-434F-89C4-0B4AE9E8CDFE}" type="presParOf" srcId="{15780C7F-F6AC-4AB1-9AD4-2C163660D9AA}" destId="{F1139443-E632-4445-8AB2-C5157CCC223F}" srcOrd="19" destOrd="0" presId="urn:microsoft.com/office/officeart/2008/layout/PictureGrid"/>
    <dgm:cxn modelId="{7B1785E3-14C3-4A0F-BE01-5C4E21DAD822}" type="presParOf" srcId="{15780C7F-F6AC-4AB1-9AD4-2C163660D9AA}" destId="{8927DB5B-1F01-48D2-B005-441C9B169163}" srcOrd="20" destOrd="0" presId="urn:microsoft.com/office/officeart/2008/layout/PictureGrid"/>
    <dgm:cxn modelId="{B690982F-5ECD-4F4E-B9E6-E03DD8D2ADEB}" type="presParOf" srcId="{8927DB5B-1F01-48D2-B005-441C9B169163}" destId="{202F3950-820C-4883-9C40-189B06F26AF6}" srcOrd="0" destOrd="0" presId="urn:microsoft.com/office/officeart/2008/layout/PictureGrid"/>
    <dgm:cxn modelId="{0AC4FA5E-98C0-463F-93A9-F4439B41A203}" type="presParOf" srcId="{8927DB5B-1F01-48D2-B005-441C9B169163}" destId="{974F3838-B536-4B0C-B47D-AA094CC90E00}" srcOrd="1" destOrd="0" presId="urn:microsoft.com/office/officeart/2008/layout/PictureGrid"/>
    <dgm:cxn modelId="{AE66081E-1EB4-4FB7-9C14-C5F60D67248B}" type="presParOf" srcId="{15780C7F-F6AC-4AB1-9AD4-2C163660D9AA}" destId="{883814E3-90F6-4FB7-92C0-C3D6623C3B92}" srcOrd="21" destOrd="0" presId="urn:microsoft.com/office/officeart/2008/layout/PictureGrid"/>
    <dgm:cxn modelId="{99DC1E98-D684-4F31-AFFE-B7F81FF8DF05}" type="presParOf" srcId="{15780C7F-F6AC-4AB1-9AD4-2C163660D9AA}" destId="{C54BAAAD-E7F6-4039-98C1-62D958A7E29E}" srcOrd="22" destOrd="0" presId="urn:microsoft.com/office/officeart/2008/layout/PictureGrid"/>
    <dgm:cxn modelId="{641EDACB-1556-402F-B207-CDF4F63813D1}" type="presParOf" srcId="{C54BAAAD-E7F6-4039-98C1-62D958A7E29E}" destId="{DE76088E-5339-433C-A0B2-2C90B101E874}" srcOrd="0" destOrd="0" presId="urn:microsoft.com/office/officeart/2008/layout/PictureGrid"/>
    <dgm:cxn modelId="{0D820C8E-AEE7-4706-8C88-58AB12D0E654}" type="presParOf" srcId="{C54BAAAD-E7F6-4039-98C1-62D958A7E29E}" destId="{CBB91570-774E-4A37-AF8E-229E0F81AB43}" srcOrd="1" destOrd="0" presId="urn:microsoft.com/office/officeart/2008/layout/PictureGrid"/>
    <dgm:cxn modelId="{C195F05D-AFBB-4C09-AC1A-18D8F0C5EC90}" type="presParOf" srcId="{15780C7F-F6AC-4AB1-9AD4-2C163660D9AA}" destId="{C1A11ADC-FF92-4517-AAE2-3323F4A8ADF2}" srcOrd="23" destOrd="0" presId="urn:microsoft.com/office/officeart/2008/layout/PictureGrid"/>
    <dgm:cxn modelId="{74879B24-359B-4944-8B7B-3FF7427BA3A8}" type="presParOf" srcId="{15780C7F-F6AC-4AB1-9AD4-2C163660D9AA}" destId="{6818B153-704F-4861-AEB8-8535E7F1B3C1}" srcOrd="24" destOrd="0" presId="urn:microsoft.com/office/officeart/2008/layout/PictureGrid"/>
    <dgm:cxn modelId="{8F758BD9-49AC-4288-9900-B53B30C24DA3}" type="presParOf" srcId="{6818B153-704F-4861-AEB8-8535E7F1B3C1}" destId="{F21F686E-56F3-4409-9864-8CEE98943ACD}" srcOrd="0" destOrd="0" presId="urn:microsoft.com/office/officeart/2008/layout/PictureGrid"/>
    <dgm:cxn modelId="{B9F5D313-3336-4FF5-8C70-706E9F1C2E51}" type="presParOf" srcId="{6818B153-704F-4861-AEB8-8535E7F1B3C1}" destId="{4D7A25FC-E829-488A-9E96-D69C6161AE80}" srcOrd="1" destOrd="0" presId="urn:microsoft.com/office/officeart/2008/layout/PictureGrid"/>
    <dgm:cxn modelId="{3323C306-33BA-4AEB-86C7-E237A1BC65AD}" type="presParOf" srcId="{15780C7F-F6AC-4AB1-9AD4-2C163660D9AA}" destId="{0E003B9B-D173-46EE-B1A2-1786359EFC9C}" srcOrd="25" destOrd="0" presId="urn:microsoft.com/office/officeart/2008/layout/PictureGrid"/>
    <dgm:cxn modelId="{8B8BA73D-C9D9-4207-9DCC-07883373D5A7}" type="presParOf" srcId="{15780C7F-F6AC-4AB1-9AD4-2C163660D9AA}" destId="{FA885DBF-333E-4089-B4E6-3F9AAF3509BB}" srcOrd="26" destOrd="0" presId="urn:microsoft.com/office/officeart/2008/layout/PictureGrid"/>
    <dgm:cxn modelId="{9F3A1E15-D124-49FA-A5F9-0D421FB27675}" type="presParOf" srcId="{FA885DBF-333E-4089-B4E6-3F9AAF3509BB}" destId="{BD2B4A75-58E2-4F7E-8C2A-28F815F98BBE}" srcOrd="0" destOrd="0" presId="urn:microsoft.com/office/officeart/2008/layout/PictureGrid"/>
    <dgm:cxn modelId="{58777CFA-3E0D-4563-8763-97FAF84C285E}" type="presParOf" srcId="{FA885DBF-333E-4089-B4E6-3F9AAF3509BB}" destId="{5FD9D9A5-915E-489F-A45C-CFF14007B8D6}" srcOrd="1" destOrd="0" presId="urn:microsoft.com/office/officeart/2008/layout/PictureGrid"/>
    <dgm:cxn modelId="{98C8EA6E-4422-4698-9D16-D3521BD7AA33}" type="presParOf" srcId="{15780C7F-F6AC-4AB1-9AD4-2C163660D9AA}" destId="{675237A2-2353-421B-BEFD-ADDB2512389E}" srcOrd="27" destOrd="0" presId="urn:microsoft.com/office/officeart/2008/layout/PictureGrid"/>
    <dgm:cxn modelId="{09207BED-BD4F-45D8-B3C5-7A28B7A08B21}" type="presParOf" srcId="{15780C7F-F6AC-4AB1-9AD4-2C163660D9AA}" destId="{FF9DD7F7-588C-410F-851C-06CB71C537CA}" srcOrd="28" destOrd="0" presId="urn:microsoft.com/office/officeart/2008/layout/PictureGrid"/>
    <dgm:cxn modelId="{3A6CEAD3-6C29-4612-B549-ED1E14AE5651}" type="presParOf" srcId="{FF9DD7F7-588C-410F-851C-06CB71C537CA}" destId="{D93E643B-A6D6-4EED-9D55-20742244C48A}" srcOrd="0" destOrd="0" presId="urn:microsoft.com/office/officeart/2008/layout/PictureGrid"/>
    <dgm:cxn modelId="{96C94E19-D12E-44C5-ADAD-D78B430B8C8B}" type="presParOf" srcId="{FF9DD7F7-588C-410F-851C-06CB71C537CA}" destId="{23A0FE8C-5C88-486C-97A3-D12410EE0481}" srcOrd="1" destOrd="0" presId="urn:microsoft.com/office/officeart/2008/layout/PictureGrid"/>
    <dgm:cxn modelId="{FAD41E54-E29D-4C23-B738-8324EE18328F}" type="presParOf" srcId="{15780C7F-F6AC-4AB1-9AD4-2C163660D9AA}" destId="{804E31DE-4166-4AF7-BD3F-04E3E1D3A304}" srcOrd="29" destOrd="0" presId="urn:microsoft.com/office/officeart/2008/layout/PictureGrid"/>
    <dgm:cxn modelId="{0200CC4B-7FF8-451C-BBCB-9F29C8063598}" type="presParOf" srcId="{15780C7F-F6AC-4AB1-9AD4-2C163660D9AA}" destId="{8C5A1CEE-2552-4F6F-B9DD-AE81809C543F}" srcOrd="30" destOrd="0" presId="urn:microsoft.com/office/officeart/2008/layout/PictureGrid"/>
    <dgm:cxn modelId="{172E437C-63A4-40B2-86BA-34DAEAC14707}" type="presParOf" srcId="{8C5A1CEE-2552-4F6F-B9DD-AE81809C543F}" destId="{CBD764E7-CD24-4F8B-9DC6-02CD264D06BE}" srcOrd="0" destOrd="0" presId="urn:microsoft.com/office/officeart/2008/layout/PictureGrid"/>
    <dgm:cxn modelId="{74A21B14-8255-4E51-B3E1-05B8EF1B6413}" type="presParOf" srcId="{8C5A1CEE-2552-4F6F-B9DD-AE81809C543F}" destId="{43634879-2EC4-45DD-96D8-ACD97B4B43BE}" srcOrd="1" destOrd="0" presId="urn:microsoft.com/office/officeart/2008/layout/PictureGrid"/>
    <dgm:cxn modelId="{D5B70EC6-DB88-4E2D-BDB7-836DDEFF842C}" type="presParOf" srcId="{15780C7F-F6AC-4AB1-9AD4-2C163660D9AA}" destId="{1B0E60AA-05DA-4D3E-8CEF-C3D499022F01}" srcOrd="31" destOrd="0" presId="urn:microsoft.com/office/officeart/2008/layout/PictureGrid"/>
    <dgm:cxn modelId="{ED48850F-D3BC-41C0-919E-72B0B9907799}" type="presParOf" srcId="{15780C7F-F6AC-4AB1-9AD4-2C163660D9AA}" destId="{F2B0FE67-0247-41AD-A61A-B3F2E96B525D}" srcOrd="32" destOrd="0" presId="urn:microsoft.com/office/officeart/2008/layout/PictureGrid"/>
    <dgm:cxn modelId="{AA7A8AF4-F229-4B2E-901A-E75FA2C8BEC5}" type="presParOf" srcId="{F2B0FE67-0247-41AD-A61A-B3F2E96B525D}" destId="{D863485D-497A-4E12-97F8-C66F8B766055}" srcOrd="0" destOrd="0" presId="urn:microsoft.com/office/officeart/2008/layout/PictureGrid"/>
    <dgm:cxn modelId="{5998C095-7A24-4FAD-B10C-24A28E9E3C1F}" type="presParOf" srcId="{F2B0FE67-0247-41AD-A61A-B3F2E96B525D}" destId="{0419FD77-1E36-4930-AA13-8C42610BCE4B}" srcOrd="1" destOrd="0" presId="urn:microsoft.com/office/officeart/2008/layout/PictureGrid"/>
    <dgm:cxn modelId="{526A428E-2710-409F-83A2-ECEFD5BC8F9F}" type="presParOf" srcId="{15780C7F-F6AC-4AB1-9AD4-2C163660D9AA}" destId="{D1E2A1C4-16AF-4C34-A49A-1E04BDFBC0D2}" srcOrd="33" destOrd="0" presId="urn:microsoft.com/office/officeart/2008/layout/PictureGrid"/>
    <dgm:cxn modelId="{FFD339A1-F405-4C5D-A41F-2C8344B53AEB}" type="presParOf" srcId="{15780C7F-F6AC-4AB1-9AD4-2C163660D9AA}" destId="{D84EFD20-3AC4-491E-B172-21F6FD9B27FE}" srcOrd="34" destOrd="0" presId="urn:microsoft.com/office/officeart/2008/layout/PictureGrid"/>
    <dgm:cxn modelId="{A189A778-63A2-45E7-9D0A-2E647BBF8F45}" type="presParOf" srcId="{D84EFD20-3AC4-491E-B172-21F6FD9B27FE}" destId="{ADBB781F-7283-4C90-9A17-E19CBCC3AB34}" srcOrd="0" destOrd="0" presId="urn:microsoft.com/office/officeart/2008/layout/PictureGrid"/>
    <dgm:cxn modelId="{3DCE852B-C476-43ED-A5D5-DE8F2C125AE2}" type="presParOf" srcId="{D84EFD20-3AC4-491E-B172-21F6FD9B27FE}" destId="{A706B044-F869-4203-874D-FB055161079D}" srcOrd="1" destOrd="0" presId="urn:microsoft.com/office/officeart/2008/layout/PictureGrid"/>
    <dgm:cxn modelId="{BBC26CBA-34E0-4DE7-8EEA-53660ECB9E16}" type="presParOf" srcId="{15780C7F-F6AC-4AB1-9AD4-2C163660D9AA}" destId="{841FEF30-A974-48E5-83D6-13F6674C056C}" srcOrd="35" destOrd="0" presId="urn:microsoft.com/office/officeart/2008/layout/PictureGrid"/>
    <dgm:cxn modelId="{23C5130C-177E-4198-B657-012C802CA008}" type="presParOf" srcId="{15780C7F-F6AC-4AB1-9AD4-2C163660D9AA}" destId="{9BCCA268-0A9C-4E3A-B0B4-6EC94CB3E812}" srcOrd="36" destOrd="0" presId="urn:microsoft.com/office/officeart/2008/layout/PictureGrid"/>
    <dgm:cxn modelId="{81599449-7946-47F7-9396-0533FD7D9A5B}" type="presParOf" srcId="{9BCCA268-0A9C-4E3A-B0B4-6EC94CB3E812}" destId="{BC576283-F2A3-4105-AC81-03933F9474D1}" srcOrd="0" destOrd="0" presId="urn:microsoft.com/office/officeart/2008/layout/PictureGrid"/>
    <dgm:cxn modelId="{2A7A1A14-28C3-45B5-9223-D1FCAC509D67}" type="presParOf" srcId="{9BCCA268-0A9C-4E3A-B0B4-6EC94CB3E812}" destId="{B77BB411-7DF8-41E7-B838-4867C49FEB20}" srcOrd="1" destOrd="0" presId="urn:microsoft.com/office/officeart/2008/layout/PictureGrid"/>
    <dgm:cxn modelId="{75B2D621-9A56-4570-857E-75352114AEB5}" type="presParOf" srcId="{15780C7F-F6AC-4AB1-9AD4-2C163660D9AA}" destId="{B2C94D81-333B-4D13-ADBE-1FDE56F495C0}" srcOrd="37" destOrd="0" presId="urn:microsoft.com/office/officeart/2008/layout/PictureGrid"/>
    <dgm:cxn modelId="{F644EE0C-40B1-4958-9D6C-61575D8EEA1B}" type="presParOf" srcId="{15780C7F-F6AC-4AB1-9AD4-2C163660D9AA}" destId="{802C9968-E565-420C-AD27-1920B9618017}" srcOrd="38" destOrd="0" presId="urn:microsoft.com/office/officeart/2008/layout/PictureGrid"/>
    <dgm:cxn modelId="{9867E1E3-9B97-4EAE-9EF2-516007191C5D}" type="presParOf" srcId="{802C9968-E565-420C-AD27-1920B9618017}" destId="{0BF379FE-2667-4A67-8FB7-1A0824DCD22F}" srcOrd="0" destOrd="0" presId="urn:microsoft.com/office/officeart/2008/layout/PictureGrid"/>
    <dgm:cxn modelId="{C0348B1D-CC46-48A9-9343-FFEB9DF4F8F6}" type="presParOf" srcId="{802C9968-E565-420C-AD27-1920B9618017}" destId="{F11ADBC3-AB41-4AD6-B620-9357A7868373}" srcOrd="1" destOrd="0" presId="urn:microsoft.com/office/officeart/2008/layout/PictureGrid"/>
    <dgm:cxn modelId="{81865A92-A8A1-43AC-B4AB-116E90A24668}" type="presParOf" srcId="{15780C7F-F6AC-4AB1-9AD4-2C163660D9AA}" destId="{D5234A55-ACBF-4F72-9FE2-1F6C4E0F5BE4}" srcOrd="39" destOrd="0" presId="urn:microsoft.com/office/officeart/2008/layout/PictureGrid"/>
    <dgm:cxn modelId="{70580151-4037-4A88-AF9C-0D54CC23ABBD}" type="presParOf" srcId="{15780C7F-F6AC-4AB1-9AD4-2C163660D9AA}" destId="{D9023ACF-636A-4314-9C73-2F85E411A7E6}" srcOrd="40" destOrd="0" presId="urn:microsoft.com/office/officeart/2008/layout/PictureGrid"/>
    <dgm:cxn modelId="{9DCD7191-0673-45B6-A886-E8F1DB51183E}" type="presParOf" srcId="{D9023ACF-636A-4314-9C73-2F85E411A7E6}" destId="{B2B4EE64-EBDC-4CD3-A129-D2B00DAC464E}" srcOrd="0" destOrd="0" presId="urn:microsoft.com/office/officeart/2008/layout/PictureGrid"/>
    <dgm:cxn modelId="{B7999A44-7CFE-4E54-BC66-1B8C9C47769D}" type="presParOf" srcId="{D9023ACF-636A-4314-9C73-2F85E411A7E6}" destId="{E86D2AD8-ED04-4674-9E2F-96582F561444}" srcOrd="1" destOrd="0" presId="urn:microsoft.com/office/officeart/2008/layout/PictureGrid"/>
    <dgm:cxn modelId="{E671B018-7E28-4D2B-866F-20FCE5FAEE89}" type="presParOf" srcId="{15780C7F-F6AC-4AB1-9AD4-2C163660D9AA}" destId="{7AB6610E-5F31-4CEC-9591-73FED48B768A}" srcOrd="41" destOrd="0" presId="urn:microsoft.com/office/officeart/2008/layout/PictureGrid"/>
    <dgm:cxn modelId="{26E96068-7BDF-4132-BDE1-A71937A0AFC7}" type="presParOf" srcId="{15780C7F-F6AC-4AB1-9AD4-2C163660D9AA}" destId="{3BBE6D1D-3DA9-457D-804B-2C9FFB1E54B6}" srcOrd="42" destOrd="0" presId="urn:microsoft.com/office/officeart/2008/layout/PictureGrid"/>
    <dgm:cxn modelId="{0CFA6ED2-AC15-48CE-B8D5-A23F2DEA44B1}" type="presParOf" srcId="{3BBE6D1D-3DA9-457D-804B-2C9FFB1E54B6}" destId="{EF526FFA-59C1-4F57-AA66-3F0D4BF49CF9}" srcOrd="0" destOrd="0" presId="urn:microsoft.com/office/officeart/2008/layout/PictureGrid"/>
    <dgm:cxn modelId="{3CD26624-0E81-48AD-85EF-318B404DE7EF}" type="presParOf" srcId="{3BBE6D1D-3DA9-457D-804B-2C9FFB1E54B6}" destId="{A58B7CFC-0D7B-41FD-804A-86A04FDF632E}" srcOrd="1" destOrd="0" presId="urn:microsoft.com/office/officeart/2008/layout/PictureGrid"/>
    <dgm:cxn modelId="{1889C954-C540-4FC3-8EFA-4A8AE602ACF9}" type="presParOf" srcId="{15780C7F-F6AC-4AB1-9AD4-2C163660D9AA}" destId="{0C7885DA-2287-46A1-9AC5-6FAAA6DD491A}" srcOrd="43" destOrd="0" presId="urn:microsoft.com/office/officeart/2008/layout/PictureGrid"/>
    <dgm:cxn modelId="{8712E696-0FA9-4A07-849C-241C5F77BCA6}" type="presParOf" srcId="{15780C7F-F6AC-4AB1-9AD4-2C163660D9AA}" destId="{E170F6EE-AFE1-40EB-A3B3-476DFC5DE3D3}" srcOrd="44" destOrd="0" presId="urn:microsoft.com/office/officeart/2008/layout/PictureGrid"/>
    <dgm:cxn modelId="{137F2F5A-75A3-4289-9D8C-03AF65B57C11}" type="presParOf" srcId="{E170F6EE-AFE1-40EB-A3B3-476DFC5DE3D3}" destId="{0290C083-8984-4A58-9A29-103FAC96A5A4}" srcOrd="0" destOrd="0" presId="urn:microsoft.com/office/officeart/2008/layout/PictureGrid"/>
    <dgm:cxn modelId="{085574C6-263F-48B3-9877-87D89EEB571E}" type="presParOf" srcId="{E170F6EE-AFE1-40EB-A3B3-476DFC5DE3D3}" destId="{960A8347-B4E2-4341-A59F-490C6034BA8E}" srcOrd="1" destOrd="0" presId="urn:microsoft.com/office/officeart/2008/layout/PictureGrid"/>
    <dgm:cxn modelId="{3E671AE6-8298-491E-B764-5D1B81C29123}" type="presParOf" srcId="{15780C7F-F6AC-4AB1-9AD4-2C163660D9AA}" destId="{2FCBCE55-3CC1-41AC-8D81-719C36E125E1}" srcOrd="45" destOrd="0" presId="urn:microsoft.com/office/officeart/2008/layout/PictureGrid"/>
    <dgm:cxn modelId="{F59CEDA7-6A2F-40F6-8A25-CE0A5F502C00}" type="presParOf" srcId="{15780C7F-F6AC-4AB1-9AD4-2C163660D9AA}" destId="{FAFA2FF7-C918-4C0B-AF27-C5B29469389A}" srcOrd="46" destOrd="0" presId="urn:microsoft.com/office/officeart/2008/layout/PictureGrid"/>
    <dgm:cxn modelId="{B4629303-8863-4324-A17F-38E8AE85CFCD}" type="presParOf" srcId="{FAFA2FF7-C918-4C0B-AF27-C5B29469389A}" destId="{B5B1E80B-AEFC-493A-AE5E-6DEA2C2372D7}" srcOrd="0" destOrd="0" presId="urn:microsoft.com/office/officeart/2008/layout/PictureGrid"/>
    <dgm:cxn modelId="{98C7BF50-9B66-4E40-A515-49D854170E0A}" type="presParOf" srcId="{FAFA2FF7-C918-4C0B-AF27-C5B29469389A}" destId="{ACF2AB60-5180-498E-82C2-07462E7946FA}" srcOrd="1" destOrd="0" presId="urn:microsoft.com/office/officeart/2008/layout/PictureGrid"/>
    <dgm:cxn modelId="{75CEA44E-3147-49E6-9E5F-0C5192CBD140}" type="presParOf" srcId="{15780C7F-F6AC-4AB1-9AD4-2C163660D9AA}" destId="{BBC71B6C-7E49-411D-94FE-C77C87C91E80}" srcOrd="47" destOrd="0" presId="urn:microsoft.com/office/officeart/2008/layout/PictureGrid"/>
    <dgm:cxn modelId="{D76F3535-2EC9-44CF-BDCA-690D0136CBD1}" type="presParOf" srcId="{15780C7F-F6AC-4AB1-9AD4-2C163660D9AA}" destId="{AD16989E-8C37-4EA7-AE0B-D883229A06A7}" srcOrd="48" destOrd="0" presId="urn:microsoft.com/office/officeart/2008/layout/PictureGrid"/>
    <dgm:cxn modelId="{8459D408-1F1B-4FC2-884A-C43CD812B460}" type="presParOf" srcId="{AD16989E-8C37-4EA7-AE0B-D883229A06A7}" destId="{39A160A9-32D5-44A5-BC57-4FCB65BBF95A}" srcOrd="0" destOrd="0" presId="urn:microsoft.com/office/officeart/2008/layout/PictureGrid"/>
    <dgm:cxn modelId="{2CDB5708-614E-47A9-9B3B-E6B692E5C5E6}" type="presParOf" srcId="{AD16989E-8C37-4EA7-AE0B-D883229A06A7}" destId="{DE0856BE-7B74-427F-84DD-7881E6D3C695}" srcOrd="1" destOrd="0" presId="urn:microsoft.com/office/officeart/2008/layout/PictureGrid"/>
    <dgm:cxn modelId="{DAD35F9E-AD6A-4FBD-A9E8-A3BF999BD6AB}" type="presParOf" srcId="{15780C7F-F6AC-4AB1-9AD4-2C163660D9AA}" destId="{29CC4303-B3C5-4247-826B-765A1DF6BFB5}" srcOrd="49" destOrd="0" presId="urn:microsoft.com/office/officeart/2008/layout/PictureGrid"/>
    <dgm:cxn modelId="{B3984360-CA9A-48C8-ABC1-15BC7BE75749}" type="presParOf" srcId="{15780C7F-F6AC-4AB1-9AD4-2C163660D9AA}" destId="{C4794BC7-6189-46C4-A423-857B575E33B7}" srcOrd="50" destOrd="0" presId="urn:microsoft.com/office/officeart/2008/layout/PictureGrid"/>
    <dgm:cxn modelId="{B6B265D0-E246-405A-89E6-8A2DB16F180F}" type="presParOf" srcId="{C4794BC7-6189-46C4-A423-857B575E33B7}" destId="{D48CBBB5-296D-413D-9F6E-DF54EAD01A11}" srcOrd="0" destOrd="0" presId="urn:microsoft.com/office/officeart/2008/layout/PictureGrid"/>
    <dgm:cxn modelId="{611CABB3-831D-404E-8191-FBC35231117D}" type="presParOf" srcId="{C4794BC7-6189-46C4-A423-857B575E33B7}" destId="{121F18D5-F2A1-41E2-87EA-6796C2E6F673}" srcOrd="1" destOrd="0" presId="urn:microsoft.com/office/officeart/2008/layout/PictureGrid"/>
    <dgm:cxn modelId="{2F8DD0B5-D487-4200-B0EC-0DD2B1659744}" type="presParOf" srcId="{15780C7F-F6AC-4AB1-9AD4-2C163660D9AA}" destId="{14D88B0E-426B-4E26-8841-20AFFC507F1E}" srcOrd="51" destOrd="0" presId="urn:microsoft.com/office/officeart/2008/layout/PictureGrid"/>
    <dgm:cxn modelId="{F3A924B1-BE5C-466F-968E-65249E98C0C0}" type="presParOf" srcId="{15780C7F-F6AC-4AB1-9AD4-2C163660D9AA}" destId="{056F5E64-CC52-4C25-8CC8-48189D67109B}" srcOrd="52" destOrd="0" presId="urn:microsoft.com/office/officeart/2008/layout/PictureGrid"/>
    <dgm:cxn modelId="{F2F96DC9-9253-4748-8B20-AC401FC9363E}" type="presParOf" srcId="{056F5E64-CC52-4C25-8CC8-48189D67109B}" destId="{DEB29C8B-AE3E-4C5F-8A84-BD10AA46A50B}" srcOrd="0" destOrd="0" presId="urn:microsoft.com/office/officeart/2008/layout/PictureGrid"/>
    <dgm:cxn modelId="{9169B8C9-B990-4AF5-90EB-FA78B72EF8AE}" type="presParOf" srcId="{056F5E64-CC52-4C25-8CC8-48189D67109B}" destId="{46424332-3BB0-489C-B781-C73A00441A19}" srcOrd="1" destOrd="0" presId="urn:microsoft.com/office/officeart/2008/layout/PictureGrid"/>
    <dgm:cxn modelId="{C206CAE7-C0C7-4CB1-92FF-FC8794518529}" type="presParOf" srcId="{15780C7F-F6AC-4AB1-9AD4-2C163660D9AA}" destId="{3D2E172B-B258-4F1A-A250-5BD03CC5B9D2}" srcOrd="53" destOrd="0" presId="urn:microsoft.com/office/officeart/2008/layout/PictureGrid"/>
    <dgm:cxn modelId="{BB5EEB7D-CA45-40BB-AAE1-F99A9E9779F6}" type="presParOf" srcId="{15780C7F-F6AC-4AB1-9AD4-2C163660D9AA}" destId="{143D2D7C-193E-4CE6-A756-D5727179FA2C}" srcOrd="54" destOrd="0" presId="urn:microsoft.com/office/officeart/2008/layout/PictureGrid"/>
    <dgm:cxn modelId="{84BE5395-97AC-4FE9-9C7F-BDCEB7DC4AE0}" type="presParOf" srcId="{143D2D7C-193E-4CE6-A756-D5727179FA2C}" destId="{C31E693B-7740-45F7-9214-7E27AB5814B7}" srcOrd="0" destOrd="0" presId="urn:microsoft.com/office/officeart/2008/layout/PictureGrid"/>
    <dgm:cxn modelId="{2FCCEEA5-8819-4E16-BF7F-29617FDFE31D}" type="presParOf" srcId="{143D2D7C-193E-4CE6-A756-D5727179FA2C}" destId="{2A405364-B6E0-4BC5-A332-C2C918A56DCB}" srcOrd="1" destOrd="0" presId="urn:microsoft.com/office/officeart/2008/layout/PictureGrid"/>
    <dgm:cxn modelId="{850FBBF9-0FB7-423C-ADAD-C8C66EC90AB4}" type="presParOf" srcId="{15780C7F-F6AC-4AB1-9AD4-2C163660D9AA}" destId="{60585B79-8AA9-46D4-98DB-F9CE37C695D1}" srcOrd="55" destOrd="0" presId="urn:microsoft.com/office/officeart/2008/layout/PictureGrid"/>
    <dgm:cxn modelId="{F451858F-1920-43EF-BED4-681677FD9E18}" type="presParOf" srcId="{15780C7F-F6AC-4AB1-9AD4-2C163660D9AA}" destId="{D5F9BD98-C017-4ECF-AF16-97047CAD012E}" srcOrd="56" destOrd="0" presId="urn:microsoft.com/office/officeart/2008/layout/PictureGrid"/>
    <dgm:cxn modelId="{9BEEE585-A921-448C-A7DD-02FC72D0855E}" type="presParOf" srcId="{D5F9BD98-C017-4ECF-AF16-97047CAD012E}" destId="{A17E6982-4C9C-4040-B0D8-AF98E62C177A}" srcOrd="0" destOrd="0" presId="urn:microsoft.com/office/officeart/2008/layout/PictureGrid"/>
    <dgm:cxn modelId="{686089CF-19FB-4F60-BE43-9A82D71E0E03}" type="presParOf" srcId="{D5F9BD98-C017-4ECF-AF16-97047CAD012E}" destId="{ADCB1C76-60C7-48B8-BDE1-B2D5AFA172FA}" srcOrd="1" destOrd="0" presId="urn:microsoft.com/office/officeart/2008/layout/PictureGrid"/>
    <dgm:cxn modelId="{2B4C5E9B-5D72-4352-97A2-DD45FB78A013}" type="presParOf" srcId="{15780C7F-F6AC-4AB1-9AD4-2C163660D9AA}" destId="{45D6F8DB-EA3C-4F1E-A598-0B5086791BC7}" srcOrd="57" destOrd="0" presId="urn:microsoft.com/office/officeart/2008/layout/PictureGrid"/>
    <dgm:cxn modelId="{F94F045B-AE0C-4564-85F5-12FA2233C160}" type="presParOf" srcId="{15780C7F-F6AC-4AB1-9AD4-2C163660D9AA}" destId="{20455909-207E-4E6E-A68E-0B5BF6C40C12}" srcOrd="58" destOrd="0" presId="urn:microsoft.com/office/officeart/2008/layout/PictureGrid"/>
    <dgm:cxn modelId="{B8E38AFD-217E-4A95-BF3D-AD1E107CB250}" type="presParOf" srcId="{20455909-207E-4E6E-A68E-0B5BF6C40C12}" destId="{696BF133-71CD-492A-9020-ECFE5A2D3E66}" srcOrd="0" destOrd="0" presId="urn:microsoft.com/office/officeart/2008/layout/PictureGrid"/>
    <dgm:cxn modelId="{B504966E-243C-47DD-9BA7-891F45F78E0B}" type="presParOf" srcId="{20455909-207E-4E6E-A68E-0B5BF6C40C12}" destId="{38388F03-6D0B-4967-ABBC-A8CCF239D615}" srcOrd="1" destOrd="0" presId="urn:microsoft.com/office/officeart/2008/layout/PictureGrid"/>
    <dgm:cxn modelId="{21C0BDB3-DF23-4A63-B92D-B3A53B658B6D}" type="presParOf" srcId="{15780C7F-F6AC-4AB1-9AD4-2C163660D9AA}" destId="{2E4BFFDF-1D61-4186-B6A6-70B5B6F05549}" srcOrd="59" destOrd="0" presId="urn:microsoft.com/office/officeart/2008/layout/PictureGrid"/>
    <dgm:cxn modelId="{9DD83BFF-8464-4905-A0F9-6B7ADF8D4353}" type="presParOf" srcId="{15780C7F-F6AC-4AB1-9AD4-2C163660D9AA}" destId="{E3505CE1-BB8F-4424-8B15-7431D2C58450}" srcOrd="60" destOrd="0" presId="urn:microsoft.com/office/officeart/2008/layout/PictureGrid"/>
    <dgm:cxn modelId="{397BB934-A4F0-41E0-B482-65430335F908}" type="presParOf" srcId="{E3505CE1-BB8F-4424-8B15-7431D2C58450}" destId="{B916BC47-5269-47C0-A445-CEC3AA3DC907}" srcOrd="0" destOrd="0" presId="urn:microsoft.com/office/officeart/2008/layout/PictureGrid"/>
    <dgm:cxn modelId="{C98A4AAD-331F-4FA5-8491-B97DF1EAD77D}" type="presParOf" srcId="{E3505CE1-BB8F-4424-8B15-7431D2C58450}" destId="{F1930F15-0262-4683-9615-DF9ACD1BE071}" srcOrd="1" destOrd="0" presId="urn:microsoft.com/office/officeart/2008/layout/PictureGrid"/>
    <dgm:cxn modelId="{862BC791-A1A5-44E7-A3BA-D1F84AA6C673}" type="presParOf" srcId="{15780C7F-F6AC-4AB1-9AD4-2C163660D9AA}" destId="{E42EDA29-8BBE-4AC2-8CA8-44BA3AA8EC3E}" srcOrd="61" destOrd="0" presId="urn:microsoft.com/office/officeart/2008/layout/PictureGrid"/>
    <dgm:cxn modelId="{DC390C92-4D36-479B-BA6D-12C1DFBC9E25}" type="presParOf" srcId="{15780C7F-F6AC-4AB1-9AD4-2C163660D9AA}" destId="{6F55543B-C458-4FDA-A7D8-776D2767B523}" srcOrd="62" destOrd="0" presId="urn:microsoft.com/office/officeart/2008/layout/PictureGrid"/>
    <dgm:cxn modelId="{B989C258-00BD-466D-8132-D01424F97235}" type="presParOf" srcId="{6F55543B-C458-4FDA-A7D8-776D2767B523}" destId="{B5BE7080-8954-48CE-9BDD-75364BF225CE}" srcOrd="0" destOrd="0" presId="urn:microsoft.com/office/officeart/2008/layout/PictureGrid"/>
    <dgm:cxn modelId="{543F5335-2B70-478A-B073-447D4B17E5E3}" type="presParOf" srcId="{6F55543B-C458-4FDA-A7D8-776D2767B523}" destId="{2892193E-A7DF-426C-8EC4-F884DF84E584}" srcOrd="1" destOrd="0" presId="urn:microsoft.com/office/officeart/2008/layout/PictureGrid"/>
    <dgm:cxn modelId="{C43D7E33-B083-46F5-9E51-F46B08F8BB0E}" type="presParOf" srcId="{15780C7F-F6AC-4AB1-9AD4-2C163660D9AA}" destId="{3072EB4A-BCC1-448B-9A54-69522B7E69C6}" srcOrd="63" destOrd="0" presId="urn:microsoft.com/office/officeart/2008/layout/PictureGrid"/>
    <dgm:cxn modelId="{3CD13B45-D7B2-426D-B0D0-A1F919BAE422}" type="presParOf" srcId="{15780C7F-F6AC-4AB1-9AD4-2C163660D9AA}" destId="{7CFD201D-E9F5-448C-B336-4FD29A364E91}" srcOrd="64" destOrd="0" presId="urn:microsoft.com/office/officeart/2008/layout/PictureGrid"/>
    <dgm:cxn modelId="{161E9A65-AB05-4761-8894-BBE85BD1BBF4}" type="presParOf" srcId="{7CFD201D-E9F5-448C-B336-4FD29A364E91}" destId="{A4F4300F-7A93-4DF1-B04D-1654BB94D4FD}" srcOrd="0" destOrd="0" presId="urn:microsoft.com/office/officeart/2008/layout/PictureGrid"/>
    <dgm:cxn modelId="{B9E49C1A-D3DD-4932-894D-97B1C2BEDAA4}" type="presParOf" srcId="{7CFD201D-E9F5-448C-B336-4FD29A364E91}" destId="{119FF80C-46FC-4450-8788-B34B92796B31}" srcOrd="1" destOrd="0" presId="urn:microsoft.com/office/officeart/2008/layout/PictureGrid"/>
    <dgm:cxn modelId="{A3697B27-6191-4FD3-842E-F46630C5B3E2}" type="presParOf" srcId="{15780C7F-F6AC-4AB1-9AD4-2C163660D9AA}" destId="{B364AFCE-46ED-4238-952E-6044986A5083}" srcOrd="65" destOrd="0" presId="urn:microsoft.com/office/officeart/2008/layout/PictureGrid"/>
    <dgm:cxn modelId="{5EFBB0D9-5165-4646-B744-356B30066C01}" type="presParOf" srcId="{15780C7F-F6AC-4AB1-9AD4-2C163660D9AA}" destId="{71C373CC-EB08-4F6A-B034-EA1A06F5E497}" srcOrd="66" destOrd="0" presId="urn:microsoft.com/office/officeart/2008/layout/PictureGrid"/>
    <dgm:cxn modelId="{6F77FC91-90EE-4745-9911-2822FE83DB35}" type="presParOf" srcId="{71C373CC-EB08-4F6A-B034-EA1A06F5E497}" destId="{97599281-4FFA-4316-8F01-12DCDB04407A}" srcOrd="0" destOrd="0" presId="urn:microsoft.com/office/officeart/2008/layout/PictureGrid"/>
    <dgm:cxn modelId="{532B7B57-04FC-4B75-84D9-09FCA6304225}" type="presParOf" srcId="{71C373CC-EB08-4F6A-B034-EA1A06F5E497}" destId="{9C892E92-2892-4BA7-8B3C-6D2BB1CADF7D}" srcOrd="1" destOrd="0" presId="urn:microsoft.com/office/officeart/2008/layout/PictureGrid"/>
    <dgm:cxn modelId="{12B6E3B1-0E7B-4015-84E9-893AEC826F67}" type="presParOf" srcId="{15780C7F-F6AC-4AB1-9AD4-2C163660D9AA}" destId="{748DD7F1-15EE-40CA-984B-C9E890476153}" srcOrd="67" destOrd="0" presId="urn:microsoft.com/office/officeart/2008/layout/PictureGrid"/>
    <dgm:cxn modelId="{C1FBF33E-93AB-44F9-9C9C-98409943F074}" type="presParOf" srcId="{15780C7F-F6AC-4AB1-9AD4-2C163660D9AA}" destId="{0E6975E6-3A4C-419D-A86A-FE22188DEC63}" srcOrd="68" destOrd="0" presId="urn:microsoft.com/office/officeart/2008/layout/PictureGrid"/>
    <dgm:cxn modelId="{0FAD935F-DE86-4C53-99AA-FE0376A99413}" type="presParOf" srcId="{0E6975E6-3A4C-419D-A86A-FE22188DEC63}" destId="{F3D4FEE4-0AD5-4537-BA69-4E51C1FD6CCD}" srcOrd="0" destOrd="0" presId="urn:microsoft.com/office/officeart/2008/layout/PictureGrid"/>
    <dgm:cxn modelId="{0BC456E8-3954-40F7-8BC1-6FE05E72EE01}" type="presParOf" srcId="{0E6975E6-3A4C-419D-A86A-FE22188DEC63}" destId="{0CF9CEB6-1F2F-402B-904E-E99B2C7F8453}" srcOrd="1" destOrd="0" presId="urn:microsoft.com/office/officeart/2008/layout/PictureGrid"/>
    <dgm:cxn modelId="{7CC043B5-A677-4A98-A295-AE9C907E3B78}" type="presParOf" srcId="{15780C7F-F6AC-4AB1-9AD4-2C163660D9AA}" destId="{14960480-BD63-401D-98F4-50C1FA41AB5A}" srcOrd="69" destOrd="0" presId="urn:microsoft.com/office/officeart/2008/layout/PictureGrid"/>
    <dgm:cxn modelId="{7324D49B-1408-4F31-BEDD-120F5D0871A0}" type="presParOf" srcId="{15780C7F-F6AC-4AB1-9AD4-2C163660D9AA}" destId="{5986FEB4-C8A4-4369-8EDC-27CE87D93E45}" srcOrd="70" destOrd="0" presId="urn:microsoft.com/office/officeart/2008/layout/PictureGrid"/>
    <dgm:cxn modelId="{FE6E6EE9-6F46-409E-923A-18305EACDE0D}" type="presParOf" srcId="{5986FEB4-C8A4-4369-8EDC-27CE87D93E45}" destId="{4856C751-E688-40BB-8C41-E0D0687F8E10}" srcOrd="0" destOrd="0" presId="urn:microsoft.com/office/officeart/2008/layout/PictureGrid"/>
    <dgm:cxn modelId="{86163A68-3F80-4466-91FB-CC2B17576DD0}" type="presParOf" srcId="{5986FEB4-C8A4-4369-8EDC-27CE87D93E45}" destId="{1E811BB5-9FA8-449C-B124-ADEB1A0DFA84}" srcOrd="1" destOrd="0" presId="urn:microsoft.com/office/officeart/2008/layout/PictureGrid"/>
    <dgm:cxn modelId="{26008B4D-FFC0-454F-8EB3-261C4B86524A}" type="presParOf" srcId="{15780C7F-F6AC-4AB1-9AD4-2C163660D9AA}" destId="{55DDA98D-635E-484E-BA21-07F58D7072F4}" srcOrd="71" destOrd="0" presId="urn:microsoft.com/office/officeart/2008/layout/PictureGrid"/>
    <dgm:cxn modelId="{D8BF1571-C865-4CC5-9328-7E9ECE0B6ED2}" type="presParOf" srcId="{15780C7F-F6AC-4AB1-9AD4-2C163660D9AA}" destId="{3A5287A6-2187-484E-83BF-F825B88FBD4E}" srcOrd="72" destOrd="0" presId="urn:microsoft.com/office/officeart/2008/layout/PictureGrid"/>
    <dgm:cxn modelId="{48149D4D-CEFD-4531-AF46-9E598C6F6211}" type="presParOf" srcId="{3A5287A6-2187-484E-83BF-F825B88FBD4E}" destId="{38DDE8B1-36F1-4513-AAED-C308B989F4D4}" srcOrd="0" destOrd="0" presId="urn:microsoft.com/office/officeart/2008/layout/PictureGrid"/>
    <dgm:cxn modelId="{C6DB8000-D0F1-4C20-959D-EF38863B9FBA}" type="presParOf" srcId="{3A5287A6-2187-484E-83BF-F825B88FBD4E}" destId="{5D7E98A6-5D22-403E-A5E9-F066FBA8AC1C}" srcOrd="1" destOrd="0" presId="urn:microsoft.com/office/officeart/2008/layout/PictureGrid"/>
    <dgm:cxn modelId="{742F233D-D366-40D2-BEA9-57BFA9E57D64}" type="presParOf" srcId="{15780C7F-F6AC-4AB1-9AD4-2C163660D9AA}" destId="{63CBDD77-8DC6-429C-B46E-D4B5AE6060E3}" srcOrd="73" destOrd="0" presId="urn:microsoft.com/office/officeart/2008/layout/PictureGrid"/>
    <dgm:cxn modelId="{1F97C98B-2F96-44B3-B6B3-438FA138C751}" type="presParOf" srcId="{15780C7F-F6AC-4AB1-9AD4-2C163660D9AA}" destId="{B3BA7E60-B814-4779-ABA1-1D900B500705}" srcOrd="74" destOrd="0" presId="urn:microsoft.com/office/officeart/2008/layout/PictureGrid"/>
    <dgm:cxn modelId="{E59A5818-F5A6-4CB9-807E-C4F74DFB64E8}" type="presParOf" srcId="{B3BA7E60-B814-4779-ABA1-1D900B500705}" destId="{8C816CD0-457F-4CB1-BC40-7A36B39C0F5A}" srcOrd="0" destOrd="0" presId="urn:microsoft.com/office/officeart/2008/layout/PictureGrid"/>
    <dgm:cxn modelId="{A9ACCFD4-760F-4356-B2E4-FA935D0ACC67}" type="presParOf" srcId="{B3BA7E60-B814-4779-ABA1-1D900B500705}" destId="{430C5B1E-EB24-4DAA-AFF1-D8D1202A8C57}" srcOrd="1" destOrd="0" presId="urn:microsoft.com/office/officeart/2008/layout/PictureGrid"/>
    <dgm:cxn modelId="{95F964C4-733A-4B31-B05C-E310DFC34D67}" type="presParOf" srcId="{15780C7F-F6AC-4AB1-9AD4-2C163660D9AA}" destId="{ECB7D5DF-B6E4-4CA8-8884-8DEB2B28B96C}" srcOrd="75" destOrd="0" presId="urn:microsoft.com/office/officeart/2008/layout/PictureGrid"/>
    <dgm:cxn modelId="{CB1F98F0-9AA8-4678-99F2-89194F7C1E09}" type="presParOf" srcId="{15780C7F-F6AC-4AB1-9AD4-2C163660D9AA}" destId="{430F9279-BFB6-4489-BD11-C45D985E19AA}" srcOrd="76" destOrd="0" presId="urn:microsoft.com/office/officeart/2008/layout/PictureGrid"/>
    <dgm:cxn modelId="{F486A58A-0743-41D3-8AB8-2C2F0B1DFC72}" type="presParOf" srcId="{430F9279-BFB6-4489-BD11-C45D985E19AA}" destId="{14A2D5C7-4C01-4FF7-8AB2-EF337AFAFFEB}" srcOrd="0" destOrd="0" presId="urn:microsoft.com/office/officeart/2008/layout/PictureGrid"/>
    <dgm:cxn modelId="{04D4BC87-0C83-448A-AFAB-02E893E841A0}" type="presParOf" srcId="{430F9279-BFB6-4489-BD11-C45D985E19AA}" destId="{F0063227-69FC-48CB-8727-040B474A6FED}" srcOrd="1" destOrd="0" presId="urn:microsoft.com/office/officeart/2008/layout/PictureGrid"/>
    <dgm:cxn modelId="{6CB007A4-7C46-4258-B811-5882A783D974}" type="presParOf" srcId="{15780C7F-F6AC-4AB1-9AD4-2C163660D9AA}" destId="{3A4ACF16-0783-4090-90C6-732C1E47C5E1}" srcOrd="77" destOrd="0" presId="urn:microsoft.com/office/officeart/2008/layout/PictureGrid"/>
    <dgm:cxn modelId="{EBD09371-8E66-44F8-B8A8-DECDB21C483C}" type="presParOf" srcId="{15780C7F-F6AC-4AB1-9AD4-2C163660D9AA}" destId="{C1D8764A-F1B3-4904-93D6-F32ADBE227FB}" srcOrd="78" destOrd="0" presId="urn:microsoft.com/office/officeart/2008/layout/PictureGrid"/>
    <dgm:cxn modelId="{695C9F8A-CAFF-45BF-88DD-F338A81D4CA0}" type="presParOf" srcId="{C1D8764A-F1B3-4904-93D6-F32ADBE227FB}" destId="{EC088E6B-C748-4CAA-99B2-C95B5814426B}" srcOrd="0" destOrd="0" presId="urn:microsoft.com/office/officeart/2008/layout/PictureGrid"/>
    <dgm:cxn modelId="{7879F981-F733-443A-97DB-B5D879B8282D}" type="presParOf" srcId="{C1D8764A-F1B3-4904-93D6-F32ADBE227FB}" destId="{C75204AD-73F2-4C0E-91A9-5DEE42C12762}" srcOrd="1" destOrd="0" presId="urn:microsoft.com/office/officeart/2008/layout/PictureGrid"/>
    <dgm:cxn modelId="{CB0EBB65-0626-4490-B9DD-2D7310AC64C2}" type="presParOf" srcId="{15780C7F-F6AC-4AB1-9AD4-2C163660D9AA}" destId="{8A59FFA2-6362-436C-9A01-32858117A383}" srcOrd="79" destOrd="0" presId="urn:microsoft.com/office/officeart/2008/layout/PictureGrid"/>
    <dgm:cxn modelId="{F4F79C4C-67C3-4ABD-8E10-AD492B5BEF10}" type="presParOf" srcId="{15780C7F-F6AC-4AB1-9AD4-2C163660D9AA}" destId="{33A34654-CDDB-4E45-86FF-0EBB7A2A6B52}" srcOrd="80" destOrd="0" presId="urn:microsoft.com/office/officeart/2008/layout/PictureGrid"/>
    <dgm:cxn modelId="{267D8626-A854-40AA-B49E-61824A698F4E}" type="presParOf" srcId="{33A34654-CDDB-4E45-86FF-0EBB7A2A6B52}" destId="{A49942D4-5F8C-4A7D-86A8-BD24D08ADAB1}" srcOrd="0" destOrd="0" presId="urn:microsoft.com/office/officeart/2008/layout/PictureGrid"/>
    <dgm:cxn modelId="{611F44ED-8DA8-4DD0-BDCD-DB3C0E0634BA}" type="presParOf" srcId="{33A34654-CDDB-4E45-86FF-0EBB7A2A6B52}" destId="{F1A6C840-BE59-41B7-B4A4-EA41741752D8}" srcOrd="1" destOrd="0" presId="urn:microsoft.com/office/officeart/2008/layout/PictureGrid"/>
    <dgm:cxn modelId="{04C52E6F-2417-47DD-AF90-F69AEE7F598B}" type="presParOf" srcId="{15780C7F-F6AC-4AB1-9AD4-2C163660D9AA}" destId="{1D56AAD9-B20E-42DD-8A70-5E2D070815CA}" srcOrd="81" destOrd="0" presId="urn:microsoft.com/office/officeart/2008/layout/PictureGrid"/>
    <dgm:cxn modelId="{CB4ED0F7-A1DA-4121-852D-8547C9EB4EC2}" type="presParOf" srcId="{15780C7F-F6AC-4AB1-9AD4-2C163660D9AA}" destId="{36F9C5D0-A47B-402C-AB12-540AEEE54254}" srcOrd="82" destOrd="0" presId="urn:microsoft.com/office/officeart/2008/layout/PictureGrid"/>
    <dgm:cxn modelId="{63B43FAD-4F99-40DC-8292-F3EDFEA829FA}" type="presParOf" srcId="{36F9C5D0-A47B-402C-AB12-540AEEE54254}" destId="{23EDEB41-7E80-411E-A287-A45B8FC3B8F4}" srcOrd="0" destOrd="0" presId="urn:microsoft.com/office/officeart/2008/layout/PictureGrid"/>
    <dgm:cxn modelId="{382EA651-E2EE-4C8F-9579-85CF0EACA075}" type="presParOf" srcId="{36F9C5D0-A47B-402C-AB12-540AEEE54254}" destId="{83F4DF2F-FA8B-4448-8BA5-8364D8F4B266}" srcOrd="1" destOrd="0" presId="urn:microsoft.com/office/officeart/2008/layout/PictureGrid"/>
    <dgm:cxn modelId="{08CFBAF8-F7D2-46A3-A3FD-9D521F3A17FE}" type="presParOf" srcId="{15780C7F-F6AC-4AB1-9AD4-2C163660D9AA}" destId="{73326C80-3ED0-4625-8B07-956582AA5CCF}" srcOrd="83" destOrd="0" presId="urn:microsoft.com/office/officeart/2008/layout/PictureGrid"/>
    <dgm:cxn modelId="{ABD1577D-F38D-4967-A1BA-B83263297577}" type="presParOf" srcId="{15780C7F-F6AC-4AB1-9AD4-2C163660D9AA}" destId="{A9DCCE85-B543-4EE0-8221-FE8935842E94}" srcOrd="84" destOrd="0" presId="urn:microsoft.com/office/officeart/2008/layout/PictureGrid"/>
    <dgm:cxn modelId="{1AC945AF-BAB8-4E36-A07B-2CA940F5410E}" type="presParOf" srcId="{A9DCCE85-B543-4EE0-8221-FE8935842E94}" destId="{494C77D6-E998-40C5-A7DC-12EB63A76DDE}" srcOrd="0" destOrd="0" presId="urn:microsoft.com/office/officeart/2008/layout/PictureGrid"/>
    <dgm:cxn modelId="{8DC02884-E096-4971-939B-574E5AD72262}" type="presParOf" srcId="{A9DCCE85-B543-4EE0-8221-FE8935842E94}" destId="{4FE6E2B9-7863-4FD3-AAC0-08C8C5BC94C7}" srcOrd="1" destOrd="0" presId="urn:microsoft.com/office/officeart/2008/layout/PictureGrid"/>
    <dgm:cxn modelId="{F1322EA6-E049-46EE-A833-E8FF72F9F128}" type="presParOf" srcId="{15780C7F-F6AC-4AB1-9AD4-2C163660D9AA}" destId="{789F53E7-E7B6-4F29-9032-604ACB6C407C}" srcOrd="85" destOrd="0" presId="urn:microsoft.com/office/officeart/2008/layout/PictureGrid"/>
    <dgm:cxn modelId="{56206FCA-7760-4F75-ACE0-7B1B7BE4C763}" type="presParOf" srcId="{15780C7F-F6AC-4AB1-9AD4-2C163660D9AA}" destId="{8F770009-D9B0-4145-B175-BDB632CC8A3C}" srcOrd="86" destOrd="0" presId="urn:microsoft.com/office/officeart/2008/layout/PictureGrid"/>
    <dgm:cxn modelId="{147A0B8C-DB2E-400C-9F75-5B32A39669D0}" type="presParOf" srcId="{8F770009-D9B0-4145-B175-BDB632CC8A3C}" destId="{8F031F18-0076-4007-B297-0BEABEBF5BFE}" srcOrd="0" destOrd="0" presId="urn:microsoft.com/office/officeart/2008/layout/PictureGrid"/>
    <dgm:cxn modelId="{E9D2ADBE-7473-4A54-956F-41F7A97F14EE}" type="presParOf" srcId="{8F770009-D9B0-4145-B175-BDB632CC8A3C}" destId="{1CF8593C-B40D-474B-90D2-394593476F34}" srcOrd="1" destOrd="0" presId="urn:microsoft.com/office/officeart/2008/layout/PictureGrid"/>
    <dgm:cxn modelId="{55D258FA-4354-40EB-BB6B-69CEF33E056D}" type="presParOf" srcId="{15780C7F-F6AC-4AB1-9AD4-2C163660D9AA}" destId="{BE215CA9-4727-4AC0-ACDB-C28D33205B83}" srcOrd="87" destOrd="0" presId="urn:microsoft.com/office/officeart/2008/layout/PictureGrid"/>
    <dgm:cxn modelId="{FF0DEF79-8370-4897-AA8E-98B3AEAD41F7}" type="presParOf" srcId="{15780C7F-F6AC-4AB1-9AD4-2C163660D9AA}" destId="{D854A274-F4A4-4191-9CC7-AB8DD25BEA20}" srcOrd="88" destOrd="0" presId="urn:microsoft.com/office/officeart/2008/layout/PictureGrid"/>
    <dgm:cxn modelId="{A75066BB-4C48-4719-B3B4-BADF80FA2340}" type="presParOf" srcId="{D854A274-F4A4-4191-9CC7-AB8DD25BEA20}" destId="{35B7D68C-7E14-4924-B96A-A6CB3F5C9ABC}" srcOrd="0" destOrd="0" presId="urn:microsoft.com/office/officeart/2008/layout/PictureGrid"/>
    <dgm:cxn modelId="{1AEBB859-7F29-4CBE-BB4F-B10B738B7693}" type="presParOf" srcId="{D854A274-F4A4-4191-9CC7-AB8DD25BEA20}" destId="{3A58859F-3CE8-4DFC-85C3-964102CEDE4D}" srcOrd="1" destOrd="0" presId="urn:microsoft.com/office/officeart/2008/layout/PictureGrid"/>
    <dgm:cxn modelId="{1A2E6090-0ED4-4F34-AD0F-02FE0E8FB296}" type="presParOf" srcId="{15780C7F-F6AC-4AB1-9AD4-2C163660D9AA}" destId="{FCFA6B2A-C3A5-4036-BC41-13575BF7D896}" srcOrd="89" destOrd="0" presId="urn:microsoft.com/office/officeart/2008/layout/PictureGrid"/>
    <dgm:cxn modelId="{D742D8D2-F9F9-43E7-961A-D67B2A2B22BC}" type="presParOf" srcId="{15780C7F-F6AC-4AB1-9AD4-2C163660D9AA}" destId="{07B960B7-C13F-4200-9254-A1D6765F62B6}" srcOrd="90" destOrd="0" presId="urn:microsoft.com/office/officeart/2008/layout/PictureGrid"/>
    <dgm:cxn modelId="{59C2ADE7-255A-40E5-A174-36309E1B45C6}" type="presParOf" srcId="{07B960B7-C13F-4200-9254-A1D6765F62B6}" destId="{7BE58AEB-EB4C-4CC3-938E-266ED8C2A19A}" srcOrd="0" destOrd="0" presId="urn:microsoft.com/office/officeart/2008/layout/PictureGrid"/>
    <dgm:cxn modelId="{E2B7DA42-8FDD-49F9-9B9B-3701B458EDBE}" type="presParOf" srcId="{07B960B7-C13F-4200-9254-A1D6765F62B6}" destId="{642CC26C-4983-46D6-922E-CA3BAFC9ECF5}" srcOrd="1" destOrd="0" presId="urn:microsoft.com/office/officeart/2008/layout/PictureGrid"/>
    <dgm:cxn modelId="{83E940E8-7391-4543-99E6-98F2D9041495}" type="presParOf" srcId="{15780C7F-F6AC-4AB1-9AD4-2C163660D9AA}" destId="{502F790B-FF42-46DC-ACD7-6D8D2238674E}" srcOrd="91" destOrd="0" presId="urn:microsoft.com/office/officeart/2008/layout/PictureGrid"/>
    <dgm:cxn modelId="{DB9BA897-787A-4AEB-A29C-DF57F3470960}" type="presParOf" srcId="{15780C7F-F6AC-4AB1-9AD4-2C163660D9AA}" destId="{A6C235EA-542E-4E1F-98EE-C493A6330A5F}" srcOrd="92" destOrd="0" presId="urn:microsoft.com/office/officeart/2008/layout/PictureGrid"/>
    <dgm:cxn modelId="{635DAED8-E165-4336-BA40-D7CD017F415E}" type="presParOf" srcId="{A6C235EA-542E-4E1F-98EE-C493A6330A5F}" destId="{B74895C9-FF40-4F94-8D47-56D7CA533AC7}" srcOrd="0" destOrd="0" presId="urn:microsoft.com/office/officeart/2008/layout/PictureGrid"/>
    <dgm:cxn modelId="{6071ECB7-3383-4EEB-BB24-1E13BA577E85}" type="presParOf" srcId="{A6C235EA-542E-4E1F-98EE-C493A6330A5F}" destId="{FEC18059-ED3A-4964-B659-754BB9640CF7}" srcOrd="1" destOrd="0" presId="urn:microsoft.com/office/officeart/2008/layout/PictureGrid"/>
    <dgm:cxn modelId="{636B25FD-FFF8-458A-8863-1A18493C4E6C}" type="presParOf" srcId="{15780C7F-F6AC-4AB1-9AD4-2C163660D9AA}" destId="{73EE85F8-DCBD-4599-9F9D-3ED0A5335DC5}" srcOrd="93" destOrd="0" presId="urn:microsoft.com/office/officeart/2008/layout/PictureGrid"/>
    <dgm:cxn modelId="{DE1CEE18-FC9D-4450-8736-6BFB07A809C1}" type="presParOf" srcId="{15780C7F-F6AC-4AB1-9AD4-2C163660D9AA}" destId="{B09700B5-895E-4873-AEF9-10B872DC7501}" srcOrd="94" destOrd="0" presId="urn:microsoft.com/office/officeart/2008/layout/PictureGrid"/>
    <dgm:cxn modelId="{88817B7E-C2B8-4D20-ACC3-B96ED53CECF1}" type="presParOf" srcId="{B09700B5-895E-4873-AEF9-10B872DC7501}" destId="{519DDA10-D69D-49CC-826A-CCA4B1A079BC}" srcOrd="0" destOrd="0" presId="urn:microsoft.com/office/officeart/2008/layout/PictureGrid"/>
    <dgm:cxn modelId="{E6170FA0-38E5-4298-94A8-1A60C62577A8}" type="presParOf" srcId="{B09700B5-895E-4873-AEF9-10B872DC7501}" destId="{4D8F7DAC-03EC-4B7D-A6E7-302F68B1A702}" srcOrd="1" destOrd="0" presId="urn:microsoft.com/office/officeart/2008/layout/PictureGrid"/>
    <dgm:cxn modelId="{7BC3A445-D257-4666-A8F2-C823241BD576}" type="presParOf" srcId="{15780C7F-F6AC-4AB1-9AD4-2C163660D9AA}" destId="{E2D4D7B5-8029-4D1F-BD27-CA0C896EB100}" srcOrd="95" destOrd="0" presId="urn:microsoft.com/office/officeart/2008/layout/PictureGrid"/>
    <dgm:cxn modelId="{A1E704FD-2F37-4FE8-9619-008E37F6912D}" type="presParOf" srcId="{15780C7F-F6AC-4AB1-9AD4-2C163660D9AA}" destId="{B2AF0B3F-90ED-4963-AC7C-D5E17D278180}" srcOrd="96" destOrd="0" presId="urn:microsoft.com/office/officeart/2008/layout/PictureGrid"/>
    <dgm:cxn modelId="{6A70B476-1DE7-42DF-9FDF-5899CCF7C519}" type="presParOf" srcId="{B2AF0B3F-90ED-4963-AC7C-D5E17D278180}" destId="{5B7EDBEF-7B96-4721-A74D-1B6544D82B05}" srcOrd="0" destOrd="0" presId="urn:microsoft.com/office/officeart/2008/layout/PictureGrid"/>
    <dgm:cxn modelId="{F467040F-FBFB-4300-9322-C7C75CBE71E5}" type="presParOf" srcId="{B2AF0B3F-90ED-4963-AC7C-D5E17D278180}" destId="{35FE7E1C-742E-460F-99A7-09B354EBB4AB}" srcOrd="1" destOrd="0" presId="urn:microsoft.com/office/officeart/2008/layout/PictureGrid"/>
    <dgm:cxn modelId="{B8CE2654-0DBE-46DC-845E-0953AC8DE9D3}" type="presParOf" srcId="{15780C7F-F6AC-4AB1-9AD4-2C163660D9AA}" destId="{11A2ECF7-F3AB-4500-BC72-E1E55AAB1905}" srcOrd="97" destOrd="0" presId="urn:microsoft.com/office/officeart/2008/layout/PictureGrid"/>
    <dgm:cxn modelId="{EA446043-3928-4A78-997D-8C90687FCB6E}" type="presParOf" srcId="{15780C7F-F6AC-4AB1-9AD4-2C163660D9AA}" destId="{8A7493A3-042A-4CEF-92EF-7893A961DD19}" srcOrd="98" destOrd="0" presId="urn:microsoft.com/office/officeart/2008/layout/PictureGrid"/>
    <dgm:cxn modelId="{F8718C1E-90FA-4C3D-A3AC-16F557DD1459}" type="presParOf" srcId="{8A7493A3-042A-4CEF-92EF-7893A961DD19}" destId="{5E35516C-FF1B-4D10-A765-A4BA96A4161A}" srcOrd="0" destOrd="0" presId="urn:microsoft.com/office/officeart/2008/layout/PictureGrid"/>
    <dgm:cxn modelId="{1B7F37DC-27D2-4073-A3FA-0A67E9F6B997}" type="presParOf" srcId="{8A7493A3-042A-4CEF-92EF-7893A961DD19}" destId="{A9B25D0F-43C7-4F20-BECB-06761BE86FFE}" srcOrd="1" destOrd="0" presId="urn:microsoft.com/office/officeart/2008/layout/PictureGrid"/>
    <dgm:cxn modelId="{15094F68-9708-4F0B-AB09-5DFA7E2AC468}" type="presParOf" srcId="{15780C7F-F6AC-4AB1-9AD4-2C163660D9AA}" destId="{F21E81EB-9DA4-4A84-9C6A-0934C037FD4E}" srcOrd="99" destOrd="0" presId="urn:microsoft.com/office/officeart/2008/layout/PictureGrid"/>
    <dgm:cxn modelId="{BAEE44B1-F610-44DA-AE7D-A561C2CA5186}" type="presParOf" srcId="{15780C7F-F6AC-4AB1-9AD4-2C163660D9AA}" destId="{6E4CC845-A60B-4E97-96EF-86202F7934FB}" srcOrd="100" destOrd="0" presId="urn:microsoft.com/office/officeart/2008/layout/PictureGrid"/>
    <dgm:cxn modelId="{93D757F3-FA3D-406E-8E1A-1CA2CE8B9C7B}" type="presParOf" srcId="{6E4CC845-A60B-4E97-96EF-86202F7934FB}" destId="{2EC0ECCC-2D84-4E69-8812-DD33471E88D1}" srcOrd="0" destOrd="0" presId="urn:microsoft.com/office/officeart/2008/layout/PictureGrid"/>
    <dgm:cxn modelId="{387D3A16-F4EB-411D-9549-F6B716499529}" type="presParOf" srcId="{6E4CC845-A60B-4E97-96EF-86202F7934FB}" destId="{653798A2-5C7D-4AA6-961C-065151530276}" srcOrd="1" destOrd="0" presId="urn:microsoft.com/office/officeart/2008/layout/PictureGrid"/>
    <dgm:cxn modelId="{A1A2DEFF-B7F6-4491-BB87-8E98AE2A513D}" type="presParOf" srcId="{15780C7F-F6AC-4AB1-9AD4-2C163660D9AA}" destId="{E0E05561-BDE1-447C-9E90-6EF5711CF4CD}" srcOrd="101" destOrd="0" presId="urn:microsoft.com/office/officeart/2008/layout/PictureGrid"/>
    <dgm:cxn modelId="{E613A96B-14D0-46F7-8FC7-244D345DFBD1}" type="presParOf" srcId="{15780C7F-F6AC-4AB1-9AD4-2C163660D9AA}" destId="{67921129-8CDA-42D6-AFC6-4A92D0215CC9}" srcOrd="102" destOrd="0" presId="urn:microsoft.com/office/officeart/2008/layout/PictureGrid"/>
    <dgm:cxn modelId="{FAA619AB-1FDF-4BE2-A082-9D66D15E7A51}" type="presParOf" srcId="{67921129-8CDA-42D6-AFC6-4A92D0215CC9}" destId="{852EB36B-48AA-4D63-B759-04AC489D9E79}" srcOrd="0" destOrd="0" presId="urn:microsoft.com/office/officeart/2008/layout/PictureGrid"/>
    <dgm:cxn modelId="{E5243132-EF03-47BB-A7E4-850115777B94}" type="presParOf" srcId="{67921129-8CDA-42D6-AFC6-4A92D0215CC9}" destId="{C008D4D4-CE02-4D93-A746-CE6EE19708EA}" srcOrd="1" destOrd="0" presId="urn:microsoft.com/office/officeart/2008/layout/PictureGrid"/>
    <dgm:cxn modelId="{94501B8E-C2F8-4BA5-B476-21274880FBE1}" type="presParOf" srcId="{15780C7F-F6AC-4AB1-9AD4-2C163660D9AA}" destId="{1336366B-D5CC-4947-B3FA-D557C840B1C5}" srcOrd="103" destOrd="0" presId="urn:microsoft.com/office/officeart/2008/layout/PictureGrid"/>
    <dgm:cxn modelId="{6EE2E43B-CD22-44FB-A50D-6FC48526C54B}" type="presParOf" srcId="{15780C7F-F6AC-4AB1-9AD4-2C163660D9AA}" destId="{241CD5C1-DEF3-4BC5-A86A-F0EAB1D8D8E8}" srcOrd="104" destOrd="0" presId="urn:microsoft.com/office/officeart/2008/layout/PictureGrid"/>
    <dgm:cxn modelId="{F8DA9C9E-81C5-4DFC-8261-A5C0F8D1B59F}" type="presParOf" srcId="{241CD5C1-DEF3-4BC5-A86A-F0EAB1D8D8E8}" destId="{11642B42-5348-42C3-A817-2DAAFE8DCF85}" srcOrd="0" destOrd="0" presId="urn:microsoft.com/office/officeart/2008/layout/PictureGrid"/>
    <dgm:cxn modelId="{D7C60133-1D1C-4462-9A34-7995E49706CE}" type="presParOf" srcId="{241CD5C1-DEF3-4BC5-A86A-F0EAB1D8D8E8}" destId="{CC941D32-2B58-4578-B5FB-DA1FB6A761B7}" srcOrd="1" destOrd="0" presId="urn:microsoft.com/office/officeart/2008/layout/PictureGrid"/>
    <dgm:cxn modelId="{742F4B90-6C66-401B-86D0-6BA913E8BF6E}" type="presParOf" srcId="{15780C7F-F6AC-4AB1-9AD4-2C163660D9AA}" destId="{FCC62242-7E67-4E71-B1C6-B43CD392D905}" srcOrd="105" destOrd="0" presId="urn:microsoft.com/office/officeart/2008/layout/PictureGrid"/>
    <dgm:cxn modelId="{CCE93A71-011F-4461-83AE-69D4A4EAD060}" type="presParOf" srcId="{15780C7F-F6AC-4AB1-9AD4-2C163660D9AA}" destId="{C2265B34-4C1C-4529-BD11-F8F11CC3F77C}" srcOrd="106" destOrd="0" presId="urn:microsoft.com/office/officeart/2008/layout/PictureGrid"/>
    <dgm:cxn modelId="{3E91AD2C-33F3-4984-9237-84E179D8CECF}" type="presParOf" srcId="{C2265B34-4C1C-4529-BD11-F8F11CC3F77C}" destId="{8C3A84D2-EBC2-47BB-87E0-3819A0154748}" srcOrd="0" destOrd="0" presId="urn:microsoft.com/office/officeart/2008/layout/PictureGrid"/>
    <dgm:cxn modelId="{A9C0E762-2AB8-4D57-AEF6-D6C0B483E1FC}" type="presParOf" srcId="{C2265B34-4C1C-4529-BD11-F8F11CC3F77C}" destId="{7236E151-964B-49F3-B78A-67D1E724F149}" srcOrd="1" destOrd="0" presId="urn:microsoft.com/office/officeart/2008/layout/PictureGrid"/>
    <dgm:cxn modelId="{66267894-F9C1-4BCB-9A63-69BCDEFFF362}" type="presParOf" srcId="{15780C7F-F6AC-4AB1-9AD4-2C163660D9AA}" destId="{4FA1D2E2-328B-422C-AD45-49CC8F20971A}" srcOrd="107" destOrd="0" presId="urn:microsoft.com/office/officeart/2008/layout/PictureGrid"/>
    <dgm:cxn modelId="{DC0FB915-A023-4BC7-B2A9-F199A51CC557}" type="presParOf" srcId="{15780C7F-F6AC-4AB1-9AD4-2C163660D9AA}" destId="{8E3F4064-4318-49B6-A9AA-176CB9C2EC85}" srcOrd="108" destOrd="0" presId="urn:microsoft.com/office/officeart/2008/layout/PictureGrid"/>
    <dgm:cxn modelId="{D1891FD1-FEF6-4F1A-84BE-9503976EE7E3}" type="presParOf" srcId="{8E3F4064-4318-49B6-A9AA-176CB9C2EC85}" destId="{D466CEA6-5327-4040-A9EE-AB4B2A29B841}" srcOrd="0" destOrd="0" presId="urn:microsoft.com/office/officeart/2008/layout/PictureGrid"/>
    <dgm:cxn modelId="{5A5E919D-EA08-4894-B548-138DAB4CF2BB}" type="presParOf" srcId="{8E3F4064-4318-49B6-A9AA-176CB9C2EC85}" destId="{F5A3095E-9CC7-45AA-828D-3D707801A94B}" srcOrd="1" destOrd="0" presId="urn:microsoft.com/office/officeart/2008/layout/PictureGrid"/>
    <dgm:cxn modelId="{63D7FF56-2F61-4333-A0F2-454EF6AB8949}" type="presParOf" srcId="{15780C7F-F6AC-4AB1-9AD4-2C163660D9AA}" destId="{297E7BC7-E060-4698-96F0-D944C3A3128B}" srcOrd="109" destOrd="0" presId="urn:microsoft.com/office/officeart/2008/layout/PictureGrid"/>
    <dgm:cxn modelId="{6005525F-8CF3-4D73-84A9-1064402FCD6A}" type="presParOf" srcId="{15780C7F-F6AC-4AB1-9AD4-2C163660D9AA}" destId="{319A3586-0041-4DB5-A555-04206D98E4DF}" srcOrd="110" destOrd="0" presId="urn:microsoft.com/office/officeart/2008/layout/PictureGrid"/>
    <dgm:cxn modelId="{E646AB58-B83A-412B-ABAD-BFFCCD240542}" type="presParOf" srcId="{319A3586-0041-4DB5-A555-04206D98E4DF}" destId="{8A10C0FE-7D7F-4DAC-9DA9-FA23AABBFB4B}" srcOrd="0" destOrd="0" presId="urn:microsoft.com/office/officeart/2008/layout/PictureGrid"/>
    <dgm:cxn modelId="{1A5D928B-DA10-4D97-889D-83E66061828C}" type="presParOf" srcId="{319A3586-0041-4DB5-A555-04206D98E4DF}" destId="{7025D7EC-2F68-46DD-BA4D-DA14B19206F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88A65F-93F6-4F0D-B260-E5C6F2FF8C66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83E1E7-A229-4EC8-86F0-4DC7A72AF503}">
      <dgm:prSet phldrT="[Texto]" phldr="1"/>
      <dgm:spPr/>
      <dgm:t>
        <a:bodyPr/>
        <a:lstStyle/>
        <a:p>
          <a:endParaRPr lang="es-ES" dirty="0"/>
        </a:p>
      </dgm:t>
    </dgm:pt>
    <dgm:pt modelId="{31911D31-D854-4208-99FA-AEF38360D365}" type="parTrans" cxnId="{D03FDF03-E2ED-4550-9BCF-322A13589A0C}">
      <dgm:prSet/>
      <dgm:spPr/>
      <dgm:t>
        <a:bodyPr/>
        <a:lstStyle/>
        <a:p>
          <a:endParaRPr lang="es-ES"/>
        </a:p>
      </dgm:t>
    </dgm:pt>
    <dgm:pt modelId="{4138D8A4-CE7F-473E-9E13-7DA5C2E400F2}" type="sibTrans" cxnId="{D03FDF03-E2ED-4550-9BCF-322A13589A0C}">
      <dgm:prSet/>
      <dgm:spPr/>
      <dgm:t>
        <a:bodyPr/>
        <a:lstStyle/>
        <a:p>
          <a:endParaRPr lang="es-ES"/>
        </a:p>
      </dgm:t>
    </dgm:pt>
    <dgm:pt modelId="{EB3AB20B-130C-427C-9007-E97FBAB5DE06}">
      <dgm:prSet phldrT="[Texto]" phldr="1"/>
      <dgm:spPr/>
      <dgm:t>
        <a:bodyPr/>
        <a:lstStyle/>
        <a:p>
          <a:endParaRPr lang="es-ES" dirty="0"/>
        </a:p>
      </dgm:t>
    </dgm:pt>
    <dgm:pt modelId="{95E03C91-9595-42B9-BAAB-85142AC2CC76}" type="parTrans" cxnId="{37CCFFF3-2319-4B2E-8720-EB6CD3BAB2F8}">
      <dgm:prSet/>
      <dgm:spPr/>
      <dgm:t>
        <a:bodyPr/>
        <a:lstStyle/>
        <a:p>
          <a:endParaRPr lang="es-ES"/>
        </a:p>
      </dgm:t>
    </dgm:pt>
    <dgm:pt modelId="{D9B9479C-DFFE-4F84-85CE-DCA99EAC9F8B}" type="sibTrans" cxnId="{37CCFFF3-2319-4B2E-8720-EB6CD3BAB2F8}">
      <dgm:prSet/>
      <dgm:spPr/>
      <dgm:t>
        <a:bodyPr/>
        <a:lstStyle/>
        <a:p>
          <a:endParaRPr lang="es-ES"/>
        </a:p>
      </dgm:t>
    </dgm:pt>
    <dgm:pt modelId="{E4297B69-2FA3-4F2D-9ABA-4E0D5F80705D}">
      <dgm:prSet phldrT="[Texto]" phldr="1"/>
      <dgm:spPr/>
      <dgm:t>
        <a:bodyPr/>
        <a:lstStyle/>
        <a:p>
          <a:endParaRPr lang="es-ES" dirty="0"/>
        </a:p>
      </dgm:t>
    </dgm:pt>
    <dgm:pt modelId="{95098DEE-04C3-4A7F-B859-B653201C4B9E}" type="sibTrans" cxnId="{56041B56-0854-4FE9-B565-278B1A2E63EA}">
      <dgm:prSet/>
      <dgm:spPr/>
      <dgm:t>
        <a:bodyPr/>
        <a:lstStyle/>
        <a:p>
          <a:endParaRPr lang="es-ES"/>
        </a:p>
      </dgm:t>
    </dgm:pt>
    <dgm:pt modelId="{8A0BCC10-0560-4B73-AB20-2E543D3AFC71}" type="parTrans" cxnId="{56041B56-0854-4FE9-B565-278B1A2E63EA}">
      <dgm:prSet/>
      <dgm:spPr/>
      <dgm:t>
        <a:bodyPr/>
        <a:lstStyle/>
        <a:p>
          <a:endParaRPr lang="es-ES"/>
        </a:p>
      </dgm:t>
    </dgm:pt>
    <dgm:pt modelId="{BAE60AB7-91A9-4BAE-9CCA-63E500B8CC6E}">
      <dgm:prSet phldrT="[Texto]" phldr="1"/>
      <dgm:spPr/>
      <dgm:t>
        <a:bodyPr/>
        <a:lstStyle/>
        <a:p>
          <a:endParaRPr lang="es-ES" dirty="0"/>
        </a:p>
      </dgm:t>
    </dgm:pt>
    <dgm:pt modelId="{24B71689-7524-4638-84EE-DFA3E2B30081}" type="sibTrans" cxnId="{3B80FD6F-1654-401B-AECB-0828B39F20CE}">
      <dgm:prSet/>
      <dgm:spPr/>
      <dgm:t>
        <a:bodyPr/>
        <a:lstStyle/>
        <a:p>
          <a:endParaRPr lang="es-ES"/>
        </a:p>
      </dgm:t>
    </dgm:pt>
    <dgm:pt modelId="{3664A804-81AE-4D87-A7F0-EE2EC4B70AFA}" type="parTrans" cxnId="{3B80FD6F-1654-401B-AECB-0828B39F20CE}">
      <dgm:prSet/>
      <dgm:spPr/>
      <dgm:t>
        <a:bodyPr/>
        <a:lstStyle/>
        <a:p>
          <a:endParaRPr lang="es-ES"/>
        </a:p>
      </dgm:t>
    </dgm:pt>
    <dgm:pt modelId="{300C705A-2C90-4DD0-882B-22D56F53D464}">
      <dgm:prSet phldrT="[Texto]"/>
      <dgm:spPr/>
      <dgm:t>
        <a:bodyPr/>
        <a:lstStyle/>
        <a:p>
          <a:endParaRPr lang="es-ES" dirty="0"/>
        </a:p>
      </dgm:t>
    </dgm:pt>
    <dgm:pt modelId="{1DE3BCC0-9E9B-4A54-A882-3352C48749DF}" type="parTrans" cxnId="{06C3E1C2-1A72-4C1F-BFF1-88845E65DE55}">
      <dgm:prSet/>
      <dgm:spPr/>
      <dgm:t>
        <a:bodyPr/>
        <a:lstStyle/>
        <a:p>
          <a:endParaRPr lang="es-ES"/>
        </a:p>
      </dgm:t>
    </dgm:pt>
    <dgm:pt modelId="{65630FF6-8FD3-4E81-8D16-2AD2477F8BC0}" type="sibTrans" cxnId="{06C3E1C2-1A72-4C1F-BFF1-88845E65DE55}">
      <dgm:prSet/>
      <dgm:spPr/>
      <dgm:t>
        <a:bodyPr/>
        <a:lstStyle/>
        <a:p>
          <a:endParaRPr lang="es-ES"/>
        </a:p>
      </dgm:t>
    </dgm:pt>
    <dgm:pt modelId="{721442C1-AEA3-408C-BD5D-B7D66356C149}">
      <dgm:prSet phldrT="[Texto]"/>
      <dgm:spPr/>
      <dgm:t>
        <a:bodyPr/>
        <a:lstStyle/>
        <a:p>
          <a:endParaRPr lang="es-ES" dirty="0"/>
        </a:p>
      </dgm:t>
    </dgm:pt>
    <dgm:pt modelId="{EED08774-966E-42FF-8439-00C1A2BD4016}" type="parTrans" cxnId="{1A5E39D6-8D51-4D95-8393-E3E85F63327F}">
      <dgm:prSet/>
      <dgm:spPr/>
      <dgm:t>
        <a:bodyPr/>
        <a:lstStyle/>
        <a:p>
          <a:endParaRPr lang="es-ES"/>
        </a:p>
      </dgm:t>
    </dgm:pt>
    <dgm:pt modelId="{510F6CF0-97DD-4DEA-B08D-2F8C1A6DE662}" type="sibTrans" cxnId="{1A5E39D6-8D51-4D95-8393-E3E85F63327F}">
      <dgm:prSet/>
      <dgm:spPr/>
      <dgm:t>
        <a:bodyPr/>
        <a:lstStyle/>
        <a:p>
          <a:endParaRPr lang="es-ES"/>
        </a:p>
      </dgm:t>
    </dgm:pt>
    <dgm:pt modelId="{B4F7D41A-A483-4FB9-A672-14092D7183AE}">
      <dgm:prSet phldrT="[Texto]"/>
      <dgm:spPr/>
      <dgm:t>
        <a:bodyPr/>
        <a:lstStyle/>
        <a:p>
          <a:endParaRPr lang="es-ES" dirty="0"/>
        </a:p>
      </dgm:t>
    </dgm:pt>
    <dgm:pt modelId="{5687FC53-2B80-4A93-8B87-F07646C9EF8C}" type="parTrans" cxnId="{ABDE478D-EA59-41F6-89E5-840AE35AA208}">
      <dgm:prSet/>
      <dgm:spPr/>
      <dgm:t>
        <a:bodyPr/>
        <a:lstStyle/>
        <a:p>
          <a:endParaRPr lang="es-ES"/>
        </a:p>
      </dgm:t>
    </dgm:pt>
    <dgm:pt modelId="{6C385B51-1AF1-4D5A-B5A6-54E58837A201}" type="sibTrans" cxnId="{ABDE478D-EA59-41F6-89E5-840AE35AA208}">
      <dgm:prSet/>
      <dgm:spPr/>
      <dgm:t>
        <a:bodyPr/>
        <a:lstStyle/>
        <a:p>
          <a:endParaRPr lang="es-ES"/>
        </a:p>
      </dgm:t>
    </dgm:pt>
    <dgm:pt modelId="{FCE34E18-F4ED-46F5-906C-0243E6FD73E0}">
      <dgm:prSet phldrT="[Texto]"/>
      <dgm:spPr/>
      <dgm:t>
        <a:bodyPr/>
        <a:lstStyle/>
        <a:p>
          <a:endParaRPr lang="es-ES" dirty="0"/>
        </a:p>
      </dgm:t>
    </dgm:pt>
    <dgm:pt modelId="{40316E78-5B97-440A-B151-0C37C26282C3}" type="parTrans" cxnId="{751795FA-C48A-4D6D-B25C-84D3334E2FB2}">
      <dgm:prSet/>
      <dgm:spPr/>
      <dgm:t>
        <a:bodyPr/>
        <a:lstStyle/>
        <a:p>
          <a:endParaRPr lang="es-ES"/>
        </a:p>
      </dgm:t>
    </dgm:pt>
    <dgm:pt modelId="{F6CB4445-0F6B-4140-9889-DAB922EDA421}" type="sibTrans" cxnId="{751795FA-C48A-4D6D-B25C-84D3334E2FB2}">
      <dgm:prSet/>
      <dgm:spPr/>
      <dgm:t>
        <a:bodyPr/>
        <a:lstStyle/>
        <a:p>
          <a:endParaRPr lang="es-ES"/>
        </a:p>
      </dgm:t>
    </dgm:pt>
    <dgm:pt modelId="{2B7AD84F-078A-4846-A01E-87D6160811EE}">
      <dgm:prSet phldrT="[Texto]"/>
      <dgm:spPr/>
      <dgm:t>
        <a:bodyPr/>
        <a:lstStyle/>
        <a:p>
          <a:endParaRPr lang="es-ES" dirty="0"/>
        </a:p>
      </dgm:t>
    </dgm:pt>
    <dgm:pt modelId="{3D8C575E-AF85-4582-9776-E476D93D339D}" type="parTrans" cxnId="{04FFDFA9-D600-43BD-B923-8F2191039612}">
      <dgm:prSet/>
      <dgm:spPr/>
      <dgm:t>
        <a:bodyPr/>
        <a:lstStyle/>
        <a:p>
          <a:endParaRPr lang="es-ES"/>
        </a:p>
      </dgm:t>
    </dgm:pt>
    <dgm:pt modelId="{E1B1E0AE-D401-4F6A-8C3A-3861BF9FD417}" type="sibTrans" cxnId="{04FFDFA9-D600-43BD-B923-8F2191039612}">
      <dgm:prSet/>
      <dgm:spPr/>
      <dgm:t>
        <a:bodyPr/>
        <a:lstStyle/>
        <a:p>
          <a:endParaRPr lang="es-ES"/>
        </a:p>
      </dgm:t>
    </dgm:pt>
    <dgm:pt modelId="{C71B0452-69BC-4E54-82C8-D89D078CB5CE}">
      <dgm:prSet phldrT="[Texto]"/>
      <dgm:spPr/>
      <dgm:t>
        <a:bodyPr/>
        <a:lstStyle/>
        <a:p>
          <a:endParaRPr lang="es-ES" dirty="0"/>
        </a:p>
      </dgm:t>
    </dgm:pt>
    <dgm:pt modelId="{0753F540-C321-4D1F-B1E6-3E0A41FF02CC}" type="parTrans" cxnId="{927EE574-E077-4E98-8F81-8C37BF436290}">
      <dgm:prSet/>
      <dgm:spPr/>
      <dgm:t>
        <a:bodyPr/>
        <a:lstStyle/>
        <a:p>
          <a:endParaRPr lang="es-ES"/>
        </a:p>
      </dgm:t>
    </dgm:pt>
    <dgm:pt modelId="{5E8D89C8-3322-4154-B82B-41B679C3CCEF}" type="sibTrans" cxnId="{927EE574-E077-4E98-8F81-8C37BF436290}">
      <dgm:prSet/>
      <dgm:spPr/>
      <dgm:t>
        <a:bodyPr/>
        <a:lstStyle/>
        <a:p>
          <a:endParaRPr lang="es-ES"/>
        </a:p>
      </dgm:t>
    </dgm:pt>
    <dgm:pt modelId="{8E951791-2320-452C-AB0F-98AD5E75A202}">
      <dgm:prSet phldrT="[Texto]"/>
      <dgm:spPr/>
      <dgm:t>
        <a:bodyPr/>
        <a:lstStyle/>
        <a:p>
          <a:endParaRPr lang="es-ES" dirty="0"/>
        </a:p>
      </dgm:t>
    </dgm:pt>
    <dgm:pt modelId="{89C1A32B-821A-4EAD-8661-9E355B2FD095}" type="parTrans" cxnId="{44828DCF-A87B-4C84-A61D-1394D988DBD8}">
      <dgm:prSet/>
      <dgm:spPr/>
      <dgm:t>
        <a:bodyPr/>
        <a:lstStyle/>
        <a:p>
          <a:endParaRPr lang="es-ES"/>
        </a:p>
      </dgm:t>
    </dgm:pt>
    <dgm:pt modelId="{4F6C799A-ED4B-480A-A58F-E293D73A8BD7}" type="sibTrans" cxnId="{44828DCF-A87B-4C84-A61D-1394D988DBD8}">
      <dgm:prSet/>
      <dgm:spPr/>
      <dgm:t>
        <a:bodyPr/>
        <a:lstStyle/>
        <a:p>
          <a:endParaRPr lang="es-ES"/>
        </a:p>
      </dgm:t>
    </dgm:pt>
    <dgm:pt modelId="{657D7664-E2A3-481D-B50C-EA9486174A3E}">
      <dgm:prSet phldrT="[Texto]"/>
      <dgm:spPr/>
      <dgm:t>
        <a:bodyPr/>
        <a:lstStyle/>
        <a:p>
          <a:endParaRPr lang="es-ES" dirty="0"/>
        </a:p>
      </dgm:t>
    </dgm:pt>
    <dgm:pt modelId="{A0F4036A-AF99-4EED-9CA1-A603A3585D5E}" type="parTrans" cxnId="{B59345AF-966B-41ED-B891-16DEBEEF87F7}">
      <dgm:prSet/>
      <dgm:spPr/>
      <dgm:t>
        <a:bodyPr/>
        <a:lstStyle/>
        <a:p>
          <a:endParaRPr lang="es-ES"/>
        </a:p>
      </dgm:t>
    </dgm:pt>
    <dgm:pt modelId="{379CDFF3-9E73-4459-A843-6EEA5550D7B7}" type="sibTrans" cxnId="{B59345AF-966B-41ED-B891-16DEBEEF87F7}">
      <dgm:prSet/>
      <dgm:spPr/>
      <dgm:t>
        <a:bodyPr/>
        <a:lstStyle/>
        <a:p>
          <a:endParaRPr lang="es-ES"/>
        </a:p>
      </dgm:t>
    </dgm:pt>
    <dgm:pt modelId="{DA0FE6DE-5C53-4CE6-B2C7-E5B589175C73}">
      <dgm:prSet phldrT="[Texto]"/>
      <dgm:spPr/>
      <dgm:t>
        <a:bodyPr/>
        <a:lstStyle/>
        <a:p>
          <a:endParaRPr lang="es-ES" dirty="0"/>
        </a:p>
      </dgm:t>
    </dgm:pt>
    <dgm:pt modelId="{88AA9B54-1DB5-4F03-A2B2-9A6F33B1DCF5}" type="parTrans" cxnId="{AE663777-97EB-4947-8A21-C08ECCC4AB49}">
      <dgm:prSet/>
      <dgm:spPr/>
      <dgm:t>
        <a:bodyPr/>
        <a:lstStyle/>
        <a:p>
          <a:endParaRPr lang="es-ES"/>
        </a:p>
      </dgm:t>
    </dgm:pt>
    <dgm:pt modelId="{E16D85E8-9F4A-452A-A85F-6D38FDC5CDB3}" type="sibTrans" cxnId="{AE663777-97EB-4947-8A21-C08ECCC4AB49}">
      <dgm:prSet/>
      <dgm:spPr/>
      <dgm:t>
        <a:bodyPr/>
        <a:lstStyle/>
        <a:p>
          <a:endParaRPr lang="es-ES"/>
        </a:p>
      </dgm:t>
    </dgm:pt>
    <dgm:pt modelId="{071D7DED-D2C4-4384-AA58-2834FEF1C610}">
      <dgm:prSet phldrT="[Texto]"/>
      <dgm:spPr/>
      <dgm:t>
        <a:bodyPr/>
        <a:lstStyle/>
        <a:p>
          <a:endParaRPr lang="es-ES" dirty="0"/>
        </a:p>
      </dgm:t>
    </dgm:pt>
    <dgm:pt modelId="{F6F32A68-F62B-424A-ACFE-6418E6A1E778}" type="parTrans" cxnId="{CB66A85A-F346-4230-8754-5AB7FCDDA30A}">
      <dgm:prSet/>
      <dgm:spPr/>
      <dgm:t>
        <a:bodyPr/>
        <a:lstStyle/>
        <a:p>
          <a:endParaRPr lang="es-ES"/>
        </a:p>
      </dgm:t>
    </dgm:pt>
    <dgm:pt modelId="{64C2E81C-6B39-4385-8B87-490CC04345F1}" type="sibTrans" cxnId="{CB66A85A-F346-4230-8754-5AB7FCDDA30A}">
      <dgm:prSet/>
      <dgm:spPr/>
      <dgm:t>
        <a:bodyPr/>
        <a:lstStyle/>
        <a:p>
          <a:endParaRPr lang="es-ES"/>
        </a:p>
      </dgm:t>
    </dgm:pt>
    <dgm:pt modelId="{137D28BB-3801-4E26-ACA9-233A4669511E}">
      <dgm:prSet phldrT="[Texto]"/>
      <dgm:spPr/>
      <dgm:t>
        <a:bodyPr/>
        <a:lstStyle/>
        <a:p>
          <a:endParaRPr lang="es-ES" dirty="0"/>
        </a:p>
      </dgm:t>
    </dgm:pt>
    <dgm:pt modelId="{6CB825A8-40AF-445F-AEC2-6D21C66871BC}" type="parTrans" cxnId="{C193F86A-822F-4924-A0B4-513D46C7492D}">
      <dgm:prSet/>
      <dgm:spPr/>
      <dgm:t>
        <a:bodyPr/>
        <a:lstStyle/>
        <a:p>
          <a:endParaRPr lang="es-ES"/>
        </a:p>
      </dgm:t>
    </dgm:pt>
    <dgm:pt modelId="{AA295676-5E3F-481A-9145-F0D132CFC15B}" type="sibTrans" cxnId="{C193F86A-822F-4924-A0B4-513D46C7492D}">
      <dgm:prSet/>
      <dgm:spPr/>
      <dgm:t>
        <a:bodyPr/>
        <a:lstStyle/>
        <a:p>
          <a:endParaRPr lang="es-ES"/>
        </a:p>
      </dgm:t>
    </dgm:pt>
    <dgm:pt modelId="{9DA3DD07-4515-4E99-8116-384154073775}">
      <dgm:prSet phldrT="[Texto]"/>
      <dgm:spPr/>
      <dgm:t>
        <a:bodyPr/>
        <a:lstStyle/>
        <a:p>
          <a:endParaRPr lang="es-ES" dirty="0"/>
        </a:p>
      </dgm:t>
    </dgm:pt>
    <dgm:pt modelId="{8FA7BAE4-A73F-43A7-B0B6-AE56C7B92433}" type="parTrans" cxnId="{37DE8B3A-7291-46CA-BB29-EE93CF5256E8}">
      <dgm:prSet/>
      <dgm:spPr/>
      <dgm:t>
        <a:bodyPr/>
        <a:lstStyle/>
        <a:p>
          <a:endParaRPr lang="es-ES"/>
        </a:p>
      </dgm:t>
    </dgm:pt>
    <dgm:pt modelId="{5E378608-F2FA-44FC-BC6D-1AB96804CDD8}" type="sibTrans" cxnId="{37DE8B3A-7291-46CA-BB29-EE93CF5256E8}">
      <dgm:prSet/>
      <dgm:spPr/>
      <dgm:t>
        <a:bodyPr/>
        <a:lstStyle/>
        <a:p>
          <a:endParaRPr lang="es-ES"/>
        </a:p>
      </dgm:t>
    </dgm:pt>
    <dgm:pt modelId="{7DBB9AF9-1BA2-49E1-A9FD-22CAD6DB8263}">
      <dgm:prSet phldrT="[Texto]"/>
      <dgm:spPr/>
      <dgm:t>
        <a:bodyPr/>
        <a:lstStyle/>
        <a:p>
          <a:endParaRPr lang="es-ES" dirty="0"/>
        </a:p>
      </dgm:t>
    </dgm:pt>
    <dgm:pt modelId="{12946201-589B-465E-AE23-0B01E8CA5DB5}" type="parTrans" cxnId="{A0C00C09-0017-4B3E-8530-C9A8507E6FD3}">
      <dgm:prSet/>
      <dgm:spPr/>
      <dgm:t>
        <a:bodyPr/>
        <a:lstStyle/>
        <a:p>
          <a:endParaRPr lang="es-ES"/>
        </a:p>
      </dgm:t>
    </dgm:pt>
    <dgm:pt modelId="{FDC2C51A-70F7-4504-BB08-A1D78234F83C}" type="sibTrans" cxnId="{A0C00C09-0017-4B3E-8530-C9A8507E6FD3}">
      <dgm:prSet/>
      <dgm:spPr/>
      <dgm:t>
        <a:bodyPr/>
        <a:lstStyle/>
        <a:p>
          <a:endParaRPr lang="es-ES"/>
        </a:p>
      </dgm:t>
    </dgm:pt>
    <dgm:pt modelId="{08E9AE6C-5109-4EC7-B761-4B7464F27A01}">
      <dgm:prSet phldrT="[Texto]"/>
      <dgm:spPr/>
      <dgm:t>
        <a:bodyPr/>
        <a:lstStyle/>
        <a:p>
          <a:endParaRPr lang="es-ES" dirty="0"/>
        </a:p>
      </dgm:t>
    </dgm:pt>
    <dgm:pt modelId="{1A3A0E94-3D85-4F14-A93C-94A1CBA1D948}" type="parTrans" cxnId="{365C12F1-F1E4-4CD1-B5A2-43DDE9150074}">
      <dgm:prSet/>
      <dgm:spPr/>
      <dgm:t>
        <a:bodyPr/>
        <a:lstStyle/>
        <a:p>
          <a:endParaRPr lang="es-ES"/>
        </a:p>
      </dgm:t>
    </dgm:pt>
    <dgm:pt modelId="{F57144A4-A251-420F-BECE-F249A9DEC83F}" type="sibTrans" cxnId="{365C12F1-F1E4-4CD1-B5A2-43DDE9150074}">
      <dgm:prSet/>
      <dgm:spPr/>
      <dgm:t>
        <a:bodyPr/>
        <a:lstStyle/>
        <a:p>
          <a:endParaRPr lang="es-ES"/>
        </a:p>
      </dgm:t>
    </dgm:pt>
    <dgm:pt modelId="{D057FA94-E3AF-4BD2-956C-52FEEDF2F0A2}">
      <dgm:prSet phldrT="[Texto]"/>
      <dgm:spPr/>
      <dgm:t>
        <a:bodyPr/>
        <a:lstStyle/>
        <a:p>
          <a:endParaRPr lang="es-ES" dirty="0"/>
        </a:p>
      </dgm:t>
    </dgm:pt>
    <dgm:pt modelId="{6B86A24A-1B27-4F24-B628-F7B92C3A3DB7}" type="parTrans" cxnId="{1E6D7568-A075-4ECE-B8EB-6E975412D140}">
      <dgm:prSet/>
      <dgm:spPr/>
      <dgm:t>
        <a:bodyPr/>
        <a:lstStyle/>
        <a:p>
          <a:endParaRPr lang="es-ES"/>
        </a:p>
      </dgm:t>
    </dgm:pt>
    <dgm:pt modelId="{9B57A6BA-2B95-4C37-8961-8A203DFC02AD}" type="sibTrans" cxnId="{1E6D7568-A075-4ECE-B8EB-6E975412D140}">
      <dgm:prSet/>
      <dgm:spPr/>
      <dgm:t>
        <a:bodyPr/>
        <a:lstStyle/>
        <a:p>
          <a:endParaRPr lang="es-ES"/>
        </a:p>
      </dgm:t>
    </dgm:pt>
    <dgm:pt modelId="{035A6E6A-A8DA-472E-9D3B-DE191DD38FFE}">
      <dgm:prSet phldrT="[Texto]"/>
      <dgm:spPr/>
      <dgm:t>
        <a:bodyPr/>
        <a:lstStyle/>
        <a:p>
          <a:endParaRPr lang="es-ES" dirty="0"/>
        </a:p>
      </dgm:t>
    </dgm:pt>
    <dgm:pt modelId="{012F0722-FC5F-4766-B732-C33EA4DB09A0}" type="parTrans" cxnId="{9F64DD0E-B672-4F91-B9E7-A699AEFA3557}">
      <dgm:prSet/>
      <dgm:spPr/>
      <dgm:t>
        <a:bodyPr/>
        <a:lstStyle/>
        <a:p>
          <a:endParaRPr lang="es-ES"/>
        </a:p>
      </dgm:t>
    </dgm:pt>
    <dgm:pt modelId="{A9D38D01-F0FC-4863-8C8D-6C81AA2B57FD}" type="sibTrans" cxnId="{9F64DD0E-B672-4F91-B9E7-A699AEFA3557}">
      <dgm:prSet/>
      <dgm:spPr/>
      <dgm:t>
        <a:bodyPr/>
        <a:lstStyle/>
        <a:p>
          <a:endParaRPr lang="es-ES"/>
        </a:p>
      </dgm:t>
    </dgm:pt>
    <dgm:pt modelId="{A57562F8-24AC-4C8A-A04F-8C1B4921C2AC}">
      <dgm:prSet phldrT="[Texto]"/>
      <dgm:spPr/>
      <dgm:t>
        <a:bodyPr/>
        <a:lstStyle/>
        <a:p>
          <a:endParaRPr lang="es-ES" dirty="0"/>
        </a:p>
      </dgm:t>
    </dgm:pt>
    <dgm:pt modelId="{805D4179-BD41-4A13-8472-1604C845184E}" type="parTrans" cxnId="{DA4D2DD7-261F-4D35-A4B1-9EFE9B9C7C02}">
      <dgm:prSet/>
      <dgm:spPr/>
      <dgm:t>
        <a:bodyPr/>
        <a:lstStyle/>
        <a:p>
          <a:endParaRPr lang="es-ES"/>
        </a:p>
      </dgm:t>
    </dgm:pt>
    <dgm:pt modelId="{0FDCB757-5488-43F9-848F-B5031807ECC6}" type="sibTrans" cxnId="{DA4D2DD7-261F-4D35-A4B1-9EFE9B9C7C02}">
      <dgm:prSet/>
      <dgm:spPr/>
      <dgm:t>
        <a:bodyPr/>
        <a:lstStyle/>
        <a:p>
          <a:endParaRPr lang="es-ES"/>
        </a:p>
      </dgm:t>
    </dgm:pt>
    <dgm:pt modelId="{0B81A8ED-3ED0-4EDC-B11F-44CD3CB26425}">
      <dgm:prSet phldrT="[Texto]"/>
      <dgm:spPr/>
      <dgm:t>
        <a:bodyPr/>
        <a:lstStyle/>
        <a:p>
          <a:endParaRPr lang="es-ES" dirty="0"/>
        </a:p>
      </dgm:t>
    </dgm:pt>
    <dgm:pt modelId="{75F3466D-47EA-4B15-8138-AA0F18033F8C}" type="parTrans" cxnId="{1D8B7C4F-1A60-41CD-9728-7BA46CAB8181}">
      <dgm:prSet/>
      <dgm:spPr/>
      <dgm:t>
        <a:bodyPr/>
        <a:lstStyle/>
        <a:p>
          <a:endParaRPr lang="es-ES"/>
        </a:p>
      </dgm:t>
    </dgm:pt>
    <dgm:pt modelId="{3EA8A26A-1E52-4CD9-9D6A-8A3E460EC552}" type="sibTrans" cxnId="{1D8B7C4F-1A60-41CD-9728-7BA46CAB8181}">
      <dgm:prSet/>
      <dgm:spPr/>
      <dgm:t>
        <a:bodyPr/>
        <a:lstStyle/>
        <a:p>
          <a:endParaRPr lang="es-ES"/>
        </a:p>
      </dgm:t>
    </dgm:pt>
    <dgm:pt modelId="{05C02391-A088-4F8C-8ADA-39E31A35FB6C}">
      <dgm:prSet phldrT="[Texto]"/>
      <dgm:spPr/>
      <dgm:t>
        <a:bodyPr/>
        <a:lstStyle/>
        <a:p>
          <a:endParaRPr lang="es-ES" dirty="0"/>
        </a:p>
      </dgm:t>
    </dgm:pt>
    <dgm:pt modelId="{B20D6AB8-1EAB-4927-9100-878536F41063}" type="parTrans" cxnId="{7F6CB044-B0D1-4863-AF05-D486DB6E5265}">
      <dgm:prSet/>
      <dgm:spPr/>
      <dgm:t>
        <a:bodyPr/>
        <a:lstStyle/>
        <a:p>
          <a:endParaRPr lang="es-ES"/>
        </a:p>
      </dgm:t>
    </dgm:pt>
    <dgm:pt modelId="{064D177B-CAF6-4ED4-9595-DF5B72412337}" type="sibTrans" cxnId="{7F6CB044-B0D1-4863-AF05-D486DB6E5265}">
      <dgm:prSet/>
      <dgm:spPr/>
      <dgm:t>
        <a:bodyPr/>
        <a:lstStyle/>
        <a:p>
          <a:endParaRPr lang="es-ES"/>
        </a:p>
      </dgm:t>
    </dgm:pt>
    <dgm:pt modelId="{058F5956-0CB2-4996-B911-DC8A9915DBC3}">
      <dgm:prSet phldrT="[Texto]"/>
      <dgm:spPr/>
      <dgm:t>
        <a:bodyPr/>
        <a:lstStyle/>
        <a:p>
          <a:endParaRPr lang="es-ES" dirty="0"/>
        </a:p>
      </dgm:t>
    </dgm:pt>
    <dgm:pt modelId="{4E50A0EF-CA39-4EEF-B81B-4E70099CC591}" type="parTrans" cxnId="{367EF58B-BBD9-4CF0-B6F7-1A27CE2A013E}">
      <dgm:prSet/>
      <dgm:spPr/>
      <dgm:t>
        <a:bodyPr/>
        <a:lstStyle/>
        <a:p>
          <a:endParaRPr lang="es-ES"/>
        </a:p>
      </dgm:t>
    </dgm:pt>
    <dgm:pt modelId="{59906EF5-CDE2-4DE6-9E78-2F2CD9CF2BD7}" type="sibTrans" cxnId="{367EF58B-BBD9-4CF0-B6F7-1A27CE2A013E}">
      <dgm:prSet/>
      <dgm:spPr/>
      <dgm:t>
        <a:bodyPr/>
        <a:lstStyle/>
        <a:p>
          <a:endParaRPr lang="es-ES"/>
        </a:p>
      </dgm:t>
    </dgm:pt>
    <dgm:pt modelId="{46901DDE-2223-4FAA-BD53-E505CB99C3FA}">
      <dgm:prSet phldrT="[Texto]"/>
      <dgm:spPr/>
      <dgm:t>
        <a:bodyPr/>
        <a:lstStyle/>
        <a:p>
          <a:endParaRPr lang="es-ES" dirty="0"/>
        </a:p>
      </dgm:t>
    </dgm:pt>
    <dgm:pt modelId="{89261F0A-0EA9-4717-940F-24CEAAF8B6CF}" type="parTrans" cxnId="{8CF99C6D-AAAB-4C72-8B90-E60E52B71A98}">
      <dgm:prSet/>
      <dgm:spPr/>
      <dgm:t>
        <a:bodyPr/>
        <a:lstStyle/>
        <a:p>
          <a:endParaRPr lang="es-ES"/>
        </a:p>
      </dgm:t>
    </dgm:pt>
    <dgm:pt modelId="{EE0A2AE7-BB57-4FB9-AA90-D7351B429D47}" type="sibTrans" cxnId="{8CF99C6D-AAAB-4C72-8B90-E60E52B71A98}">
      <dgm:prSet/>
      <dgm:spPr/>
      <dgm:t>
        <a:bodyPr/>
        <a:lstStyle/>
        <a:p>
          <a:endParaRPr lang="es-ES"/>
        </a:p>
      </dgm:t>
    </dgm:pt>
    <dgm:pt modelId="{437499D6-ABE7-4F28-B442-524C77FC761A}">
      <dgm:prSet phldrT="[Texto]"/>
      <dgm:spPr/>
      <dgm:t>
        <a:bodyPr/>
        <a:lstStyle/>
        <a:p>
          <a:endParaRPr lang="es-ES" dirty="0"/>
        </a:p>
      </dgm:t>
    </dgm:pt>
    <dgm:pt modelId="{C86A3242-2F67-4217-BD69-E56C38A34D53}" type="parTrans" cxnId="{BB687109-1A85-4131-8D8A-6D53652EBDDC}">
      <dgm:prSet/>
      <dgm:spPr/>
      <dgm:t>
        <a:bodyPr/>
        <a:lstStyle/>
        <a:p>
          <a:endParaRPr lang="es-ES"/>
        </a:p>
      </dgm:t>
    </dgm:pt>
    <dgm:pt modelId="{5DA3E871-B8CE-4686-BC91-093E05F96694}" type="sibTrans" cxnId="{BB687109-1A85-4131-8D8A-6D53652EBDDC}">
      <dgm:prSet/>
      <dgm:spPr/>
      <dgm:t>
        <a:bodyPr/>
        <a:lstStyle/>
        <a:p>
          <a:endParaRPr lang="es-ES"/>
        </a:p>
      </dgm:t>
    </dgm:pt>
    <dgm:pt modelId="{B5594754-3729-44BA-B100-29A6C7432964}">
      <dgm:prSet phldrT="[Texto]"/>
      <dgm:spPr/>
      <dgm:t>
        <a:bodyPr/>
        <a:lstStyle/>
        <a:p>
          <a:endParaRPr lang="es-ES" dirty="0"/>
        </a:p>
      </dgm:t>
    </dgm:pt>
    <dgm:pt modelId="{E03DC4C4-AAD9-459D-9B7A-4C5EEE8D922E}" type="parTrans" cxnId="{6B468910-0C5D-482B-96F0-AEBA811B9969}">
      <dgm:prSet/>
      <dgm:spPr/>
      <dgm:t>
        <a:bodyPr/>
        <a:lstStyle/>
        <a:p>
          <a:endParaRPr lang="es-ES"/>
        </a:p>
      </dgm:t>
    </dgm:pt>
    <dgm:pt modelId="{ABD24D81-3B07-4E75-9439-766253F08999}" type="sibTrans" cxnId="{6B468910-0C5D-482B-96F0-AEBA811B9969}">
      <dgm:prSet/>
      <dgm:spPr/>
      <dgm:t>
        <a:bodyPr/>
        <a:lstStyle/>
        <a:p>
          <a:endParaRPr lang="es-ES"/>
        </a:p>
      </dgm:t>
    </dgm:pt>
    <dgm:pt modelId="{1216A425-43C9-4D62-AF0F-3227DB54453A}">
      <dgm:prSet phldrT="[Texto]"/>
      <dgm:spPr/>
      <dgm:t>
        <a:bodyPr/>
        <a:lstStyle/>
        <a:p>
          <a:endParaRPr lang="es-ES" dirty="0"/>
        </a:p>
      </dgm:t>
    </dgm:pt>
    <dgm:pt modelId="{AAB4B5E6-9970-40D6-8E34-4C83A7295FE9}" type="parTrans" cxnId="{26BBCF8C-DFD7-4E0B-BD66-DD0F07CC0E48}">
      <dgm:prSet/>
      <dgm:spPr/>
      <dgm:t>
        <a:bodyPr/>
        <a:lstStyle/>
        <a:p>
          <a:endParaRPr lang="es-ES"/>
        </a:p>
      </dgm:t>
    </dgm:pt>
    <dgm:pt modelId="{F4BA668A-D541-4A03-BB73-05C1D55B9096}" type="sibTrans" cxnId="{26BBCF8C-DFD7-4E0B-BD66-DD0F07CC0E48}">
      <dgm:prSet/>
      <dgm:spPr/>
      <dgm:t>
        <a:bodyPr/>
        <a:lstStyle/>
        <a:p>
          <a:endParaRPr lang="es-ES"/>
        </a:p>
      </dgm:t>
    </dgm:pt>
    <dgm:pt modelId="{66E3AC4A-78D3-49D9-B32A-3B401AB7EF99}">
      <dgm:prSet phldrT="[Texto]"/>
      <dgm:spPr/>
      <dgm:t>
        <a:bodyPr/>
        <a:lstStyle/>
        <a:p>
          <a:endParaRPr lang="es-ES" dirty="0"/>
        </a:p>
      </dgm:t>
    </dgm:pt>
    <dgm:pt modelId="{76A66221-BEEC-4D43-A039-F1E310485A46}" type="parTrans" cxnId="{04DBD70A-8C65-4511-BF3B-A47663613CEE}">
      <dgm:prSet/>
      <dgm:spPr/>
      <dgm:t>
        <a:bodyPr/>
        <a:lstStyle/>
        <a:p>
          <a:endParaRPr lang="es-ES"/>
        </a:p>
      </dgm:t>
    </dgm:pt>
    <dgm:pt modelId="{71EF8C2E-1760-4610-90EB-E81B2F58651B}" type="sibTrans" cxnId="{04DBD70A-8C65-4511-BF3B-A47663613CEE}">
      <dgm:prSet/>
      <dgm:spPr/>
      <dgm:t>
        <a:bodyPr/>
        <a:lstStyle/>
        <a:p>
          <a:endParaRPr lang="es-ES"/>
        </a:p>
      </dgm:t>
    </dgm:pt>
    <dgm:pt modelId="{727C7CBC-277A-4989-9F6C-5E99E1A075D6}">
      <dgm:prSet phldrT="[Texto]"/>
      <dgm:spPr/>
      <dgm:t>
        <a:bodyPr/>
        <a:lstStyle/>
        <a:p>
          <a:endParaRPr lang="es-ES" dirty="0"/>
        </a:p>
      </dgm:t>
    </dgm:pt>
    <dgm:pt modelId="{E450088D-30B8-4DAE-9322-99F8C35F0920}" type="parTrans" cxnId="{DA1F7296-14D4-4AF0-B6B8-327C1AD70CB9}">
      <dgm:prSet/>
      <dgm:spPr/>
      <dgm:t>
        <a:bodyPr/>
        <a:lstStyle/>
        <a:p>
          <a:endParaRPr lang="es-ES"/>
        </a:p>
      </dgm:t>
    </dgm:pt>
    <dgm:pt modelId="{22247A99-882F-44F3-B5EE-F508A744758B}" type="sibTrans" cxnId="{DA1F7296-14D4-4AF0-B6B8-327C1AD70CB9}">
      <dgm:prSet/>
      <dgm:spPr/>
      <dgm:t>
        <a:bodyPr/>
        <a:lstStyle/>
        <a:p>
          <a:endParaRPr lang="es-ES"/>
        </a:p>
      </dgm:t>
    </dgm:pt>
    <dgm:pt modelId="{1028BF4D-E55D-42A2-9408-E18D887B0B33}">
      <dgm:prSet phldrT="[Texto]"/>
      <dgm:spPr/>
      <dgm:t>
        <a:bodyPr/>
        <a:lstStyle/>
        <a:p>
          <a:endParaRPr lang="es-ES" dirty="0"/>
        </a:p>
      </dgm:t>
    </dgm:pt>
    <dgm:pt modelId="{7EA5BB35-758B-4336-9C36-BD0A2738B765}" type="parTrans" cxnId="{6F9EA308-5883-453D-AB1B-2D7DEDE73B76}">
      <dgm:prSet/>
      <dgm:spPr/>
      <dgm:t>
        <a:bodyPr/>
        <a:lstStyle/>
        <a:p>
          <a:endParaRPr lang="es-ES"/>
        </a:p>
      </dgm:t>
    </dgm:pt>
    <dgm:pt modelId="{C9341846-A06C-4258-B3D0-18BFDF8BAA8D}" type="sibTrans" cxnId="{6F9EA308-5883-453D-AB1B-2D7DEDE73B76}">
      <dgm:prSet/>
      <dgm:spPr/>
      <dgm:t>
        <a:bodyPr/>
        <a:lstStyle/>
        <a:p>
          <a:endParaRPr lang="es-ES"/>
        </a:p>
      </dgm:t>
    </dgm:pt>
    <dgm:pt modelId="{9596490A-9759-4BDA-A72C-CA284F5388AF}">
      <dgm:prSet phldrT="[Texto]"/>
      <dgm:spPr/>
      <dgm:t>
        <a:bodyPr/>
        <a:lstStyle/>
        <a:p>
          <a:endParaRPr lang="es-ES" dirty="0"/>
        </a:p>
      </dgm:t>
    </dgm:pt>
    <dgm:pt modelId="{13201689-1B9C-47E2-8A69-A59548669D12}" type="parTrans" cxnId="{AED277D3-9AC6-453D-89C3-63508FECD0BE}">
      <dgm:prSet/>
      <dgm:spPr/>
      <dgm:t>
        <a:bodyPr/>
        <a:lstStyle/>
        <a:p>
          <a:endParaRPr lang="es-ES"/>
        </a:p>
      </dgm:t>
    </dgm:pt>
    <dgm:pt modelId="{248E0A36-B689-4DFD-B032-C096A482B4A7}" type="sibTrans" cxnId="{AED277D3-9AC6-453D-89C3-63508FECD0BE}">
      <dgm:prSet/>
      <dgm:spPr/>
      <dgm:t>
        <a:bodyPr/>
        <a:lstStyle/>
        <a:p>
          <a:endParaRPr lang="es-ES"/>
        </a:p>
      </dgm:t>
    </dgm:pt>
    <dgm:pt modelId="{DB16BA85-E92E-44CD-A1C2-C6B630B7DF0B}">
      <dgm:prSet phldrT="[Texto]"/>
      <dgm:spPr/>
      <dgm:t>
        <a:bodyPr/>
        <a:lstStyle/>
        <a:p>
          <a:endParaRPr lang="es-ES" dirty="0"/>
        </a:p>
      </dgm:t>
    </dgm:pt>
    <dgm:pt modelId="{514B40F8-0571-43DA-BFE0-DB9E54B788F5}" type="parTrans" cxnId="{3ADA054C-EFBB-4D2A-9446-C06466C41351}">
      <dgm:prSet/>
      <dgm:spPr/>
      <dgm:t>
        <a:bodyPr/>
        <a:lstStyle/>
        <a:p>
          <a:endParaRPr lang="es-ES"/>
        </a:p>
      </dgm:t>
    </dgm:pt>
    <dgm:pt modelId="{35554216-DA84-475E-A7E3-4163BE71A3C0}" type="sibTrans" cxnId="{3ADA054C-EFBB-4D2A-9446-C06466C41351}">
      <dgm:prSet/>
      <dgm:spPr/>
      <dgm:t>
        <a:bodyPr/>
        <a:lstStyle/>
        <a:p>
          <a:endParaRPr lang="es-ES"/>
        </a:p>
      </dgm:t>
    </dgm:pt>
    <dgm:pt modelId="{6C5A188D-6353-4F0C-AF63-BE3876C48CB8}">
      <dgm:prSet phldrT="[Texto]"/>
      <dgm:spPr/>
      <dgm:t>
        <a:bodyPr/>
        <a:lstStyle/>
        <a:p>
          <a:endParaRPr lang="es-ES" dirty="0"/>
        </a:p>
      </dgm:t>
    </dgm:pt>
    <dgm:pt modelId="{088805ED-78FB-45BD-BA38-823DB93C008A}" type="parTrans" cxnId="{79F8D924-C002-448D-8350-229016BDB336}">
      <dgm:prSet/>
      <dgm:spPr/>
      <dgm:t>
        <a:bodyPr/>
        <a:lstStyle/>
        <a:p>
          <a:endParaRPr lang="es-ES"/>
        </a:p>
      </dgm:t>
    </dgm:pt>
    <dgm:pt modelId="{C46BDE0C-6E91-45EF-915A-B479D86DEEFC}" type="sibTrans" cxnId="{79F8D924-C002-448D-8350-229016BDB336}">
      <dgm:prSet/>
      <dgm:spPr/>
      <dgm:t>
        <a:bodyPr/>
        <a:lstStyle/>
        <a:p>
          <a:endParaRPr lang="es-ES"/>
        </a:p>
      </dgm:t>
    </dgm:pt>
    <dgm:pt modelId="{30540CC0-3387-4706-9CC6-E2F4A67E688D}">
      <dgm:prSet phldrT="[Texto]"/>
      <dgm:spPr/>
      <dgm:t>
        <a:bodyPr/>
        <a:lstStyle/>
        <a:p>
          <a:endParaRPr lang="es-ES" dirty="0"/>
        </a:p>
      </dgm:t>
    </dgm:pt>
    <dgm:pt modelId="{3AA55676-3083-46DB-9694-F4EDC84BCA64}" type="parTrans" cxnId="{06B26177-3B75-42C5-A201-53D95CDE481F}">
      <dgm:prSet/>
      <dgm:spPr/>
      <dgm:t>
        <a:bodyPr/>
        <a:lstStyle/>
        <a:p>
          <a:endParaRPr lang="es-ES"/>
        </a:p>
      </dgm:t>
    </dgm:pt>
    <dgm:pt modelId="{51530756-7692-45A7-82D4-4BFAD8524230}" type="sibTrans" cxnId="{06B26177-3B75-42C5-A201-53D95CDE481F}">
      <dgm:prSet/>
      <dgm:spPr/>
      <dgm:t>
        <a:bodyPr/>
        <a:lstStyle/>
        <a:p>
          <a:endParaRPr lang="es-ES"/>
        </a:p>
      </dgm:t>
    </dgm:pt>
    <dgm:pt modelId="{D5A19036-B824-4C63-9E10-9A9B14560A43}">
      <dgm:prSet phldrT="[Texto]"/>
      <dgm:spPr/>
      <dgm:t>
        <a:bodyPr/>
        <a:lstStyle/>
        <a:p>
          <a:endParaRPr lang="es-ES" dirty="0"/>
        </a:p>
      </dgm:t>
    </dgm:pt>
    <dgm:pt modelId="{4236506F-5ECC-4A65-8C9B-5AE314E77957}" type="parTrans" cxnId="{195B1034-EC44-43C2-BA62-4184FBFBD193}">
      <dgm:prSet/>
      <dgm:spPr/>
      <dgm:t>
        <a:bodyPr/>
        <a:lstStyle/>
        <a:p>
          <a:endParaRPr lang="es-ES"/>
        </a:p>
      </dgm:t>
    </dgm:pt>
    <dgm:pt modelId="{E7A0ECA3-577F-4D4F-BFD4-3FB4F7543242}" type="sibTrans" cxnId="{195B1034-EC44-43C2-BA62-4184FBFBD193}">
      <dgm:prSet/>
      <dgm:spPr/>
      <dgm:t>
        <a:bodyPr/>
        <a:lstStyle/>
        <a:p>
          <a:endParaRPr lang="es-ES"/>
        </a:p>
      </dgm:t>
    </dgm:pt>
    <dgm:pt modelId="{82C3FBFD-4F82-4072-B058-85A6CAFAE8DC}">
      <dgm:prSet phldrT="[Texto]"/>
      <dgm:spPr/>
      <dgm:t>
        <a:bodyPr/>
        <a:lstStyle/>
        <a:p>
          <a:endParaRPr lang="es-ES" dirty="0"/>
        </a:p>
      </dgm:t>
    </dgm:pt>
    <dgm:pt modelId="{8EE08A04-0735-42BE-A1F6-2A34E612DAB0}" type="parTrans" cxnId="{26E9D5CE-0214-45D1-BA73-6829A348DA04}">
      <dgm:prSet/>
      <dgm:spPr/>
      <dgm:t>
        <a:bodyPr/>
        <a:lstStyle/>
        <a:p>
          <a:endParaRPr lang="es-ES"/>
        </a:p>
      </dgm:t>
    </dgm:pt>
    <dgm:pt modelId="{279753FB-B98A-400A-B738-23784EAC0B10}" type="sibTrans" cxnId="{26E9D5CE-0214-45D1-BA73-6829A348DA04}">
      <dgm:prSet/>
      <dgm:spPr/>
      <dgm:t>
        <a:bodyPr/>
        <a:lstStyle/>
        <a:p>
          <a:endParaRPr lang="es-ES"/>
        </a:p>
      </dgm:t>
    </dgm:pt>
    <dgm:pt modelId="{CB8051D7-0F37-4A9D-923B-E3BA8EE9C743}">
      <dgm:prSet phldrT="[Texto]"/>
      <dgm:spPr/>
      <dgm:t>
        <a:bodyPr/>
        <a:lstStyle/>
        <a:p>
          <a:endParaRPr lang="es-ES" dirty="0"/>
        </a:p>
      </dgm:t>
    </dgm:pt>
    <dgm:pt modelId="{19D3F3DE-6702-4CED-9E98-EA32589E17A0}" type="parTrans" cxnId="{BDEFD7E7-12CE-4C60-BBDC-2EEB93571383}">
      <dgm:prSet/>
      <dgm:spPr/>
      <dgm:t>
        <a:bodyPr/>
        <a:lstStyle/>
        <a:p>
          <a:endParaRPr lang="es-ES"/>
        </a:p>
      </dgm:t>
    </dgm:pt>
    <dgm:pt modelId="{F30A47A2-664C-4882-814E-61C65F59DD8C}" type="sibTrans" cxnId="{BDEFD7E7-12CE-4C60-BBDC-2EEB93571383}">
      <dgm:prSet/>
      <dgm:spPr/>
      <dgm:t>
        <a:bodyPr/>
        <a:lstStyle/>
        <a:p>
          <a:endParaRPr lang="es-ES"/>
        </a:p>
      </dgm:t>
    </dgm:pt>
    <dgm:pt modelId="{AB0C7A50-BED1-4775-979E-7AB0323B0F4B}">
      <dgm:prSet phldrT="[Texto]"/>
      <dgm:spPr/>
      <dgm:t>
        <a:bodyPr/>
        <a:lstStyle/>
        <a:p>
          <a:endParaRPr lang="es-ES" dirty="0"/>
        </a:p>
      </dgm:t>
    </dgm:pt>
    <dgm:pt modelId="{661FE229-FD46-472D-AA9F-753BA5DA4253}" type="parTrans" cxnId="{4EE1300B-3ECB-41EF-BF51-FEB7B80A2D66}">
      <dgm:prSet/>
      <dgm:spPr/>
      <dgm:t>
        <a:bodyPr/>
        <a:lstStyle/>
        <a:p>
          <a:endParaRPr lang="es-ES"/>
        </a:p>
      </dgm:t>
    </dgm:pt>
    <dgm:pt modelId="{FC8B781F-3248-45FF-B810-B4A32F07053E}" type="sibTrans" cxnId="{4EE1300B-3ECB-41EF-BF51-FEB7B80A2D66}">
      <dgm:prSet/>
      <dgm:spPr/>
      <dgm:t>
        <a:bodyPr/>
        <a:lstStyle/>
        <a:p>
          <a:endParaRPr lang="es-ES"/>
        </a:p>
      </dgm:t>
    </dgm:pt>
    <dgm:pt modelId="{5D4DCDF8-001D-42CF-8F9A-C9E163EE4427}">
      <dgm:prSet phldrT="[Texto]"/>
      <dgm:spPr/>
      <dgm:t>
        <a:bodyPr/>
        <a:lstStyle/>
        <a:p>
          <a:endParaRPr lang="es-ES" dirty="0"/>
        </a:p>
      </dgm:t>
    </dgm:pt>
    <dgm:pt modelId="{97E4AC01-01DF-4A19-8364-E3936115389B}" type="parTrans" cxnId="{521DDCCA-B809-4909-9A9A-12A8A2554875}">
      <dgm:prSet/>
      <dgm:spPr/>
      <dgm:t>
        <a:bodyPr/>
        <a:lstStyle/>
        <a:p>
          <a:endParaRPr lang="es-ES"/>
        </a:p>
      </dgm:t>
    </dgm:pt>
    <dgm:pt modelId="{FFCD756F-25BD-4472-9BA5-2FD3A21EB041}" type="sibTrans" cxnId="{521DDCCA-B809-4909-9A9A-12A8A2554875}">
      <dgm:prSet/>
      <dgm:spPr/>
      <dgm:t>
        <a:bodyPr/>
        <a:lstStyle/>
        <a:p>
          <a:endParaRPr lang="es-ES"/>
        </a:p>
      </dgm:t>
    </dgm:pt>
    <dgm:pt modelId="{4C30DDFD-9167-497D-A1AC-74833FAA300B}">
      <dgm:prSet phldrT="[Texto]"/>
      <dgm:spPr/>
      <dgm:t>
        <a:bodyPr/>
        <a:lstStyle/>
        <a:p>
          <a:endParaRPr lang="es-ES" dirty="0"/>
        </a:p>
      </dgm:t>
    </dgm:pt>
    <dgm:pt modelId="{35537A4C-5C47-490B-876B-4F14A044F352}" type="parTrans" cxnId="{3D9B1F78-637E-4180-96DF-CF1BA3B8E08C}">
      <dgm:prSet/>
      <dgm:spPr/>
      <dgm:t>
        <a:bodyPr/>
        <a:lstStyle/>
        <a:p>
          <a:endParaRPr lang="es-ES"/>
        </a:p>
      </dgm:t>
    </dgm:pt>
    <dgm:pt modelId="{999023BC-5007-4E57-8DEF-3D2FCECBA505}" type="sibTrans" cxnId="{3D9B1F78-637E-4180-96DF-CF1BA3B8E08C}">
      <dgm:prSet/>
      <dgm:spPr/>
      <dgm:t>
        <a:bodyPr/>
        <a:lstStyle/>
        <a:p>
          <a:endParaRPr lang="es-ES"/>
        </a:p>
      </dgm:t>
    </dgm:pt>
    <dgm:pt modelId="{7D8AA20A-700D-47D0-B923-716632611143}">
      <dgm:prSet phldrT="[Texto]"/>
      <dgm:spPr/>
      <dgm:t>
        <a:bodyPr/>
        <a:lstStyle/>
        <a:p>
          <a:endParaRPr lang="es-ES" dirty="0"/>
        </a:p>
      </dgm:t>
    </dgm:pt>
    <dgm:pt modelId="{01E82979-9D2C-4CB6-82D4-379217F893A6}" type="parTrans" cxnId="{E5059743-2BB6-4537-A592-84C8BAF8B1CF}">
      <dgm:prSet/>
      <dgm:spPr/>
      <dgm:t>
        <a:bodyPr/>
        <a:lstStyle/>
        <a:p>
          <a:endParaRPr lang="es-ES"/>
        </a:p>
      </dgm:t>
    </dgm:pt>
    <dgm:pt modelId="{A59D6B52-4669-41A7-9856-57B9BD7DF96C}" type="sibTrans" cxnId="{E5059743-2BB6-4537-A592-84C8BAF8B1CF}">
      <dgm:prSet/>
      <dgm:spPr/>
      <dgm:t>
        <a:bodyPr/>
        <a:lstStyle/>
        <a:p>
          <a:endParaRPr lang="es-ES"/>
        </a:p>
      </dgm:t>
    </dgm:pt>
    <dgm:pt modelId="{3CFE412A-2419-4255-BA8C-785F6EC55F0A}">
      <dgm:prSet phldrT="[Texto]"/>
      <dgm:spPr/>
      <dgm:t>
        <a:bodyPr/>
        <a:lstStyle/>
        <a:p>
          <a:endParaRPr lang="es-ES" dirty="0"/>
        </a:p>
      </dgm:t>
    </dgm:pt>
    <dgm:pt modelId="{489BAAC3-6A67-4847-A3ED-604E06314BBF}" type="parTrans" cxnId="{499F5D9C-FD2C-43EF-B945-962024923CEC}">
      <dgm:prSet/>
      <dgm:spPr/>
      <dgm:t>
        <a:bodyPr/>
        <a:lstStyle/>
        <a:p>
          <a:endParaRPr lang="es-ES"/>
        </a:p>
      </dgm:t>
    </dgm:pt>
    <dgm:pt modelId="{A1B8C4AC-C14C-4128-B0C9-6622B397F3BD}" type="sibTrans" cxnId="{499F5D9C-FD2C-43EF-B945-962024923CEC}">
      <dgm:prSet/>
      <dgm:spPr/>
      <dgm:t>
        <a:bodyPr/>
        <a:lstStyle/>
        <a:p>
          <a:endParaRPr lang="es-ES"/>
        </a:p>
      </dgm:t>
    </dgm:pt>
    <dgm:pt modelId="{BFD5AA52-8E6E-4B6A-9377-9D1A13C091A1}">
      <dgm:prSet phldrT="[Texto]"/>
      <dgm:spPr/>
      <dgm:t>
        <a:bodyPr/>
        <a:lstStyle/>
        <a:p>
          <a:endParaRPr lang="es-ES" dirty="0"/>
        </a:p>
      </dgm:t>
    </dgm:pt>
    <dgm:pt modelId="{2DCB3D7B-B416-4DA7-A8DA-FB999FA285BB}" type="parTrans" cxnId="{627F5994-217B-4BE8-B320-74611277EC41}">
      <dgm:prSet/>
      <dgm:spPr/>
      <dgm:t>
        <a:bodyPr/>
        <a:lstStyle/>
        <a:p>
          <a:endParaRPr lang="es-ES"/>
        </a:p>
      </dgm:t>
    </dgm:pt>
    <dgm:pt modelId="{3835C3DE-25BF-46C1-97A7-4CF16F46FA4D}" type="sibTrans" cxnId="{627F5994-217B-4BE8-B320-74611277EC41}">
      <dgm:prSet/>
      <dgm:spPr/>
      <dgm:t>
        <a:bodyPr/>
        <a:lstStyle/>
        <a:p>
          <a:endParaRPr lang="es-ES"/>
        </a:p>
      </dgm:t>
    </dgm:pt>
    <dgm:pt modelId="{5C5FD4E6-E1EA-4E86-8F91-1C45AE118086}">
      <dgm:prSet phldrT="[Texto]"/>
      <dgm:spPr/>
      <dgm:t>
        <a:bodyPr/>
        <a:lstStyle/>
        <a:p>
          <a:endParaRPr lang="es-ES" dirty="0"/>
        </a:p>
      </dgm:t>
    </dgm:pt>
    <dgm:pt modelId="{E328E490-4C09-4EF7-B79C-7CF2D1EC119A}" type="parTrans" cxnId="{5A8968B5-AC91-430A-B5AA-07F6483D9501}">
      <dgm:prSet/>
      <dgm:spPr/>
      <dgm:t>
        <a:bodyPr/>
        <a:lstStyle/>
        <a:p>
          <a:endParaRPr lang="es-ES"/>
        </a:p>
      </dgm:t>
    </dgm:pt>
    <dgm:pt modelId="{ED9A126A-E205-482A-A2A5-8CA95E99F4F6}" type="sibTrans" cxnId="{5A8968B5-AC91-430A-B5AA-07F6483D9501}">
      <dgm:prSet/>
      <dgm:spPr/>
      <dgm:t>
        <a:bodyPr/>
        <a:lstStyle/>
        <a:p>
          <a:endParaRPr lang="es-ES"/>
        </a:p>
      </dgm:t>
    </dgm:pt>
    <dgm:pt modelId="{AE2F3F13-29AC-43F9-A6D2-BF1694DB5CC1}">
      <dgm:prSet phldrT="[Texto]"/>
      <dgm:spPr/>
      <dgm:t>
        <a:bodyPr/>
        <a:lstStyle/>
        <a:p>
          <a:endParaRPr lang="es-ES" dirty="0"/>
        </a:p>
      </dgm:t>
    </dgm:pt>
    <dgm:pt modelId="{DA6DA502-93C1-464C-A67E-BDF570DBE826}" type="parTrans" cxnId="{3B7F3713-61D0-4A5B-AA64-733297405127}">
      <dgm:prSet/>
      <dgm:spPr/>
      <dgm:t>
        <a:bodyPr/>
        <a:lstStyle/>
        <a:p>
          <a:endParaRPr lang="es-ES"/>
        </a:p>
      </dgm:t>
    </dgm:pt>
    <dgm:pt modelId="{AF2FE667-0941-4D77-87FF-026F394930D9}" type="sibTrans" cxnId="{3B7F3713-61D0-4A5B-AA64-733297405127}">
      <dgm:prSet/>
      <dgm:spPr/>
      <dgm:t>
        <a:bodyPr/>
        <a:lstStyle/>
        <a:p>
          <a:endParaRPr lang="es-ES"/>
        </a:p>
      </dgm:t>
    </dgm:pt>
    <dgm:pt modelId="{2112DD4A-8DB2-4C3F-A5C5-545B0127868C}">
      <dgm:prSet phldrT="[Texto]"/>
      <dgm:spPr/>
      <dgm:t>
        <a:bodyPr/>
        <a:lstStyle/>
        <a:p>
          <a:endParaRPr lang="es-ES" dirty="0"/>
        </a:p>
      </dgm:t>
    </dgm:pt>
    <dgm:pt modelId="{B8C9DBB2-F6A9-4408-8BFD-E77E1E3CEBCF}" type="parTrans" cxnId="{1C1545F2-3A7C-415E-8D87-2290CFD52CA8}">
      <dgm:prSet/>
      <dgm:spPr/>
      <dgm:t>
        <a:bodyPr/>
        <a:lstStyle/>
        <a:p>
          <a:endParaRPr lang="es-ES"/>
        </a:p>
      </dgm:t>
    </dgm:pt>
    <dgm:pt modelId="{4C8E89F1-D02F-4811-9939-859DE058BD44}" type="sibTrans" cxnId="{1C1545F2-3A7C-415E-8D87-2290CFD52CA8}">
      <dgm:prSet/>
      <dgm:spPr/>
      <dgm:t>
        <a:bodyPr/>
        <a:lstStyle/>
        <a:p>
          <a:endParaRPr lang="es-ES"/>
        </a:p>
      </dgm:t>
    </dgm:pt>
    <dgm:pt modelId="{5F10DC7C-B4B2-4912-AE2A-F854BA9A08A5}">
      <dgm:prSet phldrT="[Texto]"/>
      <dgm:spPr/>
      <dgm:t>
        <a:bodyPr/>
        <a:lstStyle/>
        <a:p>
          <a:endParaRPr lang="es-ES" dirty="0"/>
        </a:p>
      </dgm:t>
    </dgm:pt>
    <dgm:pt modelId="{5A72374D-09C1-41E8-AA31-0C818ED7A9DD}" type="parTrans" cxnId="{FE536BF7-09B4-4FA9-B913-D614ED40C2E9}">
      <dgm:prSet/>
      <dgm:spPr/>
      <dgm:t>
        <a:bodyPr/>
        <a:lstStyle/>
        <a:p>
          <a:endParaRPr lang="es-ES"/>
        </a:p>
      </dgm:t>
    </dgm:pt>
    <dgm:pt modelId="{E8E64992-38C4-4897-86B8-4A6E06CB359A}" type="sibTrans" cxnId="{FE536BF7-09B4-4FA9-B913-D614ED40C2E9}">
      <dgm:prSet/>
      <dgm:spPr/>
      <dgm:t>
        <a:bodyPr/>
        <a:lstStyle/>
        <a:p>
          <a:endParaRPr lang="es-ES"/>
        </a:p>
      </dgm:t>
    </dgm:pt>
    <dgm:pt modelId="{C4C1BA4D-70AF-4D0D-A8CE-B1602AA57F3C}">
      <dgm:prSet phldrT="[Texto]"/>
      <dgm:spPr/>
      <dgm:t>
        <a:bodyPr/>
        <a:lstStyle/>
        <a:p>
          <a:endParaRPr lang="es-ES" dirty="0"/>
        </a:p>
      </dgm:t>
    </dgm:pt>
    <dgm:pt modelId="{DDE95931-8B9E-4056-8D45-4231EFA222DF}" type="parTrans" cxnId="{5EE6D7F8-8BFF-45AB-B1AD-0D2E635D8B58}">
      <dgm:prSet/>
      <dgm:spPr/>
      <dgm:t>
        <a:bodyPr/>
        <a:lstStyle/>
        <a:p>
          <a:endParaRPr lang="es-ES"/>
        </a:p>
      </dgm:t>
    </dgm:pt>
    <dgm:pt modelId="{1F2DB3E2-A79B-47FD-AB2B-369492144C90}" type="sibTrans" cxnId="{5EE6D7F8-8BFF-45AB-B1AD-0D2E635D8B58}">
      <dgm:prSet/>
      <dgm:spPr/>
      <dgm:t>
        <a:bodyPr/>
        <a:lstStyle/>
        <a:p>
          <a:endParaRPr lang="es-ES"/>
        </a:p>
      </dgm:t>
    </dgm:pt>
    <dgm:pt modelId="{38B589BF-80DB-4012-9882-5FB91938CF8B}">
      <dgm:prSet phldrT="[Texto]"/>
      <dgm:spPr/>
      <dgm:t>
        <a:bodyPr/>
        <a:lstStyle/>
        <a:p>
          <a:endParaRPr lang="es-ES" dirty="0"/>
        </a:p>
      </dgm:t>
    </dgm:pt>
    <dgm:pt modelId="{121B8BE2-82A8-4FB3-85DF-50977770B917}" type="parTrans" cxnId="{CCBA0FC9-02CC-4FC3-90CE-6D923EA35E95}">
      <dgm:prSet/>
      <dgm:spPr/>
      <dgm:t>
        <a:bodyPr/>
        <a:lstStyle/>
        <a:p>
          <a:endParaRPr lang="es-ES"/>
        </a:p>
      </dgm:t>
    </dgm:pt>
    <dgm:pt modelId="{B3140A3D-119E-4AFE-AE6C-EA7C62F8CCBF}" type="sibTrans" cxnId="{CCBA0FC9-02CC-4FC3-90CE-6D923EA35E95}">
      <dgm:prSet/>
      <dgm:spPr/>
      <dgm:t>
        <a:bodyPr/>
        <a:lstStyle/>
        <a:p>
          <a:endParaRPr lang="es-ES"/>
        </a:p>
      </dgm:t>
    </dgm:pt>
    <dgm:pt modelId="{8FB5A83D-0E08-421A-B891-10033996973E}">
      <dgm:prSet phldrT="[Texto]"/>
      <dgm:spPr/>
      <dgm:t>
        <a:bodyPr/>
        <a:lstStyle/>
        <a:p>
          <a:endParaRPr lang="es-ES" dirty="0"/>
        </a:p>
      </dgm:t>
    </dgm:pt>
    <dgm:pt modelId="{D8BC4320-2AB2-443C-9D23-A40B720D0F79}" type="parTrans" cxnId="{FDC2C90D-6B34-4A78-AD36-B18492CF2668}">
      <dgm:prSet/>
      <dgm:spPr/>
      <dgm:t>
        <a:bodyPr/>
        <a:lstStyle/>
        <a:p>
          <a:endParaRPr lang="es-ES"/>
        </a:p>
      </dgm:t>
    </dgm:pt>
    <dgm:pt modelId="{6DAD8444-57C1-4CEF-8BBC-E1F4DD26A2C3}" type="sibTrans" cxnId="{FDC2C90D-6B34-4A78-AD36-B18492CF2668}">
      <dgm:prSet/>
      <dgm:spPr/>
      <dgm:t>
        <a:bodyPr/>
        <a:lstStyle/>
        <a:p>
          <a:endParaRPr lang="es-ES"/>
        </a:p>
      </dgm:t>
    </dgm:pt>
    <dgm:pt modelId="{B41DE413-D589-4600-A4C1-0C7683381A4A}">
      <dgm:prSet phldrT="[Texto]"/>
      <dgm:spPr/>
      <dgm:t>
        <a:bodyPr/>
        <a:lstStyle/>
        <a:p>
          <a:endParaRPr lang="es-ES" dirty="0"/>
        </a:p>
      </dgm:t>
    </dgm:pt>
    <dgm:pt modelId="{7E5A27C8-50EF-461A-BE0F-7DABB32E870D}" type="parTrans" cxnId="{159D08D1-3808-4019-B16E-5E2BF932EB5A}">
      <dgm:prSet/>
      <dgm:spPr/>
      <dgm:t>
        <a:bodyPr/>
        <a:lstStyle/>
        <a:p>
          <a:endParaRPr lang="es-ES"/>
        </a:p>
      </dgm:t>
    </dgm:pt>
    <dgm:pt modelId="{AEDA7EF7-A16B-4C16-AC1C-12E1576B6487}" type="sibTrans" cxnId="{159D08D1-3808-4019-B16E-5E2BF932EB5A}">
      <dgm:prSet/>
      <dgm:spPr/>
      <dgm:t>
        <a:bodyPr/>
        <a:lstStyle/>
        <a:p>
          <a:endParaRPr lang="es-ES"/>
        </a:p>
      </dgm:t>
    </dgm:pt>
    <dgm:pt modelId="{91B92E19-E58B-4815-A685-66B97D0D16F4}">
      <dgm:prSet phldrT="[Texto]"/>
      <dgm:spPr/>
      <dgm:t>
        <a:bodyPr/>
        <a:lstStyle/>
        <a:p>
          <a:endParaRPr lang="es-ES" dirty="0"/>
        </a:p>
      </dgm:t>
    </dgm:pt>
    <dgm:pt modelId="{F895A341-6E1D-4896-82F0-8DA29D59A242}" type="parTrans" cxnId="{C61AEDED-BFDD-4603-9C7E-5C17C6703B13}">
      <dgm:prSet/>
      <dgm:spPr/>
      <dgm:t>
        <a:bodyPr/>
        <a:lstStyle/>
        <a:p>
          <a:endParaRPr lang="es-ES"/>
        </a:p>
      </dgm:t>
    </dgm:pt>
    <dgm:pt modelId="{0288C530-F085-4343-BA70-1EE30001AED0}" type="sibTrans" cxnId="{C61AEDED-BFDD-4603-9C7E-5C17C6703B13}">
      <dgm:prSet/>
      <dgm:spPr/>
      <dgm:t>
        <a:bodyPr/>
        <a:lstStyle/>
        <a:p>
          <a:endParaRPr lang="es-ES"/>
        </a:p>
      </dgm:t>
    </dgm:pt>
    <dgm:pt modelId="{AC1643D4-DD95-4AB5-B103-1E56998E9CEA}">
      <dgm:prSet phldrT="[Texto]"/>
      <dgm:spPr/>
      <dgm:t>
        <a:bodyPr/>
        <a:lstStyle/>
        <a:p>
          <a:endParaRPr lang="es-ES" dirty="0"/>
        </a:p>
      </dgm:t>
    </dgm:pt>
    <dgm:pt modelId="{BEE983EF-0DF0-4E93-A211-AB812D6F83C2}" type="parTrans" cxnId="{B179281E-D981-48DA-AAE7-D774CA061F0F}">
      <dgm:prSet/>
      <dgm:spPr/>
      <dgm:t>
        <a:bodyPr/>
        <a:lstStyle/>
        <a:p>
          <a:endParaRPr lang="es-ES"/>
        </a:p>
      </dgm:t>
    </dgm:pt>
    <dgm:pt modelId="{89ECCA8E-0ABA-4E3F-9165-5EA9BEFA59D0}" type="sibTrans" cxnId="{B179281E-D981-48DA-AAE7-D774CA061F0F}">
      <dgm:prSet/>
      <dgm:spPr/>
      <dgm:t>
        <a:bodyPr/>
        <a:lstStyle/>
        <a:p>
          <a:endParaRPr lang="es-ES"/>
        </a:p>
      </dgm:t>
    </dgm:pt>
    <dgm:pt modelId="{DD810205-6573-4E99-ABB6-540B76754955}">
      <dgm:prSet phldrT="[Texto]"/>
      <dgm:spPr/>
      <dgm:t>
        <a:bodyPr/>
        <a:lstStyle/>
        <a:p>
          <a:endParaRPr lang="es-ES" dirty="0"/>
        </a:p>
      </dgm:t>
    </dgm:pt>
    <dgm:pt modelId="{14FB264C-2B49-4BAE-A263-814596A346E8}" type="parTrans" cxnId="{DF44F794-DA4C-424E-AC73-491DC94DFF05}">
      <dgm:prSet/>
      <dgm:spPr/>
      <dgm:t>
        <a:bodyPr/>
        <a:lstStyle/>
        <a:p>
          <a:endParaRPr lang="es-ES"/>
        </a:p>
      </dgm:t>
    </dgm:pt>
    <dgm:pt modelId="{496B8696-7E26-4CC4-9158-30CEA7FD1C14}" type="sibTrans" cxnId="{DF44F794-DA4C-424E-AC73-491DC94DFF05}">
      <dgm:prSet/>
      <dgm:spPr/>
      <dgm:t>
        <a:bodyPr/>
        <a:lstStyle/>
        <a:p>
          <a:endParaRPr lang="es-ES"/>
        </a:p>
      </dgm:t>
    </dgm:pt>
    <dgm:pt modelId="{62E211D2-B3B0-49CC-AABF-66FBBBFA2138}">
      <dgm:prSet phldrT="[Texto]"/>
      <dgm:spPr/>
      <dgm:t>
        <a:bodyPr/>
        <a:lstStyle/>
        <a:p>
          <a:endParaRPr lang="es-ES" dirty="0"/>
        </a:p>
      </dgm:t>
    </dgm:pt>
    <dgm:pt modelId="{844211F1-629F-4ADD-9DE4-D53ED3852C5B}" type="parTrans" cxnId="{42827FE4-0FA6-4641-95BF-9894B90157CB}">
      <dgm:prSet/>
      <dgm:spPr/>
      <dgm:t>
        <a:bodyPr/>
        <a:lstStyle/>
        <a:p>
          <a:endParaRPr lang="es-ES"/>
        </a:p>
      </dgm:t>
    </dgm:pt>
    <dgm:pt modelId="{2919BFC2-D959-43CF-8AF2-012AE82D76FB}" type="sibTrans" cxnId="{42827FE4-0FA6-4641-95BF-9894B90157CB}">
      <dgm:prSet/>
      <dgm:spPr/>
      <dgm:t>
        <a:bodyPr/>
        <a:lstStyle/>
        <a:p>
          <a:endParaRPr lang="es-ES"/>
        </a:p>
      </dgm:t>
    </dgm:pt>
    <dgm:pt modelId="{15780C7F-F6AC-4AB1-9AD4-2C163660D9AA}" type="pres">
      <dgm:prSet presAssocID="{4D88A65F-93F6-4F0D-B260-E5C6F2FF8C66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A2ECCA9-163F-4F59-8A8A-7693C1681E91}" type="pres">
      <dgm:prSet presAssocID="{4F83E1E7-A229-4EC8-86F0-4DC7A72AF503}" presName="composite" presStyleCnt="0"/>
      <dgm:spPr/>
    </dgm:pt>
    <dgm:pt modelId="{8E55EEE2-6092-4CE0-B58C-240A93F68A81}" type="pres">
      <dgm:prSet presAssocID="{4F83E1E7-A229-4EC8-86F0-4DC7A72AF503}" presName="rect2" presStyleLbl="revTx" presStyleIdx="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D9A3A-DF2D-479F-A581-3AF409991C0F}" type="pres">
      <dgm:prSet presAssocID="{4F83E1E7-A229-4EC8-86F0-4DC7A72AF503}" presName="rect1" presStyleLbl="alignImgPlace1" presStyleIdx="0" presStyleCnt="56"/>
      <dgm:spPr>
        <a:solidFill>
          <a:schemeClr val="accent1">
            <a:lumMod val="75000"/>
          </a:schemeClr>
        </a:solidFill>
        <a:ln w="44450">
          <a:solidFill>
            <a:srgbClr val="FF0000"/>
          </a:solidFill>
        </a:ln>
      </dgm:spPr>
    </dgm:pt>
    <dgm:pt modelId="{790F3BE6-7B59-4263-B82F-D38774CCF4A1}" type="pres">
      <dgm:prSet presAssocID="{4138D8A4-CE7F-473E-9E13-7DA5C2E400F2}" presName="sibTrans" presStyleCnt="0"/>
      <dgm:spPr/>
    </dgm:pt>
    <dgm:pt modelId="{5C967FEF-42F9-4C40-9B7E-41133091BC01}" type="pres">
      <dgm:prSet presAssocID="{EB3AB20B-130C-427C-9007-E97FBAB5DE06}" presName="composite" presStyleCnt="0"/>
      <dgm:spPr/>
    </dgm:pt>
    <dgm:pt modelId="{CC46750C-BF34-40C5-9DA2-207FAEE2A671}" type="pres">
      <dgm:prSet presAssocID="{EB3AB20B-130C-427C-9007-E97FBAB5DE06}" presName="rect2" presStyleLbl="revTx" presStyleIdx="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EFFEFE-E89B-44CE-97B2-C5911459516A}" type="pres">
      <dgm:prSet presAssocID="{EB3AB20B-130C-427C-9007-E97FBAB5DE06}" presName="rect1" presStyleLbl="alignImgPlace1" presStyleIdx="1" presStyleCnt="56"/>
      <dgm:spPr>
        <a:xfrm>
          <a:off x="323464" y="169418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456EC4DB-9520-4F3C-AB1F-C9876C976C35}" type="pres">
      <dgm:prSet presAssocID="{D9B9479C-DFFE-4F84-85CE-DCA99EAC9F8B}" presName="sibTrans" presStyleCnt="0"/>
      <dgm:spPr/>
    </dgm:pt>
    <dgm:pt modelId="{DFF4F7E5-ACB1-4A38-B52A-365CCBD3C0AF}" type="pres">
      <dgm:prSet presAssocID="{E4297B69-2FA3-4F2D-9ABA-4E0D5F80705D}" presName="composite" presStyleCnt="0"/>
      <dgm:spPr/>
    </dgm:pt>
    <dgm:pt modelId="{C20F6306-43B4-4B61-8325-CAFFA09EF7AF}" type="pres">
      <dgm:prSet presAssocID="{E4297B69-2FA3-4F2D-9ABA-4E0D5F80705D}" presName="rect2" presStyleLbl="revTx" presStyleIdx="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24A41F-DFAE-414C-8263-46BA0D9644B9}" type="pres">
      <dgm:prSet presAssocID="{E4297B69-2FA3-4F2D-9ABA-4E0D5F80705D}" presName="rect1" presStyleLbl="alignImgPlace1" presStyleIdx="2" presStyleCnt="56"/>
      <dgm:spPr>
        <a:solidFill>
          <a:schemeClr val="accent1">
            <a:lumMod val="40000"/>
            <a:lumOff val="60000"/>
          </a:schemeClr>
        </a:solidFill>
      </dgm:spPr>
    </dgm:pt>
    <dgm:pt modelId="{BA40A3B5-5137-4A83-B013-7AF4B0B4B7B3}" type="pres">
      <dgm:prSet presAssocID="{95098DEE-04C3-4A7F-B859-B653201C4B9E}" presName="sibTrans" presStyleCnt="0"/>
      <dgm:spPr/>
    </dgm:pt>
    <dgm:pt modelId="{265939D3-0EAA-4935-8309-3F169DAC28DB}" type="pres">
      <dgm:prSet presAssocID="{BAE60AB7-91A9-4BAE-9CCA-63E500B8CC6E}" presName="composite" presStyleCnt="0"/>
      <dgm:spPr/>
    </dgm:pt>
    <dgm:pt modelId="{1B31DB01-420F-4048-82BE-A592522B246D}" type="pres">
      <dgm:prSet presAssocID="{BAE60AB7-91A9-4BAE-9CCA-63E500B8CC6E}" presName="rect2" presStyleLbl="revTx" presStyleIdx="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9BBE63-8530-42C5-9322-31E6D204912C}" type="pres">
      <dgm:prSet presAssocID="{BAE60AB7-91A9-4BAE-9CCA-63E500B8CC6E}" presName="rect1" presStyleLbl="alignImgPlace1" presStyleIdx="3" presStyleCnt="56"/>
      <dgm:spPr>
        <a:solidFill>
          <a:schemeClr val="accent1">
            <a:lumMod val="40000"/>
            <a:lumOff val="60000"/>
          </a:schemeClr>
        </a:solidFill>
      </dgm:spPr>
    </dgm:pt>
    <dgm:pt modelId="{18C80260-C959-4DB2-82B2-769A09061A65}" type="pres">
      <dgm:prSet presAssocID="{24B71689-7524-4638-84EE-DFA3E2B30081}" presName="sibTrans" presStyleCnt="0"/>
      <dgm:spPr/>
    </dgm:pt>
    <dgm:pt modelId="{8DD19393-15B8-4721-BA5C-0E379FECE762}" type="pres">
      <dgm:prSet presAssocID="{B41DE413-D589-4600-A4C1-0C7683381A4A}" presName="composite" presStyleCnt="0"/>
      <dgm:spPr/>
    </dgm:pt>
    <dgm:pt modelId="{C128C297-9C9F-4699-B73F-D2F21C0AEE05}" type="pres">
      <dgm:prSet presAssocID="{B41DE413-D589-4600-A4C1-0C7683381A4A}" presName="rect2" presStyleLbl="revTx" presStyleIdx="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549AF-9B76-41F3-8747-5CF31F60E399}" type="pres">
      <dgm:prSet presAssocID="{B41DE413-D589-4600-A4C1-0C7683381A4A}" presName="rect1" presStyleLbl="alignImgPlace1" presStyleIdx="4" presStyleCnt="56"/>
      <dgm:spPr>
        <a:solidFill>
          <a:schemeClr val="accent1">
            <a:lumMod val="40000"/>
            <a:lumOff val="60000"/>
          </a:schemeClr>
        </a:solidFill>
      </dgm:spPr>
    </dgm:pt>
    <dgm:pt modelId="{0BB0F504-69C5-4D25-8BFB-E3811B59E136}" type="pres">
      <dgm:prSet presAssocID="{AEDA7EF7-A16B-4C16-AC1C-12E1576B6487}" presName="sibTrans" presStyleCnt="0"/>
      <dgm:spPr/>
    </dgm:pt>
    <dgm:pt modelId="{891395C5-7943-4A1B-9C93-720267973E44}" type="pres">
      <dgm:prSet presAssocID="{91B92E19-E58B-4815-A685-66B97D0D16F4}" presName="composite" presStyleCnt="0"/>
      <dgm:spPr/>
    </dgm:pt>
    <dgm:pt modelId="{F42E7DE3-B092-4692-9ED4-DE65244232E4}" type="pres">
      <dgm:prSet presAssocID="{91B92E19-E58B-4815-A685-66B97D0D16F4}" presName="rect2" presStyleLbl="revTx" presStyleIdx="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6C4235-9208-4ADE-8026-DC22BD01F4C3}" type="pres">
      <dgm:prSet presAssocID="{91B92E19-E58B-4815-A685-66B97D0D16F4}" presName="rect1" presStyleLbl="alignImgPlace1" presStyleIdx="5" presStyleCnt="56"/>
      <dgm:spPr>
        <a:solidFill>
          <a:schemeClr val="accent1">
            <a:lumMod val="40000"/>
            <a:lumOff val="60000"/>
          </a:schemeClr>
        </a:solidFill>
      </dgm:spPr>
    </dgm:pt>
    <dgm:pt modelId="{8C692A12-D3B3-42FF-8D40-29CEEB01F0C0}" type="pres">
      <dgm:prSet presAssocID="{0288C530-F085-4343-BA70-1EE30001AED0}" presName="sibTrans" presStyleCnt="0"/>
      <dgm:spPr/>
    </dgm:pt>
    <dgm:pt modelId="{772C75E2-E9D6-4B70-BB00-DEC775CE6DCD}" type="pres">
      <dgm:prSet presAssocID="{AC1643D4-DD95-4AB5-B103-1E56998E9CEA}" presName="composite" presStyleCnt="0"/>
      <dgm:spPr/>
    </dgm:pt>
    <dgm:pt modelId="{06DE96CA-599D-418E-BB14-67E17D25FBD0}" type="pres">
      <dgm:prSet presAssocID="{AC1643D4-DD95-4AB5-B103-1E56998E9CEA}" presName="rect2" presStyleLbl="revTx" presStyleIdx="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AF4C16-1B54-4CDB-85E6-57091B2F25C5}" type="pres">
      <dgm:prSet presAssocID="{AC1643D4-DD95-4AB5-B103-1E56998E9CEA}" presName="rect1" presStyleLbl="alignImgPlace1" presStyleIdx="6" presStyleCnt="56"/>
      <dgm:spPr>
        <a:solidFill>
          <a:schemeClr val="accent1">
            <a:lumMod val="40000"/>
            <a:lumOff val="60000"/>
          </a:schemeClr>
        </a:solidFill>
      </dgm:spPr>
    </dgm:pt>
    <dgm:pt modelId="{0FA9ABD5-907E-4537-9C86-C0D58A23C306}" type="pres">
      <dgm:prSet presAssocID="{89ECCA8E-0ABA-4E3F-9165-5EA9BEFA59D0}" presName="sibTrans" presStyleCnt="0"/>
      <dgm:spPr/>
    </dgm:pt>
    <dgm:pt modelId="{667EF583-F478-458B-8DB5-650437935312}" type="pres">
      <dgm:prSet presAssocID="{DD810205-6573-4E99-ABB6-540B76754955}" presName="composite" presStyleCnt="0"/>
      <dgm:spPr/>
    </dgm:pt>
    <dgm:pt modelId="{FE36F7DA-7A2E-4D03-B9F7-F840DE94456A}" type="pres">
      <dgm:prSet presAssocID="{DD810205-6573-4E99-ABB6-540B76754955}" presName="rect2" presStyleLbl="revTx" presStyleIdx="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7A07-1E42-47FB-8C69-AD96868DF9A9}" type="pres">
      <dgm:prSet presAssocID="{DD810205-6573-4E99-ABB6-540B76754955}" presName="rect1" presStyleLbl="alignImgPlace1" presStyleIdx="7" presStyleCnt="56"/>
      <dgm:spPr>
        <a:solidFill>
          <a:schemeClr val="accent1">
            <a:lumMod val="40000"/>
            <a:lumOff val="60000"/>
          </a:schemeClr>
        </a:solidFill>
      </dgm:spPr>
    </dgm:pt>
    <dgm:pt modelId="{F5B38717-854D-4C78-951B-98B2E59FAECB}" type="pres">
      <dgm:prSet presAssocID="{496B8696-7E26-4CC4-9158-30CEA7FD1C14}" presName="sibTrans" presStyleCnt="0"/>
      <dgm:spPr/>
    </dgm:pt>
    <dgm:pt modelId="{680F87E8-C68A-4498-9337-237E46C9C38E}" type="pres">
      <dgm:prSet presAssocID="{62E211D2-B3B0-49CC-AABF-66FBBBFA2138}" presName="composite" presStyleCnt="0"/>
      <dgm:spPr/>
    </dgm:pt>
    <dgm:pt modelId="{CFC7F154-65B1-4ED3-B187-D0883FD67C6A}" type="pres">
      <dgm:prSet presAssocID="{62E211D2-B3B0-49CC-AABF-66FBBBFA2138}" presName="rect2" presStyleLbl="revTx" presStyleIdx="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1F219A-A8EF-4999-A84C-F62ED952BBEF}" type="pres">
      <dgm:prSet presAssocID="{62E211D2-B3B0-49CC-AABF-66FBBBFA2138}" presName="rect1" presStyleLbl="alignImgPlace1" presStyleIdx="8" presStyleCnt="56"/>
      <dgm:spPr>
        <a:solidFill>
          <a:schemeClr val="accent1">
            <a:lumMod val="40000"/>
            <a:lumOff val="60000"/>
          </a:schemeClr>
        </a:solidFill>
      </dgm:spPr>
    </dgm:pt>
    <dgm:pt modelId="{F76D44FE-D168-4959-8420-BB3941FD007B}" type="pres">
      <dgm:prSet presAssocID="{2919BFC2-D959-43CF-8AF2-012AE82D76FB}" presName="sibTrans" presStyleCnt="0"/>
      <dgm:spPr/>
    </dgm:pt>
    <dgm:pt modelId="{BD3EFC5F-326C-4A57-BF06-B42309727F11}" type="pres">
      <dgm:prSet presAssocID="{8FB5A83D-0E08-421A-B891-10033996973E}" presName="composite" presStyleCnt="0"/>
      <dgm:spPr/>
    </dgm:pt>
    <dgm:pt modelId="{F6604BBB-2B03-418B-BD69-294713BCFA18}" type="pres">
      <dgm:prSet presAssocID="{8FB5A83D-0E08-421A-B891-10033996973E}" presName="rect2" presStyleLbl="revTx" presStyleIdx="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D0C8C-010C-4064-AD1E-D6C6C97EF614}" type="pres">
      <dgm:prSet presAssocID="{8FB5A83D-0E08-421A-B891-10033996973E}" presName="rect1" presStyleLbl="alignImgPlace1" presStyleIdx="9" presStyleCnt="56"/>
      <dgm:spPr>
        <a:solidFill>
          <a:schemeClr val="accent1">
            <a:lumMod val="40000"/>
            <a:lumOff val="60000"/>
          </a:schemeClr>
        </a:solidFill>
      </dgm:spPr>
    </dgm:pt>
    <dgm:pt modelId="{F1139443-E632-4445-8AB2-C5157CCC223F}" type="pres">
      <dgm:prSet presAssocID="{6DAD8444-57C1-4CEF-8BBC-E1F4DD26A2C3}" presName="sibTrans" presStyleCnt="0"/>
      <dgm:spPr/>
    </dgm:pt>
    <dgm:pt modelId="{8927DB5B-1F01-48D2-B005-441C9B169163}" type="pres">
      <dgm:prSet presAssocID="{721442C1-AEA3-408C-BD5D-B7D66356C149}" presName="composite" presStyleCnt="0"/>
      <dgm:spPr/>
    </dgm:pt>
    <dgm:pt modelId="{202F3950-820C-4883-9C40-189B06F26AF6}" type="pres">
      <dgm:prSet presAssocID="{721442C1-AEA3-408C-BD5D-B7D66356C149}" presName="rect2" presStyleLbl="revTx" presStyleIdx="1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F3838-B536-4B0C-B47D-AA094CC90E00}" type="pres">
      <dgm:prSet presAssocID="{721442C1-AEA3-408C-BD5D-B7D66356C149}" presName="rect1" presStyleLbl="alignImgPlace1" presStyleIdx="10" presStyleCnt="56"/>
      <dgm:spPr>
        <a:solidFill>
          <a:schemeClr val="accent1">
            <a:lumMod val="40000"/>
            <a:lumOff val="60000"/>
          </a:schemeClr>
        </a:solidFill>
      </dgm:spPr>
    </dgm:pt>
    <dgm:pt modelId="{883814E3-90F6-4FB7-92C0-C3D6623C3B92}" type="pres">
      <dgm:prSet presAssocID="{510F6CF0-97DD-4DEA-B08D-2F8C1A6DE662}" presName="sibTrans" presStyleCnt="0"/>
      <dgm:spPr/>
    </dgm:pt>
    <dgm:pt modelId="{C54BAAAD-E7F6-4039-98C1-62D958A7E29E}" type="pres">
      <dgm:prSet presAssocID="{B4F7D41A-A483-4FB9-A672-14092D7183AE}" presName="composite" presStyleCnt="0"/>
      <dgm:spPr/>
    </dgm:pt>
    <dgm:pt modelId="{DE76088E-5339-433C-A0B2-2C90B101E874}" type="pres">
      <dgm:prSet presAssocID="{B4F7D41A-A483-4FB9-A672-14092D7183AE}" presName="rect2" presStyleLbl="revTx" presStyleIdx="1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B91570-774E-4A37-AF8E-229E0F81AB43}" type="pres">
      <dgm:prSet presAssocID="{B4F7D41A-A483-4FB9-A672-14092D7183AE}" presName="rect1" presStyleLbl="alignImgPlace1" presStyleIdx="11" presStyleCnt="56"/>
      <dgm:spPr>
        <a:xfrm>
          <a:off x="966041" y="541273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C1A11ADC-FF92-4517-AAE2-3323F4A8ADF2}" type="pres">
      <dgm:prSet presAssocID="{6C385B51-1AF1-4D5A-B5A6-54E58837A201}" presName="sibTrans" presStyleCnt="0"/>
      <dgm:spPr/>
    </dgm:pt>
    <dgm:pt modelId="{6818B153-704F-4861-AEB8-8535E7F1B3C1}" type="pres">
      <dgm:prSet presAssocID="{FCE34E18-F4ED-46F5-906C-0243E6FD73E0}" presName="composite" presStyleCnt="0"/>
      <dgm:spPr/>
    </dgm:pt>
    <dgm:pt modelId="{F21F686E-56F3-4409-9864-8CEE98943ACD}" type="pres">
      <dgm:prSet presAssocID="{FCE34E18-F4ED-46F5-906C-0243E6FD73E0}" presName="rect2" presStyleLbl="revTx" presStyleIdx="1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7A25FC-E829-488A-9E96-D69C6161AE80}" type="pres">
      <dgm:prSet presAssocID="{FCE34E18-F4ED-46F5-906C-0243E6FD73E0}" presName="rect1" presStyleLbl="alignImgPlace1" presStyleIdx="12" presStyleCnt="56"/>
      <dgm:spPr>
        <a:solidFill>
          <a:schemeClr val="accent1">
            <a:lumMod val="40000"/>
            <a:lumOff val="60000"/>
          </a:schemeClr>
        </a:solidFill>
      </dgm:spPr>
    </dgm:pt>
    <dgm:pt modelId="{0E003B9B-D173-46EE-B1A2-1786359EFC9C}" type="pres">
      <dgm:prSet presAssocID="{F6CB4445-0F6B-4140-9889-DAB922EDA421}" presName="sibTrans" presStyleCnt="0"/>
      <dgm:spPr/>
    </dgm:pt>
    <dgm:pt modelId="{FA885DBF-333E-4089-B4E6-3F9AAF3509BB}" type="pres">
      <dgm:prSet presAssocID="{2B7AD84F-078A-4846-A01E-87D6160811EE}" presName="composite" presStyleCnt="0"/>
      <dgm:spPr/>
    </dgm:pt>
    <dgm:pt modelId="{BD2B4A75-58E2-4F7E-8C2A-28F815F98BBE}" type="pres">
      <dgm:prSet presAssocID="{2B7AD84F-078A-4846-A01E-87D6160811EE}" presName="rect2" presStyleLbl="revTx" presStyleIdx="1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9D9A5-915E-489F-A45C-CFF14007B8D6}" type="pres">
      <dgm:prSet presAssocID="{2B7AD84F-078A-4846-A01E-87D6160811EE}" presName="rect1" presStyleLbl="alignImgPlace1" presStyleIdx="13" presStyleCnt="56"/>
      <dgm:spPr>
        <a:solidFill>
          <a:schemeClr val="accent1">
            <a:lumMod val="40000"/>
            <a:lumOff val="60000"/>
          </a:schemeClr>
        </a:solidFill>
      </dgm:spPr>
    </dgm:pt>
    <dgm:pt modelId="{675237A2-2353-421B-BEFD-ADDB2512389E}" type="pres">
      <dgm:prSet presAssocID="{E1B1E0AE-D401-4F6A-8C3A-3861BF9FD417}" presName="sibTrans" presStyleCnt="0"/>
      <dgm:spPr/>
    </dgm:pt>
    <dgm:pt modelId="{FF9DD7F7-588C-410F-851C-06CB71C537CA}" type="pres">
      <dgm:prSet presAssocID="{C71B0452-69BC-4E54-82C8-D89D078CB5CE}" presName="composite" presStyleCnt="0"/>
      <dgm:spPr/>
    </dgm:pt>
    <dgm:pt modelId="{D93E643B-A6D6-4EED-9D55-20742244C48A}" type="pres">
      <dgm:prSet presAssocID="{C71B0452-69BC-4E54-82C8-D89D078CB5CE}" presName="rect2" presStyleLbl="revTx" presStyleIdx="1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A0FE8C-5C88-486C-97A3-D12410EE0481}" type="pres">
      <dgm:prSet presAssocID="{C71B0452-69BC-4E54-82C8-D89D078CB5CE}" presName="rect1" presStyleLbl="alignImgPlace1" presStyleIdx="14" presStyleCnt="56"/>
      <dgm:spPr>
        <a:solidFill>
          <a:schemeClr val="accent1">
            <a:lumMod val="40000"/>
            <a:lumOff val="60000"/>
          </a:schemeClr>
        </a:solidFill>
      </dgm:spPr>
    </dgm:pt>
    <dgm:pt modelId="{804E31DE-4166-4AF7-BD3F-04E3E1D3A304}" type="pres">
      <dgm:prSet presAssocID="{5E8D89C8-3322-4154-B82B-41B679C3CCEF}" presName="sibTrans" presStyleCnt="0"/>
      <dgm:spPr/>
    </dgm:pt>
    <dgm:pt modelId="{8C5A1CEE-2552-4F6F-B9DD-AE81809C543F}" type="pres">
      <dgm:prSet presAssocID="{8E951791-2320-452C-AB0F-98AD5E75A202}" presName="composite" presStyleCnt="0"/>
      <dgm:spPr/>
    </dgm:pt>
    <dgm:pt modelId="{CBD764E7-CD24-4F8B-9DC6-02CD264D06BE}" type="pres">
      <dgm:prSet presAssocID="{8E951791-2320-452C-AB0F-98AD5E75A202}" presName="rect2" presStyleLbl="revTx" presStyleIdx="1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634879-2EC4-45DD-96D8-ACD97B4B43BE}" type="pres">
      <dgm:prSet presAssocID="{8E951791-2320-452C-AB0F-98AD5E75A202}" presName="rect1" presStyleLbl="alignImgPlace1" presStyleIdx="15" presStyleCnt="56"/>
      <dgm:spPr>
        <a:solidFill>
          <a:schemeClr val="accent1">
            <a:lumMod val="40000"/>
            <a:lumOff val="60000"/>
          </a:schemeClr>
        </a:solidFill>
      </dgm:spPr>
    </dgm:pt>
    <dgm:pt modelId="{1B0E60AA-05DA-4D3E-8CEF-C3D499022F01}" type="pres">
      <dgm:prSet presAssocID="{4F6C799A-ED4B-480A-A58F-E293D73A8BD7}" presName="sibTrans" presStyleCnt="0"/>
      <dgm:spPr/>
    </dgm:pt>
    <dgm:pt modelId="{F2B0FE67-0247-41AD-A61A-B3F2E96B525D}" type="pres">
      <dgm:prSet presAssocID="{657D7664-E2A3-481D-B50C-EA9486174A3E}" presName="composite" presStyleCnt="0"/>
      <dgm:spPr/>
    </dgm:pt>
    <dgm:pt modelId="{D863485D-497A-4E12-97F8-C66F8B766055}" type="pres">
      <dgm:prSet presAssocID="{657D7664-E2A3-481D-B50C-EA9486174A3E}" presName="rect2" presStyleLbl="revTx" presStyleIdx="1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9FD77-1E36-4930-AA13-8C42610BCE4B}" type="pres">
      <dgm:prSet presAssocID="{657D7664-E2A3-481D-B50C-EA9486174A3E}" presName="rect1" presStyleLbl="alignImgPlace1" presStyleIdx="16" presStyleCnt="56"/>
      <dgm:spPr>
        <a:solidFill>
          <a:schemeClr val="accent1">
            <a:lumMod val="40000"/>
            <a:lumOff val="60000"/>
          </a:schemeClr>
        </a:solidFill>
      </dgm:spPr>
    </dgm:pt>
    <dgm:pt modelId="{D1E2A1C4-16AF-4C34-A49A-1E04BDFBC0D2}" type="pres">
      <dgm:prSet presAssocID="{379CDFF3-9E73-4459-A843-6EEA5550D7B7}" presName="sibTrans" presStyleCnt="0"/>
      <dgm:spPr/>
    </dgm:pt>
    <dgm:pt modelId="{D84EFD20-3AC4-491E-B172-21F6FD9B27FE}" type="pres">
      <dgm:prSet presAssocID="{DA0FE6DE-5C53-4CE6-B2C7-E5B589175C73}" presName="composite" presStyleCnt="0"/>
      <dgm:spPr/>
    </dgm:pt>
    <dgm:pt modelId="{ADBB781F-7283-4C90-9A17-E19CBCC3AB34}" type="pres">
      <dgm:prSet presAssocID="{DA0FE6DE-5C53-4CE6-B2C7-E5B589175C73}" presName="rect2" presStyleLbl="revTx" presStyleIdx="1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6B044-F869-4203-874D-FB055161079D}" type="pres">
      <dgm:prSet presAssocID="{DA0FE6DE-5C53-4CE6-B2C7-E5B589175C73}" presName="rect1" presStyleLbl="alignImgPlace1" presStyleIdx="17" presStyleCnt="56"/>
      <dgm:spPr>
        <a:solidFill>
          <a:schemeClr val="accent1">
            <a:lumMod val="40000"/>
            <a:lumOff val="60000"/>
          </a:schemeClr>
        </a:solidFill>
      </dgm:spPr>
    </dgm:pt>
    <dgm:pt modelId="{841FEF30-A974-48E5-83D6-13F6674C056C}" type="pres">
      <dgm:prSet presAssocID="{E16D85E8-9F4A-452A-A85F-6D38FDC5CDB3}" presName="sibTrans" presStyleCnt="0"/>
      <dgm:spPr/>
    </dgm:pt>
    <dgm:pt modelId="{9BCCA268-0A9C-4E3A-B0B4-6EC94CB3E812}" type="pres">
      <dgm:prSet presAssocID="{071D7DED-D2C4-4384-AA58-2834FEF1C610}" presName="composite" presStyleCnt="0"/>
      <dgm:spPr/>
    </dgm:pt>
    <dgm:pt modelId="{BC576283-F2A3-4105-AC81-03933F9474D1}" type="pres">
      <dgm:prSet presAssocID="{071D7DED-D2C4-4384-AA58-2834FEF1C610}" presName="rect2" presStyleLbl="revTx" presStyleIdx="1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7BB411-7DF8-41E7-B838-4867C49FEB20}" type="pres">
      <dgm:prSet presAssocID="{071D7DED-D2C4-4384-AA58-2834FEF1C610}" presName="rect1" presStyleLbl="alignImgPlace1" presStyleIdx="18" presStyleCnt="56"/>
      <dgm:spPr>
        <a:solidFill>
          <a:schemeClr val="accent1">
            <a:lumMod val="40000"/>
            <a:lumOff val="60000"/>
          </a:schemeClr>
        </a:solidFill>
      </dgm:spPr>
    </dgm:pt>
    <dgm:pt modelId="{B2C94D81-333B-4D13-ADBE-1FDE56F495C0}" type="pres">
      <dgm:prSet presAssocID="{64C2E81C-6B39-4385-8B87-490CC04345F1}" presName="sibTrans" presStyleCnt="0"/>
      <dgm:spPr/>
    </dgm:pt>
    <dgm:pt modelId="{802C9968-E565-420C-AD27-1920B9618017}" type="pres">
      <dgm:prSet presAssocID="{137D28BB-3801-4E26-ACA9-233A4669511E}" presName="composite" presStyleCnt="0"/>
      <dgm:spPr/>
    </dgm:pt>
    <dgm:pt modelId="{0BF379FE-2667-4A67-8FB7-1A0824DCD22F}" type="pres">
      <dgm:prSet presAssocID="{137D28BB-3801-4E26-ACA9-233A4669511E}" presName="rect2" presStyleLbl="revTx" presStyleIdx="1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1ADBC3-AB41-4AD6-B620-9357A7868373}" type="pres">
      <dgm:prSet presAssocID="{137D28BB-3801-4E26-ACA9-233A4669511E}" presName="rect1" presStyleLbl="alignImgPlace1" presStyleIdx="19" presStyleCnt="56"/>
      <dgm:spPr>
        <a:xfrm>
          <a:off x="2174061" y="1735325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D5234A55-ACBF-4F72-9FE2-1F6C4E0F5BE4}" type="pres">
      <dgm:prSet presAssocID="{AA295676-5E3F-481A-9145-F0D132CFC15B}" presName="sibTrans" presStyleCnt="0"/>
      <dgm:spPr/>
    </dgm:pt>
    <dgm:pt modelId="{D9023ACF-636A-4314-9C73-2F85E411A7E6}" type="pres">
      <dgm:prSet presAssocID="{9DA3DD07-4515-4E99-8116-384154073775}" presName="composite" presStyleCnt="0"/>
      <dgm:spPr/>
    </dgm:pt>
    <dgm:pt modelId="{B2B4EE64-EBDC-4CD3-A129-D2B00DAC464E}" type="pres">
      <dgm:prSet presAssocID="{9DA3DD07-4515-4E99-8116-384154073775}" presName="rect2" presStyleLbl="revTx" presStyleIdx="2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6D2AD8-ED04-4674-9E2F-96582F561444}" type="pres">
      <dgm:prSet presAssocID="{9DA3DD07-4515-4E99-8116-384154073775}" presName="rect1" presStyleLbl="alignImgPlace1" presStyleIdx="20" presStyleCnt="56"/>
      <dgm:spPr>
        <a:solidFill>
          <a:schemeClr val="accent1">
            <a:lumMod val="75000"/>
          </a:schemeClr>
        </a:solidFill>
      </dgm:spPr>
    </dgm:pt>
    <dgm:pt modelId="{7AB6610E-5F31-4CEC-9591-73FED48B768A}" type="pres">
      <dgm:prSet presAssocID="{5E378608-F2FA-44FC-BC6D-1AB96804CDD8}" presName="sibTrans" presStyleCnt="0"/>
      <dgm:spPr/>
    </dgm:pt>
    <dgm:pt modelId="{3BBE6D1D-3DA9-457D-804B-2C9FFB1E54B6}" type="pres">
      <dgm:prSet presAssocID="{7DBB9AF9-1BA2-49E1-A9FD-22CAD6DB8263}" presName="composite" presStyleCnt="0"/>
      <dgm:spPr/>
    </dgm:pt>
    <dgm:pt modelId="{EF526FFA-59C1-4F57-AA66-3F0D4BF49CF9}" type="pres">
      <dgm:prSet presAssocID="{7DBB9AF9-1BA2-49E1-A9FD-22CAD6DB8263}" presName="rect2" presStyleLbl="revTx" presStyleIdx="2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8B7CFC-0D7B-41FD-804A-86A04FDF632E}" type="pres">
      <dgm:prSet presAssocID="{7DBB9AF9-1BA2-49E1-A9FD-22CAD6DB8263}" presName="rect1" presStyleLbl="alignImgPlace1" presStyleIdx="21" presStyleCnt="56"/>
      <dgm:spPr>
        <a:solidFill>
          <a:schemeClr val="accent1">
            <a:lumMod val="40000"/>
            <a:lumOff val="60000"/>
          </a:schemeClr>
        </a:solidFill>
      </dgm:spPr>
    </dgm:pt>
    <dgm:pt modelId="{0C7885DA-2287-46A1-9AC5-6FAAA6DD491A}" type="pres">
      <dgm:prSet presAssocID="{FDC2C51A-70F7-4504-BB08-A1D78234F83C}" presName="sibTrans" presStyleCnt="0"/>
      <dgm:spPr/>
    </dgm:pt>
    <dgm:pt modelId="{E170F6EE-AFE1-40EB-A3B3-476DFC5DE3D3}" type="pres">
      <dgm:prSet presAssocID="{08E9AE6C-5109-4EC7-B761-4B7464F27A01}" presName="composite" presStyleCnt="0"/>
      <dgm:spPr/>
    </dgm:pt>
    <dgm:pt modelId="{0290C083-8984-4A58-9A29-103FAC96A5A4}" type="pres">
      <dgm:prSet presAssocID="{08E9AE6C-5109-4EC7-B761-4B7464F27A01}" presName="rect2" presStyleLbl="revTx" presStyleIdx="2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A8347-B4E2-4341-A59F-490C6034BA8E}" type="pres">
      <dgm:prSet presAssocID="{08E9AE6C-5109-4EC7-B761-4B7464F27A01}" presName="rect1" presStyleLbl="alignImgPlace1" presStyleIdx="22" presStyleCnt="56"/>
      <dgm:spPr>
        <a:solidFill>
          <a:schemeClr val="accent1">
            <a:lumMod val="40000"/>
            <a:lumOff val="60000"/>
          </a:schemeClr>
        </a:solidFill>
      </dgm:spPr>
    </dgm:pt>
    <dgm:pt modelId="{2FCBCE55-3CC1-41AC-8D81-719C36E125E1}" type="pres">
      <dgm:prSet presAssocID="{F57144A4-A251-420F-BECE-F249A9DEC83F}" presName="sibTrans" presStyleCnt="0"/>
      <dgm:spPr/>
    </dgm:pt>
    <dgm:pt modelId="{FAFA2FF7-C918-4C0B-AF27-C5B29469389A}" type="pres">
      <dgm:prSet presAssocID="{D057FA94-E3AF-4BD2-956C-52FEEDF2F0A2}" presName="composite" presStyleCnt="0"/>
      <dgm:spPr/>
    </dgm:pt>
    <dgm:pt modelId="{B5B1E80B-AEFC-493A-AE5E-6DEA2C2372D7}" type="pres">
      <dgm:prSet presAssocID="{D057FA94-E3AF-4BD2-956C-52FEEDF2F0A2}" presName="rect2" presStyleLbl="revTx" presStyleIdx="2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F2AB60-5180-498E-82C2-07462E7946FA}" type="pres">
      <dgm:prSet presAssocID="{D057FA94-E3AF-4BD2-956C-52FEEDF2F0A2}" presName="rect1" presStyleLbl="alignImgPlace1" presStyleIdx="23" presStyleCnt="56"/>
      <dgm:spPr>
        <a:solidFill>
          <a:schemeClr val="accent1">
            <a:lumMod val="40000"/>
            <a:lumOff val="60000"/>
          </a:schemeClr>
        </a:solidFill>
      </dgm:spPr>
    </dgm:pt>
    <dgm:pt modelId="{BBC71B6C-7E49-411D-94FE-C77C87C91E80}" type="pres">
      <dgm:prSet presAssocID="{9B57A6BA-2B95-4C37-8961-8A203DFC02AD}" presName="sibTrans" presStyleCnt="0"/>
      <dgm:spPr/>
    </dgm:pt>
    <dgm:pt modelId="{AD16989E-8C37-4EA7-AE0B-D883229A06A7}" type="pres">
      <dgm:prSet presAssocID="{035A6E6A-A8DA-472E-9D3B-DE191DD38FFE}" presName="composite" presStyleCnt="0"/>
      <dgm:spPr/>
    </dgm:pt>
    <dgm:pt modelId="{39A160A9-32D5-44A5-BC57-4FCB65BBF95A}" type="pres">
      <dgm:prSet presAssocID="{035A6E6A-A8DA-472E-9D3B-DE191DD38FFE}" presName="rect2" presStyleLbl="revTx" presStyleIdx="2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0856BE-7B74-427F-84DD-7881E6D3C695}" type="pres">
      <dgm:prSet presAssocID="{035A6E6A-A8DA-472E-9D3B-DE191DD38FFE}" presName="rect1" presStyleLbl="alignImgPlace1" presStyleIdx="24" presStyleCnt="56"/>
      <dgm:spPr>
        <a:solidFill>
          <a:schemeClr val="accent1">
            <a:lumMod val="40000"/>
            <a:lumOff val="60000"/>
          </a:schemeClr>
        </a:solidFill>
      </dgm:spPr>
    </dgm:pt>
    <dgm:pt modelId="{29CC4303-B3C5-4247-826B-765A1DF6BFB5}" type="pres">
      <dgm:prSet presAssocID="{A9D38D01-F0FC-4863-8C8D-6C81AA2B57FD}" presName="sibTrans" presStyleCnt="0"/>
      <dgm:spPr/>
    </dgm:pt>
    <dgm:pt modelId="{C4794BC7-6189-46C4-A423-857B575E33B7}" type="pres">
      <dgm:prSet presAssocID="{A57562F8-24AC-4C8A-A04F-8C1B4921C2AC}" presName="composite" presStyleCnt="0"/>
      <dgm:spPr/>
    </dgm:pt>
    <dgm:pt modelId="{D48CBBB5-296D-413D-9F6E-DF54EAD01A11}" type="pres">
      <dgm:prSet presAssocID="{A57562F8-24AC-4C8A-A04F-8C1B4921C2AC}" presName="rect2" presStyleLbl="revTx" presStyleIdx="2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1F18D5-F2A1-41E2-87EA-6796C2E6F673}" type="pres">
      <dgm:prSet presAssocID="{A57562F8-24AC-4C8A-A04F-8C1B4921C2AC}" presName="rect1" presStyleLbl="alignImgPlace1" presStyleIdx="25" presStyleCnt="56"/>
      <dgm:spPr>
        <a:solidFill>
          <a:schemeClr val="accent1">
            <a:lumMod val="40000"/>
            <a:lumOff val="60000"/>
          </a:schemeClr>
        </a:solidFill>
      </dgm:spPr>
    </dgm:pt>
    <dgm:pt modelId="{14D88B0E-426B-4E26-8841-20AFFC507F1E}" type="pres">
      <dgm:prSet presAssocID="{0FDCB757-5488-43F9-848F-B5031807ECC6}" presName="sibTrans" presStyleCnt="0"/>
      <dgm:spPr/>
    </dgm:pt>
    <dgm:pt modelId="{056F5E64-CC52-4C25-8CC8-48189D67109B}" type="pres">
      <dgm:prSet presAssocID="{0B81A8ED-3ED0-4EDC-B11F-44CD3CB26425}" presName="composite" presStyleCnt="0"/>
      <dgm:spPr/>
    </dgm:pt>
    <dgm:pt modelId="{DEB29C8B-AE3E-4C5F-8A84-BD10AA46A50B}" type="pres">
      <dgm:prSet presAssocID="{0B81A8ED-3ED0-4EDC-B11F-44CD3CB26425}" presName="rect2" presStyleLbl="revTx" presStyleIdx="2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24332-3BB0-489C-B781-C73A00441A19}" type="pres">
      <dgm:prSet presAssocID="{0B81A8ED-3ED0-4EDC-B11F-44CD3CB26425}" presName="rect1" presStyleLbl="alignImgPlace1" presStyleIdx="26" presStyleCnt="56"/>
      <dgm:spPr>
        <a:xfrm>
          <a:off x="1495546" y="2520629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3D2E172B-B258-4F1A-A250-5BD03CC5B9D2}" type="pres">
      <dgm:prSet presAssocID="{3EA8A26A-1E52-4CD9-9D6A-8A3E460EC552}" presName="sibTrans" presStyleCnt="0"/>
      <dgm:spPr/>
    </dgm:pt>
    <dgm:pt modelId="{143D2D7C-193E-4CE6-A756-D5727179FA2C}" type="pres">
      <dgm:prSet presAssocID="{05C02391-A088-4F8C-8ADA-39E31A35FB6C}" presName="composite" presStyleCnt="0"/>
      <dgm:spPr/>
    </dgm:pt>
    <dgm:pt modelId="{C31E693B-7740-45F7-9214-7E27AB5814B7}" type="pres">
      <dgm:prSet presAssocID="{05C02391-A088-4F8C-8ADA-39E31A35FB6C}" presName="rect2" presStyleLbl="revTx" presStyleIdx="2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05364-B6E0-4BC5-A332-C2C918A56DCB}" type="pres">
      <dgm:prSet presAssocID="{05C02391-A088-4F8C-8ADA-39E31A35FB6C}" presName="rect1" presStyleLbl="alignImgPlace1" presStyleIdx="27" presStyleCnt="56"/>
      <dgm:spPr>
        <a:solidFill>
          <a:schemeClr val="accent1">
            <a:lumMod val="40000"/>
            <a:lumOff val="60000"/>
          </a:schemeClr>
        </a:solidFill>
      </dgm:spPr>
    </dgm:pt>
    <dgm:pt modelId="{60585B79-8AA9-46D4-98DB-F9CE37C695D1}" type="pres">
      <dgm:prSet presAssocID="{064D177B-CAF6-4ED4-9595-DF5B72412337}" presName="sibTrans" presStyleCnt="0"/>
      <dgm:spPr/>
    </dgm:pt>
    <dgm:pt modelId="{D5F9BD98-C017-4ECF-AF16-97047CAD012E}" type="pres">
      <dgm:prSet presAssocID="{058F5956-0CB2-4996-B911-DC8A9915DBC3}" presName="composite" presStyleCnt="0"/>
      <dgm:spPr/>
    </dgm:pt>
    <dgm:pt modelId="{A17E6982-4C9C-4040-B0D8-AF98E62C177A}" type="pres">
      <dgm:prSet presAssocID="{058F5956-0CB2-4996-B911-DC8A9915DBC3}" presName="rect2" presStyleLbl="revTx" presStyleIdx="2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CB1C76-60C7-48B8-BDE1-B2D5AFA172FA}" type="pres">
      <dgm:prSet presAssocID="{058F5956-0CB2-4996-B911-DC8A9915DBC3}" presName="rect1" presStyleLbl="alignImgPlace1" presStyleIdx="28" presStyleCnt="56"/>
      <dgm:spPr>
        <a:solidFill>
          <a:schemeClr val="accent1">
            <a:lumMod val="40000"/>
            <a:lumOff val="60000"/>
          </a:schemeClr>
        </a:solidFill>
      </dgm:spPr>
    </dgm:pt>
    <dgm:pt modelId="{45D6F8DB-EA3C-4F1E-A598-0B5086791BC7}" type="pres">
      <dgm:prSet presAssocID="{59906EF5-CDE2-4DE6-9E78-2F2CD9CF2BD7}" presName="sibTrans" presStyleCnt="0"/>
      <dgm:spPr/>
    </dgm:pt>
    <dgm:pt modelId="{20455909-207E-4E6E-A68E-0B5BF6C40C12}" type="pres">
      <dgm:prSet presAssocID="{46901DDE-2223-4FAA-BD53-E505CB99C3FA}" presName="composite" presStyleCnt="0"/>
      <dgm:spPr/>
    </dgm:pt>
    <dgm:pt modelId="{696BF133-71CD-492A-9020-ECFE5A2D3E66}" type="pres">
      <dgm:prSet presAssocID="{46901DDE-2223-4FAA-BD53-E505CB99C3FA}" presName="rect2" presStyleLbl="revTx" presStyleIdx="2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88F03-6D0B-4967-ABBC-A8CCF239D615}" type="pres">
      <dgm:prSet presAssocID="{46901DDE-2223-4FAA-BD53-E505CB99C3FA}" presName="rect1" presStyleLbl="alignImgPlace1" presStyleIdx="29" presStyleCnt="56"/>
      <dgm:spPr>
        <a:solidFill>
          <a:schemeClr val="accent1">
            <a:lumMod val="40000"/>
            <a:lumOff val="60000"/>
          </a:schemeClr>
        </a:solidFill>
      </dgm:spPr>
    </dgm:pt>
    <dgm:pt modelId="{2E4BFFDF-1D61-4186-B6A6-70B5B6F05549}" type="pres">
      <dgm:prSet presAssocID="{EE0A2AE7-BB57-4FB9-AA90-D7351B429D47}" presName="sibTrans" presStyleCnt="0"/>
      <dgm:spPr/>
    </dgm:pt>
    <dgm:pt modelId="{E3505CE1-BB8F-4424-8B15-7431D2C58450}" type="pres">
      <dgm:prSet presAssocID="{437499D6-ABE7-4F28-B442-524C77FC761A}" presName="composite" presStyleCnt="0"/>
      <dgm:spPr/>
    </dgm:pt>
    <dgm:pt modelId="{B916BC47-5269-47C0-A445-CEC3AA3DC907}" type="pres">
      <dgm:prSet presAssocID="{437499D6-ABE7-4F28-B442-524C77FC761A}" presName="rect2" presStyleLbl="revTx" presStyleIdx="3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930F15-0262-4683-9615-DF9ACD1BE071}" type="pres">
      <dgm:prSet presAssocID="{437499D6-ABE7-4F28-B442-524C77FC761A}" presName="rect1" presStyleLbl="alignImgPlace1" presStyleIdx="30" presStyleCnt="56"/>
      <dgm:spPr>
        <a:solidFill>
          <a:schemeClr val="accent1">
            <a:lumMod val="40000"/>
            <a:lumOff val="60000"/>
          </a:schemeClr>
        </a:solidFill>
      </dgm:spPr>
    </dgm:pt>
    <dgm:pt modelId="{E42EDA29-8BBE-4AC2-8CA8-44BA3AA8EC3E}" type="pres">
      <dgm:prSet presAssocID="{5DA3E871-B8CE-4686-BC91-093E05F96694}" presName="sibTrans" presStyleCnt="0"/>
      <dgm:spPr/>
    </dgm:pt>
    <dgm:pt modelId="{6F55543B-C458-4FDA-A7D8-776D2767B523}" type="pres">
      <dgm:prSet presAssocID="{B5594754-3729-44BA-B100-29A6C7432964}" presName="composite" presStyleCnt="0"/>
      <dgm:spPr/>
    </dgm:pt>
    <dgm:pt modelId="{B5BE7080-8954-48CE-9BDD-75364BF225CE}" type="pres">
      <dgm:prSet presAssocID="{B5594754-3729-44BA-B100-29A6C7432964}" presName="rect2" presStyleLbl="revTx" presStyleIdx="3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2193E-A7DF-426C-8EC4-F884DF84E584}" type="pres">
      <dgm:prSet presAssocID="{B5594754-3729-44BA-B100-29A6C7432964}" presName="rect1" presStyleLbl="alignImgPlace1" presStyleIdx="31" presStyleCnt="56"/>
      <dgm:spPr>
        <a:xfrm>
          <a:off x="4888125" y="2520629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3072EB4A-BCC1-448B-9A54-69522B7E69C6}" type="pres">
      <dgm:prSet presAssocID="{ABD24D81-3B07-4E75-9439-766253F08999}" presName="sibTrans" presStyleCnt="0"/>
      <dgm:spPr/>
    </dgm:pt>
    <dgm:pt modelId="{7CFD201D-E9F5-448C-B336-4FD29A364E91}" type="pres">
      <dgm:prSet presAssocID="{1216A425-43C9-4D62-AF0F-3227DB54453A}" presName="composite" presStyleCnt="0"/>
      <dgm:spPr/>
    </dgm:pt>
    <dgm:pt modelId="{A4F4300F-7A93-4DF1-B04D-1654BB94D4FD}" type="pres">
      <dgm:prSet presAssocID="{1216A425-43C9-4D62-AF0F-3227DB54453A}" presName="rect2" presStyleLbl="revTx" presStyleIdx="3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9FF80C-46FC-4450-8788-B34B92796B31}" type="pres">
      <dgm:prSet presAssocID="{1216A425-43C9-4D62-AF0F-3227DB54453A}" presName="rect1" presStyleLbl="alignImgPlace1" presStyleIdx="32" presStyleCnt="56"/>
      <dgm:spPr>
        <a:solidFill>
          <a:schemeClr val="accent1">
            <a:lumMod val="40000"/>
            <a:lumOff val="60000"/>
          </a:schemeClr>
        </a:solidFill>
      </dgm:spPr>
    </dgm:pt>
    <dgm:pt modelId="{B364AFCE-46ED-4238-952E-6044986A5083}" type="pres">
      <dgm:prSet presAssocID="{F4BA668A-D541-4A03-BB73-05C1D55B9096}" presName="sibTrans" presStyleCnt="0"/>
      <dgm:spPr/>
    </dgm:pt>
    <dgm:pt modelId="{71C373CC-EB08-4F6A-B034-EA1A06F5E497}" type="pres">
      <dgm:prSet presAssocID="{66E3AC4A-78D3-49D9-B32A-3B401AB7EF99}" presName="composite" presStyleCnt="0"/>
      <dgm:spPr/>
    </dgm:pt>
    <dgm:pt modelId="{97599281-4FFA-4316-8F01-12DCDB04407A}" type="pres">
      <dgm:prSet presAssocID="{66E3AC4A-78D3-49D9-B32A-3B401AB7EF99}" presName="rect2" presStyleLbl="revTx" presStyleIdx="3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892E92-2892-4BA7-8B3C-6D2BB1CADF7D}" type="pres">
      <dgm:prSet presAssocID="{66E3AC4A-78D3-49D9-B32A-3B401AB7EF99}" presName="rect1" presStyleLbl="alignImgPlace1" presStyleIdx="33" presStyleCnt="56"/>
      <dgm:spPr>
        <a:solidFill>
          <a:schemeClr val="accent1">
            <a:lumMod val="40000"/>
            <a:lumOff val="60000"/>
          </a:schemeClr>
        </a:solidFill>
      </dgm:spPr>
    </dgm:pt>
    <dgm:pt modelId="{748DD7F1-15EE-40CA-984B-C9E890476153}" type="pres">
      <dgm:prSet presAssocID="{71EF8C2E-1760-4610-90EB-E81B2F58651B}" presName="sibTrans" presStyleCnt="0"/>
      <dgm:spPr/>
    </dgm:pt>
    <dgm:pt modelId="{0E6975E6-3A4C-419D-A86A-FE22188DEC63}" type="pres">
      <dgm:prSet presAssocID="{727C7CBC-277A-4989-9F6C-5E99E1A075D6}" presName="composite" presStyleCnt="0"/>
      <dgm:spPr/>
    </dgm:pt>
    <dgm:pt modelId="{F3D4FEE4-0AD5-4537-BA69-4E51C1FD6CCD}" type="pres">
      <dgm:prSet presAssocID="{727C7CBC-277A-4989-9F6C-5E99E1A075D6}" presName="rect2" presStyleLbl="revTx" presStyleIdx="3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9CEB6-1F2F-402B-904E-E99B2C7F8453}" type="pres">
      <dgm:prSet presAssocID="{727C7CBC-277A-4989-9F6C-5E99E1A075D6}" presName="rect1" presStyleLbl="alignImgPlace1" presStyleIdx="34" presStyleCnt="56"/>
      <dgm:spPr>
        <a:solidFill>
          <a:schemeClr val="accent1">
            <a:lumMod val="75000"/>
          </a:schemeClr>
        </a:solidFill>
      </dgm:spPr>
    </dgm:pt>
    <dgm:pt modelId="{14960480-BD63-401D-98F4-50C1FA41AB5A}" type="pres">
      <dgm:prSet presAssocID="{22247A99-882F-44F3-B5EE-F508A744758B}" presName="sibTrans" presStyleCnt="0"/>
      <dgm:spPr/>
    </dgm:pt>
    <dgm:pt modelId="{5986FEB4-C8A4-4369-8EDC-27CE87D93E45}" type="pres">
      <dgm:prSet presAssocID="{1028BF4D-E55D-42A2-9408-E18D887B0B33}" presName="composite" presStyleCnt="0"/>
      <dgm:spPr/>
    </dgm:pt>
    <dgm:pt modelId="{4856C751-E688-40BB-8C41-E0D0687F8E10}" type="pres">
      <dgm:prSet presAssocID="{1028BF4D-E55D-42A2-9408-E18D887B0B33}" presName="rect2" presStyleLbl="revTx" presStyleIdx="3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811BB5-9FA8-449C-B124-ADEB1A0DFA84}" type="pres">
      <dgm:prSet presAssocID="{1028BF4D-E55D-42A2-9408-E18D887B0B33}" presName="rect1" presStyleLbl="alignImgPlace1" presStyleIdx="35" presStyleCnt="56"/>
      <dgm:spPr>
        <a:solidFill>
          <a:schemeClr val="accent1">
            <a:lumMod val="40000"/>
            <a:lumOff val="60000"/>
          </a:schemeClr>
        </a:solidFill>
      </dgm:spPr>
    </dgm:pt>
    <dgm:pt modelId="{55DDA98D-635E-484E-BA21-07F58D7072F4}" type="pres">
      <dgm:prSet presAssocID="{C9341846-A06C-4258-B3D0-18BFDF8BAA8D}" presName="sibTrans" presStyleCnt="0"/>
      <dgm:spPr/>
    </dgm:pt>
    <dgm:pt modelId="{3A5287A6-2187-484E-83BF-F825B88FBD4E}" type="pres">
      <dgm:prSet presAssocID="{9596490A-9759-4BDA-A72C-CA284F5388AF}" presName="composite" presStyleCnt="0"/>
      <dgm:spPr/>
    </dgm:pt>
    <dgm:pt modelId="{38DDE8B1-36F1-4513-AAED-C308B989F4D4}" type="pres">
      <dgm:prSet presAssocID="{9596490A-9759-4BDA-A72C-CA284F5388AF}" presName="rect2" presStyleLbl="revTx" presStyleIdx="3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7E98A6-5D22-403E-A5E9-F066FBA8AC1C}" type="pres">
      <dgm:prSet presAssocID="{9596490A-9759-4BDA-A72C-CA284F5388AF}" presName="rect1" presStyleLbl="alignImgPlace1" presStyleIdx="36" presStyleCnt="56"/>
      <dgm:spPr>
        <a:solidFill>
          <a:schemeClr val="accent1">
            <a:lumMod val="40000"/>
            <a:lumOff val="60000"/>
          </a:schemeClr>
        </a:solidFill>
      </dgm:spPr>
    </dgm:pt>
    <dgm:pt modelId="{63CBDD77-8DC6-429C-B46E-D4B5AE6060E3}" type="pres">
      <dgm:prSet presAssocID="{248E0A36-B689-4DFD-B032-C096A482B4A7}" presName="sibTrans" presStyleCnt="0"/>
      <dgm:spPr/>
    </dgm:pt>
    <dgm:pt modelId="{B3BA7E60-B814-4779-ABA1-1D900B500705}" type="pres">
      <dgm:prSet presAssocID="{DB16BA85-E92E-44CD-A1C2-C6B630B7DF0B}" presName="composite" presStyleCnt="0"/>
      <dgm:spPr/>
    </dgm:pt>
    <dgm:pt modelId="{8C816CD0-457F-4CB1-BC40-7A36B39C0F5A}" type="pres">
      <dgm:prSet presAssocID="{DB16BA85-E92E-44CD-A1C2-C6B630B7DF0B}" presName="rect2" presStyleLbl="revTx" presStyleIdx="3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C5B1E-EB24-4DAA-AFF1-D8D1202A8C57}" type="pres">
      <dgm:prSet presAssocID="{DB16BA85-E92E-44CD-A1C2-C6B630B7DF0B}" presName="rect1" presStyleLbl="alignImgPlace1" presStyleIdx="37" presStyleCnt="56"/>
      <dgm:spPr>
        <a:solidFill>
          <a:schemeClr val="accent1">
            <a:lumMod val="40000"/>
            <a:lumOff val="60000"/>
          </a:schemeClr>
        </a:solidFill>
      </dgm:spPr>
    </dgm:pt>
    <dgm:pt modelId="{ECB7D5DF-B6E4-4CA8-8884-8DEB2B28B96C}" type="pres">
      <dgm:prSet presAssocID="{35554216-DA84-475E-A7E3-4163BE71A3C0}" presName="sibTrans" presStyleCnt="0"/>
      <dgm:spPr/>
    </dgm:pt>
    <dgm:pt modelId="{430F9279-BFB6-4489-BD11-C45D985E19AA}" type="pres">
      <dgm:prSet presAssocID="{6C5A188D-6353-4F0C-AF63-BE3876C48CB8}" presName="composite" presStyleCnt="0"/>
      <dgm:spPr/>
    </dgm:pt>
    <dgm:pt modelId="{14A2D5C7-4C01-4FF7-8AB2-EF337AFAFFEB}" type="pres">
      <dgm:prSet presAssocID="{6C5A188D-6353-4F0C-AF63-BE3876C48CB8}" presName="rect2" presStyleLbl="revTx" presStyleIdx="3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63227-69FC-48CB-8727-040B474A6FED}" type="pres">
      <dgm:prSet presAssocID="{6C5A188D-6353-4F0C-AF63-BE3876C48CB8}" presName="rect1" presStyleLbl="alignImgPlace1" presStyleIdx="38" presStyleCnt="56"/>
      <dgm:spPr>
        <a:xfrm>
          <a:off x="1929906" y="1656836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3A4ACF16-0783-4090-90C6-732C1E47C5E1}" type="pres">
      <dgm:prSet presAssocID="{C46BDE0C-6E91-45EF-915A-B479D86DEEFC}" presName="sibTrans" presStyleCnt="0"/>
      <dgm:spPr/>
    </dgm:pt>
    <dgm:pt modelId="{C1D8764A-F1B3-4904-93D6-F32ADBE227FB}" type="pres">
      <dgm:prSet presAssocID="{30540CC0-3387-4706-9CC6-E2F4A67E688D}" presName="composite" presStyleCnt="0"/>
      <dgm:spPr/>
    </dgm:pt>
    <dgm:pt modelId="{EC088E6B-C748-4CAA-99B2-C95B5814426B}" type="pres">
      <dgm:prSet presAssocID="{30540CC0-3387-4706-9CC6-E2F4A67E688D}" presName="rect2" presStyleLbl="revTx" presStyleIdx="3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5204AD-73F2-4C0E-91A9-5DEE42C12762}" type="pres">
      <dgm:prSet presAssocID="{30540CC0-3387-4706-9CC6-E2F4A67E688D}" presName="rect1" presStyleLbl="alignImgPlace1" presStyleIdx="39" presStyleCnt="56"/>
      <dgm:spPr>
        <a:solidFill>
          <a:schemeClr val="accent1">
            <a:lumMod val="75000"/>
          </a:schemeClr>
        </a:solidFill>
      </dgm:spPr>
    </dgm:pt>
    <dgm:pt modelId="{8A59FFA2-6362-436C-9A01-32858117A383}" type="pres">
      <dgm:prSet presAssocID="{51530756-7692-45A7-82D4-4BFAD8524230}" presName="sibTrans" presStyleCnt="0"/>
      <dgm:spPr/>
    </dgm:pt>
    <dgm:pt modelId="{33A34654-CDDB-4E45-86FF-0EBB7A2A6B52}" type="pres">
      <dgm:prSet presAssocID="{D5A19036-B824-4C63-9E10-9A9B14560A43}" presName="composite" presStyleCnt="0"/>
      <dgm:spPr/>
    </dgm:pt>
    <dgm:pt modelId="{A49942D4-5F8C-4A7D-86A8-BD24D08ADAB1}" type="pres">
      <dgm:prSet presAssocID="{D5A19036-B824-4C63-9E10-9A9B14560A43}" presName="rect2" presStyleLbl="revTx" presStyleIdx="4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A6C840-BE59-41B7-B4A4-EA41741752D8}" type="pres">
      <dgm:prSet presAssocID="{D5A19036-B824-4C63-9E10-9A9B14560A43}" presName="rect1" presStyleLbl="alignImgPlace1" presStyleIdx="40" presStyleCnt="56"/>
      <dgm:spPr>
        <a:solidFill>
          <a:schemeClr val="accent1">
            <a:lumMod val="40000"/>
            <a:lumOff val="60000"/>
          </a:schemeClr>
        </a:solidFill>
      </dgm:spPr>
    </dgm:pt>
    <dgm:pt modelId="{1D56AAD9-B20E-42DD-8A70-5E2D070815CA}" type="pres">
      <dgm:prSet presAssocID="{E7A0ECA3-577F-4D4F-BFD4-3FB4F7543242}" presName="sibTrans" presStyleCnt="0"/>
      <dgm:spPr/>
    </dgm:pt>
    <dgm:pt modelId="{36F9C5D0-A47B-402C-AB12-540AEEE54254}" type="pres">
      <dgm:prSet presAssocID="{82C3FBFD-4F82-4072-B058-85A6CAFAE8DC}" presName="composite" presStyleCnt="0"/>
      <dgm:spPr/>
    </dgm:pt>
    <dgm:pt modelId="{23EDEB41-7E80-411E-A287-A45B8FC3B8F4}" type="pres">
      <dgm:prSet presAssocID="{82C3FBFD-4F82-4072-B058-85A6CAFAE8DC}" presName="rect2" presStyleLbl="revTx" presStyleIdx="4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F4DF2F-FA8B-4448-8BA5-8364D8F4B266}" type="pres">
      <dgm:prSet presAssocID="{82C3FBFD-4F82-4072-B058-85A6CAFAE8DC}" presName="rect1" presStyleLbl="alignImgPlace1" presStyleIdx="41" presStyleCnt="56"/>
      <dgm:spPr>
        <a:solidFill>
          <a:schemeClr val="accent1">
            <a:lumMod val="40000"/>
            <a:lumOff val="60000"/>
          </a:schemeClr>
        </a:solidFill>
      </dgm:spPr>
    </dgm:pt>
    <dgm:pt modelId="{73326C80-3ED0-4625-8B07-956582AA5CCF}" type="pres">
      <dgm:prSet presAssocID="{279753FB-B98A-400A-B738-23784EAC0B10}" presName="sibTrans" presStyleCnt="0"/>
      <dgm:spPr/>
    </dgm:pt>
    <dgm:pt modelId="{A9DCCE85-B543-4EE0-8221-FE8935842E94}" type="pres">
      <dgm:prSet presAssocID="{CB8051D7-0F37-4A9D-923B-E3BA8EE9C743}" presName="composite" presStyleCnt="0"/>
      <dgm:spPr/>
    </dgm:pt>
    <dgm:pt modelId="{494C77D6-E998-40C5-A7DC-12EB63A76DDE}" type="pres">
      <dgm:prSet presAssocID="{CB8051D7-0F37-4A9D-923B-E3BA8EE9C743}" presName="rect2" presStyleLbl="revTx" presStyleIdx="4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E6E2B9-7863-4FD3-AAC0-08C8C5BC94C7}" type="pres">
      <dgm:prSet presAssocID="{CB8051D7-0F37-4A9D-923B-E3BA8EE9C743}" presName="rect1" presStyleLbl="alignImgPlace1" presStyleIdx="42" presStyleCnt="56"/>
      <dgm:spPr>
        <a:solidFill>
          <a:schemeClr val="accent1">
            <a:lumMod val="40000"/>
            <a:lumOff val="60000"/>
          </a:schemeClr>
        </a:solidFill>
      </dgm:spPr>
    </dgm:pt>
    <dgm:pt modelId="{789F53E7-E7B6-4F29-9032-604ACB6C407C}" type="pres">
      <dgm:prSet presAssocID="{F30A47A2-664C-4882-814E-61C65F59DD8C}" presName="sibTrans" presStyleCnt="0"/>
      <dgm:spPr/>
    </dgm:pt>
    <dgm:pt modelId="{8F770009-D9B0-4145-B175-BDB632CC8A3C}" type="pres">
      <dgm:prSet presAssocID="{AB0C7A50-BED1-4775-979E-7AB0323B0F4B}" presName="composite" presStyleCnt="0"/>
      <dgm:spPr/>
    </dgm:pt>
    <dgm:pt modelId="{8F031F18-0076-4007-B297-0BEABEBF5BFE}" type="pres">
      <dgm:prSet presAssocID="{AB0C7A50-BED1-4775-979E-7AB0323B0F4B}" presName="rect2" presStyleLbl="revTx" presStyleIdx="4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F8593C-B40D-474B-90D2-394593476F34}" type="pres">
      <dgm:prSet presAssocID="{AB0C7A50-BED1-4775-979E-7AB0323B0F4B}" presName="rect1" presStyleLbl="alignImgPlace1" presStyleIdx="43" presStyleCnt="56"/>
      <dgm:spPr>
        <a:solidFill>
          <a:schemeClr val="accent1">
            <a:lumMod val="40000"/>
            <a:lumOff val="60000"/>
          </a:schemeClr>
        </a:solidFill>
      </dgm:spPr>
    </dgm:pt>
    <dgm:pt modelId="{BE215CA9-4727-4AC0-ACDB-C28D33205B83}" type="pres">
      <dgm:prSet presAssocID="{FC8B781F-3248-45FF-B810-B4A32F07053E}" presName="sibTrans" presStyleCnt="0"/>
      <dgm:spPr/>
    </dgm:pt>
    <dgm:pt modelId="{D854A274-F4A4-4191-9CC7-AB8DD25BEA20}" type="pres">
      <dgm:prSet presAssocID="{5D4DCDF8-001D-42CF-8F9A-C9E163EE4427}" presName="composite" presStyleCnt="0"/>
      <dgm:spPr/>
    </dgm:pt>
    <dgm:pt modelId="{35B7D68C-7E14-4924-B96A-A6CB3F5C9ABC}" type="pres">
      <dgm:prSet presAssocID="{5D4DCDF8-001D-42CF-8F9A-C9E163EE4427}" presName="rect2" presStyleLbl="revTx" presStyleIdx="4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8859F-3CE8-4DFC-85C3-964102CEDE4D}" type="pres">
      <dgm:prSet presAssocID="{5D4DCDF8-001D-42CF-8F9A-C9E163EE4427}" presName="rect1" presStyleLbl="alignImgPlace1" presStyleIdx="44" presStyleCnt="56"/>
      <dgm:spPr>
        <a:solidFill>
          <a:schemeClr val="accent1">
            <a:lumMod val="40000"/>
            <a:lumOff val="60000"/>
          </a:schemeClr>
        </a:solidFill>
      </dgm:spPr>
    </dgm:pt>
    <dgm:pt modelId="{FCFA6B2A-C3A5-4036-BC41-13575BF7D896}" type="pres">
      <dgm:prSet presAssocID="{FFCD756F-25BD-4472-9BA5-2FD3A21EB041}" presName="sibTrans" presStyleCnt="0"/>
      <dgm:spPr/>
    </dgm:pt>
    <dgm:pt modelId="{07B960B7-C13F-4200-9254-A1D6765F62B6}" type="pres">
      <dgm:prSet presAssocID="{4C30DDFD-9167-497D-A1AC-74833FAA300B}" presName="composite" presStyleCnt="0"/>
      <dgm:spPr/>
    </dgm:pt>
    <dgm:pt modelId="{7BE58AEB-EB4C-4CC3-938E-266ED8C2A19A}" type="pres">
      <dgm:prSet presAssocID="{4C30DDFD-9167-497D-A1AC-74833FAA300B}" presName="rect2" presStyleLbl="revTx" presStyleIdx="4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2CC26C-4983-46D6-922E-CA3BAFC9ECF5}" type="pres">
      <dgm:prSet presAssocID="{4C30DDFD-9167-497D-A1AC-74833FAA300B}" presName="rect1" presStyleLbl="alignImgPlace1" presStyleIdx="45" presStyleCnt="56"/>
      <dgm:spPr>
        <a:xfrm>
          <a:off x="3531093" y="4091238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gm:spPr>
    </dgm:pt>
    <dgm:pt modelId="{502F790B-FF42-46DC-ACD7-6D8D2238674E}" type="pres">
      <dgm:prSet presAssocID="{999023BC-5007-4E57-8DEF-3D2FCECBA505}" presName="sibTrans" presStyleCnt="0"/>
      <dgm:spPr/>
    </dgm:pt>
    <dgm:pt modelId="{A6C235EA-542E-4E1F-98EE-C493A6330A5F}" type="pres">
      <dgm:prSet presAssocID="{7D8AA20A-700D-47D0-B923-716632611143}" presName="composite" presStyleCnt="0"/>
      <dgm:spPr/>
    </dgm:pt>
    <dgm:pt modelId="{B74895C9-FF40-4F94-8D47-56D7CA533AC7}" type="pres">
      <dgm:prSet presAssocID="{7D8AA20A-700D-47D0-B923-716632611143}" presName="rect2" presStyleLbl="revTx" presStyleIdx="4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C18059-ED3A-4964-B659-754BB9640CF7}" type="pres">
      <dgm:prSet presAssocID="{7D8AA20A-700D-47D0-B923-716632611143}" presName="rect1" presStyleLbl="alignImgPlace1" presStyleIdx="46" presStyleCnt="56"/>
      <dgm:spPr>
        <a:solidFill>
          <a:schemeClr val="accent1">
            <a:lumMod val="40000"/>
            <a:lumOff val="60000"/>
          </a:schemeClr>
        </a:solidFill>
      </dgm:spPr>
    </dgm:pt>
    <dgm:pt modelId="{73EE85F8-DCBD-4599-9F9D-3ED0A5335DC5}" type="pres">
      <dgm:prSet presAssocID="{A59D6B52-4669-41A7-9856-57B9BD7DF96C}" presName="sibTrans" presStyleCnt="0"/>
      <dgm:spPr/>
    </dgm:pt>
    <dgm:pt modelId="{B09700B5-895E-4873-AEF9-10B872DC7501}" type="pres">
      <dgm:prSet presAssocID="{3CFE412A-2419-4255-BA8C-785F6EC55F0A}" presName="composite" presStyleCnt="0"/>
      <dgm:spPr/>
    </dgm:pt>
    <dgm:pt modelId="{519DDA10-D69D-49CC-826A-CCA4B1A079BC}" type="pres">
      <dgm:prSet presAssocID="{3CFE412A-2419-4255-BA8C-785F6EC55F0A}" presName="rect2" presStyleLbl="revTx" presStyleIdx="4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8F7DAC-03EC-4B7D-A6E7-302F68B1A702}" type="pres">
      <dgm:prSet presAssocID="{3CFE412A-2419-4255-BA8C-785F6EC55F0A}" presName="rect1" presStyleLbl="alignImgPlace1" presStyleIdx="47" presStyleCnt="56"/>
      <dgm:spPr>
        <a:solidFill>
          <a:schemeClr val="accent1">
            <a:lumMod val="40000"/>
            <a:lumOff val="60000"/>
          </a:schemeClr>
        </a:solidFill>
      </dgm:spPr>
    </dgm:pt>
    <dgm:pt modelId="{E2D4D7B5-8029-4D1F-BD27-CA0C896EB100}" type="pres">
      <dgm:prSet presAssocID="{A1B8C4AC-C14C-4128-B0C9-6622B397F3BD}" presName="sibTrans" presStyleCnt="0"/>
      <dgm:spPr/>
    </dgm:pt>
    <dgm:pt modelId="{B2AF0B3F-90ED-4963-AC7C-D5E17D278180}" type="pres">
      <dgm:prSet presAssocID="{BFD5AA52-8E6E-4B6A-9377-9D1A13C091A1}" presName="composite" presStyleCnt="0"/>
      <dgm:spPr/>
    </dgm:pt>
    <dgm:pt modelId="{5B7EDBEF-7B96-4721-A74D-1B6544D82B05}" type="pres">
      <dgm:prSet presAssocID="{BFD5AA52-8E6E-4B6A-9377-9D1A13C091A1}" presName="rect2" presStyleLbl="revTx" presStyleIdx="4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FE7E1C-742E-460F-99A7-09B354EBB4AB}" type="pres">
      <dgm:prSet presAssocID="{BFD5AA52-8E6E-4B6A-9377-9D1A13C091A1}" presName="rect1" presStyleLbl="alignImgPlace1" presStyleIdx="48" presStyleCnt="56"/>
      <dgm:spPr>
        <a:solidFill>
          <a:schemeClr val="accent1">
            <a:lumMod val="40000"/>
            <a:lumOff val="60000"/>
          </a:schemeClr>
        </a:solidFill>
      </dgm:spPr>
    </dgm:pt>
    <dgm:pt modelId="{11A2ECF7-F3AB-4500-BC72-E1E55AAB1905}" type="pres">
      <dgm:prSet presAssocID="{3835C3DE-25BF-46C1-97A7-4CF16F46FA4D}" presName="sibTrans" presStyleCnt="0"/>
      <dgm:spPr/>
    </dgm:pt>
    <dgm:pt modelId="{8A7493A3-042A-4CEF-92EF-7893A961DD19}" type="pres">
      <dgm:prSet presAssocID="{5C5FD4E6-E1EA-4E86-8F91-1C45AE118086}" presName="composite" presStyleCnt="0"/>
      <dgm:spPr/>
    </dgm:pt>
    <dgm:pt modelId="{5E35516C-FF1B-4D10-A765-A4BA96A4161A}" type="pres">
      <dgm:prSet presAssocID="{5C5FD4E6-E1EA-4E86-8F91-1C45AE118086}" presName="rect2" presStyleLbl="revTx" presStyleIdx="4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25D0F-43C7-4F20-BECB-06761BE86FFE}" type="pres">
      <dgm:prSet presAssocID="{5C5FD4E6-E1EA-4E86-8F91-1C45AE118086}" presName="rect1" presStyleLbl="alignImgPlace1" presStyleIdx="49" presStyleCnt="56"/>
      <dgm:spPr>
        <a:solidFill>
          <a:schemeClr val="accent1">
            <a:lumMod val="40000"/>
            <a:lumOff val="60000"/>
          </a:schemeClr>
        </a:solidFill>
      </dgm:spPr>
    </dgm:pt>
    <dgm:pt modelId="{F21E81EB-9DA4-4A84-9C6A-0934C037FD4E}" type="pres">
      <dgm:prSet presAssocID="{ED9A126A-E205-482A-A2A5-8CA95E99F4F6}" presName="sibTrans" presStyleCnt="0"/>
      <dgm:spPr/>
    </dgm:pt>
    <dgm:pt modelId="{6E4CC845-A60B-4E97-96EF-86202F7934FB}" type="pres">
      <dgm:prSet presAssocID="{AE2F3F13-29AC-43F9-A6D2-BF1694DB5CC1}" presName="composite" presStyleCnt="0"/>
      <dgm:spPr/>
    </dgm:pt>
    <dgm:pt modelId="{2EC0ECCC-2D84-4E69-8812-DD33471E88D1}" type="pres">
      <dgm:prSet presAssocID="{AE2F3F13-29AC-43F9-A6D2-BF1694DB5CC1}" presName="rect2" presStyleLbl="revTx" presStyleIdx="5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798A2-5C7D-4AA6-961C-065151530276}" type="pres">
      <dgm:prSet presAssocID="{AE2F3F13-29AC-43F9-A6D2-BF1694DB5CC1}" presName="rect1" presStyleLbl="alignImgPlace1" presStyleIdx="50" presStyleCnt="56"/>
      <dgm:spPr>
        <a:solidFill>
          <a:schemeClr val="accent1">
            <a:lumMod val="40000"/>
            <a:lumOff val="60000"/>
          </a:schemeClr>
        </a:solidFill>
      </dgm:spPr>
    </dgm:pt>
    <dgm:pt modelId="{E0E05561-BDE1-447C-9E90-6EF5711CF4CD}" type="pres">
      <dgm:prSet presAssocID="{AF2FE667-0941-4D77-87FF-026F394930D9}" presName="sibTrans" presStyleCnt="0"/>
      <dgm:spPr/>
    </dgm:pt>
    <dgm:pt modelId="{67921129-8CDA-42D6-AFC6-4A92D0215CC9}" type="pres">
      <dgm:prSet presAssocID="{2112DD4A-8DB2-4C3F-A5C5-545B0127868C}" presName="composite" presStyleCnt="0"/>
      <dgm:spPr/>
    </dgm:pt>
    <dgm:pt modelId="{852EB36B-48AA-4D63-B759-04AC489D9E79}" type="pres">
      <dgm:prSet presAssocID="{2112DD4A-8DB2-4C3F-A5C5-545B0127868C}" presName="rect2" presStyleLbl="revTx" presStyleIdx="5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08D4D4-CE02-4D93-A746-CE6EE19708EA}" type="pres">
      <dgm:prSet presAssocID="{2112DD4A-8DB2-4C3F-A5C5-545B0127868C}" presName="rect1" presStyleLbl="alignImgPlace1" presStyleIdx="51" presStyleCnt="56"/>
      <dgm:spPr>
        <a:solidFill>
          <a:schemeClr val="accent1">
            <a:lumMod val="40000"/>
            <a:lumOff val="60000"/>
          </a:schemeClr>
        </a:solidFill>
      </dgm:spPr>
    </dgm:pt>
    <dgm:pt modelId="{1336366B-D5CC-4947-B3FA-D557C840B1C5}" type="pres">
      <dgm:prSet presAssocID="{4C8E89F1-D02F-4811-9939-859DE058BD44}" presName="sibTrans" presStyleCnt="0"/>
      <dgm:spPr/>
    </dgm:pt>
    <dgm:pt modelId="{241CD5C1-DEF3-4BC5-A86A-F0EAB1D8D8E8}" type="pres">
      <dgm:prSet presAssocID="{5F10DC7C-B4B2-4912-AE2A-F854BA9A08A5}" presName="composite" presStyleCnt="0"/>
      <dgm:spPr/>
    </dgm:pt>
    <dgm:pt modelId="{11642B42-5348-42C3-A817-2DAAFE8DCF85}" type="pres">
      <dgm:prSet presAssocID="{5F10DC7C-B4B2-4912-AE2A-F854BA9A08A5}" presName="rect2" presStyleLbl="revTx" presStyleIdx="5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941D32-2B58-4578-B5FB-DA1FB6A761B7}" type="pres">
      <dgm:prSet presAssocID="{5F10DC7C-B4B2-4912-AE2A-F854BA9A08A5}" presName="rect1" presStyleLbl="alignImgPlace1" presStyleIdx="52" presStyleCnt="56"/>
      <dgm:spPr>
        <a:solidFill>
          <a:schemeClr val="accent1">
            <a:lumMod val="40000"/>
            <a:lumOff val="60000"/>
          </a:schemeClr>
        </a:solidFill>
      </dgm:spPr>
    </dgm:pt>
    <dgm:pt modelId="{FCC62242-7E67-4E71-B1C6-B43CD392D905}" type="pres">
      <dgm:prSet presAssocID="{E8E64992-38C4-4897-86B8-4A6E06CB359A}" presName="sibTrans" presStyleCnt="0"/>
      <dgm:spPr/>
    </dgm:pt>
    <dgm:pt modelId="{C2265B34-4C1C-4529-BD11-F8F11CC3F77C}" type="pres">
      <dgm:prSet presAssocID="{C4C1BA4D-70AF-4D0D-A8CE-B1602AA57F3C}" presName="composite" presStyleCnt="0"/>
      <dgm:spPr/>
    </dgm:pt>
    <dgm:pt modelId="{8C3A84D2-EBC2-47BB-87E0-3819A0154748}" type="pres">
      <dgm:prSet presAssocID="{C4C1BA4D-70AF-4D0D-A8CE-B1602AA57F3C}" presName="rect2" presStyleLbl="revTx" presStyleIdx="5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6E151-964B-49F3-B78A-67D1E724F149}" type="pres">
      <dgm:prSet presAssocID="{C4C1BA4D-70AF-4D0D-A8CE-B1602AA57F3C}" presName="rect1" presStyleLbl="alignImgPlace1" presStyleIdx="53" presStyleCnt="56"/>
      <dgm:spPr>
        <a:solidFill>
          <a:schemeClr val="accent1">
            <a:lumMod val="40000"/>
            <a:lumOff val="60000"/>
          </a:schemeClr>
        </a:solidFill>
      </dgm:spPr>
    </dgm:pt>
    <dgm:pt modelId="{4FA1D2E2-328B-422C-AD45-49CC8F20971A}" type="pres">
      <dgm:prSet presAssocID="{1F2DB3E2-A79B-47FD-AB2B-369492144C90}" presName="sibTrans" presStyleCnt="0"/>
      <dgm:spPr/>
    </dgm:pt>
    <dgm:pt modelId="{8E3F4064-4318-49B6-A9AA-176CB9C2EC85}" type="pres">
      <dgm:prSet presAssocID="{38B589BF-80DB-4012-9882-5FB91938CF8B}" presName="composite" presStyleCnt="0"/>
      <dgm:spPr/>
    </dgm:pt>
    <dgm:pt modelId="{D466CEA6-5327-4040-A9EE-AB4B2A29B841}" type="pres">
      <dgm:prSet presAssocID="{38B589BF-80DB-4012-9882-5FB91938CF8B}" presName="rect2" presStyleLbl="revTx" presStyleIdx="5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3095E-9CC7-45AA-828D-3D707801A94B}" type="pres">
      <dgm:prSet presAssocID="{38B589BF-80DB-4012-9882-5FB91938CF8B}" presName="rect1" presStyleLbl="alignImgPlace1" presStyleIdx="54" presStyleCnt="56"/>
      <dgm:spPr>
        <a:solidFill>
          <a:schemeClr val="accent1">
            <a:lumMod val="75000"/>
          </a:schemeClr>
        </a:solidFill>
      </dgm:spPr>
    </dgm:pt>
    <dgm:pt modelId="{297E7BC7-E060-4698-96F0-D944C3A3128B}" type="pres">
      <dgm:prSet presAssocID="{B3140A3D-119E-4AFE-AE6C-EA7C62F8CCBF}" presName="sibTrans" presStyleCnt="0"/>
      <dgm:spPr/>
    </dgm:pt>
    <dgm:pt modelId="{319A3586-0041-4DB5-A555-04206D98E4DF}" type="pres">
      <dgm:prSet presAssocID="{300C705A-2C90-4DD0-882B-22D56F53D464}" presName="composite" presStyleCnt="0"/>
      <dgm:spPr/>
    </dgm:pt>
    <dgm:pt modelId="{8A10C0FE-7D7F-4DAC-9DA9-FA23AABBFB4B}" type="pres">
      <dgm:prSet presAssocID="{300C705A-2C90-4DD0-882B-22D56F53D464}" presName="rect2" presStyleLbl="revTx" presStyleIdx="5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25D7EC-2F68-46DD-BA4D-DA14B19206F3}" type="pres">
      <dgm:prSet presAssocID="{300C705A-2C90-4DD0-882B-22D56F53D464}" presName="rect1" presStyleLbl="alignImgPlace1" presStyleIdx="55" presStyleCnt="56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11F645E7-C4D3-4E75-A8A8-ACC5B6BC556A}" type="presOf" srcId="{B5594754-3729-44BA-B100-29A6C7432964}" destId="{B5BE7080-8954-48CE-9BDD-75364BF225CE}" srcOrd="0" destOrd="0" presId="urn:microsoft.com/office/officeart/2008/layout/PictureGrid"/>
    <dgm:cxn modelId="{3B80FD6F-1654-401B-AECB-0828B39F20CE}" srcId="{4D88A65F-93F6-4F0D-B260-E5C6F2FF8C66}" destId="{BAE60AB7-91A9-4BAE-9CCA-63E500B8CC6E}" srcOrd="3" destOrd="0" parTransId="{3664A804-81AE-4D87-A7F0-EE2EC4B70AFA}" sibTransId="{24B71689-7524-4638-84EE-DFA3E2B30081}"/>
    <dgm:cxn modelId="{EF9885B5-8C65-4EBD-AFE9-8675892BCA37}" type="presOf" srcId="{82C3FBFD-4F82-4072-B058-85A6CAFAE8DC}" destId="{23EDEB41-7E80-411E-A287-A45B8FC3B8F4}" srcOrd="0" destOrd="0" presId="urn:microsoft.com/office/officeart/2008/layout/PictureGrid"/>
    <dgm:cxn modelId="{9DEF13FF-28E4-43B6-AD42-B76F8A0686D2}" type="presOf" srcId="{3CFE412A-2419-4255-BA8C-785F6EC55F0A}" destId="{519DDA10-D69D-49CC-826A-CCA4B1A079BC}" srcOrd="0" destOrd="0" presId="urn:microsoft.com/office/officeart/2008/layout/PictureGrid"/>
    <dgm:cxn modelId="{C193F86A-822F-4924-A0B4-513D46C7492D}" srcId="{4D88A65F-93F6-4F0D-B260-E5C6F2FF8C66}" destId="{137D28BB-3801-4E26-ACA9-233A4669511E}" srcOrd="19" destOrd="0" parTransId="{6CB825A8-40AF-445F-AEC2-6D21C66871BC}" sibTransId="{AA295676-5E3F-481A-9145-F0D132CFC15B}"/>
    <dgm:cxn modelId="{740C2EFE-9A34-401C-9675-D18F43EDFAEF}" type="presOf" srcId="{6C5A188D-6353-4F0C-AF63-BE3876C48CB8}" destId="{14A2D5C7-4C01-4FF7-8AB2-EF337AFAFFEB}" srcOrd="0" destOrd="0" presId="urn:microsoft.com/office/officeart/2008/layout/PictureGrid"/>
    <dgm:cxn modelId="{BB687109-1A85-4131-8D8A-6D53652EBDDC}" srcId="{4D88A65F-93F6-4F0D-B260-E5C6F2FF8C66}" destId="{437499D6-ABE7-4F28-B442-524C77FC761A}" srcOrd="30" destOrd="0" parTransId="{C86A3242-2F67-4217-BD69-E56C38A34D53}" sibTransId="{5DA3E871-B8CE-4686-BC91-093E05F96694}"/>
    <dgm:cxn modelId="{6644973F-8FB4-4FE9-9CC8-8725DDAC91DD}" type="presOf" srcId="{C4C1BA4D-70AF-4D0D-A8CE-B1602AA57F3C}" destId="{8C3A84D2-EBC2-47BB-87E0-3819A0154748}" srcOrd="0" destOrd="0" presId="urn:microsoft.com/office/officeart/2008/layout/PictureGrid"/>
    <dgm:cxn modelId="{FDC2C90D-6B34-4A78-AD36-B18492CF2668}" srcId="{4D88A65F-93F6-4F0D-B260-E5C6F2FF8C66}" destId="{8FB5A83D-0E08-421A-B891-10033996973E}" srcOrd="9" destOrd="0" parTransId="{D8BC4320-2AB2-443C-9D23-A40B720D0F79}" sibTransId="{6DAD8444-57C1-4CEF-8BBC-E1F4DD26A2C3}"/>
    <dgm:cxn modelId="{4DA639EB-63D0-418E-8103-8FDA3BAF9457}" type="presOf" srcId="{AB0C7A50-BED1-4775-979E-7AB0323B0F4B}" destId="{8F031F18-0076-4007-B297-0BEABEBF5BFE}" srcOrd="0" destOrd="0" presId="urn:microsoft.com/office/officeart/2008/layout/PictureGrid"/>
    <dgm:cxn modelId="{26E9D5CE-0214-45D1-BA73-6829A348DA04}" srcId="{4D88A65F-93F6-4F0D-B260-E5C6F2FF8C66}" destId="{82C3FBFD-4F82-4072-B058-85A6CAFAE8DC}" srcOrd="41" destOrd="0" parTransId="{8EE08A04-0735-42BE-A1F6-2A34E612DAB0}" sibTransId="{279753FB-B98A-400A-B738-23784EAC0B10}"/>
    <dgm:cxn modelId="{06C3E1C2-1A72-4C1F-BFF1-88845E65DE55}" srcId="{4D88A65F-93F6-4F0D-B260-E5C6F2FF8C66}" destId="{300C705A-2C90-4DD0-882B-22D56F53D464}" srcOrd="55" destOrd="0" parTransId="{1DE3BCC0-9E9B-4A54-A882-3352C48749DF}" sibTransId="{65630FF6-8FD3-4E81-8D16-2AD2477F8BC0}"/>
    <dgm:cxn modelId="{A0C00C09-0017-4B3E-8530-C9A8507E6FD3}" srcId="{4D88A65F-93F6-4F0D-B260-E5C6F2FF8C66}" destId="{7DBB9AF9-1BA2-49E1-A9FD-22CAD6DB8263}" srcOrd="21" destOrd="0" parTransId="{12946201-589B-465E-AE23-0B01E8CA5DB5}" sibTransId="{FDC2C51A-70F7-4504-BB08-A1D78234F83C}"/>
    <dgm:cxn modelId="{0249A9E1-011A-4A53-AD42-DB50A51A74DB}" type="presOf" srcId="{4D88A65F-93F6-4F0D-B260-E5C6F2FF8C66}" destId="{15780C7F-F6AC-4AB1-9AD4-2C163660D9AA}" srcOrd="0" destOrd="0" presId="urn:microsoft.com/office/officeart/2008/layout/PictureGrid"/>
    <dgm:cxn modelId="{26BBCF8C-DFD7-4E0B-BD66-DD0F07CC0E48}" srcId="{4D88A65F-93F6-4F0D-B260-E5C6F2FF8C66}" destId="{1216A425-43C9-4D62-AF0F-3227DB54453A}" srcOrd="32" destOrd="0" parTransId="{AAB4B5E6-9970-40D6-8E34-4C83A7295FE9}" sibTransId="{F4BA668A-D541-4A03-BB73-05C1D55B9096}"/>
    <dgm:cxn modelId="{04FFDFA9-D600-43BD-B923-8F2191039612}" srcId="{4D88A65F-93F6-4F0D-B260-E5C6F2FF8C66}" destId="{2B7AD84F-078A-4846-A01E-87D6160811EE}" srcOrd="13" destOrd="0" parTransId="{3D8C575E-AF85-4582-9776-E476D93D339D}" sibTransId="{E1B1E0AE-D401-4F6A-8C3A-3861BF9FD417}"/>
    <dgm:cxn modelId="{195B1034-EC44-43C2-BA62-4184FBFBD193}" srcId="{4D88A65F-93F6-4F0D-B260-E5C6F2FF8C66}" destId="{D5A19036-B824-4C63-9E10-9A9B14560A43}" srcOrd="40" destOrd="0" parTransId="{4236506F-5ECC-4A65-8C9B-5AE314E77957}" sibTransId="{E7A0ECA3-577F-4D4F-BFD4-3FB4F7543242}"/>
    <dgm:cxn modelId="{70E88AAE-4071-4524-B873-2C9A05B8DDAB}" type="presOf" srcId="{62E211D2-B3B0-49CC-AABF-66FBBBFA2138}" destId="{CFC7F154-65B1-4ED3-B187-D0883FD67C6A}" srcOrd="0" destOrd="0" presId="urn:microsoft.com/office/officeart/2008/layout/PictureGrid"/>
    <dgm:cxn modelId="{3C200AE7-5E59-4A89-8800-8EC3B4ADBCE8}" type="presOf" srcId="{137D28BB-3801-4E26-ACA9-233A4669511E}" destId="{0BF379FE-2667-4A67-8FB7-1A0824DCD22F}" srcOrd="0" destOrd="0" presId="urn:microsoft.com/office/officeart/2008/layout/PictureGrid"/>
    <dgm:cxn modelId="{D03FDF03-E2ED-4550-9BCF-322A13589A0C}" srcId="{4D88A65F-93F6-4F0D-B260-E5C6F2FF8C66}" destId="{4F83E1E7-A229-4EC8-86F0-4DC7A72AF503}" srcOrd="0" destOrd="0" parTransId="{31911D31-D854-4208-99FA-AEF38360D365}" sibTransId="{4138D8A4-CE7F-473E-9E13-7DA5C2E400F2}"/>
    <dgm:cxn modelId="{5FED4721-791F-439D-B46E-2084B003E6C3}" type="presOf" srcId="{5F10DC7C-B4B2-4912-AE2A-F854BA9A08A5}" destId="{11642B42-5348-42C3-A817-2DAAFE8DCF85}" srcOrd="0" destOrd="0" presId="urn:microsoft.com/office/officeart/2008/layout/PictureGrid"/>
    <dgm:cxn modelId="{4F583EA2-9F6B-44E1-9A67-7894B893C7FA}" type="presOf" srcId="{E4297B69-2FA3-4F2D-9ABA-4E0D5F80705D}" destId="{C20F6306-43B4-4B61-8325-CAFFA09EF7AF}" srcOrd="0" destOrd="0" presId="urn:microsoft.com/office/officeart/2008/layout/PictureGrid"/>
    <dgm:cxn modelId="{8463C0AD-86CF-4834-A127-FD2604207200}" type="presOf" srcId="{DD810205-6573-4E99-ABB6-540B76754955}" destId="{FE36F7DA-7A2E-4D03-B9F7-F840DE94456A}" srcOrd="0" destOrd="0" presId="urn:microsoft.com/office/officeart/2008/layout/PictureGrid"/>
    <dgm:cxn modelId="{06B26177-3B75-42C5-A201-53D95CDE481F}" srcId="{4D88A65F-93F6-4F0D-B260-E5C6F2FF8C66}" destId="{30540CC0-3387-4706-9CC6-E2F4A67E688D}" srcOrd="39" destOrd="0" parTransId="{3AA55676-3083-46DB-9694-F4EDC84BCA64}" sibTransId="{51530756-7692-45A7-82D4-4BFAD8524230}"/>
    <dgm:cxn modelId="{3D9B1F78-637E-4180-96DF-CF1BA3B8E08C}" srcId="{4D88A65F-93F6-4F0D-B260-E5C6F2FF8C66}" destId="{4C30DDFD-9167-497D-A1AC-74833FAA300B}" srcOrd="45" destOrd="0" parTransId="{35537A4C-5C47-490B-876B-4F14A044F352}" sibTransId="{999023BC-5007-4E57-8DEF-3D2FCECBA505}"/>
    <dgm:cxn modelId="{521DDCCA-B809-4909-9A9A-12A8A2554875}" srcId="{4D88A65F-93F6-4F0D-B260-E5C6F2FF8C66}" destId="{5D4DCDF8-001D-42CF-8F9A-C9E163EE4427}" srcOrd="44" destOrd="0" parTransId="{97E4AC01-01DF-4A19-8364-E3936115389B}" sibTransId="{FFCD756F-25BD-4472-9BA5-2FD3A21EB041}"/>
    <dgm:cxn modelId="{159D08D1-3808-4019-B16E-5E2BF932EB5A}" srcId="{4D88A65F-93F6-4F0D-B260-E5C6F2FF8C66}" destId="{B41DE413-D589-4600-A4C1-0C7683381A4A}" srcOrd="4" destOrd="0" parTransId="{7E5A27C8-50EF-461A-BE0F-7DABB32E870D}" sibTransId="{AEDA7EF7-A16B-4C16-AC1C-12E1576B6487}"/>
    <dgm:cxn modelId="{1A5E39D6-8D51-4D95-8393-E3E85F63327F}" srcId="{4D88A65F-93F6-4F0D-B260-E5C6F2FF8C66}" destId="{721442C1-AEA3-408C-BD5D-B7D66356C149}" srcOrd="10" destOrd="0" parTransId="{EED08774-966E-42FF-8439-00C1A2BD4016}" sibTransId="{510F6CF0-97DD-4DEA-B08D-2F8C1A6DE662}"/>
    <dgm:cxn modelId="{751795FA-C48A-4D6D-B25C-84D3334E2FB2}" srcId="{4D88A65F-93F6-4F0D-B260-E5C6F2FF8C66}" destId="{FCE34E18-F4ED-46F5-906C-0243E6FD73E0}" srcOrd="12" destOrd="0" parTransId="{40316E78-5B97-440A-B151-0C37C26282C3}" sibTransId="{F6CB4445-0F6B-4140-9889-DAB922EDA421}"/>
    <dgm:cxn modelId="{FE536BF7-09B4-4FA9-B913-D614ED40C2E9}" srcId="{4D88A65F-93F6-4F0D-B260-E5C6F2FF8C66}" destId="{5F10DC7C-B4B2-4912-AE2A-F854BA9A08A5}" srcOrd="52" destOrd="0" parTransId="{5A72374D-09C1-41E8-AA31-0C818ED7A9DD}" sibTransId="{E8E64992-38C4-4897-86B8-4A6E06CB359A}"/>
    <dgm:cxn modelId="{94F3651F-FF67-410C-B5FB-62CD37DF64A2}" type="presOf" srcId="{035A6E6A-A8DA-472E-9D3B-DE191DD38FFE}" destId="{39A160A9-32D5-44A5-BC57-4FCB65BBF95A}" srcOrd="0" destOrd="0" presId="urn:microsoft.com/office/officeart/2008/layout/PictureGrid"/>
    <dgm:cxn modelId="{CCBA0FC9-02CC-4FC3-90CE-6D923EA35E95}" srcId="{4D88A65F-93F6-4F0D-B260-E5C6F2FF8C66}" destId="{38B589BF-80DB-4012-9882-5FB91938CF8B}" srcOrd="54" destOrd="0" parTransId="{121B8BE2-82A8-4FB3-85DF-50977770B917}" sibTransId="{B3140A3D-119E-4AFE-AE6C-EA7C62F8CCBF}"/>
    <dgm:cxn modelId="{79F8D924-C002-448D-8350-229016BDB336}" srcId="{4D88A65F-93F6-4F0D-B260-E5C6F2FF8C66}" destId="{6C5A188D-6353-4F0C-AF63-BE3876C48CB8}" srcOrd="38" destOrd="0" parTransId="{088805ED-78FB-45BD-BA38-823DB93C008A}" sibTransId="{C46BDE0C-6E91-45EF-915A-B479D86DEEFC}"/>
    <dgm:cxn modelId="{04DBD70A-8C65-4511-BF3B-A47663613CEE}" srcId="{4D88A65F-93F6-4F0D-B260-E5C6F2FF8C66}" destId="{66E3AC4A-78D3-49D9-B32A-3B401AB7EF99}" srcOrd="33" destOrd="0" parTransId="{76A66221-BEEC-4D43-A039-F1E310485A46}" sibTransId="{71EF8C2E-1760-4610-90EB-E81B2F58651B}"/>
    <dgm:cxn modelId="{D5D3DFF2-38FA-43F2-9DDA-C9B85FAED3FD}" type="presOf" srcId="{DA0FE6DE-5C53-4CE6-B2C7-E5B589175C73}" destId="{ADBB781F-7283-4C90-9A17-E19CBCC3AB34}" srcOrd="0" destOrd="0" presId="urn:microsoft.com/office/officeart/2008/layout/PictureGrid"/>
    <dgm:cxn modelId="{4DCBA82B-47B1-4211-88E7-32255C5DF48D}" type="presOf" srcId="{AE2F3F13-29AC-43F9-A6D2-BF1694DB5CC1}" destId="{2EC0ECCC-2D84-4E69-8812-DD33471E88D1}" srcOrd="0" destOrd="0" presId="urn:microsoft.com/office/officeart/2008/layout/PictureGrid"/>
    <dgm:cxn modelId="{DF44F794-DA4C-424E-AC73-491DC94DFF05}" srcId="{4D88A65F-93F6-4F0D-B260-E5C6F2FF8C66}" destId="{DD810205-6573-4E99-ABB6-540B76754955}" srcOrd="7" destOrd="0" parTransId="{14FB264C-2B49-4BAE-A263-814596A346E8}" sibTransId="{496B8696-7E26-4CC4-9158-30CEA7FD1C14}"/>
    <dgm:cxn modelId="{8C93C339-6B22-48B1-8300-A6E13AB8CC9E}" type="presOf" srcId="{05C02391-A088-4F8C-8ADA-39E31A35FB6C}" destId="{C31E693B-7740-45F7-9214-7E27AB5814B7}" srcOrd="0" destOrd="0" presId="urn:microsoft.com/office/officeart/2008/layout/PictureGrid"/>
    <dgm:cxn modelId="{DA1F7296-14D4-4AF0-B6B8-327C1AD70CB9}" srcId="{4D88A65F-93F6-4F0D-B260-E5C6F2FF8C66}" destId="{727C7CBC-277A-4989-9F6C-5E99E1A075D6}" srcOrd="34" destOrd="0" parTransId="{E450088D-30B8-4DAE-9322-99F8C35F0920}" sibTransId="{22247A99-882F-44F3-B5EE-F508A744758B}"/>
    <dgm:cxn modelId="{367EF58B-BBD9-4CF0-B6F7-1A27CE2A013E}" srcId="{4D88A65F-93F6-4F0D-B260-E5C6F2FF8C66}" destId="{058F5956-0CB2-4996-B911-DC8A9915DBC3}" srcOrd="28" destOrd="0" parTransId="{4E50A0EF-CA39-4EEF-B81B-4E70099CC591}" sibTransId="{59906EF5-CDE2-4DE6-9E78-2F2CD9CF2BD7}"/>
    <dgm:cxn modelId="{C61AEDED-BFDD-4603-9C7E-5C17C6703B13}" srcId="{4D88A65F-93F6-4F0D-B260-E5C6F2FF8C66}" destId="{91B92E19-E58B-4815-A685-66B97D0D16F4}" srcOrd="5" destOrd="0" parTransId="{F895A341-6E1D-4896-82F0-8DA29D59A242}" sibTransId="{0288C530-F085-4343-BA70-1EE30001AED0}"/>
    <dgm:cxn modelId="{AE663777-97EB-4947-8A21-C08ECCC4AB49}" srcId="{4D88A65F-93F6-4F0D-B260-E5C6F2FF8C66}" destId="{DA0FE6DE-5C53-4CE6-B2C7-E5B589175C73}" srcOrd="17" destOrd="0" parTransId="{88AA9B54-1DB5-4F03-A2B2-9A6F33B1DCF5}" sibTransId="{E16D85E8-9F4A-452A-A85F-6D38FDC5CDB3}"/>
    <dgm:cxn modelId="{365C12F1-F1E4-4CD1-B5A2-43DDE9150074}" srcId="{4D88A65F-93F6-4F0D-B260-E5C6F2FF8C66}" destId="{08E9AE6C-5109-4EC7-B761-4B7464F27A01}" srcOrd="22" destOrd="0" parTransId="{1A3A0E94-3D85-4F14-A93C-94A1CBA1D948}" sibTransId="{F57144A4-A251-420F-BECE-F249A9DEC83F}"/>
    <dgm:cxn modelId="{CB66A85A-F346-4230-8754-5AB7FCDDA30A}" srcId="{4D88A65F-93F6-4F0D-B260-E5C6F2FF8C66}" destId="{071D7DED-D2C4-4384-AA58-2834FEF1C610}" srcOrd="18" destOrd="0" parTransId="{F6F32A68-F62B-424A-ACFE-6418E6A1E778}" sibTransId="{64C2E81C-6B39-4385-8B87-490CC04345F1}"/>
    <dgm:cxn modelId="{7D8983A7-82CC-4E57-99E1-B53F55B4D0A9}" type="presOf" srcId="{D5A19036-B824-4C63-9E10-9A9B14560A43}" destId="{A49942D4-5F8C-4A7D-86A8-BD24D08ADAB1}" srcOrd="0" destOrd="0" presId="urn:microsoft.com/office/officeart/2008/layout/PictureGrid"/>
    <dgm:cxn modelId="{B179281E-D981-48DA-AAE7-D774CA061F0F}" srcId="{4D88A65F-93F6-4F0D-B260-E5C6F2FF8C66}" destId="{AC1643D4-DD95-4AB5-B103-1E56998E9CEA}" srcOrd="6" destOrd="0" parTransId="{BEE983EF-0DF0-4E93-A211-AB812D6F83C2}" sibTransId="{89ECCA8E-0ABA-4E3F-9165-5EA9BEFA59D0}"/>
    <dgm:cxn modelId="{3B7F3713-61D0-4A5B-AA64-733297405127}" srcId="{4D88A65F-93F6-4F0D-B260-E5C6F2FF8C66}" destId="{AE2F3F13-29AC-43F9-A6D2-BF1694DB5CC1}" srcOrd="50" destOrd="0" parTransId="{DA6DA502-93C1-464C-A67E-BDF570DBE826}" sibTransId="{AF2FE667-0941-4D77-87FF-026F394930D9}"/>
    <dgm:cxn modelId="{7678BD8B-26CE-421D-AD70-F994CDD40245}" type="presOf" srcId="{4F83E1E7-A229-4EC8-86F0-4DC7A72AF503}" destId="{8E55EEE2-6092-4CE0-B58C-240A93F68A81}" srcOrd="0" destOrd="0" presId="urn:microsoft.com/office/officeart/2008/layout/PictureGrid"/>
    <dgm:cxn modelId="{0C828903-49F4-4FAB-968E-05C2EF944B6A}" type="presOf" srcId="{2112DD4A-8DB2-4C3F-A5C5-545B0127868C}" destId="{852EB36B-48AA-4D63-B759-04AC489D9E79}" srcOrd="0" destOrd="0" presId="urn:microsoft.com/office/officeart/2008/layout/PictureGrid"/>
    <dgm:cxn modelId="{7F6CB044-B0D1-4863-AF05-D486DB6E5265}" srcId="{4D88A65F-93F6-4F0D-B260-E5C6F2FF8C66}" destId="{05C02391-A088-4F8C-8ADA-39E31A35FB6C}" srcOrd="27" destOrd="0" parTransId="{B20D6AB8-1EAB-4927-9100-878536F41063}" sibTransId="{064D177B-CAF6-4ED4-9595-DF5B72412337}"/>
    <dgm:cxn modelId="{00139B2C-EEF5-4363-8A0B-99D17C4F293D}" type="presOf" srcId="{AC1643D4-DD95-4AB5-B103-1E56998E9CEA}" destId="{06DE96CA-599D-418E-BB14-67E17D25FBD0}" srcOrd="0" destOrd="0" presId="urn:microsoft.com/office/officeart/2008/layout/PictureGrid"/>
    <dgm:cxn modelId="{B9120E60-C890-47F6-83BA-AEFD468C8406}" type="presOf" srcId="{058F5956-0CB2-4996-B911-DC8A9915DBC3}" destId="{A17E6982-4C9C-4040-B0D8-AF98E62C177A}" srcOrd="0" destOrd="0" presId="urn:microsoft.com/office/officeart/2008/layout/PictureGrid"/>
    <dgm:cxn modelId="{162043D0-7CDA-4E13-BD27-BAB91A3C72F1}" type="presOf" srcId="{BAE60AB7-91A9-4BAE-9CCA-63E500B8CC6E}" destId="{1B31DB01-420F-4048-82BE-A592522B246D}" srcOrd="0" destOrd="0" presId="urn:microsoft.com/office/officeart/2008/layout/PictureGrid"/>
    <dgm:cxn modelId="{5A8968B5-AC91-430A-B5AA-07F6483D9501}" srcId="{4D88A65F-93F6-4F0D-B260-E5C6F2FF8C66}" destId="{5C5FD4E6-E1EA-4E86-8F91-1C45AE118086}" srcOrd="49" destOrd="0" parTransId="{E328E490-4C09-4EF7-B79C-7CF2D1EC119A}" sibTransId="{ED9A126A-E205-482A-A2A5-8CA95E99F4F6}"/>
    <dgm:cxn modelId="{8CF99C6D-AAAB-4C72-8B90-E60E52B71A98}" srcId="{4D88A65F-93F6-4F0D-B260-E5C6F2FF8C66}" destId="{46901DDE-2223-4FAA-BD53-E505CB99C3FA}" srcOrd="29" destOrd="0" parTransId="{89261F0A-0EA9-4717-940F-24CEAAF8B6CF}" sibTransId="{EE0A2AE7-BB57-4FB9-AA90-D7351B429D47}"/>
    <dgm:cxn modelId="{4B4F8103-6690-45F3-84BD-12564444C6B0}" type="presOf" srcId="{FCE34E18-F4ED-46F5-906C-0243E6FD73E0}" destId="{F21F686E-56F3-4409-9864-8CEE98943ACD}" srcOrd="0" destOrd="0" presId="urn:microsoft.com/office/officeart/2008/layout/PictureGrid"/>
    <dgm:cxn modelId="{803854DB-D583-43C7-940C-3DE17F40FCDF}" type="presOf" srcId="{727C7CBC-277A-4989-9F6C-5E99E1A075D6}" destId="{F3D4FEE4-0AD5-4537-BA69-4E51C1FD6CCD}" srcOrd="0" destOrd="0" presId="urn:microsoft.com/office/officeart/2008/layout/PictureGrid"/>
    <dgm:cxn modelId="{EDC3FE11-440A-4839-AA38-620AAC64FFE0}" type="presOf" srcId="{7D8AA20A-700D-47D0-B923-716632611143}" destId="{B74895C9-FF40-4F94-8D47-56D7CA533AC7}" srcOrd="0" destOrd="0" presId="urn:microsoft.com/office/officeart/2008/layout/PictureGrid"/>
    <dgm:cxn modelId="{BDEFD7E7-12CE-4C60-BBDC-2EEB93571383}" srcId="{4D88A65F-93F6-4F0D-B260-E5C6F2FF8C66}" destId="{CB8051D7-0F37-4A9D-923B-E3BA8EE9C743}" srcOrd="42" destOrd="0" parTransId="{19D3F3DE-6702-4CED-9E98-EA32589E17A0}" sibTransId="{F30A47A2-664C-4882-814E-61C65F59DD8C}"/>
    <dgm:cxn modelId="{CD6EBBA2-5AAC-4776-89F6-E694A5BAD0ED}" type="presOf" srcId="{66E3AC4A-78D3-49D9-B32A-3B401AB7EF99}" destId="{97599281-4FFA-4316-8F01-12DCDB04407A}" srcOrd="0" destOrd="0" presId="urn:microsoft.com/office/officeart/2008/layout/PictureGrid"/>
    <dgm:cxn modelId="{37CCFFF3-2319-4B2E-8720-EB6CD3BAB2F8}" srcId="{4D88A65F-93F6-4F0D-B260-E5C6F2FF8C66}" destId="{EB3AB20B-130C-427C-9007-E97FBAB5DE06}" srcOrd="1" destOrd="0" parTransId="{95E03C91-9595-42B9-BAAB-85142AC2CC76}" sibTransId="{D9B9479C-DFFE-4F84-85CE-DCA99EAC9F8B}"/>
    <dgm:cxn modelId="{4EE1300B-3ECB-41EF-BF51-FEB7B80A2D66}" srcId="{4D88A65F-93F6-4F0D-B260-E5C6F2FF8C66}" destId="{AB0C7A50-BED1-4775-979E-7AB0323B0F4B}" srcOrd="43" destOrd="0" parTransId="{661FE229-FD46-472D-AA9F-753BA5DA4253}" sibTransId="{FC8B781F-3248-45FF-B810-B4A32F07053E}"/>
    <dgm:cxn modelId="{1C1545F2-3A7C-415E-8D87-2290CFD52CA8}" srcId="{4D88A65F-93F6-4F0D-B260-E5C6F2FF8C66}" destId="{2112DD4A-8DB2-4C3F-A5C5-545B0127868C}" srcOrd="51" destOrd="0" parTransId="{B8C9DBB2-F6A9-4408-8BFD-E77E1E3CEBCF}" sibTransId="{4C8E89F1-D02F-4811-9939-859DE058BD44}"/>
    <dgm:cxn modelId="{3B9049F3-9F75-4BED-8712-D08104BC6BB1}" type="presOf" srcId="{46901DDE-2223-4FAA-BD53-E505CB99C3FA}" destId="{696BF133-71CD-492A-9020-ECFE5A2D3E66}" srcOrd="0" destOrd="0" presId="urn:microsoft.com/office/officeart/2008/layout/PictureGrid"/>
    <dgm:cxn modelId="{2602E1D1-060D-4759-AE01-3C29C1A37DF3}" type="presOf" srcId="{5C5FD4E6-E1EA-4E86-8F91-1C45AE118086}" destId="{5E35516C-FF1B-4D10-A765-A4BA96A4161A}" srcOrd="0" destOrd="0" presId="urn:microsoft.com/office/officeart/2008/layout/PictureGrid"/>
    <dgm:cxn modelId="{FDD575CE-BC8C-40F0-BA8B-8F286C1001B9}" type="presOf" srcId="{8E951791-2320-452C-AB0F-98AD5E75A202}" destId="{CBD764E7-CD24-4F8B-9DC6-02CD264D06BE}" srcOrd="0" destOrd="0" presId="urn:microsoft.com/office/officeart/2008/layout/PictureGrid"/>
    <dgm:cxn modelId="{9094AD51-EC02-43A2-938B-B6359FDDA43C}" type="presOf" srcId="{5D4DCDF8-001D-42CF-8F9A-C9E163EE4427}" destId="{35B7D68C-7E14-4924-B96A-A6CB3F5C9ABC}" srcOrd="0" destOrd="0" presId="urn:microsoft.com/office/officeart/2008/layout/PictureGrid"/>
    <dgm:cxn modelId="{AED277D3-9AC6-453D-89C3-63508FECD0BE}" srcId="{4D88A65F-93F6-4F0D-B260-E5C6F2FF8C66}" destId="{9596490A-9759-4BDA-A72C-CA284F5388AF}" srcOrd="36" destOrd="0" parTransId="{13201689-1B9C-47E2-8A69-A59548669D12}" sibTransId="{248E0A36-B689-4DFD-B032-C096A482B4A7}"/>
    <dgm:cxn modelId="{DF2BE00C-C72A-4DDD-8C0E-32FADC1BA6B6}" type="presOf" srcId="{1028BF4D-E55D-42A2-9408-E18D887B0B33}" destId="{4856C751-E688-40BB-8C41-E0D0687F8E10}" srcOrd="0" destOrd="0" presId="urn:microsoft.com/office/officeart/2008/layout/PictureGrid"/>
    <dgm:cxn modelId="{E6CAD1E5-5DDC-4104-B59B-391ABF0EEA56}" type="presOf" srcId="{08E9AE6C-5109-4EC7-B761-4B7464F27A01}" destId="{0290C083-8984-4A58-9A29-103FAC96A5A4}" srcOrd="0" destOrd="0" presId="urn:microsoft.com/office/officeart/2008/layout/PictureGrid"/>
    <dgm:cxn modelId="{1E6D7568-A075-4ECE-B8EB-6E975412D140}" srcId="{4D88A65F-93F6-4F0D-B260-E5C6F2FF8C66}" destId="{D057FA94-E3AF-4BD2-956C-52FEEDF2F0A2}" srcOrd="23" destOrd="0" parTransId="{6B86A24A-1B27-4F24-B628-F7B92C3A3DB7}" sibTransId="{9B57A6BA-2B95-4C37-8961-8A203DFC02AD}"/>
    <dgm:cxn modelId="{627F5994-217B-4BE8-B320-74611277EC41}" srcId="{4D88A65F-93F6-4F0D-B260-E5C6F2FF8C66}" destId="{BFD5AA52-8E6E-4B6A-9377-9D1A13C091A1}" srcOrd="48" destOrd="0" parTransId="{2DCB3D7B-B416-4DA7-A8DA-FB999FA285BB}" sibTransId="{3835C3DE-25BF-46C1-97A7-4CF16F46FA4D}"/>
    <dgm:cxn modelId="{641C85AB-7465-4D04-9EBA-EE45BC548D03}" type="presOf" srcId="{071D7DED-D2C4-4384-AA58-2834FEF1C610}" destId="{BC576283-F2A3-4105-AC81-03933F9474D1}" srcOrd="0" destOrd="0" presId="urn:microsoft.com/office/officeart/2008/layout/PictureGrid"/>
    <dgm:cxn modelId="{E686D8B7-9BBF-4896-8F55-FDC26E751DB1}" type="presOf" srcId="{4C30DDFD-9167-497D-A1AC-74833FAA300B}" destId="{7BE58AEB-EB4C-4CC3-938E-266ED8C2A19A}" srcOrd="0" destOrd="0" presId="urn:microsoft.com/office/officeart/2008/layout/PictureGrid"/>
    <dgm:cxn modelId="{756B9DE2-BCB8-44B3-97AA-28F0D0699495}" type="presOf" srcId="{91B92E19-E58B-4815-A685-66B97D0D16F4}" destId="{F42E7DE3-B092-4692-9ED4-DE65244232E4}" srcOrd="0" destOrd="0" presId="urn:microsoft.com/office/officeart/2008/layout/PictureGrid"/>
    <dgm:cxn modelId="{F3834929-B354-4024-89E5-FD157A1BA42C}" type="presOf" srcId="{A57562F8-24AC-4C8A-A04F-8C1B4921C2AC}" destId="{D48CBBB5-296D-413D-9F6E-DF54EAD01A11}" srcOrd="0" destOrd="0" presId="urn:microsoft.com/office/officeart/2008/layout/PictureGrid"/>
    <dgm:cxn modelId="{5CC4168F-08E8-434D-83EF-31C2F936822A}" type="presOf" srcId="{B4F7D41A-A483-4FB9-A672-14092D7183AE}" destId="{DE76088E-5339-433C-A0B2-2C90B101E874}" srcOrd="0" destOrd="0" presId="urn:microsoft.com/office/officeart/2008/layout/PictureGrid"/>
    <dgm:cxn modelId="{9C73C717-5212-4373-BCF3-7212DC04584F}" type="presOf" srcId="{7DBB9AF9-1BA2-49E1-A9FD-22CAD6DB8263}" destId="{EF526FFA-59C1-4F57-AA66-3F0D4BF49CF9}" srcOrd="0" destOrd="0" presId="urn:microsoft.com/office/officeart/2008/layout/PictureGrid"/>
    <dgm:cxn modelId="{6B3F2B1F-353A-49B8-B099-3DBE17D7DE1A}" type="presOf" srcId="{9596490A-9759-4BDA-A72C-CA284F5388AF}" destId="{38DDE8B1-36F1-4513-AAED-C308B989F4D4}" srcOrd="0" destOrd="0" presId="urn:microsoft.com/office/officeart/2008/layout/PictureGrid"/>
    <dgm:cxn modelId="{3ADA054C-EFBB-4D2A-9446-C06466C41351}" srcId="{4D88A65F-93F6-4F0D-B260-E5C6F2FF8C66}" destId="{DB16BA85-E92E-44CD-A1C2-C6B630B7DF0B}" srcOrd="37" destOrd="0" parTransId="{514B40F8-0571-43DA-BFE0-DB9E54B788F5}" sibTransId="{35554216-DA84-475E-A7E3-4163BE71A3C0}"/>
    <dgm:cxn modelId="{0F9F777E-368E-4A98-8F76-AF56AF87FEA8}" type="presOf" srcId="{C71B0452-69BC-4E54-82C8-D89D078CB5CE}" destId="{D93E643B-A6D6-4EED-9D55-20742244C48A}" srcOrd="0" destOrd="0" presId="urn:microsoft.com/office/officeart/2008/layout/PictureGrid"/>
    <dgm:cxn modelId="{1B0F4F93-E860-44F0-9050-BE5CC8161F9B}" type="presOf" srcId="{9DA3DD07-4515-4E99-8116-384154073775}" destId="{B2B4EE64-EBDC-4CD3-A129-D2B00DAC464E}" srcOrd="0" destOrd="0" presId="urn:microsoft.com/office/officeart/2008/layout/PictureGrid"/>
    <dgm:cxn modelId="{6B468910-0C5D-482B-96F0-AEBA811B9969}" srcId="{4D88A65F-93F6-4F0D-B260-E5C6F2FF8C66}" destId="{B5594754-3729-44BA-B100-29A6C7432964}" srcOrd="31" destOrd="0" parTransId="{E03DC4C4-AAD9-459D-9B7A-4C5EEE8D922E}" sibTransId="{ABD24D81-3B07-4E75-9439-766253F08999}"/>
    <dgm:cxn modelId="{ABF6507B-4822-4FCC-9A8E-59679CB55328}" type="presOf" srcId="{30540CC0-3387-4706-9CC6-E2F4A67E688D}" destId="{EC088E6B-C748-4CAA-99B2-C95B5814426B}" srcOrd="0" destOrd="0" presId="urn:microsoft.com/office/officeart/2008/layout/PictureGrid"/>
    <dgm:cxn modelId="{13D9292D-30D3-429F-AC20-817FE4EBEEC8}" type="presOf" srcId="{D057FA94-E3AF-4BD2-956C-52FEEDF2F0A2}" destId="{B5B1E80B-AEFC-493A-AE5E-6DEA2C2372D7}" srcOrd="0" destOrd="0" presId="urn:microsoft.com/office/officeart/2008/layout/PictureGrid"/>
    <dgm:cxn modelId="{6B8CDE20-2547-477A-A0CE-2C14446BF8A0}" type="presOf" srcId="{1216A425-43C9-4D62-AF0F-3227DB54453A}" destId="{A4F4300F-7A93-4DF1-B04D-1654BB94D4FD}" srcOrd="0" destOrd="0" presId="urn:microsoft.com/office/officeart/2008/layout/PictureGrid"/>
    <dgm:cxn modelId="{42827FE4-0FA6-4641-95BF-9894B90157CB}" srcId="{4D88A65F-93F6-4F0D-B260-E5C6F2FF8C66}" destId="{62E211D2-B3B0-49CC-AABF-66FBBBFA2138}" srcOrd="8" destOrd="0" parTransId="{844211F1-629F-4ADD-9DE4-D53ED3852C5B}" sibTransId="{2919BFC2-D959-43CF-8AF2-012AE82D76FB}"/>
    <dgm:cxn modelId="{9F64DD0E-B672-4F91-B9E7-A699AEFA3557}" srcId="{4D88A65F-93F6-4F0D-B260-E5C6F2FF8C66}" destId="{035A6E6A-A8DA-472E-9D3B-DE191DD38FFE}" srcOrd="24" destOrd="0" parTransId="{012F0722-FC5F-4766-B732-C33EA4DB09A0}" sibTransId="{A9D38D01-F0FC-4863-8C8D-6C81AA2B57FD}"/>
    <dgm:cxn modelId="{A2C44104-533B-428F-A125-D5AB8A3FD6E4}" type="presOf" srcId="{300C705A-2C90-4DD0-882B-22D56F53D464}" destId="{8A10C0FE-7D7F-4DAC-9DA9-FA23AABBFB4B}" srcOrd="0" destOrd="0" presId="urn:microsoft.com/office/officeart/2008/layout/PictureGrid"/>
    <dgm:cxn modelId="{BBC65006-7846-4F06-B7D5-74562C0FA29D}" type="presOf" srcId="{721442C1-AEA3-408C-BD5D-B7D66356C149}" destId="{202F3950-820C-4883-9C40-189B06F26AF6}" srcOrd="0" destOrd="0" presId="urn:microsoft.com/office/officeart/2008/layout/PictureGrid"/>
    <dgm:cxn modelId="{8D1ECDFB-1CCA-4BCE-83B9-505F1B201E95}" type="presOf" srcId="{657D7664-E2A3-481D-B50C-EA9486174A3E}" destId="{D863485D-497A-4E12-97F8-C66F8B766055}" srcOrd="0" destOrd="0" presId="urn:microsoft.com/office/officeart/2008/layout/PictureGrid"/>
    <dgm:cxn modelId="{61EAFBB7-8B1A-49A4-A021-486A7E7B0803}" type="presOf" srcId="{BFD5AA52-8E6E-4B6A-9377-9D1A13C091A1}" destId="{5B7EDBEF-7B96-4721-A74D-1B6544D82B05}" srcOrd="0" destOrd="0" presId="urn:microsoft.com/office/officeart/2008/layout/PictureGrid"/>
    <dgm:cxn modelId="{838D5EF3-0A25-4531-8979-4971897111B5}" type="presOf" srcId="{38B589BF-80DB-4012-9882-5FB91938CF8B}" destId="{D466CEA6-5327-4040-A9EE-AB4B2A29B841}" srcOrd="0" destOrd="0" presId="urn:microsoft.com/office/officeart/2008/layout/PictureGrid"/>
    <dgm:cxn modelId="{CF2D2FE1-D840-47A6-9AF3-6FF4C5058EDB}" type="presOf" srcId="{8FB5A83D-0E08-421A-B891-10033996973E}" destId="{F6604BBB-2B03-418B-BD69-294713BCFA18}" srcOrd="0" destOrd="0" presId="urn:microsoft.com/office/officeart/2008/layout/PictureGrid"/>
    <dgm:cxn modelId="{9BB0C740-BA2C-4674-B88C-5F70F78C0A8D}" type="presOf" srcId="{0B81A8ED-3ED0-4EDC-B11F-44CD3CB26425}" destId="{DEB29C8B-AE3E-4C5F-8A84-BD10AA46A50B}" srcOrd="0" destOrd="0" presId="urn:microsoft.com/office/officeart/2008/layout/PictureGrid"/>
    <dgm:cxn modelId="{1D8B7C4F-1A60-41CD-9728-7BA46CAB8181}" srcId="{4D88A65F-93F6-4F0D-B260-E5C6F2FF8C66}" destId="{0B81A8ED-3ED0-4EDC-B11F-44CD3CB26425}" srcOrd="26" destOrd="0" parTransId="{75F3466D-47EA-4B15-8138-AA0F18033F8C}" sibTransId="{3EA8A26A-1E52-4CD9-9D6A-8A3E460EC552}"/>
    <dgm:cxn modelId="{44828DCF-A87B-4C84-A61D-1394D988DBD8}" srcId="{4D88A65F-93F6-4F0D-B260-E5C6F2FF8C66}" destId="{8E951791-2320-452C-AB0F-98AD5E75A202}" srcOrd="15" destOrd="0" parTransId="{89C1A32B-821A-4EAD-8661-9E355B2FD095}" sibTransId="{4F6C799A-ED4B-480A-A58F-E293D73A8BD7}"/>
    <dgm:cxn modelId="{C9D74F7E-8A26-47AF-AC11-55259ADCA5E5}" type="presOf" srcId="{EB3AB20B-130C-427C-9007-E97FBAB5DE06}" destId="{CC46750C-BF34-40C5-9DA2-207FAEE2A671}" srcOrd="0" destOrd="0" presId="urn:microsoft.com/office/officeart/2008/layout/PictureGrid"/>
    <dgm:cxn modelId="{3A919D89-4850-43B0-995F-89C26C26379A}" type="presOf" srcId="{DB16BA85-E92E-44CD-A1C2-C6B630B7DF0B}" destId="{8C816CD0-457F-4CB1-BC40-7A36B39C0F5A}" srcOrd="0" destOrd="0" presId="urn:microsoft.com/office/officeart/2008/layout/PictureGrid"/>
    <dgm:cxn modelId="{56041B56-0854-4FE9-B565-278B1A2E63EA}" srcId="{4D88A65F-93F6-4F0D-B260-E5C6F2FF8C66}" destId="{E4297B69-2FA3-4F2D-9ABA-4E0D5F80705D}" srcOrd="2" destOrd="0" parTransId="{8A0BCC10-0560-4B73-AB20-2E543D3AFC71}" sibTransId="{95098DEE-04C3-4A7F-B859-B653201C4B9E}"/>
    <dgm:cxn modelId="{DA4D253A-1390-47C1-9AC7-1351C688C525}" type="presOf" srcId="{437499D6-ABE7-4F28-B442-524C77FC761A}" destId="{B916BC47-5269-47C0-A445-CEC3AA3DC907}" srcOrd="0" destOrd="0" presId="urn:microsoft.com/office/officeart/2008/layout/PictureGrid"/>
    <dgm:cxn modelId="{B59345AF-966B-41ED-B891-16DEBEEF87F7}" srcId="{4D88A65F-93F6-4F0D-B260-E5C6F2FF8C66}" destId="{657D7664-E2A3-481D-B50C-EA9486174A3E}" srcOrd="16" destOrd="0" parTransId="{A0F4036A-AF99-4EED-9CA1-A603A3585D5E}" sibTransId="{379CDFF3-9E73-4459-A843-6EEA5550D7B7}"/>
    <dgm:cxn modelId="{499F5D9C-FD2C-43EF-B945-962024923CEC}" srcId="{4D88A65F-93F6-4F0D-B260-E5C6F2FF8C66}" destId="{3CFE412A-2419-4255-BA8C-785F6EC55F0A}" srcOrd="47" destOrd="0" parTransId="{489BAAC3-6A67-4847-A3ED-604E06314BBF}" sibTransId="{A1B8C4AC-C14C-4128-B0C9-6622B397F3BD}"/>
    <dgm:cxn modelId="{37DE8B3A-7291-46CA-BB29-EE93CF5256E8}" srcId="{4D88A65F-93F6-4F0D-B260-E5C6F2FF8C66}" destId="{9DA3DD07-4515-4E99-8116-384154073775}" srcOrd="20" destOrd="0" parTransId="{8FA7BAE4-A73F-43A7-B0B6-AE56C7B92433}" sibTransId="{5E378608-F2FA-44FC-BC6D-1AB96804CDD8}"/>
    <dgm:cxn modelId="{E5059743-2BB6-4537-A592-84C8BAF8B1CF}" srcId="{4D88A65F-93F6-4F0D-B260-E5C6F2FF8C66}" destId="{7D8AA20A-700D-47D0-B923-716632611143}" srcOrd="46" destOrd="0" parTransId="{01E82979-9D2C-4CB6-82D4-379217F893A6}" sibTransId="{A59D6B52-4669-41A7-9856-57B9BD7DF96C}"/>
    <dgm:cxn modelId="{C1CF78FA-74C0-4AB5-8274-90E6A27A0EAC}" type="presOf" srcId="{2B7AD84F-078A-4846-A01E-87D6160811EE}" destId="{BD2B4A75-58E2-4F7E-8C2A-28F815F98BBE}" srcOrd="0" destOrd="0" presId="urn:microsoft.com/office/officeart/2008/layout/PictureGrid"/>
    <dgm:cxn modelId="{5EE6D7F8-8BFF-45AB-B1AD-0D2E635D8B58}" srcId="{4D88A65F-93F6-4F0D-B260-E5C6F2FF8C66}" destId="{C4C1BA4D-70AF-4D0D-A8CE-B1602AA57F3C}" srcOrd="53" destOrd="0" parTransId="{DDE95931-8B9E-4056-8D45-4231EFA222DF}" sibTransId="{1F2DB3E2-A79B-47FD-AB2B-369492144C90}"/>
    <dgm:cxn modelId="{ABDE478D-EA59-41F6-89E5-840AE35AA208}" srcId="{4D88A65F-93F6-4F0D-B260-E5C6F2FF8C66}" destId="{B4F7D41A-A483-4FB9-A672-14092D7183AE}" srcOrd="11" destOrd="0" parTransId="{5687FC53-2B80-4A93-8B87-F07646C9EF8C}" sibTransId="{6C385B51-1AF1-4D5A-B5A6-54E58837A201}"/>
    <dgm:cxn modelId="{927EE574-E077-4E98-8F81-8C37BF436290}" srcId="{4D88A65F-93F6-4F0D-B260-E5C6F2FF8C66}" destId="{C71B0452-69BC-4E54-82C8-D89D078CB5CE}" srcOrd="14" destOrd="0" parTransId="{0753F540-C321-4D1F-B1E6-3E0A41FF02CC}" sibTransId="{5E8D89C8-3322-4154-B82B-41B679C3CCEF}"/>
    <dgm:cxn modelId="{BE877DCC-9F22-4850-8B5F-9D2A3698B55A}" type="presOf" srcId="{B41DE413-D589-4600-A4C1-0C7683381A4A}" destId="{C128C297-9C9F-4699-B73F-D2F21C0AEE05}" srcOrd="0" destOrd="0" presId="urn:microsoft.com/office/officeart/2008/layout/PictureGrid"/>
    <dgm:cxn modelId="{6F9EA308-5883-453D-AB1B-2D7DEDE73B76}" srcId="{4D88A65F-93F6-4F0D-B260-E5C6F2FF8C66}" destId="{1028BF4D-E55D-42A2-9408-E18D887B0B33}" srcOrd="35" destOrd="0" parTransId="{7EA5BB35-758B-4336-9C36-BD0A2738B765}" sibTransId="{C9341846-A06C-4258-B3D0-18BFDF8BAA8D}"/>
    <dgm:cxn modelId="{10D231D9-BCF4-40A3-BCFB-A618B4152E1D}" type="presOf" srcId="{CB8051D7-0F37-4A9D-923B-E3BA8EE9C743}" destId="{494C77D6-E998-40C5-A7DC-12EB63A76DDE}" srcOrd="0" destOrd="0" presId="urn:microsoft.com/office/officeart/2008/layout/PictureGrid"/>
    <dgm:cxn modelId="{DA4D2DD7-261F-4D35-A4B1-9EFE9B9C7C02}" srcId="{4D88A65F-93F6-4F0D-B260-E5C6F2FF8C66}" destId="{A57562F8-24AC-4C8A-A04F-8C1B4921C2AC}" srcOrd="25" destOrd="0" parTransId="{805D4179-BD41-4A13-8472-1604C845184E}" sibTransId="{0FDCB757-5488-43F9-848F-B5031807ECC6}"/>
    <dgm:cxn modelId="{1AA2E596-6342-4C87-B211-7981B2D6DEBD}" type="presParOf" srcId="{15780C7F-F6AC-4AB1-9AD4-2C163660D9AA}" destId="{DA2ECCA9-163F-4F59-8A8A-7693C1681E91}" srcOrd="0" destOrd="0" presId="urn:microsoft.com/office/officeart/2008/layout/PictureGrid"/>
    <dgm:cxn modelId="{8462CDDB-78C1-4C01-B0F4-085F9041963F}" type="presParOf" srcId="{DA2ECCA9-163F-4F59-8A8A-7693C1681E91}" destId="{8E55EEE2-6092-4CE0-B58C-240A93F68A81}" srcOrd="0" destOrd="0" presId="urn:microsoft.com/office/officeart/2008/layout/PictureGrid"/>
    <dgm:cxn modelId="{D93CA719-2F38-48C5-AA58-6D1886951093}" type="presParOf" srcId="{DA2ECCA9-163F-4F59-8A8A-7693C1681E91}" destId="{F94D9A3A-DF2D-479F-A581-3AF409991C0F}" srcOrd="1" destOrd="0" presId="urn:microsoft.com/office/officeart/2008/layout/PictureGrid"/>
    <dgm:cxn modelId="{1830978C-BE78-4923-82F9-E2E9CBFD71BE}" type="presParOf" srcId="{15780C7F-F6AC-4AB1-9AD4-2C163660D9AA}" destId="{790F3BE6-7B59-4263-B82F-D38774CCF4A1}" srcOrd="1" destOrd="0" presId="urn:microsoft.com/office/officeart/2008/layout/PictureGrid"/>
    <dgm:cxn modelId="{50E6D94D-01DB-4EC5-A1C0-EC724FA32AA5}" type="presParOf" srcId="{15780C7F-F6AC-4AB1-9AD4-2C163660D9AA}" destId="{5C967FEF-42F9-4C40-9B7E-41133091BC01}" srcOrd="2" destOrd="0" presId="urn:microsoft.com/office/officeart/2008/layout/PictureGrid"/>
    <dgm:cxn modelId="{6F837088-FBAE-43EE-B111-85D2B5944088}" type="presParOf" srcId="{5C967FEF-42F9-4C40-9B7E-41133091BC01}" destId="{CC46750C-BF34-40C5-9DA2-207FAEE2A671}" srcOrd="0" destOrd="0" presId="urn:microsoft.com/office/officeart/2008/layout/PictureGrid"/>
    <dgm:cxn modelId="{00C2DCDB-DE80-45B6-ACB5-854EF3C7D28C}" type="presParOf" srcId="{5C967FEF-42F9-4C40-9B7E-41133091BC01}" destId="{2BEFFEFE-E89B-44CE-97B2-C5911459516A}" srcOrd="1" destOrd="0" presId="urn:microsoft.com/office/officeart/2008/layout/PictureGrid"/>
    <dgm:cxn modelId="{132FA5F1-800D-4D99-AA96-C0AA9449124C}" type="presParOf" srcId="{15780C7F-F6AC-4AB1-9AD4-2C163660D9AA}" destId="{456EC4DB-9520-4F3C-AB1F-C9876C976C35}" srcOrd="3" destOrd="0" presId="urn:microsoft.com/office/officeart/2008/layout/PictureGrid"/>
    <dgm:cxn modelId="{39A42C4C-64EF-4404-8ADD-51F1A38B8974}" type="presParOf" srcId="{15780C7F-F6AC-4AB1-9AD4-2C163660D9AA}" destId="{DFF4F7E5-ACB1-4A38-B52A-365CCBD3C0AF}" srcOrd="4" destOrd="0" presId="urn:microsoft.com/office/officeart/2008/layout/PictureGrid"/>
    <dgm:cxn modelId="{C563C567-8531-4993-8A07-38C264AB3AFA}" type="presParOf" srcId="{DFF4F7E5-ACB1-4A38-B52A-365CCBD3C0AF}" destId="{C20F6306-43B4-4B61-8325-CAFFA09EF7AF}" srcOrd="0" destOrd="0" presId="urn:microsoft.com/office/officeart/2008/layout/PictureGrid"/>
    <dgm:cxn modelId="{75CE7AF3-39ED-482C-A71A-A9B1F730E7FC}" type="presParOf" srcId="{DFF4F7E5-ACB1-4A38-B52A-365CCBD3C0AF}" destId="{4E24A41F-DFAE-414C-8263-46BA0D9644B9}" srcOrd="1" destOrd="0" presId="urn:microsoft.com/office/officeart/2008/layout/PictureGrid"/>
    <dgm:cxn modelId="{71886316-CA5A-4D1A-9F2C-20670074E7F6}" type="presParOf" srcId="{15780C7F-F6AC-4AB1-9AD4-2C163660D9AA}" destId="{BA40A3B5-5137-4A83-B013-7AF4B0B4B7B3}" srcOrd="5" destOrd="0" presId="urn:microsoft.com/office/officeart/2008/layout/PictureGrid"/>
    <dgm:cxn modelId="{0F019C94-639A-4E55-A392-989322471F83}" type="presParOf" srcId="{15780C7F-F6AC-4AB1-9AD4-2C163660D9AA}" destId="{265939D3-0EAA-4935-8309-3F169DAC28DB}" srcOrd="6" destOrd="0" presId="urn:microsoft.com/office/officeart/2008/layout/PictureGrid"/>
    <dgm:cxn modelId="{7C6E4FE2-3BF7-4A02-81BE-958BA1C2DCE6}" type="presParOf" srcId="{265939D3-0EAA-4935-8309-3F169DAC28DB}" destId="{1B31DB01-420F-4048-82BE-A592522B246D}" srcOrd="0" destOrd="0" presId="urn:microsoft.com/office/officeart/2008/layout/PictureGrid"/>
    <dgm:cxn modelId="{BF29A3A8-6396-4285-810E-D7FC7F449D70}" type="presParOf" srcId="{265939D3-0EAA-4935-8309-3F169DAC28DB}" destId="{4C9BBE63-8530-42C5-9322-31E6D204912C}" srcOrd="1" destOrd="0" presId="urn:microsoft.com/office/officeart/2008/layout/PictureGrid"/>
    <dgm:cxn modelId="{A555752B-A43F-4BDE-AEE9-ABC5DBAF7427}" type="presParOf" srcId="{15780C7F-F6AC-4AB1-9AD4-2C163660D9AA}" destId="{18C80260-C959-4DB2-82B2-769A09061A65}" srcOrd="7" destOrd="0" presId="urn:microsoft.com/office/officeart/2008/layout/PictureGrid"/>
    <dgm:cxn modelId="{ACDD1360-7224-4731-B667-9FA9EA168BF8}" type="presParOf" srcId="{15780C7F-F6AC-4AB1-9AD4-2C163660D9AA}" destId="{8DD19393-15B8-4721-BA5C-0E379FECE762}" srcOrd="8" destOrd="0" presId="urn:microsoft.com/office/officeart/2008/layout/PictureGrid"/>
    <dgm:cxn modelId="{BA9614DF-F208-4948-83B1-188E62B2C175}" type="presParOf" srcId="{8DD19393-15B8-4721-BA5C-0E379FECE762}" destId="{C128C297-9C9F-4699-B73F-D2F21C0AEE05}" srcOrd="0" destOrd="0" presId="urn:microsoft.com/office/officeart/2008/layout/PictureGrid"/>
    <dgm:cxn modelId="{FCA7073B-FC3D-4CA1-A866-316318262897}" type="presParOf" srcId="{8DD19393-15B8-4721-BA5C-0E379FECE762}" destId="{CBE549AF-9B76-41F3-8747-5CF31F60E399}" srcOrd="1" destOrd="0" presId="urn:microsoft.com/office/officeart/2008/layout/PictureGrid"/>
    <dgm:cxn modelId="{896CEC02-C683-412F-BCC7-BCD23A3CD6B3}" type="presParOf" srcId="{15780C7F-F6AC-4AB1-9AD4-2C163660D9AA}" destId="{0BB0F504-69C5-4D25-8BFB-E3811B59E136}" srcOrd="9" destOrd="0" presId="urn:microsoft.com/office/officeart/2008/layout/PictureGrid"/>
    <dgm:cxn modelId="{ED074A2E-700F-4631-9532-B1178E51E02F}" type="presParOf" srcId="{15780C7F-F6AC-4AB1-9AD4-2C163660D9AA}" destId="{891395C5-7943-4A1B-9C93-720267973E44}" srcOrd="10" destOrd="0" presId="urn:microsoft.com/office/officeart/2008/layout/PictureGrid"/>
    <dgm:cxn modelId="{79A0294E-1474-48BB-947A-A224C02B8C75}" type="presParOf" srcId="{891395C5-7943-4A1B-9C93-720267973E44}" destId="{F42E7DE3-B092-4692-9ED4-DE65244232E4}" srcOrd="0" destOrd="0" presId="urn:microsoft.com/office/officeart/2008/layout/PictureGrid"/>
    <dgm:cxn modelId="{095C696D-C48B-439B-85B1-91D2AEC17CE2}" type="presParOf" srcId="{891395C5-7943-4A1B-9C93-720267973E44}" destId="{716C4235-9208-4ADE-8026-DC22BD01F4C3}" srcOrd="1" destOrd="0" presId="urn:microsoft.com/office/officeart/2008/layout/PictureGrid"/>
    <dgm:cxn modelId="{3A27DE37-9DBE-47C9-8A7D-C36352C8F1C1}" type="presParOf" srcId="{15780C7F-F6AC-4AB1-9AD4-2C163660D9AA}" destId="{8C692A12-D3B3-42FF-8D40-29CEEB01F0C0}" srcOrd="11" destOrd="0" presId="urn:microsoft.com/office/officeart/2008/layout/PictureGrid"/>
    <dgm:cxn modelId="{C80DC241-2DA6-4A0F-9A0B-A2E7C4732854}" type="presParOf" srcId="{15780C7F-F6AC-4AB1-9AD4-2C163660D9AA}" destId="{772C75E2-E9D6-4B70-BB00-DEC775CE6DCD}" srcOrd="12" destOrd="0" presId="urn:microsoft.com/office/officeart/2008/layout/PictureGrid"/>
    <dgm:cxn modelId="{37A93FE9-3912-46D1-9D5A-E72CC8626F9C}" type="presParOf" srcId="{772C75E2-E9D6-4B70-BB00-DEC775CE6DCD}" destId="{06DE96CA-599D-418E-BB14-67E17D25FBD0}" srcOrd="0" destOrd="0" presId="urn:microsoft.com/office/officeart/2008/layout/PictureGrid"/>
    <dgm:cxn modelId="{556F6EAE-08BB-4421-91B5-684144BCFD44}" type="presParOf" srcId="{772C75E2-E9D6-4B70-BB00-DEC775CE6DCD}" destId="{CFAF4C16-1B54-4CDB-85E6-57091B2F25C5}" srcOrd="1" destOrd="0" presId="urn:microsoft.com/office/officeart/2008/layout/PictureGrid"/>
    <dgm:cxn modelId="{FED306E2-9E61-4DBB-917C-BBDD0D4EBAAB}" type="presParOf" srcId="{15780C7F-F6AC-4AB1-9AD4-2C163660D9AA}" destId="{0FA9ABD5-907E-4537-9C86-C0D58A23C306}" srcOrd="13" destOrd="0" presId="urn:microsoft.com/office/officeart/2008/layout/PictureGrid"/>
    <dgm:cxn modelId="{3898CD70-9B35-46C7-BDBD-2D2D8B6B294F}" type="presParOf" srcId="{15780C7F-F6AC-4AB1-9AD4-2C163660D9AA}" destId="{667EF583-F478-458B-8DB5-650437935312}" srcOrd="14" destOrd="0" presId="urn:microsoft.com/office/officeart/2008/layout/PictureGrid"/>
    <dgm:cxn modelId="{6C647B03-1AC1-437F-8825-12E62B2A3F52}" type="presParOf" srcId="{667EF583-F478-458B-8DB5-650437935312}" destId="{FE36F7DA-7A2E-4D03-B9F7-F840DE94456A}" srcOrd="0" destOrd="0" presId="urn:microsoft.com/office/officeart/2008/layout/PictureGrid"/>
    <dgm:cxn modelId="{98509BAA-108E-4A9F-9B70-AC99F9E81D13}" type="presParOf" srcId="{667EF583-F478-458B-8DB5-650437935312}" destId="{B8487A07-1E42-47FB-8C69-AD96868DF9A9}" srcOrd="1" destOrd="0" presId="urn:microsoft.com/office/officeart/2008/layout/PictureGrid"/>
    <dgm:cxn modelId="{FE8966ED-F50E-408E-9296-BED201DFB762}" type="presParOf" srcId="{15780C7F-F6AC-4AB1-9AD4-2C163660D9AA}" destId="{F5B38717-854D-4C78-951B-98B2E59FAECB}" srcOrd="15" destOrd="0" presId="urn:microsoft.com/office/officeart/2008/layout/PictureGrid"/>
    <dgm:cxn modelId="{128D77BF-AE63-49ED-899B-C2C64D8CB0AF}" type="presParOf" srcId="{15780C7F-F6AC-4AB1-9AD4-2C163660D9AA}" destId="{680F87E8-C68A-4498-9337-237E46C9C38E}" srcOrd="16" destOrd="0" presId="urn:microsoft.com/office/officeart/2008/layout/PictureGrid"/>
    <dgm:cxn modelId="{ADF8B9EA-D592-489F-99BB-788924D2F0C8}" type="presParOf" srcId="{680F87E8-C68A-4498-9337-237E46C9C38E}" destId="{CFC7F154-65B1-4ED3-B187-D0883FD67C6A}" srcOrd="0" destOrd="0" presId="urn:microsoft.com/office/officeart/2008/layout/PictureGrid"/>
    <dgm:cxn modelId="{4A86D6F9-05DE-4D86-9DDF-EE81B72234D4}" type="presParOf" srcId="{680F87E8-C68A-4498-9337-237E46C9C38E}" destId="{5B1F219A-A8EF-4999-A84C-F62ED952BBEF}" srcOrd="1" destOrd="0" presId="urn:microsoft.com/office/officeart/2008/layout/PictureGrid"/>
    <dgm:cxn modelId="{0F1C697A-2FBA-4CD8-9EF3-B7BC873E6428}" type="presParOf" srcId="{15780C7F-F6AC-4AB1-9AD4-2C163660D9AA}" destId="{F76D44FE-D168-4959-8420-BB3941FD007B}" srcOrd="17" destOrd="0" presId="urn:microsoft.com/office/officeart/2008/layout/PictureGrid"/>
    <dgm:cxn modelId="{F4721664-0AC1-44AE-9F1B-F2D4EF1AE428}" type="presParOf" srcId="{15780C7F-F6AC-4AB1-9AD4-2C163660D9AA}" destId="{BD3EFC5F-326C-4A57-BF06-B42309727F11}" srcOrd="18" destOrd="0" presId="urn:microsoft.com/office/officeart/2008/layout/PictureGrid"/>
    <dgm:cxn modelId="{7552E519-31D1-4273-800D-9E20526E2392}" type="presParOf" srcId="{BD3EFC5F-326C-4A57-BF06-B42309727F11}" destId="{F6604BBB-2B03-418B-BD69-294713BCFA18}" srcOrd="0" destOrd="0" presId="urn:microsoft.com/office/officeart/2008/layout/PictureGrid"/>
    <dgm:cxn modelId="{A2CDF649-4B70-4E2A-B2A2-8FEB44970F46}" type="presParOf" srcId="{BD3EFC5F-326C-4A57-BF06-B42309727F11}" destId="{EEAD0C8C-010C-4064-AD1E-D6C6C97EF614}" srcOrd="1" destOrd="0" presId="urn:microsoft.com/office/officeart/2008/layout/PictureGrid"/>
    <dgm:cxn modelId="{F990C3A0-F254-434F-89C4-0B4AE9E8CDFE}" type="presParOf" srcId="{15780C7F-F6AC-4AB1-9AD4-2C163660D9AA}" destId="{F1139443-E632-4445-8AB2-C5157CCC223F}" srcOrd="19" destOrd="0" presId="urn:microsoft.com/office/officeart/2008/layout/PictureGrid"/>
    <dgm:cxn modelId="{7B1785E3-14C3-4A0F-BE01-5C4E21DAD822}" type="presParOf" srcId="{15780C7F-F6AC-4AB1-9AD4-2C163660D9AA}" destId="{8927DB5B-1F01-48D2-B005-441C9B169163}" srcOrd="20" destOrd="0" presId="urn:microsoft.com/office/officeart/2008/layout/PictureGrid"/>
    <dgm:cxn modelId="{B690982F-5ECD-4F4E-B9E6-E03DD8D2ADEB}" type="presParOf" srcId="{8927DB5B-1F01-48D2-B005-441C9B169163}" destId="{202F3950-820C-4883-9C40-189B06F26AF6}" srcOrd="0" destOrd="0" presId="urn:microsoft.com/office/officeart/2008/layout/PictureGrid"/>
    <dgm:cxn modelId="{0AC4FA5E-98C0-463F-93A9-F4439B41A203}" type="presParOf" srcId="{8927DB5B-1F01-48D2-B005-441C9B169163}" destId="{974F3838-B536-4B0C-B47D-AA094CC90E00}" srcOrd="1" destOrd="0" presId="urn:microsoft.com/office/officeart/2008/layout/PictureGrid"/>
    <dgm:cxn modelId="{AE66081E-1EB4-4FB7-9C14-C5F60D67248B}" type="presParOf" srcId="{15780C7F-F6AC-4AB1-9AD4-2C163660D9AA}" destId="{883814E3-90F6-4FB7-92C0-C3D6623C3B92}" srcOrd="21" destOrd="0" presId="urn:microsoft.com/office/officeart/2008/layout/PictureGrid"/>
    <dgm:cxn modelId="{99DC1E98-D684-4F31-AFFE-B7F81FF8DF05}" type="presParOf" srcId="{15780C7F-F6AC-4AB1-9AD4-2C163660D9AA}" destId="{C54BAAAD-E7F6-4039-98C1-62D958A7E29E}" srcOrd="22" destOrd="0" presId="urn:microsoft.com/office/officeart/2008/layout/PictureGrid"/>
    <dgm:cxn modelId="{641EDACB-1556-402F-B207-CDF4F63813D1}" type="presParOf" srcId="{C54BAAAD-E7F6-4039-98C1-62D958A7E29E}" destId="{DE76088E-5339-433C-A0B2-2C90B101E874}" srcOrd="0" destOrd="0" presId="urn:microsoft.com/office/officeart/2008/layout/PictureGrid"/>
    <dgm:cxn modelId="{0D820C8E-AEE7-4706-8C88-58AB12D0E654}" type="presParOf" srcId="{C54BAAAD-E7F6-4039-98C1-62D958A7E29E}" destId="{CBB91570-774E-4A37-AF8E-229E0F81AB43}" srcOrd="1" destOrd="0" presId="urn:microsoft.com/office/officeart/2008/layout/PictureGrid"/>
    <dgm:cxn modelId="{C195F05D-AFBB-4C09-AC1A-18D8F0C5EC90}" type="presParOf" srcId="{15780C7F-F6AC-4AB1-9AD4-2C163660D9AA}" destId="{C1A11ADC-FF92-4517-AAE2-3323F4A8ADF2}" srcOrd="23" destOrd="0" presId="urn:microsoft.com/office/officeart/2008/layout/PictureGrid"/>
    <dgm:cxn modelId="{74879B24-359B-4944-8B7B-3FF7427BA3A8}" type="presParOf" srcId="{15780C7F-F6AC-4AB1-9AD4-2C163660D9AA}" destId="{6818B153-704F-4861-AEB8-8535E7F1B3C1}" srcOrd="24" destOrd="0" presId="urn:microsoft.com/office/officeart/2008/layout/PictureGrid"/>
    <dgm:cxn modelId="{8F758BD9-49AC-4288-9900-B53B30C24DA3}" type="presParOf" srcId="{6818B153-704F-4861-AEB8-8535E7F1B3C1}" destId="{F21F686E-56F3-4409-9864-8CEE98943ACD}" srcOrd="0" destOrd="0" presId="urn:microsoft.com/office/officeart/2008/layout/PictureGrid"/>
    <dgm:cxn modelId="{B9F5D313-3336-4FF5-8C70-706E9F1C2E51}" type="presParOf" srcId="{6818B153-704F-4861-AEB8-8535E7F1B3C1}" destId="{4D7A25FC-E829-488A-9E96-D69C6161AE80}" srcOrd="1" destOrd="0" presId="urn:microsoft.com/office/officeart/2008/layout/PictureGrid"/>
    <dgm:cxn modelId="{3323C306-33BA-4AEB-86C7-E237A1BC65AD}" type="presParOf" srcId="{15780C7F-F6AC-4AB1-9AD4-2C163660D9AA}" destId="{0E003B9B-D173-46EE-B1A2-1786359EFC9C}" srcOrd="25" destOrd="0" presId="urn:microsoft.com/office/officeart/2008/layout/PictureGrid"/>
    <dgm:cxn modelId="{8B8BA73D-C9D9-4207-9DCC-07883373D5A7}" type="presParOf" srcId="{15780C7F-F6AC-4AB1-9AD4-2C163660D9AA}" destId="{FA885DBF-333E-4089-B4E6-3F9AAF3509BB}" srcOrd="26" destOrd="0" presId="urn:microsoft.com/office/officeart/2008/layout/PictureGrid"/>
    <dgm:cxn modelId="{9F3A1E15-D124-49FA-A5F9-0D421FB27675}" type="presParOf" srcId="{FA885DBF-333E-4089-B4E6-3F9AAF3509BB}" destId="{BD2B4A75-58E2-4F7E-8C2A-28F815F98BBE}" srcOrd="0" destOrd="0" presId="urn:microsoft.com/office/officeart/2008/layout/PictureGrid"/>
    <dgm:cxn modelId="{58777CFA-3E0D-4563-8763-97FAF84C285E}" type="presParOf" srcId="{FA885DBF-333E-4089-B4E6-3F9AAF3509BB}" destId="{5FD9D9A5-915E-489F-A45C-CFF14007B8D6}" srcOrd="1" destOrd="0" presId="urn:microsoft.com/office/officeart/2008/layout/PictureGrid"/>
    <dgm:cxn modelId="{98C8EA6E-4422-4698-9D16-D3521BD7AA33}" type="presParOf" srcId="{15780C7F-F6AC-4AB1-9AD4-2C163660D9AA}" destId="{675237A2-2353-421B-BEFD-ADDB2512389E}" srcOrd="27" destOrd="0" presId="urn:microsoft.com/office/officeart/2008/layout/PictureGrid"/>
    <dgm:cxn modelId="{09207BED-BD4F-45D8-B3C5-7A28B7A08B21}" type="presParOf" srcId="{15780C7F-F6AC-4AB1-9AD4-2C163660D9AA}" destId="{FF9DD7F7-588C-410F-851C-06CB71C537CA}" srcOrd="28" destOrd="0" presId="urn:microsoft.com/office/officeart/2008/layout/PictureGrid"/>
    <dgm:cxn modelId="{3A6CEAD3-6C29-4612-B549-ED1E14AE5651}" type="presParOf" srcId="{FF9DD7F7-588C-410F-851C-06CB71C537CA}" destId="{D93E643B-A6D6-4EED-9D55-20742244C48A}" srcOrd="0" destOrd="0" presId="urn:microsoft.com/office/officeart/2008/layout/PictureGrid"/>
    <dgm:cxn modelId="{96C94E19-D12E-44C5-ADAD-D78B430B8C8B}" type="presParOf" srcId="{FF9DD7F7-588C-410F-851C-06CB71C537CA}" destId="{23A0FE8C-5C88-486C-97A3-D12410EE0481}" srcOrd="1" destOrd="0" presId="urn:microsoft.com/office/officeart/2008/layout/PictureGrid"/>
    <dgm:cxn modelId="{FAD41E54-E29D-4C23-B738-8324EE18328F}" type="presParOf" srcId="{15780C7F-F6AC-4AB1-9AD4-2C163660D9AA}" destId="{804E31DE-4166-4AF7-BD3F-04E3E1D3A304}" srcOrd="29" destOrd="0" presId="urn:microsoft.com/office/officeart/2008/layout/PictureGrid"/>
    <dgm:cxn modelId="{0200CC4B-7FF8-451C-BBCB-9F29C8063598}" type="presParOf" srcId="{15780C7F-F6AC-4AB1-9AD4-2C163660D9AA}" destId="{8C5A1CEE-2552-4F6F-B9DD-AE81809C543F}" srcOrd="30" destOrd="0" presId="urn:microsoft.com/office/officeart/2008/layout/PictureGrid"/>
    <dgm:cxn modelId="{172E437C-63A4-40B2-86BA-34DAEAC14707}" type="presParOf" srcId="{8C5A1CEE-2552-4F6F-B9DD-AE81809C543F}" destId="{CBD764E7-CD24-4F8B-9DC6-02CD264D06BE}" srcOrd="0" destOrd="0" presId="urn:microsoft.com/office/officeart/2008/layout/PictureGrid"/>
    <dgm:cxn modelId="{74A21B14-8255-4E51-B3E1-05B8EF1B6413}" type="presParOf" srcId="{8C5A1CEE-2552-4F6F-B9DD-AE81809C543F}" destId="{43634879-2EC4-45DD-96D8-ACD97B4B43BE}" srcOrd="1" destOrd="0" presId="urn:microsoft.com/office/officeart/2008/layout/PictureGrid"/>
    <dgm:cxn modelId="{D5B70EC6-DB88-4E2D-BDB7-836DDEFF842C}" type="presParOf" srcId="{15780C7F-F6AC-4AB1-9AD4-2C163660D9AA}" destId="{1B0E60AA-05DA-4D3E-8CEF-C3D499022F01}" srcOrd="31" destOrd="0" presId="urn:microsoft.com/office/officeart/2008/layout/PictureGrid"/>
    <dgm:cxn modelId="{ED48850F-D3BC-41C0-919E-72B0B9907799}" type="presParOf" srcId="{15780C7F-F6AC-4AB1-9AD4-2C163660D9AA}" destId="{F2B0FE67-0247-41AD-A61A-B3F2E96B525D}" srcOrd="32" destOrd="0" presId="urn:microsoft.com/office/officeart/2008/layout/PictureGrid"/>
    <dgm:cxn modelId="{AA7A8AF4-F229-4B2E-901A-E75FA2C8BEC5}" type="presParOf" srcId="{F2B0FE67-0247-41AD-A61A-B3F2E96B525D}" destId="{D863485D-497A-4E12-97F8-C66F8B766055}" srcOrd="0" destOrd="0" presId="urn:microsoft.com/office/officeart/2008/layout/PictureGrid"/>
    <dgm:cxn modelId="{5998C095-7A24-4FAD-B10C-24A28E9E3C1F}" type="presParOf" srcId="{F2B0FE67-0247-41AD-A61A-B3F2E96B525D}" destId="{0419FD77-1E36-4930-AA13-8C42610BCE4B}" srcOrd="1" destOrd="0" presId="urn:microsoft.com/office/officeart/2008/layout/PictureGrid"/>
    <dgm:cxn modelId="{526A428E-2710-409F-83A2-ECEFD5BC8F9F}" type="presParOf" srcId="{15780C7F-F6AC-4AB1-9AD4-2C163660D9AA}" destId="{D1E2A1C4-16AF-4C34-A49A-1E04BDFBC0D2}" srcOrd="33" destOrd="0" presId="urn:microsoft.com/office/officeart/2008/layout/PictureGrid"/>
    <dgm:cxn modelId="{FFD339A1-F405-4C5D-A41F-2C8344B53AEB}" type="presParOf" srcId="{15780C7F-F6AC-4AB1-9AD4-2C163660D9AA}" destId="{D84EFD20-3AC4-491E-B172-21F6FD9B27FE}" srcOrd="34" destOrd="0" presId="urn:microsoft.com/office/officeart/2008/layout/PictureGrid"/>
    <dgm:cxn modelId="{A189A778-63A2-45E7-9D0A-2E647BBF8F45}" type="presParOf" srcId="{D84EFD20-3AC4-491E-B172-21F6FD9B27FE}" destId="{ADBB781F-7283-4C90-9A17-E19CBCC3AB34}" srcOrd="0" destOrd="0" presId="urn:microsoft.com/office/officeart/2008/layout/PictureGrid"/>
    <dgm:cxn modelId="{3DCE852B-C476-43ED-A5D5-DE8F2C125AE2}" type="presParOf" srcId="{D84EFD20-3AC4-491E-B172-21F6FD9B27FE}" destId="{A706B044-F869-4203-874D-FB055161079D}" srcOrd="1" destOrd="0" presId="urn:microsoft.com/office/officeart/2008/layout/PictureGrid"/>
    <dgm:cxn modelId="{BBC26CBA-34E0-4DE7-8EEA-53660ECB9E16}" type="presParOf" srcId="{15780C7F-F6AC-4AB1-9AD4-2C163660D9AA}" destId="{841FEF30-A974-48E5-83D6-13F6674C056C}" srcOrd="35" destOrd="0" presId="urn:microsoft.com/office/officeart/2008/layout/PictureGrid"/>
    <dgm:cxn modelId="{23C5130C-177E-4198-B657-012C802CA008}" type="presParOf" srcId="{15780C7F-F6AC-4AB1-9AD4-2C163660D9AA}" destId="{9BCCA268-0A9C-4E3A-B0B4-6EC94CB3E812}" srcOrd="36" destOrd="0" presId="urn:microsoft.com/office/officeart/2008/layout/PictureGrid"/>
    <dgm:cxn modelId="{81599449-7946-47F7-9396-0533FD7D9A5B}" type="presParOf" srcId="{9BCCA268-0A9C-4E3A-B0B4-6EC94CB3E812}" destId="{BC576283-F2A3-4105-AC81-03933F9474D1}" srcOrd="0" destOrd="0" presId="urn:microsoft.com/office/officeart/2008/layout/PictureGrid"/>
    <dgm:cxn modelId="{2A7A1A14-28C3-45B5-9223-D1FCAC509D67}" type="presParOf" srcId="{9BCCA268-0A9C-4E3A-B0B4-6EC94CB3E812}" destId="{B77BB411-7DF8-41E7-B838-4867C49FEB20}" srcOrd="1" destOrd="0" presId="urn:microsoft.com/office/officeart/2008/layout/PictureGrid"/>
    <dgm:cxn modelId="{75B2D621-9A56-4570-857E-75352114AEB5}" type="presParOf" srcId="{15780C7F-F6AC-4AB1-9AD4-2C163660D9AA}" destId="{B2C94D81-333B-4D13-ADBE-1FDE56F495C0}" srcOrd="37" destOrd="0" presId="urn:microsoft.com/office/officeart/2008/layout/PictureGrid"/>
    <dgm:cxn modelId="{F644EE0C-40B1-4958-9D6C-61575D8EEA1B}" type="presParOf" srcId="{15780C7F-F6AC-4AB1-9AD4-2C163660D9AA}" destId="{802C9968-E565-420C-AD27-1920B9618017}" srcOrd="38" destOrd="0" presId="urn:microsoft.com/office/officeart/2008/layout/PictureGrid"/>
    <dgm:cxn modelId="{9867E1E3-9B97-4EAE-9EF2-516007191C5D}" type="presParOf" srcId="{802C9968-E565-420C-AD27-1920B9618017}" destId="{0BF379FE-2667-4A67-8FB7-1A0824DCD22F}" srcOrd="0" destOrd="0" presId="urn:microsoft.com/office/officeart/2008/layout/PictureGrid"/>
    <dgm:cxn modelId="{C0348B1D-CC46-48A9-9343-FFEB9DF4F8F6}" type="presParOf" srcId="{802C9968-E565-420C-AD27-1920B9618017}" destId="{F11ADBC3-AB41-4AD6-B620-9357A7868373}" srcOrd="1" destOrd="0" presId="urn:microsoft.com/office/officeart/2008/layout/PictureGrid"/>
    <dgm:cxn modelId="{81865A92-A8A1-43AC-B4AB-116E90A24668}" type="presParOf" srcId="{15780C7F-F6AC-4AB1-9AD4-2C163660D9AA}" destId="{D5234A55-ACBF-4F72-9FE2-1F6C4E0F5BE4}" srcOrd="39" destOrd="0" presId="urn:microsoft.com/office/officeart/2008/layout/PictureGrid"/>
    <dgm:cxn modelId="{70580151-4037-4A88-AF9C-0D54CC23ABBD}" type="presParOf" srcId="{15780C7F-F6AC-4AB1-9AD4-2C163660D9AA}" destId="{D9023ACF-636A-4314-9C73-2F85E411A7E6}" srcOrd="40" destOrd="0" presId="urn:microsoft.com/office/officeart/2008/layout/PictureGrid"/>
    <dgm:cxn modelId="{9DCD7191-0673-45B6-A886-E8F1DB51183E}" type="presParOf" srcId="{D9023ACF-636A-4314-9C73-2F85E411A7E6}" destId="{B2B4EE64-EBDC-4CD3-A129-D2B00DAC464E}" srcOrd="0" destOrd="0" presId="urn:microsoft.com/office/officeart/2008/layout/PictureGrid"/>
    <dgm:cxn modelId="{B7999A44-7CFE-4E54-BC66-1B8C9C47769D}" type="presParOf" srcId="{D9023ACF-636A-4314-9C73-2F85E411A7E6}" destId="{E86D2AD8-ED04-4674-9E2F-96582F561444}" srcOrd="1" destOrd="0" presId="urn:microsoft.com/office/officeart/2008/layout/PictureGrid"/>
    <dgm:cxn modelId="{E671B018-7E28-4D2B-866F-20FCE5FAEE89}" type="presParOf" srcId="{15780C7F-F6AC-4AB1-9AD4-2C163660D9AA}" destId="{7AB6610E-5F31-4CEC-9591-73FED48B768A}" srcOrd="41" destOrd="0" presId="urn:microsoft.com/office/officeart/2008/layout/PictureGrid"/>
    <dgm:cxn modelId="{26E96068-7BDF-4132-BDE1-A71937A0AFC7}" type="presParOf" srcId="{15780C7F-F6AC-4AB1-9AD4-2C163660D9AA}" destId="{3BBE6D1D-3DA9-457D-804B-2C9FFB1E54B6}" srcOrd="42" destOrd="0" presId="urn:microsoft.com/office/officeart/2008/layout/PictureGrid"/>
    <dgm:cxn modelId="{0CFA6ED2-AC15-48CE-B8D5-A23F2DEA44B1}" type="presParOf" srcId="{3BBE6D1D-3DA9-457D-804B-2C9FFB1E54B6}" destId="{EF526FFA-59C1-4F57-AA66-3F0D4BF49CF9}" srcOrd="0" destOrd="0" presId="urn:microsoft.com/office/officeart/2008/layout/PictureGrid"/>
    <dgm:cxn modelId="{3CD26624-0E81-48AD-85EF-318B404DE7EF}" type="presParOf" srcId="{3BBE6D1D-3DA9-457D-804B-2C9FFB1E54B6}" destId="{A58B7CFC-0D7B-41FD-804A-86A04FDF632E}" srcOrd="1" destOrd="0" presId="urn:microsoft.com/office/officeart/2008/layout/PictureGrid"/>
    <dgm:cxn modelId="{1889C954-C540-4FC3-8EFA-4A8AE602ACF9}" type="presParOf" srcId="{15780C7F-F6AC-4AB1-9AD4-2C163660D9AA}" destId="{0C7885DA-2287-46A1-9AC5-6FAAA6DD491A}" srcOrd="43" destOrd="0" presId="urn:microsoft.com/office/officeart/2008/layout/PictureGrid"/>
    <dgm:cxn modelId="{8712E696-0FA9-4A07-849C-241C5F77BCA6}" type="presParOf" srcId="{15780C7F-F6AC-4AB1-9AD4-2C163660D9AA}" destId="{E170F6EE-AFE1-40EB-A3B3-476DFC5DE3D3}" srcOrd="44" destOrd="0" presId="urn:microsoft.com/office/officeart/2008/layout/PictureGrid"/>
    <dgm:cxn modelId="{137F2F5A-75A3-4289-9D8C-03AF65B57C11}" type="presParOf" srcId="{E170F6EE-AFE1-40EB-A3B3-476DFC5DE3D3}" destId="{0290C083-8984-4A58-9A29-103FAC96A5A4}" srcOrd="0" destOrd="0" presId="urn:microsoft.com/office/officeart/2008/layout/PictureGrid"/>
    <dgm:cxn modelId="{085574C6-263F-48B3-9877-87D89EEB571E}" type="presParOf" srcId="{E170F6EE-AFE1-40EB-A3B3-476DFC5DE3D3}" destId="{960A8347-B4E2-4341-A59F-490C6034BA8E}" srcOrd="1" destOrd="0" presId="urn:microsoft.com/office/officeart/2008/layout/PictureGrid"/>
    <dgm:cxn modelId="{3E671AE6-8298-491E-B764-5D1B81C29123}" type="presParOf" srcId="{15780C7F-F6AC-4AB1-9AD4-2C163660D9AA}" destId="{2FCBCE55-3CC1-41AC-8D81-719C36E125E1}" srcOrd="45" destOrd="0" presId="urn:microsoft.com/office/officeart/2008/layout/PictureGrid"/>
    <dgm:cxn modelId="{F59CEDA7-6A2F-40F6-8A25-CE0A5F502C00}" type="presParOf" srcId="{15780C7F-F6AC-4AB1-9AD4-2C163660D9AA}" destId="{FAFA2FF7-C918-4C0B-AF27-C5B29469389A}" srcOrd="46" destOrd="0" presId="urn:microsoft.com/office/officeart/2008/layout/PictureGrid"/>
    <dgm:cxn modelId="{B4629303-8863-4324-A17F-38E8AE85CFCD}" type="presParOf" srcId="{FAFA2FF7-C918-4C0B-AF27-C5B29469389A}" destId="{B5B1E80B-AEFC-493A-AE5E-6DEA2C2372D7}" srcOrd="0" destOrd="0" presId="urn:microsoft.com/office/officeart/2008/layout/PictureGrid"/>
    <dgm:cxn modelId="{98C7BF50-9B66-4E40-A515-49D854170E0A}" type="presParOf" srcId="{FAFA2FF7-C918-4C0B-AF27-C5B29469389A}" destId="{ACF2AB60-5180-498E-82C2-07462E7946FA}" srcOrd="1" destOrd="0" presId="urn:microsoft.com/office/officeart/2008/layout/PictureGrid"/>
    <dgm:cxn modelId="{75CEA44E-3147-49E6-9E5F-0C5192CBD140}" type="presParOf" srcId="{15780C7F-F6AC-4AB1-9AD4-2C163660D9AA}" destId="{BBC71B6C-7E49-411D-94FE-C77C87C91E80}" srcOrd="47" destOrd="0" presId="urn:microsoft.com/office/officeart/2008/layout/PictureGrid"/>
    <dgm:cxn modelId="{D76F3535-2EC9-44CF-BDCA-690D0136CBD1}" type="presParOf" srcId="{15780C7F-F6AC-4AB1-9AD4-2C163660D9AA}" destId="{AD16989E-8C37-4EA7-AE0B-D883229A06A7}" srcOrd="48" destOrd="0" presId="urn:microsoft.com/office/officeart/2008/layout/PictureGrid"/>
    <dgm:cxn modelId="{8459D408-1F1B-4FC2-884A-C43CD812B460}" type="presParOf" srcId="{AD16989E-8C37-4EA7-AE0B-D883229A06A7}" destId="{39A160A9-32D5-44A5-BC57-4FCB65BBF95A}" srcOrd="0" destOrd="0" presId="urn:microsoft.com/office/officeart/2008/layout/PictureGrid"/>
    <dgm:cxn modelId="{2CDB5708-614E-47A9-9B3B-E6B692E5C5E6}" type="presParOf" srcId="{AD16989E-8C37-4EA7-AE0B-D883229A06A7}" destId="{DE0856BE-7B74-427F-84DD-7881E6D3C695}" srcOrd="1" destOrd="0" presId="urn:microsoft.com/office/officeart/2008/layout/PictureGrid"/>
    <dgm:cxn modelId="{DAD35F9E-AD6A-4FBD-A9E8-A3BF999BD6AB}" type="presParOf" srcId="{15780C7F-F6AC-4AB1-9AD4-2C163660D9AA}" destId="{29CC4303-B3C5-4247-826B-765A1DF6BFB5}" srcOrd="49" destOrd="0" presId="urn:microsoft.com/office/officeart/2008/layout/PictureGrid"/>
    <dgm:cxn modelId="{B3984360-CA9A-48C8-ABC1-15BC7BE75749}" type="presParOf" srcId="{15780C7F-F6AC-4AB1-9AD4-2C163660D9AA}" destId="{C4794BC7-6189-46C4-A423-857B575E33B7}" srcOrd="50" destOrd="0" presId="urn:microsoft.com/office/officeart/2008/layout/PictureGrid"/>
    <dgm:cxn modelId="{B6B265D0-E246-405A-89E6-8A2DB16F180F}" type="presParOf" srcId="{C4794BC7-6189-46C4-A423-857B575E33B7}" destId="{D48CBBB5-296D-413D-9F6E-DF54EAD01A11}" srcOrd="0" destOrd="0" presId="urn:microsoft.com/office/officeart/2008/layout/PictureGrid"/>
    <dgm:cxn modelId="{611CABB3-831D-404E-8191-FBC35231117D}" type="presParOf" srcId="{C4794BC7-6189-46C4-A423-857B575E33B7}" destId="{121F18D5-F2A1-41E2-87EA-6796C2E6F673}" srcOrd="1" destOrd="0" presId="urn:microsoft.com/office/officeart/2008/layout/PictureGrid"/>
    <dgm:cxn modelId="{2F8DD0B5-D487-4200-B0EC-0DD2B1659744}" type="presParOf" srcId="{15780C7F-F6AC-4AB1-9AD4-2C163660D9AA}" destId="{14D88B0E-426B-4E26-8841-20AFFC507F1E}" srcOrd="51" destOrd="0" presId="urn:microsoft.com/office/officeart/2008/layout/PictureGrid"/>
    <dgm:cxn modelId="{F3A924B1-BE5C-466F-968E-65249E98C0C0}" type="presParOf" srcId="{15780C7F-F6AC-4AB1-9AD4-2C163660D9AA}" destId="{056F5E64-CC52-4C25-8CC8-48189D67109B}" srcOrd="52" destOrd="0" presId="urn:microsoft.com/office/officeart/2008/layout/PictureGrid"/>
    <dgm:cxn modelId="{F2F96DC9-9253-4748-8B20-AC401FC9363E}" type="presParOf" srcId="{056F5E64-CC52-4C25-8CC8-48189D67109B}" destId="{DEB29C8B-AE3E-4C5F-8A84-BD10AA46A50B}" srcOrd="0" destOrd="0" presId="urn:microsoft.com/office/officeart/2008/layout/PictureGrid"/>
    <dgm:cxn modelId="{9169B8C9-B990-4AF5-90EB-FA78B72EF8AE}" type="presParOf" srcId="{056F5E64-CC52-4C25-8CC8-48189D67109B}" destId="{46424332-3BB0-489C-B781-C73A00441A19}" srcOrd="1" destOrd="0" presId="urn:microsoft.com/office/officeart/2008/layout/PictureGrid"/>
    <dgm:cxn modelId="{C206CAE7-C0C7-4CB1-92FF-FC8794518529}" type="presParOf" srcId="{15780C7F-F6AC-4AB1-9AD4-2C163660D9AA}" destId="{3D2E172B-B258-4F1A-A250-5BD03CC5B9D2}" srcOrd="53" destOrd="0" presId="urn:microsoft.com/office/officeart/2008/layout/PictureGrid"/>
    <dgm:cxn modelId="{BB5EEB7D-CA45-40BB-AAE1-F99A9E9779F6}" type="presParOf" srcId="{15780C7F-F6AC-4AB1-9AD4-2C163660D9AA}" destId="{143D2D7C-193E-4CE6-A756-D5727179FA2C}" srcOrd="54" destOrd="0" presId="urn:microsoft.com/office/officeart/2008/layout/PictureGrid"/>
    <dgm:cxn modelId="{84BE5395-97AC-4FE9-9C7F-BDCEB7DC4AE0}" type="presParOf" srcId="{143D2D7C-193E-4CE6-A756-D5727179FA2C}" destId="{C31E693B-7740-45F7-9214-7E27AB5814B7}" srcOrd="0" destOrd="0" presId="urn:microsoft.com/office/officeart/2008/layout/PictureGrid"/>
    <dgm:cxn modelId="{2FCCEEA5-8819-4E16-BF7F-29617FDFE31D}" type="presParOf" srcId="{143D2D7C-193E-4CE6-A756-D5727179FA2C}" destId="{2A405364-B6E0-4BC5-A332-C2C918A56DCB}" srcOrd="1" destOrd="0" presId="urn:microsoft.com/office/officeart/2008/layout/PictureGrid"/>
    <dgm:cxn modelId="{850FBBF9-0FB7-423C-ADAD-C8C66EC90AB4}" type="presParOf" srcId="{15780C7F-F6AC-4AB1-9AD4-2C163660D9AA}" destId="{60585B79-8AA9-46D4-98DB-F9CE37C695D1}" srcOrd="55" destOrd="0" presId="urn:microsoft.com/office/officeart/2008/layout/PictureGrid"/>
    <dgm:cxn modelId="{F451858F-1920-43EF-BED4-681677FD9E18}" type="presParOf" srcId="{15780C7F-F6AC-4AB1-9AD4-2C163660D9AA}" destId="{D5F9BD98-C017-4ECF-AF16-97047CAD012E}" srcOrd="56" destOrd="0" presId="urn:microsoft.com/office/officeart/2008/layout/PictureGrid"/>
    <dgm:cxn modelId="{9BEEE585-A921-448C-A7DD-02FC72D0855E}" type="presParOf" srcId="{D5F9BD98-C017-4ECF-AF16-97047CAD012E}" destId="{A17E6982-4C9C-4040-B0D8-AF98E62C177A}" srcOrd="0" destOrd="0" presId="urn:microsoft.com/office/officeart/2008/layout/PictureGrid"/>
    <dgm:cxn modelId="{686089CF-19FB-4F60-BE43-9A82D71E0E03}" type="presParOf" srcId="{D5F9BD98-C017-4ECF-AF16-97047CAD012E}" destId="{ADCB1C76-60C7-48B8-BDE1-B2D5AFA172FA}" srcOrd="1" destOrd="0" presId="urn:microsoft.com/office/officeart/2008/layout/PictureGrid"/>
    <dgm:cxn modelId="{2B4C5E9B-5D72-4352-97A2-DD45FB78A013}" type="presParOf" srcId="{15780C7F-F6AC-4AB1-9AD4-2C163660D9AA}" destId="{45D6F8DB-EA3C-4F1E-A598-0B5086791BC7}" srcOrd="57" destOrd="0" presId="urn:microsoft.com/office/officeart/2008/layout/PictureGrid"/>
    <dgm:cxn modelId="{F94F045B-AE0C-4564-85F5-12FA2233C160}" type="presParOf" srcId="{15780C7F-F6AC-4AB1-9AD4-2C163660D9AA}" destId="{20455909-207E-4E6E-A68E-0B5BF6C40C12}" srcOrd="58" destOrd="0" presId="urn:microsoft.com/office/officeart/2008/layout/PictureGrid"/>
    <dgm:cxn modelId="{B8E38AFD-217E-4A95-BF3D-AD1E107CB250}" type="presParOf" srcId="{20455909-207E-4E6E-A68E-0B5BF6C40C12}" destId="{696BF133-71CD-492A-9020-ECFE5A2D3E66}" srcOrd="0" destOrd="0" presId="urn:microsoft.com/office/officeart/2008/layout/PictureGrid"/>
    <dgm:cxn modelId="{B504966E-243C-47DD-9BA7-891F45F78E0B}" type="presParOf" srcId="{20455909-207E-4E6E-A68E-0B5BF6C40C12}" destId="{38388F03-6D0B-4967-ABBC-A8CCF239D615}" srcOrd="1" destOrd="0" presId="urn:microsoft.com/office/officeart/2008/layout/PictureGrid"/>
    <dgm:cxn modelId="{21C0BDB3-DF23-4A63-B92D-B3A53B658B6D}" type="presParOf" srcId="{15780C7F-F6AC-4AB1-9AD4-2C163660D9AA}" destId="{2E4BFFDF-1D61-4186-B6A6-70B5B6F05549}" srcOrd="59" destOrd="0" presId="urn:microsoft.com/office/officeart/2008/layout/PictureGrid"/>
    <dgm:cxn modelId="{9DD83BFF-8464-4905-A0F9-6B7ADF8D4353}" type="presParOf" srcId="{15780C7F-F6AC-4AB1-9AD4-2C163660D9AA}" destId="{E3505CE1-BB8F-4424-8B15-7431D2C58450}" srcOrd="60" destOrd="0" presId="urn:microsoft.com/office/officeart/2008/layout/PictureGrid"/>
    <dgm:cxn modelId="{397BB934-A4F0-41E0-B482-65430335F908}" type="presParOf" srcId="{E3505CE1-BB8F-4424-8B15-7431D2C58450}" destId="{B916BC47-5269-47C0-A445-CEC3AA3DC907}" srcOrd="0" destOrd="0" presId="urn:microsoft.com/office/officeart/2008/layout/PictureGrid"/>
    <dgm:cxn modelId="{C98A4AAD-331F-4FA5-8491-B97DF1EAD77D}" type="presParOf" srcId="{E3505CE1-BB8F-4424-8B15-7431D2C58450}" destId="{F1930F15-0262-4683-9615-DF9ACD1BE071}" srcOrd="1" destOrd="0" presId="urn:microsoft.com/office/officeart/2008/layout/PictureGrid"/>
    <dgm:cxn modelId="{862BC791-A1A5-44E7-A3BA-D1F84AA6C673}" type="presParOf" srcId="{15780C7F-F6AC-4AB1-9AD4-2C163660D9AA}" destId="{E42EDA29-8BBE-4AC2-8CA8-44BA3AA8EC3E}" srcOrd="61" destOrd="0" presId="urn:microsoft.com/office/officeart/2008/layout/PictureGrid"/>
    <dgm:cxn modelId="{DC390C92-4D36-479B-BA6D-12C1DFBC9E25}" type="presParOf" srcId="{15780C7F-F6AC-4AB1-9AD4-2C163660D9AA}" destId="{6F55543B-C458-4FDA-A7D8-776D2767B523}" srcOrd="62" destOrd="0" presId="urn:microsoft.com/office/officeart/2008/layout/PictureGrid"/>
    <dgm:cxn modelId="{B989C258-00BD-466D-8132-D01424F97235}" type="presParOf" srcId="{6F55543B-C458-4FDA-A7D8-776D2767B523}" destId="{B5BE7080-8954-48CE-9BDD-75364BF225CE}" srcOrd="0" destOrd="0" presId="urn:microsoft.com/office/officeart/2008/layout/PictureGrid"/>
    <dgm:cxn modelId="{543F5335-2B70-478A-B073-447D4B17E5E3}" type="presParOf" srcId="{6F55543B-C458-4FDA-A7D8-776D2767B523}" destId="{2892193E-A7DF-426C-8EC4-F884DF84E584}" srcOrd="1" destOrd="0" presId="urn:microsoft.com/office/officeart/2008/layout/PictureGrid"/>
    <dgm:cxn modelId="{C43D7E33-B083-46F5-9E51-F46B08F8BB0E}" type="presParOf" srcId="{15780C7F-F6AC-4AB1-9AD4-2C163660D9AA}" destId="{3072EB4A-BCC1-448B-9A54-69522B7E69C6}" srcOrd="63" destOrd="0" presId="urn:microsoft.com/office/officeart/2008/layout/PictureGrid"/>
    <dgm:cxn modelId="{3CD13B45-D7B2-426D-B0D0-A1F919BAE422}" type="presParOf" srcId="{15780C7F-F6AC-4AB1-9AD4-2C163660D9AA}" destId="{7CFD201D-E9F5-448C-B336-4FD29A364E91}" srcOrd="64" destOrd="0" presId="urn:microsoft.com/office/officeart/2008/layout/PictureGrid"/>
    <dgm:cxn modelId="{161E9A65-AB05-4761-8894-BBE85BD1BBF4}" type="presParOf" srcId="{7CFD201D-E9F5-448C-B336-4FD29A364E91}" destId="{A4F4300F-7A93-4DF1-B04D-1654BB94D4FD}" srcOrd="0" destOrd="0" presId="urn:microsoft.com/office/officeart/2008/layout/PictureGrid"/>
    <dgm:cxn modelId="{B9E49C1A-D3DD-4932-894D-97B1C2BEDAA4}" type="presParOf" srcId="{7CFD201D-E9F5-448C-B336-4FD29A364E91}" destId="{119FF80C-46FC-4450-8788-B34B92796B31}" srcOrd="1" destOrd="0" presId="urn:microsoft.com/office/officeart/2008/layout/PictureGrid"/>
    <dgm:cxn modelId="{A3697B27-6191-4FD3-842E-F46630C5B3E2}" type="presParOf" srcId="{15780C7F-F6AC-4AB1-9AD4-2C163660D9AA}" destId="{B364AFCE-46ED-4238-952E-6044986A5083}" srcOrd="65" destOrd="0" presId="urn:microsoft.com/office/officeart/2008/layout/PictureGrid"/>
    <dgm:cxn modelId="{5EFBB0D9-5165-4646-B744-356B30066C01}" type="presParOf" srcId="{15780C7F-F6AC-4AB1-9AD4-2C163660D9AA}" destId="{71C373CC-EB08-4F6A-B034-EA1A06F5E497}" srcOrd="66" destOrd="0" presId="urn:microsoft.com/office/officeart/2008/layout/PictureGrid"/>
    <dgm:cxn modelId="{6F77FC91-90EE-4745-9911-2822FE83DB35}" type="presParOf" srcId="{71C373CC-EB08-4F6A-B034-EA1A06F5E497}" destId="{97599281-4FFA-4316-8F01-12DCDB04407A}" srcOrd="0" destOrd="0" presId="urn:microsoft.com/office/officeart/2008/layout/PictureGrid"/>
    <dgm:cxn modelId="{532B7B57-04FC-4B75-84D9-09FCA6304225}" type="presParOf" srcId="{71C373CC-EB08-4F6A-B034-EA1A06F5E497}" destId="{9C892E92-2892-4BA7-8B3C-6D2BB1CADF7D}" srcOrd="1" destOrd="0" presId="urn:microsoft.com/office/officeart/2008/layout/PictureGrid"/>
    <dgm:cxn modelId="{12B6E3B1-0E7B-4015-84E9-893AEC826F67}" type="presParOf" srcId="{15780C7F-F6AC-4AB1-9AD4-2C163660D9AA}" destId="{748DD7F1-15EE-40CA-984B-C9E890476153}" srcOrd="67" destOrd="0" presId="urn:microsoft.com/office/officeart/2008/layout/PictureGrid"/>
    <dgm:cxn modelId="{C1FBF33E-93AB-44F9-9C9C-98409943F074}" type="presParOf" srcId="{15780C7F-F6AC-4AB1-9AD4-2C163660D9AA}" destId="{0E6975E6-3A4C-419D-A86A-FE22188DEC63}" srcOrd="68" destOrd="0" presId="urn:microsoft.com/office/officeart/2008/layout/PictureGrid"/>
    <dgm:cxn modelId="{0FAD935F-DE86-4C53-99AA-FE0376A99413}" type="presParOf" srcId="{0E6975E6-3A4C-419D-A86A-FE22188DEC63}" destId="{F3D4FEE4-0AD5-4537-BA69-4E51C1FD6CCD}" srcOrd="0" destOrd="0" presId="urn:microsoft.com/office/officeart/2008/layout/PictureGrid"/>
    <dgm:cxn modelId="{0BC456E8-3954-40F7-8BC1-6FE05E72EE01}" type="presParOf" srcId="{0E6975E6-3A4C-419D-A86A-FE22188DEC63}" destId="{0CF9CEB6-1F2F-402B-904E-E99B2C7F8453}" srcOrd="1" destOrd="0" presId="urn:microsoft.com/office/officeart/2008/layout/PictureGrid"/>
    <dgm:cxn modelId="{7CC043B5-A677-4A98-A295-AE9C907E3B78}" type="presParOf" srcId="{15780C7F-F6AC-4AB1-9AD4-2C163660D9AA}" destId="{14960480-BD63-401D-98F4-50C1FA41AB5A}" srcOrd="69" destOrd="0" presId="urn:microsoft.com/office/officeart/2008/layout/PictureGrid"/>
    <dgm:cxn modelId="{7324D49B-1408-4F31-BEDD-120F5D0871A0}" type="presParOf" srcId="{15780C7F-F6AC-4AB1-9AD4-2C163660D9AA}" destId="{5986FEB4-C8A4-4369-8EDC-27CE87D93E45}" srcOrd="70" destOrd="0" presId="urn:microsoft.com/office/officeart/2008/layout/PictureGrid"/>
    <dgm:cxn modelId="{FE6E6EE9-6F46-409E-923A-18305EACDE0D}" type="presParOf" srcId="{5986FEB4-C8A4-4369-8EDC-27CE87D93E45}" destId="{4856C751-E688-40BB-8C41-E0D0687F8E10}" srcOrd="0" destOrd="0" presId="urn:microsoft.com/office/officeart/2008/layout/PictureGrid"/>
    <dgm:cxn modelId="{86163A68-3F80-4466-91FB-CC2B17576DD0}" type="presParOf" srcId="{5986FEB4-C8A4-4369-8EDC-27CE87D93E45}" destId="{1E811BB5-9FA8-449C-B124-ADEB1A0DFA84}" srcOrd="1" destOrd="0" presId="urn:microsoft.com/office/officeart/2008/layout/PictureGrid"/>
    <dgm:cxn modelId="{26008B4D-FFC0-454F-8EB3-261C4B86524A}" type="presParOf" srcId="{15780C7F-F6AC-4AB1-9AD4-2C163660D9AA}" destId="{55DDA98D-635E-484E-BA21-07F58D7072F4}" srcOrd="71" destOrd="0" presId="urn:microsoft.com/office/officeart/2008/layout/PictureGrid"/>
    <dgm:cxn modelId="{D8BF1571-C865-4CC5-9328-7E9ECE0B6ED2}" type="presParOf" srcId="{15780C7F-F6AC-4AB1-9AD4-2C163660D9AA}" destId="{3A5287A6-2187-484E-83BF-F825B88FBD4E}" srcOrd="72" destOrd="0" presId="urn:microsoft.com/office/officeart/2008/layout/PictureGrid"/>
    <dgm:cxn modelId="{48149D4D-CEFD-4531-AF46-9E598C6F6211}" type="presParOf" srcId="{3A5287A6-2187-484E-83BF-F825B88FBD4E}" destId="{38DDE8B1-36F1-4513-AAED-C308B989F4D4}" srcOrd="0" destOrd="0" presId="urn:microsoft.com/office/officeart/2008/layout/PictureGrid"/>
    <dgm:cxn modelId="{C6DB8000-D0F1-4C20-959D-EF38863B9FBA}" type="presParOf" srcId="{3A5287A6-2187-484E-83BF-F825B88FBD4E}" destId="{5D7E98A6-5D22-403E-A5E9-F066FBA8AC1C}" srcOrd="1" destOrd="0" presId="urn:microsoft.com/office/officeart/2008/layout/PictureGrid"/>
    <dgm:cxn modelId="{742F233D-D366-40D2-BEA9-57BFA9E57D64}" type="presParOf" srcId="{15780C7F-F6AC-4AB1-9AD4-2C163660D9AA}" destId="{63CBDD77-8DC6-429C-B46E-D4B5AE6060E3}" srcOrd="73" destOrd="0" presId="urn:microsoft.com/office/officeart/2008/layout/PictureGrid"/>
    <dgm:cxn modelId="{1F97C98B-2F96-44B3-B6B3-438FA138C751}" type="presParOf" srcId="{15780C7F-F6AC-4AB1-9AD4-2C163660D9AA}" destId="{B3BA7E60-B814-4779-ABA1-1D900B500705}" srcOrd="74" destOrd="0" presId="urn:microsoft.com/office/officeart/2008/layout/PictureGrid"/>
    <dgm:cxn modelId="{E59A5818-F5A6-4CB9-807E-C4F74DFB64E8}" type="presParOf" srcId="{B3BA7E60-B814-4779-ABA1-1D900B500705}" destId="{8C816CD0-457F-4CB1-BC40-7A36B39C0F5A}" srcOrd="0" destOrd="0" presId="urn:microsoft.com/office/officeart/2008/layout/PictureGrid"/>
    <dgm:cxn modelId="{A9ACCFD4-760F-4356-B2E4-FA935D0ACC67}" type="presParOf" srcId="{B3BA7E60-B814-4779-ABA1-1D900B500705}" destId="{430C5B1E-EB24-4DAA-AFF1-D8D1202A8C57}" srcOrd="1" destOrd="0" presId="urn:microsoft.com/office/officeart/2008/layout/PictureGrid"/>
    <dgm:cxn modelId="{95F964C4-733A-4B31-B05C-E310DFC34D67}" type="presParOf" srcId="{15780C7F-F6AC-4AB1-9AD4-2C163660D9AA}" destId="{ECB7D5DF-B6E4-4CA8-8884-8DEB2B28B96C}" srcOrd="75" destOrd="0" presId="urn:microsoft.com/office/officeart/2008/layout/PictureGrid"/>
    <dgm:cxn modelId="{CB1F98F0-9AA8-4678-99F2-89194F7C1E09}" type="presParOf" srcId="{15780C7F-F6AC-4AB1-9AD4-2C163660D9AA}" destId="{430F9279-BFB6-4489-BD11-C45D985E19AA}" srcOrd="76" destOrd="0" presId="urn:microsoft.com/office/officeart/2008/layout/PictureGrid"/>
    <dgm:cxn modelId="{F486A58A-0743-41D3-8AB8-2C2F0B1DFC72}" type="presParOf" srcId="{430F9279-BFB6-4489-BD11-C45D985E19AA}" destId="{14A2D5C7-4C01-4FF7-8AB2-EF337AFAFFEB}" srcOrd="0" destOrd="0" presId="urn:microsoft.com/office/officeart/2008/layout/PictureGrid"/>
    <dgm:cxn modelId="{04D4BC87-0C83-448A-AFAB-02E893E841A0}" type="presParOf" srcId="{430F9279-BFB6-4489-BD11-C45D985E19AA}" destId="{F0063227-69FC-48CB-8727-040B474A6FED}" srcOrd="1" destOrd="0" presId="urn:microsoft.com/office/officeart/2008/layout/PictureGrid"/>
    <dgm:cxn modelId="{6CB007A4-7C46-4258-B811-5882A783D974}" type="presParOf" srcId="{15780C7F-F6AC-4AB1-9AD4-2C163660D9AA}" destId="{3A4ACF16-0783-4090-90C6-732C1E47C5E1}" srcOrd="77" destOrd="0" presId="urn:microsoft.com/office/officeart/2008/layout/PictureGrid"/>
    <dgm:cxn modelId="{EBD09371-8E66-44F8-B8A8-DECDB21C483C}" type="presParOf" srcId="{15780C7F-F6AC-4AB1-9AD4-2C163660D9AA}" destId="{C1D8764A-F1B3-4904-93D6-F32ADBE227FB}" srcOrd="78" destOrd="0" presId="urn:microsoft.com/office/officeart/2008/layout/PictureGrid"/>
    <dgm:cxn modelId="{695C9F8A-CAFF-45BF-88DD-F338A81D4CA0}" type="presParOf" srcId="{C1D8764A-F1B3-4904-93D6-F32ADBE227FB}" destId="{EC088E6B-C748-4CAA-99B2-C95B5814426B}" srcOrd="0" destOrd="0" presId="urn:microsoft.com/office/officeart/2008/layout/PictureGrid"/>
    <dgm:cxn modelId="{7879F981-F733-443A-97DB-B5D879B8282D}" type="presParOf" srcId="{C1D8764A-F1B3-4904-93D6-F32ADBE227FB}" destId="{C75204AD-73F2-4C0E-91A9-5DEE42C12762}" srcOrd="1" destOrd="0" presId="urn:microsoft.com/office/officeart/2008/layout/PictureGrid"/>
    <dgm:cxn modelId="{CB0EBB65-0626-4490-B9DD-2D7310AC64C2}" type="presParOf" srcId="{15780C7F-F6AC-4AB1-9AD4-2C163660D9AA}" destId="{8A59FFA2-6362-436C-9A01-32858117A383}" srcOrd="79" destOrd="0" presId="urn:microsoft.com/office/officeart/2008/layout/PictureGrid"/>
    <dgm:cxn modelId="{F4F79C4C-67C3-4ABD-8E10-AD492B5BEF10}" type="presParOf" srcId="{15780C7F-F6AC-4AB1-9AD4-2C163660D9AA}" destId="{33A34654-CDDB-4E45-86FF-0EBB7A2A6B52}" srcOrd="80" destOrd="0" presId="urn:microsoft.com/office/officeart/2008/layout/PictureGrid"/>
    <dgm:cxn modelId="{267D8626-A854-40AA-B49E-61824A698F4E}" type="presParOf" srcId="{33A34654-CDDB-4E45-86FF-0EBB7A2A6B52}" destId="{A49942D4-5F8C-4A7D-86A8-BD24D08ADAB1}" srcOrd="0" destOrd="0" presId="urn:microsoft.com/office/officeart/2008/layout/PictureGrid"/>
    <dgm:cxn modelId="{611F44ED-8DA8-4DD0-BDCD-DB3C0E0634BA}" type="presParOf" srcId="{33A34654-CDDB-4E45-86FF-0EBB7A2A6B52}" destId="{F1A6C840-BE59-41B7-B4A4-EA41741752D8}" srcOrd="1" destOrd="0" presId="urn:microsoft.com/office/officeart/2008/layout/PictureGrid"/>
    <dgm:cxn modelId="{04C52E6F-2417-47DD-AF90-F69AEE7F598B}" type="presParOf" srcId="{15780C7F-F6AC-4AB1-9AD4-2C163660D9AA}" destId="{1D56AAD9-B20E-42DD-8A70-5E2D070815CA}" srcOrd="81" destOrd="0" presId="urn:microsoft.com/office/officeart/2008/layout/PictureGrid"/>
    <dgm:cxn modelId="{CB4ED0F7-A1DA-4121-852D-8547C9EB4EC2}" type="presParOf" srcId="{15780C7F-F6AC-4AB1-9AD4-2C163660D9AA}" destId="{36F9C5D0-A47B-402C-AB12-540AEEE54254}" srcOrd="82" destOrd="0" presId="urn:microsoft.com/office/officeart/2008/layout/PictureGrid"/>
    <dgm:cxn modelId="{63B43FAD-4F99-40DC-8292-F3EDFEA829FA}" type="presParOf" srcId="{36F9C5D0-A47B-402C-AB12-540AEEE54254}" destId="{23EDEB41-7E80-411E-A287-A45B8FC3B8F4}" srcOrd="0" destOrd="0" presId="urn:microsoft.com/office/officeart/2008/layout/PictureGrid"/>
    <dgm:cxn modelId="{382EA651-E2EE-4C8F-9579-85CF0EACA075}" type="presParOf" srcId="{36F9C5D0-A47B-402C-AB12-540AEEE54254}" destId="{83F4DF2F-FA8B-4448-8BA5-8364D8F4B266}" srcOrd="1" destOrd="0" presId="urn:microsoft.com/office/officeart/2008/layout/PictureGrid"/>
    <dgm:cxn modelId="{08CFBAF8-F7D2-46A3-A3FD-9D521F3A17FE}" type="presParOf" srcId="{15780C7F-F6AC-4AB1-9AD4-2C163660D9AA}" destId="{73326C80-3ED0-4625-8B07-956582AA5CCF}" srcOrd="83" destOrd="0" presId="urn:microsoft.com/office/officeart/2008/layout/PictureGrid"/>
    <dgm:cxn modelId="{ABD1577D-F38D-4967-A1BA-B83263297577}" type="presParOf" srcId="{15780C7F-F6AC-4AB1-9AD4-2C163660D9AA}" destId="{A9DCCE85-B543-4EE0-8221-FE8935842E94}" srcOrd="84" destOrd="0" presId="urn:microsoft.com/office/officeart/2008/layout/PictureGrid"/>
    <dgm:cxn modelId="{1AC945AF-BAB8-4E36-A07B-2CA940F5410E}" type="presParOf" srcId="{A9DCCE85-B543-4EE0-8221-FE8935842E94}" destId="{494C77D6-E998-40C5-A7DC-12EB63A76DDE}" srcOrd="0" destOrd="0" presId="urn:microsoft.com/office/officeart/2008/layout/PictureGrid"/>
    <dgm:cxn modelId="{8DC02884-E096-4971-939B-574E5AD72262}" type="presParOf" srcId="{A9DCCE85-B543-4EE0-8221-FE8935842E94}" destId="{4FE6E2B9-7863-4FD3-AAC0-08C8C5BC94C7}" srcOrd="1" destOrd="0" presId="urn:microsoft.com/office/officeart/2008/layout/PictureGrid"/>
    <dgm:cxn modelId="{F1322EA6-E049-46EE-A833-E8FF72F9F128}" type="presParOf" srcId="{15780C7F-F6AC-4AB1-9AD4-2C163660D9AA}" destId="{789F53E7-E7B6-4F29-9032-604ACB6C407C}" srcOrd="85" destOrd="0" presId="urn:microsoft.com/office/officeart/2008/layout/PictureGrid"/>
    <dgm:cxn modelId="{56206FCA-7760-4F75-ACE0-7B1B7BE4C763}" type="presParOf" srcId="{15780C7F-F6AC-4AB1-9AD4-2C163660D9AA}" destId="{8F770009-D9B0-4145-B175-BDB632CC8A3C}" srcOrd="86" destOrd="0" presId="urn:microsoft.com/office/officeart/2008/layout/PictureGrid"/>
    <dgm:cxn modelId="{147A0B8C-DB2E-400C-9F75-5B32A39669D0}" type="presParOf" srcId="{8F770009-D9B0-4145-B175-BDB632CC8A3C}" destId="{8F031F18-0076-4007-B297-0BEABEBF5BFE}" srcOrd="0" destOrd="0" presId="urn:microsoft.com/office/officeart/2008/layout/PictureGrid"/>
    <dgm:cxn modelId="{E9D2ADBE-7473-4A54-956F-41F7A97F14EE}" type="presParOf" srcId="{8F770009-D9B0-4145-B175-BDB632CC8A3C}" destId="{1CF8593C-B40D-474B-90D2-394593476F34}" srcOrd="1" destOrd="0" presId="urn:microsoft.com/office/officeart/2008/layout/PictureGrid"/>
    <dgm:cxn modelId="{55D258FA-4354-40EB-BB6B-69CEF33E056D}" type="presParOf" srcId="{15780C7F-F6AC-4AB1-9AD4-2C163660D9AA}" destId="{BE215CA9-4727-4AC0-ACDB-C28D33205B83}" srcOrd="87" destOrd="0" presId="urn:microsoft.com/office/officeart/2008/layout/PictureGrid"/>
    <dgm:cxn modelId="{FF0DEF79-8370-4897-AA8E-98B3AEAD41F7}" type="presParOf" srcId="{15780C7F-F6AC-4AB1-9AD4-2C163660D9AA}" destId="{D854A274-F4A4-4191-9CC7-AB8DD25BEA20}" srcOrd="88" destOrd="0" presId="urn:microsoft.com/office/officeart/2008/layout/PictureGrid"/>
    <dgm:cxn modelId="{A75066BB-4C48-4719-B3B4-BADF80FA2340}" type="presParOf" srcId="{D854A274-F4A4-4191-9CC7-AB8DD25BEA20}" destId="{35B7D68C-7E14-4924-B96A-A6CB3F5C9ABC}" srcOrd="0" destOrd="0" presId="urn:microsoft.com/office/officeart/2008/layout/PictureGrid"/>
    <dgm:cxn modelId="{1AEBB859-7F29-4CBE-BB4F-B10B738B7693}" type="presParOf" srcId="{D854A274-F4A4-4191-9CC7-AB8DD25BEA20}" destId="{3A58859F-3CE8-4DFC-85C3-964102CEDE4D}" srcOrd="1" destOrd="0" presId="urn:microsoft.com/office/officeart/2008/layout/PictureGrid"/>
    <dgm:cxn modelId="{1A2E6090-0ED4-4F34-AD0F-02FE0E8FB296}" type="presParOf" srcId="{15780C7F-F6AC-4AB1-9AD4-2C163660D9AA}" destId="{FCFA6B2A-C3A5-4036-BC41-13575BF7D896}" srcOrd="89" destOrd="0" presId="urn:microsoft.com/office/officeart/2008/layout/PictureGrid"/>
    <dgm:cxn modelId="{D742D8D2-F9F9-43E7-961A-D67B2A2B22BC}" type="presParOf" srcId="{15780C7F-F6AC-4AB1-9AD4-2C163660D9AA}" destId="{07B960B7-C13F-4200-9254-A1D6765F62B6}" srcOrd="90" destOrd="0" presId="urn:microsoft.com/office/officeart/2008/layout/PictureGrid"/>
    <dgm:cxn modelId="{59C2ADE7-255A-40E5-A174-36309E1B45C6}" type="presParOf" srcId="{07B960B7-C13F-4200-9254-A1D6765F62B6}" destId="{7BE58AEB-EB4C-4CC3-938E-266ED8C2A19A}" srcOrd="0" destOrd="0" presId="urn:microsoft.com/office/officeart/2008/layout/PictureGrid"/>
    <dgm:cxn modelId="{E2B7DA42-8FDD-49F9-9B9B-3701B458EDBE}" type="presParOf" srcId="{07B960B7-C13F-4200-9254-A1D6765F62B6}" destId="{642CC26C-4983-46D6-922E-CA3BAFC9ECF5}" srcOrd="1" destOrd="0" presId="urn:microsoft.com/office/officeart/2008/layout/PictureGrid"/>
    <dgm:cxn modelId="{83E940E8-7391-4543-99E6-98F2D9041495}" type="presParOf" srcId="{15780C7F-F6AC-4AB1-9AD4-2C163660D9AA}" destId="{502F790B-FF42-46DC-ACD7-6D8D2238674E}" srcOrd="91" destOrd="0" presId="urn:microsoft.com/office/officeart/2008/layout/PictureGrid"/>
    <dgm:cxn modelId="{DB9BA897-787A-4AEB-A29C-DF57F3470960}" type="presParOf" srcId="{15780C7F-F6AC-4AB1-9AD4-2C163660D9AA}" destId="{A6C235EA-542E-4E1F-98EE-C493A6330A5F}" srcOrd="92" destOrd="0" presId="urn:microsoft.com/office/officeart/2008/layout/PictureGrid"/>
    <dgm:cxn modelId="{635DAED8-E165-4336-BA40-D7CD017F415E}" type="presParOf" srcId="{A6C235EA-542E-4E1F-98EE-C493A6330A5F}" destId="{B74895C9-FF40-4F94-8D47-56D7CA533AC7}" srcOrd="0" destOrd="0" presId="urn:microsoft.com/office/officeart/2008/layout/PictureGrid"/>
    <dgm:cxn modelId="{6071ECB7-3383-4EEB-BB24-1E13BA577E85}" type="presParOf" srcId="{A6C235EA-542E-4E1F-98EE-C493A6330A5F}" destId="{FEC18059-ED3A-4964-B659-754BB9640CF7}" srcOrd="1" destOrd="0" presId="urn:microsoft.com/office/officeart/2008/layout/PictureGrid"/>
    <dgm:cxn modelId="{636B25FD-FFF8-458A-8863-1A18493C4E6C}" type="presParOf" srcId="{15780C7F-F6AC-4AB1-9AD4-2C163660D9AA}" destId="{73EE85F8-DCBD-4599-9F9D-3ED0A5335DC5}" srcOrd="93" destOrd="0" presId="urn:microsoft.com/office/officeart/2008/layout/PictureGrid"/>
    <dgm:cxn modelId="{DE1CEE18-FC9D-4450-8736-6BFB07A809C1}" type="presParOf" srcId="{15780C7F-F6AC-4AB1-9AD4-2C163660D9AA}" destId="{B09700B5-895E-4873-AEF9-10B872DC7501}" srcOrd="94" destOrd="0" presId="urn:microsoft.com/office/officeart/2008/layout/PictureGrid"/>
    <dgm:cxn modelId="{88817B7E-C2B8-4D20-ACC3-B96ED53CECF1}" type="presParOf" srcId="{B09700B5-895E-4873-AEF9-10B872DC7501}" destId="{519DDA10-D69D-49CC-826A-CCA4B1A079BC}" srcOrd="0" destOrd="0" presId="urn:microsoft.com/office/officeart/2008/layout/PictureGrid"/>
    <dgm:cxn modelId="{E6170FA0-38E5-4298-94A8-1A60C62577A8}" type="presParOf" srcId="{B09700B5-895E-4873-AEF9-10B872DC7501}" destId="{4D8F7DAC-03EC-4B7D-A6E7-302F68B1A702}" srcOrd="1" destOrd="0" presId="urn:microsoft.com/office/officeart/2008/layout/PictureGrid"/>
    <dgm:cxn modelId="{7BC3A445-D257-4666-A8F2-C823241BD576}" type="presParOf" srcId="{15780C7F-F6AC-4AB1-9AD4-2C163660D9AA}" destId="{E2D4D7B5-8029-4D1F-BD27-CA0C896EB100}" srcOrd="95" destOrd="0" presId="urn:microsoft.com/office/officeart/2008/layout/PictureGrid"/>
    <dgm:cxn modelId="{A1E704FD-2F37-4FE8-9619-008E37F6912D}" type="presParOf" srcId="{15780C7F-F6AC-4AB1-9AD4-2C163660D9AA}" destId="{B2AF0B3F-90ED-4963-AC7C-D5E17D278180}" srcOrd="96" destOrd="0" presId="urn:microsoft.com/office/officeart/2008/layout/PictureGrid"/>
    <dgm:cxn modelId="{6A70B476-1DE7-42DF-9FDF-5899CCF7C519}" type="presParOf" srcId="{B2AF0B3F-90ED-4963-AC7C-D5E17D278180}" destId="{5B7EDBEF-7B96-4721-A74D-1B6544D82B05}" srcOrd="0" destOrd="0" presId="urn:microsoft.com/office/officeart/2008/layout/PictureGrid"/>
    <dgm:cxn modelId="{F467040F-FBFB-4300-9322-C7C75CBE71E5}" type="presParOf" srcId="{B2AF0B3F-90ED-4963-AC7C-D5E17D278180}" destId="{35FE7E1C-742E-460F-99A7-09B354EBB4AB}" srcOrd="1" destOrd="0" presId="urn:microsoft.com/office/officeart/2008/layout/PictureGrid"/>
    <dgm:cxn modelId="{B8CE2654-0DBE-46DC-845E-0953AC8DE9D3}" type="presParOf" srcId="{15780C7F-F6AC-4AB1-9AD4-2C163660D9AA}" destId="{11A2ECF7-F3AB-4500-BC72-E1E55AAB1905}" srcOrd="97" destOrd="0" presId="urn:microsoft.com/office/officeart/2008/layout/PictureGrid"/>
    <dgm:cxn modelId="{EA446043-3928-4A78-997D-8C90687FCB6E}" type="presParOf" srcId="{15780C7F-F6AC-4AB1-9AD4-2C163660D9AA}" destId="{8A7493A3-042A-4CEF-92EF-7893A961DD19}" srcOrd="98" destOrd="0" presId="urn:microsoft.com/office/officeart/2008/layout/PictureGrid"/>
    <dgm:cxn modelId="{F8718C1E-90FA-4C3D-A3AC-16F557DD1459}" type="presParOf" srcId="{8A7493A3-042A-4CEF-92EF-7893A961DD19}" destId="{5E35516C-FF1B-4D10-A765-A4BA96A4161A}" srcOrd="0" destOrd="0" presId="urn:microsoft.com/office/officeart/2008/layout/PictureGrid"/>
    <dgm:cxn modelId="{1B7F37DC-27D2-4073-A3FA-0A67E9F6B997}" type="presParOf" srcId="{8A7493A3-042A-4CEF-92EF-7893A961DD19}" destId="{A9B25D0F-43C7-4F20-BECB-06761BE86FFE}" srcOrd="1" destOrd="0" presId="urn:microsoft.com/office/officeart/2008/layout/PictureGrid"/>
    <dgm:cxn modelId="{15094F68-9708-4F0B-AB09-5DFA7E2AC468}" type="presParOf" srcId="{15780C7F-F6AC-4AB1-9AD4-2C163660D9AA}" destId="{F21E81EB-9DA4-4A84-9C6A-0934C037FD4E}" srcOrd="99" destOrd="0" presId="urn:microsoft.com/office/officeart/2008/layout/PictureGrid"/>
    <dgm:cxn modelId="{BAEE44B1-F610-44DA-AE7D-A561C2CA5186}" type="presParOf" srcId="{15780C7F-F6AC-4AB1-9AD4-2C163660D9AA}" destId="{6E4CC845-A60B-4E97-96EF-86202F7934FB}" srcOrd="100" destOrd="0" presId="urn:microsoft.com/office/officeart/2008/layout/PictureGrid"/>
    <dgm:cxn modelId="{93D757F3-FA3D-406E-8E1A-1CA2CE8B9C7B}" type="presParOf" srcId="{6E4CC845-A60B-4E97-96EF-86202F7934FB}" destId="{2EC0ECCC-2D84-4E69-8812-DD33471E88D1}" srcOrd="0" destOrd="0" presId="urn:microsoft.com/office/officeart/2008/layout/PictureGrid"/>
    <dgm:cxn modelId="{387D3A16-F4EB-411D-9549-F6B716499529}" type="presParOf" srcId="{6E4CC845-A60B-4E97-96EF-86202F7934FB}" destId="{653798A2-5C7D-4AA6-961C-065151530276}" srcOrd="1" destOrd="0" presId="urn:microsoft.com/office/officeart/2008/layout/PictureGrid"/>
    <dgm:cxn modelId="{A1A2DEFF-B7F6-4491-BB87-8E98AE2A513D}" type="presParOf" srcId="{15780C7F-F6AC-4AB1-9AD4-2C163660D9AA}" destId="{E0E05561-BDE1-447C-9E90-6EF5711CF4CD}" srcOrd="101" destOrd="0" presId="urn:microsoft.com/office/officeart/2008/layout/PictureGrid"/>
    <dgm:cxn modelId="{E613A96B-14D0-46F7-8FC7-244D345DFBD1}" type="presParOf" srcId="{15780C7F-F6AC-4AB1-9AD4-2C163660D9AA}" destId="{67921129-8CDA-42D6-AFC6-4A92D0215CC9}" srcOrd="102" destOrd="0" presId="urn:microsoft.com/office/officeart/2008/layout/PictureGrid"/>
    <dgm:cxn modelId="{FAA619AB-1FDF-4BE2-A082-9D66D15E7A51}" type="presParOf" srcId="{67921129-8CDA-42D6-AFC6-4A92D0215CC9}" destId="{852EB36B-48AA-4D63-B759-04AC489D9E79}" srcOrd="0" destOrd="0" presId="urn:microsoft.com/office/officeart/2008/layout/PictureGrid"/>
    <dgm:cxn modelId="{E5243132-EF03-47BB-A7E4-850115777B94}" type="presParOf" srcId="{67921129-8CDA-42D6-AFC6-4A92D0215CC9}" destId="{C008D4D4-CE02-4D93-A746-CE6EE19708EA}" srcOrd="1" destOrd="0" presId="urn:microsoft.com/office/officeart/2008/layout/PictureGrid"/>
    <dgm:cxn modelId="{94501B8E-C2F8-4BA5-B476-21274880FBE1}" type="presParOf" srcId="{15780C7F-F6AC-4AB1-9AD4-2C163660D9AA}" destId="{1336366B-D5CC-4947-B3FA-D557C840B1C5}" srcOrd="103" destOrd="0" presId="urn:microsoft.com/office/officeart/2008/layout/PictureGrid"/>
    <dgm:cxn modelId="{6EE2E43B-CD22-44FB-A50D-6FC48526C54B}" type="presParOf" srcId="{15780C7F-F6AC-4AB1-9AD4-2C163660D9AA}" destId="{241CD5C1-DEF3-4BC5-A86A-F0EAB1D8D8E8}" srcOrd="104" destOrd="0" presId="urn:microsoft.com/office/officeart/2008/layout/PictureGrid"/>
    <dgm:cxn modelId="{F8DA9C9E-81C5-4DFC-8261-A5C0F8D1B59F}" type="presParOf" srcId="{241CD5C1-DEF3-4BC5-A86A-F0EAB1D8D8E8}" destId="{11642B42-5348-42C3-A817-2DAAFE8DCF85}" srcOrd="0" destOrd="0" presId="urn:microsoft.com/office/officeart/2008/layout/PictureGrid"/>
    <dgm:cxn modelId="{D7C60133-1D1C-4462-9A34-7995E49706CE}" type="presParOf" srcId="{241CD5C1-DEF3-4BC5-A86A-F0EAB1D8D8E8}" destId="{CC941D32-2B58-4578-B5FB-DA1FB6A761B7}" srcOrd="1" destOrd="0" presId="urn:microsoft.com/office/officeart/2008/layout/PictureGrid"/>
    <dgm:cxn modelId="{742F4B90-6C66-401B-86D0-6BA913E8BF6E}" type="presParOf" srcId="{15780C7F-F6AC-4AB1-9AD4-2C163660D9AA}" destId="{FCC62242-7E67-4E71-B1C6-B43CD392D905}" srcOrd="105" destOrd="0" presId="urn:microsoft.com/office/officeart/2008/layout/PictureGrid"/>
    <dgm:cxn modelId="{CCE93A71-011F-4461-83AE-69D4A4EAD060}" type="presParOf" srcId="{15780C7F-F6AC-4AB1-9AD4-2C163660D9AA}" destId="{C2265B34-4C1C-4529-BD11-F8F11CC3F77C}" srcOrd="106" destOrd="0" presId="urn:microsoft.com/office/officeart/2008/layout/PictureGrid"/>
    <dgm:cxn modelId="{3E91AD2C-33F3-4984-9237-84E179D8CECF}" type="presParOf" srcId="{C2265B34-4C1C-4529-BD11-F8F11CC3F77C}" destId="{8C3A84D2-EBC2-47BB-87E0-3819A0154748}" srcOrd="0" destOrd="0" presId="urn:microsoft.com/office/officeart/2008/layout/PictureGrid"/>
    <dgm:cxn modelId="{A9C0E762-2AB8-4D57-AEF6-D6C0B483E1FC}" type="presParOf" srcId="{C2265B34-4C1C-4529-BD11-F8F11CC3F77C}" destId="{7236E151-964B-49F3-B78A-67D1E724F149}" srcOrd="1" destOrd="0" presId="urn:microsoft.com/office/officeart/2008/layout/PictureGrid"/>
    <dgm:cxn modelId="{66267894-F9C1-4BCB-9A63-69BCDEFFF362}" type="presParOf" srcId="{15780C7F-F6AC-4AB1-9AD4-2C163660D9AA}" destId="{4FA1D2E2-328B-422C-AD45-49CC8F20971A}" srcOrd="107" destOrd="0" presId="urn:microsoft.com/office/officeart/2008/layout/PictureGrid"/>
    <dgm:cxn modelId="{DC0FB915-A023-4BC7-B2A9-F199A51CC557}" type="presParOf" srcId="{15780C7F-F6AC-4AB1-9AD4-2C163660D9AA}" destId="{8E3F4064-4318-49B6-A9AA-176CB9C2EC85}" srcOrd="108" destOrd="0" presId="urn:microsoft.com/office/officeart/2008/layout/PictureGrid"/>
    <dgm:cxn modelId="{D1891FD1-FEF6-4F1A-84BE-9503976EE7E3}" type="presParOf" srcId="{8E3F4064-4318-49B6-A9AA-176CB9C2EC85}" destId="{D466CEA6-5327-4040-A9EE-AB4B2A29B841}" srcOrd="0" destOrd="0" presId="urn:microsoft.com/office/officeart/2008/layout/PictureGrid"/>
    <dgm:cxn modelId="{5A5E919D-EA08-4894-B548-138DAB4CF2BB}" type="presParOf" srcId="{8E3F4064-4318-49B6-A9AA-176CB9C2EC85}" destId="{F5A3095E-9CC7-45AA-828D-3D707801A94B}" srcOrd="1" destOrd="0" presId="urn:microsoft.com/office/officeart/2008/layout/PictureGrid"/>
    <dgm:cxn modelId="{63D7FF56-2F61-4333-A0F2-454EF6AB8949}" type="presParOf" srcId="{15780C7F-F6AC-4AB1-9AD4-2C163660D9AA}" destId="{297E7BC7-E060-4698-96F0-D944C3A3128B}" srcOrd="109" destOrd="0" presId="urn:microsoft.com/office/officeart/2008/layout/PictureGrid"/>
    <dgm:cxn modelId="{6005525F-8CF3-4D73-84A9-1064402FCD6A}" type="presParOf" srcId="{15780C7F-F6AC-4AB1-9AD4-2C163660D9AA}" destId="{319A3586-0041-4DB5-A555-04206D98E4DF}" srcOrd="110" destOrd="0" presId="urn:microsoft.com/office/officeart/2008/layout/PictureGrid"/>
    <dgm:cxn modelId="{E646AB58-B83A-412B-ABAD-BFFCCD240542}" type="presParOf" srcId="{319A3586-0041-4DB5-A555-04206D98E4DF}" destId="{8A10C0FE-7D7F-4DAC-9DA9-FA23AABBFB4B}" srcOrd="0" destOrd="0" presId="urn:microsoft.com/office/officeart/2008/layout/PictureGrid"/>
    <dgm:cxn modelId="{1A5D928B-DA10-4D97-889D-83E66061828C}" type="presParOf" srcId="{319A3586-0041-4DB5-A555-04206D98E4DF}" destId="{7025D7EC-2F68-46DD-BA4D-DA14B19206F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88A65F-93F6-4F0D-B260-E5C6F2FF8C66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83E1E7-A229-4EC8-86F0-4DC7A72AF503}">
      <dgm:prSet phldrT="[Texto]" phldr="1"/>
      <dgm:spPr/>
      <dgm:t>
        <a:bodyPr/>
        <a:lstStyle/>
        <a:p>
          <a:endParaRPr lang="es-ES" dirty="0"/>
        </a:p>
      </dgm:t>
    </dgm:pt>
    <dgm:pt modelId="{31911D31-D854-4208-99FA-AEF38360D365}" type="parTrans" cxnId="{D03FDF03-E2ED-4550-9BCF-322A13589A0C}">
      <dgm:prSet/>
      <dgm:spPr/>
      <dgm:t>
        <a:bodyPr/>
        <a:lstStyle/>
        <a:p>
          <a:endParaRPr lang="es-ES"/>
        </a:p>
      </dgm:t>
    </dgm:pt>
    <dgm:pt modelId="{4138D8A4-CE7F-473E-9E13-7DA5C2E400F2}" type="sibTrans" cxnId="{D03FDF03-E2ED-4550-9BCF-322A13589A0C}">
      <dgm:prSet/>
      <dgm:spPr/>
      <dgm:t>
        <a:bodyPr/>
        <a:lstStyle/>
        <a:p>
          <a:endParaRPr lang="es-ES"/>
        </a:p>
      </dgm:t>
    </dgm:pt>
    <dgm:pt modelId="{EB3AB20B-130C-427C-9007-E97FBAB5DE06}">
      <dgm:prSet phldrT="[Texto]" phldr="1"/>
      <dgm:spPr/>
      <dgm:t>
        <a:bodyPr/>
        <a:lstStyle/>
        <a:p>
          <a:endParaRPr lang="es-ES" dirty="0"/>
        </a:p>
      </dgm:t>
    </dgm:pt>
    <dgm:pt modelId="{95E03C91-9595-42B9-BAAB-85142AC2CC76}" type="parTrans" cxnId="{37CCFFF3-2319-4B2E-8720-EB6CD3BAB2F8}">
      <dgm:prSet/>
      <dgm:spPr/>
      <dgm:t>
        <a:bodyPr/>
        <a:lstStyle/>
        <a:p>
          <a:endParaRPr lang="es-ES"/>
        </a:p>
      </dgm:t>
    </dgm:pt>
    <dgm:pt modelId="{D9B9479C-DFFE-4F84-85CE-DCA99EAC9F8B}" type="sibTrans" cxnId="{37CCFFF3-2319-4B2E-8720-EB6CD3BAB2F8}">
      <dgm:prSet/>
      <dgm:spPr/>
      <dgm:t>
        <a:bodyPr/>
        <a:lstStyle/>
        <a:p>
          <a:endParaRPr lang="es-ES"/>
        </a:p>
      </dgm:t>
    </dgm:pt>
    <dgm:pt modelId="{E4297B69-2FA3-4F2D-9ABA-4E0D5F80705D}">
      <dgm:prSet phldrT="[Texto]" phldr="1"/>
      <dgm:spPr/>
      <dgm:t>
        <a:bodyPr/>
        <a:lstStyle/>
        <a:p>
          <a:endParaRPr lang="es-ES" dirty="0"/>
        </a:p>
      </dgm:t>
    </dgm:pt>
    <dgm:pt modelId="{95098DEE-04C3-4A7F-B859-B653201C4B9E}" type="sibTrans" cxnId="{56041B56-0854-4FE9-B565-278B1A2E63EA}">
      <dgm:prSet/>
      <dgm:spPr/>
      <dgm:t>
        <a:bodyPr/>
        <a:lstStyle/>
        <a:p>
          <a:endParaRPr lang="es-ES"/>
        </a:p>
      </dgm:t>
    </dgm:pt>
    <dgm:pt modelId="{8A0BCC10-0560-4B73-AB20-2E543D3AFC71}" type="parTrans" cxnId="{56041B56-0854-4FE9-B565-278B1A2E63EA}">
      <dgm:prSet/>
      <dgm:spPr/>
      <dgm:t>
        <a:bodyPr/>
        <a:lstStyle/>
        <a:p>
          <a:endParaRPr lang="es-ES"/>
        </a:p>
      </dgm:t>
    </dgm:pt>
    <dgm:pt modelId="{BAE60AB7-91A9-4BAE-9CCA-63E500B8CC6E}">
      <dgm:prSet phldrT="[Texto]" phldr="1"/>
      <dgm:spPr/>
      <dgm:t>
        <a:bodyPr/>
        <a:lstStyle/>
        <a:p>
          <a:endParaRPr lang="es-ES" dirty="0"/>
        </a:p>
      </dgm:t>
    </dgm:pt>
    <dgm:pt modelId="{24B71689-7524-4638-84EE-DFA3E2B30081}" type="sibTrans" cxnId="{3B80FD6F-1654-401B-AECB-0828B39F20CE}">
      <dgm:prSet/>
      <dgm:spPr/>
      <dgm:t>
        <a:bodyPr/>
        <a:lstStyle/>
        <a:p>
          <a:endParaRPr lang="es-ES"/>
        </a:p>
      </dgm:t>
    </dgm:pt>
    <dgm:pt modelId="{3664A804-81AE-4D87-A7F0-EE2EC4B70AFA}" type="parTrans" cxnId="{3B80FD6F-1654-401B-AECB-0828B39F20CE}">
      <dgm:prSet/>
      <dgm:spPr/>
      <dgm:t>
        <a:bodyPr/>
        <a:lstStyle/>
        <a:p>
          <a:endParaRPr lang="es-ES"/>
        </a:p>
      </dgm:t>
    </dgm:pt>
    <dgm:pt modelId="{300C705A-2C90-4DD0-882B-22D56F53D464}">
      <dgm:prSet phldrT="[Texto]"/>
      <dgm:spPr/>
      <dgm:t>
        <a:bodyPr/>
        <a:lstStyle/>
        <a:p>
          <a:endParaRPr lang="es-ES" dirty="0"/>
        </a:p>
      </dgm:t>
    </dgm:pt>
    <dgm:pt modelId="{1DE3BCC0-9E9B-4A54-A882-3352C48749DF}" type="parTrans" cxnId="{06C3E1C2-1A72-4C1F-BFF1-88845E65DE55}">
      <dgm:prSet/>
      <dgm:spPr/>
      <dgm:t>
        <a:bodyPr/>
        <a:lstStyle/>
        <a:p>
          <a:endParaRPr lang="es-ES"/>
        </a:p>
      </dgm:t>
    </dgm:pt>
    <dgm:pt modelId="{65630FF6-8FD3-4E81-8D16-2AD2477F8BC0}" type="sibTrans" cxnId="{06C3E1C2-1A72-4C1F-BFF1-88845E65DE55}">
      <dgm:prSet/>
      <dgm:spPr/>
      <dgm:t>
        <a:bodyPr/>
        <a:lstStyle/>
        <a:p>
          <a:endParaRPr lang="es-ES"/>
        </a:p>
      </dgm:t>
    </dgm:pt>
    <dgm:pt modelId="{721442C1-AEA3-408C-BD5D-B7D66356C149}">
      <dgm:prSet phldrT="[Texto]"/>
      <dgm:spPr/>
      <dgm:t>
        <a:bodyPr/>
        <a:lstStyle/>
        <a:p>
          <a:endParaRPr lang="es-ES" dirty="0"/>
        </a:p>
      </dgm:t>
    </dgm:pt>
    <dgm:pt modelId="{EED08774-966E-42FF-8439-00C1A2BD4016}" type="parTrans" cxnId="{1A5E39D6-8D51-4D95-8393-E3E85F63327F}">
      <dgm:prSet/>
      <dgm:spPr/>
      <dgm:t>
        <a:bodyPr/>
        <a:lstStyle/>
        <a:p>
          <a:endParaRPr lang="es-ES"/>
        </a:p>
      </dgm:t>
    </dgm:pt>
    <dgm:pt modelId="{510F6CF0-97DD-4DEA-B08D-2F8C1A6DE662}" type="sibTrans" cxnId="{1A5E39D6-8D51-4D95-8393-E3E85F63327F}">
      <dgm:prSet/>
      <dgm:spPr/>
      <dgm:t>
        <a:bodyPr/>
        <a:lstStyle/>
        <a:p>
          <a:endParaRPr lang="es-ES"/>
        </a:p>
      </dgm:t>
    </dgm:pt>
    <dgm:pt modelId="{B4F7D41A-A483-4FB9-A672-14092D7183AE}">
      <dgm:prSet phldrT="[Texto]"/>
      <dgm:spPr/>
      <dgm:t>
        <a:bodyPr/>
        <a:lstStyle/>
        <a:p>
          <a:endParaRPr lang="es-ES" dirty="0"/>
        </a:p>
      </dgm:t>
    </dgm:pt>
    <dgm:pt modelId="{5687FC53-2B80-4A93-8B87-F07646C9EF8C}" type="parTrans" cxnId="{ABDE478D-EA59-41F6-89E5-840AE35AA208}">
      <dgm:prSet/>
      <dgm:spPr/>
      <dgm:t>
        <a:bodyPr/>
        <a:lstStyle/>
        <a:p>
          <a:endParaRPr lang="es-ES"/>
        </a:p>
      </dgm:t>
    </dgm:pt>
    <dgm:pt modelId="{6C385B51-1AF1-4D5A-B5A6-54E58837A201}" type="sibTrans" cxnId="{ABDE478D-EA59-41F6-89E5-840AE35AA208}">
      <dgm:prSet/>
      <dgm:spPr/>
      <dgm:t>
        <a:bodyPr/>
        <a:lstStyle/>
        <a:p>
          <a:endParaRPr lang="es-ES"/>
        </a:p>
      </dgm:t>
    </dgm:pt>
    <dgm:pt modelId="{FCE34E18-F4ED-46F5-906C-0243E6FD73E0}">
      <dgm:prSet phldrT="[Texto]"/>
      <dgm:spPr/>
      <dgm:t>
        <a:bodyPr/>
        <a:lstStyle/>
        <a:p>
          <a:endParaRPr lang="es-ES" dirty="0"/>
        </a:p>
      </dgm:t>
    </dgm:pt>
    <dgm:pt modelId="{40316E78-5B97-440A-B151-0C37C26282C3}" type="parTrans" cxnId="{751795FA-C48A-4D6D-B25C-84D3334E2FB2}">
      <dgm:prSet/>
      <dgm:spPr/>
      <dgm:t>
        <a:bodyPr/>
        <a:lstStyle/>
        <a:p>
          <a:endParaRPr lang="es-ES"/>
        </a:p>
      </dgm:t>
    </dgm:pt>
    <dgm:pt modelId="{F6CB4445-0F6B-4140-9889-DAB922EDA421}" type="sibTrans" cxnId="{751795FA-C48A-4D6D-B25C-84D3334E2FB2}">
      <dgm:prSet/>
      <dgm:spPr/>
      <dgm:t>
        <a:bodyPr/>
        <a:lstStyle/>
        <a:p>
          <a:endParaRPr lang="es-ES"/>
        </a:p>
      </dgm:t>
    </dgm:pt>
    <dgm:pt modelId="{2B7AD84F-078A-4846-A01E-87D6160811EE}">
      <dgm:prSet phldrT="[Texto]"/>
      <dgm:spPr/>
      <dgm:t>
        <a:bodyPr/>
        <a:lstStyle/>
        <a:p>
          <a:endParaRPr lang="es-ES" dirty="0"/>
        </a:p>
      </dgm:t>
    </dgm:pt>
    <dgm:pt modelId="{3D8C575E-AF85-4582-9776-E476D93D339D}" type="parTrans" cxnId="{04FFDFA9-D600-43BD-B923-8F2191039612}">
      <dgm:prSet/>
      <dgm:spPr/>
      <dgm:t>
        <a:bodyPr/>
        <a:lstStyle/>
        <a:p>
          <a:endParaRPr lang="es-ES"/>
        </a:p>
      </dgm:t>
    </dgm:pt>
    <dgm:pt modelId="{E1B1E0AE-D401-4F6A-8C3A-3861BF9FD417}" type="sibTrans" cxnId="{04FFDFA9-D600-43BD-B923-8F2191039612}">
      <dgm:prSet/>
      <dgm:spPr/>
      <dgm:t>
        <a:bodyPr/>
        <a:lstStyle/>
        <a:p>
          <a:endParaRPr lang="es-ES"/>
        </a:p>
      </dgm:t>
    </dgm:pt>
    <dgm:pt modelId="{C71B0452-69BC-4E54-82C8-D89D078CB5CE}">
      <dgm:prSet phldrT="[Texto]"/>
      <dgm:spPr/>
      <dgm:t>
        <a:bodyPr/>
        <a:lstStyle/>
        <a:p>
          <a:endParaRPr lang="es-ES" dirty="0"/>
        </a:p>
      </dgm:t>
    </dgm:pt>
    <dgm:pt modelId="{0753F540-C321-4D1F-B1E6-3E0A41FF02CC}" type="parTrans" cxnId="{927EE574-E077-4E98-8F81-8C37BF436290}">
      <dgm:prSet/>
      <dgm:spPr/>
      <dgm:t>
        <a:bodyPr/>
        <a:lstStyle/>
        <a:p>
          <a:endParaRPr lang="es-ES"/>
        </a:p>
      </dgm:t>
    </dgm:pt>
    <dgm:pt modelId="{5E8D89C8-3322-4154-B82B-41B679C3CCEF}" type="sibTrans" cxnId="{927EE574-E077-4E98-8F81-8C37BF436290}">
      <dgm:prSet/>
      <dgm:spPr/>
      <dgm:t>
        <a:bodyPr/>
        <a:lstStyle/>
        <a:p>
          <a:endParaRPr lang="es-ES"/>
        </a:p>
      </dgm:t>
    </dgm:pt>
    <dgm:pt modelId="{8E951791-2320-452C-AB0F-98AD5E75A202}">
      <dgm:prSet phldrT="[Texto]"/>
      <dgm:spPr/>
      <dgm:t>
        <a:bodyPr/>
        <a:lstStyle/>
        <a:p>
          <a:endParaRPr lang="es-ES" dirty="0"/>
        </a:p>
      </dgm:t>
    </dgm:pt>
    <dgm:pt modelId="{89C1A32B-821A-4EAD-8661-9E355B2FD095}" type="parTrans" cxnId="{44828DCF-A87B-4C84-A61D-1394D988DBD8}">
      <dgm:prSet/>
      <dgm:spPr/>
      <dgm:t>
        <a:bodyPr/>
        <a:lstStyle/>
        <a:p>
          <a:endParaRPr lang="es-ES"/>
        </a:p>
      </dgm:t>
    </dgm:pt>
    <dgm:pt modelId="{4F6C799A-ED4B-480A-A58F-E293D73A8BD7}" type="sibTrans" cxnId="{44828DCF-A87B-4C84-A61D-1394D988DBD8}">
      <dgm:prSet/>
      <dgm:spPr/>
      <dgm:t>
        <a:bodyPr/>
        <a:lstStyle/>
        <a:p>
          <a:endParaRPr lang="es-ES"/>
        </a:p>
      </dgm:t>
    </dgm:pt>
    <dgm:pt modelId="{657D7664-E2A3-481D-B50C-EA9486174A3E}">
      <dgm:prSet phldrT="[Texto]"/>
      <dgm:spPr/>
      <dgm:t>
        <a:bodyPr/>
        <a:lstStyle/>
        <a:p>
          <a:endParaRPr lang="es-ES" dirty="0"/>
        </a:p>
      </dgm:t>
    </dgm:pt>
    <dgm:pt modelId="{A0F4036A-AF99-4EED-9CA1-A603A3585D5E}" type="parTrans" cxnId="{B59345AF-966B-41ED-B891-16DEBEEF87F7}">
      <dgm:prSet/>
      <dgm:spPr/>
      <dgm:t>
        <a:bodyPr/>
        <a:lstStyle/>
        <a:p>
          <a:endParaRPr lang="es-ES"/>
        </a:p>
      </dgm:t>
    </dgm:pt>
    <dgm:pt modelId="{379CDFF3-9E73-4459-A843-6EEA5550D7B7}" type="sibTrans" cxnId="{B59345AF-966B-41ED-B891-16DEBEEF87F7}">
      <dgm:prSet/>
      <dgm:spPr/>
      <dgm:t>
        <a:bodyPr/>
        <a:lstStyle/>
        <a:p>
          <a:endParaRPr lang="es-ES"/>
        </a:p>
      </dgm:t>
    </dgm:pt>
    <dgm:pt modelId="{DA0FE6DE-5C53-4CE6-B2C7-E5B589175C73}">
      <dgm:prSet phldrT="[Texto]"/>
      <dgm:spPr/>
      <dgm:t>
        <a:bodyPr/>
        <a:lstStyle/>
        <a:p>
          <a:endParaRPr lang="es-ES" dirty="0"/>
        </a:p>
      </dgm:t>
    </dgm:pt>
    <dgm:pt modelId="{88AA9B54-1DB5-4F03-A2B2-9A6F33B1DCF5}" type="parTrans" cxnId="{AE663777-97EB-4947-8A21-C08ECCC4AB49}">
      <dgm:prSet/>
      <dgm:spPr/>
      <dgm:t>
        <a:bodyPr/>
        <a:lstStyle/>
        <a:p>
          <a:endParaRPr lang="es-ES"/>
        </a:p>
      </dgm:t>
    </dgm:pt>
    <dgm:pt modelId="{E16D85E8-9F4A-452A-A85F-6D38FDC5CDB3}" type="sibTrans" cxnId="{AE663777-97EB-4947-8A21-C08ECCC4AB49}">
      <dgm:prSet/>
      <dgm:spPr/>
      <dgm:t>
        <a:bodyPr/>
        <a:lstStyle/>
        <a:p>
          <a:endParaRPr lang="es-ES"/>
        </a:p>
      </dgm:t>
    </dgm:pt>
    <dgm:pt modelId="{071D7DED-D2C4-4384-AA58-2834FEF1C610}">
      <dgm:prSet phldrT="[Texto]"/>
      <dgm:spPr/>
      <dgm:t>
        <a:bodyPr/>
        <a:lstStyle/>
        <a:p>
          <a:endParaRPr lang="es-ES" dirty="0"/>
        </a:p>
      </dgm:t>
    </dgm:pt>
    <dgm:pt modelId="{F6F32A68-F62B-424A-ACFE-6418E6A1E778}" type="parTrans" cxnId="{CB66A85A-F346-4230-8754-5AB7FCDDA30A}">
      <dgm:prSet/>
      <dgm:spPr/>
      <dgm:t>
        <a:bodyPr/>
        <a:lstStyle/>
        <a:p>
          <a:endParaRPr lang="es-ES"/>
        </a:p>
      </dgm:t>
    </dgm:pt>
    <dgm:pt modelId="{64C2E81C-6B39-4385-8B87-490CC04345F1}" type="sibTrans" cxnId="{CB66A85A-F346-4230-8754-5AB7FCDDA30A}">
      <dgm:prSet/>
      <dgm:spPr/>
      <dgm:t>
        <a:bodyPr/>
        <a:lstStyle/>
        <a:p>
          <a:endParaRPr lang="es-ES"/>
        </a:p>
      </dgm:t>
    </dgm:pt>
    <dgm:pt modelId="{137D28BB-3801-4E26-ACA9-233A4669511E}">
      <dgm:prSet phldrT="[Texto]"/>
      <dgm:spPr/>
      <dgm:t>
        <a:bodyPr/>
        <a:lstStyle/>
        <a:p>
          <a:endParaRPr lang="es-ES" dirty="0"/>
        </a:p>
      </dgm:t>
    </dgm:pt>
    <dgm:pt modelId="{6CB825A8-40AF-445F-AEC2-6D21C66871BC}" type="parTrans" cxnId="{C193F86A-822F-4924-A0B4-513D46C7492D}">
      <dgm:prSet/>
      <dgm:spPr/>
      <dgm:t>
        <a:bodyPr/>
        <a:lstStyle/>
        <a:p>
          <a:endParaRPr lang="es-ES"/>
        </a:p>
      </dgm:t>
    </dgm:pt>
    <dgm:pt modelId="{AA295676-5E3F-481A-9145-F0D132CFC15B}" type="sibTrans" cxnId="{C193F86A-822F-4924-A0B4-513D46C7492D}">
      <dgm:prSet/>
      <dgm:spPr/>
      <dgm:t>
        <a:bodyPr/>
        <a:lstStyle/>
        <a:p>
          <a:endParaRPr lang="es-ES"/>
        </a:p>
      </dgm:t>
    </dgm:pt>
    <dgm:pt modelId="{9DA3DD07-4515-4E99-8116-384154073775}">
      <dgm:prSet phldrT="[Texto]"/>
      <dgm:spPr/>
      <dgm:t>
        <a:bodyPr/>
        <a:lstStyle/>
        <a:p>
          <a:endParaRPr lang="es-ES" dirty="0"/>
        </a:p>
      </dgm:t>
    </dgm:pt>
    <dgm:pt modelId="{8FA7BAE4-A73F-43A7-B0B6-AE56C7B92433}" type="parTrans" cxnId="{37DE8B3A-7291-46CA-BB29-EE93CF5256E8}">
      <dgm:prSet/>
      <dgm:spPr/>
      <dgm:t>
        <a:bodyPr/>
        <a:lstStyle/>
        <a:p>
          <a:endParaRPr lang="es-ES"/>
        </a:p>
      </dgm:t>
    </dgm:pt>
    <dgm:pt modelId="{5E378608-F2FA-44FC-BC6D-1AB96804CDD8}" type="sibTrans" cxnId="{37DE8B3A-7291-46CA-BB29-EE93CF5256E8}">
      <dgm:prSet/>
      <dgm:spPr/>
      <dgm:t>
        <a:bodyPr/>
        <a:lstStyle/>
        <a:p>
          <a:endParaRPr lang="es-ES"/>
        </a:p>
      </dgm:t>
    </dgm:pt>
    <dgm:pt modelId="{7DBB9AF9-1BA2-49E1-A9FD-22CAD6DB8263}">
      <dgm:prSet phldrT="[Texto]"/>
      <dgm:spPr/>
      <dgm:t>
        <a:bodyPr/>
        <a:lstStyle/>
        <a:p>
          <a:endParaRPr lang="es-ES" dirty="0"/>
        </a:p>
      </dgm:t>
    </dgm:pt>
    <dgm:pt modelId="{12946201-589B-465E-AE23-0B01E8CA5DB5}" type="parTrans" cxnId="{A0C00C09-0017-4B3E-8530-C9A8507E6FD3}">
      <dgm:prSet/>
      <dgm:spPr/>
      <dgm:t>
        <a:bodyPr/>
        <a:lstStyle/>
        <a:p>
          <a:endParaRPr lang="es-ES"/>
        </a:p>
      </dgm:t>
    </dgm:pt>
    <dgm:pt modelId="{FDC2C51A-70F7-4504-BB08-A1D78234F83C}" type="sibTrans" cxnId="{A0C00C09-0017-4B3E-8530-C9A8507E6FD3}">
      <dgm:prSet/>
      <dgm:spPr/>
      <dgm:t>
        <a:bodyPr/>
        <a:lstStyle/>
        <a:p>
          <a:endParaRPr lang="es-ES"/>
        </a:p>
      </dgm:t>
    </dgm:pt>
    <dgm:pt modelId="{08E9AE6C-5109-4EC7-B761-4B7464F27A01}">
      <dgm:prSet phldrT="[Texto]"/>
      <dgm:spPr/>
      <dgm:t>
        <a:bodyPr/>
        <a:lstStyle/>
        <a:p>
          <a:endParaRPr lang="es-ES" dirty="0"/>
        </a:p>
      </dgm:t>
    </dgm:pt>
    <dgm:pt modelId="{1A3A0E94-3D85-4F14-A93C-94A1CBA1D948}" type="parTrans" cxnId="{365C12F1-F1E4-4CD1-B5A2-43DDE9150074}">
      <dgm:prSet/>
      <dgm:spPr/>
      <dgm:t>
        <a:bodyPr/>
        <a:lstStyle/>
        <a:p>
          <a:endParaRPr lang="es-ES"/>
        </a:p>
      </dgm:t>
    </dgm:pt>
    <dgm:pt modelId="{F57144A4-A251-420F-BECE-F249A9DEC83F}" type="sibTrans" cxnId="{365C12F1-F1E4-4CD1-B5A2-43DDE9150074}">
      <dgm:prSet/>
      <dgm:spPr/>
      <dgm:t>
        <a:bodyPr/>
        <a:lstStyle/>
        <a:p>
          <a:endParaRPr lang="es-ES"/>
        </a:p>
      </dgm:t>
    </dgm:pt>
    <dgm:pt modelId="{D057FA94-E3AF-4BD2-956C-52FEEDF2F0A2}">
      <dgm:prSet phldrT="[Texto]"/>
      <dgm:spPr/>
      <dgm:t>
        <a:bodyPr/>
        <a:lstStyle/>
        <a:p>
          <a:endParaRPr lang="es-ES" dirty="0"/>
        </a:p>
      </dgm:t>
    </dgm:pt>
    <dgm:pt modelId="{6B86A24A-1B27-4F24-B628-F7B92C3A3DB7}" type="parTrans" cxnId="{1E6D7568-A075-4ECE-B8EB-6E975412D140}">
      <dgm:prSet/>
      <dgm:spPr/>
      <dgm:t>
        <a:bodyPr/>
        <a:lstStyle/>
        <a:p>
          <a:endParaRPr lang="es-ES"/>
        </a:p>
      </dgm:t>
    </dgm:pt>
    <dgm:pt modelId="{9B57A6BA-2B95-4C37-8961-8A203DFC02AD}" type="sibTrans" cxnId="{1E6D7568-A075-4ECE-B8EB-6E975412D140}">
      <dgm:prSet/>
      <dgm:spPr/>
      <dgm:t>
        <a:bodyPr/>
        <a:lstStyle/>
        <a:p>
          <a:endParaRPr lang="es-ES"/>
        </a:p>
      </dgm:t>
    </dgm:pt>
    <dgm:pt modelId="{035A6E6A-A8DA-472E-9D3B-DE191DD38FFE}">
      <dgm:prSet phldrT="[Texto]"/>
      <dgm:spPr/>
      <dgm:t>
        <a:bodyPr/>
        <a:lstStyle/>
        <a:p>
          <a:endParaRPr lang="es-ES" dirty="0"/>
        </a:p>
      </dgm:t>
    </dgm:pt>
    <dgm:pt modelId="{012F0722-FC5F-4766-B732-C33EA4DB09A0}" type="parTrans" cxnId="{9F64DD0E-B672-4F91-B9E7-A699AEFA3557}">
      <dgm:prSet/>
      <dgm:spPr/>
      <dgm:t>
        <a:bodyPr/>
        <a:lstStyle/>
        <a:p>
          <a:endParaRPr lang="es-ES"/>
        </a:p>
      </dgm:t>
    </dgm:pt>
    <dgm:pt modelId="{A9D38D01-F0FC-4863-8C8D-6C81AA2B57FD}" type="sibTrans" cxnId="{9F64DD0E-B672-4F91-B9E7-A699AEFA3557}">
      <dgm:prSet/>
      <dgm:spPr/>
      <dgm:t>
        <a:bodyPr/>
        <a:lstStyle/>
        <a:p>
          <a:endParaRPr lang="es-ES"/>
        </a:p>
      </dgm:t>
    </dgm:pt>
    <dgm:pt modelId="{A57562F8-24AC-4C8A-A04F-8C1B4921C2AC}">
      <dgm:prSet phldrT="[Texto]"/>
      <dgm:spPr/>
      <dgm:t>
        <a:bodyPr/>
        <a:lstStyle/>
        <a:p>
          <a:endParaRPr lang="es-ES" dirty="0"/>
        </a:p>
      </dgm:t>
    </dgm:pt>
    <dgm:pt modelId="{805D4179-BD41-4A13-8472-1604C845184E}" type="parTrans" cxnId="{DA4D2DD7-261F-4D35-A4B1-9EFE9B9C7C02}">
      <dgm:prSet/>
      <dgm:spPr/>
      <dgm:t>
        <a:bodyPr/>
        <a:lstStyle/>
        <a:p>
          <a:endParaRPr lang="es-ES"/>
        </a:p>
      </dgm:t>
    </dgm:pt>
    <dgm:pt modelId="{0FDCB757-5488-43F9-848F-B5031807ECC6}" type="sibTrans" cxnId="{DA4D2DD7-261F-4D35-A4B1-9EFE9B9C7C02}">
      <dgm:prSet/>
      <dgm:spPr/>
      <dgm:t>
        <a:bodyPr/>
        <a:lstStyle/>
        <a:p>
          <a:endParaRPr lang="es-ES"/>
        </a:p>
      </dgm:t>
    </dgm:pt>
    <dgm:pt modelId="{0B81A8ED-3ED0-4EDC-B11F-44CD3CB26425}">
      <dgm:prSet phldrT="[Texto]"/>
      <dgm:spPr/>
      <dgm:t>
        <a:bodyPr/>
        <a:lstStyle/>
        <a:p>
          <a:endParaRPr lang="es-ES" dirty="0"/>
        </a:p>
      </dgm:t>
    </dgm:pt>
    <dgm:pt modelId="{75F3466D-47EA-4B15-8138-AA0F18033F8C}" type="parTrans" cxnId="{1D8B7C4F-1A60-41CD-9728-7BA46CAB8181}">
      <dgm:prSet/>
      <dgm:spPr/>
      <dgm:t>
        <a:bodyPr/>
        <a:lstStyle/>
        <a:p>
          <a:endParaRPr lang="es-ES"/>
        </a:p>
      </dgm:t>
    </dgm:pt>
    <dgm:pt modelId="{3EA8A26A-1E52-4CD9-9D6A-8A3E460EC552}" type="sibTrans" cxnId="{1D8B7C4F-1A60-41CD-9728-7BA46CAB8181}">
      <dgm:prSet/>
      <dgm:spPr/>
      <dgm:t>
        <a:bodyPr/>
        <a:lstStyle/>
        <a:p>
          <a:endParaRPr lang="es-ES"/>
        </a:p>
      </dgm:t>
    </dgm:pt>
    <dgm:pt modelId="{05C02391-A088-4F8C-8ADA-39E31A35FB6C}">
      <dgm:prSet phldrT="[Texto]"/>
      <dgm:spPr/>
      <dgm:t>
        <a:bodyPr/>
        <a:lstStyle/>
        <a:p>
          <a:endParaRPr lang="es-ES" dirty="0"/>
        </a:p>
      </dgm:t>
    </dgm:pt>
    <dgm:pt modelId="{B20D6AB8-1EAB-4927-9100-878536F41063}" type="parTrans" cxnId="{7F6CB044-B0D1-4863-AF05-D486DB6E5265}">
      <dgm:prSet/>
      <dgm:spPr/>
      <dgm:t>
        <a:bodyPr/>
        <a:lstStyle/>
        <a:p>
          <a:endParaRPr lang="es-ES"/>
        </a:p>
      </dgm:t>
    </dgm:pt>
    <dgm:pt modelId="{064D177B-CAF6-4ED4-9595-DF5B72412337}" type="sibTrans" cxnId="{7F6CB044-B0D1-4863-AF05-D486DB6E5265}">
      <dgm:prSet/>
      <dgm:spPr/>
      <dgm:t>
        <a:bodyPr/>
        <a:lstStyle/>
        <a:p>
          <a:endParaRPr lang="es-ES"/>
        </a:p>
      </dgm:t>
    </dgm:pt>
    <dgm:pt modelId="{058F5956-0CB2-4996-B911-DC8A9915DBC3}">
      <dgm:prSet phldrT="[Texto]"/>
      <dgm:spPr/>
      <dgm:t>
        <a:bodyPr/>
        <a:lstStyle/>
        <a:p>
          <a:endParaRPr lang="es-ES" dirty="0"/>
        </a:p>
      </dgm:t>
    </dgm:pt>
    <dgm:pt modelId="{4E50A0EF-CA39-4EEF-B81B-4E70099CC591}" type="parTrans" cxnId="{367EF58B-BBD9-4CF0-B6F7-1A27CE2A013E}">
      <dgm:prSet/>
      <dgm:spPr/>
      <dgm:t>
        <a:bodyPr/>
        <a:lstStyle/>
        <a:p>
          <a:endParaRPr lang="es-ES"/>
        </a:p>
      </dgm:t>
    </dgm:pt>
    <dgm:pt modelId="{59906EF5-CDE2-4DE6-9E78-2F2CD9CF2BD7}" type="sibTrans" cxnId="{367EF58B-BBD9-4CF0-B6F7-1A27CE2A013E}">
      <dgm:prSet/>
      <dgm:spPr/>
      <dgm:t>
        <a:bodyPr/>
        <a:lstStyle/>
        <a:p>
          <a:endParaRPr lang="es-ES"/>
        </a:p>
      </dgm:t>
    </dgm:pt>
    <dgm:pt modelId="{46901DDE-2223-4FAA-BD53-E505CB99C3FA}">
      <dgm:prSet phldrT="[Texto]"/>
      <dgm:spPr/>
      <dgm:t>
        <a:bodyPr/>
        <a:lstStyle/>
        <a:p>
          <a:endParaRPr lang="es-ES" dirty="0"/>
        </a:p>
      </dgm:t>
    </dgm:pt>
    <dgm:pt modelId="{89261F0A-0EA9-4717-940F-24CEAAF8B6CF}" type="parTrans" cxnId="{8CF99C6D-AAAB-4C72-8B90-E60E52B71A98}">
      <dgm:prSet/>
      <dgm:spPr/>
      <dgm:t>
        <a:bodyPr/>
        <a:lstStyle/>
        <a:p>
          <a:endParaRPr lang="es-ES"/>
        </a:p>
      </dgm:t>
    </dgm:pt>
    <dgm:pt modelId="{EE0A2AE7-BB57-4FB9-AA90-D7351B429D47}" type="sibTrans" cxnId="{8CF99C6D-AAAB-4C72-8B90-E60E52B71A98}">
      <dgm:prSet/>
      <dgm:spPr/>
      <dgm:t>
        <a:bodyPr/>
        <a:lstStyle/>
        <a:p>
          <a:endParaRPr lang="es-ES"/>
        </a:p>
      </dgm:t>
    </dgm:pt>
    <dgm:pt modelId="{437499D6-ABE7-4F28-B442-524C77FC761A}">
      <dgm:prSet phldrT="[Texto]"/>
      <dgm:spPr/>
      <dgm:t>
        <a:bodyPr/>
        <a:lstStyle/>
        <a:p>
          <a:endParaRPr lang="es-ES" dirty="0"/>
        </a:p>
      </dgm:t>
    </dgm:pt>
    <dgm:pt modelId="{C86A3242-2F67-4217-BD69-E56C38A34D53}" type="parTrans" cxnId="{BB687109-1A85-4131-8D8A-6D53652EBDDC}">
      <dgm:prSet/>
      <dgm:spPr/>
      <dgm:t>
        <a:bodyPr/>
        <a:lstStyle/>
        <a:p>
          <a:endParaRPr lang="es-ES"/>
        </a:p>
      </dgm:t>
    </dgm:pt>
    <dgm:pt modelId="{5DA3E871-B8CE-4686-BC91-093E05F96694}" type="sibTrans" cxnId="{BB687109-1A85-4131-8D8A-6D53652EBDDC}">
      <dgm:prSet/>
      <dgm:spPr/>
      <dgm:t>
        <a:bodyPr/>
        <a:lstStyle/>
        <a:p>
          <a:endParaRPr lang="es-ES"/>
        </a:p>
      </dgm:t>
    </dgm:pt>
    <dgm:pt modelId="{B5594754-3729-44BA-B100-29A6C7432964}">
      <dgm:prSet phldrT="[Texto]"/>
      <dgm:spPr/>
      <dgm:t>
        <a:bodyPr/>
        <a:lstStyle/>
        <a:p>
          <a:endParaRPr lang="es-ES" dirty="0"/>
        </a:p>
      </dgm:t>
    </dgm:pt>
    <dgm:pt modelId="{E03DC4C4-AAD9-459D-9B7A-4C5EEE8D922E}" type="parTrans" cxnId="{6B468910-0C5D-482B-96F0-AEBA811B9969}">
      <dgm:prSet/>
      <dgm:spPr/>
      <dgm:t>
        <a:bodyPr/>
        <a:lstStyle/>
        <a:p>
          <a:endParaRPr lang="es-ES"/>
        </a:p>
      </dgm:t>
    </dgm:pt>
    <dgm:pt modelId="{ABD24D81-3B07-4E75-9439-766253F08999}" type="sibTrans" cxnId="{6B468910-0C5D-482B-96F0-AEBA811B9969}">
      <dgm:prSet/>
      <dgm:spPr/>
      <dgm:t>
        <a:bodyPr/>
        <a:lstStyle/>
        <a:p>
          <a:endParaRPr lang="es-ES"/>
        </a:p>
      </dgm:t>
    </dgm:pt>
    <dgm:pt modelId="{1216A425-43C9-4D62-AF0F-3227DB54453A}">
      <dgm:prSet phldrT="[Texto]"/>
      <dgm:spPr/>
      <dgm:t>
        <a:bodyPr/>
        <a:lstStyle/>
        <a:p>
          <a:endParaRPr lang="es-ES" dirty="0"/>
        </a:p>
      </dgm:t>
    </dgm:pt>
    <dgm:pt modelId="{AAB4B5E6-9970-40D6-8E34-4C83A7295FE9}" type="parTrans" cxnId="{26BBCF8C-DFD7-4E0B-BD66-DD0F07CC0E48}">
      <dgm:prSet/>
      <dgm:spPr/>
      <dgm:t>
        <a:bodyPr/>
        <a:lstStyle/>
        <a:p>
          <a:endParaRPr lang="es-ES"/>
        </a:p>
      </dgm:t>
    </dgm:pt>
    <dgm:pt modelId="{F4BA668A-D541-4A03-BB73-05C1D55B9096}" type="sibTrans" cxnId="{26BBCF8C-DFD7-4E0B-BD66-DD0F07CC0E48}">
      <dgm:prSet/>
      <dgm:spPr/>
      <dgm:t>
        <a:bodyPr/>
        <a:lstStyle/>
        <a:p>
          <a:endParaRPr lang="es-ES"/>
        </a:p>
      </dgm:t>
    </dgm:pt>
    <dgm:pt modelId="{66E3AC4A-78D3-49D9-B32A-3B401AB7EF99}">
      <dgm:prSet phldrT="[Texto]"/>
      <dgm:spPr/>
      <dgm:t>
        <a:bodyPr/>
        <a:lstStyle/>
        <a:p>
          <a:endParaRPr lang="es-ES" dirty="0"/>
        </a:p>
      </dgm:t>
    </dgm:pt>
    <dgm:pt modelId="{76A66221-BEEC-4D43-A039-F1E310485A46}" type="parTrans" cxnId="{04DBD70A-8C65-4511-BF3B-A47663613CEE}">
      <dgm:prSet/>
      <dgm:spPr/>
      <dgm:t>
        <a:bodyPr/>
        <a:lstStyle/>
        <a:p>
          <a:endParaRPr lang="es-ES"/>
        </a:p>
      </dgm:t>
    </dgm:pt>
    <dgm:pt modelId="{71EF8C2E-1760-4610-90EB-E81B2F58651B}" type="sibTrans" cxnId="{04DBD70A-8C65-4511-BF3B-A47663613CEE}">
      <dgm:prSet/>
      <dgm:spPr/>
      <dgm:t>
        <a:bodyPr/>
        <a:lstStyle/>
        <a:p>
          <a:endParaRPr lang="es-ES"/>
        </a:p>
      </dgm:t>
    </dgm:pt>
    <dgm:pt modelId="{727C7CBC-277A-4989-9F6C-5E99E1A075D6}">
      <dgm:prSet phldrT="[Texto]"/>
      <dgm:spPr/>
      <dgm:t>
        <a:bodyPr/>
        <a:lstStyle/>
        <a:p>
          <a:endParaRPr lang="es-ES" dirty="0"/>
        </a:p>
      </dgm:t>
    </dgm:pt>
    <dgm:pt modelId="{E450088D-30B8-4DAE-9322-99F8C35F0920}" type="parTrans" cxnId="{DA1F7296-14D4-4AF0-B6B8-327C1AD70CB9}">
      <dgm:prSet/>
      <dgm:spPr/>
      <dgm:t>
        <a:bodyPr/>
        <a:lstStyle/>
        <a:p>
          <a:endParaRPr lang="es-ES"/>
        </a:p>
      </dgm:t>
    </dgm:pt>
    <dgm:pt modelId="{22247A99-882F-44F3-B5EE-F508A744758B}" type="sibTrans" cxnId="{DA1F7296-14D4-4AF0-B6B8-327C1AD70CB9}">
      <dgm:prSet/>
      <dgm:spPr/>
      <dgm:t>
        <a:bodyPr/>
        <a:lstStyle/>
        <a:p>
          <a:endParaRPr lang="es-ES"/>
        </a:p>
      </dgm:t>
    </dgm:pt>
    <dgm:pt modelId="{1028BF4D-E55D-42A2-9408-E18D887B0B33}">
      <dgm:prSet phldrT="[Texto]"/>
      <dgm:spPr/>
      <dgm:t>
        <a:bodyPr/>
        <a:lstStyle/>
        <a:p>
          <a:endParaRPr lang="es-ES" dirty="0"/>
        </a:p>
      </dgm:t>
    </dgm:pt>
    <dgm:pt modelId="{7EA5BB35-758B-4336-9C36-BD0A2738B765}" type="parTrans" cxnId="{6F9EA308-5883-453D-AB1B-2D7DEDE73B76}">
      <dgm:prSet/>
      <dgm:spPr/>
      <dgm:t>
        <a:bodyPr/>
        <a:lstStyle/>
        <a:p>
          <a:endParaRPr lang="es-ES"/>
        </a:p>
      </dgm:t>
    </dgm:pt>
    <dgm:pt modelId="{C9341846-A06C-4258-B3D0-18BFDF8BAA8D}" type="sibTrans" cxnId="{6F9EA308-5883-453D-AB1B-2D7DEDE73B76}">
      <dgm:prSet/>
      <dgm:spPr/>
      <dgm:t>
        <a:bodyPr/>
        <a:lstStyle/>
        <a:p>
          <a:endParaRPr lang="es-ES"/>
        </a:p>
      </dgm:t>
    </dgm:pt>
    <dgm:pt modelId="{9596490A-9759-4BDA-A72C-CA284F5388AF}">
      <dgm:prSet phldrT="[Texto]"/>
      <dgm:spPr/>
      <dgm:t>
        <a:bodyPr/>
        <a:lstStyle/>
        <a:p>
          <a:endParaRPr lang="es-ES" dirty="0"/>
        </a:p>
      </dgm:t>
    </dgm:pt>
    <dgm:pt modelId="{13201689-1B9C-47E2-8A69-A59548669D12}" type="parTrans" cxnId="{AED277D3-9AC6-453D-89C3-63508FECD0BE}">
      <dgm:prSet/>
      <dgm:spPr/>
      <dgm:t>
        <a:bodyPr/>
        <a:lstStyle/>
        <a:p>
          <a:endParaRPr lang="es-ES"/>
        </a:p>
      </dgm:t>
    </dgm:pt>
    <dgm:pt modelId="{248E0A36-B689-4DFD-B032-C096A482B4A7}" type="sibTrans" cxnId="{AED277D3-9AC6-453D-89C3-63508FECD0BE}">
      <dgm:prSet/>
      <dgm:spPr/>
      <dgm:t>
        <a:bodyPr/>
        <a:lstStyle/>
        <a:p>
          <a:endParaRPr lang="es-ES"/>
        </a:p>
      </dgm:t>
    </dgm:pt>
    <dgm:pt modelId="{DB16BA85-E92E-44CD-A1C2-C6B630B7DF0B}">
      <dgm:prSet phldrT="[Texto]"/>
      <dgm:spPr/>
      <dgm:t>
        <a:bodyPr/>
        <a:lstStyle/>
        <a:p>
          <a:endParaRPr lang="es-ES" dirty="0"/>
        </a:p>
      </dgm:t>
    </dgm:pt>
    <dgm:pt modelId="{514B40F8-0571-43DA-BFE0-DB9E54B788F5}" type="parTrans" cxnId="{3ADA054C-EFBB-4D2A-9446-C06466C41351}">
      <dgm:prSet/>
      <dgm:spPr/>
      <dgm:t>
        <a:bodyPr/>
        <a:lstStyle/>
        <a:p>
          <a:endParaRPr lang="es-ES"/>
        </a:p>
      </dgm:t>
    </dgm:pt>
    <dgm:pt modelId="{35554216-DA84-475E-A7E3-4163BE71A3C0}" type="sibTrans" cxnId="{3ADA054C-EFBB-4D2A-9446-C06466C41351}">
      <dgm:prSet/>
      <dgm:spPr/>
      <dgm:t>
        <a:bodyPr/>
        <a:lstStyle/>
        <a:p>
          <a:endParaRPr lang="es-ES"/>
        </a:p>
      </dgm:t>
    </dgm:pt>
    <dgm:pt modelId="{6C5A188D-6353-4F0C-AF63-BE3876C48CB8}">
      <dgm:prSet phldrT="[Texto]"/>
      <dgm:spPr/>
      <dgm:t>
        <a:bodyPr/>
        <a:lstStyle/>
        <a:p>
          <a:endParaRPr lang="es-ES" dirty="0"/>
        </a:p>
      </dgm:t>
    </dgm:pt>
    <dgm:pt modelId="{088805ED-78FB-45BD-BA38-823DB93C008A}" type="parTrans" cxnId="{79F8D924-C002-448D-8350-229016BDB336}">
      <dgm:prSet/>
      <dgm:spPr/>
      <dgm:t>
        <a:bodyPr/>
        <a:lstStyle/>
        <a:p>
          <a:endParaRPr lang="es-ES"/>
        </a:p>
      </dgm:t>
    </dgm:pt>
    <dgm:pt modelId="{C46BDE0C-6E91-45EF-915A-B479D86DEEFC}" type="sibTrans" cxnId="{79F8D924-C002-448D-8350-229016BDB336}">
      <dgm:prSet/>
      <dgm:spPr/>
      <dgm:t>
        <a:bodyPr/>
        <a:lstStyle/>
        <a:p>
          <a:endParaRPr lang="es-ES"/>
        </a:p>
      </dgm:t>
    </dgm:pt>
    <dgm:pt modelId="{30540CC0-3387-4706-9CC6-E2F4A67E688D}">
      <dgm:prSet phldrT="[Texto]"/>
      <dgm:spPr/>
      <dgm:t>
        <a:bodyPr/>
        <a:lstStyle/>
        <a:p>
          <a:endParaRPr lang="es-ES" dirty="0"/>
        </a:p>
      </dgm:t>
    </dgm:pt>
    <dgm:pt modelId="{3AA55676-3083-46DB-9694-F4EDC84BCA64}" type="parTrans" cxnId="{06B26177-3B75-42C5-A201-53D95CDE481F}">
      <dgm:prSet/>
      <dgm:spPr/>
      <dgm:t>
        <a:bodyPr/>
        <a:lstStyle/>
        <a:p>
          <a:endParaRPr lang="es-ES"/>
        </a:p>
      </dgm:t>
    </dgm:pt>
    <dgm:pt modelId="{51530756-7692-45A7-82D4-4BFAD8524230}" type="sibTrans" cxnId="{06B26177-3B75-42C5-A201-53D95CDE481F}">
      <dgm:prSet/>
      <dgm:spPr/>
      <dgm:t>
        <a:bodyPr/>
        <a:lstStyle/>
        <a:p>
          <a:endParaRPr lang="es-ES"/>
        </a:p>
      </dgm:t>
    </dgm:pt>
    <dgm:pt modelId="{D5A19036-B824-4C63-9E10-9A9B14560A43}">
      <dgm:prSet phldrT="[Texto]"/>
      <dgm:spPr/>
      <dgm:t>
        <a:bodyPr/>
        <a:lstStyle/>
        <a:p>
          <a:endParaRPr lang="es-ES" dirty="0"/>
        </a:p>
      </dgm:t>
    </dgm:pt>
    <dgm:pt modelId="{4236506F-5ECC-4A65-8C9B-5AE314E77957}" type="parTrans" cxnId="{195B1034-EC44-43C2-BA62-4184FBFBD193}">
      <dgm:prSet/>
      <dgm:spPr/>
      <dgm:t>
        <a:bodyPr/>
        <a:lstStyle/>
        <a:p>
          <a:endParaRPr lang="es-ES"/>
        </a:p>
      </dgm:t>
    </dgm:pt>
    <dgm:pt modelId="{E7A0ECA3-577F-4D4F-BFD4-3FB4F7543242}" type="sibTrans" cxnId="{195B1034-EC44-43C2-BA62-4184FBFBD193}">
      <dgm:prSet/>
      <dgm:spPr/>
      <dgm:t>
        <a:bodyPr/>
        <a:lstStyle/>
        <a:p>
          <a:endParaRPr lang="es-ES"/>
        </a:p>
      </dgm:t>
    </dgm:pt>
    <dgm:pt modelId="{82C3FBFD-4F82-4072-B058-85A6CAFAE8DC}">
      <dgm:prSet phldrT="[Texto]"/>
      <dgm:spPr/>
      <dgm:t>
        <a:bodyPr/>
        <a:lstStyle/>
        <a:p>
          <a:endParaRPr lang="es-ES" dirty="0"/>
        </a:p>
      </dgm:t>
    </dgm:pt>
    <dgm:pt modelId="{8EE08A04-0735-42BE-A1F6-2A34E612DAB0}" type="parTrans" cxnId="{26E9D5CE-0214-45D1-BA73-6829A348DA04}">
      <dgm:prSet/>
      <dgm:spPr/>
      <dgm:t>
        <a:bodyPr/>
        <a:lstStyle/>
        <a:p>
          <a:endParaRPr lang="es-ES"/>
        </a:p>
      </dgm:t>
    </dgm:pt>
    <dgm:pt modelId="{279753FB-B98A-400A-B738-23784EAC0B10}" type="sibTrans" cxnId="{26E9D5CE-0214-45D1-BA73-6829A348DA04}">
      <dgm:prSet/>
      <dgm:spPr/>
      <dgm:t>
        <a:bodyPr/>
        <a:lstStyle/>
        <a:p>
          <a:endParaRPr lang="es-ES"/>
        </a:p>
      </dgm:t>
    </dgm:pt>
    <dgm:pt modelId="{CB8051D7-0F37-4A9D-923B-E3BA8EE9C743}">
      <dgm:prSet phldrT="[Texto]"/>
      <dgm:spPr/>
      <dgm:t>
        <a:bodyPr/>
        <a:lstStyle/>
        <a:p>
          <a:endParaRPr lang="es-ES" dirty="0"/>
        </a:p>
      </dgm:t>
    </dgm:pt>
    <dgm:pt modelId="{19D3F3DE-6702-4CED-9E98-EA32589E17A0}" type="parTrans" cxnId="{BDEFD7E7-12CE-4C60-BBDC-2EEB93571383}">
      <dgm:prSet/>
      <dgm:spPr/>
      <dgm:t>
        <a:bodyPr/>
        <a:lstStyle/>
        <a:p>
          <a:endParaRPr lang="es-ES"/>
        </a:p>
      </dgm:t>
    </dgm:pt>
    <dgm:pt modelId="{F30A47A2-664C-4882-814E-61C65F59DD8C}" type="sibTrans" cxnId="{BDEFD7E7-12CE-4C60-BBDC-2EEB93571383}">
      <dgm:prSet/>
      <dgm:spPr/>
      <dgm:t>
        <a:bodyPr/>
        <a:lstStyle/>
        <a:p>
          <a:endParaRPr lang="es-ES"/>
        </a:p>
      </dgm:t>
    </dgm:pt>
    <dgm:pt modelId="{AB0C7A50-BED1-4775-979E-7AB0323B0F4B}">
      <dgm:prSet phldrT="[Texto]"/>
      <dgm:spPr/>
      <dgm:t>
        <a:bodyPr/>
        <a:lstStyle/>
        <a:p>
          <a:endParaRPr lang="es-ES" dirty="0"/>
        </a:p>
      </dgm:t>
    </dgm:pt>
    <dgm:pt modelId="{661FE229-FD46-472D-AA9F-753BA5DA4253}" type="parTrans" cxnId="{4EE1300B-3ECB-41EF-BF51-FEB7B80A2D66}">
      <dgm:prSet/>
      <dgm:spPr/>
      <dgm:t>
        <a:bodyPr/>
        <a:lstStyle/>
        <a:p>
          <a:endParaRPr lang="es-ES"/>
        </a:p>
      </dgm:t>
    </dgm:pt>
    <dgm:pt modelId="{FC8B781F-3248-45FF-B810-B4A32F07053E}" type="sibTrans" cxnId="{4EE1300B-3ECB-41EF-BF51-FEB7B80A2D66}">
      <dgm:prSet/>
      <dgm:spPr/>
      <dgm:t>
        <a:bodyPr/>
        <a:lstStyle/>
        <a:p>
          <a:endParaRPr lang="es-ES"/>
        </a:p>
      </dgm:t>
    </dgm:pt>
    <dgm:pt modelId="{5D4DCDF8-001D-42CF-8F9A-C9E163EE4427}">
      <dgm:prSet phldrT="[Texto]"/>
      <dgm:spPr/>
      <dgm:t>
        <a:bodyPr/>
        <a:lstStyle/>
        <a:p>
          <a:endParaRPr lang="es-ES" dirty="0"/>
        </a:p>
      </dgm:t>
    </dgm:pt>
    <dgm:pt modelId="{97E4AC01-01DF-4A19-8364-E3936115389B}" type="parTrans" cxnId="{521DDCCA-B809-4909-9A9A-12A8A2554875}">
      <dgm:prSet/>
      <dgm:spPr/>
      <dgm:t>
        <a:bodyPr/>
        <a:lstStyle/>
        <a:p>
          <a:endParaRPr lang="es-ES"/>
        </a:p>
      </dgm:t>
    </dgm:pt>
    <dgm:pt modelId="{FFCD756F-25BD-4472-9BA5-2FD3A21EB041}" type="sibTrans" cxnId="{521DDCCA-B809-4909-9A9A-12A8A2554875}">
      <dgm:prSet/>
      <dgm:spPr/>
      <dgm:t>
        <a:bodyPr/>
        <a:lstStyle/>
        <a:p>
          <a:endParaRPr lang="es-ES"/>
        </a:p>
      </dgm:t>
    </dgm:pt>
    <dgm:pt modelId="{4C30DDFD-9167-497D-A1AC-74833FAA300B}">
      <dgm:prSet phldrT="[Texto]"/>
      <dgm:spPr/>
      <dgm:t>
        <a:bodyPr/>
        <a:lstStyle/>
        <a:p>
          <a:endParaRPr lang="es-ES" dirty="0"/>
        </a:p>
      </dgm:t>
    </dgm:pt>
    <dgm:pt modelId="{35537A4C-5C47-490B-876B-4F14A044F352}" type="parTrans" cxnId="{3D9B1F78-637E-4180-96DF-CF1BA3B8E08C}">
      <dgm:prSet/>
      <dgm:spPr/>
      <dgm:t>
        <a:bodyPr/>
        <a:lstStyle/>
        <a:p>
          <a:endParaRPr lang="es-ES"/>
        </a:p>
      </dgm:t>
    </dgm:pt>
    <dgm:pt modelId="{999023BC-5007-4E57-8DEF-3D2FCECBA505}" type="sibTrans" cxnId="{3D9B1F78-637E-4180-96DF-CF1BA3B8E08C}">
      <dgm:prSet/>
      <dgm:spPr/>
      <dgm:t>
        <a:bodyPr/>
        <a:lstStyle/>
        <a:p>
          <a:endParaRPr lang="es-ES"/>
        </a:p>
      </dgm:t>
    </dgm:pt>
    <dgm:pt modelId="{7D8AA20A-700D-47D0-B923-716632611143}">
      <dgm:prSet phldrT="[Texto]"/>
      <dgm:spPr/>
      <dgm:t>
        <a:bodyPr/>
        <a:lstStyle/>
        <a:p>
          <a:endParaRPr lang="es-ES" dirty="0"/>
        </a:p>
      </dgm:t>
    </dgm:pt>
    <dgm:pt modelId="{01E82979-9D2C-4CB6-82D4-379217F893A6}" type="parTrans" cxnId="{E5059743-2BB6-4537-A592-84C8BAF8B1CF}">
      <dgm:prSet/>
      <dgm:spPr/>
      <dgm:t>
        <a:bodyPr/>
        <a:lstStyle/>
        <a:p>
          <a:endParaRPr lang="es-ES"/>
        </a:p>
      </dgm:t>
    </dgm:pt>
    <dgm:pt modelId="{A59D6B52-4669-41A7-9856-57B9BD7DF96C}" type="sibTrans" cxnId="{E5059743-2BB6-4537-A592-84C8BAF8B1CF}">
      <dgm:prSet/>
      <dgm:spPr/>
      <dgm:t>
        <a:bodyPr/>
        <a:lstStyle/>
        <a:p>
          <a:endParaRPr lang="es-ES"/>
        </a:p>
      </dgm:t>
    </dgm:pt>
    <dgm:pt modelId="{3CFE412A-2419-4255-BA8C-785F6EC55F0A}">
      <dgm:prSet phldrT="[Texto]"/>
      <dgm:spPr/>
      <dgm:t>
        <a:bodyPr/>
        <a:lstStyle/>
        <a:p>
          <a:endParaRPr lang="es-ES" dirty="0"/>
        </a:p>
      </dgm:t>
    </dgm:pt>
    <dgm:pt modelId="{489BAAC3-6A67-4847-A3ED-604E06314BBF}" type="parTrans" cxnId="{499F5D9C-FD2C-43EF-B945-962024923CEC}">
      <dgm:prSet/>
      <dgm:spPr/>
      <dgm:t>
        <a:bodyPr/>
        <a:lstStyle/>
        <a:p>
          <a:endParaRPr lang="es-ES"/>
        </a:p>
      </dgm:t>
    </dgm:pt>
    <dgm:pt modelId="{A1B8C4AC-C14C-4128-B0C9-6622B397F3BD}" type="sibTrans" cxnId="{499F5D9C-FD2C-43EF-B945-962024923CEC}">
      <dgm:prSet/>
      <dgm:spPr/>
      <dgm:t>
        <a:bodyPr/>
        <a:lstStyle/>
        <a:p>
          <a:endParaRPr lang="es-ES"/>
        </a:p>
      </dgm:t>
    </dgm:pt>
    <dgm:pt modelId="{BFD5AA52-8E6E-4B6A-9377-9D1A13C091A1}">
      <dgm:prSet phldrT="[Texto]"/>
      <dgm:spPr/>
      <dgm:t>
        <a:bodyPr/>
        <a:lstStyle/>
        <a:p>
          <a:endParaRPr lang="es-ES" dirty="0"/>
        </a:p>
      </dgm:t>
    </dgm:pt>
    <dgm:pt modelId="{2DCB3D7B-B416-4DA7-A8DA-FB999FA285BB}" type="parTrans" cxnId="{627F5994-217B-4BE8-B320-74611277EC41}">
      <dgm:prSet/>
      <dgm:spPr/>
      <dgm:t>
        <a:bodyPr/>
        <a:lstStyle/>
        <a:p>
          <a:endParaRPr lang="es-ES"/>
        </a:p>
      </dgm:t>
    </dgm:pt>
    <dgm:pt modelId="{3835C3DE-25BF-46C1-97A7-4CF16F46FA4D}" type="sibTrans" cxnId="{627F5994-217B-4BE8-B320-74611277EC41}">
      <dgm:prSet/>
      <dgm:spPr/>
      <dgm:t>
        <a:bodyPr/>
        <a:lstStyle/>
        <a:p>
          <a:endParaRPr lang="es-ES"/>
        </a:p>
      </dgm:t>
    </dgm:pt>
    <dgm:pt modelId="{5C5FD4E6-E1EA-4E86-8F91-1C45AE118086}">
      <dgm:prSet phldrT="[Texto]"/>
      <dgm:spPr/>
      <dgm:t>
        <a:bodyPr/>
        <a:lstStyle/>
        <a:p>
          <a:endParaRPr lang="es-ES" dirty="0"/>
        </a:p>
      </dgm:t>
    </dgm:pt>
    <dgm:pt modelId="{E328E490-4C09-4EF7-B79C-7CF2D1EC119A}" type="parTrans" cxnId="{5A8968B5-AC91-430A-B5AA-07F6483D9501}">
      <dgm:prSet/>
      <dgm:spPr/>
      <dgm:t>
        <a:bodyPr/>
        <a:lstStyle/>
        <a:p>
          <a:endParaRPr lang="es-ES"/>
        </a:p>
      </dgm:t>
    </dgm:pt>
    <dgm:pt modelId="{ED9A126A-E205-482A-A2A5-8CA95E99F4F6}" type="sibTrans" cxnId="{5A8968B5-AC91-430A-B5AA-07F6483D9501}">
      <dgm:prSet/>
      <dgm:spPr/>
      <dgm:t>
        <a:bodyPr/>
        <a:lstStyle/>
        <a:p>
          <a:endParaRPr lang="es-ES"/>
        </a:p>
      </dgm:t>
    </dgm:pt>
    <dgm:pt modelId="{AE2F3F13-29AC-43F9-A6D2-BF1694DB5CC1}">
      <dgm:prSet phldrT="[Texto]"/>
      <dgm:spPr/>
      <dgm:t>
        <a:bodyPr/>
        <a:lstStyle/>
        <a:p>
          <a:endParaRPr lang="es-ES" dirty="0"/>
        </a:p>
      </dgm:t>
    </dgm:pt>
    <dgm:pt modelId="{DA6DA502-93C1-464C-A67E-BDF570DBE826}" type="parTrans" cxnId="{3B7F3713-61D0-4A5B-AA64-733297405127}">
      <dgm:prSet/>
      <dgm:spPr/>
      <dgm:t>
        <a:bodyPr/>
        <a:lstStyle/>
        <a:p>
          <a:endParaRPr lang="es-ES"/>
        </a:p>
      </dgm:t>
    </dgm:pt>
    <dgm:pt modelId="{AF2FE667-0941-4D77-87FF-026F394930D9}" type="sibTrans" cxnId="{3B7F3713-61D0-4A5B-AA64-733297405127}">
      <dgm:prSet/>
      <dgm:spPr/>
      <dgm:t>
        <a:bodyPr/>
        <a:lstStyle/>
        <a:p>
          <a:endParaRPr lang="es-ES"/>
        </a:p>
      </dgm:t>
    </dgm:pt>
    <dgm:pt modelId="{2112DD4A-8DB2-4C3F-A5C5-545B0127868C}">
      <dgm:prSet phldrT="[Texto]"/>
      <dgm:spPr/>
      <dgm:t>
        <a:bodyPr/>
        <a:lstStyle/>
        <a:p>
          <a:endParaRPr lang="es-ES" dirty="0"/>
        </a:p>
      </dgm:t>
    </dgm:pt>
    <dgm:pt modelId="{B8C9DBB2-F6A9-4408-8BFD-E77E1E3CEBCF}" type="parTrans" cxnId="{1C1545F2-3A7C-415E-8D87-2290CFD52CA8}">
      <dgm:prSet/>
      <dgm:spPr/>
      <dgm:t>
        <a:bodyPr/>
        <a:lstStyle/>
        <a:p>
          <a:endParaRPr lang="es-ES"/>
        </a:p>
      </dgm:t>
    </dgm:pt>
    <dgm:pt modelId="{4C8E89F1-D02F-4811-9939-859DE058BD44}" type="sibTrans" cxnId="{1C1545F2-3A7C-415E-8D87-2290CFD52CA8}">
      <dgm:prSet/>
      <dgm:spPr/>
      <dgm:t>
        <a:bodyPr/>
        <a:lstStyle/>
        <a:p>
          <a:endParaRPr lang="es-ES"/>
        </a:p>
      </dgm:t>
    </dgm:pt>
    <dgm:pt modelId="{5F10DC7C-B4B2-4912-AE2A-F854BA9A08A5}">
      <dgm:prSet phldrT="[Texto]"/>
      <dgm:spPr/>
      <dgm:t>
        <a:bodyPr/>
        <a:lstStyle/>
        <a:p>
          <a:endParaRPr lang="es-ES" dirty="0"/>
        </a:p>
      </dgm:t>
    </dgm:pt>
    <dgm:pt modelId="{5A72374D-09C1-41E8-AA31-0C818ED7A9DD}" type="parTrans" cxnId="{FE536BF7-09B4-4FA9-B913-D614ED40C2E9}">
      <dgm:prSet/>
      <dgm:spPr/>
      <dgm:t>
        <a:bodyPr/>
        <a:lstStyle/>
        <a:p>
          <a:endParaRPr lang="es-ES"/>
        </a:p>
      </dgm:t>
    </dgm:pt>
    <dgm:pt modelId="{E8E64992-38C4-4897-86B8-4A6E06CB359A}" type="sibTrans" cxnId="{FE536BF7-09B4-4FA9-B913-D614ED40C2E9}">
      <dgm:prSet/>
      <dgm:spPr/>
      <dgm:t>
        <a:bodyPr/>
        <a:lstStyle/>
        <a:p>
          <a:endParaRPr lang="es-ES"/>
        </a:p>
      </dgm:t>
    </dgm:pt>
    <dgm:pt modelId="{C4C1BA4D-70AF-4D0D-A8CE-B1602AA57F3C}">
      <dgm:prSet phldrT="[Texto]"/>
      <dgm:spPr/>
      <dgm:t>
        <a:bodyPr/>
        <a:lstStyle/>
        <a:p>
          <a:endParaRPr lang="es-ES" dirty="0"/>
        </a:p>
      </dgm:t>
    </dgm:pt>
    <dgm:pt modelId="{DDE95931-8B9E-4056-8D45-4231EFA222DF}" type="parTrans" cxnId="{5EE6D7F8-8BFF-45AB-B1AD-0D2E635D8B58}">
      <dgm:prSet/>
      <dgm:spPr/>
      <dgm:t>
        <a:bodyPr/>
        <a:lstStyle/>
        <a:p>
          <a:endParaRPr lang="es-ES"/>
        </a:p>
      </dgm:t>
    </dgm:pt>
    <dgm:pt modelId="{1F2DB3E2-A79B-47FD-AB2B-369492144C90}" type="sibTrans" cxnId="{5EE6D7F8-8BFF-45AB-B1AD-0D2E635D8B58}">
      <dgm:prSet/>
      <dgm:spPr/>
      <dgm:t>
        <a:bodyPr/>
        <a:lstStyle/>
        <a:p>
          <a:endParaRPr lang="es-ES"/>
        </a:p>
      </dgm:t>
    </dgm:pt>
    <dgm:pt modelId="{38B589BF-80DB-4012-9882-5FB91938CF8B}">
      <dgm:prSet phldrT="[Texto]"/>
      <dgm:spPr/>
      <dgm:t>
        <a:bodyPr/>
        <a:lstStyle/>
        <a:p>
          <a:endParaRPr lang="es-ES" dirty="0"/>
        </a:p>
      </dgm:t>
    </dgm:pt>
    <dgm:pt modelId="{121B8BE2-82A8-4FB3-85DF-50977770B917}" type="parTrans" cxnId="{CCBA0FC9-02CC-4FC3-90CE-6D923EA35E95}">
      <dgm:prSet/>
      <dgm:spPr/>
      <dgm:t>
        <a:bodyPr/>
        <a:lstStyle/>
        <a:p>
          <a:endParaRPr lang="es-ES"/>
        </a:p>
      </dgm:t>
    </dgm:pt>
    <dgm:pt modelId="{B3140A3D-119E-4AFE-AE6C-EA7C62F8CCBF}" type="sibTrans" cxnId="{CCBA0FC9-02CC-4FC3-90CE-6D923EA35E95}">
      <dgm:prSet/>
      <dgm:spPr/>
      <dgm:t>
        <a:bodyPr/>
        <a:lstStyle/>
        <a:p>
          <a:endParaRPr lang="es-ES"/>
        </a:p>
      </dgm:t>
    </dgm:pt>
    <dgm:pt modelId="{8FB5A83D-0E08-421A-B891-10033996973E}">
      <dgm:prSet phldrT="[Texto]"/>
      <dgm:spPr/>
      <dgm:t>
        <a:bodyPr/>
        <a:lstStyle/>
        <a:p>
          <a:endParaRPr lang="es-ES" dirty="0"/>
        </a:p>
      </dgm:t>
    </dgm:pt>
    <dgm:pt modelId="{D8BC4320-2AB2-443C-9D23-A40B720D0F79}" type="parTrans" cxnId="{FDC2C90D-6B34-4A78-AD36-B18492CF2668}">
      <dgm:prSet/>
      <dgm:spPr/>
      <dgm:t>
        <a:bodyPr/>
        <a:lstStyle/>
        <a:p>
          <a:endParaRPr lang="es-ES"/>
        </a:p>
      </dgm:t>
    </dgm:pt>
    <dgm:pt modelId="{6DAD8444-57C1-4CEF-8BBC-E1F4DD26A2C3}" type="sibTrans" cxnId="{FDC2C90D-6B34-4A78-AD36-B18492CF2668}">
      <dgm:prSet/>
      <dgm:spPr/>
      <dgm:t>
        <a:bodyPr/>
        <a:lstStyle/>
        <a:p>
          <a:endParaRPr lang="es-ES"/>
        </a:p>
      </dgm:t>
    </dgm:pt>
    <dgm:pt modelId="{B41DE413-D589-4600-A4C1-0C7683381A4A}">
      <dgm:prSet phldrT="[Texto]"/>
      <dgm:spPr/>
      <dgm:t>
        <a:bodyPr/>
        <a:lstStyle/>
        <a:p>
          <a:endParaRPr lang="es-ES" dirty="0"/>
        </a:p>
      </dgm:t>
    </dgm:pt>
    <dgm:pt modelId="{7E5A27C8-50EF-461A-BE0F-7DABB32E870D}" type="parTrans" cxnId="{159D08D1-3808-4019-B16E-5E2BF932EB5A}">
      <dgm:prSet/>
      <dgm:spPr/>
      <dgm:t>
        <a:bodyPr/>
        <a:lstStyle/>
        <a:p>
          <a:endParaRPr lang="es-ES"/>
        </a:p>
      </dgm:t>
    </dgm:pt>
    <dgm:pt modelId="{AEDA7EF7-A16B-4C16-AC1C-12E1576B6487}" type="sibTrans" cxnId="{159D08D1-3808-4019-B16E-5E2BF932EB5A}">
      <dgm:prSet/>
      <dgm:spPr/>
      <dgm:t>
        <a:bodyPr/>
        <a:lstStyle/>
        <a:p>
          <a:endParaRPr lang="es-ES"/>
        </a:p>
      </dgm:t>
    </dgm:pt>
    <dgm:pt modelId="{91B92E19-E58B-4815-A685-66B97D0D16F4}">
      <dgm:prSet phldrT="[Texto]"/>
      <dgm:spPr/>
      <dgm:t>
        <a:bodyPr/>
        <a:lstStyle/>
        <a:p>
          <a:endParaRPr lang="es-ES" dirty="0"/>
        </a:p>
      </dgm:t>
    </dgm:pt>
    <dgm:pt modelId="{F895A341-6E1D-4896-82F0-8DA29D59A242}" type="parTrans" cxnId="{C61AEDED-BFDD-4603-9C7E-5C17C6703B13}">
      <dgm:prSet/>
      <dgm:spPr/>
      <dgm:t>
        <a:bodyPr/>
        <a:lstStyle/>
        <a:p>
          <a:endParaRPr lang="es-ES"/>
        </a:p>
      </dgm:t>
    </dgm:pt>
    <dgm:pt modelId="{0288C530-F085-4343-BA70-1EE30001AED0}" type="sibTrans" cxnId="{C61AEDED-BFDD-4603-9C7E-5C17C6703B13}">
      <dgm:prSet/>
      <dgm:spPr/>
      <dgm:t>
        <a:bodyPr/>
        <a:lstStyle/>
        <a:p>
          <a:endParaRPr lang="es-ES"/>
        </a:p>
      </dgm:t>
    </dgm:pt>
    <dgm:pt modelId="{AC1643D4-DD95-4AB5-B103-1E56998E9CEA}">
      <dgm:prSet phldrT="[Texto]"/>
      <dgm:spPr/>
      <dgm:t>
        <a:bodyPr/>
        <a:lstStyle/>
        <a:p>
          <a:endParaRPr lang="es-ES" dirty="0"/>
        </a:p>
      </dgm:t>
    </dgm:pt>
    <dgm:pt modelId="{BEE983EF-0DF0-4E93-A211-AB812D6F83C2}" type="parTrans" cxnId="{B179281E-D981-48DA-AAE7-D774CA061F0F}">
      <dgm:prSet/>
      <dgm:spPr/>
      <dgm:t>
        <a:bodyPr/>
        <a:lstStyle/>
        <a:p>
          <a:endParaRPr lang="es-ES"/>
        </a:p>
      </dgm:t>
    </dgm:pt>
    <dgm:pt modelId="{89ECCA8E-0ABA-4E3F-9165-5EA9BEFA59D0}" type="sibTrans" cxnId="{B179281E-D981-48DA-AAE7-D774CA061F0F}">
      <dgm:prSet/>
      <dgm:spPr/>
      <dgm:t>
        <a:bodyPr/>
        <a:lstStyle/>
        <a:p>
          <a:endParaRPr lang="es-ES"/>
        </a:p>
      </dgm:t>
    </dgm:pt>
    <dgm:pt modelId="{DD810205-6573-4E99-ABB6-540B76754955}">
      <dgm:prSet phldrT="[Texto]"/>
      <dgm:spPr/>
      <dgm:t>
        <a:bodyPr/>
        <a:lstStyle/>
        <a:p>
          <a:endParaRPr lang="es-ES" dirty="0"/>
        </a:p>
      </dgm:t>
    </dgm:pt>
    <dgm:pt modelId="{14FB264C-2B49-4BAE-A263-814596A346E8}" type="parTrans" cxnId="{DF44F794-DA4C-424E-AC73-491DC94DFF05}">
      <dgm:prSet/>
      <dgm:spPr/>
      <dgm:t>
        <a:bodyPr/>
        <a:lstStyle/>
        <a:p>
          <a:endParaRPr lang="es-ES"/>
        </a:p>
      </dgm:t>
    </dgm:pt>
    <dgm:pt modelId="{496B8696-7E26-4CC4-9158-30CEA7FD1C14}" type="sibTrans" cxnId="{DF44F794-DA4C-424E-AC73-491DC94DFF05}">
      <dgm:prSet/>
      <dgm:spPr/>
      <dgm:t>
        <a:bodyPr/>
        <a:lstStyle/>
        <a:p>
          <a:endParaRPr lang="es-ES"/>
        </a:p>
      </dgm:t>
    </dgm:pt>
    <dgm:pt modelId="{62E211D2-B3B0-49CC-AABF-66FBBBFA2138}">
      <dgm:prSet phldrT="[Texto]"/>
      <dgm:spPr/>
      <dgm:t>
        <a:bodyPr/>
        <a:lstStyle/>
        <a:p>
          <a:endParaRPr lang="es-ES" dirty="0"/>
        </a:p>
      </dgm:t>
    </dgm:pt>
    <dgm:pt modelId="{844211F1-629F-4ADD-9DE4-D53ED3852C5B}" type="parTrans" cxnId="{42827FE4-0FA6-4641-95BF-9894B90157CB}">
      <dgm:prSet/>
      <dgm:spPr/>
      <dgm:t>
        <a:bodyPr/>
        <a:lstStyle/>
        <a:p>
          <a:endParaRPr lang="es-ES"/>
        </a:p>
      </dgm:t>
    </dgm:pt>
    <dgm:pt modelId="{2919BFC2-D959-43CF-8AF2-012AE82D76FB}" type="sibTrans" cxnId="{42827FE4-0FA6-4641-95BF-9894B90157CB}">
      <dgm:prSet/>
      <dgm:spPr/>
      <dgm:t>
        <a:bodyPr/>
        <a:lstStyle/>
        <a:p>
          <a:endParaRPr lang="es-ES"/>
        </a:p>
      </dgm:t>
    </dgm:pt>
    <dgm:pt modelId="{15780C7F-F6AC-4AB1-9AD4-2C163660D9AA}" type="pres">
      <dgm:prSet presAssocID="{4D88A65F-93F6-4F0D-B260-E5C6F2FF8C66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A2ECCA9-163F-4F59-8A8A-7693C1681E91}" type="pres">
      <dgm:prSet presAssocID="{4F83E1E7-A229-4EC8-86F0-4DC7A72AF503}" presName="composite" presStyleCnt="0"/>
      <dgm:spPr/>
    </dgm:pt>
    <dgm:pt modelId="{8E55EEE2-6092-4CE0-B58C-240A93F68A81}" type="pres">
      <dgm:prSet presAssocID="{4F83E1E7-A229-4EC8-86F0-4DC7A72AF503}" presName="rect2" presStyleLbl="revTx" presStyleIdx="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D9A3A-DF2D-479F-A581-3AF409991C0F}" type="pres">
      <dgm:prSet presAssocID="{4F83E1E7-A229-4EC8-86F0-4DC7A72AF503}" presName="rect1" presStyleLbl="alignImgPlace1" presStyleIdx="0" presStyleCnt="56"/>
      <dgm:spPr>
        <a:solidFill>
          <a:schemeClr val="accent1">
            <a:lumMod val="75000"/>
          </a:schemeClr>
        </a:solidFill>
      </dgm:spPr>
    </dgm:pt>
    <dgm:pt modelId="{790F3BE6-7B59-4263-B82F-D38774CCF4A1}" type="pres">
      <dgm:prSet presAssocID="{4138D8A4-CE7F-473E-9E13-7DA5C2E400F2}" presName="sibTrans" presStyleCnt="0"/>
      <dgm:spPr/>
    </dgm:pt>
    <dgm:pt modelId="{5C967FEF-42F9-4C40-9B7E-41133091BC01}" type="pres">
      <dgm:prSet presAssocID="{EB3AB20B-130C-427C-9007-E97FBAB5DE06}" presName="composite" presStyleCnt="0"/>
      <dgm:spPr/>
    </dgm:pt>
    <dgm:pt modelId="{CC46750C-BF34-40C5-9DA2-207FAEE2A671}" type="pres">
      <dgm:prSet presAssocID="{EB3AB20B-130C-427C-9007-E97FBAB5DE06}" presName="rect2" presStyleLbl="revTx" presStyleIdx="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EFFEFE-E89B-44CE-97B2-C5911459516A}" type="pres">
      <dgm:prSet presAssocID="{EB3AB20B-130C-427C-9007-E97FBAB5DE06}" presName="rect1" presStyleLbl="alignImgPlace1" presStyleIdx="1" presStyleCnt="56"/>
      <dgm:spPr>
        <a:solidFill>
          <a:schemeClr val="accent1">
            <a:lumMod val="75000"/>
          </a:schemeClr>
        </a:solidFill>
      </dgm:spPr>
    </dgm:pt>
    <dgm:pt modelId="{456EC4DB-9520-4F3C-AB1F-C9876C976C35}" type="pres">
      <dgm:prSet presAssocID="{D9B9479C-DFFE-4F84-85CE-DCA99EAC9F8B}" presName="sibTrans" presStyleCnt="0"/>
      <dgm:spPr/>
    </dgm:pt>
    <dgm:pt modelId="{DFF4F7E5-ACB1-4A38-B52A-365CCBD3C0AF}" type="pres">
      <dgm:prSet presAssocID="{E4297B69-2FA3-4F2D-9ABA-4E0D5F80705D}" presName="composite" presStyleCnt="0"/>
      <dgm:spPr/>
    </dgm:pt>
    <dgm:pt modelId="{C20F6306-43B4-4B61-8325-CAFFA09EF7AF}" type="pres">
      <dgm:prSet presAssocID="{E4297B69-2FA3-4F2D-9ABA-4E0D5F80705D}" presName="rect2" presStyleLbl="revTx" presStyleIdx="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24A41F-DFAE-414C-8263-46BA0D9644B9}" type="pres">
      <dgm:prSet presAssocID="{E4297B69-2FA3-4F2D-9ABA-4E0D5F80705D}" presName="rect1" presStyleLbl="alignImgPlace1" presStyleIdx="2" presStyleCnt="56"/>
      <dgm:spPr>
        <a:solidFill>
          <a:schemeClr val="accent1">
            <a:lumMod val="40000"/>
            <a:lumOff val="60000"/>
          </a:schemeClr>
        </a:solidFill>
      </dgm:spPr>
    </dgm:pt>
    <dgm:pt modelId="{BA40A3B5-5137-4A83-B013-7AF4B0B4B7B3}" type="pres">
      <dgm:prSet presAssocID="{95098DEE-04C3-4A7F-B859-B653201C4B9E}" presName="sibTrans" presStyleCnt="0"/>
      <dgm:spPr/>
    </dgm:pt>
    <dgm:pt modelId="{265939D3-0EAA-4935-8309-3F169DAC28DB}" type="pres">
      <dgm:prSet presAssocID="{BAE60AB7-91A9-4BAE-9CCA-63E500B8CC6E}" presName="composite" presStyleCnt="0"/>
      <dgm:spPr/>
    </dgm:pt>
    <dgm:pt modelId="{1B31DB01-420F-4048-82BE-A592522B246D}" type="pres">
      <dgm:prSet presAssocID="{BAE60AB7-91A9-4BAE-9CCA-63E500B8CC6E}" presName="rect2" presStyleLbl="revTx" presStyleIdx="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9BBE63-8530-42C5-9322-31E6D204912C}" type="pres">
      <dgm:prSet presAssocID="{BAE60AB7-91A9-4BAE-9CCA-63E500B8CC6E}" presName="rect1" presStyleLbl="alignImgPlace1" presStyleIdx="3" presStyleCnt="56"/>
      <dgm:spPr>
        <a:solidFill>
          <a:schemeClr val="accent1">
            <a:lumMod val="40000"/>
            <a:lumOff val="60000"/>
          </a:schemeClr>
        </a:solidFill>
      </dgm:spPr>
    </dgm:pt>
    <dgm:pt modelId="{18C80260-C959-4DB2-82B2-769A09061A65}" type="pres">
      <dgm:prSet presAssocID="{24B71689-7524-4638-84EE-DFA3E2B30081}" presName="sibTrans" presStyleCnt="0"/>
      <dgm:spPr/>
    </dgm:pt>
    <dgm:pt modelId="{8DD19393-15B8-4721-BA5C-0E379FECE762}" type="pres">
      <dgm:prSet presAssocID="{B41DE413-D589-4600-A4C1-0C7683381A4A}" presName="composite" presStyleCnt="0"/>
      <dgm:spPr/>
    </dgm:pt>
    <dgm:pt modelId="{C128C297-9C9F-4699-B73F-D2F21C0AEE05}" type="pres">
      <dgm:prSet presAssocID="{B41DE413-D589-4600-A4C1-0C7683381A4A}" presName="rect2" presStyleLbl="revTx" presStyleIdx="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549AF-9B76-41F3-8747-5CF31F60E399}" type="pres">
      <dgm:prSet presAssocID="{B41DE413-D589-4600-A4C1-0C7683381A4A}" presName="rect1" presStyleLbl="alignImgPlace1" presStyleIdx="4" presStyleCnt="56"/>
      <dgm:spPr>
        <a:solidFill>
          <a:schemeClr val="accent1">
            <a:lumMod val="40000"/>
            <a:lumOff val="60000"/>
          </a:schemeClr>
        </a:solidFill>
      </dgm:spPr>
    </dgm:pt>
    <dgm:pt modelId="{0BB0F504-69C5-4D25-8BFB-E3811B59E136}" type="pres">
      <dgm:prSet presAssocID="{AEDA7EF7-A16B-4C16-AC1C-12E1576B6487}" presName="sibTrans" presStyleCnt="0"/>
      <dgm:spPr/>
    </dgm:pt>
    <dgm:pt modelId="{891395C5-7943-4A1B-9C93-720267973E44}" type="pres">
      <dgm:prSet presAssocID="{91B92E19-E58B-4815-A685-66B97D0D16F4}" presName="composite" presStyleCnt="0"/>
      <dgm:spPr/>
    </dgm:pt>
    <dgm:pt modelId="{F42E7DE3-B092-4692-9ED4-DE65244232E4}" type="pres">
      <dgm:prSet presAssocID="{91B92E19-E58B-4815-A685-66B97D0D16F4}" presName="rect2" presStyleLbl="revTx" presStyleIdx="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6C4235-9208-4ADE-8026-DC22BD01F4C3}" type="pres">
      <dgm:prSet presAssocID="{91B92E19-E58B-4815-A685-66B97D0D16F4}" presName="rect1" presStyleLbl="alignImgPlace1" presStyleIdx="5" presStyleCnt="56"/>
      <dgm:spPr>
        <a:solidFill>
          <a:schemeClr val="accent1">
            <a:lumMod val="40000"/>
            <a:lumOff val="60000"/>
          </a:schemeClr>
        </a:solidFill>
      </dgm:spPr>
    </dgm:pt>
    <dgm:pt modelId="{8C692A12-D3B3-42FF-8D40-29CEEB01F0C0}" type="pres">
      <dgm:prSet presAssocID="{0288C530-F085-4343-BA70-1EE30001AED0}" presName="sibTrans" presStyleCnt="0"/>
      <dgm:spPr/>
    </dgm:pt>
    <dgm:pt modelId="{772C75E2-E9D6-4B70-BB00-DEC775CE6DCD}" type="pres">
      <dgm:prSet presAssocID="{AC1643D4-DD95-4AB5-B103-1E56998E9CEA}" presName="composite" presStyleCnt="0"/>
      <dgm:spPr/>
    </dgm:pt>
    <dgm:pt modelId="{06DE96CA-599D-418E-BB14-67E17D25FBD0}" type="pres">
      <dgm:prSet presAssocID="{AC1643D4-DD95-4AB5-B103-1E56998E9CEA}" presName="rect2" presStyleLbl="revTx" presStyleIdx="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AF4C16-1B54-4CDB-85E6-57091B2F25C5}" type="pres">
      <dgm:prSet presAssocID="{AC1643D4-DD95-4AB5-B103-1E56998E9CEA}" presName="rect1" presStyleLbl="alignImgPlace1" presStyleIdx="6" presStyleCnt="56"/>
      <dgm:spPr>
        <a:solidFill>
          <a:schemeClr val="accent1">
            <a:lumMod val="40000"/>
            <a:lumOff val="60000"/>
          </a:schemeClr>
        </a:solidFill>
      </dgm:spPr>
    </dgm:pt>
    <dgm:pt modelId="{0FA9ABD5-907E-4537-9C86-C0D58A23C306}" type="pres">
      <dgm:prSet presAssocID="{89ECCA8E-0ABA-4E3F-9165-5EA9BEFA59D0}" presName="sibTrans" presStyleCnt="0"/>
      <dgm:spPr/>
    </dgm:pt>
    <dgm:pt modelId="{667EF583-F478-458B-8DB5-650437935312}" type="pres">
      <dgm:prSet presAssocID="{DD810205-6573-4E99-ABB6-540B76754955}" presName="composite" presStyleCnt="0"/>
      <dgm:spPr/>
    </dgm:pt>
    <dgm:pt modelId="{FE36F7DA-7A2E-4D03-B9F7-F840DE94456A}" type="pres">
      <dgm:prSet presAssocID="{DD810205-6573-4E99-ABB6-540B76754955}" presName="rect2" presStyleLbl="revTx" presStyleIdx="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7A07-1E42-47FB-8C69-AD96868DF9A9}" type="pres">
      <dgm:prSet presAssocID="{DD810205-6573-4E99-ABB6-540B76754955}" presName="rect1" presStyleLbl="alignImgPlace1" presStyleIdx="7" presStyleCnt="56"/>
      <dgm:spPr>
        <a:solidFill>
          <a:schemeClr val="accent1">
            <a:lumMod val="40000"/>
            <a:lumOff val="60000"/>
          </a:schemeClr>
        </a:solidFill>
      </dgm:spPr>
    </dgm:pt>
    <dgm:pt modelId="{F5B38717-854D-4C78-951B-98B2E59FAECB}" type="pres">
      <dgm:prSet presAssocID="{496B8696-7E26-4CC4-9158-30CEA7FD1C14}" presName="sibTrans" presStyleCnt="0"/>
      <dgm:spPr/>
    </dgm:pt>
    <dgm:pt modelId="{680F87E8-C68A-4498-9337-237E46C9C38E}" type="pres">
      <dgm:prSet presAssocID="{62E211D2-B3B0-49CC-AABF-66FBBBFA2138}" presName="composite" presStyleCnt="0"/>
      <dgm:spPr/>
    </dgm:pt>
    <dgm:pt modelId="{CFC7F154-65B1-4ED3-B187-D0883FD67C6A}" type="pres">
      <dgm:prSet presAssocID="{62E211D2-B3B0-49CC-AABF-66FBBBFA2138}" presName="rect2" presStyleLbl="revTx" presStyleIdx="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1F219A-A8EF-4999-A84C-F62ED952BBEF}" type="pres">
      <dgm:prSet presAssocID="{62E211D2-B3B0-49CC-AABF-66FBBBFA2138}" presName="rect1" presStyleLbl="alignImgPlace1" presStyleIdx="8" presStyleCnt="56"/>
      <dgm:spPr>
        <a:solidFill>
          <a:schemeClr val="accent1">
            <a:lumMod val="40000"/>
            <a:lumOff val="60000"/>
          </a:schemeClr>
        </a:solidFill>
      </dgm:spPr>
    </dgm:pt>
    <dgm:pt modelId="{F76D44FE-D168-4959-8420-BB3941FD007B}" type="pres">
      <dgm:prSet presAssocID="{2919BFC2-D959-43CF-8AF2-012AE82D76FB}" presName="sibTrans" presStyleCnt="0"/>
      <dgm:spPr/>
    </dgm:pt>
    <dgm:pt modelId="{BD3EFC5F-326C-4A57-BF06-B42309727F11}" type="pres">
      <dgm:prSet presAssocID="{8FB5A83D-0E08-421A-B891-10033996973E}" presName="composite" presStyleCnt="0"/>
      <dgm:spPr/>
    </dgm:pt>
    <dgm:pt modelId="{F6604BBB-2B03-418B-BD69-294713BCFA18}" type="pres">
      <dgm:prSet presAssocID="{8FB5A83D-0E08-421A-B891-10033996973E}" presName="rect2" presStyleLbl="revTx" presStyleIdx="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D0C8C-010C-4064-AD1E-D6C6C97EF614}" type="pres">
      <dgm:prSet presAssocID="{8FB5A83D-0E08-421A-B891-10033996973E}" presName="rect1" presStyleLbl="alignImgPlace1" presStyleIdx="9" presStyleCnt="56"/>
      <dgm:spPr>
        <a:solidFill>
          <a:schemeClr val="accent1">
            <a:lumMod val="40000"/>
            <a:lumOff val="60000"/>
          </a:schemeClr>
        </a:solidFill>
      </dgm:spPr>
    </dgm:pt>
    <dgm:pt modelId="{F1139443-E632-4445-8AB2-C5157CCC223F}" type="pres">
      <dgm:prSet presAssocID="{6DAD8444-57C1-4CEF-8BBC-E1F4DD26A2C3}" presName="sibTrans" presStyleCnt="0"/>
      <dgm:spPr/>
    </dgm:pt>
    <dgm:pt modelId="{8927DB5B-1F01-48D2-B005-441C9B169163}" type="pres">
      <dgm:prSet presAssocID="{721442C1-AEA3-408C-BD5D-B7D66356C149}" presName="composite" presStyleCnt="0"/>
      <dgm:spPr/>
    </dgm:pt>
    <dgm:pt modelId="{202F3950-820C-4883-9C40-189B06F26AF6}" type="pres">
      <dgm:prSet presAssocID="{721442C1-AEA3-408C-BD5D-B7D66356C149}" presName="rect2" presStyleLbl="revTx" presStyleIdx="1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F3838-B536-4B0C-B47D-AA094CC90E00}" type="pres">
      <dgm:prSet presAssocID="{721442C1-AEA3-408C-BD5D-B7D66356C149}" presName="rect1" presStyleLbl="alignImgPlace1" presStyleIdx="10" presStyleCnt="56"/>
      <dgm:spPr>
        <a:solidFill>
          <a:schemeClr val="accent1">
            <a:lumMod val="40000"/>
            <a:lumOff val="60000"/>
          </a:schemeClr>
        </a:solidFill>
      </dgm:spPr>
    </dgm:pt>
    <dgm:pt modelId="{883814E3-90F6-4FB7-92C0-C3D6623C3B92}" type="pres">
      <dgm:prSet presAssocID="{510F6CF0-97DD-4DEA-B08D-2F8C1A6DE662}" presName="sibTrans" presStyleCnt="0"/>
      <dgm:spPr/>
    </dgm:pt>
    <dgm:pt modelId="{C54BAAAD-E7F6-4039-98C1-62D958A7E29E}" type="pres">
      <dgm:prSet presAssocID="{B4F7D41A-A483-4FB9-A672-14092D7183AE}" presName="composite" presStyleCnt="0"/>
      <dgm:spPr/>
    </dgm:pt>
    <dgm:pt modelId="{DE76088E-5339-433C-A0B2-2C90B101E874}" type="pres">
      <dgm:prSet presAssocID="{B4F7D41A-A483-4FB9-A672-14092D7183AE}" presName="rect2" presStyleLbl="revTx" presStyleIdx="1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B91570-774E-4A37-AF8E-229E0F81AB43}" type="pres">
      <dgm:prSet presAssocID="{B4F7D41A-A483-4FB9-A672-14092D7183AE}" presName="rect1" presStyleLbl="alignImgPlace1" presStyleIdx="11" presStyleCnt="56"/>
      <dgm:spPr>
        <a:solidFill>
          <a:schemeClr val="accent1">
            <a:lumMod val="75000"/>
          </a:schemeClr>
        </a:solidFill>
      </dgm:spPr>
    </dgm:pt>
    <dgm:pt modelId="{C1A11ADC-FF92-4517-AAE2-3323F4A8ADF2}" type="pres">
      <dgm:prSet presAssocID="{6C385B51-1AF1-4D5A-B5A6-54E58837A201}" presName="sibTrans" presStyleCnt="0"/>
      <dgm:spPr/>
    </dgm:pt>
    <dgm:pt modelId="{6818B153-704F-4861-AEB8-8535E7F1B3C1}" type="pres">
      <dgm:prSet presAssocID="{FCE34E18-F4ED-46F5-906C-0243E6FD73E0}" presName="composite" presStyleCnt="0"/>
      <dgm:spPr/>
    </dgm:pt>
    <dgm:pt modelId="{F21F686E-56F3-4409-9864-8CEE98943ACD}" type="pres">
      <dgm:prSet presAssocID="{FCE34E18-F4ED-46F5-906C-0243E6FD73E0}" presName="rect2" presStyleLbl="revTx" presStyleIdx="1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7A25FC-E829-488A-9E96-D69C6161AE80}" type="pres">
      <dgm:prSet presAssocID="{FCE34E18-F4ED-46F5-906C-0243E6FD73E0}" presName="rect1" presStyleLbl="alignImgPlace1" presStyleIdx="12" presStyleCnt="56"/>
      <dgm:spPr>
        <a:solidFill>
          <a:schemeClr val="accent1">
            <a:lumMod val="40000"/>
            <a:lumOff val="60000"/>
          </a:schemeClr>
        </a:solidFill>
      </dgm:spPr>
    </dgm:pt>
    <dgm:pt modelId="{0E003B9B-D173-46EE-B1A2-1786359EFC9C}" type="pres">
      <dgm:prSet presAssocID="{F6CB4445-0F6B-4140-9889-DAB922EDA421}" presName="sibTrans" presStyleCnt="0"/>
      <dgm:spPr/>
    </dgm:pt>
    <dgm:pt modelId="{FA885DBF-333E-4089-B4E6-3F9AAF3509BB}" type="pres">
      <dgm:prSet presAssocID="{2B7AD84F-078A-4846-A01E-87D6160811EE}" presName="composite" presStyleCnt="0"/>
      <dgm:spPr/>
    </dgm:pt>
    <dgm:pt modelId="{BD2B4A75-58E2-4F7E-8C2A-28F815F98BBE}" type="pres">
      <dgm:prSet presAssocID="{2B7AD84F-078A-4846-A01E-87D6160811EE}" presName="rect2" presStyleLbl="revTx" presStyleIdx="1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9D9A5-915E-489F-A45C-CFF14007B8D6}" type="pres">
      <dgm:prSet presAssocID="{2B7AD84F-078A-4846-A01E-87D6160811EE}" presName="rect1" presStyleLbl="alignImgPlace1" presStyleIdx="13" presStyleCnt="56"/>
      <dgm:spPr>
        <a:solidFill>
          <a:schemeClr val="accent1">
            <a:lumMod val="40000"/>
            <a:lumOff val="60000"/>
          </a:schemeClr>
        </a:solidFill>
      </dgm:spPr>
    </dgm:pt>
    <dgm:pt modelId="{675237A2-2353-421B-BEFD-ADDB2512389E}" type="pres">
      <dgm:prSet presAssocID="{E1B1E0AE-D401-4F6A-8C3A-3861BF9FD417}" presName="sibTrans" presStyleCnt="0"/>
      <dgm:spPr/>
    </dgm:pt>
    <dgm:pt modelId="{FF9DD7F7-588C-410F-851C-06CB71C537CA}" type="pres">
      <dgm:prSet presAssocID="{C71B0452-69BC-4E54-82C8-D89D078CB5CE}" presName="composite" presStyleCnt="0"/>
      <dgm:spPr/>
    </dgm:pt>
    <dgm:pt modelId="{D93E643B-A6D6-4EED-9D55-20742244C48A}" type="pres">
      <dgm:prSet presAssocID="{C71B0452-69BC-4E54-82C8-D89D078CB5CE}" presName="rect2" presStyleLbl="revTx" presStyleIdx="1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A0FE8C-5C88-486C-97A3-D12410EE0481}" type="pres">
      <dgm:prSet presAssocID="{C71B0452-69BC-4E54-82C8-D89D078CB5CE}" presName="rect1" presStyleLbl="alignImgPlace1" presStyleIdx="14" presStyleCnt="56"/>
      <dgm:spPr>
        <a:solidFill>
          <a:schemeClr val="accent1">
            <a:lumMod val="40000"/>
            <a:lumOff val="60000"/>
          </a:schemeClr>
        </a:solidFill>
      </dgm:spPr>
    </dgm:pt>
    <dgm:pt modelId="{804E31DE-4166-4AF7-BD3F-04E3E1D3A304}" type="pres">
      <dgm:prSet presAssocID="{5E8D89C8-3322-4154-B82B-41B679C3CCEF}" presName="sibTrans" presStyleCnt="0"/>
      <dgm:spPr/>
    </dgm:pt>
    <dgm:pt modelId="{8C5A1CEE-2552-4F6F-B9DD-AE81809C543F}" type="pres">
      <dgm:prSet presAssocID="{8E951791-2320-452C-AB0F-98AD5E75A202}" presName="composite" presStyleCnt="0"/>
      <dgm:spPr/>
    </dgm:pt>
    <dgm:pt modelId="{CBD764E7-CD24-4F8B-9DC6-02CD264D06BE}" type="pres">
      <dgm:prSet presAssocID="{8E951791-2320-452C-AB0F-98AD5E75A202}" presName="rect2" presStyleLbl="revTx" presStyleIdx="1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634879-2EC4-45DD-96D8-ACD97B4B43BE}" type="pres">
      <dgm:prSet presAssocID="{8E951791-2320-452C-AB0F-98AD5E75A202}" presName="rect1" presStyleLbl="alignImgPlace1" presStyleIdx="15" presStyleCnt="56"/>
      <dgm:spPr>
        <a:solidFill>
          <a:schemeClr val="accent1">
            <a:lumMod val="40000"/>
            <a:lumOff val="60000"/>
          </a:schemeClr>
        </a:solidFill>
      </dgm:spPr>
    </dgm:pt>
    <dgm:pt modelId="{1B0E60AA-05DA-4D3E-8CEF-C3D499022F01}" type="pres">
      <dgm:prSet presAssocID="{4F6C799A-ED4B-480A-A58F-E293D73A8BD7}" presName="sibTrans" presStyleCnt="0"/>
      <dgm:spPr/>
    </dgm:pt>
    <dgm:pt modelId="{F2B0FE67-0247-41AD-A61A-B3F2E96B525D}" type="pres">
      <dgm:prSet presAssocID="{657D7664-E2A3-481D-B50C-EA9486174A3E}" presName="composite" presStyleCnt="0"/>
      <dgm:spPr/>
    </dgm:pt>
    <dgm:pt modelId="{D863485D-497A-4E12-97F8-C66F8B766055}" type="pres">
      <dgm:prSet presAssocID="{657D7664-E2A3-481D-B50C-EA9486174A3E}" presName="rect2" presStyleLbl="revTx" presStyleIdx="1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9FD77-1E36-4930-AA13-8C42610BCE4B}" type="pres">
      <dgm:prSet presAssocID="{657D7664-E2A3-481D-B50C-EA9486174A3E}" presName="rect1" presStyleLbl="alignImgPlace1" presStyleIdx="16" presStyleCnt="56"/>
      <dgm:spPr>
        <a:solidFill>
          <a:schemeClr val="accent1">
            <a:lumMod val="40000"/>
            <a:lumOff val="60000"/>
          </a:schemeClr>
        </a:solidFill>
      </dgm:spPr>
    </dgm:pt>
    <dgm:pt modelId="{D1E2A1C4-16AF-4C34-A49A-1E04BDFBC0D2}" type="pres">
      <dgm:prSet presAssocID="{379CDFF3-9E73-4459-A843-6EEA5550D7B7}" presName="sibTrans" presStyleCnt="0"/>
      <dgm:spPr/>
    </dgm:pt>
    <dgm:pt modelId="{D84EFD20-3AC4-491E-B172-21F6FD9B27FE}" type="pres">
      <dgm:prSet presAssocID="{DA0FE6DE-5C53-4CE6-B2C7-E5B589175C73}" presName="composite" presStyleCnt="0"/>
      <dgm:spPr/>
    </dgm:pt>
    <dgm:pt modelId="{ADBB781F-7283-4C90-9A17-E19CBCC3AB34}" type="pres">
      <dgm:prSet presAssocID="{DA0FE6DE-5C53-4CE6-B2C7-E5B589175C73}" presName="rect2" presStyleLbl="revTx" presStyleIdx="1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6B044-F869-4203-874D-FB055161079D}" type="pres">
      <dgm:prSet presAssocID="{DA0FE6DE-5C53-4CE6-B2C7-E5B589175C73}" presName="rect1" presStyleLbl="alignImgPlace1" presStyleIdx="17" presStyleCnt="56"/>
      <dgm:spPr>
        <a:solidFill>
          <a:schemeClr val="accent1">
            <a:lumMod val="40000"/>
            <a:lumOff val="60000"/>
          </a:schemeClr>
        </a:solidFill>
      </dgm:spPr>
    </dgm:pt>
    <dgm:pt modelId="{841FEF30-A974-48E5-83D6-13F6674C056C}" type="pres">
      <dgm:prSet presAssocID="{E16D85E8-9F4A-452A-A85F-6D38FDC5CDB3}" presName="sibTrans" presStyleCnt="0"/>
      <dgm:spPr/>
    </dgm:pt>
    <dgm:pt modelId="{9BCCA268-0A9C-4E3A-B0B4-6EC94CB3E812}" type="pres">
      <dgm:prSet presAssocID="{071D7DED-D2C4-4384-AA58-2834FEF1C610}" presName="composite" presStyleCnt="0"/>
      <dgm:spPr/>
    </dgm:pt>
    <dgm:pt modelId="{BC576283-F2A3-4105-AC81-03933F9474D1}" type="pres">
      <dgm:prSet presAssocID="{071D7DED-D2C4-4384-AA58-2834FEF1C610}" presName="rect2" presStyleLbl="revTx" presStyleIdx="1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7BB411-7DF8-41E7-B838-4867C49FEB20}" type="pres">
      <dgm:prSet presAssocID="{071D7DED-D2C4-4384-AA58-2834FEF1C610}" presName="rect1" presStyleLbl="alignImgPlace1" presStyleIdx="18" presStyleCnt="56"/>
      <dgm:spPr>
        <a:solidFill>
          <a:schemeClr val="accent1">
            <a:lumMod val="40000"/>
            <a:lumOff val="60000"/>
          </a:schemeClr>
        </a:solidFill>
      </dgm:spPr>
    </dgm:pt>
    <dgm:pt modelId="{B2C94D81-333B-4D13-ADBE-1FDE56F495C0}" type="pres">
      <dgm:prSet presAssocID="{64C2E81C-6B39-4385-8B87-490CC04345F1}" presName="sibTrans" presStyleCnt="0"/>
      <dgm:spPr/>
    </dgm:pt>
    <dgm:pt modelId="{802C9968-E565-420C-AD27-1920B9618017}" type="pres">
      <dgm:prSet presAssocID="{137D28BB-3801-4E26-ACA9-233A4669511E}" presName="composite" presStyleCnt="0"/>
      <dgm:spPr/>
    </dgm:pt>
    <dgm:pt modelId="{0BF379FE-2667-4A67-8FB7-1A0824DCD22F}" type="pres">
      <dgm:prSet presAssocID="{137D28BB-3801-4E26-ACA9-233A4669511E}" presName="rect2" presStyleLbl="revTx" presStyleIdx="1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1ADBC3-AB41-4AD6-B620-9357A7868373}" type="pres">
      <dgm:prSet presAssocID="{137D28BB-3801-4E26-ACA9-233A4669511E}" presName="rect1" presStyleLbl="alignImgPlace1" presStyleIdx="19" presStyleCnt="56"/>
      <dgm:spPr>
        <a:solidFill>
          <a:schemeClr val="accent1">
            <a:lumMod val="75000"/>
          </a:schemeClr>
        </a:solidFill>
      </dgm:spPr>
    </dgm:pt>
    <dgm:pt modelId="{D5234A55-ACBF-4F72-9FE2-1F6C4E0F5BE4}" type="pres">
      <dgm:prSet presAssocID="{AA295676-5E3F-481A-9145-F0D132CFC15B}" presName="sibTrans" presStyleCnt="0"/>
      <dgm:spPr/>
    </dgm:pt>
    <dgm:pt modelId="{D9023ACF-636A-4314-9C73-2F85E411A7E6}" type="pres">
      <dgm:prSet presAssocID="{9DA3DD07-4515-4E99-8116-384154073775}" presName="composite" presStyleCnt="0"/>
      <dgm:spPr/>
    </dgm:pt>
    <dgm:pt modelId="{B2B4EE64-EBDC-4CD3-A129-D2B00DAC464E}" type="pres">
      <dgm:prSet presAssocID="{9DA3DD07-4515-4E99-8116-384154073775}" presName="rect2" presStyleLbl="revTx" presStyleIdx="2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6D2AD8-ED04-4674-9E2F-96582F561444}" type="pres">
      <dgm:prSet presAssocID="{9DA3DD07-4515-4E99-8116-384154073775}" presName="rect1" presStyleLbl="alignImgPlace1" presStyleIdx="20" presStyleCnt="56"/>
      <dgm:spPr>
        <a:solidFill>
          <a:schemeClr val="accent1">
            <a:lumMod val="75000"/>
          </a:schemeClr>
        </a:solidFill>
      </dgm:spPr>
    </dgm:pt>
    <dgm:pt modelId="{7AB6610E-5F31-4CEC-9591-73FED48B768A}" type="pres">
      <dgm:prSet presAssocID="{5E378608-F2FA-44FC-BC6D-1AB96804CDD8}" presName="sibTrans" presStyleCnt="0"/>
      <dgm:spPr/>
    </dgm:pt>
    <dgm:pt modelId="{3BBE6D1D-3DA9-457D-804B-2C9FFB1E54B6}" type="pres">
      <dgm:prSet presAssocID="{7DBB9AF9-1BA2-49E1-A9FD-22CAD6DB8263}" presName="composite" presStyleCnt="0"/>
      <dgm:spPr/>
    </dgm:pt>
    <dgm:pt modelId="{EF526FFA-59C1-4F57-AA66-3F0D4BF49CF9}" type="pres">
      <dgm:prSet presAssocID="{7DBB9AF9-1BA2-49E1-A9FD-22CAD6DB8263}" presName="rect2" presStyleLbl="revTx" presStyleIdx="2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8B7CFC-0D7B-41FD-804A-86A04FDF632E}" type="pres">
      <dgm:prSet presAssocID="{7DBB9AF9-1BA2-49E1-A9FD-22CAD6DB8263}" presName="rect1" presStyleLbl="alignImgPlace1" presStyleIdx="21" presStyleCnt="56"/>
      <dgm:spPr>
        <a:solidFill>
          <a:schemeClr val="accent1">
            <a:lumMod val="40000"/>
            <a:lumOff val="60000"/>
          </a:schemeClr>
        </a:solidFill>
      </dgm:spPr>
    </dgm:pt>
    <dgm:pt modelId="{0C7885DA-2287-46A1-9AC5-6FAAA6DD491A}" type="pres">
      <dgm:prSet presAssocID="{FDC2C51A-70F7-4504-BB08-A1D78234F83C}" presName="sibTrans" presStyleCnt="0"/>
      <dgm:spPr/>
    </dgm:pt>
    <dgm:pt modelId="{E170F6EE-AFE1-40EB-A3B3-476DFC5DE3D3}" type="pres">
      <dgm:prSet presAssocID="{08E9AE6C-5109-4EC7-B761-4B7464F27A01}" presName="composite" presStyleCnt="0"/>
      <dgm:spPr/>
    </dgm:pt>
    <dgm:pt modelId="{0290C083-8984-4A58-9A29-103FAC96A5A4}" type="pres">
      <dgm:prSet presAssocID="{08E9AE6C-5109-4EC7-B761-4B7464F27A01}" presName="rect2" presStyleLbl="revTx" presStyleIdx="2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A8347-B4E2-4341-A59F-490C6034BA8E}" type="pres">
      <dgm:prSet presAssocID="{08E9AE6C-5109-4EC7-B761-4B7464F27A01}" presName="rect1" presStyleLbl="alignImgPlace1" presStyleIdx="22" presStyleCnt="56"/>
      <dgm:spPr>
        <a:solidFill>
          <a:schemeClr val="accent1">
            <a:lumMod val="40000"/>
            <a:lumOff val="60000"/>
          </a:schemeClr>
        </a:solidFill>
      </dgm:spPr>
    </dgm:pt>
    <dgm:pt modelId="{2FCBCE55-3CC1-41AC-8D81-719C36E125E1}" type="pres">
      <dgm:prSet presAssocID="{F57144A4-A251-420F-BECE-F249A9DEC83F}" presName="sibTrans" presStyleCnt="0"/>
      <dgm:spPr/>
    </dgm:pt>
    <dgm:pt modelId="{FAFA2FF7-C918-4C0B-AF27-C5B29469389A}" type="pres">
      <dgm:prSet presAssocID="{D057FA94-E3AF-4BD2-956C-52FEEDF2F0A2}" presName="composite" presStyleCnt="0"/>
      <dgm:spPr/>
    </dgm:pt>
    <dgm:pt modelId="{B5B1E80B-AEFC-493A-AE5E-6DEA2C2372D7}" type="pres">
      <dgm:prSet presAssocID="{D057FA94-E3AF-4BD2-956C-52FEEDF2F0A2}" presName="rect2" presStyleLbl="revTx" presStyleIdx="2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F2AB60-5180-498E-82C2-07462E7946FA}" type="pres">
      <dgm:prSet presAssocID="{D057FA94-E3AF-4BD2-956C-52FEEDF2F0A2}" presName="rect1" presStyleLbl="alignImgPlace1" presStyleIdx="23" presStyleCnt="56"/>
      <dgm:spPr>
        <a:solidFill>
          <a:schemeClr val="accent1">
            <a:lumMod val="40000"/>
            <a:lumOff val="60000"/>
          </a:schemeClr>
        </a:solidFill>
      </dgm:spPr>
    </dgm:pt>
    <dgm:pt modelId="{BBC71B6C-7E49-411D-94FE-C77C87C91E80}" type="pres">
      <dgm:prSet presAssocID="{9B57A6BA-2B95-4C37-8961-8A203DFC02AD}" presName="sibTrans" presStyleCnt="0"/>
      <dgm:spPr/>
    </dgm:pt>
    <dgm:pt modelId="{AD16989E-8C37-4EA7-AE0B-D883229A06A7}" type="pres">
      <dgm:prSet presAssocID="{035A6E6A-A8DA-472E-9D3B-DE191DD38FFE}" presName="composite" presStyleCnt="0"/>
      <dgm:spPr/>
    </dgm:pt>
    <dgm:pt modelId="{39A160A9-32D5-44A5-BC57-4FCB65BBF95A}" type="pres">
      <dgm:prSet presAssocID="{035A6E6A-A8DA-472E-9D3B-DE191DD38FFE}" presName="rect2" presStyleLbl="revTx" presStyleIdx="2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0856BE-7B74-427F-84DD-7881E6D3C695}" type="pres">
      <dgm:prSet presAssocID="{035A6E6A-A8DA-472E-9D3B-DE191DD38FFE}" presName="rect1" presStyleLbl="alignImgPlace1" presStyleIdx="24" presStyleCnt="56"/>
      <dgm:spPr>
        <a:solidFill>
          <a:schemeClr val="accent1">
            <a:lumMod val="40000"/>
            <a:lumOff val="60000"/>
          </a:schemeClr>
        </a:solidFill>
      </dgm:spPr>
    </dgm:pt>
    <dgm:pt modelId="{29CC4303-B3C5-4247-826B-765A1DF6BFB5}" type="pres">
      <dgm:prSet presAssocID="{A9D38D01-F0FC-4863-8C8D-6C81AA2B57FD}" presName="sibTrans" presStyleCnt="0"/>
      <dgm:spPr/>
    </dgm:pt>
    <dgm:pt modelId="{C4794BC7-6189-46C4-A423-857B575E33B7}" type="pres">
      <dgm:prSet presAssocID="{A57562F8-24AC-4C8A-A04F-8C1B4921C2AC}" presName="composite" presStyleCnt="0"/>
      <dgm:spPr/>
    </dgm:pt>
    <dgm:pt modelId="{D48CBBB5-296D-413D-9F6E-DF54EAD01A11}" type="pres">
      <dgm:prSet presAssocID="{A57562F8-24AC-4C8A-A04F-8C1B4921C2AC}" presName="rect2" presStyleLbl="revTx" presStyleIdx="2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1F18D5-F2A1-41E2-87EA-6796C2E6F673}" type="pres">
      <dgm:prSet presAssocID="{A57562F8-24AC-4C8A-A04F-8C1B4921C2AC}" presName="rect1" presStyleLbl="alignImgPlace1" presStyleIdx="25" presStyleCnt="56"/>
      <dgm:spPr>
        <a:solidFill>
          <a:schemeClr val="accent1">
            <a:lumMod val="40000"/>
            <a:lumOff val="60000"/>
          </a:schemeClr>
        </a:solidFill>
      </dgm:spPr>
    </dgm:pt>
    <dgm:pt modelId="{14D88B0E-426B-4E26-8841-20AFFC507F1E}" type="pres">
      <dgm:prSet presAssocID="{0FDCB757-5488-43F9-848F-B5031807ECC6}" presName="sibTrans" presStyleCnt="0"/>
      <dgm:spPr/>
    </dgm:pt>
    <dgm:pt modelId="{056F5E64-CC52-4C25-8CC8-48189D67109B}" type="pres">
      <dgm:prSet presAssocID="{0B81A8ED-3ED0-4EDC-B11F-44CD3CB26425}" presName="composite" presStyleCnt="0"/>
      <dgm:spPr/>
    </dgm:pt>
    <dgm:pt modelId="{DEB29C8B-AE3E-4C5F-8A84-BD10AA46A50B}" type="pres">
      <dgm:prSet presAssocID="{0B81A8ED-3ED0-4EDC-B11F-44CD3CB26425}" presName="rect2" presStyleLbl="revTx" presStyleIdx="2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24332-3BB0-489C-B781-C73A00441A19}" type="pres">
      <dgm:prSet presAssocID="{0B81A8ED-3ED0-4EDC-B11F-44CD3CB26425}" presName="rect1" presStyleLbl="alignImgPlace1" presStyleIdx="26" presStyleCnt="56"/>
      <dgm:spPr>
        <a:solidFill>
          <a:schemeClr val="accent1">
            <a:lumMod val="75000"/>
          </a:schemeClr>
        </a:solidFill>
      </dgm:spPr>
    </dgm:pt>
    <dgm:pt modelId="{3D2E172B-B258-4F1A-A250-5BD03CC5B9D2}" type="pres">
      <dgm:prSet presAssocID="{3EA8A26A-1E52-4CD9-9D6A-8A3E460EC552}" presName="sibTrans" presStyleCnt="0"/>
      <dgm:spPr/>
    </dgm:pt>
    <dgm:pt modelId="{143D2D7C-193E-4CE6-A756-D5727179FA2C}" type="pres">
      <dgm:prSet presAssocID="{05C02391-A088-4F8C-8ADA-39E31A35FB6C}" presName="composite" presStyleCnt="0"/>
      <dgm:spPr/>
    </dgm:pt>
    <dgm:pt modelId="{C31E693B-7740-45F7-9214-7E27AB5814B7}" type="pres">
      <dgm:prSet presAssocID="{05C02391-A088-4F8C-8ADA-39E31A35FB6C}" presName="rect2" presStyleLbl="revTx" presStyleIdx="2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05364-B6E0-4BC5-A332-C2C918A56DCB}" type="pres">
      <dgm:prSet presAssocID="{05C02391-A088-4F8C-8ADA-39E31A35FB6C}" presName="rect1" presStyleLbl="alignImgPlace1" presStyleIdx="27" presStyleCnt="56"/>
      <dgm:spPr>
        <a:solidFill>
          <a:schemeClr val="accent1">
            <a:lumMod val="40000"/>
            <a:lumOff val="60000"/>
          </a:schemeClr>
        </a:solidFill>
      </dgm:spPr>
    </dgm:pt>
    <dgm:pt modelId="{60585B79-8AA9-46D4-98DB-F9CE37C695D1}" type="pres">
      <dgm:prSet presAssocID="{064D177B-CAF6-4ED4-9595-DF5B72412337}" presName="sibTrans" presStyleCnt="0"/>
      <dgm:spPr/>
    </dgm:pt>
    <dgm:pt modelId="{D5F9BD98-C017-4ECF-AF16-97047CAD012E}" type="pres">
      <dgm:prSet presAssocID="{058F5956-0CB2-4996-B911-DC8A9915DBC3}" presName="composite" presStyleCnt="0"/>
      <dgm:spPr/>
    </dgm:pt>
    <dgm:pt modelId="{A17E6982-4C9C-4040-B0D8-AF98E62C177A}" type="pres">
      <dgm:prSet presAssocID="{058F5956-0CB2-4996-B911-DC8A9915DBC3}" presName="rect2" presStyleLbl="revTx" presStyleIdx="2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CB1C76-60C7-48B8-BDE1-B2D5AFA172FA}" type="pres">
      <dgm:prSet presAssocID="{058F5956-0CB2-4996-B911-DC8A9915DBC3}" presName="rect1" presStyleLbl="alignImgPlace1" presStyleIdx="28" presStyleCnt="56"/>
      <dgm:spPr>
        <a:solidFill>
          <a:schemeClr val="accent1">
            <a:lumMod val="40000"/>
            <a:lumOff val="60000"/>
          </a:schemeClr>
        </a:solidFill>
      </dgm:spPr>
    </dgm:pt>
    <dgm:pt modelId="{45D6F8DB-EA3C-4F1E-A598-0B5086791BC7}" type="pres">
      <dgm:prSet presAssocID="{59906EF5-CDE2-4DE6-9E78-2F2CD9CF2BD7}" presName="sibTrans" presStyleCnt="0"/>
      <dgm:spPr/>
    </dgm:pt>
    <dgm:pt modelId="{20455909-207E-4E6E-A68E-0B5BF6C40C12}" type="pres">
      <dgm:prSet presAssocID="{46901DDE-2223-4FAA-BD53-E505CB99C3FA}" presName="composite" presStyleCnt="0"/>
      <dgm:spPr/>
    </dgm:pt>
    <dgm:pt modelId="{696BF133-71CD-492A-9020-ECFE5A2D3E66}" type="pres">
      <dgm:prSet presAssocID="{46901DDE-2223-4FAA-BD53-E505CB99C3FA}" presName="rect2" presStyleLbl="revTx" presStyleIdx="2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88F03-6D0B-4967-ABBC-A8CCF239D615}" type="pres">
      <dgm:prSet presAssocID="{46901DDE-2223-4FAA-BD53-E505CB99C3FA}" presName="rect1" presStyleLbl="alignImgPlace1" presStyleIdx="29" presStyleCnt="56"/>
      <dgm:spPr>
        <a:solidFill>
          <a:schemeClr val="accent1">
            <a:lumMod val="40000"/>
            <a:lumOff val="60000"/>
          </a:schemeClr>
        </a:solidFill>
      </dgm:spPr>
    </dgm:pt>
    <dgm:pt modelId="{2E4BFFDF-1D61-4186-B6A6-70B5B6F05549}" type="pres">
      <dgm:prSet presAssocID="{EE0A2AE7-BB57-4FB9-AA90-D7351B429D47}" presName="sibTrans" presStyleCnt="0"/>
      <dgm:spPr/>
    </dgm:pt>
    <dgm:pt modelId="{E3505CE1-BB8F-4424-8B15-7431D2C58450}" type="pres">
      <dgm:prSet presAssocID="{437499D6-ABE7-4F28-B442-524C77FC761A}" presName="composite" presStyleCnt="0"/>
      <dgm:spPr/>
    </dgm:pt>
    <dgm:pt modelId="{B916BC47-5269-47C0-A445-CEC3AA3DC907}" type="pres">
      <dgm:prSet presAssocID="{437499D6-ABE7-4F28-B442-524C77FC761A}" presName="rect2" presStyleLbl="revTx" presStyleIdx="3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930F15-0262-4683-9615-DF9ACD1BE071}" type="pres">
      <dgm:prSet presAssocID="{437499D6-ABE7-4F28-B442-524C77FC761A}" presName="rect1" presStyleLbl="alignImgPlace1" presStyleIdx="30" presStyleCnt="56"/>
      <dgm:spPr>
        <a:solidFill>
          <a:schemeClr val="accent1">
            <a:lumMod val="40000"/>
            <a:lumOff val="60000"/>
          </a:schemeClr>
        </a:solidFill>
      </dgm:spPr>
    </dgm:pt>
    <dgm:pt modelId="{E42EDA29-8BBE-4AC2-8CA8-44BA3AA8EC3E}" type="pres">
      <dgm:prSet presAssocID="{5DA3E871-B8CE-4686-BC91-093E05F96694}" presName="sibTrans" presStyleCnt="0"/>
      <dgm:spPr/>
    </dgm:pt>
    <dgm:pt modelId="{6F55543B-C458-4FDA-A7D8-776D2767B523}" type="pres">
      <dgm:prSet presAssocID="{B5594754-3729-44BA-B100-29A6C7432964}" presName="composite" presStyleCnt="0"/>
      <dgm:spPr/>
    </dgm:pt>
    <dgm:pt modelId="{B5BE7080-8954-48CE-9BDD-75364BF225CE}" type="pres">
      <dgm:prSet presAssocID="{B5594754-3729-44BA-B100-29A6C7432964}" presName="rect2" presStyleLbl="revTx" presStyleIdx="3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2193E-A7DF-426C-8EC4-F884DF84E584}" type="pres">
      <dgm:prSet presAssocID="{B5594754-3729-44BA-B100-29A6C7432964}" presName="rect1" presStyleLbl="alignImgPlace1" presStyleIdx="31" presStyleCnt="56"/>
      <dgm:spPr>
        <a:solidFill>
          <a:schemeClr val="accent1">
            <a:lumMod val="75000"/>
          </a:schemeClr>
        </a:solidFill>
      </dgm:spPr>
    </dgm:pt>
    <dgm:pt modelId="{3072EB4A-BCC1-448B-9A54-69522B7E69C6}" type="pres">
      <dgm:prSet presAssocID="{ABD24D81-3B07-4E75-9439-766253F08999}" presName="sibTrans" presStyleCnt="0"/>
      <dgm:spPr/>
    </dgm:pt>
    <dgm:pt modelId="{7CFD201D-E9F5-448C-B336-4FD29A364E91}" type="pres">
      <dgm:prSet presAssocID="{1216A425-43C9-4D62-AF0F-3227DB54453A}" presName="composite" presStyleCnt="0"/>
      <dgm:spPr/>
    </dgm:pt>
    <dgm:pt modelId="{A4F4300F-7A93-4DF1-B04D-1654BB94D4FD}" type="pres">
      <dgm:prSet presAssocID="{1216A425-43C9-4D62-AF0F-3227DB54453A}" presName="rect2" presStyleLbl="revTx" presStyleIdx="3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9FF80C-46FC-4450-8788-B34B92796B31}" type="pres">
      <dgm:prSet presAssocID="{1216A425-43C9-4D62-AF0F-3227DB54453A}" presName="rect1" presStyleLbl="alignImgPlace1" presStyleIdx="32" presStyleCnt="56"/>
      <dgm:spPr>
        <a:solidFill>
          <a:schemeClr val="accent1">
            <a:lumMod val="40000"/>
            <a:lumOff val="60000"/>
          </a:schemeClr>
        </a:solidFill>
      </dgm:spPr>
    </dgm:pt>
    <dgm:pt modelId="{B364AFCE-46ED-4238-952E-6044986A5083}" type="pres">
      <dgm:prSet presAssocID="{F4BA668A-D541-4A03-BB73-05C1D55B9096}" presName="sibTrans" presStyleCnt="0"/>
      <dgm:spPr/>
    </dgm:pt>
    <dgm:pt modelId="{71C373CC-EB08-4F6A-B034-EA1A06F5E497}" type="pres">
      <dgm:prSet presAssocID="{66E3AC4A-78D3-49D9-B32A-3B401AB7EF99}" presName="composite" presStyleCnt="0"/>
      <dgm:spPr/>
    </dgm:pt>
    <dgm:pt modelId="{97599281-4FFA-4316-8F01-12DCDB04407A}" type="pres">
      <dgm:prSet presAssocID="{66E3AC4A-78D3-49D9-B32A-3B401AB7EF99}" presName="rect2" presStyleLbl="revTx" presStyleIdx="3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892E92-2892-4BA7-8B3C-6D2BB1CADF7D}" type="pres">
      <dgm:prSet presAssocID="{66E3AC4A-78D3-49D9-B32A-3B401AB7EF99}" presName="rect1" presStyleLbl="alignImgPlace1" presStyleIdx="33" presStyleCnt="56"/>
      <dgm:spPr>
        <a:solidFill>
          <a:schemeClr val="accent1">
            <a:lumMod val="40000"/>
            <a:lumOff val="60000"/>
          </a:schemeClr>
        </a:solidFill>
      </dgm:spPr>
    </dgm:pt>
    <dgm:pt modelId="{748DD7F1-15EE-40CA-984B-C9E890476153}" type="pres">
      <dgm:prSet presAssocID="{71EF8C2E-1760-4610-90EB-E81B2F58651B}" presName="sibTrans" presStyleCnt="0"/>
      <dgm:spPr/>
    </dgm:pt>
    <dgm:pt modelId="{0E6975E6-3A4C-419D-A86A-FE22188DEC63}" type="pres">
      <dgm:prSet presAssocID="{727C7CBC-277A-4989-9F6C-5E99E1A075D6}" presName="composite" presStyleCnt="0"/>
      <dgm:spPr/>
    </dgm:pt>
    <dgm:pt modelId="{F3D4FEE4-0AD5-4537-BA69-4E51C1FD6CCD}" type="pres">
      <dgm:prSet presAssocID="{727C7CBC-277A-4989-9F6C-5E99E1A075D6}" presName="rect2" presStyleLbl="revTx" presStyleIdx="3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9CEB6-1F2F-402B-904E-E99B2C7F8453}" type="pres">
      <dgm:prSet presAssocID="{727C7CBC-277A-4989-9F6C-5E99E1A075D6}" presName="rect1" presStyleLbl="alignImgPlace1" presStyleIdx="34" presStyleCnt="56"/>
      <dgm:spPr>
        <a:solidFill>
          <a:schemeClr val="accent1">
            <a:lumMod val="75000"/>
          </a:schemeClr>
        </a:solidFill>
      </dgm:spPr>
    </dgm:pt>
    <dgm:pt modelId="{14960480-BD63-401D-98F4-50C1FA41AB5A}" type="pres">
      <dgm:prSet presAssocID="{22247A99-882F-44F3-B5EE-F508A744758B}" presName="sibTrans" presStyleCnt="0"/>
      <dgm:spPr/>
    </dgm:pt>
    <dgm:pt modelId="{5986FEB4-C8A4-4369-8EDC-27CE87D93E45}" type="pres">
      <dgm:prSet presAssocID="{1028BF4D-E55D-42A2-9408-E18D887B0B33}" presName="composite" presStyleCnt="0"/>
      <dgm:spPr/>
    </dgm:pt>
    <dgm:pt modelId="{4856C751-E688-40BB-8C41-E0D0687F8E10}" type="pres">
      <dgm:prSet presAssocID="{1028BF4D-E55D-42A2-9408-E18D887B0B33}" presName="rect2" presStyleLbl="revTx" presStyleIdx="3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811BB5-9FA8-449C-B124-ADEB1A0DFA84}" type="pres">
      <dgm:prSet presAssocID="{1028BF4D-E55D-42A2-9408-E18D887B0B33}" presName="rect1" presStyleLbl="alignImgPlace1" presStyleIdx="35" presStyleCnt="56"/>
      <dgm:spPr>
        <a:solidFill>
          <a:schemeClr val="accent1">
            <a:lumMod val="40000"/>
            <a:lumOff val="60000"/>
          </a:schemeClr>
        </a:solidFill>
      </dgm:spPr>
    </dgm:pt>
    <dgm:pt modelId="{55DDA98D-635E-484E-BA21-07F58D7072F4}" type="pres">
      <dgm:prSet presAssocID="{C9341846-A06C-4258-B3D0-18BFDF8BAA8D}" presName="sibTrans" presStyleCnt="0"/>
      <dgm:spPr/>
    </dgm:pt>
    <dgm:pt modelId="{3A5287A6-2187-484E-83BF-F825B88FBD4E}" type="pres">
      <dgm:prSet presAssocID="{9596490A-9759-4BDA-A72C-CA284F5388AF}" presName="composite" presStyleCnt="0"/>
      <dgm:spPr/>
    </dgm:pt>
    <dgm:pt modelId="{38DDE8B1-36F1-4513-AAED-C308B989F4D4}" type="pres">
      <dgm:prSet presAssocID="{9596490A-9759-4BDA-A72C-CA284F5388AF}" presName="rect2" presStyleLbl="revTx" presStyleIdx="3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7E98A6-5D22-403E-A5E9-F066FBA8AC1C}" type="pres">
      <dgm:prSet presAssocID="{9596490A-9759-4BDA-A72C-CA284F5388AF}" presName="rect1" presStyleLbl="alignImgPlace1" presStyleIdx="36" presStyleCnt="56"/>
      <dgm:spPr>
        <a:solidFill>
          <a:schemeClr val="accent1">
            <a:lumMod val="40000"/>
            <a:lumOff val="60000"/>
          </a:schemeClr>
        </a:solidFill>
      </dgm:spPr>
    </dgm:pt>
    <dgm:pt modelId="{63CBDD77-8DC6-429C-B46E-D4B5AE6060E3}" type="pres">
      <dgm:prSet presAssocID="{248E0A36-B689-4DFD-B032-C096A482B4A7}" presName="sibTrans" presStyleCnt="0"/>
      <dgm:spPr/>
    </dgm:pt>
    <dgm:pt modelId="{B3BA7E60-B814-4779-ABA1-1D900B500705}" type="pres">
      <dgm:prSet presAssocID="{DB16BA85-E92E-44CD-A1C2-C6B630B7DF0B}" presName="composite" presStyleCnt="0"/>
      <dgm:spPr/>
    </dgm:pt>
    <dgm:pt modelId="{8C816CD0-457F-4CB1-BC40-7A36B39C0F5A}" type="pres">
      <dgm:prSet presAssocID="{DB16BA85-E92E-44CD-A1C2-C6B630B7DF0B}" presName="rect2" presStyleLbl="revTx" presStyleIdx="3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C5B1E-EB24-4DAA-AFF1-D8D1202A8C57}" type="pres">
      <dgm:prSet presAssocID="{DB16BA85-E92E-44CD-A1C2-C6B630B7DF0B}" presName="rect1" presStyleLbl="alignImgPlace1" presStyleIdx="37" presStyleCnt="56"/>
      <dgm:spPr>
        <a:solidFill>
          <a:schemeClr val="accent1">
            <a:lumMod val="40000"/>
            <a:lumOff val="60000"/>
          </a:schemeClr>
        </a:solidFill>
      </dgm:spPr>
    </dgm:pt>
    <dgm:pt modelId="{ECB7D5DF-B6E4-4CA8-8884-8DEB2B28B96C}" type="pres">
      <dgm:prSet presAssocID="{35554216-DA84-475E-A7E3-4163BE71A3C0}" presName="sibTrans" presStyleCnt="0"/>
      <dgm:spPr/>
    </dgm:pt>
    <dgm:pt modelId="{430F9279-BFB6-4489-BD11-C45D985E19AA}" type="pres">
      <dgm:prSet presAssocID="{6C5A188D-6353-4F0C-AF63-BE3876C48CB8}" presName="composite" presStyleCnt="0"/>
      <dgm:spPr/>
    </dgm:pt>
    <dgm:pt modelId="{14A2D5C7-4C01-4FF7-8AB2-EF337AFAFFEB}" type="pres">
      <dgm:prSet presAssocID="{6C5A188D-6353-4F0C-AF63-BE3876C48CB8}" presName="rect2" presStyleLbl="revTx" presStyleIdx="3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63227-69FC-48CB-8727-040B474A6FED}" type="pres">
      <dgm:prSet presAssocID="{6C5A188D-6353-4F0C-AF63-BE3876C48CB8}" presName="rect1" presStyleLbl="alignImgPlace1" presStyleIdx="38" presStyleCnt="56"/>
      <dgm:spPr>
        <a:solidFill>
          <a:schemeClr val="accent1">
            <a:lumMod val="75000"/>
          </a:schemeClr>
        </a:solidFill>
      </dgm:spPr>
    </dgm:pt>
    <dgm:pt modelId="{3A4ACF16-0783-4090-90C6-732C1E47C5E1}" type="pres">
      <dgm:prSet presAssocID="{C46BDE0C-6E91-45EF-915A-B479D86DEEFC}" presName="sibTrans" presStyleCnt="0"/>
      <dgm:spPr/>
    </dgm:pt>
    <dgm:pt modelId="{C1D8764A-F1B3-4904-93D6-F32ADBE227FB}" type="pres">
      <dgm:prSet presAssocID="{30540CC0-3387-4706-9CC6-E2F4A67E688D}" presName="composite" presStyleCnt="0"/>
      <dgm:spPr/>
    </dgm:pt>
    <dgm:pt modelId="{EC088E6B-C748-4CAA-99B2-C95B5814426B}" type="pres">
      <dgm:prSet presAssocID="{30540CC0-3387-4706-9CC6-E2F4A67E688D}" presName="rect2" presStyleLbl="revTx" presStyleIdx="3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5204AD-73F2-4C0E-91A9-5DEE42C12762}" type="pres">
      <dgm:prSet presAssocID="{30540CC0-3387-4706-9CC6-E2F4A67E688D}" presName="rect1" presStyleLbl="alignImgPlace1" presStyleIdx="39" presStyleCnt="56"/>
      <dgm:spPr>
        <a:solidFill>
          <a:schemeClr val="accent1">
            <a:lumMod val="75000"/>
          </a:schemeClr>
        </a:solidFill>
      </dgm:spPr>
    </dgm:pt>
    <dgm:pt modelId="{8A59FFA2-6362-436C-9A01-32858117A383}" type="pres">
      <dgm:prSet presAssocID="{51530756-7692-45A7-82D4-4BFAD8524230}" presName="sibTrans" presStyleCnt="0"/>
      <dgm:spPr/>
    </dgm:pt>
    <dgm:pt modelId="{33A34654-CDDB-4E45-86FF-0EBB7A2A6B52}" type="pres">
      <dgm:prSet presAssocID="{D5A19036-B824-4C63-9E10-9A9B14560A43}" presName="composite" presStyleCnt="0"/>
      <dgm:spPr/>
    </dgm:pt>
    <dgm:pt modelId="{A49942D4-5F8C-4A7D-86A8-BD24D08ADAB1}" type="pres">
      <dgm:prSet presAssocID="{D5A19036-B824-4C63-9E10-9A9B14560A43}" presName="rect2" presStyleLbl="revTx" presStyleIdx="4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A6C840-BE59-41B7-B4A4-EA41741752D8}" type="pres">
      <dgm:prSet presAssocID="{D5A19036-B824-4C63-9E10-9A9B14560A43}" presName="rect1" presStyleLbl="alignImgPlace1" presStyleIdx="40" presStyleCnt="56"/>
      <dgm:spPr>
        <a:solidFill>
          <a:schemeClr val="accent1">
            <a:lumMod val="40000"/>
            <a:lumOff val="60000"/>
          </a:schemeClr>
        </a:solidFill>
      </dgm:spPr>
    </dgm:pt>
    <dgm:pt modelId="{1D56AAD9-B20E-42DD-8A70-5E2D070815CA}" type="pres">
      <dgm:prSet presAssocID="{E7A0ECA3-577F-4D4F-BFD4-3FB4F7543242}" presName="sibTrans" presStyleCnt="0"/>
      <dgm:spPr/>
    </dgm:pt>
    <dgm:pt modelId="{36F9C5D0-A47B-402C-AB12-540AEEE54254}" type="pres">
      <dgm:prSet presAssocID="{82C3FBFD-4F82-4072-B058-85A6CAFAE8DC}" presName="composite" presStyleCnt="0"/>
      <dgm:spPr/>
    </dgm:pt>
    <dgm:pt modelId="{23EDEB41-7E80-411E-A287-A45B8FC3B8F4}" type="pres">
      <dgm:prSet presAssocID="{82C3FBFD-4F82-4072-B058-85A6CAFAE8DC}" presName="rect2" presStyleLbl="revTx" presStyleIdx="4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F4DF2F-FA8B-4448-8BA5-8364D8F4B266}" type="pres">
      <dgm:prSet presAssocID="{82C3FBFD-4F82-4072-B058-85A6CAFAE8DC}" presName="rect1" presStyleLbl="alignImgPlace1" presStyleIdx="41" presStyleCnt="56"/>
      <dgm:spPr>
        <a:solidFill>
          <a:schemeClr val="accent1">
            <a:lumMod val="40000"/>
            <a:lumOff val="60000"/>
          </a:schemeClr>
        </a:solidFill>
      </dgm:spPr>
    </dgm:pt>
    <dgm:pt modelId="{73326C80-3ED0-4625-8B07-956582AA5CCF}" type="pres">
      <dgm:prSet presAssocID="{279753FB-B98A-400A-B738-23784EAC0B10}" presName="sibTrans" presStyleCnt="0"/>
      <dgm:spPr/>
    </dgm:pt>
    <dgm:pt modelId="{A9DCCE85-B543-4EE0-8221-FE8935842E94}" type="pres">
      <dgm:prSet presAssocID="{CB8051D7-0F37-4A9D-923B-E3BA8EE9C743}" presName="composite" presStyleCnt="0"/>
      <dgm:spPr/>
    </dgm:pt>
    <dgm:pt modelId="{494C77D6-E998-40C5-A7DC-12EB63A76DDE}" type="pres">
      <dgm:prSet presAssocID="{CB8051D7-0F37-4A9D-923B-E3BA8EE9C743}" presName="rect2" presStyleLbl="revTx" presStyleIdx="4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E6E2B9-7863-4FD3-AAC0-08C8C5BC94C7}" type="pres">
      <dgm:prSet presAssocID="{CB8051D7-0F37-4A9D-923B-E3BA8EE9C743}" presName="rect1" presStyleLbl="alignImgPlace1" presStyleIdx="42" presStyleCnt="56"/>
      <dgm:spPr>
        <a:solidFill>
          <a:schemeClr val="accent1">
            <a:lumMod val="40000"/>
            <a:lumOff val="60000"/>
          </a:schemeClr>
        </a:solidFill>
      </dgm:spPr>
    </dgm:pt>
    <dgm:pt modelId="{789F53E7-E7B6-4F29-9032-604ACB6C407C}" type="pres">
      <dgm:prSet presAssocID="{F30A47A2-664C-4882-814E-61C65F59DD8C}" presName="sibTrans" presStyleCnt="0"/>
      <dgm:spPr/>
    </dgm:pt>
    <dgm:pt modelId="{8F770009-D9B0-4145-B175-BDB632CC8A3C}" type="pres">
      <dgm:prSet presAssocID="{AB0C7A50-BED1-4775-979E-7AB0323B0F4B}" presName="composite" presStyleCnt="0"/>
      <dgm:spPr/>
    </dgm:pt>
    <dgm:pt modelId="{8F031F18-0076-4007-B297-0BEABEBF5BFE}" type="pres">
      <dgm:prSet presAssocID="{AB0C7A50-BED1-4775-979E-7AB0323B0F4B}" presName="rect2" presStyleLbl="revTx" presStyleIdx="4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F8593C-B40D-474B-90D2-394593476F34}" type="pres">
      <dgm:prSet presAssocID="{AB0C7A50-BED1-4775-979E-7AB0323B0F4B}" presName="rect1" presStyleLbl="alignImgPlace1" presStyleIdx="43" presStyleCnt="56"/>
      <dgm:spPr>
        <a:solidFill>
          <a:schemeClr val="accent1">
            <a:lumMod val="40000"/>
            <a:lumOff val="60000"/>
          </a:schemeClr>
        </a:solidFill>
      </dgm:spPr>
    </dgm:pt>
    <dgm:pt modelId="{BE215CA9-4727-4AC0-ACDB-C28D33205B83}" type="pres">
      <dgm:prSet presAssocID="{FC8B781F-3248-45FF-B810-B4A32F07053E}" presName="sibTrans" presStyleCnt="0"/>
      <dgm:spPr/>
    </dgm:pt>
    <dgm:pt modelId="{D854A274-F4A4-4191-9CC7-AB8DD25BEA20}" type="pres">
      <dgm:prSet presAssocID="{5D4DCDF8-001D-42CF-8F9A-C9E163EE4427}" presName="composite" presStyleCnt="0"/>
      <dgm:spPr/>
    </dgm:pt>
    <dgm:pt modelId="{35B7D68C-7E14-4924-B96A-A6CB3F5C9ABC}" type="pres">
      <dgm:prSet presAssocID="{5D4DCDF8-001D-42CF-8F9A-C9E163EE4427}" presName="rect2" presStyleLbl="revTx" presStyleIdx="4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8859F-3CE8-4DFC-85C3-964102CEDE4D}" type="pres">
      <dgm:prSet presAssocID="{5D4DCDF8-001D-42CF-8F9A-C9E163EE4427}" presName="rect1" presStyleLbl="alignImgPlace1" presStyleIdx="44" presStyleCnt="56"/>
      <dgm:spPr>
        <a:solidFill>
          <a:schemeClr val="accent1">
            <a:lumMod val="40000"/>
            <a:lumOff val="60000"/>
          </a:schemeClr>
        </a:solidFill>
      </dgm:spPr>
    </dgm:pt>
    <dgm:pt modelId="{FCFA6B2A-C3A5-4036-BC41-13575BF7D896}" type="pres">
      <dgm:prSet presAssocID="{FFCD756F-25BD-4472-9BA5-2FD3A21EB041}" presName="sibTrans" presStyleCnt="0"/>
      <dgm:spPr/>
    </dgm:pt>
    <dgm:pt modelId="{07B960B7-C13F-4200-9254-A1D6765F62B6}" type="pres">
      <dgm:prSet presAssocID="{4C30DDFD-9167-497D-A1AC-74833FAA300B}" presName="composite" presStyleCnt="0"/>
      <dgm:spPr/>
    </dgm:pt>
    <dgm:pt modelId="{7BE58AEB-EB4C-4CC3-938E-266ED8C2A19A}" type="pres">
      <dgm:prSet presAssocID="{4C30DDFD-9167-497D-A1AC-74833FAA300B}" presName="rect2" presStyleLbl="revTx" presStyleIdx="4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2CC26C-4983-46D6-922E-CA3BAFC9ECF5}" type="pres">
      <dgm:prSet presAssocID="{4C30DDFD-9167-497D-A1AC-74833FAA300B}" presName="rect1" presStyleLbl="alignImgPlace1" presStyleIdx="45" presStyleCnt="56"/>
      <dgm:spPr>
        <a:solidFill>
          <a:schemeClr val="accent1">
            <a:lumMod val="75000"/>
          </a:schemeClr>
        </a:solidFill>
      </dgm:spPr>
    </dgm:pt>
    <dgm:pt modelId="{502F790B-FF42-46DC-ACD7-6D8D2238674E}" type="pres">
      <dgm:prSet presAssocID="{999023BC-5007-4E57-8DEF-3D2FCECBA505}" presName="sibTrans" presStyleCnt="0"/>
      <dgm:spPr/>
    </dgm:pt>
    <dgm:pt modelId="{A6C235EA-542E-4E1F-98EE-C493A6330A5F}" type="pres">
      <dgm:prSet presAssocID="{7D8AA20A-700D-47D0-B923-716632611143}" presName="composite" presStyleCnt="0"/>
      <dgm:spPr/>
    </dgm:pt>
    <dgm:pt modelId="{B74895C9-FF40-4F94-8D47-56D7CA533AC7}" type="pres">
      <dgm:prSet presAssocID="{7D8AA20A-700D-47D0-B923-716632611143}" presName="rect2" presStyleLbl="revTx" presStyleIdx="4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C18059-ED3A-4964-B659-754BB9640CF7}" type="pres">
      <dgm:prSet presAssocID="{7D8AA20A-700D-47D0-B923-716632611143}" presName="rect1" presStyleLbl="alignImgPlace1" presStyleIdx="46" presStyleCnt="56"/>
      <dgm:spPr>
        <a:solidFill>
          <a:schemeClr val="accent1">
            <a:lumMod val="40000"/>
            <a:lumOff val="60000"/>
          </a:schemeClr>
        </a:solidFill>
      </dgm:spPr>
    </dgm:pt>
    <dgm:pt modelId="{73EE85F8-DCBD-4599-9F9D-3ED0A5335DC5}" type="pres">
      <dgm:prSet presAssocID="{A59D6B52-4669-41A7-9856-57B9BD7DF96C}" presName="sibTrans" presStyleCnt="0"/>
      <dgm:spPr/>
    </dgm:pt>
    <dgm:pt modelId="{B09700B5-895E-4873-AEF9-10B872DC7501}" type="pres">
      <dgm:prSet presAssocID="{3CFE412A-2419-4255-BA8C-785F6EC55F0A}" presName="composite" presStyleCnt="0"/>
      <dgm:spPr/>
    </dgm:pt>
    <dgm:pt modelId="{519DDA10-D69D-49CC-826A-CCA4B1A079BC}" type="pres">
      <dgm:prSet presAssocID="{3CFE412A-2419-4255-BA8C-785F6EC55F0A}" presName="rect2" presStyleLbl="revTx" presStyleIdx="4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8F7DAC-03EC-4B7D-A6E7-302F68B1A702}" type="pres">
      <dgm:prSet presAssocID="{3CFE412A-2419-4255-BA8C-785F6EC55F0A}" presName="rect1" presStyleLbl="alignImgPlace1" presStyleIdx="47" presStyleCnt="56"/>
      <dgm:spPr>
        <a:solidFill>
          <a:schemeClr val="accent1">
            <a:lumMod val="40000"/>
            <a:lumOff val="60000"/>
          </a:schemeClr>
        </a:solidFill>
      </dgm:spPr>
    </dgm:pt>
    <dgm:pt modelId="{E2D4D7B5-8029-4D1F-BD27-CA0C896EB100}" type="pres">
      <dgm:prSet presAssocID="{A1B8C4AC-C14C-4128-B0C9-6622B397F3BD}" presName="sibTrans" presStyleCnt="0"/>
      <dgm:spPr/>
    </dgm:pt>
    <dgm:pt modelId="{B2AF0B3F-90ED-4963-AC7C-D5E17D278180}" type="pres">
      <dgm:prSet presAssocID="{BFD5AA52-8E6E-4B6A-9377-9D1A13C091A1}" presName="composite" presStyleCnt="0"/>
      <dgm:spPr/>
    </dgm:pt>
    <dgm:pt modelId="{5B7EDBEF-7B96-4721-A74D-1B6544D82B05}" type="pres">
      <dgm:prSet presAssocID="{BFD5AA52-8E6E-4B6A-9377-9D1A13C091A1}" presName="rect2" presStyleLbl="revTx" presStyleIdx="4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FE7E1C-742E-460F-99A7-09B354EBB4AB}" type="pres">
      <dgm:prSet presAssocID="{BFD5AA52-8E6E-4B6A-9377-9D1A13C091A1}" presName="rect1" presStyleLbl="alignImgPlace1" presStyleIdx="48" presStyleCnt="56"/>
      <dgm:spPr>
        <a:solidFill>
          <a:schemeClr val="accent1">
            <a:lumMod val="40000"/>
            <a:lumOff val="60000"/>
          </a:schemeClr>
        </a:solidFill>
      </dgm:spPr>
    </dgm:pt>
    <dgm:pt modelId="{11A2ECF7-F3AB-4500-BC72-E1E55AAB1905}" type="pres">
      <dgm:prSet presAssocID="{3835C3DE-25BF-46C1-97A7-4CF16F46FA4D}" presName="sibTrans" presStyleCnt="0"/>
      <dgm:spPr/>
    </dgm:pt>
    <dgm:pt modelId="{8A7493A3-042A-4CEF-92EF-7893A961DD19}" type="pres">
      <dgm:prSet presAssocID="{5C5FD4E6-E1EA-4E86-8F91-1C45AE118086}" presName="composite" presStyleCnt="0"/>
      <dgm:spPr/>
    </dgm:pt>
    <dgm:pt modelId="{5E35516C-FF1B-4D10-A765-A4BA96A4161A}" type="pres">
      <dgm:prSet presAssocID="{5C5FD4E6-E1EA-4E86-8F91-1C45AE118086}" presName="rect2" presStyleLbl="revTx" presStyleIdx="4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25D0F-43C7-4F20-BECB-06761BE86FFE}" type="pres">
      <dgm:prSet presAssocID="{5C5FD4E6-E1EA-4E86-8F91-1C45AE118086}" presName="rect1" presStyleLbl="alignImgPlace1" presStyleIdx="49" presStyleCnt="56"/>
      <dgm:spPr>
        <a:solidFill>
          <a:schemeClr val="accent1">
            <a:lumMod val="40000"/>
            <a:lumOff val="60000"/>
          </a:schemeClr>
        </a:solidFill>
      </dgm:spPr>
    </dgm:pt>
    <dgm:pt modelId="{F21E81EB-9DA4-4A84-9C6A-0934C037FD4E}" type="pres">
      <dgm:prSet presAssocID="{ED9A126A-E205-482A-A2A5-8CA95E99F4F6}" presName="sibTrans" presStyleCnt="0"/>
      <dgm:spPr/>
    </dgm:pt>
    <dgm:pt modelId="{6E4CC845-A60B-4E97-96EF-86202F7934FB}" type="pres">
      <dgm:prSet presAssocID="{AE2F3F13-29AC-43F9-A6D2-BF1694DB5CC1}" presName="composite" presStyleCnt="0"/>
      <dgm:spPr/>
    </dgm:pt>
    <dgm:pt modelId="{2EC0ECCC-2D84-4E69-8812-DD33471E88D1}" type="pres">
      <dgm:prSet presAssocID="{AE2F3F13-29AC-43F9-A6D2-BF1694DB5CC1}" presName="rect2" presStyleLbl="revTx" presStyleIdx="5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798A2-5C7D-4AA6-961C-065151530276}" type="pres">
      <dgm:prSet presAssocID="{AE2F3F13-29AC-43F9-A6D2-BF1694DB5CC1}" presName="rect1" presStyleLbl="alignImgPlace1" presStyleIdx="50" presStyleCnt="56"/>
      <dgm:spPr>
        <a:solidFill>
          <a:schemeClr val="accent1">
            <a:lumMod val="40000"/>
            <a:lumOff val="60000"/>
          </a:schemeClr>
        </a:solidFill>
      </dgm:spPr>
    </dgm:pt>
    <dgm:pt modelId="{E0E05561-BDE1-447C-9E90-6EF5711CF4CD}" type="pres">
      <dgm:prSet presAssocID="{AF2FE667-0941-4D77-87FF-026F394930D9}" presName="sibTrans" presStyleCnt="0"/>
      <dgm:spPr/>
    </dgm:pt>
    <dgm:pt modelId="{67921129-8CDA-42D6-AFC6-4A92D0215CC9}" type="pres">
      <dgm:prSet presAssocID="{2112DD4A-8DB2-4C3F-A5C5-545B0127868C}" presName="composite" presStyleCnt="0"/>
      <dgm:spPr/>
    </dgm:pt>
    <dgm:pt modelId="{852EB36B-48AA-4D63-B759-04AC489D9E79}" type="pres">
      <dgm:prSet presAssocID="{2112DD4A-8DB2-4C3F-A5C5-545B0127868C}" presName="rect2" presStyleLbl="revTx" presStyleIdx="5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08D4D4-CE02-4D93-A746-CE6EE19708EA}" type="pres">
      <dgm:prSet presAssocID="{2112DD4A-8DB2-4C3F-A5C5-545B0127868C}" presName="rect1" presStyleLbl="alignImgPlace1" presStyleIdx="51" presStyleCnt="56"/>
      <dgm:spPr>
        <a:solidFill>
          <a:schemeClr val="accent1">
            <a:lumMod val="40000"/>
            <a:lumOff val="60000"/>
          </a:schemeClr>
        </a:solidFill>
      </dgm:spPr>
    </dgm:pt>
    <dgm:pt modelId="{1336366B-D5CC-4947-B3FA-D557C840B1C5}" type="pres">
      <dgm:prSet presAssocID="{4C8E89F1-D02F-4811-9939-859DE058BD44}" presName="sibTrans" presStyleCnt="0"/>
      <dgm:spPr/>
    </dgm:pt>
    <dgm:pt modelId="{241CD5C1-DEF3-4BC5-A86A-F0EAB1D8D8E8}" type="pres">
      <dgm:prSet presAssocID="{5F10DC7C-B4B2-4912-AE2A-F854BA9A08A5}" presName="composite" presStyleCnt="0"/>
      <dgm:spPr/>
    </dgm:pt>
    <dgm:pt modelId="{11642B42-5348-42C3-A817-2DAAFE8DCF85}" type="pres">
      <dgm:prSet presAssocID="{5F10DC7C-B4B2-4912-AE2A-F854BA9A08A5}" presName="rect2" presStyleLbl="revTx" presStyleIdx="5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941D32-2B58-4578-B5FB-DA1FB6A761B7}" type="pres">
      <dgm:prSet presAssocID="{5F10DC7C-B4B2-4912-AE2A-F854BA9A08A5}" presName="rect1" presStyleLbl="alignImgPlace1" presStyleIdx="52" presStyleCnt="56"/>
      <dgm:spPr>
        <a:solidFill>
          <a:schemeClr val="accent1">
            <a:lumMod val="40000"/>
            <a:lumOff val="60000"/>
          </a:schemeClr>
        </a:solidFill>
      </dgm:spPr>
    </dgm:pt>
    <dgm:pt modelId="{FCC62242-7E67-4E71-B1C6-B43CD392D905}" type="pres">
      <dgm:prSet presAssocID="{E8E64992-38C4-4897-86B8-4A6E06CB359A}" presName="sibTrans" presStyleCnt="0"/>
      <dgm:spPr/>
    </dgm:pt>
    <dgm:pt modelId="{C2265B34-4C1C-4529-BD11-F8F11CC3F77C}" type="pres">
      <dgm:prSet presAssocID="{C4C1BA4D-70AF-4D0D-A8CE-B1602AA57F3C}" presName="composite" presStyleCnt="0"/>
      <dgm:spPr/>
    </dgm:pt>
    <dgm:pt modelId="{8C3A84D2-EBC2-47BB-87E0-3819A0154748}" type="pres">
      <dgm:prSet presAssocID="{C4C1BA4D-70AF-4D0D-A8CE-B1602AA57F3C}" presName="rect2" presStyleLbl="revTx" presStyleIdx="5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6E151-964B-49F3-B78A-67D1E724F149}" type="pres">
      <dgm:prSet presAssocID="{C4C1BA4D-70AF-4D0D-A8CE-B1602AA57F3C}" presName="rect1" presStyleLbl="alignImgPlace1" presStyleIdx="53" presStyleCnt="56"/>
      <dgm:spPr>
        <a:solidFill>
          <a:schemeClr val="accent1">
            <a:lumMod val="40000"/>
            <a:lumOff val="60000"/>
          </a:schemeClr>
        </a:solidFill>
      </dgm:spPr>
    </dgm:pt>
    <dgm:pt modelId="{4FA1D2E2-328B-422C-AD45-49CC8F20971A}" type="pres">
      <dgm:prSet presAssocID="{1F2DB3E2-A79B-47FD-AB2B-369492144C90}" presName="sibTrans" presStyleCnt="0"/>
      <dgm:spPr/>
    </dgm:pt>
    <dgm:pt modelId="{8E3F4064-4318-49B6-A9AA-176CB9C2EC85}" type="pres">
      <dgm:prSet presAssocID="{38B589BF-80DB-4012-9882-5FB91938CF8B}" presName="composite" presStyleCnt="0"/>
      <dgm:spPr/>
    </dgm:pt>
    <dgm:pt modelId="{D466CEA6-5327-4040-A9EE-AB4B2A29B841}" type="pres">
      <dgm:prSet presAssocID="{38B589BF-80DB-4012-9882-5FB91938CF8B}" presName="rect2" presStyleLbl="revTx" presStyleIdx="5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3095E-9CC7-45AA-828D-3D707801A94B}" type="pres">
      <dgm:prSet presAssocID="{38B589BF-80DB-4012-9882-5FB91938CF8B}" presName="rect1" presStyleLbl="alignImgPlace1" presStyleIdx="54" presStyleCnt="56"/>
      <dgm:spPr>
        <a:solidFill>
          <a:schemeClr val="accent1">
            <a:lumMod val="75000"/>
          </a:schemeClr>
        </a:solidFill>
      </dgm:spPr>
    </dgm:pt>
    <dgm:pt modelId="{297E7BC7-E060-4698-96F0-D944C3A3128B}" type="pres">
      <dgm:prSet presAssocID="{B3140A3D-119E-4AFE-AE6C-EA7C62F8CCBF}" presName="sibTrans" presStyleCnt="0"/>
      <dgm:spPr/>
    </dgm:pt>
    <dgm:pt modelId="{319A3586-0041-4DB5-A555-04206D98E4DF}" type="pres">
      <dgm:prSet presAssocID="{300C705A-2C90-4DD0-882B-22D56F53D464}" presName="composite" presStyleCnt="0"/>
      <dgm:spPr/>
    </dgm:pt>
    <dgm:pt modelId="{8A10C0FE-7D7F-4DAC-9DA9-FA23AABBFB4B}" type="pres">
      <dgm:prSet presAssocID="{300C705A-2C90-4DD0-882B-22D56F53D464}" presName="rect2" presStyleLbl="revTx" presStyleIdx="5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25D7EC-2F68-46DD-BA4D-DA14B19206F3}" type="pres">
      <dgm:prSet presAssocID="{300C705A-2C90-4DD0-882B-22D56F53D464}" presName="rect1" presStyleLbl="alignImgPlace1" presStyleIdx="55" presStyleCnt="56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11F645E7-C4D3-4E75-A8A8-ACC5B6BC556A}" type="presOf" srcId="{B5594754-3729-44BA-B100-29A6C7432964}" destId="{B5BE7080-8954-48CE-9BDD-75364BF225CE}" srcOrd="0" destOrd="0" presId="urn:microsoft.com/office/officeart/2008/layout/PictureGrid"/>
    <dgm:cxn modelId="{3B80FD6F-1654-401B-AECB-0828B39F20CE}" srcId="{4D88A65F-93F6-4F0D-B260-E5C6F2FF8C66}" destId="{BAE60AB7-91A9-4BAE-9CCA-63E500B8CC6E}" srcOrd="3" destOrd="0" parTransId="{3664A804-81AE-4D87-A7F0-EE2EC4B70AFA}" sibTransId="{24B71689-7524-4638-84EE-DFA3E2B30081}"/>
    <dgm:cxn modelId="{EF9885B5-8C65-4EBD-AFE9-8675892BCA37}" type="presOf" srcId="{82C3FBFD-4F82-4072-B058-85A6CAFAE8DC}" destId="{23EDEB41-7E80-411E-A287-A45B8FC3B8F4}" srcOrd="0" destOrd="0" presId="urn:microsoft.com/office/officeart/2008/layout/PictureGrid"/>
    <dgm:cxn modelId="{9DEF13FF-28E4-43B6-AD42-B76F8A0686D2}" type="presOf" srcId="{3CFE412A-2419-4255-BA8C-785F6EC55F0A}" destId="{519DDA10-D69D-49CC-826A-CCA4B1A079BC}" srcOrd="0" destOrd="0" presId="urn:microsoft.com/office/officeart/2008/layout/PictureGrid"/>
    <dgm:cxn modelId="{C193F86A-822F-4924-A0B4-513D46C7492D}" srcId="{4D88A65F-93F6-4F0D-B260-E5C6F2FF8C66}" destId="{137D28BB-3801-4E26-ACA9-233A4669511E}" srcOrd="19" destOrd="0" parTransId="{6CB825A8-40AF-445F-AEC2-6D21C66871BC}" sibTransId="{AA295676-5E3F-481A-9145-F0D132CFC15B}"/>
    <dgm:cxn modelId="{740C2EFE-9A34-401C-9675-D18F43EDFAEF}" type="presOf" srcId="{6C5A188D-6353-4F0C-AF63-BE3876C48CB8}" destId="{14A2D5C7-4C01-4FF7-8AB2-EF337AFAFFEB}" srcOrd="0" destOrd="0" presId="urn:microsoft.com/office/officeart/2008/layout/PictureGrid"/>
    <dgm:cxn modelId="{BB687109-1A85-4131-8D8A-6D53652EBDDC}" srcId="{4D88A65F-93F6-4F0D-B260-E5C6F2FF8C66}" destId="{437499D6-ABE7-4F28-B442-524C77FC761A}" srcOrd="30" destOrd="0" parTransId="{C86A3242-2F67-4217-BD69-E56C38A34D53}" sibTransId="{5DA3E871-B8CE-4686-BC91-093E05F96694}"/>
    <dgm:cxn modelId="{6644973F-8FB4-4FE9-9CC8-8725DDAC91DD}" type="presOf" srcId="{C4C1BA4D-70AF-4D0D-A8CE-B1602AA57F3C}" destId="{8C3A84D2-EBC2-47BB-87E0-3819A0154748}" srcOrd="0" destOrd="0" presId="urn:microsoft.com/office/officeart/2008/layout/PictureGrid"/>
    <dgm:cxn modelId="{FDC2C90D-6B34-4A78-AD36-B18492CF2668}" srcId="{4D88A65F-93F6-4F0D-B260-E5C6F2FF8C66}" destId="{8FB5A83D-0E08-421A-B891-10033996973E}" srcOrd="9" destOrd="0" parTransId="{D8BC4320-2AB2-443C-9D23-A40B720D0F79}" sibTransId="{6DAD8444-57C1-4CEF-8BBC-E1F4DD26A2C3}"/>
    <dgm:cxn modelId="{4DA639EB-63D0-418E-8103-8FDA3BAF9457}" type="presOf" srcId="{AB0C7A50-BED1-4775-979E-7AB0323B0F4B}" destId="{8F031F18-0076-4007-B297-0BEABEBF5BFE}" srcOrd="0" destOrd="0" presId="urn:microsoft.com/office/officeart/2008/layout/PictureGrid"/>
    <dgm:cxn modelId="{26E9D5CE-0214-45D1-BA73-6829A348DA04}" srcId="{4D88A65F-93F6-4F0D-B260-E5C6F2FF8C66}" destId="{82C3FBFD-4F82-4072-B058-85A6CAFAE8DC}" srcOrd="41" destOrd="0" parTransId="{8EE08A04-0735-42BE-A1F6-2A34E612DAB0}" sibTransId="{279753FB-B98A-400A-B738-23784EAC0B10}"/>
    <dgm:cxn modelId="{06C3E1C2-1A72-4C1F-BFF1-88845E65DE55}" srcId="{4D88A65F-93F6-4F0D-B260-E5C6F2FF8C66}" destId="{300C705A-2C90-4DD0-882B-22D56F53D464}" srcOrd="55" destOrd="0" parTransId="{1DE3BCC0-9E9B-4A54-A882-3352C48749DF}" sibTransId="{65630FF6-8FD3-4E81-8D16-2AD2477F8BC0}"/>
    <dgm:cxn modelId="{A0C00C09-0017-4B3E-8530-C9A8507E6FD3}" srcId="{4D88A65F-93F6-4F0D-B260-E5C6F2FF8C66}" destId="{7DBB9AF9-1BA2-49E1-A9FD-22CAD6DB8263}" srcOrd="21" destOrd="0" parTransId="{12946201-589B-465E-AE23-0B01E8CA5DB5}" sibTransId="{FDC2C51A-70F7-4504-BB08-A1D78234F83C}"/>
    <dgm:cxn modelId="{0249A9E1-011A-4A53-AD42-DB50A51A74DB}" type="presOf" srcId="{4D88A65F-93F6-4F0D-B260-E5C6F2FF8C66}" destId="{15780C7F-F6AC-4AB1-9AD4-2C163660D9AA}" srcOrd="0" destOrd="0" presId="urn:microsoft.com/office/officeart/2008/layout/PictureGrid"/>
    <dgm:cxn modelId="{26BBCF8C-DFD7-4E0B-BD66-DD0F07CC0E48}" srcId="{4D88A65F-93F6-4F0D-B260-E5C6F2FF8C66}" destId="{1216A425-43C9-4D62-AF0F-3227DB54453A}" srcOrd="32" destOrd="0" parTransId="{AAB4B5E6-9970-40D6-8E34-4C83A7295FE9}" sibTransId="{F4BA668A-D541-4A03-BB73-05C1D55B9096}"/>
    <dgm:cxn modelId="{04FFDFA9-D600-43BD-B923-8F2191039612}" srcId="{4D88A65F-93F6-4F0D-B260-E5C6F2FF8C66}" destId="{2B7AD84F-078A-4846-A01E-87D6160811EE}" srcOrd="13" destOrd="0" parTransId="{3D8C575E-AF85-4582-9776-E476D93D339D}" sibTransId="{E1B1E0AE-D401-4F6A-8C3A-3861BF9FD417}"/>
    <dgm:cxn modelId="{195B1034-EC44-43C2-BA62-4184FBFBD193}" srcId="{4D88A65F-93F6-4F0D-B260-E5C6F2FF8C66}" destId="{D5A19036-B824-4C63-9E10-9A9B14560A43}" srcOrd="40" destOrd="0" parTransId="{4236506F-5ECC-4A65-8C9B-5AE314E77957}" sibTransId="{E7A0ECA3-577F-4D4F-BFD4-3FB4F7543242}"/>
    <dgm:cxn modelId="{70E88AAE-4071-4524-B873-2C9A05B8DDAB}" type="presOf" srcId="{62E211D2-B3B0-49CC-AABF-66FBBBFA2138}" destId="{CFC7F154-65B1-4ED3-B187-D0883FD67C6A}" srcOrd="0" destOrd="0" presId="urn:microsoft.com/office/officeart/2008/layout/PictureGrid"/>
    <dgm:cxn modelId="{3C200AE7-5E59-4A89-8800-8EC3B4ADBCE8}" type="presOf" srcId="{137D28BB-3801-4E26-ACA9-233A4669511E}" destId="{0BF379FE-2667-4A67-8FB7-1A0824DCD22F}" srcOrd="0" destOrd="0" presId="urn:microsoft.com/office/officeart/2008/layout/PictureGrid"/>
    <dgm:cxn modelId="{D03FDF03-E2ED-4550-9BCF-322A13589A0C}" srcId="{4D88A65F-93F6-4F0D-B260-E5C6F2FF8C66}" destId="{4F83E1E7-A229-4EC8-86F0-4DC7A72AF503}" srcOrd="0" destOrd="0" parTransId="{31911D31-D854-4208-99FA-AEF38360D365}" sibTransId="{4138D8A4-CE7F-473E-9E13-7DA5C2E400F2}"/>
    <dgm:cxn modelId="{5FED4721-791F-439D-B46E-2084B003E6C3}" type="presOf" srcId="{5F10DC7C-B4B2-4912-AE2A-F854BA9A08A5}" destId="{11642B42-5348-42C3-A817-2DAAFE8DCF85}" srcOrd="0" destOrd="0" presId="urn:microsoft.com/office/officeart/2008/layout/PictureGrid"/>
    <dgm:cxn modelId="{4F583EA2-9F6B-44E1-9A67-7894B893C7FA}" type="presOf" srcId="{E4297B69-2FA3-4F2D-9ABA-4E0D5F80705D}" destId="{C20F6306-43B4-4B61-8325-CAFFA09EF7AF}" srcOrd="0" destOrd="0" presId="urn:microsoft.com/office/officeart/2008/layout/PictureGrid"/>
    <dgm:cxn modelId="{8463C0AD-86CF-4834-A127-FD2604207200}" type="presOf" srcId="{DD810205-6573-4E99-ABB6-540B76754955}" destId="{FE36F7DA-7A2E-4D03-B9F7-F840DE94456A}" srcOrd="0" destOrd="0" presId="urn:microsoft.com/office/officeart/2008/layout/PictureGrid"/>
    <dgm:cxn modelId="{06B26177-3B75-42C5-A201-53D95CDE481F}" srcId="{4D88A65F-93F6-4F0D-B260-E5C6F2FF8C66}" destId="{30540CC0-3387-4706-9CC6-E2F4A67E688D}" srcOrd="39" destOrd="0" parTransId="{3AA55676-3083-46DB-9694-F4EDC84BCA64}" sibTransId="{51530756-7692-45A7-82D4-4BFAD8524230}"/>
    <dgm:cxn modelId="{3D9B1F78-637E-4180-96DF-CF1BA3B8E08C}" srcId="{4D88A65F-93F6-4F0D-B260-E5C6F2FF8C66}" destId="{4C30DDFD-9167-497D-A1AC-74833FAA300B}" srcOrd="45" destOrd="0" parTransId="{35537A4C-5C47-490B-876B-4F14A044F352}" sibTransId="{999023BC-5007-4E57-8DEF-3D2FCECBA505}"/>
    <dgm:cxn modelId="{521DDCCA-B809-4909-9A9A-12A8A2554875}" srcId="{4D88A65F-93F6-4F0D-B260-E5C6F2FF8C66}" destId="{5D4DCDF8-001D-42CF-8F9A-C9E163EE4427}" srcOrd="44" destOrd="0" parTransId="{97E4AC01-01DF-4A19-8364-E3936115389B}" sibTransId="{FFCD756F-25BD-4472-9BA5-2FD3A21EB041}"/>
    <dgm:cxn modelId="{159D08D1-3808-4019-B16E-5E2BF932EB5A}" srcId="{4D88A65F-93F6-4F0D-B260-E5C6F2FF8C66}" destId="{B41DE413-D589-4600-A4C1-0C7683381A4A}" srcOrd="4" destOrd="0" parTransId="{7E5A27C8-50EF-461A-BE0F-7DABB32E870D}" sibTransId="{AEDA7EF7-A16B-4C16-AC1C-12E1576B6487}"/>
    <dgm:cxn modelId="{1A5E39D6-8D51-4D95-8393-E3E85F63327F}" srcId="{4D88A65F-93F6-4F0D-B260-E5C6F2FF8C66}" destId="{721442C1-AEA3-408C-BD5D-B7D66356C149}" srcOrd="10" destOrd="0" parTransId="{EED08774-966E-42FF-8439-00C1A2BD4016}" sibTransId="{510F6CF0-97DD-4DEA-B08D-2F8C1A6DE662}"/>
    <dgm:cxn modelId="{751795FA-C48A-4D6D-B25C-84D3334E2FB2}" srcId="{4D88A65F-93F6-4F0D-B260-E5C6F2FF8C66}" destId="{FCE34E18-F4ED-46F5-906C-0243E6FD73E0}" srcOrd="12" destOrd="0" parTransId="{40316E78-5B97-440A-B151-0C37C26282C3}" sibTransId="{F6CB4445-0F6B-4140-9889-DAB922EDA421}"/>
    <dgm:cxn modelId="{FE536BF7-09B4-4FA9-B913-D614ED40C2E9}" srcId="{4D88A65F-93F6-4F0D-B260-E5C6F2FF8C66}" destId="{5F10DC7C-B4B2-4912-AE2A-F854BA9A08A5}" srcOrd="52" destOrd="0" parTransId="{5A72374D-09C1-41E8-AA31-0C818ED7A9DD}" sibTransId="{E8E64992-38C4-4897-86B8-4A6E06CB359A}"/>
    <dgm:cxn modelId="{94F3651F-FF67-410C-B5FB-62CD37DF64A2}" type="presOf" srcId="{035A6E6A-A8DA-472E-9D3B-DE191DD38FFE}" destId="{39A160A9-32D5-44A5-BC57-4FCB65BBF95A}" srcOrd="0" destOrd="0" presId="urn:microsoft.com/office/officeart/2008/layout/PictureGrid"/>
    <dgm:cxn modelId="{CCBA0FC9-02CC-4FC3-90CE-6D923EA35E95}" srcId="{4D88A65F-93F6-4F0D-B260-E5C6F2FF8C66}" destId="{38B589BF-80DB-4012-9882-5FB91938CF8B}" srcOrd="54" destOrd="0" parTransId="{121B8BE2-82A8-4FB3-85DF-50977770B917}" sibTransId="{B3140A3D-119E-4AFE-AE6C-EA7C62F8CCBF}"/>
    <dgm:cxn modelId="{79F8D924-C002-448D-8350-229016BDB336}" srcId="{4D88A65F-93F6-4F0D-B260-E5C6F2FF8C66}" destId="{6C5A188D-6353-4F0C-AF63-BE3876C48CB8}" srcOrd="38" destOrd="0" parTransId="{088805ED-78FB-45BD-BA38-823DB93C008A}" sibTransId="{C46BDE0C-6E91-45EF-915A-B479D86DEEFC}"/>
    <dgm:cxn modelId="{04DBD70A-8C65-4511-BF3B-A47663613CEE}" srcId="{4D88A65F-93F6-4F0D-B260-E5C6F2FF8C66}" destId="{66E3AC4A-78D3-49D9-B32A-3B401AB7EF99}" srcOrd="33" destOrd="0" parTransId="{76A66221-BEEC-4D43-A039-F1E310485A46}" sibTransId="{71EF8C2E-1760-4610-90EB-E81B2F58651B}"/>
    <dgm:cxn modelId="{D5D3DFF2-38FA-43F2-9DDA-C9B85FAED3FD}" type="presOf" srcId="{DA0FE6DE-5C53-4CE6-B2C7-E5B589175C73}" destId="{ADBB781F-7283-4C90-9A17-E19CBCC3AB34}" srcOrd="0" destOrd="0" presId="urn:microsoft.com/office/officeart/2008/layout/PictureGrid"/>
    <dgm:cxn modelId="{4DCBA82B-47B1-4211-88E7-32255C5DF48D}" type="presOf" srcId="{AE2F3F13-29AC-43F9-A6D2-BF1694DB5CC1}" destId="{2EC0ECCC-2D84-4E69-8812-DD33471E88D1}" srcOrd="0" destOrd="0" presId="urn:microsoft.com/office/officeart/2008/layout/PictureGrid"/>
    <dgm:cxn modelId="{DF44F794-DA4C-424E-AC73-491DC94DFF05}" srcId="{4D88A65F-93F6-4F0D-B260-E5C6F2FF8C66}" destId="{DD810205-6573-4E99-ABB6-540B76754955}" srcOrd="7" destOrd="0" parTransId="{14FB264C-2B49-4BAE-A263-814596A346E8}" sibTransId="{496B8696-7E26-4CC4-9158-30CEA7FD1C14}"/>
    <dgm:cxn modelId="{8C93C339-6B22-48B1-8300-A6E13AB8CC9E}" type="presOf" srcId="{05C02391-A088-4F8C-8ADA-39E31A35FB6C}" destId="{C31E693B-7740-45F7-9214-7E27AB5814B7}" srcOrd="0" destOrd="0" presId="urn:microsoft.com/office/officeart/2008/layout/PictureGrid"/>
    <dgm:cxn modelId="{DA1F7296-14D4-4AF0-B6B8-327C1AD70CB9}" srcId="{4D88A65F-93F6-4F0D-B260-E5C6F2FF8C66}" destId="{727C7CBC-277A-4989-9F6C-5E99E1A075D6}" srcOrd="34" destOrd="0" parTransId="{E450088D-30B8-4DAE-9322-99F8C35F0920}" sibTransId="{22247A99-882F-44F3-B5EE-F508A744758B}"/>
    <dgm:cxn modelId="{367EF58B-BBD9-4CF0-B6F7-1A27CE2A013E}" srcId="{4D88A65F-93F6-4F0D-B260-E5C6F2FF8C66}" destId="{058F5956-0CB2-4996-B911-DC8A9915DBC3}" srcOrd="28" destOrd="0" parTransId="{4E50A0EF-CA39-4EEF-B81B-4E70099CC591}" sibTransId="{59906EF5-CDE2-4DE6-9E78-2F2CD9CF2BD7}"/>
    <dgm:cxn modelId="{C61AEDED-BFDD-4603-9C7E-5C17C6703B13}" srcId="{4D88A65F-93F6-4F0D-B260-E5C6F2FF8C66}" destId="{91B92E19-E58B-4815-A685-66B97D0D16F4}" srcOrd="5" destOrd="0" parTransId="{F895A341-6E1D-4896-82F0-8DA29D59A242}" sibTransId="{0288C530-F085-4343-BA70-1EE30001AED0}"/>
    <dgm:cxn modelId="{AE663777-97EB-4947-8A21-C08ECCC4AB49}" srcId="{4D88A65F-93F6-4F0D-B260-E5C6F2FF8C66}" destId="{DA0FE6DE-5C53-4CE6-B2C7-E5B589175C73}" srcOrd="17" destOrd="0" parTransId="{88AA9B54-1DB5-4F03-A2B2-9A6F33B1DCF5}" sibTransId="{E16D85E8-9F4A-452A-A85F-6D38FDC5CDB3}"/>
    <dgm:cxn modelId="{365C12F1-F1E4-4CD1-B5A2-43DDE9150074}" srcId="{4D88A65F-93F6-4F0D-B260-E5C6F2FF8C66}" destId="{08E9AE6C-5109-4EC7-B761-4B7464F27A01}" srcOrd="22" destOrd="0" parTransId="{1A3A0E94-3D85-4F14-A93C-94A1CBA1D948}" sibTransId="{F57144A4-A251-420F-BECE-F249A9DEC83F}"/>
    <dgm:cxn modelId="{CB66A85A-F346-4230-8754-5AB7FCDDA30A}" srcId="{4D88A65F-93F6-4F0D-B260-E5C6F2FF8C66}" destId="{071D7DED-D2C4-4384-AA58-2834FEF1C610}" srcOrd="18" destOrd="0" parTransId="{F6F32A68-F62B-424A-ACFE-6418E6A1E778}" sibTransId="{64C2E81C-6B39-4385-8B87-490CC04345F1}"/>
    <dgm:cxn modelId="{7D8983A7-82CC-4E57-99E1-B53F55B4D0A9}" type="presOf" srcId="{D5A19036-B824-4C63-9E10-9A9B14560A43}" destId="{A49942D4-5F8C-4A7D-86A8-BD24D08ADAB1}" srcOrd="0" destOrd="0" presId="urn:microsoft.com/office/officeart/2008/layout/PictureGrid"/>
    <dgm:cxn modelId="{B179281E-D981-48DA-AAE7-D774CA061F0F}" srcId="{4D88A65F-93F6-4F0D-B260-E5C6F2FF8C66}" destId="{AC1643D4-DD95-4AB5-B103-1E56998E9CEA}" srcOrd="6" destOrd="0" parTransId="{BEE983EF-0DF0-4E93-A211-AB812D6F83C2}" sibTransId="{89ECCA8E-0ABA-4E3F-9165-5EA9BEFA59D0}"/>
    <dgm:cxn modelId="{3B7F3713-61D0-4A5B-AA64-733297405127}" srcId="{4D88A65F-93F6-4F0D-B260-E5C6F2FF8C66}" destId="{AE2F3F13-29AC-43F9-A6D2-BF1694DB5CC1}" srcOrd="50" destOrd="0" parTransId="{DA6DA502-93C1-464C-A67E-BDF570DBE826}" sibTransId="{AF2FE667-0941-4D77-87FF-026F394930D9}"/>
    <dgm:cxn modelId="{7678BD8B-26CE-421D-AD70-F994CDD40245}" type="presOf" srcId="{4F83E1E7-A229-4EC8-86F0-4DC7A72AF503}" destId="{8E55EEE2-6092-4CE0-B58C-240A93F68A81}" srcOrd="0" destOrd="0" presId="urn:microsoft.com/office/officeart/2008/layout/PictureGrid"/>
    <dgm:cxn modelId="{0C828903-49F4-4FAB-968E-05C2EF944B6A}" type="presOf" srcId="{2112DD4A-8DB2-4C3F-A5C5-545B0127868C}" destId="{852EB36B-48AA-4D63-B759-04AC489D9E79}" srcOrd="0" destOrd="0" presId="urn:microsoft.com/office/officeart/2008/layout/PictureGrid"/>
    <dgm:cxn modelId="{7F6CB044-B0D1-4863-AF05-D486DB6E5265}" srcId="{4D88A65F-93F6-4F0D-B260-E5C6F2FF8C66}" destId="{05C02391-A088-4F8C-8ADA-39E31A35FB6C}" srcOrd="27" destOrd="0" parTransId="{B20D6AB8-1EAB-4927-9100-878536F41063}" sibTransId="{064D177B-CAF6-4ED4-9595-DF5B72412337}"/>
    <dgm:cxn modelId="{00139B2C-EEF5-4363-8A0B-99D17C4F293D}" type="presOf" srcId="{AC1643D4-DD95-4AB5-B103-1E56998E9CEA}" destId="{06DE96CA-599D-418E-BB14-67E17D25FBD0}" srcOrd="0" destOrd="0" presId="urn:microsoft.com/office/officeart/2008/layout/PictureGrid"/>
    <dgm:cxn modelId="{B9120E60-C890-47F6-83BA-AEFD468C8406}" type="presOf" srcId="{058F5956-0CB2-4996-B911-DC8A9915DBC3}" destId="{A17E6982-4C9C-4040-B0D8-AF98E62C177A}" srcOrd="0" destOrd="0" presId="urn:microsoft.com/office/officeart/2008/layout/PictureGrid"/>
    <dgm:cxn modelId="{162043D0-7CDA-4E13-BD27-BAB91A3C72F1}" type="presOf" srcId="{BAE60AB7-91A9-4BAE-9CCA-63E500B8CC6E}" destId="{1B31DB01-420F-4048-82BE-A592522B246D}" srcOrd="0" destOrd="0" presId="urn:microsoft.com/office/officeart/2008/layout/PictureGrid"/>
    <dgm:cxn modelId="{5A8968B5-AC91-430A-B5AA-07F6483D9501}" srcId="{4D88A65F-93F6-4F0D-B260-E5C6F2FF8C66}" destId="{5C5FD4E6-E1EA-4E86-8F91-1C45AE118086}" srcOrd="49" destOrd="0" parTransId="{E328E490-4C09-4EF7-B79C-7CF2D1EC119A}" sibTransId="{ED9A126A-E205-482A-A2A5-8CA95E99F4F6}"/>
    <dgm:cxn modelId="{8CF99C6D-AAAB-4C72-8B90-E60E52B71A98}" srcId="{4D88A65F-93F6-4F0D-B260-E5C6F2FF8C66}" destId="{46901DDE-2223-4FAA-BD53-E505CB99C3FA}" srcOrd="29" destOrd="0" parTransId="{89261F0A-0EA9-4717-940F-24CEAAF8B6CF}" sibTransId="{EE0A2AE7-BB57-4FB9-AA90-D7351B429D47}"/>
    <dgm:cxn modelId="{4B4F8103-6690-45F3-84BD-12564444C6B0}" type="presOf" srcId="{FCE34E18-F4ED-46F5-906C-0243E6FD73E0}" destId="{F21F686E-56F3-4409-9864-8CEE98943ACD}" srcOrd="0" destOrd="0" presId="urn:microsoft.com/office/officeart/2008/layout/PictureGrid"/>
    <dgm:cxn modelId="{803854DB-D583-43C7-940C-3DE17F40FCDF}" type="presOf" srcId="{727C7CBC-277A-4989-9F6C-5E99E1A075D6}" destId="{F3D4FEE4-0AD5-4537-BA69-4E51C1FD6CCD}" srcOrd="0" destOrd="0" presId="urn:microsoft.com/office/officeart/2008/layout/PictureGrid"/>
    <dgm:cxn modelId="{EDC3FE11-440A-4839-AA38-620AAC64FFE0}" type="presOf" srcId="{7D8AA20A-700D-47D0-B923-716632611143}" destId="{B74895C9-FF40-4F94-8D47-56D7CA533AC7}" srcOrd="0" destOrd="0" presId="urn:microsoft.com/office/officeart/2008/layout/PictureGrid"/>
    <dgm:cxn modelId="{BDEFD7E7-12CE-4C60-BBDC-2EEB93571383}" srcId="{4D88A65F-93F6-4F0D-B260-E5C6F2FF8C66}" destId="{CB8051D7-0F37-4A9D-923B-E3BA8EE9C743}" srcOrd="42" destOrd="0" parTransId="{19D3F3DE-6702-4CED-9E98-EA32589E17A0}" sibTransId="{F30A47A2-664C-4882-814E-61C65F59DD8C}"/>
    <dgm:cxn modelId="{CD6EBBA2-5AAC-4776-89F6-E694A5BAD0ED}" type="presOf" srcId="{66E3AC4A-78D3-49D9-B32A-3B401AB7EF99}" destId="{97599281-4FFA-4316-8F01-12DCDB04407A}" srcOrd="0" destOrd="0" presId="urn:microsoft.com/office/officeart/2008/layout/PictureGrid"/>
    <dgm:cxn modelId="{37CCFFF3-2319-4B2E-8720-EB6CD3BAB2F8}" srcId="{4D88A65F-93F6-4F0D-B260-E5C6F2FF8C66}" destId="{EB3AB20B-130C-427C-9007-E97FBAB5DE06}" srcOrd="1" destOrd="0" parTransId="{95E03C91-9595-42B9-BAAB-85142AC2CC76}" sibTransId="{D9B9479C-DFFE-4F84-85CE-DCA99EAC9F8B}"/>
    <dgm:cxn modelId="{4EE1300B-3ECB-41EF-BF51-FEB7B80A2D66}" srcId="{4D88A65F-93F6-4F0D-B260-E5C6F2FF8C66}" destId="{AB0C7A50-BED1-4775-979E-7AB0323B0F4B}" srcOrd="43" destOrd="0" parTransId="{661FE229-FD46-472D-AA9F-753BA5DA4253}" sibTransId="{FC8B781F-3248-45FF-B810-B4A32F07053E}"/>
    <dgm:cxn modelId="{1C1545F2-3A7C-415E-8D87-2290CFD52CA8}" srcId="{4D88A65F-93F6-4F0D-B260-E5C6F2FF8C66}" destId="{2112DD4A-8DB2-4C3F-A5C5-545B0127868C}" srcOrd="51" destOrd="0" parTransId="{B8C9DBB2-F6A9-4408-8BFD-E77E1E3CEBCF}" sibTransId="{4C8E89F1-D02F-4811-9939-859DE058BD44}"/>
    <dgm:cxn modelId="{3B9049F3-9F75-4BED-8712-D08104BC6BB1}" type="presOf" srcId="{46901DDE-2223-4FAA-BD53-E505CB99C3FA}" destId="{696BF133-71CD-492A-9020-ECFE5A2D3E66}" srcOrd="0" destOrd="0" presId="urn:microsoft.com/office/officeart/2008/layout/PictureGrid"/>
    <dgm:cxn modelId="{2602E1D1-060D-4759-AE01-3C29C1A37DF3}" type="presOf" srcId="{5C5FD4E6-E1EA-4E86-8F91-1C45AE118086}" destId="{5E35516C-FF1B-4D10-A765-A4BA96A4161A}" srcOrd="0" destOrd="0" presId="urn:microsoft.com/office/officeart/2008/layout/PictureGrid"/>
    <dgm:cxn modelId="{FDD575CE-BC8C-40F0-BA8B-8F286C1001B9}" type="presOf" srcId="{8E951791-2320-452C-AB0F-98AD5E75A202}" destId="{CBD764E7-CD24-4F8B-9DC6-02CD264D06BE}" srcOrd="0" destOrd="0" presId="urn:microsoft.com/office/officeart/2008/layout/PictureGrid"/>
    <dgm:cxn modelId="{9094AD51-EC02-43A2-938B-B6359FDDA43C}" type="presOf" srcId="{5D4DCDF8-001D-42CF-8F9A-C9E163EE4427}" destId="{35B7D68C-7E14-4924-B96A-A6CB3F5C9ABC}" srcOrd="0" destOrd="0" presId="urn:microsoft.com/office/officeart/2008/layout/PictureGrid"/>
    <dgm:cxn modelId="{AED277D3-9AC6-453D-89C3-63508FECD0BE}" srcId="{4D88A65F-93F6-4F0D-B260-E5C6F2FF8C66}" destId="{9596490A-9759-4BDA-A72C-CA284F5388AF}" srcOrd="36" destOrd="0" parTransId="{13201689-1B9C-47E2-8A69-A59548669D12}" sibTransId="{248E0A36-B689-4DFD-B032-C096A482B4A7}"/>
    <dgm:cxn modelId="{DF2BE00C-C72A-4DDD-8C0E-32FADC1BA6B6}" type="presOf" srcId="{1028BF4D-E55D-42A2-9408-E18D887B0B33}" destId="{4856C751-E688-40BB-8C41-E0D0687F8E10}" srcOrd="0" destOrd="0" presId="urn:microsoft.com/office/officeart/2008/layout/PictureGrid"/>
    <dgm:cxn modelId="{E6CAD1E5-5DDC-4104-B59B-391ABF0EEA56}" type="presOf" srcId="{08E9AE6C-5109-4EC7-B761-4B7464F27A01}" destId="{0290C083-8984-4A58-9A29-103FAC96A5A4}" srcOrd="0" destOrd="0" presId="urn:microsoft.com/office/officeart/2008/layout/PictureGrid"/>
    <dgm:cxn modelId="{1E6D7568-A075-4ECE-B8EB-6E975412D140}" srcId="{4D88A65F-93F6-4F0D-B260-E5C6F2FF8C66}" destId="{D057FA94-E3AF-4BD2-956C-52FEEDF2F0A2}" srcOrd="23" destOrd="0" parTransId="{6B86A24A-1B27-4F24-B628-F7B92C3A3DB7}" sibTransId="{9B57A6BA-2B95-4C37-8961-8A203DFC02AD}"/>
    <dgm:cxn modelId="{627F5994-217B-4BE8-B320-74611277EC41}" srcId="{4D88A65F-93F6-4F0D-B260-E5C6F2FF8C66}" destId="{BFD5AA52-8E6E-4B6A-9377-9D1A13C091A1}" srcOrd="48" destOrd="0" parTransId="{2DCB3D7B-B416-4DA7-A8DA-FB999FA285BB}" sibTransId="{3835C3DE-25BF-46C1-97A7-4CF16F46FA4D}"/>
    <dgm:cxn modelId="{641C85AB-7465-4D04-9EBA-EE45BC548D03}" type="presOf" srcId="{071D7DED-D2C4-4384-AA58-2834FEF1C610}" destId="{BC576283-F2A3-4105-AC81-03933F9474D1}" srcOrd="0" destOrd="0" presId="urn:microsoft.com/office/officeart/2008/layout/PictureGrid"/>
    <dgm:cxn modelId="{E686D8B7-9BBF-4896-8F55-FDC26E751DB1}" type="presOf" srcId="{4C30DDFD-9167-497D-A1AC-74833FAA300B}" destId="{7BE58AEB-EB4C-4CC3-938E-266ED8C2A19A}" srcOrd="0" destOrd="0" presId="urn:microsoft.com/office/officeart/2008/layout/PictureGrid"/>
    <dgm:cxn modelId="{756B9DE2-BCB8-44B3-97AA-28F0D0699495}" type="presOf" srcId="{91B92E19-E58B-4815-A685-66B97D0D16F4}" destId="{F42E7DE3-B092-4692-9ED4-DE65244232E4}" srcOrd="0" destOrd="0" presId="urn:microsoft.com/office/officeart/2008/layout/PictureGrid"/>
    <dgm:cxn modelId="{F3834929-B354-4024-89E5-FD157A1BA42C}" type="presOf" srcId="{A57562F8-24AC-4C8A-A04F-8C1B4921C2AC}" destId="{D48CBBB5-296D-413D-9F6E-DF54EAD01A11}" srcOrd="0" destOrd="0" presId="urn:microsoft.com/office/officeart/2008/layout/PictureGrid"/>
    <dgm:cxn modelId="{5CC4168F-08E8-434D-83EF-31C2F936822A}" type="presOf" srcId="{B4F7D41A-A483-4FB9-A672-14092D7183AE}" destId="{DE76088E-5339-433C-A0B2-2C90B101E874}" srcOrd="0" destOrd="0" presId="urn:microsoft.com/office/officeart/2008/layout/PictureGrid"/>
    <dgm:cxn modelId="{9C73C717-5212-4373-BCF3-7212DC04584F}" type="presOf" srcId="{7DBB9AF9-1BA2-49E1-A9FD-22CAD6DB8263}" destId="{EF526FFA-59C1-4F57-AA66-3F0D4BF49CF9}" srcOrd="0" destOrd="0" presId="urn:microsoft.com/office/officeart/2008/layout/PictureGrid"/>
    <dgm:cxn modelId="{6B3F2B1F-353A-49B8-B099-3DBE17D7DE1A}" type="presOf" srcId="{9596490A-9759-4BDA-A72C-CA284F5388AF}" destId="{38DDE8B1-36F1-4513-AAED-C308B989F4D4}" srcOrd="0" destOrd="0" presId="urn:microsoft.com/office/officeart/2008/layout/PictureGrid"/>
    <dgm:cxn modelId="{3ADA054C-EFBB-4D2A-9446-C06466C41351}" srcId="{4D88A65F-93F6-4F0D-B260-E5C6F2FF8C66}" destId="{DB16BA85-E92E-44CD-A1C2-C6B630B7DF0B}" srcOrd="37" destOrd="0" parTransId="{514B40F8-0571-43DA-BFE0-DB9E54B788F5}" sibTransId="{35554216-DA84-475E-A7E3-4163BE71A3C0}"/>
    <dgm:cxn modelId="{0F9F777E-368E-4A98-8F76-AF56AF87FEA8}" type="presOf" srcId="{C71B0452-69BC-4E54-82C8-D89D078CB5CE}" destId="{D93E643B-A6D6-4EED-9D55-20742244C48A}" srcOrd="0" destOrd="0" presId="urn:microsoft.com/office/officeart/2008/layout/PictureGrid"/>
    <dgm:cxn modelId="{1B0F4F93-E860-44F0-9050-BE5CC8161F9B}" type="presOf" srcId="{9DA3DD07-4515-4E99-8116-384154073775}" destId="{B2B4EE64-EBDC-4CD3-A129-D2B00DAC464E}" srcOrd="0" destOrd="0" presId="urn:microsoft.com/office/officeart/2008/layout/PictureGrid"/>
    <dgm:cxn modelId="{6B468910-0C5D-482B-96F0-AEBA811B9969}" srcId="{4D88A65F-93F6-4F0D-B260-E5C6F2FF8C66}" destId="{B5594754-3729-44BA-B100-29A6C7432964}" srcOrd="31" destOrd="0" parTransId="{E03DC4C4-AAD9-459D-9B7A-4C5EEE8D922E}" sibTransId="{ABD24D81-3B07-4E75-9439-766253F08999}"/>
    <dgm:cxn modelId="{ABF6507B-4822-4FCC-9A8E-59679CB55328}" type="presOf" srcId="{30540CC0-3387-4706-9CC6-E2F4A67E688D}" destId="{EC088E6B-C748-4CAA-99B2-C95B5814426B}" srcOrd="0" destOrd="0" presId="urn:microsoft.com/office/officeart/2008/layout/PictureGrid"/>
    <dgm:cxn modelId="{13D9292D-30D3-429F-AC20-817FE4EBEEC8}" type="presOf" srcId="{D057FA94-E3AF-4BD2-956C-52FEEDF2F0A2}" destId="{B5B1E80B-AEFC-493A-AE5E-6DEA2C2372D7}" srcOrd="0" destOrd="0" presId="urn:microsoft.com/office/officeart/2008/layout/PictureGrid"/>
    <dgm:cxn modelId="{6B8CDE20-2547-477A-A0CE-2C14446BF8A0}" type="presOf" srcId="{1216A425-43C9-4D62-AF0F-3227DB54453A}" destId="{A4F4300F-7A93-4DF1-B04D-1654BB94D4FD}" srcOrd="0" destOrd="0" presId="urn:microsoft.com/office/officeart/2008/layout/PictureGrid"/>
    <dgm:cxn modelId="{42827FE4-0FA6-4641-95BF-9894B90157CB}" srcId="{4D88A65F-93F6-4F0D-B260-E5C6F2FF8C66}" destId="{62E211D2-B3B0-49CC-AABF-66FBBBFA2138}" srcOrd="8" destOrd="0" parTransId="{844211F1-629F-4ADD-9DE4-D53ED3852C5B}" sibTransId="{2919BFC2-D959-43CF-8AF2-012AE82D76FB}"/>
    <dgm:cxn modelId="{9F64DD0E-B672-4F91-B9E7-A699AEFA3557}" srcId="{4D88A65F-93F6-4F0D-B260-E5C6F2FF8C66}" destId="{035A6E6A-A8DA-472E-9D3B-DE191DD38FFE}" srcOrd="24" destOrd="0" parTransId="{012F0722-FC5F-4766-B732-C33EA4DB09A0}" sibTransId="{A9D38D01-F0FC-4863-8C8D-6C81AA2B57FD}"/>
    <dgm:cxn modelId="{A2C44104-533B-428F-A125-D5AB8A3FD6E4}" type="presOf" srcId="{300C705A-2C90-4DD0-882B-22D56F53D464}" destId="{8A10C0FE-7D7F-4DAC-9DA9-FA23AABBFB4B}" srcOrd="0" destOrd="0" presId="urn:microsoft.com/office/officeart/2008/layout/PictureGrid"/>
    <dgm:cxn modelId="{BBC65006-7846-4F06-B7D5-74562C0FA29D}" type="presOf" srcId="{721442C1-AEA3-408C-BD5D-B7D66356C149}" destId="{202F3950-820C-4883-9C40-189B06F26AF6}" srcOrd="0" destOrd="0" presId="urn:microsoft.com/office/officeart/2008/layout/PictureGrid"/>
    <dgm:cxn modelId="{8D1ECDFB-1CCA-4BCE-83B9-505F1B201E95}" type="presOf" srcId="{657D7664-E2A3-481D-B50C-EA9486174A3E}" destId="{D863485D-497A-4E12-97F8-C66F8B766055}" srcOrd="0" destOrd="0" presId="urn:microsoft.com/office/officeart/2008/layout/PictureGrid"/>
    <dgm:cxn modelId="{61EAFBB7-8B1A-49A4-A021-486A7E7B0803}" type="presOf" srcId="{BFD5AA52-8E6E-4B6A-9377-9D1A13C091A1}" destId="{5B7EDBEF-7B96-4721-A74D-1B6544D82B05}" srcOrd="0" destOrd="0" presId="urn:microsoft.com/office/officeart/2008/layout/PictureGrid"/>
    <dgm:cxn modelId="{838D5EF3-0A25-4531-8979-4971897111B5}" type="presOf" srcId="{38B589BF-80DB-4012-9882-5FB91938CF8B}" destId="{D466CEA6-5327-4040-A9EE-AB4B2A29B841}" srcOrd="0" destOrd="0" presId="urn:microsoft.com/office/officeart/2008/layout/PictureGrid"/>
    <dgm:cxn modelId="{CF2D2FE1-D840-47A6-9AF3-6FF4C5058EDB}" type="presOf" srcId="{8FB5A83D-0E08-421A-B891-10033996973E}" destId="{F6604BBB-2B03-418B-BD69-294713BCFA18}" srcOrd="0" destOrd="0" presId="urn:microsoft.com/office/officeart/2008/layout/PictureGrid"/>
    <dgm:cxn modelId="{9BB0C740-BA2C-4674-B88C-5F70F78C0A8D}" type="presOf" srcId="{0B81A8ED-3ED0-4EDC-B11F-44CD3CB26425}" destId="{DEB29C8B-AE3E-4C5F-8A84-BD10AA46A50B}" srcOrd="0" destOrd="0" presId="urn:microsoft.com/office/officeart/2008/layout/PictureGrid"/>
    <dgm:cxn modelId="{1D8B7C4F-1A60-41CD-9728-7BA46CAB8181}" srcId="{4D88A65F-93F6-4F0D-B260-E5C6F2FF8C66}" destId="{0B81A8ED-3ED0-4EDC-B11F-44CD3CB26425}" srcOrd="26" destOrd="0" parTransId="{75F3466D-47EA-4B15-8138-AA0F18033F8C}" sibTransId="{3EA8A26A-1E52-4CD9-9D6A-8A3E460EC552}"/>
    <dgm:cxn modelId="{44828DCF-A87B-4C84-A61D-1394D988DBD8}" srcId="{4D88A65F-93F6-4F0D-B260-E5C6F2FF8C66}" destId="{8E951791-2320-452C-AB0F-98AD5E75A202}" srcOrd="15" destOrd="0" parTransId="{89C1A32B-821A-4EAD-8661-9E355B2FD095}" sibTransId="{4F6C799A-ED4B-480A-A58F-E293D73A8BD7}"/>
    <dgm:cxn modelId="{C9D74F7E-8A26-47AF-AC11-55259ADCA5E5}" type="presOf" srcId="{EB3AB20B-130C-427C-9007-E97FBAB5DE06}" destId="{CC46750C-BF34-40C5-9DA2-207FAEE2A671}" srcOrd="0" destOrd="0" presId="urn:microsoft.com/office/officeart/2008/layout/PictureGrid"/>
    <dgm:cxn modelId="{3A919D89-4850-43B0-995F-89C26C26379A}" type="presOf" srcId="{DB16BA85-E92E-44CD-A1C2-C6B630B7DF0B}" destId="{8C816CD0-457F-4CB1-BC40-7A36B39C0F5A}" srcOrd="0" destOrd="0" presId="urn:microsoft.com/office/officeart/2008/layout/PictureGrid"/>
    <dgm:cxn modelId="{56041B56-0854-4FE9-B565-278B1A2E63EA}" srcId="{4D88A65F-93F6-4F0D-B260-E5C6F2FF8C66}" destId="{E4297B69-2FA3-4F2D-9ABA-4E0D5F80705D}" srcOrd="2" destOrd="0" parTransId="{8A0BCC10-0560-4B73-AB20-2E543D3AFC71}" sibTransId="{95098DEE-04C3-4A7F-B859-B653201C4B9E}"/>
    <dgm:cxn modelId="{DA4D253A-1390-47C1-9AC7-1351C688C525}" type="presOf" srcId="{437499D6-ABE7-4F28-B442-524C77FC761A}" destId="{B916BC47-5269-47C0-A445-CEC3AA3DC907}" srcOrd="0" destOrd="0" presId="urn:microsoft.com/office/officeart/2008/layout/PictureGrid"/>
    <dgm:cxn modelId="{B59345AF-966B-41ED-B891-16DEBEEF87F7}" srcId="{4D88A65F-93F6-4F0D-B260-E5C6F2FF8C66}" destId="{657D7664-E2A3-481D-B50C-EA9486174A3E}" srcOrd="16" destOrd="0" parTransId="{A0F4036A-AF99-4EED-9CA1-A603A3585D5E}" sibTransId="{379CDFF3-9E73-4459-A843-6EEA5550D7B7}"/>
    <dgm:cxn modelId="{499F5D9C-FD2C-43EF-B945-962024923CEC}" srcId="{4D88A65F-93F6-4F0D-B260-E5C6F2FF8C66}" destId="{3CFE412A-2419-4255-BA8C-785F6EC55F0A}" srcOrd="47" destOrd="0" parTransId="{489BAAC3-6A67-4847-A3ED-604E06314BBF}" sibTransId="{A1B8C4AC-C14C-4128-B0C9-6622B397F3BD}"/>
    <dgm:cxn modelId="{37DE8B3A-7291-46CA-BB29-EE93CF5256E8}" srcId="{4D88A65F-93F6-4F0D-B260-E5C6F2FF8C66}" destId="{9DA3DD07-4515-4E99-8116-384154073775}" srcOrd="20" destOrd="0" parTransId="{8FA7BAE4-A73F-43A7-B0B6-AE56C7B92433}" sibTransId="{5E378608-F2FA-44FC-BC6D-1AB96804CDD8}"/>
    <dgm:cxn modelId="{E5059743-2BB6-4537-A592-84C8BAF8B1CF}" srcId="{4D88A65F-93F6-4F0D-B260-E5C6F2FF8C66}" destId="{7D8AA20A-700D-47D0-B923-716632611143}" srcOrd="46" destOrd="0" parTransId="{01E82979-9D2C-4CB6-82D4-379217F893A6}" sibTransId="{A59D6B52-4669-41A7-9856-57B9BD7DF96C}"/>
    <dgm:cxn modelId="{C1CF78FA-74C0-4AB5-8274-90E6A27A0EAC}" type="presOf" srcId="{2B7AD84F-078A-4846-A01E-87D6160811EE}" destId="{BD2B4A75-58E2-4F7E-8C2A-28F815F98BBE}" srcOrd="0" destOrd="0" presId="urn:microsoft.com/office/officeart/2008/layout/PictureGrid"/>
    <dgm:cxn modelId="{5EE6D7F8-8BFF-45AB-B1AD-0D2E635D8B58}" srcId="{4D88A65F-93F6-4F0D-B260-E5C6F2FF8C66}" destId="{C4C1BA4D-70AF-4D0D-A8CE-B1602AA57F3C}" srcOrd="53" destOrd="0" parTransId="{DDE95931-8B9E-4056-8D45-4231EFA222DF}" sibTransId="{1F2DB3E2-A79B-47FD-AB2B-369492144C90}"/>
    <dgm:cxn modelId="{ABDE478D-EA59-41F6-89E5-840AE35AA208}" srcId="{4D88A65F-93F6-4F0D-B260-E5C6F2FF8C66}" destId="{B4F7D41A-A483-4FB9-A672-14092D7183AE}" srcOrd="11" destOrd="0" parTransId="{5687FC53-2B80-4A93-8B87-F07646C9EF8C}" sibTransId="{6C385B51-1AF1-4D5A-B5A6-54E58837A201}"/>
    <dgm:cxn modelId="{927EE574-E077-4E98-8F81-8C37BF436290}" srcId="{4D88A65F-93F6-4F0D-B260-E5C6F2FF8C66}" destId="{C71B0452-69BC-4E54-82C8-D89D078CB5CE}" srcOrd="14" destOrd="0" parTransId="{0753F540-C321-4D1F-B1E6-3E0A41FF02CC}" sibTransId="{5E8D89C8-3322-4154-B82B-41B679C3CCEF}"/>
    <dgm:cxn modelId="{BE877DCC-9F22-4850-8B5F-9D2A3698B55A}" type="presOf" srcId="{B41DE413-D589-4600-A4C1-0C7683381A4A}" destId="{C128C297-9C9F-4699-B73F-D2F21C0AEE05}" srcOrd="0" destOrd="0" presId="urn:microsoft.com/office/officeart/2008/layout/PictureGrid"/>
    <dgm:cxn modelId="{6F9EA308-5883-453D-AB1B-2D7DEDE73B76}" srcId="{4D88A65F-93F6-4F0D-B260-E5C6F2FF8C66}" destId="{1028BF4D-E55D-42A2-9408-E18D887B0B33}" srcOrd="35" destOrd="0" parTransId="{7EA5BB35-758B-4336-9C36-BD0A2738B765}" sibTransId="{C9341846-A06C-4258-B3D0-18BFDF8BAA8D}"/>
    <dgm:cxn modelId="{10D231D9-BCF4-40A3-BCFB-A618B4152E1D}" type="presOf" srcId="{CB8051D7-0F37-4A9D-923B-E3BA8EE9C743}" destId="{494C77D6-E998-40C5-A7DC-12EB63A76DDE}" srcOrd="0" destOrd="0" presId="urn:microsoft.com/office/officeart/2008/layout/PictureGrid"/>
    <dgm:cxn modelId="{DA4D2DD7-261F-4D35-A4B1-9EFE9B9C7C02}" srcId="{4D88A65F-93F6-4F0D-B260-E5C6F2FF8C66}" destId="{A57562F8-24AC-4C8A-A04F-8C1B4921C2AC}" srcOrd="25" destOrd="0" parTransId="{805D4179-BD41-4A13-8472-1604C845184E}" sibTransId="{0FDCB757-5488-43F9-848F-B5031807ECC6}"/>
    <dgm:cxn modelId="{1AA2E596-6342-4C87-B211-7981B2D6DEBD}" type="presParOf" srcId="{15780C7F-F6AC-4AB1-9AD4-2C163660D9AA}" destId="{DA2ECCA9-163F-4F59-8A8A-7693C1681E91}" srcOrd="0" destOrd="0" presId="urn:microsoft.com/office/officeart/2008/layout/PictureGrid"/>
    <dgm:cxn modelId="{8462CDDB-78C1-4C01-B0F4-085F9041963F}" type="presParOf" srcId="{DA2ECCA9-163F-4F59-8A8A-7693C1681E91}" destId="{8E55EEE2-6092-4CE0-B58C-240A93F68A81}" srcOrd="0" destOrd="0" presId="urn:microsoft.com/office/officeart/2008/layout/PictureGrid"/>
    <dgm:cxn modelId="{D93CA719-2F38-48C5-AA58-6D1886951093}" type="presParOf" srcId="{DA2ECCA9-163F-4F59-8A8A-7693C1681E91}" destId="{F94D9A3A-DF2D-479F-A581-3AF409991C0F}" srcOrd="1" destOrd="0" presId="urn:microsoft.com/office/officeart/2008/layout/PictureGrid"/>
    <dgm:cxn modelId="{1830978C-BE78-4923-82F9-E2E9CBFD71BE}" type="presParOf" srcId="{15780C7F-F6AC-4AB1-9AD4-2C163660D9AA}" destId="{790F3BE6-7B59-4263-B82F-D38774CCF4A1}" srcOrd="1" destOrd="0" presId="urn:microsoft.com/office/officeart/2008/layout/PictureGrid"/>
    <dgm:cxn modelId="{50E6D94D-01DB-4EC5-A1C0-EC724FA32AA5}" type="presParOf" srcId="{15780C7F-F6AC-4AB1-9AD4-2C163660D9AA}" destId="{5C967FEF-42F9-4C40-9B7E-41133091BC01}" srcOrd="2" destOrd="0" presId="urn:microsoft.com/office/officeart/2008/layout/PictureGrid"/>
    <dgm:cxn modelId="{6F837088-FBAE-43EE-B111-85D2B5944088}" type="presParOf" srcId="{5C967FEF-42F9-4C40-9B7E-41133091BC01}" destId="{CC46750C-BF34-40C5-9DA2-207FAEE2A671}" srcOrd="0" destOrd="0" presId="urn:microsoft.com/office/officeart/2008/layout/PictureGrid"/>
    <dgm:cxn modelId="{00C2DCDB-DE80-45B6-ACB5-854EF3C7D28C}" type="presParOf" srcId="{5C967FEF-42F9-4C40-9B7E-41133091BC01}" destId="{2BEFFEFE-E89B-44CE-97B2-C5911459516A}" srcOrd="1" destOrd="0" presId="urn:microsoft.com/office/officeart/2008/layout/PictureGrid"/>
    <dgm:cxn modelId="{132FA5F1-800D-4D99-AA96-C0AA9449124C}" type="presParOf" srcId="{15780C7F-F6AC-4AB1-9AD4-2C163660D9AA}" destId="{456EC4DB-9520-4F3C-AB1F-C9876C976C35}" srcOrd="3" destOrd="0" presId="urn:microsoft.com/office/officeart/2008/layout/PictureGrid"/>
    <dgm:cxn modelId="{39A42C4C-64EF-4404-8ADD-51F1A38B8974}" type="presParOf" srcId="{15780C7F-F6AC-4AB1-9AD4-2C163660D9AA}" destId="{DFF4F7E5-ACB1-4A38-B52A-365CCBD3C0AF}" srcOrd="4" destOrd="0" presId="urn:microsoft.com/office/officeart/2008/layout/PictureGrid"/>
    <dgm:cxn modelId="{C563C567-8531-4993-8A07-38C264AB3AFA}" type="presParOf" srcId="{DFF4F7E5-ACB1-4A38-B52A-365CCBD3C0AF}" destId="{C20F6306-43B4-4B61-8325-CAFFA09EF7AF}" srcOrd="0" destOrd="0" presId="urn:microsoft.com/office/officeart/2008/layout/PictureGrid"/>
    <dgm:cxn modelId="{75CE7AF3-39ED-482C-A71A-A9B1F730E7FC}" type="presParOf" srcId="{DFF4F7E5-ACB1-4A38-B52A-365CCBD3C0AF}" destId="{4E24A41F-DFAE-414C-8263-46BA0D9644B9}" srcOrd="1" destOrd="0" presId="urn:microsoft.com/office/officeart/2008/layout/PictureGrid"/>
    <dgm:cxn modelId="{71886316-CA5A-4D1A-9F2C-20670074E7F6}" type="presParOf" srcId="{15780C7F-F6AC-4AB1-9AD4-2C163660D9AA}" destId="{BA40A3B5-5137-4A83-B013-7AF4B0B4B7B3}" srcOrd="5" destOrd="0" presId="urn:microsoft.com/office/officeart/2008/layout/PictureGrid"/>
    <dgm:cxn modelId="{0F019C94-639A-4E55-A392-989322471F83}" type="presParOf" srcId="{15780C7F-F6AC-4AB1-9AD4-2C163660D9AA}" destId="{265939D3-0EAA-4935-8309-3F169DAC28DB}" srcOrd="6" destOrd="0" presId="urn:microsoft.com/office/officeart/2008/layout/PictureGrid"/>
    <dgm:cxn modelId="{7C6E4FE2-3BF7-4A02-81BE-958BA1C2DCE6}" type="presParOf" srcId="{265939D3-0EAA-4935-8309-3F169DAC28DB}" destId="{1B31DB01-420F-4048-82BE-A592522B246D}" srcOrd="0" destOrd="0" presId="urn:microsoft.com/office/officeart/2008/layout/PictureGrid"/>
    <dgm:cxn modelId="{BF29A3A8-6396-4285-810E-D7FC7F449D70}" type="presParOf" srcId="{265939D3-0EAA-4935-8309-3F169DAC28DB}" destId="{4C9BBE63-8530-42C5-9322-31E6D204912C}" srcOrd="1" destOrd="0" presId="urn:microsoft.com/office/officeart/2008/layout/PictureGrid"/>
    <dgm:cxn modelId="{A555752B-A43F-4BDE-AEE9-ABC5DBAF7427}" type="presParOf" srcId="{15780C7F-F6AC-4AB1-9AD4-2C163660D9AA}" destId="{18C80260-C959-4DB2-82B2-769A09061A65}" srcOrd="7" destOrd="0" presId="urn:microsoft.com/office/officeart/2008/layout/PictureGrid"/>
    <dgm:cxn modelId="{ACDD1360-7224-4731-B667-9FA9EA168BF8}" type="presParOf" srcId="{15780C7F-F6AC-4AB1-9AD4-2C163660D9AA}" destId="{8DD19393-15B8-4721-BA5C-0E379FECE762}" srcOrd="8" destOrd="0" presId="urn:microsoft.com/office/officeart/2008/layout/PictureGrid"/>
    <dgm:cxn modelId="{BA9614DF-F208-4948-83B1-188E62B2C175}" type="presParOf" srcId="{8DD19393-15B8-4721-BA5C-0E379FECE762}" destId="{C128C297-9C9F-4699-B73F-D2F21C0AEE05}" srcOrd="0" destOrd="0" presId="urn:microsoft.com/office/officeart/2008/layout/PictureGrid"/>
    <dgm:cxn modelId="{FCA7073B-FC3D-4CA1-A866-316318262897}" type="presParOf" srcId="{8DD19393-15B8-4721-BA5C-0E379FECE762}" destId="{CBE549AF-9B76-41F3-8747-5CF31F60E399}" srcOrd="1" destOrd="0" presId="urn:microsoft.com/office/officeart/2008/layout/PictureGrid"/>
    <dgm:cxn modelId="{896CEC02-C683-412F-BCC7-BCD23A3CD6B3}" type="presParOf" srcId="{15780C7F-F6AC-4AB1-9AD4-2C163660D9AA}" destId="{0BB0F504-69C5-4D25-8BFB-E3811B59E136}" srcOrd="9" destOrd="0" presId="urn:microsoft.com/office/officeart/2008/layout/PictureGrid"/>
    <dgm:cxn modelId="{ED074A2E-700F-4631-9532-B1178E51E02F}" type="presParOf" srcId="{15780C7F-F6AC-4AB1-9AD4-2C163660D9AA}" destId="{891395C5-7943-4A1B-9C93-720267973E44}" srcOrd="10" destOrd="0" presId="urn:microsoft.com/office/officeart/2008/layout/PictureGrid"/>
    <dgm:cxn modelId="{79A0294E-1474-48BB-947A-A224C02B8C75}" type="presParOf" srcId="{891395C5-7943-4A1B-9C93-720267973E44}" destId="{F42E7DE3-B092-4692-9ED4-DE65244232E4}" srcOrd="0" destOrd="0" presId="urn:microsoft.com/office/officeart/2008/layout/PictureGrid"/>
    <dgm:cxn modelId="{095C696D-C48B-439B-85B1-91D2AEC17CE2}" type="presParOf" srcId="{891395C5-7943-4A1B-9C93-720267973E44}" destId="{716C4235-9208-4ADE-8026-DC22BD01F4C3}" srcOrd="1" destOrd="0" presId="urn:microsoft.com/office/officeart/2008/layout/PictureGrid"/>
    <dgm:cxn modelId="{3A27DE37-9DBE-47C9-8A7D-C36352C8F1C1}" type="presParOf" srcId="{15780C7F-F6AC-4AB1-9AD4-2C163660D9AA}" destId="{8C692A12-D3B3-42FF-8D40-29CEEB01F0C0}" srcOrd="11" destOrd="0" presId="urn:microsoft.com/office/officeart/2008/layout/PictureGrid"/>
    <dgm:cxn modelId="{C80DC241-2DA6-4A0F-9A0B-A2E7C4732854}" type="presParOf" srcId="{15780C7F-F6AC-4AB1-9AD4-2C163660D9AA}" destId="{772C75E2-E9D6-4B70-BB00-DEC775CE6DCD}" srcOrd="12" destOrd="0" presId="urn:microsoft.com/office/officeart/2008/layout/PictureGrid"/>
    <dgm:cxn modelId="{37A93FE9-3912-46D1-9D5A-E72CC8626F9C}" type="presParOf" srcId="{772C75E2-E9D6-4B70-BB00-DEC775CE6DCD}" destId="{06DE96CA-599D-418E-BB14-67E17D25FBD0}" srcOrd="0" destOrd="0" presId="urn:microsoft.com/office/officeart/2008/layout/PictureGrid"/>
    <dgm:cxn modelId="{556F6EAE-08BB-4421-91B5-684144BCFD44}" type="presParOf" srcId="{772C75E2-E9D6-4B70-BB00-DEC775CE6DCD}" destId="{CFAF4C16-1B54-4CDB-85E6-57091B2F25C5}" srcOrd="1" destOrd="0" presId="urn:microsoft.com/office/officeart/2008/layout/PictureGrid"/>
    <dgm:cxn modelId="{FED306E2-9E61-4DBB-917C-BBDD0D4EBAAB}" type="presParOf" srcId="{15780C7F-F6AC-4AB1-9AD4-2C163660D9AA}" destId="{0FA9ABD5-907E-4537-9C86-C0D58A23C306}" srcOrd="13" destOrd="0" presId="urn:microsoft.com/office/officeart/2008/layout/PictureGrid"/>
    <dgm:cxn modelId="{3898CD70-9B35-46C7-BDBD-2D2D8B6B294F}" type="presParOf" srcId="{15780C7F-F6AC-4AB1-9AD4-2C163660D9AA}" destId="{667EF583-F478-458B-8DB5-650437935312}" srcOrd="14" destOrd="0" presId="urn:microsoft.com/office/officeart/2008/layout/PictureGrid"/>
    <dgm:cxn modelId="{6C647B03-1AC1-437F-8825-12E62B2A3F52}" type="presParOf" srcId="{667EF583-F478-458B-8DB5-650437935312}" destId="{FE36F7DA-7A2E-4D03-B9F7-F840DE94456A}" srcOrd="0" destOrd="0" presId="urn:microsoft.com/office/officeart/2008/layout/PictureGrid"/>
    <dgm:cxn modelId="{98509BAA-108E-4A9F-9B70-AC99F9E81D13}" type="presParOf" srcId="{667EF583-F478-458B-8DB5-650437935312}" destId="{B8487A07-1E42-47FB-8C69-AD96868DF9A9}" srcOrd="1" destOrd="0" presId="urn:microsoft.com/office/officeart/2008/layout/PictureGrid"/>
    <dgm:cxn modelId="{FE8966ED-F50E-408E-9296-BED201DFB762}" type="presParOf" srcId="{15780C7F-F6AC-4AB1-9AD4-2C163660D9AA}" destId="{F5B38717-854D-4C78-951B-98B2E59FAECB}" srcOrd="15" destOrd="0" presId="urn:microsoft.com/office/officeart/2008/layout/PictureGrid"/>
    <dgm:cxn modelId="{128D77BF-AE63-49ED-899B-C2C64D8CB0AF}" type="presParOf" srcId="{15780C7F-F6AC-4AB1-9AD4-2C163660D9AA}" destId="{680F87E8-C68A-4498-9337-237E46C9C38E}" srcOrd="16" destOrd="0" presId="urn:microsoft.com/office/officeart/2008/layout/PictureGrid"/>
    <dgm:cxn modelId="{ADF8B9EA-D592-489F-99BB-788924D2F0C8}" type="presParOf" srcId="{680F87E8-C68A-4498-9337-237E46C9C38E}" destId="{CFC7F154-65B1-4ED3-B187-D0883FD67C6A}" srcOrd="0" destOrd="0" presId="urn:microsoft.com/office/officeart/2008/layout/PictureGrid"/>
    <dgm:cxn modelId="{4A86D6F9-05DE-4D86-9DDF-EE81B72234D4}" type="presParOf" srcId="{680F87E8-C68A-4498-9337-237E46C9C38E}" destId="{5B1F219A-A8EF-4999-A84C-F62ED952BBEF}" srcOrd="1" destOrd="0" presId="urn:microsoft.com/office/officeart/2008/layout/PictureGrid"/>
    <dgm:cxn modelId="{0F1C697A-2FBA-4CD8-9EF3-B7BC873E6428}" type="presParOf" srcId="{15780C7F-F6AC-4AB1-9AD4-2C163660D9AA}" destId="{F76D44FE-D168-4959-8420-BB3941FD007B}" srcOrd="17" destOrd="0" presId="urn:microsoft.com/office/officeart/2008/layout/PictureGrid"/>
    <dgm:cxn modelId="{F4721664-0AC1-44AE-9F1B-F2D4EF1AE428}" type="presParOf" srcId="{15780C7F-F6AC-4AB1-9AD4-2C163660D9AA}" destId="{BD3EFC5F-326C-4A57-BF06-B42309727F11}" srcOrd="18" destOrd="0" presId="urn:microsoft.com/office/officeart/2008/layout/PictureGrid"/>
    <dgm:cxn modelId="{7552E519-31D1-4273-800D-9E20526E2392}" type="presParOf" srcId="{BD3EFC5F-326C-4A57-BF06-B42309727F11}" destId="{F6604BBB-2B03-418B-BD69-294713BCFA18}" srcOrd="0" destOrd="0" presId="urn:microsoft.com/office/officeart/2008/layout/PictureGrid"/>
    <dgm:cxn modelId="{A2CDF649-4B70-4E2A-B2A2-8FEB44970F46}" type="presParOf" srcId="{BD3EFC5F-326C-4A57-BF06-B42309727F11}" destId="{EEAD0C8C-010C-4064-AD1E-D6C6C97EF614}" srcOrd="1" destOrd="0" presId="urn:microsoft.com/office/officeart/2008/layout/PictureGrid"/>
    <dgm:cxn modelId="{F990C3A0-F254-434F-89C4-0B4AE9E8CDFE}" type="presParOf" srcId="{15780C7F-F6AC-4AB1-9AD4-2C163660D9AA}" destId="{F1139443-E632-4445-8AB2-C5157CCC223F}" srcOrd="19" destOrd="0" presId="urn:microsoft.com/office/officeart/2008/layout/PictureGrid"/>
    <dgm:cxn modelId="{7B1785E3-14C3-4A0F-BE01-5C4E21DAD822}" type="presParOf" srcId="{15780C7F-F6AC-4AB1-9AD4-2C163660D9AA}" destId="{8927DB5B-1F01-48D2-B005-441C9B169163}" srcOrd="20" destOrd="0" presId="urn:microsoft.com/office/officeart/2008/layout/PictureGrid"/>
    <dgm:cxn modelId="{B690982F-5ECD-4F4E-B9E6-E03DD8D2ADEB}" type="presParOf" srcId="{8927DB5B-1F01-48D2-B005-441C9B169163}" destId="{202F3950-820C-4883-9C40-189B06F26AF6}" srcOrd="0" destOrd="0" presId="urn:microsoft.com/office/officeart/2008/layout/PictureGrid"/>
    <dgm:cxn modelId="{0AC4FA5E-98C0-463F-93A9-F4439B41A203}" type="presParOf" srcId="{8927DB5B-1F01-48D2-B005-441C9B169163}" destId="{974F3838-B536-4B0C-B47D-AA094CC90E00}" srcOrd="1" destOrd="0" presId="urn:microsoft.com/office/officeart/2008/layout/PictureGrid"/>
    <dgm:cxn modelId="{AE66081E-1EB4-4FB7-9C14-C5F60D67248B}" type="presParOf" srcId="{15780C7F-F6AC-4AB1-9AD4-2C163660D9AA}" destId="{883814E3-90F6-4FB7-92C0-C3D6623C3B92}" srcOrd="21" destOrd="0" presId="urn:microsoft.com/office/officeart/2008/layout/PictureGrid"/>
    <dgm:cxn modelId="{99DC1E98-D684-4F31-AFFE-B7F81FF8DF05}" type="presParOf" srcId="{15780C7F-F6AC-4AB1-9AD4-2C163660D9AA}" destId="{C54BAAAD-E7F6-4039-98C1-62D958A7E29E}" srcOrd="22" destOrd="0" presId="urn:microsoft.com/office/officeart/2008/layout/PictureGrid"/>
    <dgm:cxn modelId="{641EDACB-1556-402F-B207-CDF4F63813D1}" type="presParOf" srcId="{C54BAAAD-E7F6-4039-98C1-62D958A7E29E}" destId="{DE76088E-5339-433C-A0B2-2C90B101E874}" srcOrd="0" destOrd="0" presId="urn:microsoft.com/office/officeart/2008/layout/PictureGrid"/>
    <dgm:cxn modelId="{0D820C8E-AEE7-4706-8C88-58AB12D0E654}" type="presParOf" srcId="{C54BAAAD-E7F6-4039-98C1-62D958A7E29E}" destId="{CBB91570-774E-4A37-AF8E-229E0F81AB43}" srcOrd="1" destOrd="0" presId="urn:microsoft.com/office/officeart/2008/layout/PictureGrid"/>
    <dgm:cxn modelId="{C195F05D-AFBB-4C09-AC1A-18D8F0C5EC90}" type="presParOf" srcId="{15780C7F-F6AC-4AB1-9AD4-2C163660D9AA}" destId="{C1A11ADC-FF92-4517-AAE2-3323F4A8ADF2}" srcOrd="23" destOrd="0" presId="urn:microsoft.com/office/officeart/2008/layout/PictureGrid"/>
    <dgm:cxn modelId="{74879B24-359B-4944-8B7B-3FF7427BA3A8}" type="presParOf" srcId="{15780C7F-F6AC-4AB1-9AD4-2C163660D9AA}" destId="{6818B153-704F-4861-AEB8-8535E7F1B3C1}" srcOrd="24" destOrd="0" presId="urn:microsoft.com/office/officeart/2008/layout/PictureGrid"/>
    <dgm:cxn modelId="{8F758BD9-49AC-4288-9900-B53B30C24DA3}" type="presParOf" srcId="{6818B153-704F-4861-AEB8-8535E7F1B3C1}" destId="{F21F686E-56F3-4409-9864-8CEE98943ACD}" srcOrd="0" destOrd="0" presId="urn:microsoft.com/office/officeart/2008/layout/PictureGrid"/>
    <dgm:cxn modelId="{B9F5D313-3336-4FF5-8C70-706E9F1C2E51}" type="presParOf" srcId="{6818B153-704F-4861-AEB8-8535E7F1B3C1}" destId="{4D7A25FC-E829-488A-9E96-D69C6161AE80}" srcOrd="1" destOrd="0" presId="urn:microsoft.com/office/officeart/2008/layout/PictureGrid"/>
    <dgm:cxn modelId="{3323C306-33BA-4AEB-86C7-E237A1BC65AD}" type="presParOf" srcId="{15780C7F-F6AC-4AB1-9AD4-2C163660D9AA}" destId="{0E003B9B-D173-46EE-B1A2-1786359EFC9C}" srcOrd="25" destOrd="0" presId="urn:microsoft.com/office/officeart/2008/layout/PictureGrid"/>
    <dgm:cxn modelId="{8B8BA73D-C9D9-4207-9DCC-07883373D5A7}" type="presParOf" srcId="{15780C7F-F6AC-4AB1-9AD4-2C163660D9AA}" destId="{FA885DBF-333E-4089-B4E6-3F9AAF3509BB}" srcOrd="26" destOrd="0" presId="urn:microsoft.com/office/officeart/2008/layout/PictureGrid"/>
    <dgm:cxn modelId="{9F3A1E15-D124-49FA-A5F9-0D421FB27675}" type="presParOf" srcId="{FA885DBF-333E-4089-B4E6-3F9AAF3509BB}" destId="{BD2B4A75-58E2-4F7E-8C2A-28F815F98BBE}" srcOrd="0" destOrd="0" presId="urn:microsoft.com/office/officeart/2008/layout/PictureGrid"/>
    <dgm:cxn modelId="{58777CFA-3E0D-4563-8763-97FAF84C285E}" type="presParOf" srcId="{FA885DBF-333E-4089-B4E6-3F9AAF3509BB}" destId="{5FD9D9A5-915E-489F-A45C-CFF14007B8D6}" srcOrd="1" destOrd="0" presId="urn:microsoft.com/office/officeart/2008/layout/PictureGrid"/>
    <dgm:cxn modelId="{98C8EA6E-4422-4698-9D16-D3521BD7AA33}" type="presParOf" srcId="{15780C7F-F6AC-4AB1-9AD4-2C163660D9AA}" destId="{675237A2-2353-421B-BEFD-ADDB2512389E}" srcOrd="27" destOrd="0" presId="urn:microsoft.com/office/officeart/2008/layout/PictureGrid"/>
    <dgm:cxn modelId="{09207BED-BD4F-45D8-B3C5-7A28B7A08B21}" type="presParOf" srcId="{15780C7F-F6AC-4AB1-9AD4-2C163660D9AA}" destId="{FF9DD7F7-588C-410F-851C-06CB71C537CA}" srcOrd="28" destOrd="0" presId="urn:microsoft.com/office/officeart/2008/layout/PictureGrid"/>
    <dgm:cxn modelId="{3A6CEAD3-6C29-4612-B549-ED1E14AE5651}" type="presParOf" srcId="{FF9DD7F7-588C-410F-851C-06CB71C537CA}" destId="{D93E643B-A6D6-4EED-9D55-20742244C48A}" srcOrd="0" destOrd="0" presId="urn:microsoft.com/office/officeart/2008/layout/PictureGrid"/>
    <dgm:cxn modelId="{96C94E19-D12E-44C5-ADAD-D78B430B8C8B}" type="presParOf" srcId="{FF9DD7F7-588C-410F-851C-06CB71C537CA}" destId="{23A0FE8C-5C88-486C-97A3-D12410EE0481}" srcOrd="1" destOrd="0" presId="urn:microsoft.com/office/officeart/2008/layout/PictureGrid"/>
    <dgm:cxn modelId="{FAD41E54-E29D-4C23-B738-8324EE18328F}" type="presParOf" srcId="{15780C7F-F6AC-4AB1-9AD4-2C163660D9AA}" destId="{804E31DE-4166-4AF7-BD3F-04E3E1D3A304}" srcOrd="29" destOrd="0" presId="urn:microsoft.com/office/officeart/2008/layout/PictureGrid"/>
    <dgm:cxn modelId="{0200CC4B-7FF8-451C-BBCB-9F29C8063598}" type="presParOf" srcId="{15780C7F-F6AC-4AB1-9AD4-2C163660D9AA}" destId="{8C5A1CEE-2552-4F6F-B9DD-AE81809C543F}" srcOrd="30" destOrd="0" presId="urn:microsoft.com/office/officeart/2008/layout/PictureGrid"/>
    <dgm:cxn modelId="{172E437C-63A4-40B2-86BA-34DAEAC14707}" type="presParOf" srcId="{8C5A1CEE-2552-4F6F-B9DD-AE81809C543F}" destId="{CBD764E7-CD24-4F8B-9DC6-02CD264D06BE}" srcOrd="0" destOrd="0" presId="urn:microsoft.com/office/officeart/2008/layout/PictureGrid"/>
    <dgm:cxn modelId="{74A21B14-8255-4E51-B3E1-05B8EF1B6413}" type="presParOf" srcId="{8C5A1CEE-2552-4F6F-B9DD-AE81809C543F}" destId="{43634879-2EC4-45DD-96D8-ACD97B4B43BE}" srcOrd="1" destOrd="0" presId="urn:microsoft.com/office/officeart/2008/layout/PictureGrid"/>
    <dgm:cxn modelId="{D5B70EC6-DB88-4E2D-BDB7-836DDEFF842C}" type="presParOf" srcId="{15780C7F-F6AC-4AB1-9AD4-2C163660D9AA}" destId="{1B0E60AA-05DA-4D3E-8CEF-C3D499022F01}" srcOrd="31" destOrd="0" presId="urn:microsoft.com/office/officeart/2008/layout/PictureGrid"/>
    <dgm:cxn modelId="{ED48850F-D3BC-41C0-919E-72B0B9907799}" type="presParOf" srcId="{15780C7F-F6AC-4AB1-9AD4-2C163660D9AA}" destId="{F2B0FE67-0247-41AD-A61A-B3F2E96B525D}" srcOrd="32" destOrd="0" presId="urn:microsoft.com/office/officeart/2008/layout/PictureGrid"/>
    <dgm:cxn modelId="{AA7A8AF4-F229-4B2E-901A-E75FA2C8BEC5}" type="presParOf" srcId="{F2B0FE67-0247-41AD-A61A-B3F2E96B525D}" destId="{D863485D-497A-4E12-97F8-C66F8B766055}" srcOrd="0" destOrd="0" presId="urn:microsoft.com/office/officeart/2008/layout/PictureGrid"/>
    <dgm:cxn modelId="{5998C095-7A24-4FAD-B10C-24A28E9E3C1F}" type="presParOf" srcId="{F2B0FE67-0247-41AD-A61A-B3F2E96B525D}" destId="{0419FD77-1E36-4930-AA13-8C42610BCE4B}" srcOrd="1" destOrd="0" presId="urn:microsoft.com/office/officeart/2008/layout/PictureGrid"/>
    <dgm:cxn modelId="{526A428E-2710-409F-83A2-ECEFD5BC8F9F}" type="presParOf" srcId="{15780C7F-F6AC-4AB1-9AD4-2C163660D9AA}" destId="{D1E2A1C4-16AF-4C34-A49A-1E04BDFBC0D2}" srcOrd="33" destOrd="0" presId="urn:microsoft.com/office/officeart/2008/layout/PictureGrid"/>
    <dgm:cxn modelId="{FFD339A1-F405-4C5D-A41F-2C8344B53AEB}" type="presParOf" srcId="{15780C7F-F6AC-4AB1-9AD4-2C163660D9AA}" destId="{D84EFD20-3AC4-491E-B172-21F6FD9B27FE}" srcOrd="34" destOrd="0" presId="urn:microsoft.com/office/officeart/2008/layout/PictureGrid"/>
    <dgm:cxn modelId="{A189A778-63A2-45E7-9D0A-2E647BBF8F45}" type="presParOf" srcId="{D84EFD20-3AC4-491E-B172-21F6FD9B27FE}" destId="{ADBB781F-7283-4C90-9A17-E19CBCC3AB34}" srcOrd="0" destOrd="0" presId="urn:microsoft.com/office/officeart/2008/layout/PictureGrid"/>
    <dgm:cxn modelId="{3DCE852B-C476-43ED-A5D5-DE8F2C125AE2}" type="presParOf" srcId="{D84EFD20-3AC4-491E-B172-21F6FD9B27FE}" destId="{A706B044-F869-4203-874D-FB055161079D}" srcOrd="1" destOrd="0" presId="urn:microsoft.com/office/officeart/2008/layout/PictureGrid"/>
    <dgm:cxn modelId="{BBC26CBA-34E0-4DE7-8EEA-53660ECB9E16}" type="presParOf" srcId="{15780C7F-F6AC-4AB1-9AD4-2C163660D9AA}" destId="{841FEF30-A974-48E5-83D6-13F6674C056C}" srcOrd="35" destOrd="0" presId="urn:microsoft.com/office/officeart/2008/layout/PictureGrid"/>
    <dgm:cxn modelId="{23C5130C-177E-4198-B657-012C802CA008}" type="presParOf" srcId="{15780C7F-F6AC-4AB1-9AD4-2C163660D9AA}" destId="{9BCCA268-0A9C-4E3A-B0B4-6EC94CB3E812}" srcOrd="36" destOrd="0" presId="urn:microsoft.com/office/officeart/2008/layout/PictureGrid"/>
    <dgm:cxn modelId="{81599449-7946-47F7-9396-0533FD7D9A5B}" type="presParOf" srcId="{9BCCA268-0A9C-4E3A-B0B4-6EC94CB3E812}" destId="{BC576283-F2A3-4105-AC81-03933F9474D1}" srcOrd="0" destOrd="0" presId="urn:microsoft.com/office/officeart/2008/layout/PictureGrid"/>
    <dgm:cxn modelId="{2A7A1A14-28C3-45B5-9223-D1FCAC509D67}" type="presParOf" srcId="{9BCCA268-0A9C-4E3A-B0B4-6EC94CB3E812}" destId="{B77BB411-7DF8-41E7-B838-4867C49FEB20}" srcOrd="1" destOrd="0" presId="urn:microsoft.com/office/officeart/2008/layout/PictureGrid"/>
    <dgm:cxn modelId="{75B2D621-9A56-4570-857E-75352114AEB5}" type="presParOf" srcId="{15780C7F-F6AC-4AB1-9AD4-2C163660D9AA}" destId="{B2C94D81-333B-4D13-ADBE-1FDE56F495C0}" srcOrd="37" destOrd="0" presId="urn:microsoft.com/office/officeart/2008/layout/PictureGrid"/>
    <dgm:cxn modelId="{F644EE0C-40B1-4958-9D6C-61575D8EEA1B}" type="presParOf" srcId="{15780C7F-F6AC-4AB1-9AD4-2C163660D9AA}" destId="{802C9968-E565-420C-AD27-1920B9618017}" srcOrd="38" destOrd="0" presId="urn:microsoft.com/office/officeart/2008/layout/PictureGrid"/>
    <dgm:cxn modelId="{9867E1E3-9B97-4EAE-9EF2-516007191C5D}" type="presParOf" srcId="{802C9968-E565-420C-AD27-1920B9618017}" destId="{0BF379FE-2667-4A67-8FB7-1A0824DCD22F}" srcOrd="0" destOrd="0" presId="urn:microsoft.com/office/officeart/2008/layout/PictureGrid"/>
    <dgm:cxn modelId="{C0348B1D-CC46-48A9-9343-FFEB9DF4F8F6}" type="presParOf" srcId="{802C9968-E565-420C-AD27-1920B9618017}" destId="{F11ADBC3-AB41-4AD6-B620-9357A7868373}" srcOrd="1" destOrd="0" presId="urn:microsoft.com/office/officeart/2008/layout/PictureGrid"/>
    <dgm:cxn modelId="{81865A92-A8A1-43AC-B4AB-116E90A24668}" type="presParOf" srcId="{15780C7F-F6AC-4AB1-9AD4-2C163660D9AA}" destId="{D5234A55-ACBF-4F72-9FE2-1F6C4E0F5BE4}" srcOrd="39" destOrd="0" presId="urn:microsoft.com/office/officeart/2008/layout/PictureGrid"/>
    <dgm:cxn modelId="{70580151-4037-4A88-AF9C-0D54CC23ABBD}" type="presParOf" srcId="{15780C7F-F6AC-4AB1-9AD4-2C163660D9AA}" destId="{D9023ACF-636A-4314-9C73-2F85E411A7E6}" srcOrd="40" destOrd="0" presId="urn:microsoft.com/office/officeart/2008/layout/PictureGrid"/>
    <dgm:cxn modelId="{9DCD7191-0673-45B6-A886-E8F1DB51183E}" type="presParOf" srcId="{D9023ACF-636A-4314-9C73-2F85E411A7E6}" destId="{B2B4EE64-EBDC-4CD3-A129-D2B00DAC464E}" srcOrd="0" destOrd="0" presId="urn:microsoft.com/office/officeart/2008/layout/PictureGrid"/>
    <dgm:cxn modelId="{B7999A44-7CFE-4E54-BC66-1B8C9C47769D}" type="presParOf" srcId="{D9023ACF-636A-4314-9C73-2F85E411A7E6}" destId="{E86D2AD8-ED04-4674-9E2F-96582F561444}" srcOrd="1" destOrd="0" presId="urn:microsoft.com/office/officeart/2008/layout/PictureGrid"/>
    <dgm:cxn modelId="{E671B018-7E28-4D2B-866F-20FCE5FAEE89}" type="presParOf" srcId="{15780C7F-F6AC-4AB1-9AD4-2C163660D9AA}" destId="{7AB6610E-5F31-4CEC-9591-73FED48B768A}" srcOrd="41" destOrd="0" presId="urn:microsoft.com/office/officeart/2008/layout/PictureGrid"/>
    <dgm:cxn modelId="{26E96068-7BDF-4132-BDE1-A71937A0AFC7}" type="presParOf" srcId="{15780C7F-F6AC-4AB1-9AD4-2C163660D9AA}" destId="{3BBE6D1D-3DA9-457D-804B-2C9FFB1E54B6}" srcOrd="42" destOrd="0" presId="urn:microsoft.com/office/officeart/2008/layout/PictureGrid"/>
    <dgm:cxn modelId="{0CFA6ED2-AC15-48CE-B8D5-A23F2DEA44B1}" type="presParOf" srcId="{3BBE6D1D-3DA9-457D-804B-2C9FFB1E54B6}" destId="{EF526FFA-59C1-4F57-AA66-3F0D4BF49CF9}" srcOrd="0" destOrd="0" presId="urn:microsoft.com/office/officeart/2008/layout/PictureGrid"/>
    <dgm:cxn modelId="{3CD26624-0E81-48AD-85EF-318B404DE7EF}" type="presParOf" srcId="{3BBE6D1D-3DA9-457D-804B-2C9FFB1E54B6}" destId="{A58B7CFC-0D7B-41FD-804A-86A04FDF632E}" srcOrd="1" destOrd="0" presId="urn:microsoft.com/office/officeart/2008/layout/PictureGrid"/>
    <dgm:cxn modelId="{1889C954-C540-4FC3-8EFA-4A8AE602ACF9}" type="presParOf" srcId="{15780C7F-F6AC-4AB1-9AD4-2C163660D9AA}" destId="{0C7885DA-2287-46A1-9AC5-6FAAA6DD491A}" srcOrd="43" destOrd="0" presId="urn:microsoft.com/office/officeart/2008/layout/PictureGrid"/>
    <dgm:cxn modelId="{8712E696-0FA9-4A07-849C-241C5F77BCA6}" type="presParOf" srcId="{15780C7F-F6AC-4AB1-9AD4-2C163660D9AA}" destId="{E170F6EE-AFE1-40EB-A3B3-476DFC5DE3D3}" srcOrd="44" destOrd="0" presId="urn:microsoft.com/office/officeart/2008/layout/PictureGrid"/>
    <dgm:cxn modelId="{137F2F5A-75A3-4289-9D8C-03AF65B57C11}" type="presParOf" srcId="{E170F6EE-AFE1-40EB-A3B3-476DFC5DE3D3}" destId="{0290C083-8984-4A58-9A29-103FAC96A5A4}" srcOrd="0" destOrd="0" presId="urn:microsoft.com/office/officeart/2008/layout/PictureGrid"/>
    <dgm:cxn modelId="{085574C6-263F-48B3-9877-87D89EEB571E}" type="presParOf" srcId="{E170F6EE-AFE1-40EB-A3B3-476DFC5DE3D3}" destId="{960A8347-B4E2-4341-A59F-490C6034BA8E}" srcOrd="1" destOrd="0" presId="urn:microsoft.com/office/officeart/2008/layout/PictureGrid"/>
    <dgm:cxn modelId="{3E671AE6-8298-491E-B764-5D1B81C29123}" type="presParOf" srcId="{15780C7F-F6AC-4AB1-9AD4-2C163660D9AA}" destId="{2FCBCE55-3CC1-41AC-8D81-719C36E125E1}" srcOrd="45" destOrd="0" presId="urn:microsoft.com/office/officeart/2008/layout/PictureGrid"/>
    <dgm:cxn modelId="{F59CEDA7-6A2F-40F6-8A25-CE0A5F502C00}" type="presParOf" srcId="{15780C7F-F6AC-4AB1-9AD4-2C163660D9AA}" destId="{FAFA2FF7-C918-4C0B-AF27-C5B29469389A}" srcOrd="46" destOrd="0" presId="urn:microsoft.com/office/officeart/2008/layout/PictureGrid"/>
    <dgm:cxn modelId="{B4629303-8863-4324-A17F-38E8AE85CFCD}" type="presParOf" srcId="{FAFA2FF7-C918-4C0B-AF27-C5B29469389A}" destId="{B5B1E80B-AEFC-493A-AE5E-6DEA2C2372D7}" srcOrd="0" destOrd="0" presId="urn:microsoft.com/office/officeart/2008/layout/PictureGrid"/>
    <dgm:cxn modelId="{98C7BF50-9B66-4E40-A515-49D854170E0A}" type="presParOf" srcId="{FAFA2FF7-C918-4C0B-AF27-C5B29469389A}" destId="{ACF2AB60-5180-498E-82C2-07462E7946FA}" srcOrd="1" destOrd="0" presId="urn:microsoft.com/office/officeart/2008/layout/PictureGrid"/>
    <dgm:cxn modelId="{75CEA44E-3147-49E6-9E5F-0C5192CBD140}" type="presParOf" srcId="{15780C7F-F6AC-4AB1-9AD4-2C163660D9AA}" destId="{BBC71B6C-7E49-411D-94FE-C77C87C91E80}" srcOrd="47" destOrd="0" presId="urn:microsoft.com/office/officeart/2008/layout/PictureGrid"/>
    <dgm:cxn modelId="{D76F3535-2EC9-44CF-BDCA-690D0136CBD1}" type="presParOf" srcId="{15780C7F-F6AC-4AB1-9AD4-2C163660D9AA}" destId="{AD16989E-8C37-4EA7-AE0B-D883229A06A7}" srcOrd="48" destOrd="0" presId="urn:microsoft.com/office/officeart/2008/layout/PictureGrid"/>
    <dgm:cxn modelId="{8459D408-1F1B-4FC2-884A-C43CD812B460}" type="presParOf" srcId="{AD16989E-8C37-4EA7-AE0B-D883229A06A7}" destId="{39A160A9-32D5-44A5-BC57-4FCB65BBF95A}" srcOrd="0" destOrd="0" presId="urn:microsoft.com/office/officeart/2008/layout/PictureGrid"/>
    <dgm:cxn modelId="{2CDB5708-614E-47A9-9B3B-E6B692E5C5E6}" type="presParOf" srcId="{AD16989E-8C37-4EA7-AE0B-D883229A06A7}" destId="{DE0856BE-7B74-427F-84DD-7881E6D3C695}" srcOrd="1" destOrd="0" presId="urn:microsoft.com/office/officeart/2008/layout/PictureGrid"/>
    <dgm:cxn modelId="{DAD35F9E-AD6A-4FBD-A9E8-A3BF999BD6AB}" type="presParOf" srcId="{15780C7F-F6AC-4AB1-9AD4-2C163660D9AA}" destId="{29CC4303-B3C5-4247-826B-765A1DF6BFB5}" srcOrd="49" destOrd="0" presId="urn:microsoft.com/office/officeart/2008/layout/PictureGrid"/>
    <dgm:cxn modelId="{B3984360-CA9A-48C8-ABC1-15BC7BE75749}" type="presParOf" srcId="{15780C7F-F6AC-4AB1-9AD4-2C163660D9AA}" destId="{C4794BC7-6189-46C4-A423-857B575E33B7}" srcOrd="50" destOrd="0" presId="urn:microsoft.com/office/officeart/2008/layout/PictureGrid"/>
    <dgm:cxn modelId="{B6B265D0-E246-405A-89E6-8A2DB16F180F}" type="presParOf" srcId="{C4794BC7-6189-46C4-A423-857B575E33B7}" destId="{D48CBBB5-296D-413D-9F6E-DF54EAD01A11}" srcOrd="0" destOrd="0" presId="urn:microsoft.com/office/officeart/2008/layout/PictureGrid"/>
    <dgm:cxn modelId="{611CABB3-831D-404E-8191-FBC35231117D}" type="presParOf" srcId="{C4794BC7-6189-46C4-A423-857B575E33B7}" destId="{121F18D5-F2A1-41E2-87EA-6796C2E6F673}" srcOrd="1" destOrd="0" presId="urn:microsoft.com/office/officeart/2008/layout/PictureGrid"/>
    <dgm:cxn modelId="{2F8DD0B5-D487-4200-B0EC-0DD2B1659744}" type="presParOf" srcId="{15780C7F-F6AC-4AB1-9AD4-2C163660D9AA}" destId="{14D88B0E-426B-4E26-8841-20AFFC507F1E}" srcOrd="51" destOrd="0" presId="urn:microsoft.com/office/officeart/2008/layout/PictureGrid"/>
    <dgm:cxn modelId="{F3A924B1-BE5C-466F-968E-65249E98C0C0}" type="presParOf" srcId="{15780C7F-F6AC-4AB1-9AD4-2C163660D9AA}" destId="{056F5E64-CC52-4C25-8CC8-48189D67109B}" srcOrd="52" destOrd="0" presId="urn:microsoft.com/office/officeart/2008/layout/PictureGrid"/>
    <dgm:cxn modelId="{F2F96DC9-9253-4748-8B20-AC401FC9363E}" type="presParOf" srcId="{056F5E64-CC52-4C25-8CC8-48189D67109B}" destId="{DEB29C8B-AE3E-4C5F-8A84-BD10AA46A50B}" srcOrd="0" destOrd="0" presId="urn:microsoft.com/office/officeart/2008/layout/PictureGrid"/>
    <dgm:cxn modelId="{9169B8C9-B990-4AF5-90EB-FA78B72EF8AE}" type="presParOf" srcId="{056F5E64-CC52-4C25-8CC8-48189D67109B}" destId="{46424332-3BB0-489C-B781-C73A00441A19}" srcOrd="1" destOrd="0" presId="urn:microsoft.com/office/officeart/2008/layout/PictureGrid"/>
    <dgm:cxn modelId="{C206CAE7-C0C7-4CB1-92FF-FC8794518529}" type="presParOf" srcId="{15780C7F-F6AC-4AB1-9AD4-2C163660D9AA}" destId="{3D2E172B-B258-4F1A-A250-5BD03CC5B9D2}" srcOrd="53" destOrd="0" presId="urn:microsoft.com/office/officeart/2008/layout/PictureGrid"/>
    <dgm:cxn modelId="{BB5EEB7D-CA45-40BB-AAE1-F99A9E9779F6}" type="presParOf" srcId="{15780C7F-F6AC-4AB1-9AD4-2C163660D9AA}" destId="{143D2D7C-193E-4CE6-A756-D5727179FA2C}" srcOrd="54" destOrd="0" presId="urn:microsoft.com/office/officeart/2008/layout/PictureGrid"/>
    <dgm:cxn modelId="{84BE5395-97AC-4FE9-9C7F-BDCEB7DC4AE0}" type="presParOf" srcId="{143D2D7C-193E-4CE6-A756-D5727179FA2C}" destId="{C31E693B-7740-45F7-9214-7E27AB5814B7}" srcOrd="0" destOrd="0" presId="urn:microsoft.com/office/officeart/2008/layout/PictureGrid"/>
    <dgm:cxn modelId="{2FCCEEA5-8819-4E16-BF7F-29617FDFE31D}" type="presParOf" srcId="{143D2D7C-193E-4CE6-A756-D5727179FA2C}" destId="{2A405364-B6E0-4BC5-A332-C2C918A56DCB}" srcOrd="1" destOrd="0" presId="urn:microsoft.com/office/officeart/2008/layout/PictureGrid"/>
    <dgm:cxn modelId="{850FBBF9-0FB7-423C-ADAD-C8C66EC90AB4}" type="presParOf" srcId="{15780C7F-F6AC-4AB1-9AD4-2C163660D9AA}" destId="{60585B79-8AA9-46D4-98DB-F9CE37C695D1}" srcOrd="55" destOrd="0" presId="urn:microsoft.com/office/officeart/2008/layout/PictureGrid"/>
    <dgm:cxn modelId="{F451858F-1920-43EF-BED4-681677FD9E18}" type="presParOf" srcId="{15780C7F-F6AC-4AB1-9AD4-2C163660D9AA}" destId="{D5F9BD98-C017-4ECF-AF16-97047CAD012E}" srcOrd="56" destOrd="0" presId="urn:microsoft.com/office/officeart/2008/layout/PictureGrid"/>
    <dgm:cxn modelId="{9BEEE585-A921-448C-A7DD-02FC72D0855E}" type="presParOf" srcId="{D5F9BD98-C017-4ECF-AF16-97047CAD012E}" destId="{A17E6982-4C9C-4040-B0D8-AF98E62C177A}" srcOrd="0" destOrd="0" presId="urn:microsoft.com/office/officeart/2008/layout/PictureGrid"/>
    <dgm:cxn modelId="{686089CF-19FB-4F60-BE43-9A82D71E0E03}" type="presParOf" srcId="{D5F9BD98-C017-4ECF-AF16-97047CAD012E}" destId="{ADCB1C76-60C7-48B8-BDE1-B2D5AFA172FA}" srcOrd="1" destOrd="0" presId="urn:microsoft.com/office/officeart/2008/layout/PictureGrid"/>
    <dgm:cxn modelId="{2B4C5E9B-5D72-4352-97A2-DD45FB78A013}" type="presParOf" srcId="{15780C7F-F6AC-4AB1-9AD4-2C163660D9AA}" destId="{45D6F8DB-EA3C-4F1E-A598-0B5086791BC7}" srcOrd="57" destOrd="0" presId="urn:microsoft.com/office/officeart/2008/layout/PictureGrid"/>
    <dgm:cxn modelId="{F94F045B-AE0C-4564-85F5-12FA2233C160}" type="presParOf" srcId="{15780C7F-F6AC-4AB1-9AD4-2C163660D9AA}" destId="{20455909-207E-4E6E-A68E-0B5BF6C40C12}" srcOrd="58" destOrd="0" presId="urn:microsoft.com/office/officeart/2008/layout/PictureGrid"/>
    <dgm:cxn modelId="{B8E38AFD-217E-4A95-BF3D-AD1E107CB250}" type="presParOf" srcId="{20455909-207E-4E6E-A68E-0B5BF6C40C12}" destId="{696BF133-71CD-492A-9020-ECFE5A2D3E66}" srcOrd="0" destOrd="0" presId="urn:microsoft.com/office/officeart/2008/layout/PictureGrid"/>
    <dgm:cxn modelId="{B504966E-243C-47DD-9BA7-891F45F78E0B}" type="presParOf" srcId="{20455909-207E-4E6E-A68E-0B5BF6C40C12}" destId="{38388F03-6D0B-4967-ABBC-A8CCF239D615}" srcOrd="1" destOrd="0" presId="urn:microsoft.com/office/officeart/2008/layout/PictureGrid"/>
    <dgm:cxn modelId="{21C0BDB3-DF23-4A63-B92D-B3A53B658B6D}" type="presParOf" srcId="{15780C7F-F6AC-4AB1-9AD4-2C163660D9AA}" destId="{2E4BFFDF-1D61-4186-B6A6-70B5B6F05549}" srcOrd="59" destOrd="0" presId="urn:microsoft.com/office/officeart/2008/layout/PictureGrid"/>
    <dgm:cxn modelId="{9DD83BFF-8464-4905-A0F9-6B7ADF8D4353}" type="presParOf" srcId="{15780C7F-F6AC-4AB1-9AD4-2C163660D9AA}" destId="{E3505CE1-BB8F-4424-8B15-7431D2C58450}" srcOrd="60" destOrd="0" presId="urn:microsoft.com/office/officeart/2008/layout/PictureGrid"/>
    <dgm:cxn modelId="{397BB934-A4F0-41E0-B482-65430335F908}" type="presParOf" srcId="{E3505CE1-BB8F-4424-8B15-7431D2C58450}" destId="{B916BC47-5269-47C0-A445-CEC3AA3DC907}" srcOrd="0" destOrd="0" presId="urn:microsoft.com/office/officeart/2008/layout/PictureGrid"/>
    <dgm:cxn modelId="{C98A4AAD-331F-4FA5-8491-B97DF1EAD77D}" type="presParOf" srcId="{E3505CE1-BB8F-4424-8B15-7431D2C58450}" destId="{F1930F15-0262-4683-9615-DF9ACD1BE071}" srcOrd="1" destOrd="0" presId="urn:microsoft.com/office/officeart/2008/layout/PictureGrid"/>
    <dgm:cxn modelId="{862BC791-A1A5-44E7-A3BA-D1F84AA6C673}" type="presParOf" srcId="{15780C7F-F6AC-4AB1-9AD4-2C163660D9AA}" destId="{E42EDA29-8BBE-4AC2-8CA8-44BA3AA8EC3E}" srcOrd="61" destOrd="0" presId="urn:microsoft.com/office/officeart/2008/layout/PictureGrid"/>
    <dgm:cxn modelId="{DC390C92-4D36-479B-BA6D-12C1DFBC9E25}" type="presParOf" srcId="{15780C7F-F6AC-4AB1-9AD4-2C163660D9AA}" destId="{6F55543B-C458-4FDA-A7D8-776D2767B523}" srcOrd="62" destOrd="0" presId="urn:microsoft.com/office/officeart/2008/layout/PictureGrid"/>
    <dgm:cxn modelId="{B989C258-00BD-466D-8132-D01424F97235}" type="presParOf" srcId="{6F55543B-C458-4FDA-A7D8-776D2767B523}" destId="{B5BE7080-8954-48CE-9BDD-75364BF225CE}" srcOrd="0" destOrd="0" presId="urn:microsoft.com/office/officeart/2008/layout/PictureGrid"/>
    <dgm:cxn modelId="{543F5335-2B70-478A-B073-447D4B17E5E3}" type="presParOf" srcId="{6F55543B-C458-4FDA-A7D8-776D2767B523}" destId="{2892193E-A7DF-426C-8EC4-F884DF84E584}" srcOrd="1" destOrd="0" presId="urn:microsoft.com/office/officeart/2008/layout/PictureGrid"/>
    <dgm:cxn modelId="{C43D7E33-B083-46F5-9E51-F46B08F8BB0E}" type="presParOf" srcId="{15780C7F-F6AC-4AB1-9AD4-2C163660D9AA}" destId="{3072EB4A-BCC1-448B-9A54-69522B7E69C6}" srcOrd="63" destOrd="0" presId="urn:microsoft.com/office/officeart/2008/layout/PictureGrid"/>
    <dgm:cxn modelId="{3CD13B45-D7B2-426D-B0D0-A1F919BAE422}" type="presParOf" srcId="{15780C7F-F6AC-4AB1-9AD4-2C163660D9AA}" destId="{7CFD201D-E9F5-448C-B336-4FD29A364E91}" srcOrd="64" destOrd="0" presId="urn:microsoft.com/office/officeart/2008/layout/PictureGrid"/>
    <dgm:cxn modelId="{161E9A65-AB05-4761-8894-BBE85BD1BBF4}" type="presParOf" srcId="{7CFD201D-E9F5-448C-B336-4FD29A364E91}" destId="{A4F4300F-7A93-4DF1-B04D-1654BB94D4FD}" srcOrd="0" destOrd="0" presId="urn:microsoft.com/office/officeart/2008/layout/PictureGrid"/>
    <dgm:cxn modelId="{B9E49C1A-D3DD-4932-894D-97B1C2BEDAA4}" type="presParOf" srcId="{7CFD201D-E9F5-448C-B336-4FD29A364E91}" destId="{119FF80C-46FC-4450-8788-B34B92796B31}" srcOrd="1" destOrd="0" presId="urn:microsoft.com/office/officeart/2008/layout/PictureGrid"/>
    <dgm:cxn modelId="{A3697B27-6191-4FD3-842E-F46630C5B3E2}" type="presParOf" srcId="{15780C7F-F6AC-4AB1-9AD4-2C163660D9AA}" destId="{B364AFCE-46ED-4238-952E-6044986A5083}" srcOrd="65" destOrd="0" presId="urn:microsoft.com/office/officeart/2008/layout/PictureGrid"/>
    <dgm:cxn modelId="{5EFBB0D9-5165-4646-B744-356B30066C01}" type="presParOf" srcId="{15780C7F-F6AC-4AB1-9AD4-2C163660D9AA}" destId="{71C373CC-EB08-4F6A-B034-EA1A06F5E497}" srcOrd="66" destOrd="0" presId="urn:microsoft.com/office/officeart/2008/layout/PictureGrid"/>
    <dgm:cxn modelId="{6F77FC91-90EE-4745-9911-2822FE83DB35}" type="presParOf" srcId="{71C373CC-EB08-4F6A-B034-EA1A06F5E497}" destId="{97599281-4FFA-4316-8F01-12DCDB04407A}" srcOrd="0" destOrd="0" presId="urn:microsoft.com/office/officeart/2008/layout/PictureGrid"/>
    <dgm:cxn modelId="{532B7B57-04FC-4B75-84D9-09FCA6304225}" type="presParOf" srcId="{71C373CC-EB08-4F6A-B034-EA1A06F5E497}" destId="{9C892E92-2892-4BA7-8B3C-6D2BB1CADF7D}" srcOrd="1" destOrd="0" presId="urn:microsoft.com/office/officeart/2008/layout/PictureGrid"/>
    <dgm:cxn modelId="{12B6E3B1-0E7B-4015-84E9-893AEC826F67}" type="presParOf" srcId="{15780C7F-F6AC-4AB1-9AD4-2C163660D9AA}" destId="{748DD7F1-15EE-40CA-984B-C9E890476153}" srcOrd="67" destOrd="0" presId="urn:microsoft.com/office/officeart/2008/layout/PictureGrid"/>
    <dgm:cxn modelId="{C1FBF33E-93AB-44F9-9C9C-98409943F074}" type="presParOf" srcId="{15780C7F-F6AC-4AB1-9AD4-2C163660D9AA}" destId="{0E6975E6-3A4C-419D-A86A-FE22188DEC63}" srcOrd="68" destOrd="0" presId="urn:microsoft.com/office/officeart/2008/layout/PictureGrid"/>
    <dgm:cxn modelId="{0FAD935F-DE86-4C53-99AA-FE0376A99413}" type="presParOf" srcId="{0E6975E6-3A4C-419D-A86A-FE22188DEC63}" destId="{F3D4FEE4-0AD5-4537-BA69-4E51C1FD6CCD}" srcOrd="0" destOrd="0" presId="urn:microsoft.com/office/officeart/2008/layout/PictureGrid"/>
    <dgm:cxn modelId="{0BC456E8-3954-40F7-8BC1-6FE05E72EE01}" type="presParOf" srcId="{0E6975E6-3A4C-419D-A86A-FE22188DEC63}" destId="{0CF9CEB6-1F2F-402B-904E-E99B2C7F8453}" srcOrd="1" destOrd="0" presId="urn:microsoft.com/office/officeart/2008/layout/PictureGrid"/>
    <dgm:cxn modelId="{7CC043B5-A677-4A98-A295-AE9C907E3B78}" type="presParOf" srcId="{15780C7F-F6AC-4AB1-9AD4-2C163660D9AA}" destId="{14960480-BD63-401D-98F4-50C1FA41AB5A}" srcOrd="69" destOrd="0" presId="urn:microsoft.com/office/officeart/2008/layout/PictureGrid"/>
    <dgm:cxn modelId="{7324D49B-1408-4F31-BEDD-120F5D0871A0}" type="presParOf" srcId="{15780C7F-F6AC-4AB1-9AD4-2C163660D9AA}" destId="{5986FEB4-C8A4-4369-8EDC-27CE87D93E45}" srcOrd="70" destOrd="0" presId="urn:microsoft.com/office/officeart/2008/layout/PictureGrid"/>
    <dgm:cxn modelId="{FE6E6EE9-6F46-409E-923A-18305EACDE0D}" type="presParOf" srcId="{5986FEB4-C8A4-4369-8EDC-27CE87D93E45}" destId="{4856C751-E688-40BB-8C41-E0D0687F8E10}" srcOrd="0" destOrd="0" presId="urn:microsoft.com/office/officeart/2008/layout/PictureGrid"/>
    <dgm:cxn modelId="{86163A68-3F80-4466-91FB-CC2B17576DD0}" type="presParOf" srcId="{5986FEB4-C8A4-4369-8EDC-27CE87D93E45}" destId="{1E811BB5-9FA8-449C-B124-ADEB1A0DFA84}" srcOrd="1" destOrd="0" presId="urn:microsoft.com/office/officeart/2008/layout/PictureGrid"/>
    <dgm:cxn modelId="{26008B4D-FFC0-454F-8EB3-261C4B86524A}" type="presParOf" srcId="{15780C7F-F6AC-4AB1-9AD4-2C163660D9AA}" destId="{55DDA98D-635E-484E-BA21-07F58D7072F4}" srcOrd="71" destOrd="0" presId="urn:microsoft.com/office/officeart/2008/layout/PictureGrid"/>
    <dgm:cxn modelId="{D8BF1571-C865-4CC5-9328-7E9ECE0B6ED2}" type="presParOf" srcId="{15780C7F-F6AC-4AB1-9AD4-2C163660D9AA}" destId="{3A5287A6-2187-484E-83BF-F825B88FBD4E}" srcOrd="72" destOrd="0" presId="urn:microsoft.com/office/officeart/2008/layout/PictureGrid"/>
    <dgm:cxn modelId="{48149D4D-CEFD-4531-AF46-9E598C6F6211}" type="presParOf" srcId="{3A5287A6-2187-484E-83BF-F825B88FBD4E}" destId="{38DDE8B1-36F1-4513-AAED-C308B989F4D4}" srcOrd="0" destOrd="0" presId="urn:microsoft.com/office/officeart/2008/layout/PictureGrid"/>
    <dgm:cxn modelId="{C6DB8000-D0F1-4C20-959D-EF38863B9FBA}" type="presParOf" srcId="{3A5287A6-2187-484E-83BF-F825B88FBD4E}" destId="{5D7E98A6-5D22-403E-A5E9-F066FBA8AC1C}" srcOrd="1" destOrd="0" presId="urn:microsoft.com/office/officeart/2008/layout/PictureGrid"/>
    <dgm:cxn modelId="{742F233D-D366-40D2-BEA9-57BFA9E57D64}" type="presParOf" srcId="{15780C7F-F6AC-4AB1-9AD4-2C163660D9AA}" destId="{63CBDD77-8DC6-429C-B46E-D4B5AE6060E3}" srcOrd="73" destOrd="0" presId="urn:microsoft.com/office/officeart/2008/layout/PictureGrid"/>
    <dgm:cxn modelId="{1F97C98B-2F96-44B3-B6B3-438FA138C751}" type="presParOf" srcId="{15780C7F-F6AC-4AB1-9AD4-2C163660D9AA}" destId="{B3BA7E60-B814-4779-ABA1-1D900B500705}" srcOrd="74" destOrd="0" presId="urn:microsoft.com/office/officeart/2008/layout/PictureGrid"/>
    <dgm:cxn modelId="{E59A5818-F5A6-4CB9-807E-C4F74DFB64E8}" type="presParOf" srcId="{B3BA7E60-B814-4779-ABA1-1D900B500705}" destId="{8C816CD0-457F-4CB1-BC40-7A36B39C0F5A}" srcOrd="0" destOrd="0" presId="urn:microsoft.com/office/officeart/2008/layout/PictureGrid"/>
    <dgm:cxn modelId="{A9ACCFD4-760F-4356-B2E4-FA935D0ACC67}" type="presParOf" srcId="{B3BA7E60-B814-4779-ABA1-1D900B500705}" destId="{430C5B1E-EB24-4DAA-AFF1-D8D1202A8C57}" srcOrd="1" destOrd="0" presId="urn:microsoft.com/office/officeart/2008/layout/PictureGrid"/>
    <dgm:cxn modelId="{95F964C4-733A-4B31-B05C-E310DFC34D67}" type="presParOf" srcId="{15780C7F-F6AC-4AB1-9AD4-2C163660D9AA}" destId="{ECB7D5DF-B6E4-4CA8-8884-8DEB2B28B96C}" srcOrd="75" destOrd="0" presId="urn:microsoft.com/office/officeart/2008/layout/PictureGrid"/>
    <dgm:cxn modelId="{CB1F98F0-9AA8-4678-99F2-89194F7C1E09}" type="presParOf" srcId="{15780C7F-F6AC-4AB1-9AD4-2C163660D9AA}" destId="{430F9279-BFB6-4489-BD11-C45D985E19AA}" srcOrd="76" destOrd="0" presId="urn:microsoft.com/office/officeart/2008/layout/PictureGrid"/>
    <dgm:cxn modelId="{F486A58A-0743-41D3-8AB8-2C2F0B1DFC72}" type="presParOf" srcId="{430F9279-BFB6-4489-BD11-C45D985E19AA}" destId="{14A2D5C7-4C01-4FF7-8AB2-EF337AFAFFEB}" srcOrd="0" destOrd="0" presId="urn:microsoft.com/office/officeart/2008/layout/PictureGrid"/>
    <dgm:cxn modelId="{04D4BC87-0C83-448A-AFAB-02E893E841A0}" type="presParOf" srcId="{430F9279-BFB6-4489-BD11-C45D985E19AA}" destId="{F0063227-69FC-48CB-8727-040B474A6FED}" srcOrd="1" destOrd="0" presId="urn:microsoft.com/office/officeart/2008/layout/PictureGrid"/>
    <dgm:cxn modelId="{6CB007A4-7C46-4258-B811-5882A783D974}" type="presParOf" srcId="{15780C7F-F6AC-4AB1-9AD4-2C163660D9AA}" destId="{3A4ACF16-0783-4090-90C6-732C1E47C5E1}" srcOrd="77" destOrd="0" presId="urn:microsoft.com/office/officeart/2008/layout/PictureGrid"/>
    <dgm:cxn modelId="{EBD09371-8E66-44F8-B8A8-DECDB21C483C}" type="presParOf" srcId="{15780C7F-F6AC-4AB1-9AD4-2C163660D9AA}" destId="{C1D8764A-F1B3-4904-93D6-F32ADBE227FB}" srcOrd="78" destOrd="0" presId="urn:microsoft.com/office/officeart/2008/layout/PictureGrid"/>
    <dgm:cxn modelId="{695C9F8A-CAFF-45BF-88DD-F338A81D4CA0}" type="presParOf" srcId="{C1D8764A-F1B3-4904-93D6-F32ADBE227FB}" destId="{EC088E6B-C748-4CAA-99B2-C95B5814426B}" srcOrd="0" destOrd="0" presId="urn:microsoft.com/office/officeart/2008/layout/PictureGrid"/>
    <dgm:cxn modelId="{7879F981-F733-443A-97DB-B5D879B8282D}" type="presParOf" srcId="{C1D8764A-F1B3-4904-93D6-F32ADBE227FB}" destId="{C75204AD-73F2-4C0E-91A9-5DEE42C12762}" srcOrd="1" destOrd="0" presId="urn:microsoft.com/office/officeart/2008/layout/PictureGrid"/>
    <dgm:cxn modelId="{CB0EBB65-0626-4490-B9DD-2D7310AC64C2}" type="presParOf" srcId="{15780C7F-F6AC-4AB1-9AD4-2C163660D9AA}" destId="{8A59FFA2-6362-436C-9A01-32858117A383}" srcOrd="79" destOrd="0" presId="urn:microsoft.com/office/officeart/2008/layout/PictureGrid"/>
    <dgm:cxn modelId="{F4F79C4C-67C3-4ABD-8E10-AD492B5BEF10}" type="presParOf" srcId="{15780C7F-F6AC-4AB1-9AD4-2C163660D9AA}" destId="{33A34654-CDDB-4E45-86FF-0EBB7A2A6B52}" srcOrd="80" destOrd="0" presId="urn:microsoft.com/office/officeart/2008/layout/PictureGrid"/>
    <dgm:cxn modelId="{267D8626-A854-40AA-B49E-61824A698F4E}" type="presParOf" srcId="{33A34654-CDDB-4E45-86FF-0EBB7A2A6B52}" destId="{A49942D4-5F8C-4A7D-86A8-BD24D08ADAB1}" srcOrd="0" destOrd="0" presId="urn:microsoft.com/office/officeart/2008/layout/PictureGrid"/>
    <dgm:cxn modelId="{611F44ED-8DA8-4DD0-BDCD-DB3C0E0634BA}" type="presParOf" srcId="{33A34654-CDDB-4E45-86FF-0EBB7A2A6B52}" destId="{F1A6C840-BE59-41B7-B4A4-EA41741752D8}" srcOrd="1" destOrd="0" presId="urn:microsoft.com/office/officeart/2008/layout/PictureGrid"/>
    <dgm:cxn modelId="{04C52E6F-2417-47DD-AF90-F69AEE7F598B}" type="presParOf" srcId="{15780C7F-F6AC-4AB1-9AD4-2C163660D9AA}" destId="{1D56AAD9-B20E-42DD-8A70-5E2D070815CA}" srcOrd="81" destOrd="0" presId="urn:microsoft.com/office/officeart/2008/layout/PictureGrid"/>
    <dgm:cxn modelId="{CB4ED0F7-A1DA-4121-852D-8547C9EB4EC2}" type="presParOf" srcId="{15780C7F-F6AC-4AB1-9AD4-2C163660D9AA}" destId="{36F9C5D0-A47B-402C-AB12-540AEEE54254}" srcOrd="82" destOrd="0" presId="urn:microsoft.com/office/officeart/2008/layout/PictureGrid"/>
    <dgm:cxn modelId="{63B43FAD-4F99-40DC-8292-F3EDFEA829FA}" type="presParOf" srcId="{36F9C5D0-A47B-402C-AB12-540AEEE54254}" destId="{23EDEB41-7E80-411E-A287-A45B8FC3B8F4}" srcOrd="0" destOrd="0" presId="urn:microsoft.com/office/officeart/2008/layout/PictureGrid"/>
    <dgm:cxn modelId="{382EA651-E2EE-4C8F-9579-85CF0EACA075}" type="presParOf" srcId="{36F9C5D0-A47B-402C-AB12-540AEEE54254}" destId="{83F4DF2F-FA8B-4448-8BA5-8364D8F4B266}" srcOrd="1" destOrd="0" presId="urn:microsoft.com/office/officeart/2008/layout/PictureGrid"/>
    <dgm:cxn modelId="{08CFBAF8-F7D2-46A3-A3FD-9D521F3A17FE}" type="presParOf" srcId="{15780C7F-F6AC-4AB1-9AD4-2C163660D9AA}" destId="{73326C80-3ED0-4625-8B07-956582AA5CCF}" srcOrd="83" destOrd="0" presId="urn:microsoft.com/office/officeart/2008/layout/PictureGrid"/>
    <dgm:cxn modelId="{ABD1577D-F38D-4967-A1BA-B83263297577}" type="presParOf" srcId="{15780C7F-F6AC-4AB1-9AD4-2C163660D9AA}" destId="{A9DCCE85-B543-4EE0-8221-FE8935842E94}" srcOrd="84" destOrd="0" presId="urn:microsoft.com/office/officeart/2008/layout/PictureGrid"/>
    <dgm:cxn modelId="{1AC945AF-BAB8-4E36-A07B-2CA940F5410E}" type="presParOf" srcId="{A9DCCE85-B543-4EE0-8221-FE8935842E94}" destId="{494C77D6-E998-40C5-A7DC-12EB63A76DDE}" srcOrd="0" destOrd="0" presId="urn:microsoft.com/office/officeart/2008/layout/PictureGrid"/>
    <dgm:cxn modelId="{8DC02884-E096-4971-939B-574E5AD72262}" type="presParOf" srcId="{A9DCCE85-B543-4EE0-8221-FE8935842E94}" destId="{4FE6E2B9-7863-4FD3-AAC0-08C8C5BC94C7}" srcOrd="1" destOrd="0" presId="urn:microsoft.com/office/officeart/2008/layout/PictureGrid"/>
    <dgm:cxn modelId="{F1322EA6-E049-46EE-A833-E8FF72F9F128}" type="presParOf" srcId="{15780C7F-F6AC-4AB1-9AD4-2C163660D9AA}" destId="{789F53E7-E7B6-4F29-9032-604ACB6C407C}" srcOrd="85" destOrd="0" presId="urn:microsoft.com/office/officeart/2008/layout/PictureGrid"/>
    <dgm:cxn modelId="{56206FCA-7760-4F75-ACE0-7B1B7BE4C763}" type="presParOf" srcId="{15780C7F-F6AC-4AB1-9AD4-2C163660D9AA}" destId="{8F770009-D9B0-4145-B175-BDB632CC8A3C}" srcOrd="86" destOrd="0" presId="urn:microsoft.com/office/officeart/2008/layout/PictureGrid"/>
    <dgm:cxn modelId="{147A0B8C-DB2E-400C-9F75-5B32A39669D0}" type="presParOf" srcId="{8F770009-D9B0-4145-B175-BDB632CC8A3C}" destId="{8F031F18-0076-4007-B297-0BEABEBF5BFE}" srcOrd="0" destOrd="0" presId="urn:microsoft.com/office/officeart/2008/layout/PictureGrid"/>
    <dgm:cxn modelId="{E9D2ADBE-7473-4A54-956F-41F7A97F14EE}" type="presParOf" srcId="{8F770009-D9B0-4145-B175-BDB632CC8A3C}" destId="{1CF8593C-B40D-474B-90D2-394593476F34}" srcOrd="1" destOrd="0" presId="urn:microsoft.com/office/officeart/2008/layout/PictureGrid"/>
    <dgm:cxn modelId="{55D258FA-4354-40EB-BB6B-69CEF33E056D}" type="presParOf" srcId="{15780C7F-F6AC-4AB1-9AD4-2C163660D9AA}" destId="{BE215CA9-4727-4AC0-ACDB-C28D33205B83}" srcOrd="87" destOrd="0" presId="urn:microsoft.com/office/officeart/2008/layout/PictureGrid"/>
    <dgm:cxn modelId="{FF0DEF79-8370-4897-AA8E-98B3AEAD41F7}" type="presParOf" srcId="{15780C7F-F6AC-4AB1-9AD4-2C163660D9AA}" destId="{D854A274-F4A4-4191-9CC7-AB8DD25BEA20}" srcOrd="88" destOrd="0" presId="urn:microsoft.com/office/officeart/2008/layout/PictureGrid"/>
    <dgm:cxn modelId="{A75066BB-4C48-4719-B3B4-BADF80FA2340}" type="presParOf" srcId="{D854A274-F4A4-4191-9CC7-AB8DD25BEA20}" destId="{35B7D68C-7E14-4924-B96A-A6CB3F5C9ABC}" srcOrd="0" destOrd="0" presId="urn:microsoft.com/office/officeart/2008/layout/PictureGrid"/>
    <dgm:cxn modelId="{1AEBB859-7F29-4CBE-BB4F-B10B738B7693}" type="presParOf" srcId="{D854A274-F4A4-4191-9CC7-AB8DD25BEA20}" destId="{3A58859F-3CE8-4DFC-85C3-964102CEDE4D}" srcOrd="1" destOrd="0" presId="urn:microsoft.com/office/officeart/2008/layout/PictureGrid"/>
    <dgm:cxn modelId="{1A2E6090-0ED4-4F34-AD0F-02FE0E8FB296}" type="presParOf" srcId="{15780C7F-F6AC-4AB1-9AD4-2C163660D9AA}" destId="{FCFA6B2A-C3A5-4036-BC41-13575BF7D896}" srcOrd="89" destOrd="0" presId="urn:microsoft.com/office/officeart/2008/layout/PictureGrid"/>
    <dgm:cxn modelId="{D742D8D2-F9F9-43E7-961A-D67B2A2B22BC}" type="presParOf" srcId="{15780C7F-F6AC-4AB1-9AD4-2C163660D9AA}" destId="{07B960B7-C13F-4200-9254-A1D6765F62B6}" srcOrd="90" destOrd="0" presId="urn:microsoft.com/office/officeart/2008/layout/PictureGrid"/>
    <dgm:cxn modelId="{59C2ADE7-255A-40E5-A174-36309E1B45C6}" type="presParOf" srcId="{07B960B7-C13F-4200-9254-A1D6765F62B6}" destId="{7BE58AEB-EB4C-4CC3-938E-266ED8C2A19A}" srcOrd="0" destOrd="0" presId="urn:microsoft.com/office/officeart/2008/layout/PictureGrid"/>
    <dgm:cxn modelId="{E2B7DA42-8FDD-49F9-9B9B-3701B458EDBE}" type="presParOf" srcId="{07B960B7-C13F-4200-9254-A1D6765F62B6}" destId="{642CC26C-4983-46D6-922E-CA3BAFC9ECF5}" srcOrd="1" destOrd="0" presId="urn:microsoft.com/office/officeart/2008/layout/PictureGrid"/>
    <dgm:cxn modelId="{83E940E8-7391-4543-99E6-98F2D9041495}" type="presParOf" srcId="{15780C7F-F6AC-4AB1-9AD4-2C163660D9AA}" destId="{502F790B-FF42-46DC-ACD7-6D8D2238674E}" srcOrd="91" destOrd="0" presId="urn:microsoft.com/office/officeart/2008/layout/PictureGrid"/>
    <dgm:cxn modelId="{DB9BA897-787A-4AEB-A29C-DF57F3470960}" type="presParOf" srcId="{15780C7F-F6AC-4AB1-9AD4-2C163660D9AA}" destId="{A6C235EA-542E-4E1F-98EE-C493A6330A5F}" srcOrd="92" destOrd="0" presId="urn:microsoft.com/office/officeart/2008/layout/PictureGrid"/>
    <dgm:cxn modelId="{635DAED8-E165-4336-BA40-D7CD017F415E}" type="presParOf" srcId="{A6C235EA-542E-4E1F-98EE-C493A6330A5F}" destId="{B74895C9-FF40-4F94-8D47-56D7CA533AC7}" srcOrd="0" destOrd="0" presId="urn:microsoft.com/office/officeart/2008/layout/PictureGrid"/>
    <dgm:cxn modelId="{6071ECB7-3383-4EEB-BB24-1E13BA577E85}" type="presParOf" srcId="{A6C235EA-542E-4E1F-98EE-C493A6330A5F}" destId="{FEC18059-ED3A-4964-B659-754BB9640CF7}" srcOrd="1" destOrd="0" presId="urn:microsoft.com/office/officeart/2008/layout/PictureGrid"/>
    <dgm:cxn modelId="{636B25FD-FFF8-458A-8863-1A18493C4E6C}" type="presParOf" srcId="{15780C7F-F6AC-4AB1-9AD4-2C163660D9AA}" destId="{73EE85F8-DCBD-4599-9F9D-3ED0A5335DC5}" srcOrd="93" destOrd="0" presId="urn:microsoft.com/office/officeart/2008/layout/PictureGrid"/>
    <dgm:cxn modelId="{DE1CEE18-FC9D-4450-8736-6BFB07A809C1}" type="presParOf" srcId="{15780C7F-F6AC-4AB1-9AD4-2C163660D9AA}" destId="{B09700B5-895E-4873-AEF9-10B872DC7501}" srcOrd="94" destOrd="0" presId="urn:microsoft.com/office/officeart/2008/layout/PictureGrid"/>
    <dgm:cxn modelId="{88817B7E-C2B8-4D20-ACC3-B96ED53CECF1}" type="presParOf" srcId="{B09700B5-895E-4873-AEF9-10B872DC7501}" destId="{519DDA10-D69D-49CC-826A-CCA4B1A079BC}" srcOrd="0" destOrd="0" presId="urn:microsoft.com/office/officeart/2008/layout/PictureGrid"/>
    <dgm:cxn modelId="{E6170FA0-38E5-4298-94A8-1A60C62577A8}" type="presParOf" srcId="{B09700B5-895E-4873-AEF9-10B872DC7501}" destId="{4D8F7DAC-03EC-4B7D-A6E7-302F68B1A702}" srcOrd="1" destOrd="0" presId="urn:microsoft.com/office/officeart/2008/layout/PictureGrid"/>
    <dgm:cxn modelId="{7BC3A445-D257-4666-A8F2-C823241BD576}" type="presParOf" srcId="{15780C7F-F6AC-4AB1-9AD4-2C163660D9AA}" destId="{E2D4D7B5-8029-4D1F-BD27-CA0C896EB100}" srcOrd="95" destOrd="0" presId="urn:microsoft.com/office/officeart/2008/layout/PictureGrid"/>
    <dgm:cxn modelId="{A1E704FD-2F37-4FE8-9619-008E37F6912D}" type="presParOf" srcId="{15780C7F-F6AC-4AB1-9AD4-2C163660D9AA}" destId="{B2AF0B3F-90ED-4963-AC7C-D5E17D278180}" srcOrd="96" destOrd="0" presId="urn:microsoft.com/office/officeart/2008/layout/PictureGrid"/>
    <dgm:cxn modelId="{6A70B476-1DE7-42DF-9FDF-5899CCF7C519}" type="presParOf" srcId="{B2AF0B3F-90ED-4963-AC7C-D5E17D278180}" destId="{5B7EDBEF-7B96-4721-A74D-1B6544D82B05}" srcOrd="0" destOrd="0" presId="urn:microsoft.com/office/officeart/2008/layout/PictureGrid"/>
    <dgm:cxn modelId="{F467040F-FBFB-4300-9322-C7C75CBE71E5}" type="presParOf" srcId="{B2AF0B3F-90ED-4963-AC7C-D5E17D278180}" destId="{35FE7E1C-742E-460F-99A7-09B354EBB4AB}" srcOrd="1" destOrd="0" presId="urn:microsoft.com/office/officeart/2008/layout/PictureGrid"/>
    <dgm:cxn modelId="{B8CE2654-0DBE-46DC-845E-0953AC8DE9D3}" type="presParOf" srcId="{15780C7F-F6AC-4AB1-9AD4-2C163660D9AA}" destId="{11A2ECF7-F3AB-4500-BC72-E1E55AAB1905}" srcOrd="97" destOrd="0" presId="urn:microsoft.com/office/officeart/2008/layout/PictureGrid"/>
    <dgm:cxn modelId="{EA446043-3928-4A78-997D-8C90687FCB6E}" type="presParOf" srcId="{15780C7F-F6AC-4AB1-9AD4-2C163660D9AA}" destId="{8A7493A3-042A-4CEF-92EF-7893A961DD19}" srcOrd="98" destOrd="0" presId="urn:microsoft.com/office/officeart/2008/layout/PictureGrid"/>
    <dgm:cxn modelId="{F8718C1E-90FA-4C3D-A3AC-16F557DD1459}" type="presParOf" srcId="{8A7493A3-042A-4CEF-92EF-7893A961DD19}" destId="{5E35516C-FF1B-4D10-A765-A4BA96A4161A}" srcOrd="0" destOrd="0" presId="urn:microsoft.com/office/officeart/2008/layout/PictureGrid"/>
    <dgm:cxn modelId="{1B7F37DC-27D2-4073-A3FA-0A67E9F6B997}" type="presParOf" srcId="{8A7493A3-042A-4CEF-92EF-7893A961DD19}" destId="{A9B25D0F-43C7-4F20-BECB-06761BE86FFE}" srcOrd="1" destOrd="0" presId="urn:microsoft.com/office/officeart/2008/layout/PictureGrid"/>
    <dgm:cxn modelId="{15094F68-9708-4F0B-AB09-5DFA7E2AC468}" type="presParOf" srcId="{15780C7F-F6AC-4AB1-9AD4-2C163660D9AA}" destId="{F21E81EB-9DA4-4A84-9C6A-0934C037FD4E}" srcOrd="99" destOrd="0" presId="urn:microsoft.com/office/officeart/2008/layout/PictureGrid"/>
    <dgm:cxn modelId="{BAEE44B1-F610-44DA-AE7D-A561C2CA5186}" type="presParOf" srcId="{15780C7F-F6AC-4AB1-9AD4-2C163660D9AA}" destId="{6E4CC845-A60B-4E97-96EF-86202F7934FB}" srcOrd="100" destOrd="0" presId="urn:microsoft.com/office/officeart/2008/layout/PictureGrid"/>
    <dgm:cxn modelId="{93D757F3-FA3D-406E-8E1A-1CA2CE8B9C7B}" type="presParOf" srcId="{6E4CC845-A60B-4E97-96EF-86202F7934FB}" destId="{2EC0ECCC-2D84-4E69-8812-DD33471E88D1}" srcOrd="0" destOrd="0" presId="urn:microsoft.com/office/officeart/2008/layout/PictureGrid"/>
    <dgm:cxn modelId="{387D3A16-F4EB-411D-9549-F6B716499529}" type="presParOf" srcId="{6E4CC845-A60B-4E97-96EF-86202F7934FB}" destId="{653798A2-5C7D-4AA6-961C-065151530276}" srcOrd="1" destOrd="0" presId="urn:microsoft.com/office/officeart/2008/layout/PictureGrid"/>
    <dgm:cxn modelId="{A1A2DEFF-B7F6-4491-BB87-8E98AE2A513D}" type="presParOf" srcId="{15780C7F-F6AC-4AB1-9AD4-2C163660D9AA}" destId="{E0E05561-BDE1-447C-9E90-6EF5711CF4CD}" srcOrd="101" destOrd="0" presId="urn:microsoft.com/office/officeart/2008/layout/PictureGrid"/>
    <dgm:cxn modelId="{E613A96B-14D0-46F7-8FC7-244D345DFBD1}" type="presParOf" srcId="{15780C7F-F6AC-4AB1-9AD4-2C163660D9AA}" destId="{67921129-8CDA-42D6-AFC6-4A92D0215CC9}" srcOrd="102" destOrd="0" presId="urn:microsoft.com/office/officeart/2008/layout/PictureGrid"/>
    <dgm:cxn modelId="{FAA619AB-1FDF-4BE2-A082-9D66D15E7A51}" type="presParOf" srcId="{67921129-8CDA-42D6-AFC6-4A92D0215CC9}" destId="{852EB36B-48AA-4D63-B759-04AC489D9E79}" srcOrd="0" destOrd="0" presId="urn:microsoft.com/office/officeart/2008/layout/PictureGrid"/>
    <dgm:cxn modelId="{E5243132-EF03-47BB-A7E4-850115777B94}" type="presParOf" srcId="{67921129-8CDA-42D6-AFC6-4A92D0215CC9}" destId="{C008D4D4-CE02-4D93-A746-CE6EE19708EA}" srcOrd="1" destOrd="0" presId="urn:microsoft.com/office/officeart/2008/layout/PictureGrid"/>
    <dgm:cxn modelId="{94501B8E-C2F8-4BA5-B476-21274880FBE1}" type="presParOf" srcId="{15780C7F-F6AC-4AB1-9AD4-2C163660D9AA}" destId="{1336366B-D5CC-4947-B3FA-D557C840B1C5}" srcOrd="103" destOrd="0" presId="urn:microsoft.com/office/officeart/2008/layout/PictureGrid"/>
    <dgm:cxn modelId="{6EE2E43B-CD22-44FB-A50D-6FC48526C54B}" type="presParOf" srcId="{15780C7F-F6AC-4AB1-9AD4-2C163660D9AA}" destId="{241CD5C1-DEF3-4BC5-A86A-F0EAB1D8D8E8}" srcOrd="104" destOrd="0" presId="urn:microsoft.com/office/officeart/2008/layout/PictureGrid"/>
    <dgm:cxn modelId="{F8DA9C9E-81C5-4DFC-8261-A5C0F8D1B59F}" type="presParOf" srcId="{241CD5C1-DEF3-4BC5-A86A-F0EAB1D8D8E8}" destId="{11642B42-5348-42C3-A817-2DAAFE8DCF85}" srcOrd="0" destOrd="0" presId="urn:microsoft.com/office/officeart/2008/layout/PictureGrid"/>
    <dgm:cxn modelId="{D7C60133-1D1C-4462-9A34-7995E49706CE}" type="presParOf" srcId="{241CD5C1-DEF3-4BC5-A86A-F0EAB1D8D8E8}" destId="{CC941D32-2B58-4578-B5FB-DA1FB6A761B7}" srcOrd="1" destOrd="0" presId="urn:microsoft.com/office/officeart/2008/layout/PictureGrid"/>
    <dgm:cxn modelId="{742F4B90-6C66-401B-86D0-6BA913E8BF6E}" type="presParOf" srcId="{15780C7F-F6AC-4AB1-9AD4-2C163660D9AA}" destId="{FCC62242-7E67-4E71-B1C6-B43CD392D905}" srcOrd="105" destOrd="0" presId="urn:microsoft.com/office/officeart/2008/layout/PictureGrid"/>
    <dgm:cxn modelId="{CCE93A71-011F-4461-83AE-69D4A4EAD060}" type="presParOf" srcId="{15780C7F-F6AC-4AB1-9AD4-2C163660D9AA}" destId="{C2265B34-4C1C-4529-BD11-F8F11CC3F77C}" srcOrd="106" destOrd="0" presId="urn:microsoft.com/office/officeart/2008/layout/PictureGrid"/>
    <dgm:cxn modelId="{3E91AD2C-33F3-4984-9237-84E179D8CECF}" type="presParOf" srcId="{C2265B34-4C1C-4529-BD11-F8F11CC3F77C}" destId="{8C3A84D2-EBC2-47BB-87E0-3819A0154748}" srcOrd="0" destOrd="0" presId="urn:microsoft.com/office/officeart/2008/layout/PictureGrid"/>
    <dgm:cxn modelId="{A9C0E762-2AB8-4D57-AEF6-D6C0B483E1FC}" type="presParOf" srcId="{C2265B34-4C1C-4529-BD11-F8F11CC3F77C}" destId="{7236E151-964B-49F3-B78A-67D1E724F149}" srcOrd="1" destOrd="0" presId="urn:microsoft.com/office/officeart/2008/layout/PictureGrid"/>
    <dgm:cxn modelId="{66267894-F9C1-4BCB-9A63-69BCDEFFF362}" type="presParOf" srcId="{15780C7F-F6AC-4AB1-9AD4-2C163660D9AA}" destId="{4FA1D2E2-328B-422C-AD45-49CC8F20971A}" srcOrd="107" destOrd="0" presId="urn:microsoft.com/office/officeart/2008/layout/PictureGrid"/>
    <dgm:cxn modelId="{DC0FB915-A023-4BC7-B2A9-F199A51CC557}" type="presParOf" srcId="{15780C7F-F6AC-4AB1-9AD4-2C163660D9AA}" destId="{8E3F4064-4318-49B6-A9AA-176CB9C2EC85}" srcOrd="108" destOrd="0" presId="urn:microsoft.com/office/officeart/2008/layout/PictureGrid"/>
    <dgm:cxn modelId="{D1891FD1-FEF6-4F1A-84BE-9503976EE7E3}" type="presParOf" srcId="{8E3F4064-4318-49B6-A9AA-176CB9C2EC85}" destId="{D466CEA6-5327-4040-A9EE-AB4B2A29B841}" srcOrd="0" destOrd="0" presId="urn:microsoft.com/office/officeart/2008/layout/PictureGrid"/>
    <dgm:cxn modelId="{5A5E919D-EA08-4894-B548-138DAB4CF2BB}" type="presParOf" srcId="{8E3F4064-4318-49B6-A9AA-176CB9C2EC85}" destId="{F5A3095E-9CC7-45AA-828D-3D707801A94B}" srcOrd="1" destOrd="0" presId="urn:microsoft.com/office/officeart/2008/layout/PictureGrid"/>
    <dgm:cxn modelId="{63D7FF56-2F61-4333-A0F2-454EF6AB8949}" type="presParOf" srcId="{15780C7F-F6AC-4AB1-9AD4-2C163660D9AA}" destId="{297E7BC7-E060-4698-96F0-D944C3A3128B}" srcOrd="109" destOrd="0" presId="urn:microsoft.com/office/officeart/2008/layout/PictureGrid"/>
    <dgm:cxn modelId="{6005525F-8CF3-4D73-84A9-1064402FCD6A}" type="presParOf" srcId="{15780C7F-F6AC-4AB1-9AD4-2C163660D9AA}" destId="{319A3586-0041-4DB5-A555-04206D98E4DF}" srcOrd="110" destOrd="0" presId="urn:microsoft.com/office/officeart/2008/layout/PictureGrid"/>
    <dgm:cxn modelId="{E646AB58-B83A-412B-ABAD-BFFCCD240542}" type="presParOf" srcId="{319A3586-0041-4DB5-A555-04206D98E4DF}" destId="{8A10C0FE-7D7F-4DAC-9DA9-FA23AABBFB4B}" srcOrd="0" destOrd="0" presId="urn:microsoft.com/office/officeart/2008/layout/PictureGrid"/>
    <dgm:cxn modelId="{1A5D928B-DA10-4D97-889D-83E66061828C}" type="presParOf" srcId="{319A3586-0041-4DB5-A555-04206D98E4DF}" destId="{7025D7EC-2F68-46DD-BA4D-DA14B19206F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88A65F-93F6-4F0D-B260-E5C6F2FF8C66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83E1E7-A229-4EC8-86F0-4DC7A72AF503}">
      <dgm:prSet phldrT="[Texto]" phldr="1"/>
      <dgm:spPr/>
      <dgm:t>
        <a:bodyPr/>
        <a:lstStyle/>
        <a:p>
          <a:endParaRPr lang="es-ES" dirty="0"/>
        </a:p>
      </dgm:t>
    </dgm:pt>
    <dgm:pt modelId="{31911D31-D854-4208-99FA-AEF38360D365}" type="parTrans" cxnId="{D03FDF03-E2ED-4550-9BCF-322A13589A0C}">
      <dgm:prSet/>
      <dgm:spPr/>
      <dgm:t>
        <a:bodyPr/>
        <a:lstStyle/>
        <a:p>
          <a:endParaRPr lang="es-ES"/>
        </a:p>
      </dgm:t>
    </dgm:pt>
    <dgm:pt modelId="{4138D8A4-CE7F-473E-9E13-7DA5C2E400F2}" type="sibTrans" cxnId="{D03FDF03-E2ED-4550-9BCF-322A13589A0C}">
      <dgm:prSet/>
      <dgm:spPr/>
      <dgm:t>
        <a:bodyPr/>
        <a:lstStyle/>
        <a:p>
          <a:endParaRPr lang="es-ES"/>
        </a:p>
      </dgm:t>
    </dgm:pt>
    <dgm:pt modelId="{EB3AB20B-130C-427C-9007-E97FBAB5DE06}">
      <dgm:prSet phldrT="[Texto]" phldr="1"/>
      <dgm:spPr/>
      <dgm:t>
        <a:bodyPr/>
        <a:lstStyle/>
        <a:p>
          <a:endParaRPr lang="es-ES" dirty="0"/>
        </a:p>
      </dgm:t>
    </dgm:pt>
    <dgm:pt modelId="{95E03C91-9595-42B9-BAAB-85142AC2CC76}" type="parTrans" cxnId="{37CCFFF3-2319-4B2E-8720-EB6CD3BAB2F8}">
      <dgm:prSet/>
      <dgm:spPr/>
      <dgm:t>
        <a:bodyPr/>
        <a:lstStyle/>
        <a:p>
          <a:endParaRPr lang="es-ES"/>
        </a:p>
      </dgm:t>
    </dgm:pt>
    <dgm:pt modelId="{D9B9479C-DFFE-4F84-85CE-DCA99EAC9F8B}" type="sibTrans" cxnId="{37CCFFF3-2319-4B2E-8720-EB6CD3BAB2F8}">
      <dgm:prSet/>
      <dgm:spPr/>
      <dgm:t>
        <a:bodyPr/>
        <a:lstStyle/>
        <a:p>
          <a:endParaRPr lang="es-ES"/>
        </a:p>
      </dgm:t>
    </dgm:pt>
    <dgm:pt modelId="{E4297B69-2FA3-4F2D-9ABA-4E0D5F80705D}">
      <dgm:prSet phldrT="[Texto]" phldr="1"/>
      <dgm:spPr/>
      <dgm:t>
        <a:bodyPr/>
        <a:lstStyle/>
        <a:p>
          <a:endParaRPr lang="es-ES" dirty="0"/>
        </a:p>
      </dgm:t>
    </dgm:pt>
    <dgm:pt modelId="{95098DEE-04C3-4A7F-B859-B653201C4B9E}" type="sibTrans" cxnId="{56041B56-0854-4FE9-B565-278B1A2E63EA}">
      <dgm:prSet/>
      <dgm:spPr/>
      <dgm:t>
        <a:bodyPr/>
        <a:lstStyle/>
        <a:p>
          <a:endParaRPr lang="es-ES"/>
        </a:p>
      </dgm:t>
    </dgm:pt>
    <dgm:pt modelId="{8A0BCC10-0560-4B73-AB20-2E543D3AFC71}" type="parTrans" cxnId="{56041B56-0854-4FE9-B565-278B1A2E63EA}">
      <dgm:prSet/>
      <dgm:spPr/>
      <dgm:t>
        <a:bodyPr/>
        <a:lstStyle/>
        <a:p>
          <a:endParaRPr lang="es-ES"/>
        </a:p>
      </dgm:t>
    </dgm:pt>
    <dgm:pt modelId="{BAE60AB7-91A9-4BAE-9CCA-63E500B8CC6E}">
      <dgm:prSet phldrT="[Texto]" phldr="1"/>
      <dgm:spPr/>
      <dgm:t>
        <a:bodyPr/>
        <a:lstStyle/>
        <a:p>
          <a:endParaRPr lang="es-ES" dirty="0"/>
        </a:p>
      </dgm:t>
    </dgm:pt>
    <dgm:pt modelId="{24B71689-7524-4638-84EE-DFA3E2B30081}" type="sibTrans" cxnId="{3B80FD6F-1654-401B-AECB-0828B39F20CE}">
      <dgm:prSet/>
      <dgm:spPr/>
      <dgm:t>
        <a:bodyPr/>
        <a:lstStyle/>
        <a:p>
          <a:endParaRPr lang="es-ES"/>
        </a:p>
      </dgm:t>
    </dgm:pt>
    <dgm:pt modelId="{3664A804-81AE-4D87-A7F0-EE2EC4B70AFA}" type="parTrans" cxnId="{3B80FD6F-1654-401B-AECB-0828B39F20CE}">
      <dgm:prSet/>
      <dgm:spPr/>
      <dgm:t>
        <a:bodyPr/>
        <a:lstStyle/>
        <a:p>
          <a:endParaRPr lang="es-ES"/>
        </a:p>
      </dgm:t>
    </dgm:pt>
    <dgm:pt modelId="{300C705A-2C90-4DD0-882B-22D56F53D464}">
      <dgm:prSet phldrT="[Texto]"/>
      <dgm:spPr/>
      <dgm:t>
        <a:bodyPr/>
        <a:lstStyle/>
        <a:p>
          <a:endParaRPr lang="es-ES" dirty="0"/>
        </a:p>
      </dgm:t>
    </dgm:pt>
    <dgm:pt modelId="{1DE3BCC0-9E9B-4A54-A882-3352C48749DF}" type="parTrans" cxnId="{06C3E1C2-1A72-4C1F-BFF1-88845E65DE55}">
      <dgm:prSet/>
      <dgm:spPr/>
      <dgm:t>
        <a:bodyPr/>
        <a:lstStyle/>
        <a:p>
          <a:endParaRPr lang="es-ES"/>
        </a:p>
      </dgm:t>
    </dgm:pt>
    <dgm:pt modelId="{65630FF6-8FD3-4E81-8D16-2AD2477F8BC0}" type="sibTrans" cxnId="{06C3E1C2-1A72-4C1F-BFF1-88845E65DE55}">
      <dgm:prSet/>
      <dgm:spPr/>
      <dgm:t>
        <a:bodyPr/>
        <a:lstStyle/>
        <a:p>
          <a:endParaRPr lang="es-ES"/>
        </a:p>
      </dgm:t>
    </dgm:pt>
    <dgm:pt modelId="{721442C1-AEA3-408C-BD5D-B7D66356C149}">
      <dgm:prSet phldrT="[Texto]"/>
      <dgm:spPr/>
      <dgm:t>
        <a:bodyPr/>
        <a:lstStyle/>
        <a:p>
          <a:endParaRPr lang="es-ES" dirty="0"/>
        </a:p>
      </dgm:t>
    </dgm:pt>
    <dgm:pt modelId="{EED08774-966E-42FF-8439-00C1A2BD4016}" type="parTrans" cxnId="{1A5E39D6-8D51-4D95-8393-E3E85F63327F}">
      <dgm:prSet/>
      <dgm:spPr/>
      <dgm:t>
        <a:bodyPr/>
        <a:lstStyle/>
        <a:p>
          <a:endParaRPr lang="es-ES"/>
        </a:p>
      </dgm:t>
    </dgm:pt>
    <dgm:pt modelId="{510F6CF0-97DD-4DEA-B08D-2F8C1A6DE662}" type="sibTrans" cxnId="{1A5E39D6-8D51-4D95-8393-E3E85F63327F}">
      <dgm:prSet/>
      <dgm:spPr/>
      <dgm:t>
        <a:bodyPr/>
        <a:lstStyle/>
        <a:p>
          <a:endParaRPr lang="es-ES"/>
        </a:p>
      </dgm:t>
    </dgm:pt>
    <dgm:pt modelId="{B4F7D41A-A483-4FB9-A672-14092D7183AE}">
      <dgm:prSet phldrT="[Texto]"/>
      <dgm:spPr/>
      <dgm:t>
        <a:bodyPr/>
        <a:lstStyle/>
        <a:p>
          <a:endParaRPr lang="es-ES" dirty="0"/>
        </a:p>
      </dgm:t>
    </dgm:pt>
    <dgm:pt modelId="{5687FC53-2B80-4A93-8B87-F07646C9EF8C}" type="parTrans" cxnId="{ABDE478D-EA59-41F6-89E5-840AE35AA208}">
      <dgm:prSet/>
      <dgm:spPr/>
      <dgm:t>
        <a:bodyPr/>
        <a:lstStyle/>
        <a:p>
          <a:endParaRPr lang="es-ES"/>
        </a:p>
      </dgm:t>
    </dgm:pt>
    <dgm:pt modelId="{6C385B51-1AF1-4D5A-B5A6-54E58837A201}" type="sibTrans" cxnId="{ABDE478D-EA59-41F6-89E5-840AE35AA208}">
      <dgm:prSet/>
      <dgm:spPr/>
      <dgm:t>
        <a:bodyPr/>
        <a:lstStyle/>
        <a:p>
          <a:endParaRPr lang="es-ES"/>
        </a:p>
      </dgm:t>
    </dgm:pt>
    <dgm:pt modelId="{FCE34E18-F4ED-46F5-906C-0243E6FD73E0}">
      <dgm:prSet phldrT="[Texto]"/>
      <dgm:spPr/>
      <dgm:t>
        <a:bodyPr/>
        <a:lstStyle/>
        <a:p>
          <a:endParaRPr lang="es-ES" dirty="0"/>
        </a:p>
      </dgm:t>
    </dgm:pt>
    <dgm:pt modelId="{40316E78-5B97-440A-B151-0C37C26282C3}" type="parTrans" cxnId="{751795FA-C48A-4D6D-B25C-84D3334E2FB2}">
      <dgm:prSet/>
      <dgm:spPr/>
      <dgm:t>
        <a:bodyPr/>
        <a:lstStyle/>
        <a:p>
          <a:endParaRPr lang="es-ES"/>
        </a:p>
      </dgm:t>
    </dgm:pt>
    <dgm:pt modelId="{F6CB4445-0F6B-4140-9889-DAB922EDA421}" type="sibTrans" cxnId="{751795FA-C48A-4D6D-B25C-84D3334E2FB2}">
      <dgm:prSet/>
      <dgm:spPr/>
      <dgm:t>
        <a:bodyPr/>
        <a:lstStyle/>
        <a:p>
          <a:endParaRPr lang="es-ES"/>
        </a:p>
      </dgm:t>
    </dgm:pt>
    <dgm:pt modelId="{2B7AD84F-078A-4846-A01E-87D6160811EE}">
      <dgm:prSet phldrT="[Texto]"/>
      <dgm:spPr/>
      <dgm:t>
        <a:bodyPr/>
        <a:lstStyle/>
        <a:p>
          <a:endParaRPr lang="es-ES" dirty="0"/>
        </a:p>
      </dgm:t>
    </dgm:pt>
    <dgm:pt modelId="{3D8C575E-AF85-4582-9776-E476D93D339D}" type="parTrans" cxnId="{04FFDFA9-D600-43BD-B923-8F2191039612}">
      <dgm:prSet/>
      <dgm:spPr/>
      <dgm:t>
        <a:bodyPr/>
        <a:lstStyle/>
        <a:p>
          <a:endParaRPr lang="es-ES"/>
        </a:p>
      </dgm:t>
    </dgm:pt>
    <dgm:pt modelId="{E1B1E0AE-D401-4F6A-8C3A-3861BF9FD417}" type="sibTrans" cxnId="{04FFDFA9-D600-43BD-B923-8F2191039612}">
      <dgm:prSet/>
      <dgm:spPr/>
      <dgm:t>
        <a:bodyPr/>
        <a:lstStyle/>
        <a:p>
          <a:endParaRPr lang="es-ES"/>
        </a:p>
      </dgm:t>
    </dgm:pt>
    <dgm:pt modelId="{C71B0452-69BC-4E54-82C8-D89D078CB5CE}">
      <dgm:prSet phldrT="[Texto]"/>
      <dgm:spPr/>
      <dgm:t>
        <a:bodyPr/>
        <a:lstStyle/>
        <a:p>
          <a:endParaRPr lang="es-ES" dirty="0"/>
        </a:p>
      </dgm:t>
    </dgm:pt>
    <dgm:pt modelId="{0753F540-C321-4D1F-B1E6-3E0A41FF02CC}" type="parTrans" cxnId="{927EE574-E077-4E98-8F81-8C37BF436290}">
      <dgm:prSet/>
      <dgm:spPr/>
      <dgm:t>
        <a:bodyPr/>
        <a:lstStyle/>
        <a:p>
          <a:endParaRPr lang="es-ES"/>
        </a:p>
      </dgm:t>
    </dgm:pt>
    <dgm:pt modelId="{5E8D89C8-3322-4154-B82B-41B679C3CCEF}" type="sibTrans" cxnId="{927EE574-E077-4E98-8F81-8C37BF436290}">
      <dgm:prSet/>
      <dgm:spPr/>
      <dgm:t>
        <a:bodyPr/>
        <a:lstStyle/>
        <a:p>
          <a:endParaRPr lang="es-ES"/>
        </a:p>
      </dgm:t>
    </dgm:pt>
    <dgm:pt modelId="{8E951791-2320-452C-AB0F-98AD5E75A202}">
      <dgm:prSet phldrT="[Texto]"/>
      <dgm:spPr/>
      <dgm:t>
        <a:bodyPr/>
        <a:lstStyle/>
        <a:p>
          <a:endParaRPr lang="es-ES" dirty="0"/>
        </a:p>
      </dgm:t>
    </dgm:pt>
    <dgm:pt modelId="{89C1A32B-821A-4EAD-8661-9E355B2FD095}" type="parTrans" cxnId="{44828DCF-A87B-4C84-A61D-1394D988DBD8}">
      <dgm:prSet/>
      <dgm:spPr/>
      <dgm:t>
        <a:bodyPr/>
        <a:lstStyle/>
        <a:p>
          <a:endParaRPr lang="es-ES"/>
        </a:p>
      </dgm:t>
    </dgm:pt>
    <dgm:pt modelId="{4F6C799A-ED4B-480A-A58F-E293D73A8BD7}" type="sibTrans" cxnId="{44828DCF-A87B-4C84-A61D-1394D988DBD8}">
      <dgm:prSet/>
      <dgm:spPr/>
      <dgm:t>
        <a:bodyPr/>
        <a:lstStyle/>
        <a:p>
          <a:endParaRPr lang="es-ES"/>
        </a:p>
      </dgm:t>
    </dgm:pt>
    <dgm:pt modelId="{657D7664-E2A3-481D-B50C-EA9486174A3E}">
      <dgm:prSet phldrT="[Texto]"/>
      <dgm:spPr/>
      <dgm:t>
        <a:bodyPr/>
        <a:lstStyle/>
        <a:p>
          <a:endParaRPr lang="es-ES" dirty="0"/>
        </a:p>
      </dgm:t>
    </dgm:pt>
    <dgm:pt modelId="{A0F4036A-AF99-4EED-9CA1-A603A3585D5E}" type="parTrans" cxnId="{B59345AF-966B-41ED-B891-16DEBEEF87F7}">
      <dgm:prSet/>
      <dgm:spPr/>
      <dgm:t>
        <a:bodyPr/>
        <a:lstStyle/>
        <a:p>
          <a:endParaRPr lang="es-ES"/>
        </a:p>
      </dgm:t>
    </dgm:pt>
    <dgm:pt modelId="{379CDFF3-9E73-4459-A843-6EEA5550D7B7}" type="sibTrans" cxnId="{B59345AF-966B-41ED-B891-16DEBEEF87F7}">
      <dgm:prSet/>
      <dgm:spPr/>
      <dgm:t>
        <a:bodyPr/>
        <a:lstStyle/>
        <a:p>
          <a:endParaRPr lang="es-ES"/>
        </a:p>
      </dgm:t>
    </dgm:pt>
    <dgm:pt modelId="{DA0FE6DE-5C53-4CE6-B2C7-E5B589175C73}">
      <dgm:prSet phldrT="[Texto]"/>
      <dgm:spPr/>
      <dgm:t>
        <a:bodyPr/>
        <a:lstStyle/>
        <a:p>
          <a:endParaRPr lang="es-ES" dirty="0"/>
        </a:p>
      </dgm:t>
    </dgm:pt>
    <dgm:pt modelId="{88AA9B54-1DB5-4F03-A2B2-9A6F33B1DCF5}" type="parTrans" cxnId="{AE663777-97EB-4947-8A21-C08ECCC4AB49}">
      <dgm:prSet/>
      <dgm:spPr/>
      <dgm:t>
        <a:bodyPr/>
        <a:lstStyle/>
        <a:p>
          <a:endParaRPr lang="es-ES"/>
        </a:p>
      </dgm:t>
    </dgm:pt>
    <dgm:pt modelId="{E16D85E8-9F4A-452A-A85F-6D38FDC5CDB3}" type="sibTrans" cxnId="{AE663777-97EB-4947-8A21-C08ECCC4AB49}">
      <dgm:prSet/>
      <dgm:spPr/>
      <dgm:t>
        <a:bodyPr/>
        <a:lstStyle/>
        <a:p>
          <a:endParaRPr lang="es-ES"/>
        </a:p>
      </dgm:t>
    </dgm:pt>
    <dgm:pt modelId="{071D7DED-D2C4-4384-AA58-2834FEF1C610}">
      <dgm:prSet phldrT="[Texto]"/>
      <dgm:spPr/>
      <dgm:t>
        <a:bodyPr/>
        <a:lstStyle/>
        <a:p>
          <a:endParaRPr lang="es-ES" dirty="0"/>
        </a:p>
      </dgm:t>
    </dgm:pt>
    <dgm:pt modelId="{F6F32A68-F62B-424A-ACFE-6418E6A1E778}" type="parTrans" cxnId="{CB66A85A-F346-4230-8754-5AB7FCDDA30A}">
      <dgm:prSet/>
      <dgm:spPr/>
      <dgm:t>
        <a:bodyPr/>
        <a:lstStyle/>
        <a:p>
          <a:endParaRPr lang="es-ES"/>
        </a:p>
      </dgm:t>
    </dgm:pt>
    <dgm:pt modelId="{64C2E81C-6B39-4385-8B87-490CC04345F1}" type="sibTrans" cxnId="{CB66A85A-F346-4230-8754-5AB7FCDDA30A}">
      <dgm:prSet/>
      <dgm:spPr/>
      <dgm:t>
        <a:bodyPr/>
        <a:lstStyle/>
        <a:p>
          <a:endParaRPr lang="es-ES"/>
        </a:p>
      </dgm:t>
    </dgm:pt>
    <dgm:pt modelId="{137D28BB-3801-4E26-ACA9-233A4669511E}">
      <dgm:prSet phldrT="[Texto]"/>
      <dgm:spPr/>
      <dgm:t>
        <a:bodyPr/>
        <a:lstStyle/>
        <a:p>
          <a:endParaRPr lang="es-ES" dirty="0"/>
        </a:p>
      </dgm:t>
    </dgm:pt>
    <dgm:pt modelId="{6CB825A8-40AF-445F-AEC2-6D21C66871BC}" type="parTrans" cxnId="{C193F86A-822F-4924-A0B4-513D46C7492D}">
      <dgm:prSet/>
      <dgm:spPr/>
      <dgm:t>
        <a:bodyPr/>
        <a:lstStyle/>
        <a:p>
          <a:endParaRPr lang="es-ES"/>
        </a:p>
      </dgm:t>
    </dgm:pt>
    <dgm:pt modelId="{AA295676-5E3F-481A-9145-F0D132CFC15B}" type="sibTrans" cxnId="{C193F86A-822F-4924-A0B4-513D46C7492D}">
      <dgm:prSet/>
      <dgm:spPr/>
      <dgm:t>
        <a:bodyPr/>
        <a:lstStyle/>
        <a:p>
          <a:endParaRPr lang="es-ES"/>
        </a:p>
      </dgm:t>
    </dgm:pt>
    <dgm:pt modelId="{9DA3DD07-4515-4E99-8116-384154073775}">
      <dgm:prSet phldrT="[Texto]"/>
      <dgm:spPr/>
      <dgm:t>
        <a:bodyPr/>
        <a:lstStyle/>
        <a:p>
          <a:endParaRPr lang="es-ES" dirty="0"/>
        </a:p>
      </dgm:t>
    </dgm:pt>
    <dgm:pt modelId="{8FA7BAE4-A73F-43A7-B0B6-AE56C7B92433}" type="parTrans" cxnId="{37DE8B3A-7291-46CA-BB29-EE93CF5256E8}">
      <dgm:prSet/>
      <dgm:spPr/>
      <dgm:t>
        <a:bodyPr/>
        <a:lstStyle/>
        <a:p>
          <a:endParaRPr lang="es-ES"/>
        </a:p>
      </dgm:t>
    </dgm:pt>
    <dgm:pt modelId="{5E378608-F2FA-44FC-BC6D-1AB96804CDD8}" type="sibTrans" cxnId="{37DE8B3A-7291-46CA-BB29-EE93CF5256E8}">
      <dgm:prSet/>
      <dgm:spPr/>
      <dgm:t>
        <a:bodyPr/>
        <a:lstStyle/>
        <a:p>
          <a:endParaRPr lang="es-ES"/>
        </a:p>
      </dgm:t>
    </dgm:pt>
    <dgm:pt modelId="{7DBB9AF9-1BA2-49E1-A9FD-22CAD6DB8263}">
      <dgm:prSet phldrT="[Texto]"/>
      <dgm:spPr/>
      <dgm:t>
        <a:bodyPr/>
        <a:lstStyle/>
        <a:p>
          <a:endParaRPr lang="es-ES" dirty="0"/>
        </a:p>
      </dgm:t>
    </dgm:pt>
    <dgm:pt modelId="{12946201-589B-465E-AE23-0B01E8CA5DB5}" type="parTrans" cxnId="{A0C00C09-0017-4B3E-8530-C9A8507E6FD3}">
      <dgm:prSet/>
      <dgm:spPr/>
      <dgm:t>
        <a:bodyPr/>
        <a:lstStyle/>
        <a:p>
          <a:endParaRPr lang="es-ES"/>
        </a:p>
      </dgm:t>
    </dgm:pt>
    <dgm:pt modelId="{FDC2C51A-70F7-4504-BB08-A1D78234F83C}" type="sibTrans" cxnId="{A0C00C09-0017-4B3E-8530-C9A8507E6FD3}">
      <dgm:prSet/>
      <dgm:spPr/>
      <dgm:t>
        <a:bodyPr/>
        <a:lstStyle/>
        <a:p>
          <a:endParaRPr lang="es-ES"/>
        </a:p>
      </dgm:t>
    </dgm:pt>
    <dgm:pt modelId="{08E9AE6C-5109-4EC7-B761-4B7464F27A01}">
      <dgm:prSet phldrT="[Texto]"/>
      <dgm:spPr/>
      <dgm:t>
        <a:bodyPr/>
        <a:lstStyle/>
        <a:p>
          <a:endParaRPr lang="es-ES" dirty="0"/>
        </a:p>
      </dgm:t>
    </dgm:pt>
    <dgm:pt modelId="{1A3A0E94-3D85-4F14-A93C-94A1CBA1D948}" type="parTrans" cxnId="{365C12F1-F1E4-4CD1-B5A2-43DDE9150074}">
      <dgm:prSet/>
      <dgm:spPr/>
      <dgm:t>
        <a:bodyPr/>
        <a:lstStyle/>
        <a:p>
          <a:endParaRPr lang="es-ES"/>
        </a:p>
      </dgm:t>
    </dgm:pt>
    <dgm:pt modelId="{F57144A4-A251-420F-BECE-F249A9DEC83F}" type="sibTrans" cxnId="{365C12F1-F1E4-4CD1-B5A2-43DDE9150074}">
      <dgm:prSet/>
      <dgm:spPr/>
      <dgm:t>
        <a:bodyPr/>
        <a:lstStyle/>
        <a:p>
          <a:endParaRPr lang="es-ES"/>
        </a:p>
      </dgm:t>
    </dgm:pt>
    <dgm:pt modelId="{D057FA94-E3AF-4BD2-956C-52FEEDF2F0A2}">
      <dgm:prSet phldrT="[Texto]"/>
      <dgm:spPr/>
      <dgm:t>
        <a:bodyPr/>
        <a:lstStyle/>
        <a:p>
          <a:endParaRPr lang="es-ES" dirty="0"/>
        </a:p>
      </dgm:t>
    </dgm:pt>
    <dgm:pt modelId="{6B86A24A-1B27-4F24-B628-F7B92C3A3DB7}" type="parTrans" cxnId="{1E6D7568-A075-4ECE-B8EB-6E975412D140}">
      <dgm:prSet/>
      <dgm:spPr/>
      <dgm:t>
        <a:bodyPr/>
        <a:lstStyle/>
        <a:p>
          <a:endParaRPr lang="es-ES"/>
        </a:p>
      </dgm:t>
    </dgm:pt>
    <dgm:pt modelId="{9B57A6BA-2B95-4C37-8961-8A203DFC02AD}" type="sibTrans" cxnId="{1E6D7568-A075-4ECE-B8EB-6E975412D140}">
      <dgm:prSet/>
      <dgm:spPr/>
      <dgm:t>
        <a:bodyPr/>
        <a:lstStyle/>
        <a:p>
          <a:endParaRPr lang="es-ES"/>
        </a:p>
      </dgm:t>
    </dgm:pt>
    <dgm:pt modelId="{035A6E6A-A8DA-472E-9D3B-DE191DD38FFE}">
      <dgm:prSet phldrT="[Texto]"/>
      <dgm:spPr/>
      <dgm:t>
        <a:bodyPr/>
        <a:lstStyle/>
        <a:p>
          <a:endParaRPr lang="es-ES" dirty="0"/>
        </a:p>
      </dgm:t>
    </dgm:pt>
    <dgm:pt modelId="{012F0722-FC5F-4766-B732-C33EA4DB09A0}" type="parTrans" cxnId="{9F64DD0E-B672-4F91-B9E7-A699AEFA3557}">
      <dgm:prSet/>
      <dgm:spPr/>
      <dgm:t>
        <a:bodyPr/>
        <a:lstStyle/>
        <a:p>
          <a:endParaRPr lang="es-ES"/>
        </a:p>
      </dgm:t>
    </dgm:pt>
    <dgm:pt modelId="{A9D38D01-F0FC-4863-8C8D-6C81AA2B57FD}" type="sibTrans" cxnId="{9F64DD0E-B672-4F91-B9E7-A699AEFA3557}">
      <dgm:prSet/>
      <dgm:spPr/>
      <dgm:t>
        <a:bodyPr/>
        <a:lstStyle/>
        <a:p>
          <a:endParaRPr lang="es-ES"/>
        </a:p>
      </dgm:t>
    </dgm:pt>
    <dgm:pt modelId="{A57562F8-24AC-4C8A-A04F-8C1B4921C2AC}">
      <dgm:prSet phldrT="[Texto]"/>
      <dgm:spPr/>
      <dgm:t>
        <a:bodyPr/>
        <a:lstStyle/>
        <a:p>
          <a:endParaRPr lang="es-ES" dirty="0"/>
        </a:p>
      </dgm:t>
    </dgm:pt>
    <dgm:pt modelId="{805D4179-BD41-4A13-8472-1604C845184E}" type="parTrans" cxnId="{DA4D2DD7-261F-4D35-A4B1-9EFE9B9C7C02}">
      <dgm:prSet/>
      <dgm:spPr/>
      <dgm:t>
        <a:bodyPr/>
        <a:lstStyle/>
        <a:p>
          <a:endParaRPr lang="es-ES"/>
        </a:p>
      </dgm:t>
    </dgm:pt>
    <dgm:pt modelId="{0FDCB757-5488-43F9-848F-B5031807ECC6}" type="sibTrans" cxnId="{DA4D2DD7-261F-4D35-A4B1-9EFE9B9C7C02}">
      <dgm:prSet/>
      <dgm:spPr/>
      <dgm:t>
        <a:bodyPr/>
        <a:lstStyle/>
        <a:p>
          <a:endParaRPr lang="es-ES"/>
        </a:p>
      </dgm:t>
    </dgm:pt>
    <dgm:pt modelId="{0B81A8ED-3ED0-4EDC-B11F-44CD3CB26425}">
      <dgm:prSet phldrT="[Texto]"/>
      <dgm:spPr/>
      <dgm:t>
        <a:bodyPr/>
        <a:lstStyle/>
        <a:p>
          <a:endParaRPr lang="es-ES" dirty="0"/>
        </a:p>
      </dgm:t>
    </dgm:pt>
    <dgm:pt modelId="{75F3466D-47EA-4B15-8138-AA0F18033F8C}" type="parTrans" cxnId="{1D8B7C4F-1A60-41CD-9728-7BA46CAB8181}">
      <dgm:prSet/>
      <dgm:spPr/>
      <dgm:t>
        <a:bodyPr/>
        <a:lstStyle/>
        <a:p>
          <a:endParaRPr lang="es-ES"/>
        </a:p>
      </dgm:t>
    </dgm:pt>
    <dgm:pt modelId="{3EA8A26A-1E52-4CD9-9D6A-8A3E460EC552}" type="sibTrans" cxnId="{1D8B7C4F-1A60-41CD-9728-7BA46CAB8181}">
      <dgm:prSet/>
      <dgm:spPr/>
      <dgm:t>
        <a:bodyPr/>
        <a:lstStyle/>
        <a:p>
          <a:endParaRPr lang="es-ES"/>
        </a:p>
      </dgm:t>
    </dgm:pt>
    <dgm:pt modelId="{05C02391-A088-4F8C-8ADA-39E31A35FB6C}">
      <dgm:prSet phldrT="[Texto]"/>
      <dgm:spPr/>
      <dgm:t>
        <a:bodyPr/>
        <a:lstStyle/>
        <a:p>
          <a:endParaRPr lang="es-ES" dirty="0"/>
        </a:p>
      </dgm:t>
    </dgm:pt>
    <dgm:pt modelId="{B20D6AB8-1EAB-4927-9100-878536F41063}" type="parTrans" cxnId="{7F6CB044-B0D1-4863-AF05-D486DB6E5265}">
      <dgm:prSet/>
      <dgm:spPr/>
      <dgm:t>
        <a:bodyPr/>
        <a:lstStyle/>
        <a:p>
          <a:endParaRPr lang="es-ES"/>
        </a:p>
      </dgm:t>
    </dgm:pt>
    <dgm:pt modelId="{064D177B-CAF6-4ED4-9595-DF5B72412337}" type="sibTrans" cxnId="{7F6CB044-B0D1-4863-AF05-D486DB6E5265}">
      <dgm:prSet/>
      <dgm:spPr/>
      <dgm:t>
        <a:bodyPr/>
        <a:lstStyle/>
        <a:p>
          <a:endParaRPr lang="es-ES"/>
        </a:p>
      </dgm:t>
    </dgm:pt>
    <dgm:pt modelId="{058F5956-0CB2-4996-B911-DC8A9915DBC3}">
      <dgm:prSet phldrT="[Texto]"/>
      <dgm:spPr/>
      <dgm:t>
        <a:bodyPr/>
        <a:lstStyle/>
        <a:p>
          <a:endParaRPr lang="es-ES" dirty="0"/>
        </a:p>
      </dgm:t>
    </dgm:pt>
    <dgm:pt modelId="{4E50A0EF-CA39-4EEF-B81B-4E70099CC591}" type="parTrans" cxnId="{367EF58B-BBD9-4CF0-B6F7-1A27CE2A013E}">
      <dgm:prSet/>
      <dgm:spPr/>
      <dgm:t>
        <a:bodyPr/>
        <a:lstStyle/>
        <a:p>
          <a:endParaRPr lang="es-ES"/>
        </a:p>
      </dgm:t>
    </dgm:pt>
    <dgm:pt modelId="{59906EF5-CDE2-4DE6-9E78-2F2CD9CF2BD7}" type="sibTrans" cxnId="{367EF58B-BBD9-4CF0-B6F7-1A27CE2A013E}">
      <dgm:prSet/>
      <dgm:spPr/>
      <dgm:t>
        <a:bodyPr/>
        <a:lstStyle/>
        <a:p>
          <a:endParaRPr lang="es-ES"/>
        </a:p>
      </dgm:t>
    </dgm:pt>
    <dgm:pt modelId="{46901DDE-2223-4FAA-BD53-E505CB99C3FA}">
      <dgm:prSet phldrT="[Texto]"/>
      <dgm:spPr/>
      <dgm:t>
        <a:bodyPr/>
        <a:lstStyle/>
        <a:p>
          <a:endParaRPr lang="es-ES" dirty="0"/>
        </a:p>
      </dgm:t>
    </dgm:pt>
    <dgm:pt modelId="{89261F0A-0EA9-4717-940F-24CEAAF8B6CF}" type="parTrans" cxnId="{8CF99C6D-AAAB-4C72-8B90-E60E52B71A98}">
      <dgm:prSet/>
      <dgm:spPr/>
      <dgm:t>
        <a:bodyPr/>
        <a:lstStyle/>
        <a:p>
          <a:endParaRPr lang="es-ES"/>
        </a:p>
      </dgm:t>
    </dgm:pt>
    <dgm:pt modelId="{EE0A2AE7-BB57-4FB9-AA90-D7351B429D47}" type="sibTrans" cxnId="{8CF99C6D-AAAB-4C72-8B90-E60E52B71A98}">
      <dgm:prSet/>
      <dgm:spPr/>
      <dgm:t>
        <a:bodyPr/>
        <a:lstStyle/>
        <a:p>
          <a:endParaRPr lang="es-ES"/>
        </a:p>
      </dgm:t>
    </dgm:pt>
    <dgm:pt modelId="{437499D6-ABE7-4F28-B442-524C77FC761A}">
      <dgm:prSet phldrT="[Texto]"/>
      <dgm:spPr/>
      <dgm:t>
        <a:bodyPr/>
        <a:lstStyle/>
        <a:p>
          <a:endParaRPr lang="es-ES" dirty="0"/>
        </a:p>
      </dgm:t>
    </dgm:pt>
    <dgm:pt modelId="{C86A3242-2F67-4217-BD69-E56C38A34D53}" type="parTrans" cxnId="{BB687109-1A85-4131-8D8A-6D53652EBDDC}">
      <dgm:prSet/>
      <dgm:spPr/>
      <dgm:t>
        <a:bodyPr/>
        <a:lstStyle/>
        <a:p>
          <a:endParaRPr lang="es-ES"/>
        </a:p>
      </dgm:t>
    </dgm:pt>
    <dgm:pt modelId="{5DA3E871-B8CE-4686-BC91-093E05F96694}" type="sibTrans" cxnId="{BB687109-1A85-4131-8D8A-6D53652EBDDC}">
      <dgm:prSet/>
      <dgm:spPr/>
      <dgm:t>
        <a:bodyPr/>
        <a:lstStyle/>
        <a:p>
          <a:endParaRPr lang="es-ES"/>
        </a:p>
      </dgm:t>
    </dgm:pt>
    <dgm:pt modelId="{B5594754-3729-44BA-B100-29A6C7432964}">
      <dgm:prSet phldrT="[Texto]"/>
      <dgm:spPr/>
      <dgm:t>
        <a:bodyPr/>
        <a:lstStyle/>
        <a:p>
          <a:endParaRPr lang="es-ES" dirty="0"/>
        </a:p>
      </dgm:t>
    </dgm:pt>
    <dgm:pt modelId="{E03DC4C4-AAD9-459D-9B7A-4C5EEE8D922E}" type="parTrans" cxnId="{6B468910-0C5D-482B-96F0-AEBA811B9969}">
      <dgm:prSet/>
      <dgm:spPr/>
      <dgm:t>
        <a:bodyPr/>
        <a:lstStyle/>
        <a:p>
          <a:endParaRPr lang="es-ES"/>
        </a:p>
      </dgm:t>
    </dgm:pt>
    <dgm:pt modelId="{ABD24D81-3B07-4E75-9439-766253F08999}" type="sibTrans" cxnId="{6B468910-0C5D-482B-96F0-AEBA811B9969}">
      <dgm:prSet/>
      <dgm:spPr/>
      <dgm:t>
        <a:bodyPr/>
        <a:lstStyle/>
        <a:p>
          <a:endParaRPr lang="es-ES"/>
        </a:p>
      </dgm:t>
    </dgm:pt>
    <dgm:pt modelId="{1216A425-43C9-4D62-AF0F-3227DB54453A}">
      <dgm:prSet phldrT="[Texto]"/>
      <dgm:spPr/>
      <dgm:t>
        <a:bodyPr/>
        <a:lstStyle/>
        <a:p>
          <a:endParaRPr lang="es-ES" dirty="0"/>
        </a:p>
      </dgm:t>
    </dgm:pt>
    <dgm:pt modelId="{AAB4B5E6-9970-40D6-8E34-4C83A7295FE9}" type="parTrans" cxnId="{26BBCF8C-DFD7-4E0B-BD66-DD0F07CC0E48}">
      <dgm:prSet/>
      <dgm:spPr/>
      <dgm:t>
        <a:bodyPr/>
        <a:lstStyle/>
        <a:p>
          <a:endParaRPr lang="es-ES"/>
        </a:p>
      </dgm:t>
    </dgm:pt>
    <dgm:pt modelId="{F4BA668A-D541-4A03-BB73-05C1D55B9096}" type="sibTrans" cxnId="{26BBCF8C-DFD7-4E0B-BD66-DD0F07CC0E48}">
      <dgm:prSet/>
      <dgm:spPr/>
      <dgm:t>
        <a:bodyPr/>
        <a:lstStyle/>
        <a:p>
          <a:endParaRPr lang="es-ES"/>
        </a:p>
      </dgm:t>
    </dgm:pt>
    <dgm:pt modelId="{66E3AC4A-78D3-49D9-B32A-3B401AB7EF99}">
      <dgm:prSet phldrT="[Texto]"/>
      <dgm:spPr/>
      <dgm:t>
        <a:bodyPr/>
        <a:lstStyle/>
        <a:p>
          <a:endParaRPr lang="es-ES" dirty="0"/>
        </a:p>
      </dgm:t>
    </dgm:pt>
    <dgm:pt modelId="{76A66221-BEEC-4D43-A039-F1E310485A46}" type="parTrans" cxnId="{04DBD70A-8C65-4511-BF3B-A47663613CEE}">
      <dgm:prSet/>
      <dgm:spPr/>
      <dgm:t>
        <a:bodyPr/>
        <a:lstStyle/>
        <a:p>
          <a:endParaRPr lang="es-ES"/>
        </a:p>
      </dgm:t>
    </dgm:pt>
    <dgm:pt modelId="{71EF8C2E-1760-4610-90EB-E81B2F58651B}" type="sibTrans" cxnId="{04DBD70A-8C65-4511-BF3B-A47663613CEE}">
      <dgm:prSet/>
      <dgm:spPr/>
      <dgm:t>
        <a:bodyPr/>
        <a:lstStyle/>
        <a:p>
          <a:endParaRPr lang="es-ES"/>
        </a:p>
      </dgm:t>
    </dgm:pt>
    <dgm:pt modelId="{727C7CBC-277A-4989-9F6C-5E99E1A075D6}">
      <dgm:prSet phldrT="[Texto]"/>
      <dgm:spPr/>
      <dgm:t>
        <a:bodyPr/>
        <a:lstStyle/>
        <a:p>
          <a:endParaRPr lang="es-ES" dirty="0"/>
        </a:p>
      </dgm:t>
    </dgm:pt>
    <dgm:pt modelId="{E450088D-30B8-4DAE-9322-99F8C35F0920}" type="parTrans" cxnId="{DA1F7296-14D4-4AF0-B6B8-327C1AD70CB9}">
      <dgm:prSet/>
      <dgm:spPr/>
      <dgm:t>
        <a:bodyPr/>
        <a:lstStyle/>
        <a:p>
          <a:endParaRPr lang="es-ES"/>
        </a:p>
      </dgm:t>
    </dgm:pt>
    <dgm:pt modelId="{22247A99-882F-44F3-B5EE-F508A744758B}" type="sibTrans" cxnId="{DA1F7296-14D4-4AF0-B6B8-327C1AD70CB9}">
      <dgm:prSet/>
      <dgm:spPr/>
      <dgm:t>
        <a:bodyPr/>
        <a:lstStyle/>
        <a:p>
          <a:endParaRPr lang="es-ES"/>
        </a:p>
      </dgm:t>
    </dgm:pt>
    <dgm:pt modelId="{1028BF4D-E55D-42A2-9408-E18D887B0B33}">
      <dgm:prSet phldrT="[Texto]"/>
      <dgm:spPr/>
      <dgm:t>
        <a:bodyPr/>
        <a:lstStyle/>
        <a:p>
          <a:endParaRPr lang="es-ES" dirty="0"/>
        </a:p>
      </dgm:t>
    </dgm:pt>
    <dgm:pt modelId="{7EA5BB35-758B-4336-9C36-BD0A2738B765}" type="parTrans" cxnId="{6F9EA308-5883-453D-AB1B-2D7DEDE73B76}">
      <dgm:prSet/>
      <dgm:spPr/>
      <dgm:t>
        <a:bodyPr/>
        <a:lstStyle/>
        <a:p>
          <a:endParaRPr lang="es-ES"/>
        </a:p>
      </dgm:t>
    </dgm:pt>
    <dgm:pt modelId="{C9341846-A06C-4258-B3D0-18BFDF8BAA8D}" type="sibTrans" cxnId="{6F9EA308-5883-453D-AB1B-2D7DEDE73B76}">
      <dgm:prSet/>
      <dgm:spPr/>
      <dgm:t>
        <a:bodyPr/>
        <a:lstStyle/>
        <a:p>
          <a:endParaRPr lang="es-ES"/>
        </a:p>
      </dgm:t>
    </dgm:pt>
    <dgm:pt modelId="{9596490A-9759-4BDA-A72C-CA284F5388AF}">
      <dgm:prSet phldrT="[Texto]"/>
      <dgm:spPr/>
      <dgm:t>
        <a:bodyPr/>
        <a:lstStyle/>
        <a:p>
          <a:endParaRPr lang="es-ES" dirty="0"/>
        </a:p>
      </dgm:t>
    </dgm:pt>
    <dgm:pt modelId="{13201689-1B9C-47E2-8A69-A59548669D12}" type="parTrans" cxnId="{AED277D3-9AC6-453D-89C3-63508FECD0BE}">
      <dgm:prSet/>
      <dgm:spPr/>
      <dgm:t>
        <a:bodyPr/>
        <a:lstStyle/>
        <a:p>
          <a:endParaRPr lang="es-ES"/>
        </a:p>
      </dgm:t>
    </dgm:pt>
    <dgm:pt modelId="{248E0A36-B689-4DFD-B032-C096A482B4A7}" type="sibTrans" cxnId="{AED277D3-9AC6-453D-89C3-63508FECD0BE}">
      <dgm:prSet/>
      <dgm:spPr/>
      <dgm:t>
        <a:bodyPr/>
        <a:lstStyle/>
        <a:p>
          <a:endParaRPr lang="es-ES"/>
        </a:p>
      </dgm:t>
    </dgm:pt>
    <dgm:pt modelId="{DB16BA85-E92E-44CD-A1C2-C6B630B7DF0B}">
      <dgm:prSet phldrT="[Texto]"/>
      <dgm:spPr/>
      <dgm:t>
        <a:bodyPr/>
        <a:lstStyle/>
        <a:p>
          <a:endParaRPr lang="es-ES" dirty="0"/>
        </a:p>
      </dgm:t>
    </dgm:pt>
    <dgm:pt modelId="{514B40F8-0571-43DA-BFE0-DB9E54B788F5}" type="parTrans" cxnId="{3ADA054C-EFBB-4D2A-9446-C06466C41351}">
      <dgm:prSet/>
      <dgm:spPr/>
      <dgm:t>
        <a:bodyPr/>
        <a:lstStyle/>
        <a:p>
          <a:endParaRPr lang="es-ES"/>
        </a:p>
      </dgm:t>
    </dgm:pt>
    <dgm:pt modelId="{35554216-DA84-475E-A7E3-4163BE71A3C0}" type="sibTrans" cxnId="{3ADA054C-EFBB-4D2A-9446-C06466C41351}">
      <dgm:prSet/>
      <dgm:spPr/>
      <dgm:t>
        <a:bodyPr/>
        <a:lstStyle/>
        <a:p>
          <a:endParaRPr lang="es-ES"/>
        </a:p>
      </dgm:t>
    </dgm:pt>
    <dgm:pt modelId="{6C5A188D-6353-4F0C-AF63-BE3876C48CB8}">
      <dgm:prSet phldrT="[Texto]"/>
      <dgm:spPr/>
      <dgm:t>
        <a:bodyPr/>
        <a:lstStyle/>
        <a:p>
          <a:endParaRPr lang="es-ES" dirty="0"/>
        </a:p>
      </dgm:t>
    </dgm:pt>
    <dgm:pt modelId="{088805ED-78FB-45BD-BA38-823DB93C008A}" type="parTrans" cxnId="{79F8D924-C002-448D-8350-229016BDB336}">
      <dgm:prSet/>
      <dgm:spPr/>
      <dgm:t>
        <a:bodyPr/>
        <a:lstStyle/>
        <a:p>
          <a:endParaRPr lang="es-ES"/>
        </a:p>
      </dgm:t>
    </dgm:pt>
    <dgm:pt modelId="{C46BDE0C-6E91-45EF-915A-B479D86DEEFC}" type="sibTrans" cxnId="{79F8D924-C002-448D-8350-229016BDB336}">
      <dgm:prSet/>
      <dgm:spPr/>
      <dgm:t>
        <a:bodyPr/>
        <a:lstStyle/>
        <a:p>
          <a:endParaRPr lang="es-ES"/>
        </a:p>
      </dgm:t>
    </dgm:pt>
    <dgm:pt modelId="{30540CC0-3387-4706-9CC6-E2F4A67E688D}">
      <dgm:prSet phldrT="[Texto]"/>
      <dgm:spPr/>
      <dgm:t>
        <a:bodyPr/>
        <a:lstStyle/>
        <a:p>
          <a:endParaRPr lang="es-ES" dirty="0"/>
        </a:p>
      </dgm:t>
    </dgm:pt>
    <dgm:pt modelId="{3AA55676-3083-46DB-9694-F4EDC84BCA64}" type="parTrans" cxnId="{06B26177-3B75-42C5-A201-53D95CDE481F}">
      <dgm:prSet/>
      <dgm:spPr/>
      <dgm:t>
        <a:bodyPr/>
        <a:lstStyle/>
        <a:p>
          <a:endParaRPr lang="es-ES"/>
        </a:p>
      </dgm:t>
    </dgm:pt>
    <dgm:pt modelId="{51530756-7692-45A7-82D4-4BFAD8524230}" type="sibTrans" cxnId="{06B26177-3B75-42C5-A201-53D95CDE481F}">
      <dgm:prSet/>
      <dgm:spPr/>
      <dgm:t>
        <a:bodyPr/>
        <a:lstStyle/>
        <a:p>
          <a:endParaRPr lang="es-ES"/>
        </a:p>
      </dgm:t>
    </dgm:pt>
    <dgm:pt modelId="{D5A19036-B824-4C63-9E10-9A9B14560A43}">
      <dgm:prSet phldrT="[Texto]"/>
      <dgm:spPr/>
      <dgm:t>
        <a:bodyPr/>
        <a:lstStyle/>
        <a:p>
          <a:endParaRPr lang="es-ES" dirty="0"/>
        </a:p>
      </dgm:t>
    </dgm:pt>
    <dgm:pt modelId="{4236506F-5ECC-4A65-8C9B-5AE314E77957}" type="parTrans" cxnId="{195B1034-EC44-43C2-BA62-4184FBFBD193}">
      <dgm:prSet/>
      <dgm:spPr/>
      <dgm:t>
        <a:bodyPr/>
        <a:lstStyle/>
        <a:p>
          <a:endParaRPr lang="es-ES"/>
        </a:p>
      </dgm:t>
    </dgm:pt>
    <dgm:pt modelId="{E7A0ECA3-577F-4D4F-BFD4-3FB4F7543242}" type="sibTrans" cxnId="{195B1034-EC44-43C2-BA62-4184FBFBD193}">
      <dgm:prSet/>
      <dgm:spPr/>
      <dgm:t>
        <a:bodyPr/>
        <a:lstStyle/>
        <a:p>
          <a:endParaRPr lang="es-ES"/>
        </a:p>
      </dgm:t>
    </dgm:pt>
    <dgm:pt modelId="{82C3FBFD-4F82-4072-B058-85A6CAFAE8DC}">
      <dgm:prSet phldrT="[Texto]"/>
      <dgm:spPr/>
      <dgm:t>
        <a:bodyPr/>
        <a:lstStyle/>
        <a:p>
          <a:endParaRPr lang="es-ES" dirty="0"/>
        </a:p>
      </dgm:t>
    </dgm:pt>
    <dgm:pt modelId="{8EE08A04-0735-42BE-A1F6-2A34E612DAB0}" type="parTrans" cxnId="{26E9D5CE-0214-45D1-BA73-6829A348DA04}">
      <dgm:prSet/>
      <dgm:spPr/>
      <dgm:t>
        <a:bodyPr/>
        <a:lstStyle/>
        <a:p>
          <a:endParaRPr lang="es-ES"/>
        </a:p>
      </dgm:t>
    </dgm:pt>
    <dgm:pt modelId="{279753FB-B98A-400A-B738-23784EAC0B10}" type="sibTrans" cxnId="{26E9D5CE-0214-45D1-BA73-6829A348DA04}">
      <dgm:prSet/>
      <dgm:spPr/>
      <dgm:t>
        <a:bodyPr/>
        <a:lstStyle/>
        <a:p>
          <a:endParaRPr lang="es-ES"/>
        </a:p>
      </dgm:t>
    </dgm:pt>
    <dgm:pt modelId="{CB8051D7-0F37-4A9D-923B-E3BA8EE9C743}">
      <dgm:prSet phldrT="[Texto]"/>
      <dgm:spPr/>
      <dgm:t>
        <a:bodyPr/>
        <a:lstStyle/>
        <a:p>
          <a:endParaRPr lang="es-ES" dirty="0"/>
        </a:p>
      </dgm:t>
    </dgm:pt>
    <dgm:pt modelId="{19D3F3DE-6702-4CED-9E98-EA32589E17A0}" type="parTrans" cxnId="{BDEFD7E7-12CE-4C60-BBDC-2EEB93571383}">
      <dgm:prSet/>
      <dgm:spPr/>
      <dgm:t>
        <a:bodyPr/>
        <a:lstStyle/>
        <a:p>
          <a:endParaRPr lang="es-ES"/>
        </a:p>
      </dgm:t>
    </dgm:pt>
    <dgm:pt modelId="{F30A47A2-664C-4882-814E-61C65F59DD8C}" type="sibTrans" cxnId="{BDEFD7E7-12CE-4C60-BBDC-2EEB93571383}">
      <dgm:prSet/>
      <dgm:spPr/>
      <dgm:t>
        <a:bodyPr/>
        <a:lstStyle/>
        <a:p>
          <a:endParaRPr lang="es-ES"/>
        </a:p>
      </dgm:t>
    </dgm:pt>
    <dgm:pt modelId="{AB0C7A50-BED1-4775-979E-7AB0323B0F4B}">
      <dgm:prSet phldrT="[Texto]"/>
      <dgm:spPr/>
      <dgm:t>
        <a:bodyPr/>
        <a:lstStyle/>
        <a:p>
          <a:endParaRPr lang="es-ES" dirty="0"/>
        </a:p>
      </dgm:t>
    </dgm:pt>
    <dgm:pt modelId="{661FE229-FD46-472D-AA9F-753BA5DA4253}" type="parTrans" cxnId="{4EE1300B-3ECB-41EF-BF51-FEB7B80A2D66}">
      <dgm:prSet/>
      <dgm:spPr/>
      <dgm:t>
        <a:bodyPr/>
        <a:lstStyle/>
        <a:p>
          <a:endParaRPr lang="es-ES"/>
        </a:p>
      </dgm:t>
    </dgm:pt>
    <dgm:pt modelId="{FC8B781F-3248-45FF-B810-B4A32F07053E}" type="sibTrans" cxnId="{4EE1300B-3ECB-41EF-BF51-FEB7B80A2D66}">
      <dgm:prSet/>
      <dgm:spPr/>
      <dgm:t>
        <a:bodyPr/>
        <a:lstStyle/>
        <a:p>
          <a:endParaRPr lang="es-ES"/>
        </a:p>
      </dgm:t>
    </dgm:pt>
    <dgm:pt modelId="{5D4DCDF8-001D-42CF-8F9A-C9E163EE4427}">
      <dgm:prSet phldrT="[Texto]"/>
      <dgm:spPr/>
      <dgm:t>
        <a:bodyPr/>
        <a:lstStyle/>
        <a:p>
          <a:endParaRPr lang="es-ES" dirty="0"/>
        </a:p>
      </dgm:t>
    </dgm:pt>
    <dgm:pt modelId="{97E4AC01-01DF-4A19-8364-E3936115389B}" type="parTrans" cxnId="{521DDCCA-B809-4909-9A9A-12A8A2554875}">
      <dgm:prSet/>
      <dgm:spPr/>
      <dgm:t>
        <a:bodyPr/>
        <a:lstStyle/>
        <a:p>
          <a:endParaRPr lang="es-ES"/>
        </a:p>
      </dgm:t>
    </dgm:pt>
    <dgm:pt modelId="{FFCD756F-25BD-4472-9BA5-2FD3A21EB041}" type="sibTrans" cxnId="{521DDCCA-B809-4909-9A9A-12A8A2554875}">
      <dgm:prSet/>
      <dgm:spPr/>
      <dgm:t>
        <a:bodyPr/>
        <a:lstStyle/>
        <a:p>
          <a:endParaRPr lang="es-ES"/>
        </a:p>
      </dgm:t>
    </dgm:pt>
    <dgm:pt modelId="{4C30DDFD-9167-497D-A1AC-74833FAA300B}">
      <dgm:prSet phldrT="[Texto]"/>
      <dgm:spPr/>
      <dgm:t>
        <a:bodyPr/>
        <a:lstStyle/>
        <a:p>
          <a:endParaRPr lang="es-ES" dirty="0"/>
        </a:p>
      </dgm:t>
    </dgm:pt>
    <dgm:pt modelId="{35537A4C-5C47-490B-876B-4F14A044F352}" type="parTrans" cxnId="{3D9B1F78-637E-4180-96DF-CF1BA3B8E08C}">
      <dgm:prSet/>
      <dgm:spPr/>
      <dgm:t>
        <a:bodyPr/>
        <a:lstStyle/>
        <a:p>
          <a:endParaRPr lang="es-ES"/>
        </a:p>
      </dgm:t>
    </dgm:pt>
    <dgm:pt modelId="{999023BC-5007-4E57-8DEF-3D2FCECBA505}" type="sibTrans" cxnId="{3D9B1F78-637E-4180-96DF-CF1BA3B8E08C}">
      <dgm:prSet/>
      <dgm:spPr/>
      <dgm:t>
        <a:bodyPr/>
        <a:lstStyle/>
        <a:p>
          <a:endParaRPr lang="es-ES"/>
        </a:p>
      </dgm:t>
    </dgm:pt>
    <dgm:pt modelId="{7D8AA20A-700D-47D0-B923-716632611143}">
      <dgm:prSet phldrT="[Texto]"/>
      <dgm:spPr/>
      <dgm:t>
        <a:bodyPr/>
        <a:lstStyle/>
        <a:p>
          <a:endParaRPr lang="es-ES" dirty="0"/>
        </a:p>
      </dgm:t>
    </dgm:pt>
    <dgm:pt modelId="{01E82979-9D2C-4CB6-82D4-379217F893A6}" type="parTrans" cxnId="{E5059743-2BB6-4537-A592-84C8BAF8B1CF}">
      <dgm:prSet/>
      <dgm:spPr/>
      <dgm:t>
        <a:bodyPr/>
        <a:lstStyle/>
        <a:p>
          <a:endParaRPr lang="es-ES"/>
        </a:p>
      </dgm:t>
    </dgm:pt>
    <dgm:pt modelId="{A59D6B52-4669-41A7-9856-57B9BD7DF96C}" type="sibTrans" cxnId="{E5059743-2BB6-4537-A592-84C8BAF8B1CF}">
      <dgm:prSet/>
      <dgm:spPr/>
      <dgm:t>
        <a:bodyPr/>
        <a:lstStyle/>
        <a:p>
          <a:endParaRPr lang="es-ES"/>
        </a:p>
      </dgm:t>
    </dgm:pt>
    <dgm:pt modelId="{3CFE412A-2419-4255-BA8C-785F6EC55F0A}">
      <dgm:prSet phldrT="[Texto]"/>
      <dgm:spPr/>
      <dgm:t>
        <a:bodyPr/>
        <a:lstStyle/>
        <a:p>
          <a:endParaRPr lang="es-ES" dirty="0"/>
        </a:p>
      </dgm:t>
    </dgm:pt>
    <dgm:pt modelId="{489BAAC3-6A67-4847-A3ED-604E06314BBF}" type="parTrans" cxnId="{499F5D9C-FD2C-43EF-B945-962024923CEC}">
      <dgm:prSet/>
      <dgm:spPr/>
      <dgm:t>
        <a:bodyPr/>
        <a:lstStyle/>
        <a:p>
          <a:endParaRPr lang="es-ES"/>
        </a:p>
      </dgm:t>
    </dgm:pt>
    <dgm:pt modelId="{A1B8C4AC-C14C-4128-B0C9-6622B397F3BD}" type="sibTrans" cxnId="{499F5D9C-FD2C-43EF-B945-962024923CEC}">
      <dgm:prSet/>
      <dgm:spPr/>
      <dgm:t>
        <a:bodyPr/>
        <a:lstStyle/>
        <a:p>
          <a:endParaRPr lang="es-ES"/>
        </a:p>
      </dgm:t>
    </dgm:pt>
    <dgm:pt modelId="{BFD5AA52-8E6E-4B6A-9377-9D1A13C091A1}">
      <dgm:prSet phldrT="[Texto]"/>
      <dgm:spPr/>
      <dgm:t>
        <a:bodyPr/>
        <a:lstStyle/>
        <a:p>
          <a:endParaRPr lang="es-ES" dirty="0"/>
        </a:p>
      </dgm:t>
    </dgm:pt>
    <dgm:pt modelId="{2DCB3D7B-B416-4DA7-A8DA-FB999FA285BB}" type="parTrans" cxnId="{627F5994-217B-4BE8-B320-74611277EC41}">
      <dgm:prSet/>
      <dgm:spPr/>
      <dgm:t>
        <a:bodyPr/>
        <a:lstStyle/>
        <a:p>
          <a:endParaRPr lang="es-ES"/>
        </a:p>
      </dgm:t>
    </dgm:pt>
    <dgm:pt modelId="{3835C3DE-25BF-46C1-97A7-4CF16F46FA4D}" type="sibTrans" cxnId="{627F5994-217B-4BE8-B320-74611277EC41}">
      <dgm:prSet/>
      <dgm:spPr/>
      <dgm:t>
        <a:bodyPr/>
        <a:lstStyle/>
        <a:p>
          <a:endParaRPr lang="es-ES"/>
        </a:p>
      </dgm:t>
    </dgm:pt>
    <dgm:pt modelId="{5C5FD4E6-E1EA-4E86-8F91-1C45AE118086}">
      <dgm:prSet phldrT="[Texto]"/>
      <dgm:spPr/>
      <dgm:t>
        <a:bodyPr/>
        <a:lstStyle/>
        <a:p>
          <a:endParaRPr lang="es-ES" dirty="0"/>
        </a:p>
      </dgm:t>
    </dgm:pt>
    <dgm:pt modelId="{E328E490-4C09-4EF7-B79C-7CF2D1EC119A}" type="parTrans" cxnId="{5A8968B5-AC91-430A-B5AA-07F6483D9501}">
      <dgm:prSet/>
      <dgm:spPr/>
      <dgm:t>
        <a:bodyPr/>
        <a:lstStyle/>
        <a:p>
          <a:endParaRPr lang="es-ES"/>
        </a:p>
      </dgm:t>
    </dgm:pt>
    <dgm:pt modelId="{ED9A126A-E205-482A-A2A5-8CA95E99F4F6}" type="sibTrans" cxnId="{5A8968B5-AC91-430A-B5AA-07F6483D9501}">
      <dgm:prSet/>
      <dgm:spPr/>
      <dgm:t>
        <a:bodyPr/>
        <a:lstStyle/>
        <a:p>
          <a:endParaRPr lang="es-ES"/>
        </a:p>
      </dgm:t>
    </dgm:pt>
    <dgm:pt modelId="{AE2F3F13-29AC-43F9-A6D2-BF1694DB5CC1}">
      <dgm:prSet phldrT="[Texto]"/>
      <dgm:spPr/>
      <dgm:t>
        <a:bodyPr/>
        <a:lstStyle/>
        <a:p>
          <a:endParaRPr lang="es-ES" dirty="0"/>
        </a:p>
      </dgm:t>
    </dgm:pt>
    <dgm:pt modelId="{DA6DA502-93C1-464C-A67E-BDF570DBE826}" type="parTrans" cxnId="{3B7F3713-61D0-4A5B-AA64-733297405127}">
      <dgm:prSet/>
      <dgm:spPr/>
      <dgm:t>
        <a:bodyPr/>
        <a:lstStyle/>
        <a:p>
          <a:endParaRPr lang="es-ES"/>
        </a:p>
      </dgm:t>
    </dgm:pt>
    <dgm:pt modelId="{AF2FE667-0941-4D77-87FF-026F394930D9}" type="sibTrans" cxnId="{3B7F3713-61D0-4A5B-AA64-733297405127}">
      <dgm:prSet/>
      <dgm:spPr/>
      <dgm:t>
        <a:bodyPr/>
        <a:lstStyle/>
        <a:p>
          <a:endParaRPr lang="es-ES"/>
        </a:p>
      </dgm:t>
    </dgm:pt>
    <dgm:pt modelId="{2112DD4A-8DB2-4C3F-A5C5-545B0127868C}">
      <dgm:prSet phldrT="[Texto]"/>
      <dgm:spPr/>
      <dgm:t>
        <a:bodyPr/>
        <a:lstStyle/>
        <a:p>
          <a:endParaRPr lang="es-ES" dirty="0"/>
        </a:p>
      </dgm:t>
    </dgm:pt>
    <dgm:pt modelId="{B8C9DBB2-F6A9-4408-8BFD-E77E1E3CEBCF}" type="parTrans" cxnId="{1C1545F2-3A7C-415E-8D87-2290CFD52CA8}">
      <dgm:prSet/>
      <dgm:spPr/>
      <dgm:t>
        <a:bodyPr/>
        <a:lstStyle/>
        <a:p>
          <a:endParaRPr lang="es-ES"/>
        </a:p>
      </dgm:t>
    </dgm:pt>
    <dgm:pt modelId="{4C8E89F1-D02F-4811-9939-859DE058BD44}" type="sibTrans" cxnId="{1C1545F2-3A7C-415E-8D87-2290CFD52CA8}">
      <dgm:prSet/>
      <dgm:spPr/>
      <dgm:t>
        <a:bodyPr/>
        <a:lstStyle/>
        <a:p>
          <a:endParaRPr lang="es-ES"/>
        </a:p>
      </dgm:t>
    </dgm:pt>
    <dgm:pt modelId="{5F10DC7C-B4B2-4912-AE2A-F854BA9A08A5}">
      <dgm:prSet phldrT="[Texto]"/>
      <dgm:spPr/>
      <dgm:t>
        <a:bodyPr/>
        <a:lstStyle/>
        <a:p>
          <a:endParaRPr lang="es-ES" dirty="0"/>
        </a:p>
      </dgm:t>
    </dgm:pt>
    <dgm:pt modelId="{5A72374D-09C1-41E8-AA31-0C818ED7A9DD}" type="parTrans" cxnId="{FE536BF7-09B4-4FA9-B913-D614ED40C2E9}">
      <dgm:prSet/>
      <dgm:spPr/>
      <dgm:t>
        <a:bodyPr/>
        <a:lstStyle/>
        <a:p>
          <a:endParaRPr lang="es-ES"/>
        </a:p>
      </dgm:t>
    </dgm:pt>
    <dgm:pt modelId="{E8E64992-38C4-4897-86B8-4A6E06CB359A}" type="sibTrans" cxnId="{FE536BF7-09B4-4FA9-B913-D614ED40C2E9}">
      <dgm:prSet/>
      <dgm:spPr/>
      <dgm:t>
        <a:bodyPr/>
        <a:lstStyle/>
        <a:p>
          <a:endParaRPr lang="es-ES"/>
        </a:p>
      </dgm:t>
    </dgm:pt>
    <dgm:pt modelId="{C4C1BA4D-70AF-4D0D-A8CE-B1602AA57F3C}">
      <dgm:prSet phldrT="[Texto]"/>
      <dgm:spPr/>
      <dgm:t>
        <a:bodyPr/>
        <a:lstStyle/>
        <a:p>
          <a:endParaRPr lang="es-ES" dirty="0"/>
        </a:p>
      </dgm:t>
    </dgm:pt>
    <dgm:pt modelId="{DDE95931-8B9E-4056-8D45-4231EFA222DF}" type="parTrans" cxnId="{5EE6D7F8-8BFF-45AB-B1AD-0D2E635D8B58}">
      <dgm:prSet/>
      <dgm:spPr/>
      <dgm:t>
        <a:bodyPr/>
        <a:lstStyle/>
        <a:p>
          <a:endParaRPr lang="es-ES"/>
        </a:p>
      </dgm:t>
    </dgm:pt>
    <dgm:pt modelId="{1F2DB3E2-A79B-47FD-AB2B-369492144C90}" type="sibTrans" cxnId="{5EE6D7F8-8BFF-45AB-B1AD-0D2E635D8B58}">
      <dgm:prSet/>
      <dgm:spPr/>
      <dgm:t>
        <a:bodyPr/>
        <a:lstStyle/>
        <a:p>
          <a:endParaRPr lang="es-ES"/>
        </a:p>
      </dgm:t>
    </dgm:pt>
    <dgm:pt modelId="{38B589BF-80DB-4012-9882-5FB91938CF8B}">
      <dgm:prSet phldrT="[Texto]"/>
      <dgm:spPr/>
      <dgm:t>
        <a:bodyPr/>
        <a:lstStyle/>
        <a:p>
          <a:endParaRPr lang="es-ES" dirty="0"/>
        </a:p>
      </dgm:t>
    </dgm:pt>
    <dgm:pt modelId="{121B8BE2-82A8-4FB3-85DF-50977770B917}" type="parTrans" cxnId="{CCBA0FC9-02CC-4FC3-90CE-6D923EA35E95}">
      <dgm:prSet/>
      <dgm:spPr/>
      <dgm:t>
        <a:bodyPr/>
        <a:lstStyle/>
        <a:p>
          <a:endParaRPr lang="es-ES"/>
        </a:p>
      </dgm:t>
    </dgm:pt>
    <dgm:pt modelId="{B3140A3D-119E-4AFE-AE6C-EA7C62F8CCBF}" type="sibTrans" cxnId="{CCBA0FC9-02CC-4FC3-90CE-6D923EA35E95}">
      <dgm:prSet/>
      <dgm:spPr/>
      <dgm:t>
        <a:bodyPr/>
        <a:lstStyle/>
        <a:p>
          <a:endParaRPr lang="es-ES"/>
        </a:p>
      </dgm:t>
    </dgm:pt>
    <dgm:pt modelId="{8FB5A83D-0E08-421A-B891-10033996973E}">
      <dgm:prSet phldrT="[Texto]"/>
      <dgm:spPr/>
      <dgm:t>
        <a:bodyPr/>
        <a:lstStyle/>
        <a:p>
          <a:endParaRPr lang="es-ES" dirty="0"/>
        </a:p>
      </dgm:t>
    </dgm:pt>
    <dgm:pt modelId="{D8BC4320-2AB2-443C-9D23-A40B720D0F79}" type="parTrans" cxnId="{FDC2C90D-6B34-4A78-AD36-B18492CF2668}">
      <dgm:prSet/>
      <dgm:spPr/>
      <dgm:t>
        <a:bodyPr/>
        <a:lstStyle/>
        <a:p>
          <a:endParaRPr lang="es-ES"/>
        </a:p>
      </dgm:t>
    </dgm:pt>
    <dgm:pt modelId="{6DAD8444-57C1-4CEF-8BBC-E1F4DD26A2C3}" type="sibTrans" cxnId="{FDC2C90D-6B34-4A78-AD36-B18492CF2668}">
      <dgm:prSet/>
      <dgm:spPr/>
      <dgm:t>
        <a:bodyPr/>
        <a:lstStyle/>
        <a:p>
          <a:endParaRPr lang="es-ES"/>
        </a:p>
      </dgm:t>
    </dgm:pt>
    <dgm:pt modelId="{B41DE413-D589-4600-A4C1-0C7683381A4A}">
      <dgm:prSet phldrT="[Texto]"/>
      <dgm:spPr/>
      <dgm:t>
        <a:bodyPr/>
        <a:lstStyle/>
        <a:p>
          <a:endParaRPr lang="es-ES" dirty="0"/>
        </a:p>
      </dgm:t>
    </dgm:pt>
    <dgm:pt modelId="{7E5A27C8-50EF-461A-BE0F-7DABB32E870D}" type="parTrans" cxnId="{159D08D1-3808-4019-B16E-5E2BF932EB5A}">
      <dgm:prSet/>
      <dgm:spPr/>
      <dgm:t>
        <a:bodyPr/>
        <a:lstStyle/>
        <a:p>
          <a:endParaRPr lang="es-ES"/>
        </a:p>
      </dgm:t>
    </dgm:pt>
    <dgm:pt modelId="{AEDA7EF7-A16B-4C16-AC1C-12E1576B6487}" type="sibTrans" cxnId="{159D08D1-3808-4019-B16E-5E2BF932EB5A}">
      <dgm:prSet/>
      <dgm:spPr/>
      <dgm:t>
        <a:bodyPr/>
        <a:lstStyle/>
        <a:p>
          <a:endParaRPr lang="es-ES"/>
        </a:p>
      </dgm:t>
    </dgm:pt>
    <dgm:pt modelId="{91B92E19-E58B-4815-A685-66B97D0D16F4}">
      <dgm:prSet phldrT="[Texto]"/>
      <dgm:spPr/>
      <dgm:t>
        <a:bodyPr/>
        <a:lstStyle/>
        <a:p>
          <a:endParaRPr lang="es-ES" dirty="0"/>
        </a:p>
      </dgm:t>
    </dgm:pt>
    <dgm:pt modelId="{F895A341-6E1D-4896-82F0-8DA29D59A242}" type="parTrans" cxnId="{C61AEDED-BFDD-4603-9C7E-5C17C6703B13}">
      <dgm:prSet/>
      <dgm:spPr/>
      <dgm:t>
        <a:bodyPr/>
        <a:lstStyle/>
        <a:p>
          <a:endParaRPr lang="es-ES"/>
        </a:p>
      </dgm:t>
    </dgm:pt>
    <dgm:pt modelId="{0288C530-F085-4343-BA70-1EE30001AED0}" type="sibTrans" cxnId="{C61AEDED-BFDD-4603-9C7E-5C17C6703B13}">
      <dgm:prSet/>
      <dgm:spPr/>
      <dgm:t>
        <a:bodyPr/>
        <a:lstStyle/>
        <a:p>
          <a:endParaRPr lang="es-ES"/>
        </a:p>
      </dgm:t>
    </dgm:pt>
    <dgm:pt modelId="{AC1643D4-DD95-4AB5-B103-1E56998E9CEA}">
      <dgm:prSet phldrT="[Texto]"/>
      <dgm:spPr/>
      <dgm:t>
        <a:bodyPr/>
        <a:lstStyle/>
        <a:p>
          <a:endParaRPr lang="es-ES" dirty="0"/>
        </a:p>
      </dgm:t>
    </dgm:pt>
    <dgm:pt modelId="{BEE983EF-0DF0-4E93-A211-AB812D6F83C2}" type="parTrans" cxnId="{B179281E-D981-48DA-AAE7-D774CA061F0F}">
      <dgm:prSet/>
      <dgm:spPr/>
      <dgm:t>
        <a:bodyPr/>
        <a:lstStyle/>
        <a:p>
          <a:endParaRPr lang="es-ES"/>
        </a:p>
      </dgm:t>
    </dgm:pt>
    <dgm:pt modelId="{89ECCA8E-0ABA-4E3F-9165-5EA9BEFA59D0}" type="sibTrans" cxnId="{B179281E-D981-48DA-AAE7-D774CA061F0F}">
      <dgm:prSet/>
      <dgm:spPr/>
      <dgm:t>
        <a:bodyPr/>
        <a:lstStyle/>
        <a:p>
          <a:endParaRPr lang="es-ES"/>
        </a:p>
      </dgm:t>
    </dgm:pt>
    <dgm:pt modelId="{DD810205-6573-4E99-ABB6-540B76754955}">
      <dgm:prSet phldrT="[Texto]"/>
      <dgm:spPr/>
      <dgm:t>
        <a:bodyPr/>
        <a:lstStyle/>
        <a:p>
          <a:endParaRPr lang="es-ES" dirty="0"/>
        </a:p>
      </dgm:t>
    </dgm:pt>
    <dgm:pt modelId="{14FB264C-2B49-4BAE-A263-814596A346E8}" type="parTrans" cxnId="{DF44F794-DA4C-424E-AC73-491DC94DFF05}">
      <dgm:prSet/>
      <dgm:spPr/>
      <dgm:t>
        <a:bodyPr/>
        <a:lstStyle/>
        <a:p>
          <a:endParaRPr lang="es-ES"/>
        </a:p>
      </dgm:t>
    </dgm:pt>
    <dgm:pt modelId="{496B8696-7E26-4CC4-9158-30CEA7FD1C14}" type="sibTrans" cxnId="{DF44F794-DA4C-424E-AC73-491DC94DFF05}">
      <dgm:prSet/>
      <dgm:spPr/>
      <dgm:t>
        <a:bodyPr/>
        <a:lstStyle/>
        <a:p>
          <a:endParaRPr lang="es-ES"/>
        </a:p>
      </dgm:t>
    </dgm:pt>
    <dgm:pt modelId="{62E211D2-B3B0-49CC-AABF-66FBBBFA2138}">
      <dgm:prSet phldrT="[Texto]"/>
      <dgm:spPr/>
      <dgm:t>
        <a:bodyPr/>
        <a:lstStyle/>
        <a:p>
          <a:endParaRPr lang="es-ES" dirty="0"/>
        </a:p>
      </dgm:t>
    </dgm:pt>
    <dgm:pt modelId="{844211F1-629F-4ADD-9DE4-D53ED3852C5B}" type="parTrans" cxnId="{42827FE4-0FA6-4641-95BF-9894B90157CB}">
      <dgm:prSet/>
      <dgm:spPr/>
      <dgm:t>
        <a:bodyPr/>
        <a:lstStyle/>
        <a:p>
          <a:endParaRPr lang="es-ES"/>
        </a:p>
      </dgm:t>
    </dgm:pt>
    <dgm:pt modelId="{2919BFC2-D959-43CF-8AF2-012AE82D76FB}" type="sibTrans" cxnId="{42827FE4-0FA6-4641-95BF-9894B90157CB}">
      <dgm:prSet/>
      <dgm:spPr/>
      <dgm:t>
        <a:bodyPr/>
        <a:lstStyle/>
        <a:p>
          <a:endParaRPr lang="es-ES"/>
        </a:p>
      </dgm:t>
    </dgm:pt>
    <dgm:pt modelId="{15780C7F-F6AC-4AB1-9AD4-2C163660D9AA}" type="pres">
      <dgm:prSet presAssocID="{4D88A65F-93F6-4F0D-B260-E5C6F2FF8C66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A2ECCA9-163F-4F59-8A8A-7693C1681E91}" type="pres">
      <dgm:prSet presAssocID="{4F83E1E7-A229-4EC8-86F0-4DC7A72AF503}" presName="composite" presStyleCnt="0"/>
      <dgm:spPr/>
    </dgm:pt>
    <dgm:pt modelId="{8E55EEE2-6092-4CE0-B58C-240A93F68A81}" type="pres">
      <dgm:prSet presAssocID="{4F83E1E7-A229-4EC8-86F0-4DC7A72AF503}" presName="rect2" presStyleLbl="revTx" presStyleIdx="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D9A3A-DF2D-479F-A581-3AF409991C0F}" type="pres">
      <dgm:prSet presAssocID="{4F83E1E7-A229-4EC8-86F0-4DC7A72AF503}" presName="rect1" presStyleLbl="alignImgPlace1" presStyleIdx="0" presStyleCnt="56"/>
      <dgm:spPr>
        <a:solidFill>
          <a:schemeClr val="accent1">
            <a:lumMod val="75000"/>
          </a:schemeClr>
        </a:solidFill>
      </dgm:spPr>
    </dgm:pt>
    <dgm:pt modelId="{790F3BE6-7B59-4263-B82F-D38774CCF4A1}" type="pres">
      <dgm:prSet presAssocID="{4138D8A4-CE7F-473E-9E13-7DA5C2E400F2}" presName="sibTrans" presStyleCnt="0"/>
      <dgm:spPr/>
    </dgm:pt>
    <dgm:pt modelId="{5C967FEF-42F9-4C40-9B7E-41133091BC01}" type="pres">
      <dgm:prSet presAssocID="{EB3AB20B-130C-427C-9007-E97FBAB5DE06}" presName="composite" presStyleCnt="0"/>
      <dgm:spPr/>
    </dgm:pt>
    <dgm:pt modelId="{CC46750C-BF34-40C5-9DA2-207FAEE2A671}" type="pres">
      <dgm:prSet presAssocID="{EB3AB20B-130C-427C-9007-E97FBAB5DE06}" presName="rect2" presStyleLbl="revTx" presStyleIdx="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EFFEFE-E89B-44CE-97B2-C5911459516A}" type="pres">
      <dgm:prSet presAssocID="{EB3AB20B-130C-427C-9007-E97FBAB5DE06}" presName="rect1" presStyleLbl="alignImgPlace1" presStyleIdx="1" presStyleCnt="56"/>
      <dgm:spPr>
        <a:solidFill>
          <a:schemeClr val="accent1">
            <a:lumMod val="75000"/>
          </a:schemeClr>
        </a:solidFill>
      </dgm:spPr>
    </dgm:pt>
    <dgm:pt modelId="{456EC4DB-9520-4F3C-AB1F-C9876C976C35}" type="pres">
      <dgm:prSet presAssocID="{D9B9479C-DFFE-4F84-85CE-DCA99EAC9F8B}" presName="sibTrans" presStyleCnt="0"/>
      <dgm:spPr/>
    </dgm:pt>
    <dgm:pt modelId="{DFF4F7E5-ACB1-4A38-B52A-365CCBD3C0AF}" type="pres">
      <dgm:prSet presAssocID="{E4297B69-2FA3-4F2D-9ABA-4E0D5F80705D}" presName="composite" presStyleCnt="0"/>
      <dgm:spPr/>
    </dgm:pt>
    <dgm:pt modelId="{C20F6306-43B4-4B61-8325-CAFFA09EF7AF}" type="pres">
      <dgm:prSet presAssocID="{E4297B69-2FA3-4F2D-9ABA-4E0D5F80705D}" presName="rect2" presStyleLbl="revTx" presStyleIdx="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24A41F-DFAE-414C-8263-46BA0D9644B9}" type="pres">
      <dgm:prSet presAssocID="{E4297B69-2FA3-4F2D-9ABA-4E0D5F80705D}" presName="rect1" presStyleLbl="alignImgPlace1" presStyleIdx="2" presStyleCnt="56"/>
      <dgm:spPr>
        <a:solidFill>
          <a:schemeClr val="accent1">
            <a:lumMod val="40000"/>
            <a:lumOff val="60000"/>
          </a:schemeClr>
        </a:solidFill>
      </dgm:spPr>
    </dgm:pt>
    <dgm:pt modelId="{BA40A3B5-5137-4A83-B013-7AF4B0B4B7B3}" type="pres">
      <dgm:prSet presAssocID="{95098DEE-04C3-4A7F-B859-B653201C4B9E}" presName="sibTrans" presStyleCnt="0"/>
      <dgm:spPr/>
    </dgm:pt>
    <dgm:pt modelId="{265939D3-0EAA-4935-8309-3F169DAC28DB}" type="pres">
      <dgm:prSet presAssocID="{BAE60AB7-91A9-4BAE-9CCA-63E500B8CC6E}" presName="composite" presStyleCnt="0"/>
      <dgm:spPr/>
    </dgm:pt>
    <dgm:pt modelId="{1B31DB01-420F-4048-82BE-A592522B246D}" type="pres">
      <dgm:prSet presAssocID="{BAE60AB7-91A9-4BAE-9CCA-63E500B8CC6E}" presName="rect2" presStyleLbl="revTx" presStyleIdx="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9BBE63-8530-42C5-9322-31E6D204912C}" type="pres">
      <dgm:prSet presAssocID="{BAE60AB7-91A9-4BAE-9CCA-63E500B8CC6E}" presName="rect1" presStyleLbl="alignImgPlace1" presStyleIdx="3" presStyleCnt="56"/>
      <dgm:spPr>
        <a:solidFill>
          <a:schemeClr val="accent1">
            <a:lumMod val="40000"/>
            <a:lumOff val="60000"/>
          </a:schemeClr>
        </a:solidFill>
      </dgm:spPr>
    </dgm:pt>
    <dgm:pt modelId="{18C80260-C959-4DB2-82B2-769A09061A65}" type="pres">
      <dgm:prSet presAssocID="{24B71689-7524-4638-84EE-DFA3E2B30081}" presName="sibTrans" presStyleCnt="0"/>
      <dgm:spPr/>
    </dgm:pt>
    <dgm:pt modelId="{8DD19393-15B8-4721-BA5C-0E379FECE762}" type="pres">
      <dgm:prSet presAssocID="{B41DE413-D589-4600-A4C1-0C7683381A4A}" presName="composite" presStyleCnt="0"/>
      <dgm:spPr/>
    </dgm:pt>
    <dgm:pt modelId="{C128C297-9C9F-4699-B73F-D2F21C0AEE05}" type="pres">
      <dgm:prSet presAssocID="{B41DE413-D589-4600-A4C1-0C7683381A4A}" presName="rect2" presStyleLbl="revTx" presStyleIdx="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549AF-9B76-41F3-8747-5CF31F60E399}" type="pres">
      <dgm:prSet presAssocID="{B41DE413-D589-4600-A4C1-0C7683381A4A}" presName="rect1" presStyleLbl="alignImgPlace1" presStyleIdx="4" presStyleCnt="56"/>
      <dgm:spPr>
        <a:solidFill>
          <a:schemeClr val="accent1">
            <a:lumMod val="40000"/>
            <a:lumOff val="60000"/>
          </a:schemeClr>
        </a:solidFill>
      </dgm:spPr>
    </dgm:pt>
    <dgm:pt modelId="{0BB0F504-69C5-4D25-8BFB-E3811B59E136}" type="pres">
      <dgm:prSet presAssocID="{AEDA7EF7-A16B-4C16-AC1C-12E1576B6487}" presName="sibTrans" presStyleCnt="0"/>
      <dgm:spPr/>
    </dgm:pt>
    <dgm:pt modelId="{891395C5-7943-4A1B-9C93-720267973E44}" type="pres">
      <dgm:prSet presAssocID="{91B92E19-E58B-4815-A685-66B97D0D16F4}" presName="composite" presStyleCnt="0"/>
      <dgm:spPr/>
    </dgm:pt>
    <dgm:pt modelId="{F42E7DE3-B092-4692-9ED4-DE65244232E4}" type="pres">
      <dgm:prSet presAssocID="{91B92E19-E58B-4815-A685-66B97D0D16F4}" presName="rect2" presStyleLbl="revTx" presStyleIdx="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6C4235-9208-4ADE-8026-DC22BD01F4C3}" type="pres">
      <dgm:prSet presAssocID="{91B92E19-E58B-4815-A685-66B97D0D16F4}" presName="rect1" presStyleLbl="alignImgPlace1" presStyleIdx="5" presStyleCnt="56"/>
      <dgm:spPr>
        <a:solidFill>
          <a:schemeClr val="accent1">
            <a:lumMod val="40000"/>
            <a:lumOff val="60000"/>
          </a:schemeClr>
        </a:solidFill>
      </dgm:spPr>
    </dgm:pt>
    <dgm:pt modelId="{8C692A12-D3B3-42FF-8D40-29CEEB01F0C0}" type="pres">
      <dgm:prSet presAssocID="{0288C530-F085-4343-BA70-1EE30001AED0}" presName="sibTrans" presStyleCnt="0"/>
      <dgm:spPr/>
    </dgm:pt>
    <dgm:pt modelId="{772C75E2-E9D6-4B70-BB00-DEC775CE6DCD}" type="pres">
      <dgm:prSet presAssocID="{AC1643D4-DD95-4AB5-B103-1E56998E9CEA}" presName="composite" presStyleCnt="0"/>
      <dgm:spPr/>
    </dgm:pt>
    <dgm:pt modelId="{06DE96CA-599D-418E-BB14-67E17D25FBD0}" type="pres">
      <dgm:prSet presAssocID="{AC1643D4-DD95-4AB5-B103-1E56998E9CEA}" presName="rect2" presStyleLbl="revTx" presStyleIdx="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AF4C16-1B54-4CDB-85E6-57091B2F25C5}" type="pres">
      <dgm:prSet presAssocID="{AC1643D4-DD95-4AB5-B103-1E56998E9CEA}" presName="rect1" presStyleLbl="alignImgPlace1" presStyleIdx="6" presStyleCnt="56"/>
      <dgm:spPr>
        <a:solidFill>
          <a:schemeClr val="accent1">
            <a:lumMod val="40000"/>
            <a:lumOff val="60000"/>
          </a:schemeClr>
        </a:solidFill>
      </dgm:spPr>
    </dgm:pt>
    <dgm:pt modelId="{0FA9ABD5-907E-4537-9C86-C0D58A23C306}" type="pres">
      <dgm:prSet presAssocID="{89ECCA8E-0ABA-4E3F-9165-5EA9BEFA59D0}" presName="sibTrans" presStyleCnt="0"/>
      <dgm:spPr/>
    </dgm:pt>
    <dgm:pt modelId="{667EF583-F478-458B-8DB5-650437935312}" type="pres">
      <dgm:prSet presAssocID="{DD810205-6573-4E99-ABB6-540B76754955}" presName="composite" presStyleCnt="0"/>
      <dgm:spPr/>
    </dgm:pt>
    <dgm:pt modelId="{FE36F7DA-7A2E-4D03-B9F7-F840DE94456A}" type="pres">
      <dgm:prSet presAssocID="{DD810205-6573-4E99-ABB6-540B76754955}" presName="rect2" presStyleLbl="revTx" presStyleIdx="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7A07-1E42-47FB-8C69-AD96868DF9A9}" type="pres">
      <dgm:prSet presAssocID="{DD810205-6573-4E99-ABB6-540B76754955}" presName="rect1" presStyleLbl="alignImgPlace1" presStyleIdx="7" presStyleCnt="56"/>
      <dgm:spPr>
        <a:solidFill>
          <a:schemeClr val="accent1">
            <a:lumMod val="40000"/>
            <a:lumOff val="60000"/>
          </a:schemeClr>
        </a:solidFill>
      </dgm:spPr>
    </dgm:pt>
    <dgm:pt modelId="{F5B38717-854D-4C78-951B-98B2E59FAECB}" type="pres">
      <dgm:prSet presAssocID="{496B8696-7E26-4CC4-9158-30CEA7FD1C14}" presName="sibTrans" presStyleCnt="0"/>
      <dgm:spPr/>
    </dgm:pt>
    <dgm:pt modelId="{680F87E8-C68A-4498-9337-237E46C9C38E}" type="pres">
      <dgm:prSet presAssocID="{62E211D2-B3B0-49CC-AABF-66FBBBFA2138}" presName="composite" presStyleCnt="0"/>
      <dgm:spPr/>
    </dgm:pt>
    <dgm:pt modelId="{CFC7F154-65B1-4ED3-B187-D0883FD67C6A}" type="pres">
      <dgm:prSet presAssocID="{62E211D2-B3B0-49CC-AABF-66FBBBFA2138}" presName="rect2" presStyleLbl="revTx" presStyleIdx="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1F219A-A8EF-4999-A84C-F62ED952BBEF}" type="pres">
      <dgm:prSet presAssocID="{62E211D2-B3B0-49CC-AABF-66FBBBFA2138}" presName="rect1" presStyleLbl="alignImgPlace1" presStyleIdx="8" presStyleCnt="56"/>
      <dgm:spPr>
        <a:solidFill>
          <a:schemeClr val="accent1">
            <a:lumMod val="40000"/>
            <a:lumOff val="60000"/>
          </a:schemeClr>
        </a:solidFill>
      </dgm:spPr>
    </dgm:pt>
    <dgm:pt modelId="{F76D44FE-D168-4959-8420-BB3941FD007B}" type="pres">
      <dgm:prSet presAssocID="{2919BFC2-D959-43CF-8AF2-012AE82D76FB}" presName="sibTrans" presStyleCnt="0"/>
      <dgm:spPr/>
    </dgm:pt>
    <dgm:pt modelId="{BD3EFC5F-326C-4A57-BF06-B42309727F11}" type="pres">
      <dgm:prSet presAssocID="{8FB5A83D-0E08-421A-B891-10033996973E}" presName="composite" presStyleCnt="0"/>
      <dgm:spPr/>
    </dgm:pt>
    <dgm:pt modelId="{F6604BBB-2B03-418B-BD69-294713BCFA18}" type="pres">
      <dgm:prSet presAssocID="{8FB5A83D-0E08-421A-B891-10033996973E}" presName="rect2" presStyleLbl="revTx" presStyleIdx="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D0C8C-010C-4064-AD1E-D6C6C97EF614}" type="pres">
      <dgm:prSet presAssocID="{8FB5A83D-0E08-421A-B891-10033996973E}" presName="rect1" presStyleLbl="alignImgPlace1" presStyleIdx="9" presStyleCnt="56"/>
      <dgm:spPr>
        <a:solidFill>
          <a:schemeClr val="accent1">
            <a:lumMod val="40000"/>
            <a:lumOff val="60000"/>
          </a:schemeClr>
        </a:solidFill>
      </dgm:spPr>
    </dgm:pt>
    <dgm:pt modelId="{F1139443-E632-4445-8AB2-C5157CCC223F}" type="pres">
      <dgm:prSet presAssocID="{6DAD8444-57C1-4CEF-8BBC-E1F4DD26A2C3}" presName="sibTrans" presStyleCnt="0"/>
      <dgm:spPr/>
    </dgm:pt>
    <dgm:pt modelId="{8927DB5B-1F01-48D2-B005-441C9B169163}" type="pres">
      <dgm:prSet presAssocID="{721442C1-AEA3-408C-BD5D-B7D66356C149}" presName="composite" presStyleCnt="0"/>
      <dgm:spPr/>
    </dgm:pt>
    <dgm:pt modelId="{202F3950-820C-4883-9C40-189B06F26AF6}" type="pres">
      <dgm:prSet presAssocID="{721442C1-AEA3-408C-BD5D-B7D66356C149}" presName="rect2" presStyleLbl="revTx" presStyleIdx="1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F3838-B536-4B0C-B47D-AA094CC90E00}" type="pres">
      <dgm:prSet presAssocID="{721442C1-AEA3-408C-BD5D-B7D66356C149}" presName="rect1" presStyleLbl="alignImgPlace1" presStyleIdx="10" presStyleCnt="56"/>
      <dgm:spPr>
        <a:solidFill>
          <a:schemeClr val="accent1">
            <a:lumMod val="40000"/>
            <a:lumOff val="60000"/>
          </a:schemeClr>
        </a:solidFill>
      </dgm:spPr>
    </dgm:pt>
    <dgm:pt modelId="{883814E3-90F6-4FB7-92C0-C3D6623C3B92}" type="pres">
      <dgm:prSet presAssocID="{510F6CF0-97DD-4DEA-B08D-2F8C1A6DE662}" presName="sibTrans" presStyleCnt="0"/>
      <dgm:spPr/>
    </dgm:pt>
    <dgm:pt modelId="{C54BAAAD-E7F6-4039-98C1-62D958A7E29E}" type="pres">
      <dgm:prSet presAssocID="{B4F7D41A-A483-4FB9-A672-14092D7183AE}" presName="composite" presStyleCnt="0"/>
      <dgm:spPr/>
    </dgm:pt>
    <dgm:pt modelId="{DE76088E-5339-433C-A0B2-2C90B101E874}" type="pres">
      <dgm:prSet presAssocID="{B4F7D41A-A483-4FB9-A672-14092D7183AE}" presName="rect2" presStyleLbl="revTx" presStyleIdx="1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B91570-774E-4A37-AF8E-229E0F81AB43}" type="pres">
      <dgm:prSet presAssocID="{B4F7D41A-A483-4FB9-A672-14092D7183AE}" presName="rect1" presStyleLbl="alignImgPlace1" presStyleIdx="11" presStyleCnt="56"/>
      <dgm:spPr>
        <a:solidFill>
          <a:schemeClr val="accent1">
            <a:lumMod val="75000"/>
          </a:schemeClr>
        </a:solidFill>
      </dgm:spPr>
    </dgm:pt>
    <dgm:pt modelId="{C1A11ADC-FF92-4517-AAE2-3323F4A8ADF2}" type="pres">
      <dgm:prSet presAssocID="{6C385B51-1AF1-4D5A-B5A6-54E58837A201}" presName="sibTrans" presStyleCnt="0"/>
      <dgm:spPr/>
    </dgm:pt>
    <dgm:pt modelId="{6818B153-704F-4861-AEB8-8535E7F1B3C1}" type="pres">
      <dgm:prSet presAssocID="{FCE34E18-F4ED-46F5-906C-0243E6FD73E0}" presName="composite" presStyleCnt="0"/>
      <dgm:spPr/>
    </dgm:pt>
    <dgm:pt modelId="{F21F686E-56F3-4409-9864-8CEE98943ACD}" type="pres">
      <dgm:prSet presAssocID="{FCE34E18-F4ED-46F5-906C-0243E6FD73E0}" presName="rect2" presStyleLbl="revTx" presStyleIdx="1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7A25FC-E829-488A-9E96-D69C6161AE80}" type="pres">
      <dgm:prSet presAssocID="{FCE34E18-F4ED-46F5-906C-0243E6FD73E0}" presName="rect1" presStyleLbl="alignImgPlace1" presStyleIdx="12" presStyleCnt="56"/>
      <dgm:spPr>
        <a:solidFill>
          <a:schemeClr val="accent1">
            <a:lumMod val="40000"/>
            <a:lumOff val="60000"/>
          </a:schemeClr>
        </a:solidFill>
      </dgm:spPr>
    </dgm:pt>
    <dgm:pt modelId="{0E003B9B-D173-46EE-B1A2-1786359EFC9C}" type="pres">
      <dgm:prSet presAssocID="{F6CB4445-0F6B-4140-9889-DAB922EDA421}" presName="sibTrans" presStyleCnt="0"/>
      <dgm:spPr/>
    </dgm:pt>
    <dgm:pt modelId="{FA885DBF-333E-4089-B4E6-3F9AAF3509BB}" type="pres">
      <dgm:prSet presAssocID="{2B7AD84F-078A-4846-A01E-87D6160811EE}" presName="composite" presStyleCnt="0"/>
      <dgm:spPr/>
    </dgm:pt>
    <dgm:pt modelId="{BD2B4A75-58E2-4F7E-8C2A-28F815F98BBE}" type="pres">
      <dgm:prSet presAssocID="{2B7AD84F-078A-4846-A01E-87D6160811EE}" presName="rect2" presStyleLbl="revTx" presStyleIdx="1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9D9A5-915E-489F-A45C-CFF14007B8D6}" type="pres">
      <dgm:prSet presAssocID="{2B7AD84F-078A-4846-A01E-87D6160811EE}" presName="rect1" presStyleLbl="alignImgPlace1" presStyleIdx="13" presStyleCnt="56"/>
      <dgm:spPr>
        <a:solidFill>
          <a:schemeClr val="accent1">
            <a:lumMod val="40000"/>
            <a:lumOff val="60000"/>
          </a:schemeClr>
        </a:solidFill>
      </dgm:spPr>
    </dgm:pt>
    <dgm:pt modelId="{675237A2-2353-421B-BEFD-ADDB2512389E}" type="pres">
      <dgm:prSet presAssocID="{E1B1E0AE-D401-4F6A-8C3A-3861BF9FD417}" presName="sibTrans" presStyleCnt="0"/>
      <dgm:spPr/>
    </dgm:pt>
    <dgm:pt modelId="{FF9DD7F7-588C-410F-851C-06CB71C537CA}" type="pres">
      <dgm:prSet presAssocID="{C71B0452-69BC-4E54-82C8-D89D078CB5CE}" presName="composite" presStyleCnt="0"/>
      <dgm:spPr/>
    </dgm:pt>
    <dgm:pt modelId="{D93E643B-A6D6-4EED-9D55-20742244C48A}" type="pres">
      <dgm:prSet presAssocID="{C71B0452-69BC-4E54-82C8-D89D078CB5CE}" presName="rect2" presStyleLbl="revTx" presStyleIdx="1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A0FE8C-5C88-486C-97A3-D12410EE0481}" type="pres">
      <dgm:prSet presAssocID="{C71B0452-69BC-4E54-82C8-D89D078CB5CE}" presName="rect1" presStyleLbl="alignImgPlace1" presStyleIdx="14" presStyleCnt="56"/>
      <dgm:spPr>
        <a:solidFill>
          <a:schemeClr val="accent1">
            <a:lumMod val="40000"/>
            <a:lumOff val="60000"/>
          </a:schemeClr>
        </a:solidFill>
      </dgm:spPr>
    </dgm:pt>
    <dgm:pt modelId="{804E31DE-4166-4AF7-BD3F-04E3E1D3A304}" type="pres">
      <dgm:prSet presAssocID="{5E8D89C8-3322-4154-B82B-41B679C3CCEF}" presName="sibTrans" presStyleCnt="0"/>
      <dgm:spPr/>
    </dgm:pt>
    <dgm:pt modelId="{8C5A1CEE-2552-4F6F-B9DD-AE81809C543F}" type="pres">
      <dgm:prSet presAssocID="{8E951791-2320-452C-AB0F-98AD5E75A202}" presName="composite" presStyleCnt="0"/>
      <dgm:spPr/>
    </dgm:pt>
    <dgm:pt modelId="{CBD764E7-CD24-4F8B-9DC6-02CD264D06BE}" type="pres">
      <dgm:prSet presAssocID="{8E951791-2320-452C-AB0F-98AD5E75A202}" presName="rect2" presStyleLbl="revTx" presStyleIdx="1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634879-2EC4-45DD-96D8-ACD97B4B43BE}" type="pres">
      <dgm:prSet presAssocID="{8E951791-2320-452C-AB0F-98AD5E75A202}" presName="rect1" presStyleLbl="alignImgPlace1" presStyleIdx="15" presStyleCnt="56"/>
      <dgm:spPr>
        <a:solidFill>
          <a:schemeClr val="accent1">
            <a:lumMod val="40000"/>
            <a:lumOff val="60000"/>
          </a:schemeClr>
        </a:solidFill>
      </dgm:spPr>
    </dgm:pt>
    <dgm:pt modelId="{1B0E60AA-05DA-4D3E-8CEF-C3D499022F01}" type="pres">
      <dgm:prSet presAssocID="{4F6C799A-ED4B-480A-A58F-E293D73A8BD7}" presName="sibTrans" presStyleCnt="0"/>
      <dgm:spPr/>
    </dgm:pt>
    <dgm:pt modelId="{F2B0FE67-0247-41AD-A61A-B3F2E96B525D}" type="pres">
      <dgm:prSet presAssocID="{657D7664-E2A3-481D-B50C-EA9486174A3E}" presName="composite" presStyleCnt="0"/>
      <dgm:spPr/>
    </dgm:pt>
    <dgm:pt modelId="{D863485D-497A-4E12-97F8-C66F8B766055}" type="pres">
      <dgm:prSet presAssocID="{657D7664-E2A3-481D-B50C-EA9486174A3E}" presName="rect2" presStyleLbl="revTx" presStyleIdx="1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9FD77-1E36-4930-AA13-8C42610BCE4B}" type="pres">
      <dgm:prSet presAssocID="{657D7664-E2A3-481D-B50C-EA9486174A3E}" presName="rect1" presStyleLbl="alignImgPlace1" presStyleIdx="16" presStyleCnt="56"/>
      <dgm:spPr>
        <a:solidFill>
          <a:schemeClr val="accent1">
            <a:lumMod val="40000"/>
            <a:lumOff val="60000"/>
          </a:schemeClr>
        </a:solidFill>
      </dgm:spPr>
    </dgm:pt>
    <dgm:pt modelId="{D1E2A1C4-16AF-4C34-A49A-1E04BDFBC0D2}" type="pres">
      <dgm:prSet presAssocID="{379CDFF3-9E73-4459-A843-6EEA5550D7B7}" presName="sibTrans" presStyleCnt="0"/>
      <dgm:spPr/>
    </dgm:pt>
    <dgm:pt modelId="{D84EFD20-3AC4-491E-B172-21F6FD9B27FE}" type="pres">
      <dgm:prSet presAssocID="{DA0FE6DE-5C53-4CE6-B2C7-E5B589175C73}" presName="composite" presStyleCnt="0"/>
      <dgm:spPr/>
    </dgm:pt>
    <dgm:pt modelId="{ADBB781F-7283-4C90-9A17-E19CBCC3AB34}" type="pres">
      <dgm:prSet presAssocID="{DA0FE6DE-5C53-4CE6-B2C7-E5B589175C73}" presName="rect2" presStyleLbl="revTx" presStyleIdx="1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6B044-F869-4203-874D-FB055161079D}" type="pres">
      <dgm:prSet presAssocID="{DA0FE6DE-5C53-4CE6-B2C7-E5B589175C73}" presName="rect1" presStyleLbl="alignImgPlace1" presStyleIdx="17" presStyleCnt="56"/>
      <dgm:spPr>
        <a:solidFill>
          <a:schemeClr val="accent1">
            <a:lumMod val="40000"/>
            <a:lumOff val="60000"/>
          </a:schemeClr>
        </a:solidFill>
      </dgm:spPr>
    </dgm:pt>
    <dgm:pt modelId="{841FEF30-A974-48E5-83D6-13F6674C056C}" type="pres">
      <dgm:prSet presAssocID="{E16D85E8-9F4A-452A-A85F-6D38FDC5CDB3}" presName="sibTrans" presStyleCnt="0"/>
      <dgm:spPr/>
    </dgm:pt>
    <dgm:pt modelId="{9BCCA268-0A9C-4E3A-B0B4-6EC94CB3E812}" type="pres">
      <dgm:prSet presAssocID="{071D7DED-D2C4-4384-AA58-2834FEF1C610}" presName="composite" presStyleCnt="0"/>
      <dgm:spPr/>
    </dgm:pt>
    <dgm:pt modelId="{BC576283-F2A3-4105-AC81-03933F9474D1}" type="pres">
      <dgm:prSet presAssocID="{071D7DED-D2C4-4384-AA58-2834FEF1C610}" presName="rect2" presStyleLbl="revTx" presStyleIdx="1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7BB411-7DF8-41E7-B838-4867C49FEB20}" type="pres">
      <dgm:prSet presAssocID="{071D7DED-D2C4-4384-AA58-2834FEF1C610}" presName="rect1" presStyleLbl="alignImgPlace1" presStyleIdx="18" presStyleCnt="56"/>
      <dgm:spPr>
        <a:solidFill>
          <a:schemeClr val="accent1">
            <a:lumMod val="40000"/>
            <a:lumOff val="60000"/>
          </a:schemeClr>
        </a:solidFill>
      </dgm:spPr>
    </dgm:pt>
    <dgm:pt modelId="{B2C94D81-333B-4D13-ADBE-1FDE56F495C0}" type="pres">
      <dgm:prSet presAssocID="{64C2E81C-6B39-4385-8B87-490CC04345F1}" presName="sibTrans" presStyleCnt="0"/>
      <dgm:spPr/>
    </dgm:pt>
    <dgm:pt modelId="{802C9968-E565-420C-AD27-1920B9618017}" type="pres">
      <dgm:prSet presAssocID="{137D28BB-3801-4E26-ACA9-233A4669511E}" presName="composite" presStyleCnt="0"/>
      <dgm:spPr/>
    </dgm:pt>
    <dgm:pt modelId="{0BF379FE-2667-4A67-8FB7-1A0824DCD22F}" type="pres">
      <dgm:prSet presAssocID="{137D28BB-3801-4E26-ACA9-233A4669511E}" presName="rect2" presStyleLbl="revTx" presStyleIdx="1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1ADBC3-AB41-4AD6-B620-9357A7868373}" type="pres">
      <dgm:prSet presAssocID="{137D28BB-3801-4E26-ACA9-233A4669511E}" presName="rect1" presStyleLbl="alignImgPlace1" presStyleIdx="19" presStyleCnt="56"/>
      <dgm:spPr>
        <a:solidFill>
          <a:schemeClr val="accent1">
            <a:lumMod val="75000"/>
          </a:schemeClr>
        </a:solidFill>
      </dgm:spPr>
    </dgm:pt>
    <dgm:pt modelId="{D5234A55-ACBF-4F72-9FE2-1F6C4E0F5BE4}" type="pres">
      <dgm:prSet presAssocID="{AA295676-5E3F-481A-9145-F0D132CFC15B}" presName="sibTrans" presStyleCnt="0"/>
      <dgm:spPr/>
    </dgm:pt>
    <dgm:pt modelId="{D9023ACF-636A-4314-9C73-2F85E411A7E6}" type="pres">
      <dgm:prSet presAssocID="{9DA3DD07-4515-4E99-8116-384154073775}" presName="composite" presStyleCnt="0"/>
      <dgm:spPr/>
    </dgm:pt>
    <dgm:pt modelId="{B2B4EE64-EBDC-4CD3-A129-D2B00DAC464E}" type="pres">
      <dgm:prSet presAssocID="{9DA3DD07-4515-4E99-8116-384154073775}" presName="rect2" presStyleLbl="revTx" presStyleIdx="2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6D2AD8-ED04-4674-9E2F-96582F561444}" type="pres">
      <dgm:prSet presAssocID="{9DA3DD07-4515-4E99-8116-384154073775}" presName="rect1" presStyleLbl="alignImgPlace1" presStyleIdx="20" presStyleCnt="56"/>
      <dgm:spPr>
        <a:solidFill>
          <a:schemeClr val="accent1">
            <a:lumMod val="75000"/>
          </a:schemeClr>
        </a:solidFill>
      </dgm:spPr>
    </dgm:pt>
    <dgm:pt modelId="{7AB6610E-5F31-4CEC-9591-73FED48B768A}" type="pres">
      <dgm:prSet presAssocID="{5E378608-F2FA-44FC-BC6D-1AB96804CDD8}" presName="sibTrans" presStyleCnt="0"/>
      <dgm:spPr/>
    </dgm:pt>
    <dgm:pt modelId="{3BBE6D1D-3DA9-457D-804B-2C9FFB1E54B6}" type="pres">
      <dgm:prSet presAssocID="{7DBB9AF9-1BA2-49E1-A9FD-22CAD6DB8263}" presName="composite" presStyleCnt="0"/>
      <dgm:spPr/>
    </dgm:pt>
    <dgm:pt modelId="{EF526FFA-59C1-4F57-AA66-3F0D4BF49CF9}" type="pres">
      <dgm:prSet presAssocID="{7DBB9AF9-1BA2-49E1-A9FD-22CAD6DB8263}" presName="rect2" presStyleLbl="revTx" presStyleIdx="2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8B7CFC-0D7B-41FD-804A-86A04FDF632E}" type="pres">
      <dgm:prSet presAssocID="{7DBB9AF9-1BA2-49E1-A9FD-22CAD6DB8263}" presName="rect1" presStyleLbl="alignImgPlace1" presStyleIdx="21" presStyleCnt="56"/>
      <dgm:spPr>
        <a:solidFill>
          <a:schemeClr val="accent1">
            <a:lumMod val="40000"/>
            <a:lumOff val="60000"/>
          </a:schemeClr>
        </a:solidFill>
      </dgm:spPr>
    </dgm:pt>
    <dgm:pt modelId="{0C7885DA-2287-46A1-9AC5-6FAAA6DD491A}" type="pres">
      <dgm:prSet presAssocID="{FDC2C51A-70F7-4504-BB08-A1D78234F83C}" presName="sibTrans" presStyleCnt="0"/>
      <dgm:spPr/>
    </dgm:pt>
    <dgm:pt modelId="{E170F6EE-AFE1-40EB-A3B3-476DFC5DE3D3}" type="pres">
      <dgm:prSet presAssocID="{08E9AE6C-5109-4EC7-B761-4B7464F27A01}" presName="composite" presStyleCnt="0"/>
      <dgm:spPr/>
    </dgm:pt>
    <dgm:pt modelId="{0290C083-8984-4A58-9A29-103FAC96A5A4}" type="pres">
      <dgm:prSet presAssocID="{08E9AE6C-5109-4EC7-B761-4B7464F27A01}" presName="rect2" presStyleLbl="revTx" presStyleIdx="2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A8347-B4E2-4341-A59F-490C6034BA8E}" type="pres">
      <dgm:prSet presAssocID="{08E9AE6C-5109-4EC7-B761-4B7464F27A01}" presName="rect1" presStyleLbl="alignImgPlace1" presStyleIdx="22" presStyleCnt="56"/>
      <dgm:spPr>
        <a:solidFill>
          <a:schemeClr val="accent1">
            <a:lumMod val="40000"/>
            <a:lumOff val="60000"/>
          </a:schemeClr>
        </a:solidFill>
      </dgm:spPr>
    </dgm:pt>
    <dgm:pt modelId="{2FCBCE55-3CC1-41AC-8D81-719C36E125E1}" type="pres">
      <dgm:prSet presAssocID="{F57144A4-A251-420F-BECE-F249A9DEC83F}" presName="sibTrans" presStyleCnt="0"/>
      <dgm:spPr/>
    </dgm:pt>
    <dgm:pt modelId="{FAFA2FF7-C918-4C0B-AF27-C5B29469389A}" type="pres">
      <dgm:prSet presAssocID="{D057FA94-E3AF-4BD2-956C-52FEEDF2F0A2}" presName="composite" presStyleCnt="0"/>
      <dgm:spPr/>
    </dgm:pt>
    <dgm:pt modelId="{B5B1E80B-AEFC-493A-AE5E-6DEA2C2372D7}" type="pres">
      <dgm:prSet presAssocID="{D057FA94-E3AF-4BD2-956C-52FEEDF2F0A2}" presName="rect2" presStyleLbl="revTx" presStyleIdx="2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F2AB60-5180-498E-82C2-07462E7946FA}" type="pres">
      <dgm:prSet presAssocID="{D057FA94-E3AF-4BD2-956C-52FEEDF2F0A2}" presName="rect1" presStyleLbl="alignImgPlace1" presStyleIdx="23" presStyleCnt="56"/>
      <dgm:spPr>
        <a:solidFill>
          <a:schemeClr val="accent1">
            <a:lumMod val="40000"/>
            <a:lumOff val="60000"/>
          </a:schemeClr>
        </a:solidFill>
      </dgm:spPr>
    </dgm:pt>
    <dgm:pt modelId="{BBC71B6C-7E49-411D-94FE-C77C87C91E80}" type="pres">
      <dgm:prSet presAssocID="{9B57A6BA-2B95-4C37-8961-8A203DFC02AD}" presName="sibTrans" presStyleCnt="0"/>
      <dgm:spPr/>
    </dgm:pt>
    <dgm:pt modelId="{AD16989E-8C37-4EA7-AE0B-D883229A06A7}" type="pres">
      <dgm:prSet presAssocID="{035A6E6A-A8DA-472E-9D3B-DE191DD38FFE}" presName="composite" presStyleCnt="0"/>
      <dgm:spPr/>
    </dgm:pt>
    <dgm:pt modelId="{39A160A9-32D5-44A5-BC57-4FCB65BBF95A}" type="pres">
      <dgm:prSet presAssocID="{035A6E6A-A8DA-472E-9D3B-DE191DD38FFE}" presName="rect2" presStyleLbl="revTx" presStyleIdx="2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0856BE-7B74-427F-84DD-7881E6D3C695}" type="pres">
      <dgm:prSet presAssocID="{035A6E6A-A8DA-472E-9D3B-DE191DD38FFE}" presName="rect1" presStyleLbl="alignImgPlace1" presStyleIdx="24" presStyleCnt="56"/>
      <dgm:spPr>
        <a:solidFill>
          <a:schemeClr val="accent1">
            <a:lumMod val="40000"/>
            <a:lumOff val="60000"/>
          </a:schemeClr>
        </a:solidFill>
      </dgm:spPr>
    </dgm:pt>
    <dgm:pt modelId="{29CC4303-B3C5-4247-826B-765A1DF6BFB5}" type="pres">
      <dgm:prSet presAssocID="{A9D38D01-F0FC-4863-8C8D-6C81AA2B57FD}" presName="sibTrans" presStyleCnt="0"/>
      <dgm:spPr/>
    </dgm:pt>
    <dgm:pt modelId="{C4794BC7-6189-46C4-A423-857B575E33B7}" type="pres">
      <dgm:prSet presAssocID="{A57562F8-24AC-4C8A-A04F-8C1B4921C2AC}" presName="composite" presStyleCnt="0"/>
      <dgm:spPr/>
    </dgm:pt>
    <dgm:pt modelId="{D48CBBB5-296D-413D-9F6E-DF54EAD01A11}" type="pres">
      <dgm:prSet presAssocID="{A57562F8-24AC-4C8A-A04F-8C1B4921C2AC}" presName="rect2" presStyleLbl="revTx" presStyleIdx="2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1F18D5-F2A1-41E2-87EA-6796C2E6F673}" type="pres">
      <dgm:prSet presAssocID="{A57562F8-24AC-4C8A-A04F-8C1B4921C2AC}" presName="rect1" presStyleLbl="alignImgPlace1" presStyleIdx="25" presStyleCnt="56"/>
      <dgm:spPr>
        <a:solidFill>
          <a:schemeClr val="accent1">
            <a:lumMod val="40000"/>
            <a:lumOff val="60000"/>
          </a:schemeClr>
        </a:solidFill>
      </dgm:spPr>
    </dgm:pt>
    <dgm:pt modelId="{14D88B0E-426B-4E26-8841-20AFFC507F1E}" type="pres">
      <dgm:prSet presAssocID="{0FDCB757-5488-43F9-848F-B5031807ECC6}" presName="sibTrans" presStyleCnt="0"/>
      <dgm:spPr/>
    </dgm:pt>
    <dgm:pt modelId="{056F5E64-CC52-4C25-8CC8-48189D67109B}" type="pres">
      <dgm:prSet presAssocID="{0B81A8ED-3ED0-4EDC-B11F-44CD3CB26425}" presName="composite" presStyleCnt="0"/>
      <dgm:spPr/>
    </dgm:pt>
    <dgm:pt modelId="{DEB29C8B-AE3E-4C5F-8A84-BD10AA46A50B}" type="pres">
      <dgm:prSet presAssocID="{0B81A8ED-3ED0-4EDC-B11F-44CD3CB26425}" presName="rect2" presStyleLbl="revTx" presStyleIdx="2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24332-3BB0-489C-B781-C73A00441A19}" type="pres">
      <dgm:prSet presAssocID="{0B81A8ED-3ED0-4EDC-B11F-44CD3CB26425}" presName="rect1" presStyleLbl="alignImgPlace1" presStyleIdx="26" presStyleCnt="56"/>
      <dgm:spPr>
        <a:solidFill>
          <a:schemeClr val="accent1">
            <a:lumMod val="75000"/>
          </a:schemeClr>
        </a:solidFill>
      </dgm:spPr>
    </dgm:pt>
    <dgm:pt modelId="{3D2E172B-B258-4F1A-A250-5BD03CC5B9D2}" type="pres">
      <dgm:prSet presAssocID="{3EA8A26A-1E52-4CD9-9D6A-8A3E460EC552}" presName="sibTrans" presStyleCnt="0"/>
      <dgm:spPr/>
    </dgm:pt>
    <dgm:pt modelId="{143D2D7C-193E-4CE6-A756-D5727179FA2C}" type="pres">
      <dgm:prSet presAssocID="{05C02391-A088-4F8C-8ADA-39E31A35FB6C}" presName="composite" presStyleCnt="0"/>
      <dgm:spPr/>
    </dgm:pt>
    <dgm:pt modelId="{C31E693B-7740-45F7-9214-7E27AB5814B7}" type="pres">
      <dgm:prSet presAssocID="{05C02391-A088-4F8C-8ADA-39E31A35FB6C}" presName="rect2" presStyleLbl="revTx" presStyleIdx="2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05364-B6E0-4BC5-A332-C2C918A56DCB}" type="pres">
      <dgm:prSet presAssocID="{05C02391-A088-4F8C-8ADA-39E31A35FB6C}" presName="rect1" presStyleLbl="alignImgPlace1" presStyleIdx="27" presStyleCnt="56"/>
      <dgm:spPr>
        <a:solidFill>
          <a:schemeClr val="accent1">
            <a:lumMod val="40000"/>
            <a:lumOff val="60000"/>
          </a:schemeClr>
        </a:solidFill>
      </dgm:spPr>
    </dgm:pt>
    <dgm:pt modelId="{60585B79-8AA9-46D4-98DB-F9CE37C695D1}" type="pres">
      <dgm:prSet presAssocID="{064D177B-CAF6-4ED4-9595-DF5B72412337}" presName="sibTrans" presStyleCnt="0"/>
      <dgm:spPr/>
    </dgm:pt>
    <dgm:pt modelId="{D5F9BD98-C017-4ECF-AF16-97047CAD012E}" type="pres">
      <dgm:prSet presAssocID="{058F5956-0CB2-4996-B911-DC8A9915DBC3}" presName="composite" presStyleCnt="0"/>
      <dgm:spPr/>
    </dgm:pt>
    <dgm:pt modelId="{A17E6982-4C9C-4040-B0D8-AF98E62C177A}" type="pres">
      <dgm:prSet presAssocID="{058F5956-0CB2-4996-B911-DC8A9915DBC3}" presName="rect2" presStyleLbl="revTx" presStyleIdx="2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CB1C76-60C7-48B8-BDE1-B2D5AFA172FA}" type="pres">
      <dgm:prSet presAssocID="{058F5956-0CB2-4996-B911-DC8A9915DBC3}" presName="rect1" presStyleLbl="alignImgPlace1" presStyleIdx="28" presStyleCnt="56"/>
      <dgm:spPr>
        <a:solidFill>
          <a:schemeClr val="accent1">
            <a:lumMod val="40000"/>
            <a:lumOff val="60000"/>
          </a:schemeClr>
        </a:solidFill>
      </dgm:spPr>
    </dgm:pt>
    <dgm:pt modelId="{45D6F8DB-EA3C-4F1E-A598-0B5086791BC7}" type="pres">
      <dgm:prSet presAssocID="{59906EF5-CDE2-4DE6-9E78-2F2CD9CF2BD7}" presName="sibTrans" presStyleCnt="0"/>
      <dgm:spPr/>
    </dgm:pt>
    <dgm:pt modelId="{20455909-207E-4E6E-A68E-0B5BF6C40C12}" type="pres">
      <dgm:prSet presAssocID="{46901DDE-2223-4FAA-BD53-E505CB99C3FA}" presName="composite" presStyleCnt="0"/>
      <dgm:spPr/>
    </dgm:pt>
    <dgm:pt modelId="{696BF133-71CD-492A-9020-ECFE5A2D3E66}" type="pres">
      <dgm:prSet presAssocID="{46901DDE-2223-4FAA-BD53-E505CB99C3FA}" presName="rect2" presStyleLbl="revTx" presStyleIdx="2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88F03-6D0B-4967-ABBC-A8CCF239D615}" type="pres">
      <dgm:prSet presAssocID="{46901DDE-2223-4FAA-BD53-E505CB99C3FA}" presName="rect1" presStyleLbl="alignImgPlace1" presStyleIdx="29" presStyleCnt="56"/>
      <dgm:spPr>
        <a:solidFill>
          <a:schemeClr val="accent1">
            <a:lumMod val="40000"/>
            <a:lumOff val="60000"/>
          </a:schemeClr>
        </a:solidFill>
      </dgm:spPr>
    </dgm:pt>
    <dgm:pt modelId="{2E4BFFDF-1D61-4186-B6A6-70B5B6F05549}" type="pres">
      <dgm:prSet presAssocID="{EE0A2AE7-BB57-4FB9-AA90-D7351B429D47}" presName="sibTrans" presStyleCnt="0"/>
      <dgm:spPr/>
    </dgm:pt>
    <dgm:pt modelId="{E3505CE1-BB8F-4424-8B15-7431D2C58450}" type="pres">
      <dgm:prSet presAssocID="{437499D6-ABE7-4F28-B442-524C77FC761A}" presName="composite" presStyleCnt="0"/>
      <dgm:spPr/>
    </dgm:pt>
    <dgm:pt modelId="{B916BC47-5269-47C0-A445-CEC3AA3DC907}" type="pres">
      <dgm:prSet presAssocID="{437499D6-ABE7-4F28-B442-524C77FC761A}" presName="rect2" presStyleLbl="revTx" presStyleIdx="3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930F15-0262-4683-9615-DF9ACD1BE071}" type="pres">
      <dgm:prSet presAssocID="{437499D6-ABE7-4F28-B442-524C77FC761A}" presName="rect1" presStyleLbl="alignImgPlace1" presStyleIdx="30" presStyleCnt="56"/>
      <dgm:spPr>
        <a:solidFill>
          <a:schemeClr val="accent1">
            <a:lumMod val="40000"/>
            <a:lumOff val="60000"/>
          </a:schemeClr>
        </a:solidFill>
      </dgm:spPr>
    </dgm:pt>
    <dgm:pt modelId="{E42EDA29-8BBE-4AC2-8CA8-44BA3AA8EC3E}" type="pres">
      <dgm:prSet presAssocID="{5DA3E871-B8CE-4686-BC91-093E05F96694}" presName="sibTrans" presStyleCnt="0"/>
      <dgm:spPr/>
    </dgm:pt>
    <dgm:pt modelId="{6F55543B-C458-4FDA-A7D8-776D2767B523}" type="pres">
      <dgm:prSet presAssocID="{B5594754-3729-44BA-B100-29A6C7432964}" presName="composite" presStyleCnt="0"/>
      <dgm:spPr/>
    </dgm:pt>
    <dgm:pt modelId="{B5BE7080-8954-48CE-9BDD-75364BF225CE}" type="pres">
      <dgm:prSet presAssocID="{B5594754-3729-44BA-B100-29A6C7432964}" presName="rect2" presStyleLbl="revTx" presStyleIdx="3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2193E-A7DF-426C-8EC4-F884DF84E584}" type="pres">
      <dgm:prSet presAssocID="{B5594754-3729-44BA-B100-29A6C7432964}" presName="rect1" presStyleLbl="alignImgPlace1" presStyleIdx="31" presStyleCnt="56"/>
      <dgm:spPr>
        <a:solidFill>
          <a:schemeClr val="accent1">
            <a:lumMod val="75000"/>
          </a:schemeClr>
        </a:solidFill>
      </dgm:spPr>
    </dgm:pt>
    <dgm:pt modelId="{3072EB4A-BCC1-448B-9A54-69522B7E69C6}" type="pres">
      <dgm:prSet presAssocID="{ABD24D81-3B07-4E75-9439-766253F08999}" presName="sibTrans" presStyleCnt="0"/>
      <dgm:spPr/>
    </dgm:pt>
    <dgm:pt modelId="{7CFD201D-E9F5-448C-B336-4FD29A364E91}" type="pres">
      <dgm:prSet presAssocID="{1216A425-43C9-4D62-AF0F-3227DB54453A}" presName="composite" presStyleCnt="0"/>
      <dgm:spPr/>
    </dgm:pt>
    <dgm:pt modelId="{A4F4300F-7A93-4DF1-B04D-1654BB94D4FD}" type="pres">
      <dgm:prSet presAssocID="{1216A425-43C9-4D62-AF0F-3227DB54453A}" presName="rect2" presStyleLbl="revTx" presStyleIdx="3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9FF80C-46FC-4450-8788-B34B92796B31}" type="pres">
      <dgm:prSet presAssocID="{1216A425-43C9-4D62-AF0F-3227DB54453A}" presName="rect1" presStyleLbl="alignImgPlace1" presStyleIdx="32" presStyleCnt="56"/>
      <dgm:spPr>
        <a:solidFill>
          <a:schemeClr val="accent1">
            <a:lumMod val="40000"/>
            <a:lumOff val="60000"/>
          </a:schemeClr>
        </a:solidFill>
      </dgm:spPr>
    </dgm:pt>
    <dgm:pt modelId="{B364AFCE-46ED-4238-952E-6044986A5083}" type="pres">
      <dgm:prSet presAssocID="{F4BA668A-D541-4A03-BB73-05C1D55B9096}" presName="sibTrans" presStyleCnt="0"/>
      <dgm:spPr/>
    </dgm:pt>
    <dgm:pt modelId="{71C373CC-EB08-4F6A-B034-EA1A06F5E497}" type="pres">
      <dgm:prSet presAssocID="{66E3AC4A-78D3-49D9-B32A-3B401AB7EF99}" presName="composite" presStyleCnt="0"/>
      <dgm:spPr/>
    </dgm:pt>
    <dgm:pt modelId="{97599281-4FFA-4316-8F01-12DCDB04407A}" type="pres">
      <dgm:prSet presAssocID="{66E3AC4A-78D3-49D9-B32A-3B401AB7EF99}" presName="rect2" presStyleLbl="revTx" presStyleIdx="3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892E92-2892-4BA7-8B3C-6D2BB1CADF7D}" type="pres">
      <dgm:prSet presAssocID="{66E3AC4A-78D3-49D9-B32A-3B401AB7EF99}" presName="rect1" presStyleLbl="alignImgPlace1" presStyleIdx="33" presStyleCnt="56"/>
      <dgm:spPr>
        <a:solidFill>
          <a:schemeClr val="accent1">
            <a:lumMod val="40000"/>
            <a:lumOff val="60000"/>
          </a:schemeClr>
        </a:solidFill>
      </dgm:spPr>
    </dgm:pt>
    <dgm:pt modelId="{748DD7F1-15EE-40CA-984B-C9E890476153}" type="pres">
      <dgm:prSet presAssocID="{71EF8C2E-1760-4610-90EB-E81B2F58651B}" presName="sibTrans" presStyleCnt="0"/>
      <dgm:spPr/>
    </dgm:pt>
    <dgm:pt modelId="{0E6975E6-3A4C-419D-A86A-FE22188DEC63}" type="pres">
      <dgm:prSet presAssocID="{727C7CBC-277A-4989-9F6C-5E99E1A075D6}" presName="composite" presStyleCnt="0"/>
      <dgm:spPr/>
    </dgm:pt>
    <dgm:pt modelId="{F3D4FEE4-0AD5-4537-BA69-4E51C1FD6CCD}" type="pres">
      <dgm:prSet presAssocID="{727C7CBC-277A-4989-9F6C-5E99E1A075D6}" presName="rect2" presStyleLbl="revTx" presStyleIdx="3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9CEB6-1F2F-402B-904E-E99B2C7F8453}" type="pres">
      <dgm:prSet presAssocID="{727C7CBC-277A-4989-9F6C-5E99E1A075D6}" presName="rect1" presStyleLbl="alignImgPlace1" presStyleIdx="34" presStyleCnt="56"/>
      <dgm:spPr>
        <a:solidFill>
          <a:schemeClr val="accent1">
            <a:lumMod val="75000"/>
          </a:schemeClr>
        </a:solidFill>
      </dgm:spPr>
    </dgm:pt>
    <dgm:pt modelId="{14960480-BD63-401D-98F4-50C1FA41AB5A}" type="pres">
      <dgm:prSet presAssocID="{22247A99-882F-44F3-B5EE-F508A744758B}" presName="sibTrans" presStyleCnt="0"/>
      <dgm:spPr/>
    </dgm:pt>
    <dgm:pt modelId="{5986FEB4-C8A4-4369-8EDC-27CE87D93E45}" type="pres">
      <dgm:prSet presAssocID="{1028BF4D-E55D-42A2-9408-E18D887B0B33}" presName="composite" presStyleCnt="0"/>
      <dgm:spPr/>
    </dgm:pt>
    <dgm:pt modelId="{4856C751-E688-40BB-8C41-E0D0687F8E10}" type="pres">
      <dgm:prSet presAssocID="{1028BF4D-E55D-42A2-9408-E18D887B0B33}" presName="rect2" presStyleLbl="revTx" presStyleIdx="3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811BB5-9FA8-449C-B124-ADEB1A0DFA84}" type="pres">
      <dgm:prSet presAssocID="{1028BF4D-E55D-42A2-9408-E18D887B0B33}" presName="rect1" presStyleLbl="alignImgPlace1" presStyleIdx="35" presStyleCnt="56"/>
      <dgm:spPr>
        <a:solidFill>
          <a:schemeClr val="accent1">
            <a:lumMod val="40000"/>
            <a:lumOff val="60000"/>
          </a:schemeClr>
        </a:solidFill>
      </dgm:spPr>
    </dgm:pt>
    <dgm:pt modelId="{55DDA98D-635E-484E-BA21-07F58D7072F4}" type="pres">
      <dgm:prSet presAssocID="{C9341846-A06C-4258-B3D0-18BFDF8BAA8D}" presName="sibTrans" presStyleCnt="0"/>
      <dgm:spPr/>
    </dgm:pt>
    <dgm:pt modelId="{3A5287A6-2187-484E-83BF-F825B88FBD4E}" type="pres">
      <dgm:prSet presAssocID="{9596490A-9759-4BDA-A72C-CA284F5388AF}" presName="composite" presStyleCnt="0"/>
      <dgm:spPr/>
    </dgm:pt>
    <dgm:pt modelId="{38DDE8B1-36F1-4513-AAED-C308B989F4D4}" type="pres">
      <dgm:prSet presAssocID="{9596490A-9759-4BDA-A72C-CA284F5388AF}" presName="rect2" presStyleLbl="revTx" presStyleIdx="3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7E98A6-5D22-403E-A5E9-F066FBA8AC1C}" type="pres">
      <dgm:prSet presAssocID="{9596490A-9759-4BDA-A72C-CA284F5388AF}" presName="rect1" presStyleLbl="alignImgPlace1" presStyleIdx="36" presStyleCnt="56"/>
      <dgm:spPr>
        <a:solidFill>
          <a:schemeClr val="accent1">
            <a:lumMod val="40000"/>
            <a:lumOff val="60000"/>
          </a:schemeClr>
        </a:solidFill>
      </dgm:spPr>
    </dgm:pt>
    <dgm:pt modelId="{63CBDD77-8DC6-429C-B46E-D4B5AE6060E3}" type="pres">
      <dgm:prSet presAssocID="{248E0A36-B689-4DFD-B032-C096A482B4A7}" presName="sibTrans" presStyleCnt="0"/>
      <dgm:spPr/>
    </dgm:pt>
    <dgm:pt modelId="{B3BA7E60-B814-4779-ABA1-1D900B500705}" type="pres">
      <dgm:prSet presAssocID="{DB16BA85-E92E-44CD-A1C2-C6B630B7DF0B}" presName="composite" presStyleCnt="0"/>
      <dgm:spPr/>
    </dgm:pt>
    <dgm:pt modelId="{8C816CD0-457F-4CB1-BC40-7A36B39C0F5A}" type="pres">
      <dgm:prSet presAssocID="{DB16BA85-E92E-44CD-A1C2-C6B630B7DF0B}" presName="rect2" presStyleLbl="revTx" presStyleIdx="3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C5B1E-EB24-4DAA-AFF1-D8D1202A8C57}" type="pres">
      <dgm:prSet presAssocID="{DB16BA85-E92E-44CD-A1C2-C6B630B7DF0B}" presName="rect1" presStyleLbl="alignImgPlace1" presStyleIdx="37" presStyleCnt="56"/>
      <dgm:spPr>
        <a:solidFill>
          <a:schemeClr val="accent1">
            <a:lumMod val="40000"/>
            <a:lumOff val="60000"/>
          </a:schemeClr>
        </a:solidFill>
      </dgm:spPr>
    </dgm:pt>
    <dgm:pt modelId="{ECB7D5DF-B6E4-4CA8-8884-8DEB2B28B96C}" type="pres">
      <dgm:prSet presAssocID="{35554216-DA84-475E-A7E3-4163BE71A3C0}" presName="sibTrans" presStyleCnt="0"/>
      <dgm:spPr/>
    </dgm:pt>
    <dgm:pt modelId="{430F9279-BFB6-4489-BD11-C45D985E19AA}" type="pres">
      <dgm:prSet presAssocID="{6C5A188D-6353-4F0C-AF63-BE3876C48CB8}" presName="composite" presStyleCnt="0"/>
      <dgm:spPr/>
    </dgm:pt>
    <dgm:pt modelId="{14A2D5C7-4C01-4FF7-8AB2-EF337AFAFFEB}" type="pres">
      <dgm:prSet presAssocID="{6C5A188D-6353-4F0C-AF63-BE3876C48CB8}" presName="rect2" presStyleLbl="revTx" presStyleIdx="3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63227-69FC-48CB-8727-040B474A6FED}" type="pres">
      <dgm:prSet presAssocID="{6C5A188D-6353-4F0C-AF63-BE3876C48CB8}" presName="rect1" presStyleLbl="alignImgPlace1" presStyleIdx="38" presStyleCnt="56"/>
      <dgm:spPr>
        <a:solidFill>
          <a:schemeClr val="accent1">
            <a:lumMod val="75000"/>
          </a:schemeClr>
        </a:solidFill>
      </dgm:spPr>
    </dgm:pt>
    <dgm:pt modelId="{3A4ACF16-0783-4090-90C6-732C1E47C5E1}" type="pres">
      <dgm:prSet presAssocID="{C46BDE0C-6E91-45EF-915A-B479D86DEEFC}" presName="sibTrans" presStyleCnt="0"/>
      <dgm:spPr/>
    </dgm:pt>
    <dgm:pt modelId="{C1D8764A-F1B3-4904-93D6-F32ADBE227FB}" type="pres">
      <dgm:prSet presAssocID="{30540CC0-3387-4706-9CC6-E2F4A67E688D}" presName="composite" presStyleCnt="0"/>
      <dgm:spPr/>
    </dgm:pt>
    <dgm:pt modelId="{EC088E6B-C748-4CAA-99B2-C95B5814426B}" type="pres">
      <dgm:prSet presAssocID="{30540CC0-3387-4706-9CC6-E2F4A67E688D}" presName="rect2" presStyleLbl="revTx" presStyleIdx="3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5204AD-73F2-4C0E-91A9-5DEE42C12762}" type="pres">
      <dgm:prSet presAssocID="{30540CC0-3387-4706-9CC6-E2F4A67E688D}" presName="rect1" presStyleLbl="alignImgPlace1" presStyleIdx="39" presStyleCnt="56"/>
      <dgm:spPr>
        <a:solidFill>
          <a:schemeClr val="accent1">
            <a:lumMod val="75000"/>
          </a:schemeClr>
        </a:solidFill>
      </dgm:spPr>
    </dgm:pt>
    <dgm:pt modelId="{8A59FFA2-6362-436C-9A01-32858117A383}" type="pres">
      <dgm:prSet presAssocID="{51530756-7692-45A7-82D4-4BFAD8524230}" presName="sibTrans" presStyleCnt="0"/>
      <dgm:spPr/>
    </dgm:pt>
    <dgm:pt modelId="{33A34654-CDDB-4E45-86FF-0EBB7A2A6B52}" type="pres">
      <dgm:prSet presAssocID="{D5A19036-B824-4C63-9E10-9A9B14560A43}" presName="composite" presStyleCnt="0"/>
      <dgm:spPr/>
    </dgm:pt>
    <dgm:pt modelId="{A49942D4-5F8C-4A7D-86A8-BD24D08ADAB1}" type="pres">
      <dgm:prSet presAssocID="{D5A19036-B824-4C63-9E10-9A9B14560A43}" presName="rect2" presStyleLbl="revTx" presStyleIdx="4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A6C840-BE59-41B7-B4A4-EA41741752D8}" type="pres">
      <dgm:prSet presAssocID="{D5A19036-B824-4C63-9E10-9A9B14560A43}" presName="rect1" presStyleLbl="alignImgPlace1" presStyleIdx="40" presStyleCnt="56"/>
      <dgm:spPr>
        <a:solidFill>
          <a:schemeClr val="accent1">
            <a:lumMod val="40000"/>
            <a:lumOff val="60000"/>
          </a:schemeClr>
        </a:solidFill>
      </dgm:spPr>
    </dgm:pt>
    <dgm:pt modelId="{1D56AAD9-B20E-42DD-8A70-5E2D070815CA}" type="pres">
      <dgm:prSet presAssocID="{E7A0ECA3-577F-4D4F-BFD4-3FB4F7543242}" presName="sibTrans" presStyleCnt="0"/>
      <dgm:spPr/>
    </dgm:pt>
    <dgm:pt modelId="{36F9C5D0-A47B-402C-AB12-540AEEE54254}" type="pres">
      <dgm:prSet presAssocID="{82C3FBFD-4F82-4072-B058-85A6CAFAE8DC}" presName="composite" presStyleCnt="0"/>
      <dgm:spPr/>
    </dgm:pt>
    <dgm:pt modelId="{23EDEB41-7E80-411E-A287-A45B8FC3B8F4}" type="pres">
      <dgm:prSet presAssocID="{82C3FBFD-4F82-4072-B058-85A6CAFAE8DC}" presName="rect2" presStyleLbl="revTx" presStyleIdx="4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F4DF2F-FA8B-4448-8BA5-8364D8F4B266}" type="pres">
      <dgm:prSet presAssocID="{82C3FBFD-4F82-4072-B058-85A6CAFAE8DC}" presName="rect1" presStyleLbl="alignImgPlace1" presStyleIdx="41" presStyleCnt="56"/>
      <dgm:spPr>
        <a:solidFill>
          <a:schemeClr val="accent1">
            <a:lumMod val="40000"/>
            <a:lumOff val="60000"/>
          </a:schemeClr>
        </a:solidFill>
      </dgm:spPr>
    </dgm:pt>
    <dgm:pt modelId="{73326C80-3ED0-4625-8B07-956582AA5CCF}" type="pres">
      <dgm:prSet presAssocID="{279753FB-B98A-400A-B738-23784EAC0B10}" presName="sibTrans" presStyleCnt="0"/>
      <dgm:spPr/>
    </dgm:pt>
    <dgm:pt modelId="{A9DCCE85-B543-4EE0-8221-FE8935842E94}" type="pres">
      <dgm:prSet presAssocID="{CB8051D7-0F37-4A9D-923B-E3BA8EE9C743}" presName="composite" presStyleCnt="0"/>
      <dgm:spPr/>
    </dgm:pt>
    <dgm:pt modelId="{494C77D6-E998-40C5-A7DC-12EB63A76DDE}" type="pres">
      <dgm:prSet presAssocID="{CB8051D7-0F37-4A9D-923B-E3BA8EE9C743}" presName="rect2" presStyleLbl="revTx" presStyleIdx="4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E6E2B9-7863-4FD3-AAC0-08C8C5BC94C7}" type="pres">
      <dgm:prSet presAssocID="{CB8051D7-0F37-4A9D-923B-E3BA8EE9C743}" presName="rect1" presStyleLbl="alignImgPlace1" presStyleIdx="42" presStyleCnt="56"/>
      <dgm:spPr>
        <a:solidFill>
          <a:schemeClr val="accent1">
            <a:lumMod val="40000"/>
            <a:lumOff val="60000"/>
          </a:schemeClr>
        </a:solidFill>
      </dgm:spPr>
    </dgm:pt>
    <dgm:pt modelId="{789F53E7-E7B6-4F29-9032-604ACB6C407C}" type="pres">
      <dgm:prSet presAssocID="{F30A47A2-664C-4882-814E-61C65F59DD8C}" presName="sibTrans" presStyleCnt="0"/>
      <dgm:spPr/>
    </dgm:pt>
    <dgm:pt modelId="{8F770009-D9B0-4145-B175-BDB632CC8A3C}" type="pres">
      <dgm:prSet presAssocID="{AB0C7A50-BED1-4775-979E-7AB0323B0F4B}" presName="composite" presStyleCnt="0"/>
      <dgm:spPr/>
    </dgm:pt>
    <dgm:pt modelId="{8F031F18-0076-4007-B297-0BEABEBF5BFE}" type="pres">
      <dgm:prSet presAssocID="{AB0C7A50-BED1-4775-979E-7AB0323B0F4B}" presName="rect2" presStyleLbl="revTx" presStyleIdx="4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F8593C-B40D-474B-90D2-394593476F34}" type="pres">
      <dgm:prSet presAssocID="{AB0C7A50-BED1-4775-979E-7AB0323B0F4B}" presName="rect1" presStyleLbl="alignImgPlace1" presStyleIdx="43" presStyleCnt="56"/>
      <dgm:spPr>
        <a:solidFill>
          <a:schemeClr val="accent1">
            <a:lumMod val="40000"/>
            <a:lumOff val="60000"/>
          </a:schemeClr>
        </a:solidFill>
      </dgm:spPr>
    </dgm:pt>
    <dgm:pt modelId="{BE215CA9-4727-4AC0-ACDB-C28D33205B83}" type="pres">
      <dgm:prSet presAssocID="{FC8B781F-3248-45FF-B810-B4A32F07053E}" presName="sibTrans" presStyleCnt="0"/>
      <dgm:spPr/>
    </dgm:pt>
    <dgm:pt modelId="{D854A274-F4A4-4191-9CC7-AB8DD25BEA20}" type="pres">
      <dgm:prSet presAssocID="{5D4DCDF8-001D-42CF-8F9A-C9E163EE4427}" presName="composite" presStyleCnt="0"/>
      <dgm:spPr/>
    </dgm:pt>
    <dgm:pt modelId="{35B7D68C-7E14-4924-B96A-A6CB3F5C9ABC}" type="pres">
      <dgm:prSet presAssocID="{5D4DCDF8-001D-42CF-8F9A-C9E163EE4427}" presName="rect2" presStyleLbl="revTx" presStyleIdx="4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8859F-3CE8-4DFC-85C3-964102CEDE4D}" type="pres">
      <dgm:prSet presAssocID="{5D4DCDF8-001D-42CF-8F9A-C9E163EE4427}" presName="rect1" presStyleLbl="alignImgPlace1" presStyleIdx="44" presStyleCnt="56"/>
      <dgm:spPr>
        <a:solidFill>
          <a:schemeClr val="accent1">
            <a:lumMod val="40000"/>
            <a:lumOff val="60000"/>
          </a:schemeClr>
        </a:solidFill>
      </dgm:spPr>
    </dgm:pt>
    <dgm:pt modelId="{FCFA6B2A-C3A5-4036-BC41-13575BF7D896}" type="pres">
      <dgm:prSet presAssocID="{FFCD756F-25BD-4472-9BA5-2FD3A21EB041}" presName="sibTrans" presStyleCnt="0"/>
      <dgm:spPr/>
    </dgm:pt>
    <dgm:pt modelId="{07B960B7-C13F-4200-9254-A1D6765F62B6}" type="pres">
      <dgm:prSet presAssocID="{4C30DDFD-9167-497D-A1AC-74833FAA300B}" presName="composite" presStyleCnt="0"/>
      <dgm:spPr/>
    </dgm:pt>
    <dgm:pt modelId="{7BE58AEB-EB4C-4CC3-938E-266ED8C2A19A}" type="pres">
      <dgm:prSet presAssocID="{4C30DDFD-9167-497D-A1AC-74833FAA300B}" presName="rect2" presStyleLbl="revTx" presStyleIdx="4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2CC26C-4983-46D6-922E-CA3BAFC9ECF5}" type="pres">
      <dgm:prSet presAssocID="{4C30DDFD-9167-497D-A1AC-74833FAA300B}" presName="rect1" presStyleLbl="alignImgPlace1" presStyleIdx="45" presStyleCnt="56"/>
      <dgm:spPr>
        <a:solidFill>
          <a:schemeClr val="accent1">
            <a:lumMod val="75000"/>
          </a:schemeClr>
        </a:solidFill>
      </dgm:spPr>
    </dgm:pt>
    <dgm:pt modelId="{502F790B-FF42-46DC-ACD7-6D8D2238674E}" type="pres">
      <dgm:prSet presAssocID="{999023BC-5007-4E57-8DEF-3D2FCECBA505}" presName="sibTrans" presStyleCnt="0"/>
      <dgm:spPr/>
    </dgm:pt>
    <dgm:pt modelId="{A6C235EA-542E-4E1F-98EE-C493A6330A5F}" type="pres">
      <dgm:prSet presAssocID="{7D8AA20A-700D-47D0-B923-716632611143}" presName="composite" presStyleCnt="0"/>
      <dgm:spPr/>
    </dgm:pt>
    <dgm:pt modelId="{B74895C9-FF40-4F94-8D47-56D7CA533AC7}" type="pres">
      <dgm:prSet presAssocID="{7D8AA20A-700D-47D0-B923-716632611143}" presName="rect2" presStyleLbl="revTx" presStyleIdx="4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C18059-ED3A-4964-B659-754BB9640CF7}" type="pres">
      <dgm:prSet presAssocID="{7D8AA20A-700D-47D0-B923-716632611143}" presName="rect1" presStyleLbl="alignImgPlace1" presStyleIdx="46" presStyleCnt="56"/>
      <dgm:spPr>
        <a:solidFill>
          <a:schemeClr val="accent1">
            <a:lumMod val="40000"/>
            <a:lumOff val="60000"/>
          </a:schemeClr>
        </a:solidFill>
      </dgm:spPr>
    </dgm:pt>
    <dgm:pt modelId="{73EE85F8-DCBD-4599-9F9D-3ED0A5335DC5}" type="pres">
      <dgm:prSet presAssocID="{A59D6B52-4669-41A7-9856-57B9BD7DF96C}" presName="sibTrans" presStyleCnt="0"/>
      <dgm:spPr/>
    </dgm:pt>
    <dgm:pt modelId="{B09700B5-895E-4873-AEF9-10B872DC7501}" type="pres">
      <dgm:prSet presAssocID="{3CFE412A-2419-4255-BA8C-785F6EC55F0A}" presName="composite" presStyleCnt="0"/>
      <dgm:spPr/>
    </dgm:pt>
    <dgm:pt modelId="{519DDA10-D69D-49CC-826A-CCA4B1A079BC}" type="pres">
      <dgm:prSet presAssocID="{3CFE412A-2419-4255-BA8C-785F6EC55F0A}" presName="rect2" presStyleLbl="revTx" presStyleIdx="4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8F7DAC-03EC-4B7D-A6E7-302F68B1A702}" type="pres">
      <dgm:prSet presAssocID="{3CFE412A-2419-4255-BA8C-785F6EC55F0A}" presName="rect1" presStyleLbl="alignImgPlace1" presStyleIdx="47" presStyleCnt="56"/>
      <dgm:spPr>
        <a:solidFill>
          <a:schemeClr val="accent1">
            <a:lumMod val="40000"/>
            <a:lumOff val="60000"/>
          </a:schemeClr>
        </a:solidFill>
      </dgm:spPr>
    </dgm:pt>
    <dgm:pt modelId="{E2D4D7B5-8029-4D1F-BD27-CA0C896EB100}" type="pres">
      <dgm:prSet presAssocID="{A1B8C4AC-C14C-4128-B0C9-6622B397F3BD}" presName="sibTrans" presStyleCnt="0"/>
      <dgm:spPr/>
    </dgm:pt>
    <dgm:pt modelId="{B2AF0B3F-90ED-4963-AC7C-D5E17D278180}" type="pres">
      <dgm:prSet presAssocID="{BFD5AA52-8E6E-4B6A-9377-9D1A13C091A1}" presName="composite" presStyleCnt="0"/>
      <dgm:spPr/>
    </dgm:pt>
    <dgm:pt modelId="{5B7EDBEF-7B96-4721-A74D-1B6544D82B05}" type="pres">
      <dgm:prSet presAssocID="{BFD5AA52-8E6E-4B6A-9377-9D1A13C091A1}" presName="rect2" presStyleLbl="revTx" presStyleIdx="4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FE7E1C-742E-460F-99A7-09B354EBB4AB}" type="pres">
      <dgm:prSet presAssocID="{BFD5AA52-8E6E-4B6A-9377-9D1A13C091A1}" presName="rect1" presStyleLbl="alignImgPlace1" presStyleIdx="48" presStyleCnt="56"/>
      <dgm:spPr>
        <a:solidFill>
          <a:schemeClr val="accent1">
            <a:lumMod val="40000"/>
            <a:lumOff val="60000"/>
          </a:schemeClr>
        </a:solidFill>
      </dgm:spPr>
    </dgm:pt>
    <dgm:pt modelId="{11A2ECF7-F3AB-4500-BC72-E1E55AAB1905}" type="pres">
      <dgm:prSet presAssocID="{3835C3DE-25BF-46C1-97A7-4CF16F46FA4D}" presName="sibTrans" presStyleCnt="0"/>
      <dgm:spPr/>
    </dgm:pt>
    <dgm:pt modelId="{8A7493A3-042A-4CEF-92EF-7893A961DD19}" type="pres">
      <dgm:prSet presAssocID="{5C5FD4E6-E1EA-4E86-8F91-1C45AE118086}" presName="composite" presStyleCnt="0"/>
      <dgm:spPr/>
    </dgm:pt>
    <dgm:pt modelId="{5E35516C-FF1B-4D10-A765-A4BA96A4161A}" type="pres">
      <dgm:prSet presAssocID="{5C5FD4E6-E1EA-4E86-8F91-1C45AE118086}" presName="rect2" presStyleLbl="revTx" presStyleIdx="4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25D0F-43C7-4F20-BECB-06761BE86FFE}" type="pres">
      <dgm:prSet presAssocID="{5C5FD4E6-E1EA-4E86-8F91-1C45AE118086}" presName="rect1" presStyleLbl="alignImgPlace1" presStyleIdx="49" presStyleCnt="56"/>
      <dgm:spPr>
        <a:solidFill>
          <a:schemeClr val="accent1">
            <a:lumMod val="40000"/>
            <a:lumOff val="60000"/>
          </a:schemeClr>
        </a:solidFill>
      </dgm:spPr>
    </dgm:pt>
    <dgm:pt modelId="{F21E81EB-9DA4-4A84-9C6A-0934C037FD4E}" type="pres">
      <dgm:prSet presAssocID="{ED9A126A-E205-482A-A2A5-8CA95E99F4F6}" presName="sibTrans" presStyleCnt="0"/>
      <dgm:spPr/>
    </dgm:pt>
    <dgm:pt modelId="{6E4CC845-A60B-4E97-96EF-86202F7934FB}" type="pres">
      <dgm:prSet presAssocID="{AE2F3F13-29AC-43F9-A6D2-BF1694DB5CC1}" presName="composite" presStyleCnt="0"/>
      <dgm:spPr/>
    </dgm:pt>
    <dgm:pt modelId="{2EC0ECCC-2D84-4E69-8812-DD33471E88D1}" type="pres">
      <dgm:prSet presAssocID="{AE2F3F13-29AC-43F9-A6D2-BF1694DB5CC1}" presName="rect2" presStyleLbl="revTx" presStyleIdx="5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798A2-5C7D-4AA6-961C-065151530276}" type="pres">
      <dgm:prSet presAssocID="{AE2F3F13-29AC-43F9-A6D2-BF1694DB5CC1}" presName="rect1" presStyleLbl="alignImgPlace1" presStyleIdx="50" presStyleCnt="56"/>
      <dgm:spPr>
        <a:solidFill>
          <a:schemeClr val="accent1">
            <a:lumMod val="40000"/>
            <a:lumOff val="60000"/>
          </a:schemeClr>
        </a:solidFill>
      </dgm:spPr>
    </dgm:pt>
    <dgm:pt modelId="{E0E05561-BDE1-447C-9E90-6EF5711CF4CD}" type="pres">
      <dgm:prSet presAssocID="{AF2FE667-0941-4D77-87FF-026F394930D9}" presName="sibTrans" presStyleCnt="0"/>
      <dgm:spPr/>
    </dgm:pt>
    <dgm:pt modelId="{67921129-8CDA-42D6-AFC6-4A92D0215CC9}" type="pres">
      <dgm:prSet presAssocID="{2112DD4A-8DB2-4C3F-A5C5-545B0127868C}" presName="composite" presStyleCnt="0"/>
      <dgm:spPr/>
    </dgm:pt>
    <dgm:pt modelId="{852EB36B-48AA-4D63-B759-04AC489D9E79}" type="pres">
      <dgm:prSet presAssocID="{2112DD4A-8DB2-4C3F-A5C5-545B0127868C}" presName="rect2" presStyleLbl="revTx" presStyleIdx="5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08D4D4-CE02-4D93-A746-CE6EE19708EA}" type="pres">
      <dgm:prSet presAssocID="{2112DD4A-8DB2-4C3F-A5C5-545B0127868C}" presName="rect1" presStyleLbl="alignImgPlace1" presStyleIdx="51" presStyleCnt="56"/>
      <dgm:spPr>
        <a:solidFill>
          <a:schemeClr val="accent1">
            <a:lumMod val="40000"/>
            <a:lumOff val="60000"/>
          </a:schemeClr>
        </a:solidFill>
      </dgm:spPr>
    </dgm:pt>
    <dgm:pt modelId="{1336366B-D5CC-4947-B3FA-D557C840B1C5}" type="pres">
      <dgm:prSet presAssocID="{4C8E89F1-D02F-4811-9939-859DE058BD44}" presName="sibTrans" presStyleCnt="0"/>
      <dgm:spPr/>
    </dgm:pt>
    <dgm:pt modelId="{241CD5C1-DEF3-4BC5-A86A-F0EAB1D8D8E8}" type="pres">
      <dgm:prSet presAssocID="{5F10DC7C-B4B2-4912-AE2A-F854BA9A08A5}" presName="composite" presStyleCnt="0"/>
      <dgm:spPr/>
    </dgm:pt>
    <dgm:pt modelId="{11642B42-5348-42C3-A817-2DAAFE8DCF85}" type="pres">
      <dgm:prSet presAssocID="{5F10DC7C-B4B2-4912-AE2A-F854BA9A08A5}" presName="rect2" presStyleLbl="revTx" presStyleIdx="5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941D32-2B58-4578-B5FB-DA1FB6A761B7}" type="pres">
      <dgm:prSet presAssocID="{5F10DC7C-B4B2-4912-AE2A-F854BA9A08A5}" presName="rect1" presStyleLbl="alignImgPlace1" presStyleIdx="52" presStyleCnt="56"/>
      <dgm:spPr>
        <a:solidFill>
          <a:schemeClr val="accent1">
            <a:lumMod val="40000"/>
            <a:lumOff val="60000"/>
          </a:schemeClr>
        </a:solidFill>
      </dgm:spPr>
    </dgm:pt>
    <dgm:pt modelId="{FCC62242-7E67-4E71-B1C6-B43CD392D905}" type="pres">
      <dgm:prSet presAssocID="{E8E64992-38C4-4897-86B8-4A6E06CB359A}" presName="sibTrans" presStyleCnt="0"/>
      <dgm:spPr/>
    </dgm:pt>
    <dgm:pt modelId="{C2265B34-4C1C-4529-BD11-F8F11CC3F77C}" type="pres">
      <dgm:prSet presAssocID="{C4C1BA4D-70AF-4D0D-A8CE-B1602AA57F3C}" presName="composite" presStyleCnt="0"/>
      <dgm:spPr/>
    </dgm:pt>
    <dgm:pt modelId="{8C3A84D2-EBC2-47BB-87E0-3819A0154748}" type="pres">
      <dgm:prSet presAssocID="{C4C1BA4D-70AF-4D0D-A8CE-B1602AA57F3C}" presName="rect2" presStyleLbl="revTx" presStyleIdx="5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6E151-964B-49F3-B78A-67D1E724F149}" type="pres">
      <dgm:prSet presAssocID="{C4C1BA4D-70AF-4D0D-A8CE-B1602AA57F3C}" presName="rect1" presStyleLbl="alignImgPlace1" presStyleIdx="53" presStyleCnt="56"/>
      <dgm:spPr>
        <a:solidFill>
          <a:schemeClr val="accent1">
            <a:lumMod val="40000"/>
            <a:lumOff val="60000"/>
          </a:schemeClr>
        </a:solidFill>
      </dgm:spPr>
    </dgm:pt>
    <dgm:pt modelId="{4FA1D2E2-328B-422C-AD45-49CC8F20971A}" type="pres">
      <dgm:prSet presAssocID="{1F2DB3E2-A79B-47FD-AB2B-369492144C90}" presName="sibTrans" presStyleCnt="0"/>
      <dgm:spPr/>
    </dgm:pt>
    <dgm:pt modelId="{8E3F4064-4318-49B6-A9AA-176CB9C2EC85}" type="pres">
      <dgm:prSet presAssocID="{38B589BF-80DB-4012-9882-5FB91938CF8B}" presName="composite" presStyleCnt="0"/>
      <dgm:spPr/>
    </dgm:pt>
    <dgm:pt modelId="{D466CEA6-5327-4040-A9EE-AB4B2A29B841}" type="pres">
      <dgm:prSet presAssocID="{38B589BF-80DB-4012-9882-5FB91938CF8B}" presName="rect2" presStyleLbl="revTx" presStyleIdx="5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3095E-9CC7-45AA-828D-3D707801A94B}" type="pres">
      <dgm:prSet presAssocID="{38B589BF-80DB-4012-9882-5FB91938CF8B}" presName="rect1" presStyleLbl="alignImgPlace1" presStyleIdx="54" presStyleCnt="56"/>
      <dgm:spPr>
        <a:solidFill>
          <a:schemeClr val="accent1">
            <a:lumMod val="75000"/>
          </a:schemeClr>
        </a:solidFill>
      </dgm:spPr>
    </dgm:pt>
    <dgm:pt modelId="{297E7BC7-E060-4698-96F0-D944C3A3128B}" type="pres">
      <dgm:prSet presAssocID="{B3140A3D-119E-4AFE-AE6C-EA7C62F8CCBF}" presName="sibTrans" presStyleCnt="0"/>
      <dgm:spPr/>
    </dgm:pt>
    <dgm:pt modelId="{319A3586-0041-4DB5-A555-04206D98E4DF}" type="pres">
      <dgm:prSet presAssocID="{300C705A-2C90-4DD0-882B-22D56F53D464}" presName="composite" presStyleCnt="0"/>
      <dgm:spPr/>
    </dgm:pt>
    <dgm:pt modelId="{8A10C0FE-7D7F-4DAC-9DA9-FA23AABBFB4B}" type="pres">
      <dgm:prSet presAssocID="{300C705A-2C90-4DD0-882B-22D56F53D464}" presName="rect2" presStyleLbl="revTx" presStyleIdx="5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25D7EC-2F68-46DD-BA4D-DA14B19206F3}" type="pres">
      <dgm:prSet presAssocID="{300C705A-2C90-4DD0-882B-22D56F53D464}" presName="rect1" presStyleLbl="alignImgPlace1" presStyleIdx="55" presStyleCnt="56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11F645E7-C4D3-4E75-A8A8-ACC5B6BC556A}" type="presOf" srcId="{B5594754-3729-44BA-B100-29A6C7432964}" destId="{B5BE7080-8954-48CE-9BDD-75364BF225CE}" srcOrd="0" destOrd="0" presId="urn:microsoft.com/office/officeart/2008/layout/PictureGrid"/>
    <dgm:cxn modelId="{3B80FD6F-1654-401B-AECB-0828B39F20CE}" srcId="{4D88A65F-93F6-4F0D-B260-E5C6F2FF8C66}" destId="{BAE60AB7-91A9-4BAE-9CCA-63E500B8CC6E}" srcOrd="3" destOrd="0" parTransId="{3664A804-81AE-4D87-A7F0-EE2EC4B70AFA}" sibTransId="{24B71689-7524-4638-84EE-DFA3E2B30081}"/>
    <dgm:cxn modelId="{EF9885B5-8C65-4EBD-AFE9-8675892BCA37}" type="presOf" srcId="{82C3FBFD-4F82-4072-B058-85A6CAFAE8DC}" destId="{23EDEB41-7E80-411E-A287-A45B8FC3B8F4}" srcOrd="0" destOrd="0" presId="urn:microsoft.com/office/officeart/2008/layout/PictureGrid"/>
    <dgm:cxn modelId="{9DEF13FF-28E4-43B6-AD42-B76F8A0686D2}" type="presOf" srcId="{3CFE412A-2419-4255-BA8C-785F6EC55F0A}" destId="{519DDA10-D69D-49CC-826A-CCA4B1A079BC}" srcOrd="0" destOrd="0" presId="urn:microsoft.com/office/officeart/2008/layout/PictureGrid"/>
    <dgm:cxn modelId="{C193F86A-822F-4924-A0B4-513D46C7492D}" srcId="{4D88A65F-93F6-4F0D-B260-E5C6F2FF8C66}" destId="{137D28BB-3801-4E26-ACA9-233A4669511E}" srcOrd="19" destOrd="0" parTransId="{6CB825A8-40AF-445F-AEC2-6D21C66871BC}" sibTransId="{AA295676-5E3F-481A-9145-F0D132CFC15B}"/>
    <dgm:cxn modelId="{740C2EFE-9A34-401C-9675-D18F43EDFAEF}" type="presOf" srcId="{6C5A188D-6353-4F0C-AF63-BE3876C48CB8}" destId="{14A2D5C7-4C01-4FF7-8AB2-EF337AFAFFEB}" srcOrd="0" destOrd="0" presId="urn:microsoft.com/office/officeart/2008/layout/PictureGrid"/>
    <dgm:cxn modelId="{BB687109-1A85-4131-8D8A-6D53652EBDDC}" srcId="{4D88A65F-93F6-4F0D-B260-E5C6F2FF8C66}" destId="{437499D6-ABE7-4F28-B442-524C77FC761A}" srcOrd="30" destOrd="0" parTransId="{C86A3242-2F67-4217-BD69-E56C38A34D53}" sibTransId="{5DA3E871-B8CE-4686-BC91-093E05F96694}"/>
    <dgm:cxn modelId="{6644973F-8FB4-4FE9-9CC8-8725DDAC91DD}" type="presOf" srcId="{C4C1BA4D-70AF-4D0D-A8CE-B1602AA57F3C}" destId="{8C3A84D2-EBC2-47BB-87E0-3819A0154748}" srcOrd="0" destOrd="0" presId="urn:microsoft.com/office/officeart/2008/layout/PictureGrid"/>
    <dgm:cxn modelId="{FDC2C90D-6B34-4A78-AD36-B18492CF2668}" srcId="{4D88A65F-93F6-4F0D-B260-E5C6F2FF8C66}" destId="{8FB5A83D-0E08-421A-B891-10033996973E}" srcOrd="9" destOrd="0" parTransId="{D8BC4320-2AB2-443C-9D23-A40B720D0F79}" sibTransId="{6DAD8444-57C1-4CEF-8BBC-E1F4DD26A2C3}"/>
    <dgm:cxn modelId="{4DA639EB-63D0-418E-8103-8FDA3BAF9457}" type="presOf" srcId="{AB0C7A50-BED1-4775-979E-7AB0323B0F4B}" destId="{8F031F18-0076-4007-B297-0BEABEBF5BFE}" srcOrd="0" destOrd="0" presId="urn:microsoft.com/office/officeart/2008/layout/PictureGrid"/>
    <dgm:cxn modelId="{26E9D5CE-0214-45D1-BA73-6829A348DA04}" srcId="{4D88A65F-93F6-4F0D-B260-E5C6F2FF8C66}" destId="{82C3FBFD-4F82-4072-B058-85A6CAFAE8DC}" srcOrd="41" destOrd="0" parTransId="{8EE08A04-0735-42BE-A1F6-2A34E612DAB0}" sibTransId="{279753FB-B98A-400A-B738-23784EAC0B10}"/>
    <dgm:cxn modelId="{06C3E1C2-1A72-4C1F-BFF1-88845E65DE55}" srcId="{4D88A65F-93F6-4F0D-B260-E5C6F2FF8C66}" destId="{300C705A-2C90-4DD0-882B-22D56F53D464}" srcOrd="55" destOrd="0" parTransId="{1DE3BCC0-9E9B-4A54-A882-3352C48749DF}" sibTransId="{65630FF6-8FD3-4E81-8D16-2AD2477F8BC0}"/>
    <dgm:cxn modelId="{A0C00C09-0017-4B3E-8530-C9A8507E6FD3}" srcId="{4D88A65F-93F6-4F0D-B260-E5C6F2FF8C66}" destId="{7DBB9AF9-1BA2-49E1-A9FD-22CAD6DB8263}" srcOrd="21" destOrd="0" parTransId="{12946201-589B-465E-AE23-0B01E8CA5DB5}" sibTransId="{FDC2C51A-70F7-4504-BB08-A1D78234F83C}"/>
    <dgm:cxn modelId="{0249A9E1-011A-4A53-AD42-DB50A51A74DB}" type="presOf" srcId="{4D88A65F-93F6-4F0D-B260-E5C6F2FF8C66}" destId="{15780C7F-F6AC-4AB1-9AD4-2C163660D9AA}" srcOrd="0" destOrd="0" presId="urn:microsoft.com/office/officeart/2008/layout/PictureGrid"/>
    <dgm:cxn modelId="{26BBCF8C-DFD7-4E0B-BD66-DD0F07CC0E48}" srcId="{4D88A65F-93F6-4F0D-B260-E5C6F2FF8C66}" destId="{1216A425-43C9-4D62-AF0F-3227DB54453A}" srcOrd="32" destOrd="0" parTransId="{AAB4B5E6-9970-40D6-8E34-4C83A7295FE9}" sibTransId="{F4BA668A-D541-4A03-BB73-05C1D55B9096}"/>
    <dgm:cxn modelId="{04FFDFA9-D600-43BD-B923-8F2191039612}" srcId="{4D88A65F-93F6-4F0D-B260-E5C6F2FF8C66}" destId="{2B7AD84F-078A-4846-A01E-87D6160811EE}" srcOrd="13" destOrd="0" parTransId="{3D8C575E-AF85-4582-9776-E476D93D339D}" sibTransId="{E1B1E0AE-D401-4F6A-8C3A-3861BF9FD417}"/>
    <dgm:cxn modelId="{195B1034-EC44-43C2-BA62-4184FBFBD193}" srcId="{4D88A65F-93F6-4F0D-B260-E5C6F2FF8C66}" destId="{D5A19036-B824-4C63-9E10-9A9B14560A43}" srcOrd="40" destOrd="0" parTransId="{4236506F-5ECC-4A65-8C9B-5AE314E77957}" sibTransId="{E7A0ECA3-577F-4D4F-BFD4-3FB4F7543242}"/>
    <dgm:cxn modelId="{70E88AAE-4071-4524-B873-2C9A05B8DDAB}" type="presOf" srcId="{62E211D2-B3B0-49CC-AABF-66FBBBFA2138}" destId="{CFC7F154-65B1-4ED3-B187-D0883FD67C6A}" srcOrd="0" destOrd="0" presId="urn:microsoft.com/office/officeart/2008/layout/PictureGrid"/>
    <dgm:cxn modelId="{3C200AE7-5E59-4A89-8800-8EC3B4ADBCE8}" type="presOf" srcId="{137D28BB-3801-4E26-ACA9-233A4669511E}" destId="{0BF379FE-2667-4A67-8FB7-1A0824DCD22F}" srcOrd="0" destOrd="0" presId="urn:microsoft.com/office/officeart/2008/layout/PictureGrid"/>
    <dgm:cxn modelId="{D03FDF03-E2ED-4550-9BCF-322A13589A0C}" srcId="{4D88A65F-93F6-4F0D-B260-E5C6F2FF8C66}" destId="{4F83E1E7-A229-4EC8-86F0-4DC7A72AF503}" srcOrd="0" destOrd="0" parTransId="{31911D31-D854-4208-99FA-AEF38360D365}" sibTransId="{4138D8A4-CE7F-473E-9E13-7DA5C2E400F2}"/>
    <dgm:cxn modelId="{5FED4721-791F-439D-B46E-2084B003E6C3}" type="presOf" srcId="{5F10DC7C-B4B2-4912-AE2A-F854BA9A08A5}" destId="{11642B42-5348-42C3-A817-2DAAFE8DCF85}" srcOrd="0" destOrd="0" presId="urn:microsoft.com/office/officeart/2008/layout/PictureGrid"/>
    <dgm:cxn modelId="{4F583EA2-9F6B-44E1-9A67-7894B893C7FA}" type="presOf" srcId="{E4297B69-2FA3-4F2D-9ABA-4E0D5F80705D}" destId="{C20F6306-43B4-4B61-8325-CAFFA09EF7AF}" srcOrd="0" destOrd="0" presId="urn:microsoft.com/office/officeart/2008/layout/PictureGrid"/>
    <dgm:cxn modelId="{8463C0AD-86CF-4834-A127-FD2604207200}" type="presOf" srcId="{DD810205-6573-4E99-ABB6-540B76754955}" destId="{FE36F7DA-7A2E-4D03-B9F7-F840DE94456A}" srcOrd="0" destOrd="0" presId="urn:microsoft.com/office/officeart/2008/layout/PictureGrid"/>
    <dgm:cxn modelId="{06B26177-3B75-42C5-A201-53D95CDE481F}" srcId="{4D88A65F-93F6-4F0D-B260-E5C6F2FF8C66}" destId="{30540CC0-3387-4706-9CC6-E2F4A67E688D}" srcOrd="39" destOrd="0" parTransId="{3AA55676-3083-46DB-9694-F4EDC84BCA64}" sibTransId="{51530756-7692-45A7-82D4-4BFAD8524230}"/>
    <dgm:cxn modelId="{3D9B1F78-637E-4180-96DF-CF1BA3B8E08C}" srcId="{4D88A65F-93F6-4F0D-B260-E5C6F2FF8C66}" destId="{4C30DDFD-9167-497D-A1AC-74833FAA300B}" srcOrd="45" destOrd="0" parTransId="{35537A4C-5C47-490B-876B-4F14A044F352}" sibTransId="{999023BC-5007-4E57-8DEF-3D2FCECBA505}"/>
    <dgm:cxn modelId="{521DDCCA-B809-4909-9A9A-12A8A2554875}" srcId="{4D88A65F-93F6-4F0D-B260-E5C6F2FF8C66}" destId="{5D4DCDF8-001D-42CF-8F9A-C9E163EE4427}" srcOrd="44" destOrd="0" parTransId="{97E4AC01-01DF-4A19-8364-E3936115389B}" sibTransId="{FFCD756F-25BD-4472-9BA5-2FD3A21EB041}"/>
    <dgm:cxn modelId="{159D08D1-3808-4019-B16E-5E2BF932EB5A}" srcId="{4D88A65F-93F6-4F0D-B260-E5C6F2FF8C66}" destId="{B41DE413-D589-4600-A4C1-0C7683381A4A}" srcOrd="4" destOrd="0" parTransId="{7E5A27C8-50EF-461A-BE0F-7DABB32E870D}" sibTransId="{AEDA7EF7-A16B-4C16-AC1C-12E1576B6487}"/>
    <dgm:cxn modelId="{1A5E39D6-8D51-4D95-8393-E3E85F63327F}" srcId="{4D88A65F-93F6-4F0D-B260-E5C6F2FF8C66}" destId="{721442C1-AEA3-408C-BD5D-B7D66356C149}" srcOrd="10" destOrd="0" parTransId="{EED08774-966E-42FF-8439-00C1A2BD4016}" sibTransId="{510F6CF0-97DD-4DEA-B08D-2F8C1A6DE662}"/>
    <dgm:cxn modelId="{751795FA-C48A-4D6D-B25C-84D3334E2FB2}" srcId="{4D88A65F-93F6-4F0D-B260-E5C6F2FF8C66}" destId="{FCE34E18-F4ED-46F5-906C-0243E6FD73E0}" srcOrd="12" destOrd="0" parTransId="{40316E78-5B97-440A-B151-0C37C26282C3}" sibTransId="{F6CB4445-0F6B-4140-9889-DAB922EDA421}"/>
    <dgm:cxn modelId="{FE536BF7-09B4-4FA9-B913-D614ED40C2E9}" srcId="{4D88A65F-93F6-4F0D-B260-E5C6F2FF8C66}" destId="{5F10DC7C-B4B2-4912-AE2A-F854BA9A08A5}" srcOrd="52" destOrd="0" parTransId="{5A72374D-09C1-41E8-AA31-0C818ED7A9DD}" sibTransId="{E8E64992-38C4-4897-86B8-4A6E06CB359A}"/>
    <dgm:cxn modelId="{94F3651F-FF67-410C-B5FB-62CD37DF64A2}" type="presOf" srcId="{035A6E6A-A8DA-472E-9D3B-DE191DD38FFE}" destId="{39A160A9-32D5-44A5-BC57-4FCB65BBF95A}" srcOrd="0" destOrd="0" presId="urn:microsoft.com/office/officeart/2008/layout/PictureGrid"/>
    <dgm:cxn modelId="{CCBA0FC9-02CC-4FC3-90CE-6D923EA35E95}" srcId="{4D88A65F-93F6-4F0D-B260-E5C6F2FF8C66}" destId="{38B589BF-80DB-4012-9882-5FB91938CF8B}" srcOrd="54" destOrd="0" parTransId="{121B8BE2-82A8-4FB3-85DF-50977770B917}" sibTransId="{B3140A3D-119E-4AFE-AE6C-EA7C62F8CCBF}"/>
    <dgm:cxn modelId="{79F8D924-C002-448D-8350-229016BDB336}" srcId="{4D88A65F-93F6-4F0D-B260-E5C6F2FF8C66}" destId="{6C5A188D-6353-4F0C-AF63-BE3876C48CB8}" srcOrd="38" destOrd="0" parTransId="{088805ED-78FB-45BD-BA38-823DB93C008A}" sibTransId="{C46BDE0C-6E91-45EF-915A-B479D86DEEFC}"/>
    <dgm:cxn modelId="{04DBD70A-8C65-4511-BF3B-A47663613CEE}" srcId="{4D88A65F-93F6-4F0D-B260-E5C6F2FF8C66}" destId="{66E3AC4A-78D3-49D9-B32A-3B401AB7EF99}" srcOrd="33" destOrd="0" parTransId="{76A66221-BEEC-4D43-A039-F1E310485A46}" sibTransId="{71EF8C2E-1760-4610-90EB-E81B2F58651B}"/>
    <dgm:cxn modelId="{D5D3DFF2-38FA-43F2-9DDA-C9B85FAED3FD}" type="presOf" srcId="{DA0FE6DE-5C53-4CE6-B2C7-E5B589175C73}" destId="{ADBB781F-7283-4C90-9A17-E19CBCC3AB34}" srcOrd="0" destOrd="0" presId="urn:microsoft.com/office/officeart/2008/layout/PictureGrid"/>
    <dgm:cxn modelId="{4DCBA82B-47B1-4211-88E7-32255C5DF48D}" type="presOf" srcId="{AE2F3F13-29AC-43F9-A6D2-BF1694DB5CC1}" destId="{2EC0ECCC-2D84-4E69-8812-DD33471E88D1}" srcOrd="0" destOrd="0" presId="urn:microsoft.com/office/officeart/2008/layout/PictureGrid"/>
    <dgm:cxn modelId="{DF44F794-DA4C-424E-AC73-491DC94DFF05}" srcId="{4D88A65F-93F6-4F0D-B260-E5C6F2FF8C66}" destId="{DD810205-6573-4E99-ABB6-540B76754955}" srcOrd="7" destOrd="0" parTransId="{14FB264C-2B49-4BAE-A263-814596A346E8}" sibTransId="{496B8696-7E26-4CC4-9158-30CEA7FD1C14}"/>
    <dgm:cxn modelId="{8C93C339-6B22-48B1-8300-A6E13AB8CC9E}" type="presOf" srcId="{05C02391-A088-4F8C-8ADA-39E31A35FB6C}" destId="{C31E693B-7740-45F7-9214-7E27AB5814B7}" srcOrd="0" destOrd="0" presId="urn:microsoft.com/office/officeart/2008/layout/PictureGrid"/>
    <dgm:cxn modelId="{DA1F7296-14D4-4AF0-B6B8-327C1AD70CB9}" srcId="{4D88A65F-93F6-4F0D-B260-E5C6F2FF8C66}" destId="{727C7CBC-277A-4989-9F6C-5E99E1A075D6}" srcOrd="34" destOrd="0" parTransId="{E450088D-30B8-4DAE-9322-99F8C35F0920}" sibTransId="{22247A99-882F-44F3-B5EE-F508A744758B}"/>
    <dgm:cxn modelId="{367EF58B-BBD9-4CF0-B6F7-1A27CE2A013E}" srcId="{4D88A65F-93F6-4F0D-B260-E5C6F2FF8C66}" destId="{058F5956-0CB2-4996-B911-DC8A9915DBC3}" srcOrd="28" destOrd="0" parTransId="{4E50A0EF-CA39-4EEF-B81B-4E70099CC591}" sibTransId="{59906EF5-CDE2-4DE6-9E78-2F2CD9CF2BD7}"/>
    <dgm:cxn modelId="{C61AEDED-BFDD-4603-9C7E-5C17C6703B13}" srcId="{4D88A65F-93F6-4F0D-B260-E5C6F2FF8C66}" destId="{91B92E19-E58B-4815-A685-66B97D0D16F4}" srcOrd="5" destOrd="0" parTransId="{F895A341-6E1D-4896-82F0-8DA29D59A242}" sibTransId="{0288C530-F085-4343-BA70-1EE30001AED0}"/>
    <dgm:cxn modelId="{AE663777-97EB-4947-8A21-C08ECCC4AB49}" srcId="{4D88A65F-93F6-4F0D-B260-E5C6F2FF8C66}" destId="{DA0FE6DE-5C53-4CE6-B2C7-E5B589175C73}" srcOrd="17" destOrd="0" parTransId="{88AA9B54-1DB5-4F03-A2B2-9A6F33B1DCF5}" sibTransId="{E16D85E8-9F4A-452A-A85F-6D38FDC5CDB3}"/>
    <dgm:cxn modelId="{365C12F1-F1E4-4CD1-B5A2-43DDE9150074}" srcId="{4D88A65F-93F6-4F0D-B260-E5C6F2FF8C66}" destId="{08E9AE6C-5109-4EC7-B761-4B7464F27A01}" srcOrd="22" destOrd="0" parTransId="{1A3A0E94-3D85-4F14-A93C-94A1CBA1D948}" sibTransId="{F57144A4-A251-420F-BECE-F249A9DEC83F}"/>
    <dgm:cxn modelId="{CB66A85A-F346-4230-8754-5AB7FCDDA30A}" srcId="{4D88A65F-93F6-4F0D-B260-E5C6F2FF8C66}" destId="{071D7DED-D2C4-4384-AA58-2834FEF1C610}" srcOrd="18" destOrd="0" parTransId="{F6F32A68-F62B-424A-ACFE-6418E6A1E778}" sibTransId="{64C2E81C-6B39-4385-8B87-490CC04345F1}"/>
    <dgm:cxn modelId="{7D8983A7-82CC-4E57-99E1-B53F55B4D0A9}" type="presOf" srcId="{D5A19036-B824-4C63-9E10-9A9B14560A43}" destId="{A49942D4-5F8C-4A7D-86A8-BD24D08ADAB1}" srcOrd="0" destOrd="0" presId="urn:microsoft.com/office/officeart/2008/layout/PictureGrid"/>
    <dgm:cxn modelId="{B179281E-D981-48DA-AAE7-D774CA061F0F}" srcId="{4D88A65F-93F6-4F0D-B260-E5C6F2FF8C66}" destId="{AC1643D4-DD95-4AB5-B103-1E56998E9CEA}" srcOrd="6" destOrd="0" parTransId="{BEE983EF-0DF0-4E93-A211-AB812D6F83C2}" sibTransId="{89ECCA8E-0ABA-4E3F-9165-5EA9BEFA59D0}"/>
    <dgm:cxn modelId="{3B7F3713-61D0-4A5B-AA64-733297405127}" srcId="{4D88A65F-93F6-4F0D-B260-E5C6F2FF8C66}" destId="{AE2F3F13-29AC-43F9-A6D2-BF1694DB5CC1}" srcOrd="50" destOrd="0" parTransId="{DA6DA502-93C1-464C-A67E-BDF570DBE826}" sibTransId="{AF2FE667-0941-4D77-87FF-026F394930D9}"/>
    <dgm:cxn modelId="{7678BD8B-26CE-421D-AD70-F994CDD40245}" type="presOf" srcId="{4F83E1E7-A229-4EC8-86F0-4DC7A72AF503}" destId="{8E55EEE2-6092-4CE0-B58C-240A93F68A81}" srcOrd="0" destOrd="0" presId="urn:microsoft.com/office/officeart/2008/layout/PictureGrid"/>
    <dgm:cxn modelId="{0C828903-49F4-4FAB-968E-05C2EF944B6A}" type="presOf" srcId="{2112DD4A-8DB2-4C3F-A5C5-545B0127868C}" destId="{852EB36B-48AA-4D63-B759-04AC489D9E79}" srcOrd="0" destOrd="0" presId="urn:microsoft.com/office/officeart/2008/layout/PictureGrid"/>
    <dgm:cxn modelId="{7F6CB044-B0D1-4863-AF05-D486DB6E5265}" srcId="{4D88A65F-93F6-4F0D-B260-E5C6F2FF8C66}" destId="{05C02391-A088-4F8C-8ADA-39E31A35FB6C}" srcOrd="27" destOrd="0" parTransId="{B20D6AB8-1EAB-4927-9100-878536F41063}" sibTransId="{064D177B-CAF6-4ED4-9595-DF5B72412337}"/>
    <dgm:cxn modelId="{00139B2C-EEF5-4363-8A0B-99D17C4F293D}" type="presOf" srcId="{AC1643D4-DD95-4AB5-B103-1E56998E9CEA}" destId="{06DE96CA-599D-418E-BB14-67E17D25FBD0}" srcOrd="0" destOrd="0" presId="urn:microsoft.com/office/officeart/2008/layout/PictureGrid"/>
    <dgm:cxn modelId="{B9120E60-C890-47F6-83BA-AEFD468C8406}" type="presOf" srcId="{058F5956-0CB2-4996-B911-DC8A9915DBC3}" destId="{A17E6982-4C9C-4040-B0D8-AF98E62C177A}" srcOrd="0" destOrd="0" presId="urn:microsoft.com/office/officeart/2008/layout/PictureGrid"/>
    <dgm:cxn modelId="{162043D0-7CDA-4E13-BD27-BAB91A3C72F1}" type="presOf" srcId="{BAE60AB7-91A9-4BAE-9CCA-63E500B8CC6E}" destId="{1B31DB01-420F-4048-82BE-A592522B246D}" srcOrd="0" destOrd="0" presId="urn:microsoft.com/office/officeart/2008/layout/PictureGrid"/>
    <dgm:cxn modelId="{5A8968B5-AC91-430A-B5AA-07F6483D9501}" srcId="{4D88A65F-93F6-4F0D-B260-E5C6F2FF8C66}" destId="{5C5FD4E6-E1EA-4E86-8F91-1C45AE118086}" srcOrd="49" destOrd="0" parTransId="{E328E490-4C09-4EF7-B79C-7CF2D1EC119A}" sibTransId="{ED9A126A-E205-482A-A2A5-8CA95E99F4F6}"/>
    <dgm:cxn modelId="{8CF99C6D-AAAB-4C72-8B90-E60E52B71A98}" srcId="{4D88A65F-93F6-4F0D-B260-E5C6F2FF8C66}" destId="{46901DDE-2223-4FAA-BD53-E505CB99C3FA}" srcOrd="29" destOrd="0" parTransId="{89261F0A-0EA9-4717-940F-24CEAAF8B6CF}" sibTransId="{EE0A2AE7-BB57-4FB9-AA90-D7351B429D47}"/>
    <dgm:cxn modelId="{4B4F8103-6690-45F3-84BD-12564444C6B0}" type="presOf" srcId="{FCE34E18-F4ED-46F5-906C-0243E6FD73E0}" destId="{F21F686E-56F3-4409-9864-8CEE98943ACD}" srcOrd="0" destOrd="0" presId="urn:microsoft.com/office/officeart/2008/layout/PictureGrid"/>
    <dgm:cxn modelId="{803854DB-D583-43C7-940C-3DE17F40FCDF}" type="presOf" srcId="{727C7CBC-277A-4989-9F6C-5E99E1A075D6}" destId="{F3D4FEE4-0AD5-4537-BA69-4E51C1FD6CCD}" srcOrd="0" destOrd="0" presId="urn:microsoft.com/office/officeart/2008/layout/PictureGrid"/>
    <dgm:cxn modelId="{EDC3FE11-440A-4839-AA38-620AAC64FFE0}" type="presOf" srcId="{7D8AA20A-700D-47D0-B923-716632611143}" destId="{B74895C9-FF40-4F94-8D47-56D7CA533AC7}" srcOrd="0" destOrd="0" presId="urn:microsoft.com/office/officeart/2008/layout/PictureGrid"/>
    <dgm:cxn modelId="{BDEFD7E7-12CE-4C60-BBDC-2EEB93571383}" srcId="{4D88A65F-93F6-4F0D-B260-E5C6F2FF8C66}" destId="{CB8051D7-0F37-4A9D-923B-E3BA8EE9C743}" srcOrd="42" destOrd="0" parTransId="{19D3F3DE-6702-4CED-9E98-EA32589E17A0}" sibTransId="{F30A47A2-664C-4882-814E-61C65F59DD8C}"/>
    <dgm:cxn modelId="{CD6EBBA2-5AAC-4776-89F6-E694A5BAD0ED}" type="presOf" srcId="{66E3AC4A-78D3-49D9-B32A-3B401AB7EF99}" destId="{97599281-4FFA-4316-8F01-12DCDB04407A}" srcOrd="0" destOrd="0" presId="urn:microsoft.com/office/officeart/2008/layout/PictureGrid"/>
    <dgm:cxn modelId="{37CCFFF3-2319-4B2E-8720-EB6CD3BAB2F8}" srcId="{4D88A65F-93F6-4F0D-B260-E5C6F2FF8C66}" destId="{EB3AB20B-130C-427C-9007-E97FBAB5DE06}" srcOrd="1" destOrd="0" parTransId="{95E03C91-9595-42B9-BAAB-85142AC2CC76}" sibTransId="{D9B9479C-DFFE-4F84-85CE-DCA99EAC9F8B}"/>
    <dgm:cxn modelId="{4EE1300B-3ECB-41EF-BF51-FEB7B80A2D66}" srcId="{4D88A65F-93F6-4F0D-B260-E5C6F2FF8C66}" destId="{AB0C7A50-BED1-4775-979E-7AB0323B0F4B}" srcOrd="43" destOrd="0" parTransId="{661FE229-FD46-472D-AA9F-753BA5DA4253}" sibTransId="{FC8B781F-3248-45FF-B810-B4A32F07053E}"/>
    <dgm:cxn modelId="{1C1545F2-3A7C-415E-8D87-2290CFD52CA8}" srcId="{4D88A65F-93F6-4F0D-B260-E5C6F2FF8C66}" destId="{2112DD4A-8DB2-4C3F-A5C5-545B0127868C}" srcOrd="51" destOrd="0" parTransId="{B8C9DBB2-F6A9-4408-8BFD-E77E1E3CEBCF}" sibTransId="{4C8E89F1-D02F-4811-9939-859DE058BD44}"/>
    <dgm:cxn modelId="{3B9049F3-9F75-4BED-8712-D08104BC6BB1}" type="presOf" srcId="{46901DDE-2223-4FAA-BD53-E505CB99C3FA}" destId="{696BF133-71CD-492A-9020-ECFE5A2D3E66}" srcOrd="0" destOrd="0" presId="urn:microsoft.com/office/officeart/2008/layout/PictureGrid"/>
    <dgm:cxn modelId="{2602E1D1-060D-4759-AE01-3C29C1A37DF3}" type="presOf" srcId="{5C5FD4E6-E1EA-4E86-8F91-1C45AE118086}" destId="{5E35516C-FF1B-4D10-A765-A4BA96A4161A}" srcOrd="0" destOrd="0" presId="urn:microsoft.com/office/officeart/2008/layout/PictureGrid"/>
    <dgm:cxn modelId="{FDD575CE-BC8C-40F0-BA8B-8F286C1001B9}" type="presOf" srcId="{8E951791-2320-452C-AB0F-98AD5E75A202}" destId="{CBD764E7-CD24-4F8B-9DC6-02CD264D06BE}" srcOrd="0" destOrd="0" presId="urn:microsoft.com/office/officeart/2008/layout/PictureGrid"/>
    <dgm:cxn modelId="{9094AD51-EC02-43A2-938B-B6359FDDA43C}" type="presOf" srcId="{5D4DCDF8-001D-42CF-8F9A-C9E163EE4427}" destId="{35B7D68C-7E14-4924-B96A-A6CB3F5C9ABC}" srcOrd="0" destOrd="0" presId="urn:microsoft.com/office/officeart/2008/layout/PictureGrid"/>
    <dgm:cxn modelId="{AED277D3-9AC6-453D-89C3-63508FECD0BE}" srcId="{4D88A65F-93F6-4F0D-B260-E5C6F2FF8C66}" destId="{9596490A-9759-4BDA-A72C-CA284F5388AF}" srcOrd="36" destOrd="0" parTransId="{13201689-1B9C-47E2-8A69-A59548669D12}" sibTransId="{248E0A36-B689-4DFD-B032-C096A482B4A7}"/>
    <dgm:cxn modelId="{DF2BE00C-C72A-4DDD-8C0E-32FADC1BA6B6}" type="presOf" srcId="{1028BF4D-E55D-42A2-9408-E18D887B0B33}" destId="{4856C751-E688-40BB-8C41-E0D0687F8E10}" srcOrd="0" destOrd="0" presId="urn:microsoft.com/office/officeart/2008/layout/PictureGrid"/>
    <dgm:cxn modelId="{E6CAD1E5-5DDC-4104-B59B-391ABF0EEA56}" type="presOf" srcId="{08E9AE6C-5109-4EC7-B761-4B7464F27A01}" destId="{0290C083-8984-4A58-9A29-103FAC96A5A4}" srcOrd="0" destOrd="0" presId="urn:microsoft.com/office/officeart/2008/layout/PictureGrid"/>
    <dgm:cxn modelId="{1E6D7568-A075-4ECE-B8EB-6E975412D140}" srcId="{4D88A65F-93F6-4F0D-B260-E5C6F2FF8C66}" destId="{D057FA94-E3AF-4BD2-956C-52FEEDF2F0A2}" srcOrd="23" destOrd="0" parTransId="{6B86A24A-1B27-4F24-B628-F7B92C3A3DB7}" sibTransId="{9B57A6BA-2B95-4C37-8961-8A203DFC02AD}"/>
    <dgm:cxn modelId="{627F5994-217B-4BE8-B320-74611277EC41}" srcId="{4D88A65F-93F6-4F0D-B260-E5C6F2FF8C66}" destId="{BFD5AA52-8E6E-4B6A-9377-9D1A13C091A1}" srcOrd="48" destOrd="0" parTransId="{2DCB3D7B-B416-4DA7-A8DA-FB999FA285BB}" sibTransId="{3835C3DE-25BF-46C1-97A7-4CF16F46FA4D}"/>
    <dgm:cxn modelId="{641C85AB-7465-4D04-9EBA-EE45BC548D03}" type="presOf" srcId="{071D7DED-D2C4-4384-AA58-2834FEF1C610}" destId="{BC576283-F2A3-4105-AC81-03933F9474D1}" srcOrd="0" destOrd="0" presId="urn:microsoft.com/office/officeart/2008/layout/PictureGrid"/>
    <dgm:cxn modelId="{E686D8B7-9BBF-4896-8F55-FDC26E751DB1}" type="presOf" srcId="{4C30DDFD-9167-497D-A1AC-74833FAA300B}" destId="{7BE58AEB-EB4C-4CC3-938E-266ED8C2A19A}" srcOrd="0" destOrd="0" presId="urn:microsoft.com/office/officeart/2008/layout/PictureGrid"/>
    <dgm:cxn modelId="{756B9DE2-BCB8-44B3-97AA-28F0D0699495}" type="presOf" srcId="{91B92E19-E58B-4815-A685-66B97D0D16F4}" destId="{F42E7DE3-B092-4692-9ED4-DE65244232E4}" srcOrd="0" destOrd="0" presId="urn:microsoft.com/office/officeart/2008/layout/PictureGrid"/>
    <dgm:cxn modelId="{F3834929-B354-4024-89E5-FD157A1BA42C}" type="presOf" srcId="{A57562F8-24AC-4C8A-A04F-8C1B4921C2AC}" destId="{D48CBBB5-296D-413D-9F6E-DF54EAD01A11}" srcOrd="0" destOrd="0" presId="urn:microsoft.com/office/officeart/2008/layout/PictureGrid"/>
    <dgm:cxn modelId="{5CC4168F-08E8-434D-83EF-31C2F936822A}" type="presOf" srcId="{B4F7D41A-A483-4FB9-A672-14092D7183AE}" destId="{DE76088E-5339-433C-A0B2-2C90B101E874}" srcOrd="0" destOrd="0" presId="urn:microsoft.com/office/officeart/2008/layout/PictureGrid"/>
    <dgm:cxn modelId="{9C73C717-5212-4373-BCF3-7212DC04584F}" type="presOf" srcId="{7DBB9AF9-1BA2-49E1-A9FD-22CAD6DB8263}" destId="{EF526FFA-59C1-4F57-AA66-3F0D4BF49CF9}" srcOrd="0" destOrd="0" presId="urn:microsoft.com/office/officeart/2008/layout/PictureGrid"/>
    <dgm:cxn modelId="{6B3F2B1F-353A-49B8-B099-3DBE17D7DE1A}" type="presOf" srcId="{9596490A-9759-4BDA-A72C-CA284F5388AF}" destId="{38DDE8B1-36F1-4513-AAED-C308B989F4D4}" srcOrd="0" destOrd="0" presId="urn:microsoft.com/office/officeart/2008/layout/PictureGrid"/>
    <dgm:cxn modelId="{3ADA054C-EFBB-4D2A-9446-C06466C41351}" srcId="{4D88A65F-93F6-4F0D-B260-E5C6F2FF8C66}" destId="{DB16BA85-E92E-44CD-A1C2-C6B630B7DF0B}" srcOrd="37" destOrd="0" parTransId="{514B40F8-0571-43DA-BFE0-DB9E54B788F5}" sibTransId="{35554216-DA84-475E-A7E3-4163BE71A3C0}"/>
    <dgm:cxn modelId="{0F9F777E-368E-4A98-8F76-AF56AF87FEA8}" type="presOf" srcId="{C71B0452-69BC-4E54-82C8-D89D078CB5CE}" destId="{D93E643B-A6D6-4EED-9D55-20742244C48A}" srcOrd="0" destOrd="0" presId="urn:microsoft.com/office/officeart/2008/layout/PictureGrid"/>
    <dgm:cxn modelId="{1B0F4F93-E860-44F0-9050-BE5CC8161F9B}" type="presOf" srcId="{9DA3DD07-4515-4E99-8116-384154073775}" destId="{B2B4EE64-EBDC-4CD3-A129-D2B00DAC464E}" srcOrd="0" destOrd="0" presId="urn:microsoft.com/office/officeart/2008/layout/PictureGrid"/>
    <dgm:cxn modelId="{6B468910-0C5D-482B-96F0-AEBA811B9969}" srcId="{4D88A65F-93F6-4F0D-B260-E5C6F2FF8C66}" destId="{B5594754-3729-44BA-B100-29A6C7432964}" srcOrd="31" destOrd="0" parTransId="{E03DC4C4-AAD9-459D-9B7A-4C5EEE8D922E}" sibTransId="{ABD24D81-3B07-4E75-9439-766253F08999}"/>
    <dgm:cxn modelId="{ABF6507B-4822-4FCC-9A8E-59679CB55328}" type="presOf" srcId="{30540CC0-3387-4706-9CC6-E2F4A67E688D}" destId="{EC088E6B-C748-4CAA-99B2-C95B5814426B}" srcOrd="0" destOrd="0" presId="urn:microsoft.com/office/officeart/2008/layout/PictureGrid"/>
    <dgm:cxn modelId="{13D9292D-30D3-429F-AC20-817FE4EBEEC8}" type="presOf" srcId="{D057FA94-E3AF-4BD2-956C-52FEEDF2F0A2}" destId="{B5B1E80B-AEFC-493A-AE5E-6DEA2C2372D7}" srcOrd="0" destOrd="0" presId="urn:microsoft.com/office/officeart/2008/layout/PictureGrid"/>
    <dgm:cxn modelId="{6B8CDE20-2547-477A-A0CE-2C14446BF8A0}" type="presOf" srcId="{1216A425-43C9-4D62-AF0F-3227DB54453A}" destId="{A4F4300F-7A93-4DF1-B04D-1654BB94D4FD}" srcOrd="0" destOrd="0" presId="urn:microsoft.com/office/officeart/2008/layout/PictureGrid"/>
    <dgm:cxn modelId="{42827FE4-0FA6-4641-95BF-9894B90157CB}" srcId="{4D88A65F-93F6-4F0D-B260-E5C6F2FF8C66}" destId="{62E211D2-B3B0-49CC-AABF-66FBBBFA2138}" srcOrd="8" destOrd="0" parTransId="{844211F1-629F-4ADD-9DE4-D53ED3852C5B}" sibTransId="{2919BFC2-D959-43CF-8AF2-012AE82D76FB}"/>
    <dgm:cxn modelId="{9F64DD0E-B672-4F91-B9E7-A699AEFA3557}" srcId="{4D88A65F-93F6-4F0D-B260-E5C6F2FF8C66}" destId="{035A6E6A-A8DA-472E-9D3B-DE191DD38FFE}" srcOrd="24" destOrd="0" parTransId="{012F0722-FC5F-4766-B732-C33EA4DB09A0}" sibTransId="{A9D38D01-F0FC-4863-8C8D-6C81AA2B57FD}"/>
    <dgm:cxn modelId="{A2C44104-533B-428F-A125-D5AB8A3FD6E4}" type="presOf" srcId="{300C705A-2C90-4DD0-882B-22D56F53D464}" destId="{8A10C0FE-7D7F-4DAC-9DA9-FA23AABBFB4B}" srcOrd="0" destOrd="0" presId="urn:microsoft.com/office/officeart/2008/layout/PictureGrid"/>
    <dgm:cxn modelId="{BBC65006-7846-4F06-B7D5-74562C0FA29D}" type="presOf" srcId="{721442C1-AEA3-408C-BD5D-B7D66356C149}" destId="{202F3950-820C-4883-9C40-189B06F26AF6}" srcOrd="0" destOrd="0" presId="urn:microsoft.com/office/officeart/2008/layout/PictureGrid"/>
    <dgm:cxn modelId="{8D1ECDFB-1CCA-4BCE-83B9-505F1B201E95}" type="presOf" srcId="{657D7664-E2A3-481D-B50C-EA9486174A3E}" destId="{D863485D-497A-4E12-97F8-C66F8B766055}" srcOrd="0" destOrd="0" presId="urn:microsoft.com/office/officeart/2008/layout/PictureGrid"/>
    <dgm:cxn modelId="{61EAFBB7-8B1A-49A4-A021-486A7E7B0803}" type="presOf" srcId="{BFD5AA52-8E6E-4B6A-9377-9D1A13C091A1}" destId="{5B7EDBEF-7B96-4721-A74D-1B6544D82B05}" srcOrd="0" destOrd="0" presId="urn:microsoft.com/office/officeart/2008/layout/PictureGrid"/>
    <dgm:cxn modelId="{838D5EF3-0A25-4531-8979-4971897111B5}" type="presOf" srcId="{38B589BF-80DB-4012-9882-5FB91938CF8B}" destId="{D466CEA6-5327-4040-A9EE-AB4B2A29B841}" srcOrd="0" destOrd="0" presId="urn:microsoft.com/office/officeart/2008/layout/PictureGrid"/>
    <dgm:cxn modelId="{CF2D2FE1-D840-47A6-9AF3-6FF4C5058EDB}" type="presOf" srcId="{8FB5A83D-0E08-421A-B891-10033996973E}" destId="{F6604BBB-2B03-418B-BD69-294713BCFA18}" srcOrd="0" destOrd="0" presId="urn:microsoft.com/office/officeart/2008/layout/PictureGrid"/>
    <dgm:cxn modelId="{9BB0C740-BA2C-4674-B88C-5F70F78C0A8D}" type="presOf" srcId="{0B81A8ED-3ED0-4EDC-B11F-44CD3CB26425}" destId="{DEB29C8B-AE3E-4C5F-8A84-BD10AA46A50B}" srcOrd="0" destOrd="0" presId="urn:microsoft.com/office/officeart/2008/layout/PictureGrid"/>
    <dgm:cxn modelId="{1D8B7C4F-1A60-41CD-9728-7BA46CAB8181}" srcId="{4D88A65F-93F6-4F0D-B260-E5C6F2FF8C66}" destId="{0B81A8ED-3ED0-4EDC-B11F-44CD3CB26425}" srcOrd="26" destOrd="0" parTransId="{75F3466D-47EA-4B15-8138-AA0F18033F8C}" sibTransId="{3EA8A26A-1E52-4CD9-9D6A-8A3E460EC552}"/>
    <dgm:cxn modelId="{44828DCF-A87B-4C84-A61D-1394D988DBD8}" srcId="{4D88A65F-93F6-4F0D-B260-E5C6F2FF8C66}" destId="{8E951791-2320-452C-AB0F-98AD5E75A202}" srcOrd="15" destOrd="0" parTransId="{89C1A32B-821A-4EAD-8661-9E355B2FD095}" sibTransId="{4F6C799A-ED4B-480A-A58F-E293D73A8BD7}"/>
    <dgm:cxn modelId="{C9D74F7E-8A26-47AF-AC11-55259ADCA5E5}" type="presOf" srcId="{EB3AB20B-130C-427C-9007-E97FBAB5DE06}" destId="{CC46750C-BF34-40C5-9DA2-207FAEE2A671}" srcOrd="0" destOrd="0" presId="urn:microsoft.com/office/officeart/2008/layout/PictureGrid"/>
    <dgm:cxn modelId="{3A919D89-4850-43B0-995F-89C26C26379A}" type="presOf" srcId="{DB16BA85-E92E-44CD-A1C2-C6B630B7DF0B}" destId="{8C816CD0-457F-4CB1-BC40-7A36B39C0F5A}" srcOrd="0" destOrd="0" presId="urn:microsoft.com/office/officeart/2008/layout/PictureGrid"/>
    <dgm:cxn modelId="{56041B56-0854-4FE9-B565-278B1A2E63EA}" srcId="{4D88A65F-93F6-4F0D-B260-E5C6F2FF8C66}" destId="{E4297B69-2FA3-4F2D-9ABA-4E0D5F80705D}" srcOrd="2" destOrd="0" parTransId="{8A0BCC10-0560-4B73-AB20-2E543D3AFC71}" sibTransId="{95098DEE-04C3-4A7F-B859-B653201C4B9E}"/>
    <dgm:cxn modelId="{DA4D253A-1390-47C1-9AC7-1351C688C525}" type="presOf" srcId="{437499D6-ABE7-4F28-B442-524C77FC761A}" destId="{B916BC47-5269-47C0-A445-CEC3AA3DC907}" srcOrd="0" destOrd="0" presId="urn:microsoft.com/office/officeart/2008/layout/PictureGrid"/>
    <dgm:cxn modelId="{B59345AF-966B-41ED-B891-16DEBEEF87F7}" srcId="{4D88A65F-93F6-4F0D-B260-E5C6F2FF8C66}" destId="{657D7664-E2A3-481D-B50C-EA9486174A3E}" srcOrd="16" destOrd="0" parTransId="{A0F4036A-AF99-4EED-9CA1-A603A3585D5E}" sibTransId="{379CDFF3-9E73-4459-A843-6EEA5550D7B7}"/>
    <dgm:cxn modelId="{499F5D9C-FD2C-43EF-B945-962024923CEC}" srcId="{4D88A65F-93F6-4F0D-B260-E5C6F2FF8C66}" destId="{3CFE412A-2419-4255-BA8C-785F6EC55F0A}" srcOrd="47" destOrd="0" parTransId="{489BAAC3-6A67-4847-A3ED-604E06314BBF}" sibTransId="{A1B8C4AC-C14C-4128-B0C9-6622B397F3BD}"/>
    <dgm:cxn modelId="{37DE8B3A-7291-46CA-BB29-EE93CF5256E8}" srcId="{4D88A65F-93F6-4F0D-B260-E5C6F2FF8C66}" destId="{9DA3DD07-4515-4E99-8116-384154073775}" srcOrd="20" destOrd="0" parTransId="{8FA7BAE4-A73F-43A7-B0B6-AE56C7B92433}" sibTransId="{5E378608-F2FA-44FC-BC6D-1AB96804CDD8}"/>
    <dgm:cxn modelId="{E5059743-2BB6-4537-A592-84C8BAF8B1CF}" srcId="{4D88A65F-93F6-4F0D-B260-E5C6F2FF8C66}" destId="{7D8AA20A-700D-47D0-B923-716632611143}" srcOrd="46" destOrd="0" parTransId="{01E82979-9D2C-4CB6-82D4-379217F893A6}" sibTransId="{A59D6B52-4669-41A7-9856-57B9BD7DF96C}"/>
    <dgm:cxn modelId="{C1CF78FA-74C0-4AB5-8274-90E6A27A0EAC}" type="presOf" srcId="{2B7AD84F-078A-4846-A01E-87D6160811EE}" destId="{BD2B4A75-58E2-4F7E-8C2A-28F815F98BBE}" srcOrd="0" destOrd="0" presId="urn:microsoft.com/office/officeart/2008/layout/PictureGrid"/>
    <dgm:cxn modelId="{5EE6D7F8-8BFF-45AB-B1AD-0D2E635D8B58}" srcId="{4D88A65F-93F6-4F0D-B260-E5C6F2FF8C66}" destId="{C4C1BA4D-70AF-4D0D-A8CE-B1602AA57F3C}" srcOrd="53" destOrd="0" parTransId="{DDE95931-8B9E-4056-8D45-4231EFA222DF}" sibTransId="{1F2DB3E2-A79B-47FD-AB2B-369492144C90}"/>
    <dgm:cxn modelId="{ABDE478D-EA59-41F6-89E5-840AE35AA208}" srcId="{4D88A65F-93F6-4F0D-B260-E5C6F2FF8C66}" destId="{B4F7D41A-A483-4FB9-A672-14092D7183AE}" srcOrd="11" destOrd="0" parTransId="{5687FC53-2B80-4A93-8B87-F07646C9EF8C}" sibTransId="{6C385B51-1AF1-4D5A-B5A6-54E58837A201}"/>
    <dgm:cxn modelId="{927EE574-E077-4E98-8F81-8C37BF436290}" srcId="{4D88A65F-93F6-4F0D-B260-E5C6F2FF8C66}" destId="{C71B0452-69BC-4E54-82C8-D89D078CB5CE}" srcOrd="14" destOrd="0" parTransId="{0753F540-C321-4D1F-B1E6-3E0A41FF02CC}" sibTransId="{5E8D89C8-3322-4154-B82B-41B679C3CCEF}"/>
    <dgm:cxn modelId="{BE877DCC-9F22-4850-8B5F-9D2A3698B55A}" type="presOf" srcId="{B41DE413-D589-4600-A4C1-0C7683381A4A}" destId="{C128C297-9C9F-4699-B73F-D2F21C0AEE05}" srcOrd="0" destOrd="0" presId="urn:microsoft.com/office/officeart/2008/layout/PictureGrid"/>
    <dgm:cxn modelId="{6F9EA308-5883-453D-AB1B-2D7DEDE73B76}" srcId="{4D88A65F-93F6-4F0D-B260-E5C6F2FF8C66}" destId="{1028BF4D-E55D-42A2-9408-E18D887B0B33}" srcOrd="35" destOrd="0" parTransId="{7EA5BB35-758B-4336-9C36-BD0A2738B765}" sibTransId="{C9341846-A06C-4258-B3D0-18BFDF8BAA8D}"/>
    <dgm:cxn modelId="{10D231D9-BCF4-40A3-BCFB-A618B4152E1D}" type="presOf" srcId="{CB8051D7-0F37-4A9D-923B-E3BA8EE9C743}" destId="{494C77D6-E998-40C5-A7DC-12EB63A76DDE}" srcOrd="0" destOrd="0" presId="urn:microsoft.com/office/officeart/2008/layout/PictureGrid"/>
    <dgm:cxn modelId="{DA4D2DD7-261F-4D35-A4B1-9EFE9B9C7C02}" srcId="{4D88A65F-93F6-4F0D-B260-E5C6F2FF8C66}" destId="{A57562F8-24AC-4C8A-A04F-8C1B4921C2AC}" srcOrd="25" destOrd="0" parTransId="{805D4179-BD41-4A13-8472-1604C845184E}" sibTransId="{0FDCB757-5488-43F9-848F-B5031807ECC6}"/>
    <dgm:cxn modelId="{1AA2E596-6342-4C87-B211-7981B2D6DEBD}" type="presParOf" srcId="{15780C7F-F6AC-4AB1-9AD4-2C163660D9AA}" destId="{DA2ECCA9-163F-4F59-8A8A-7693C1681E91}" srcOrd="0" destOrd="0" presId="urn:microsoft.com/office/officeart/2008/layout/PictureGrid"/>
    <dgm:cxn modelId="{8462CDDB-78C1-4C01-B0F4-085F9041963F}" type="presParOf" srcId="{DA2ECCA9-163F-4F59-8A8A-7693C1681E91}" destId="{8E55EEE2-6092-4CE0-B58C-240A93F68A81}" srcOrd="0" destOrd="0" presId="urn:microsoft.com/office/officeart/2008/layout/PictureGrid"/>
    <dgm:cxn modelId="{D93CA719-2F38-48C5-AA58-6D1886951093}" type="presParOf" srcId="{DA2ECCA9-163F-4F59-8A8A-7693C1681E91}" destId="{F94D9A3A-DF2D-479F-A581-3AF409991C0F}" srcOrd="1" destOrd="0" presId="urn:microsoft.com/office/officeart/2008/layout/PictureGrid"/>
    <dgm:cxn modelId="{1830978C-BE78-4923-82F9-E2E9CBFD71BE}" type="presParOf" srcId="{15780C7F-F6AC-4AB1-9AD4-2C163660D9AA}" destId="{790F3BE6-7B59-4263-B82F-D38774CCF4A1}" srcOrd="1" destOrd="0" presId="urn:microsoft.com/office/officeart/2008/layout/PictureGrid"/>
    <dgm:cxn modelId="{50E6D94D-01DB-4EC5-A1C0-EC724FA32AA5}" type="presParOf" srcId="{15780C7F-F6AC-4AB1-9AD4-2C163660D9AA}" destId="{5C967FEF-42F9-4C40-9B7E-41133091BC01}" srcOrd="2" destOrd="0" presId="urn:microsoft.com/office/officeart/2008/layout/PictureGrid"/>
    <dgm:cxn modelId="{6F837088-FBAE-43EE-B111-85D2B5944088}" type="presParOf" srcId="{5C967FEF-42F9-4C40-9B7E-41133091BC01}" destId="{CC46750C-BF34-40C5-9DA2-207FAEE2A671}" srcOrd="0" destOrd="0" presId="urn:microsoft.com/office/officeart/2008/layout/PictureGrid"/>
    <dgm:cxn modelId="{00C2DCDB-DE80-45B6-ACB5-854EF3C7D28C}" type="presParOf" srcId="{5C967FEF-42F9-4C40-9B7E-41133091BC01}" destId="{2BEFFEFE-E89B-44CE-97B2-C5911459516A}" srcOrd="1" destOrd="0" presId="urn:microsoft.com/office/officeart/2008/layout/PictureGrid"/>
    <dgm:cxn modelId="{132FA5F1-800D-4D99-AA96-C0AA9449124C}" type="presParOf" srcId="{15780C7F-F6AC-4AB1-9AD4-2C163660D9AA}" destId="{456EC4DB-9520-4F3C-AB1F-C9876C976C35}" srcOrd="3" destOrd="0" presId="urn:microsoft.com/office/officeart/2008/layout/PictureGrid"/>
    <dgm:cxn modelId="{39A42C4C-64EF-4404-8ADD-51F1A38B8974}" type="presParOf" srcId="{15780C7F-F6AC-4AB1-9AD4-2C163660D9AA}" destId="{DFF4F7E5-ACB1-4A38-B52A-365CCBD3C0AF}" srcOrd="4" destOrd="0" presId="urn:microsoft.com/office/officeart/2008/layout/PictureGrid"/>
    <dgm:cxn modelId="{C563C567-8531-4993-8A07-38C264AB3AFA}" type="presParOf" srcId="{DFF4F7E5-ACB1-4A38-B52A-365CCBD3C0AF}" destId="{C20F6306-43B4-4B61-8325-CAFFA09EF7AF}" srcOrd="0" destOrd="0" presId="urn:microsoft.com/office/officeart/2008/layout/PictureGrid"/>
    <dgm:cxn modelId="{75CE7AF3-39ED-482C-A71A-A9B1F730E7FC}" type="presParOf" srcId="{DFF4F7E5-ACB1-4A38-B52A-365CCBD3C0AF}" destId="{4E24A41F-DFAE-414C-8263-46BA0D9644B9}" srcOrd="1" destOrd="0" presId="urn:microsoft.com/office/officeart/2008/layout/PictureGrid"/>
    <dgm:cxn modelId="{71886316-CA5A-4D1A-9F2C-20670074E7F6}" type="presParOf" srcId="{15780C7F-F6AC-4AB1-9AD4-2C163660D9AA}" destId="{BA40A3B5-5137-4A83-B013-7AF4B0B4B7B3}" srcOrd="5" destOrd="0" presId="urn:microsoft.com/office/officeart/2008/layout/PictureGrid"/>
    <dgm:cxn modelId="{0F019C94-639A-4E55-A392-989322471F83}" type="presParOf" srcId="{15780C7F-F6AC-4AB1-9AD4-2C163660D9AA}" destId="{265939D3-0EAA-4935-8309-3F169DAC28DB}" srcOrd="6" destOrd="0" presId="urn:microsoft.com/office/officeart/2008/layout/PictureGrid"/>
    <dgm:cxn modelId="{7C6E4FE2-3BF7-4A02-81BE-958BA1C2DCE6}" type="presParOf" srcId="{265939D3-0EAA-4935-8309-3F169DAC28DB}" destId="{1B31DB01-420F-4048-82BE-A592522B246D}" srcOrd="0" destOrd="0" presId="urn:microsoft.com/office/officeart/2008/layout/PictureGrid"/>
    <dgm:cxn modelId="{BF29A3A8-6396-4285-810E-D7FC7F449D70}" type="presParOf" srcId="{265939D3-0EAA-4935-8309-3F169DAC28DB}" destId="{4C9BBE63-8530-42C5-9322-31E6D204912C}" srcOrd="1" destOrd="0" presId="urn:microsoft.com/office/officeart/2008/layout/PictureGrid"/>
    <dgm:cxn modelId="{A555752B-A43F-4BDE-AEE9-ABC5DBAF7427}" type="presParOf" srcId="{15780C7F-F6AC-4AB1-9AD4-2C163660D9AA}" destId="{18C80260-C959-4DB2-82B2-769A09061A65}" srcOrd="7" destOrd="0" presId="urn:microsoft.com/office/officeart/2008/layout/PictureGrid"/>
    <dgm:cxn modelId="{ACDD1360-7224-4731-B667-9FA9EA168BF8}" type="presParOf" srcId="{15780C7F-F6AC-4AB1-9AD4-2C163660D9AA}" destId="{8DD19393-15B8-4721-BA5C-0E379FECE762}" srcOrd="8" destOrd="0" presId="urn:microsoft.com/office/officeart/2008/layout/PictureGrid"/>
    <dgm:cxn modelId="{BA9614DF-F208-4948-83B1-188E62B2C175}" type="presParOf" srcId="{8DD19393-15B8-4721-BA5C-0E379FECE762}" destId="{C128C297-9C9F-4699-B73F-D2F21C0AEE05}" srcOrd="0" destOrd="0" presId="urn:microsoft.com/office/officeart/2008/layout/PictureGrid"/>
    <dgm:cxn modelId="{FCA7073B-FC3D-4CA1-A866-316318262897}" type="presParOf" srcId="{8DD19393-15B8-4721-BA5C-0E379FECE762}" destId="{CBE549AF-9B76-41F3-8747-5CF31F60E399}" srcOrd="1" destOrd="0" presId="urn:microsoft.com/office/officeart/2008/layout/PictureGrid"/>
    <dgm:cxn modelId="{896CEC02-C683-412F-BCC7-BCD23A3CD6B3}" type="presParOf" srcId="{15780C7F-F6AC-4AB1-9AD4-2C163660D9AA}" destId="{0BB0F504-69C5-4D25-8BFB-E3811B59E136}" srcOrd="9" destOrd="0" presId="urn:microsoft.com/office/officeart/2008/layout/PictureGrid"/>
    <dgm:cxn modelId="{ED074A2E-700F-4631-9532-B1178E51E02F}" type="presParOf" srcId="{15780C7F-F6AC-4AB1-9AD4-2C163660D9AA}" destId="{891395C5-7943-4A1B-9C93-720267973E44}" srcOrd="10" destOrd="0" presId="urn:microsoft.com/office/officeart/2008/layout/PictureGrid"/>
    <dgm:cxn modelId="{79A0294E-1474-48BB-947A-A224C02B8C75}" type="presParOf" srcId="{891395C5-7943-4A1B-9C93-720267973E44}" destId="{F42E7DE3-B092-4692-9ED4-DE65244232E4}" srcOrd="0" destOrd="0" presId="urn:microsoft.com/office/officeart/2008/layout/PictureGrid"/>
    <dgm:cxn modelId="{095C696D-C48B-439B-85B1-91D2AEC17CE2}" type="presParOf" srcId="{891395C5-7943-4A1B-9C93-720267973E44}" destId="{716C4235-9208-4ADE-8026-DC22BD01F4C3}" srcOrd="1" destOrd="0" presId="urn:microsoft.com/office/officeart/2008/layout/PictureGrid"/>
    <dgm:cxn modelId="{3A27DE37-9DBE-47C9-8A7D-C36352C8F1C1}" type="presParOf" srcId="{15780C7F-F6AC-4AB1-9AD4-2C163660D9AA}" destId="{8C692A12-D3B3-42FF-8D40-29CEEB01F0C0}" srcOrd="11" destOrd="0" presId="urn:microsoft.com/office/officeart/2008/layout/PictureGrid"/>
    <dgm:cxn modelId="{C80DC241-2DA6-4A0F-9A0B-A2E7C4732854}" type="presParOf" srcId="{15780C7F-F6AC-4AB1-9AD4-2C163660D9AA}" destId="{772C75E2-E9D6-4B70-BB00-DEC775CE6DCD}" srcOrd="12" destOrd="0" presId="urn:microsoft.com/office/officeart/2008/layout/PictureGrid"/>
    <dgm:cxn modelId="{37A93FE9-3912-46D1-9D5A-E72CC8626F9C}" type="presParOf" srcId="{772C75E2-E9D6-4B70-BB00-DEC775CE6DCD}" destId="{06DE96CA-599D-418E-BB14-67E17D25FBD0}" srcOrd="0" destOrd="0" presId="urn:microsoft.com/office/officeart/2008/layout/PictureGrid"/>
    <dgm:cxn modelId="{556F6EAE-08BB-4421-91B5-684144BCFD44}" type="presParOf" srcId="{772C75E2-E9D6-4B70-BB00-DEC775CE6DCD}" destId="{CFAF4C16-1B54-4CDB-85E6-57091B2F25C5}" srcOrd="1" destOrd="0" presId="urn:microsoft.com/office/officeart/2008/layout/PictureGrid"/>
    <dgm:cxn modelId="{FED306E2-9E61-4DBB-917C-BBDD0D4EBAAB}" type="presParOf" srcId="{15780C7F-F6AC-4AB1-9AD4-2C163660D9AA}" destId="{0FA9ABD5-907E-4537-9C86-C0D58A23C306}" srcOrd="13" destOrd="0" presId="urn:microsoft.com/office/officeart/2008/layout/PictureGrid"/>
    <dgm:cxn modelId="{3898CD70-9B35-46C7-BDBD-2D2D8B6B294F}" type="presParOf" srcId="{15780C7F-F6AC-4AB1-9AD4-2C163660D9AA}" destId="{667EF583-F478-458B-8DB5-650437935312}" srcOrd="14" destOrd="0" presId="urn:microsoft.com/office/officeart/2008/layout/PictureGrid"/>
    <dgm:cxn modelId="{6C647B03-1AC1-437F-8825-12E62B2A3F52}" type="presParOf" srcId="{667EF583-F478-458B-8DB5-650437935312}" destId="{FE36F7DA-7A2E-4D03-B9F7-F840DE94456A}" srcOrd="0" destOrd="0" presId="urn:microsoft.com/office/officeart/2008/layout/PictureGrid"/>
    <dgm:cxn modelId="{98509BAA-108E-4A9F-9B70-AC99F9E81D13}" type="presParOf" srcId="{667EF583-F478-458B-8DB5-650437935312}" destId="{B8487A07-1E42-47FB-8C69-AD96868DF9A9}" srcOrd="1" destOrd="0" presId="urn:microsoft.com/office/officeart/2008/layout/PictureGrid"/>
    <dgm:cxn modelId="{FE8966ED-F50E-408E-9296-BED201DFB762}" type="presParOf" srcId="{15780C7F-F6AC-4AB1-9AD4-2C163660D9AA}" destId="{F5B38717-854D-4C78-951B-98B2E59FAECB}" srcOrd="15" destOrd="0" presId="urn:microsoft.com/office/officeart/2008/layout/PictureGrid"/>
    <dgm:cxn modelId="{128D77BF-AE63-49ED-899B-C2C64D8CB0AF}" type="presParOf" srcId="{15780C7F-F6AC-4AB1-9AD4-2C163660D9AA}" destId="{680F87E8-C68A-4498-9337-237E46C9C38E}" srcOrd="16" destOrd="0" presId="urn:microsoft.com/office/officeart/2008/layout/PictureGrid"/>
    <dgm:cxn modelId="{ADF8B9EA-D592-489F-99BB-788924D2F0C8}" type="presParOf" srcId="{680F87E8-C68A-4498-9337-237E46C9C38E}" destId="{CFC7F154-65B1-4ED3-B187-D0883FD67C6A}" srcOrd="0" destOrd="0" presId="urn:microsoft.com/office/officeart/2008/layout/PictureGrid"/>
    <dgm:cxn modelId="{4A86D6F9-05DE-4D86-9DDF-EE81B72234D4}" type="presParOf" srcId="{680F87E8-C68A-4498-9337-237E46C9C38E}" destId="{5B1F219A-A8EF-4999-A84C-F62ED952BBEF}" srcOrd="1" destOrd="0" presId="urn:microsoft.com/office/officeart/2008/layout/PictureGrid"/>
    <dgm:cxn modelId="{0F1C697A-2FBA-4CD8-9EF3-B7BC873E6428}" type="presParOf" srcId="{15780C7F-F6AC-4AB1-9AD4-2C163660D9AA}" destId="{F76D44FE-D168-4959-8420-BB3941FD007B}" srcOrd="17" destOrd="0" presId="urn:microsoft.com/office/officeart/2008/layout/PictureGrid"/>
    <dgm:cxn modelId="{F4721664-0AC1-44AE-9F1B-F2D4EF1AE428}" type="presParOf" srcId="{15780C7F-F6AC-4AB1-9AD4-2C163660D9AA}" destId="{BD3EFC5F-326C-4A57-BF06-B42309727F11}" srcOrd="18" destOrd="0" presId="urn:microsoft.com/office/officeart/2008/layout/PictureGrid"/>
    <dgm:cxn modelId="{7552E519-31D1-4273-800D-9E20526E2392}" type="presParOf" srcId="{BD3EFC5F-326C-4A57-BF06-B42309727F11}" destId="{F6604BBB-2B03-418B-BD69-294713BCFA18}" srcOrd="0" destOrd="0" presId="urn:microsoft.com/office/officeart/2008/layout/PictureGrid"/>
    <dgm:cxn modelId="{A2CDF649-4B70-4E2A-B2A2-8FEB44970F46}" type="presParOf" srcId="{BD3EFC5F-326C-4A57-BF06-B42309727F11}" destId="{EEAD0C8C-010C-4064-AD1E-D6C6C97EF614}" srcOrd="1" destOrd="0" presId="urn:microsoft.com/office/officeart/2008/layout/PictureGrid"/>
    <dgm:cxn modelId="{F990C3A0-F254-434F-89C4-0B4AE9E8CDFE}" type="presParOf" srcId="{15780C7F-F6AC-4AB1-9AD4-2C163660D9AA}" destId="{F1139443-E632-4445-8AB2-C5157CCC223F}" srcOrd="19" destOrd="0" presId="urn:microsoft.com/office/officeart/2008/layout/PictureGrid"/>
    <dgm:cxn modelId="{7B1785E3-14C3-4A0F-BE01-5C4E21DAD822}" type="presParOf" srcId="{15780C7F-F6AC-4AB1-9AD4-2C163660D9AA}" destId="{8927DB5B-1F01-48D2-B005-441C9B169163}" srcOrd="20" destOrd="0" presId="urn:microsoft.com/office/officeart/2008/layout/PictureGrid"/>
    <dgm:cxn modelId="{B690982F-5ECD-4F4E-B9E6-E03DD8D2ADEB}" type="presParOf" srcId="{8927DB5B-1F01-48D2-B005-441C9B169163}" destId="{202F3950-820C-4883-9C40-189B06F26AF6}" srcOrd="0" destOrd="0" presId="urn:microsoft.com/office/officeart/2008/layout/PictureGrid"/>
    <dgm:cxn modelId="{0AC4FA5E-98C0-463F-93A9-F4439B41A203}" type="presParOf" srcId="{8927DB5B-1F01-48D2-B005-441C9B169163}" destId="{974F3838-B536-4B0C-B47D-AA094CC90E00}" srcOrd="1" destOrd="0" presId="urn:microsoft.com/office/officeart/2008/layout/PictureGrid"/>
    <dgm:cxn modelId="{AE66081E-1EB4-4FB7-9C14-C5F60D67248B}" type="presParOf" srcId="{15780C7F-F6AC-4AB1-9AD4-2C163660D9AA}" destId="{883814E3-90F6-4FB7-92C0-C3D6623C3B92}" srcOrd="21" destOrd="0" presId="urn:microsoft.com/office/officeart/2008/layout/PictureGrid"/>
    <dgm:cxn modelId="{99DC1E98-D684-4F31-AFFE-B7F81FF8DF05}" type="presParOf" srcId="{15780C7F-F6AC-4AB1-9AD4-2C163660D9AA}" destId="{C54BAAAD-E7F6-4039-98C1-62D958A7E29E}" srcOrd="22" destOrd="0" presId="urn:microsoft.com/office/officeart/2008/layout/PictureGrid"/>
    <dgm:cxn modelId="{641EDACB-1556-402F-B207-CDF4F63813D1}" type="presParOf" srcId="{C54BAAAD-E7F6-4039-98C1-62D958A7E29E}" destId="{DE76088E-5339-433C-A0B2-2C90B101E874}" srcOrd="0" destOrd="0" presId="urn:microsoft.com/office/officeart/2008/layout/PictureGrid"/>
    <dgm:cxn modelId="{0D820C8E-AEE7-4706-8C88-58AB12D0E654}" type="presParOf" srcId="{C54BAAAD-E7F6-4039-98C1-62D958A7E29E}" destId="{CBB91570-774E-4A37-AF8E-229E0F81AB43}" srcOrd="1" destOrd="0" presId="urn:microsoft.com/office/officeart/2008/layout/PictureGrid"/>
    <dgm:cxn modelId="{C195F05D-AFBB-4C09-AC1A-18D8F0C5EC90}" type="presParOf" srcId="{15780C7F-F6AC-4AB1-9AD4-2C163660D9AA}" destId="{C1A11ADC-FF92-4517-AAE2-3323F4A8ADF2}" srcOrd="23" destOrd="0" presId="urn:microsoft.com/office/officeart/2008/layout/PictureGrid"/>
    <dgm:cxn modelId="{74879B24-359B-4944-8B7B-3FF7427BA3A8}" type="presParOf" srcId="{15780C7F-F6AC-4AB1-9AD4-2C163660D9AA}" destId="{6818B153-704F-4861-AEB8-8535E7F1B3C1}" srcOrd="24" destOrd="0" presId="urn:microsoft.com/office/officeart/2008/layout/PictureGrid"/>
    <dgm:cxn modelId="{8F758BD9-49AC-4288-9900-B53B30C24DA3}" type="presParOf" srcId="{6818B153-704F-4861-AEB8-8535E7F1B3C1}" destId="{F21F686E-56F3-4409-9864-8CEE98943ACD}" srcOrd="0" destOrd="0" presId="urn:microsoft.com/office/officeart/2008/layout/PictureGrid"/>
    <dgm:cxn modelId="{B9F5D313-3336-4FF5-8C70-706E9F1C2E51}" type="presParOf" srcId="{6818B153-704F-4861-AEB8-8535E7F1B3C1}" destId="{4D7A25FC-E829-488A-9E96-D69C6161AE80}" srcOrd="1" destOrd="0" presId="urn:microsoft.com/office/officeart/2008/layout/PictureGrid"/>
    <dgm:cxn modelId="{3323C306-33BA-4AEB-86C7-E237A1BC65AD}" type="presParOf" srcId="{15780C7F-F6AC-4AB1-9AD4-2C163660D9AA}" destId="{0E003B9B-D173-46EE-B1A2-1786359EFC9C}" srcOrd="25" destOrd="0" presId="urn:microsoft.com/office/officeart/2008/layout/PictureGrid"/>
    <dgm:cxn modelId="{8B8BA73D-C9D9-4207-9DCC-07883373D5A7}" type="presParOf" srcId="{15780C7F-F6AC-4AB1-9AD4-2C163660D9AA}" destId="{FA885DBF-333E-4089-B4E6-3F9AAF3509BB}" srcOrd="26" destOrd="0" presId="urn:microsoft.com/office/officeart/2008/layout/PictureGrid"/>
    <dgm:cxn modelId="{9F3A1E15-D124-49FA-A5F9-0D421FB27675}" type="presParOf" srcId="{FA885DBF-333E-4089-B4E6-3F9AAF3509BB}" destId="{BD2B4A75-58E2-4F7E-8C2A-28F815F98BBE}" srcOrd="0" destOrd="0" presId="urn:microsoft.com/office/officeart/2008/layout/PictureGrid"/>
    <dgm:cxn modelId="{58777CFA-3E0D-4563-8763-97FAF84C285E}" type="presParOf" srcId="{FA885DBF-333E-4089-B4E6-3F9AAF3509BB}" destId="{5FD9D9A5-915E-489F-A45C-CFF14007B8D6}" srcOrd="1" destOrd="0" presId="urn:microsoft.com/office/officeart/2008/layout/PictureGrid"/>
    <dgm:cxn modelId="{98C8EA6E-4422-4698-9D16-D3521BD7AA33}" type="presParOf" srcId="{15780C7F-F6AC-4AB1-9AD4-2C163660D9AA}" destId="{675237A2-2353-421B-BEFD-ADDB2512389E}" srcOrd="27" destOrd="0" presId="urn:microsoft.com/office/officeart/2008/layout/PictureGrid"/>
    <dgm:cxn modelId="{09207BED-BD4F-45D8-B3C5-7A28B7A08B21}" type="presParOf" srcId="{15780C7F-F6AC-4AB1-9AD4-2C163660D9AA}" destId="{FF9DD7F7-588C-410F-851C-06CB71C537CA}" srcOrd="28" destOrd="0" presId="urn:microsoft.com/office/officeart/2008/layout/PictureGrid"/>
    <dgm:cxn modelId="{3A6CEAD3-6C29-4612-B549-ED1E14AE5651}" type="presParOf" srcId="{FF9DD7F7-588C-410F-851C-06CB71C537CA}" destId="{D93E643B-A6D6-4EED-9D55-20742244C48A}" srcOrd="0" destOrd="0" presId="urn:microsoft.com/office/officeart/2008/layout/PictureGrid"/>
    <dgm:cxn modelId="{96C94E19-D12E-44C5-ADAD-D78B430B8C8B}" type="presParOf" srcId="{FF9DD7F7-588C-410F-851C-06CB71C537CA}" destId="{23A0FE8C-5C88-486C-97A3-D12410EE0481}" srcOrd="1" destOrd="0" presId="urn:microsoft.com/office/officeart/2008/layout/PictureGrid"/>
    <dgm:cxn modelId="{FAD41E54-E29D-4C23-B738-8324EE18328F}" type="presParOf" srcId="{15780C7F-F6AC-4AB1-9AD4-2C163660D9AA}" destId="{804E31DE-4166-4AF7-BD3F-04E3E1D3A304}" srcOrd="29" destOrd="0" presId="urn:microsoft.com/office/officeart/2008/layout/PictureGrid"/>
    <dgm:cxn modelId="{0200CC4B-7FF8-451C-BBCB-9F29C8063598}" type="presParOf" srcId="{15780C7F-F6AC-4AB1-9AD4-2C163660D9AA}" destId="{8C5A1CEE-2552-4F6F-B9DD-AE81809C543F}" srcOrd="30" destOrd="0" presId="urn:microsoft.com/office/officeart/2008/layout/PictureGrid"/>
    <dgm:cxn modelId="{172E437C-63A4-40B2-86BA-34DAEAC14707}" type="presParOf" srcId="{8C5A1CEE-2552-4F6F-B9DD-AE81809C543F}" destId="{CBD764E7-CD24-4F8B-9DC6-02CD264D06BE}" srcOrd="0" destOrd="0" presId="urn:microsoft.com/office/officeart/2008/layout/PictureGrid"/>
    <dgm:cxn modelId="{74A21B14-8255-4E51-B3E1-05B8EF1B6413}" type="presParOf" srcId="{8C5A1CEE-2552-4F6F-B9DD-AE81809C543F}" destId="{43634879-2EC4-45DD-96D8-ACD97B4B43BE}" srcOrd="1" destOrd="0" presId="urn:microsoft.com/office/officeart/2008/layout/PictureGrid"/>
    <dgm:cxn modelId="{D5B70EC6-DB88-4E2D-BDB7-836DDEFF842C}" type="presParOf" srcId="{15780C7F-F6AC-4AB1-9AD4-2C163660D9AA}" destId="{1B0E60AA-05DA-4D3E-8CEF-C3D499022F01}" srcOrd="31" destOrd="0" presId="urn:microsoft.com/office/officeart/2008/layout/PictureGrid"/>
    <dgm:cxn modelId="{ED48850F-D3BC-41C0-919E-72B0B9907799}" type="presParOf" srcId="{15780C7F-F6AC-4AB1-9AD4-2C163660D9AA}" destId="{F2B0FE67-0247-41AD-A61A-B3F2E96B525D}" srcOrd="32" destOrd="0" presId="urn:microsoft.com/office/officeart/2008/layout/PictureGrid"/>
    <dgm:cxn modelId="{AA7A8AF4-F229-4B2E-901A-E75FA2C8BEC5}" type="presParOf" srcId="{F2B0FE67-0247-41AD-A61A-B3F2E96B525D}" destId="{D863485D-497A-4E12-97F8-C66F8B766055}" srcOrd="0" destOrd="0" presId="urn:microsoft.com/office/officeart/2008/layout/PictureGrid"/>
    <dgm:cxn modelId="{5998C095-7A24-4FAD-B10C-24A28E9E3C1F}" type="presParOf" srcId="{F2B0FE67-0247-41AD-A61A-B3F2E96B525D}" destId="{0419FD77-1E36-4930-AA13-8C42610BCE4B}" srcOrd="1" destOrd="0" presId="urn:microsoft.com/office/officeart/2008/layout/PictureGrid"/>
    <dgm:cxn modelId="{526A428E-2710-409F-83A2-ECEFD5BC8F9F}" type="presParOf" srcId="{15780C7F-F6AC-4AB1-9AD4-2C163660D9AA}" destId="{D1E2A1C4-16AF-4C34-A49A-1E04BDFBC0D2}" srcOrd="33" destOrd="0" presId="urn:microsoft.com/office/officeart/2008/layout/PictureGrid"/>
    <dgm:cxn modelId="{FFD339A1-F405-4C5D-A41F-2C8344B53AEB}" type="presParOf" srcId="{15780C7F-F6AC-4AB1-9AD4-2C163660D9AA}" destId="{D84EFD20-3AC4-491E-B172-21F6FD9B27FE}" srcOrd="34" destOrd="0" presId="urn:microsoft.com/office/officeart/2008/layout/PictureGrid"/>
    <dgm:cxn modelId="{A189A778-63A2-45E7-9D0A-2E647BBF8F45}" type="presParOf" srcId="{D84EFD20-3AC4-491E-B172-21F6FD9B27FE}" destId="{ADBB781F-7283-4C90-9A17-E19CBCC3AB34}" srcOrd="0" destOrd="0" presId="urn:microsoft.com/office/officeart/2008/layout/PictureGrid"/>
    <dgm:cxn modelId="{3DCE852B-C476-43ED-A5D5-DE8F2C125AE2}" type="presParOf" srcId="{D84EFD20-3AC4-491E-B172-21F6FD9B27FE}" destId="{A706B044-F869-4203-874D-FB055161079D}" srcOrd="1" destOrd="0" presId="urn:microsoft.com/office/officeart/2008/layout/PictureGrid"/>
    <dgm:cxn modelId="{BBC26CBA-34E0-4DE7-8EEA-53660ECB9E16}" type="presParOf" srcId="{15780C7F-F6AC-4AB1-9AD4-2C163660D9AA}" destId="{841FEF30-A974-48E5-83D6-13F6674C056C}" srcOrd="35" destOrd="0" presId="urn:microsoft.com/office/officeart/2008/layout/PictureGrid"/>
    <dgm:cxn modelId="{23C5130C-177E-4198-B657-012C802CA008}" type="presParOf" srcId="{15780C7F-F6AC-4AB1-9AD4-2C163660D9AA}" destId="{9BCCA268-0A9C-4E3A-B0B4-6EC94CB3E812}" srcOrd="36" destOrd="0" presId="urn:microsoft.com/office/officeart/2008/layout/PictureGrid"/>
    <dgm:cxn modelId="{81599449-7946-47F7-9396-0533FD7D9A5B}" type="presParOf" srcId="{9BCCA268-0A9C-4E3A-B0B4-6EC94CB3E812}" destId="{BC576283-F2A3-4105-AC81-03933F9474D1}" srcOrd="0" destOrd="0" presId="urn:microsoft.com/office/officeart/2008/layout/PictureGrid"/>
    <dgm:cxn modelId="{2A7A1A14-28C3-45B5-9223-D1FCAC509D67}" type="presParOf" srcId="{9BCCA268-0A9C-4E3A-B0B4-6EC94CB3E812}" destId="{B77BB411-7DF8-41E7-B838-4867C49FEB20}" srcOrd="1" destOrd="0" presId="urn:microsoft.com/office/officeart/2008/layout/PictureGrid"/>
    <dgm:cxn modelId="{75B2D621-9A56-4570-857E-75352114AEB5}" type="presParOf" srcId="{15780C7F-F6AC-4AB1-9AD4-2C163660D9AA}" destId="{B2C94D81-333B-4D13-ADBE-1FDE56F495C0}" srcOrd="37" destOrd="0" presId="urn:microsoft.com/office/officeart/2008/layout/PictureGrid"/>
    <dgm:cxn modelId="{F644EE0C-40B1-4958-9D6C-61575D8EEA1B}" type="presParOf" srcId="{15780C7F-F6AC-4AB1-9AD4-2C163660D9AA}" destId="{802C9968-E565-420C-AD27-1920B9618017}" srcOrd="38" destOrd="0" presId="urn:microsoft.com/office/officeart/2008/layout/PictureGrid"/>
    <dgm:cxn modelId="{9867E1E3-9B97-4EAE-9EF2-516007191C5D}" type="presParOf" srcId="{802C9968-E565-420C-AD27-1920B9618017}" destId="{0BF379FE-2667-4A67-8FB7-1A0824DCD22F}" srcOrd="0" destOrd="0" presId="urn:microsoft.com/office/officeart/2008/layout/PictureGrid"/>
    <dgm:cxn modelId="{C0348B1D-CC46-48A9-9343-FFEB9DF4F8F6}" type="presParOf" srcId="{802C9968-E565-420C-AD27-1920B9618017}" destId="{F11ADBC3-AB41-4AD6-B620-9357A7868373}" srcOrd="1" destOrd="0" presId="urn:microsoft.com/office/officeart/2008/layout/PictureGrid"/>
    <dgm:cxn modelId="{81865A92-A8A1-43AC-B4AB-116E90A24668}" type="presParOf" srcId="{15780C7F-F6AC-4AB1-9AD4-2C163660D9AA}" destId="{D5234A55-ACBF-4F72-9FE2-1F6C4E0F5BE4}" srcOrd="39" destOrd="0" presId="urn:microsoft.com/office/officeart/2008/layout/PictureGrid"/>
    <dgm:cxn modelId="{70580151-4037-4A88-AF9C-0D54CC23ABBD}" type="presParOf" srcId="{15780C7F-F6AC-4AB1-9AD4-2C163660D9AA}" destId="{D9023ACF-636A-4314-9C73-2F85E411A7E6}" srcOrd="40" destOrd="0" presId="urn:microsoft.com/office/officeart/2008/layout/PictureGrid"/>
    <dgm:cxn modelId="{9DCD7191-0673-45B6-A886-E8F1DB51183E}" type="presParOf" srcId="{D9023ACF-636A-4314-9C73-2F85E411A7E6}" destId="{B2B4EE64-EBDC-4CD3-A129-D2B00DAC464E}" srcOrd="0" destOrd="0" presId="urn:microsoft.com/office/officeart/2008/layout/PictureGrid"/>
    <dgm:cxn modelId="{B7999A44-7CFE-4E54-BC66-1B8C9C47769D}" type="presParOf" srcId="{D9023ACF-636A-4314-9C73-2F85E411A7E6}" destId="{E86D2AD8-ED04-4674-9E2F-96582F561444}" srcOrd="1" destOrd="0" presId="urn:microsoft.com/office/officeart/2008/layout/PictureGrid"/>
    <dgm:cxn modelId="{E671B018-7E28-4D2B-866F-20FCE5FAEE89}" type="presParOf" srcId="{15780C7F-F6AC-4AB1-9AD4-2C163660D9AA}" destId="{7AB6610E-5F31-4CEC-9591-73FED48B768A}" srcOrd="41" destOrd="0" presId="urn:microsoft.com/office/officeart/2008/layout/PictureGrid"/>
    <dgm:cxn modelId="{26E96068-7BDF-4132-BDE1-A71937A0AFC7}" type="presParOf" srcId="{15780C7F-F6AC-4AB1-9AD4-2C163660D9AA}" destId="{3BBE6D1D-3DA9-457D-804B-2C9FFB1E54B6}" srcOrd="42" destOrd="0" presId="urn:microsoft.com/office/officeart/2008/layout/PictureGrid"/>
    <dgm:cxn modelId="{0CFA6ED2-AC15-48CE-B8D5-A23F2DEA44B1}" type="presParOf" srcId="{3BBE6D1D-3DA9-457D-804B-2C9FFB1E54B6}" destId="{EF526FFA-59C1-4F57-AA66-3F0D4BF49CF9}" srcOrd="0" destOrd="0" presId="urn:microsoft.com/office/officeart/2008/layout/PictureGrid"/>
    <dgm:cxn modelId="{3CD26624-0E81-48AD-85EF-318B404DE7EF}" type="presParOf" srcId="{3BBE6D1D-3DA9-457D-804B-2C9FFB1E54B6}" destId="{A58B7CFC-0D7B-41FD-804A-86A04FDF632E}" srcOrd="1" destOrd="0" presId="urn:microsoft.com/office/officeart/2008/layout/PictureGrid"/>
    <dgm:cxn modelId="{1889C954-C540-4FC3-8EFA-4A8AE602ACF9}" type="presParOf" srcId="{15780C7F-F6AC-4AB1-9AD4-2C163660D9AA}" destId="{0C7885DA-2287-46A1-9AC5-6FAAA6DD491A}" srcOrd="43" destOrd="0" presId="urn:microsoft.com/office/officeart/2008/layout/PictureGrid"/>
    <dgm:cxn modelId="{8712E696-0FA9-4A07-849C-241C5F77BCA6}" type="presParOf" srcId="{15780C7F-F6AC-4AB1-9AD4-2C163660D9AA}" destId="{E170F6EE-AFE1-40EB-A3B3-476DFC5DE3D3}" srcOrd="44" destOrd="0" presId="urn:microsoft.com/office/officeart/2008/layout/PictureGrid"/>
    <dgm:cxn modelId="{137F2F5A-75A3-4289-9D8C-03AF65B57C11}" type="presParOf" srcId="{E170F6EE-AFE1-40EB-A3B3-476DFC5DE3D3}" destId="{0290C083-8984-4A58-9A29-103FAC96A5A4}" srcOrd="0" destOrd="0" presId="urn:microsoft.com/office/officeart/2008/layout/PictureGrid"/>
    <dgm:cxn modelId="{085574C6-263F-48B3-9877-87D89EEB571E}" type="presParOf" srcId="{E170F6EE-AFE1-40EB-A3B3-476DFC5DE3D3}" destId="{960A8347-B4E2-4341-A59F-490C6034BA8E}" srcOrd="1" destOrd="0" presId="urn:microsoft.com/office/officeart/2008/layout/PictureGrid"/>
    <dgm:cxn modelId="{3E671AE6-8298-491E-B764-5D1B81C29123}" type="presParOf" srcId="{15780C7F-F6AC-4AB1-9AD4-2C163660D9AA}" destId="{2FCBCE55-3CC1-41AC-8D81-719C36E125E1}" srcOrd="45" destOrd="0" presId="urn:microsoft.com/office/officeart/2008/layout/PictureGrid"/>
    <dgm:cxn modelId="{F59CEDA7-6A2F-40F6-8A25-CE0A5F502C00}" type="presParOf" srcId="{15780C7F-F6AC-4AB1-9AD4-2C163660D9AA}" destId="{FAFA2FF7-C918-4C0B-AF27-C5B29469389A}" srcOrd="46" destOrd="0" presId="urn:microsoft.com/office/officeart/2008/layout/PictureGrid"/>
    <dgm:cxn modelId="{B4629303-8863-4324-A17F-38E8AE85CFCD}" type="presParOf" srcId="{FAFA2FF7-C918-4C0B-AF27-C5B29469389A}" destId="{B5B1E80B-AEFC-493A-AE5E-6DEA2C2372D7}" srcOrd="0" destOrd="0" presId="urn:microsoft.com/office/officeart/2008/layout/PictureGrid"/>
    <dgm:cxn modelId="{98C7BF50-9B66-4E40-A515-49D854170E0A}" type="presParOf" srcId="{FAFA2FF7-C918-4C0B-AF27-C5B29469389A}" destId="{ACF2AB60-5180-498E-82C2-07462E7946FA}" srcOrd="1" destOrd="0" presId="urn:microsoft.com/office/officeart/2008/layout/PictureGrid"/>
    <dgm:cxn modelId="{75CEA44E-3147-49E6-9E5F-0C5192CBD140}" type="presParOf" srcId="{15780C7F-F6AC-4AB1-9AD4-2C163660D9AA}" destId="{BBC71B6C-7E49-411D-94FE-C77C87C91E80}" srcOrd="47" destOrd="0" presId="urn:microsoft.com/office/officeart/2008/layout/PictureGrid"/>
    <dgm:cxn modelId="{D76F3535-2EC9-44CF-BDCA-690D0136CBD1}" type="presParOf" srcId="{15780C7F-F6AC-4AB1-9AD4-2C163660D9AA}" destId="{AD16989E-8C37-4EA7-AE0B-D883229A06A7}" srcOrd="48" destOrd="0" presId="urn:microsoft.com/office/officeart/2008/layout/PictureGrid"/>
    <dgm:cxn modelId="{8459D408-1F1B-4FC2-884A-C43CD812B460}" type="presParOf" srcId="{AD16989E-8C37-4EA7-AE0B-D883229A06A7}" destId="{39A160A9-32D5-44A5-BC57-4FCB65BBF95A}" srcOrd="0" destOrd="0" presId="urn:microsoft.com/office/officeart/2008/layout/PictureGrid"/>
    <dgm:cxn modelId="{2CDB5708-614E-47A9-9B3B-E6B692E5C5E6}" type="presParOf" srcId="{AD16989E-8C37-4EA7-AE0B-D883229A06A7}" destId="{DE0856BE-7B74-427F-84DD-7881E6D3C695}" srcOrd="1" destOrd="0" presId="urn:microsoft.com/office/officeart/2008/layout/PictureGrid"/>
    <dgm:cxn modelId="{DAD35F9E-AD6A-4FBD-A9E8-A3BF999BD6AB}" type="presParOf" srcId="{15780C7F-F6AC-4AB1-9AD4-2C163660D9AA}" destId="{29CC4303-B3C5-4247-826B-765A1DF6BFB5}" srcOrd="49" destOrd="0" presId="urn:microsoft.com/office/officeart/2008/layout/PictureGrid"/>
    <dgm:cxn modelId="{B3984360-CA9A-48C8-ABC1-15BC7BE75749}" type="presParOf" srcId="{15780C7F-F6AC-4AB1-9AD4-2C163660D9AA}" destId="{C4794BC7-6189-46C4-A423-857B575E33B7}" srcOrd="50" destOrd="0" presId="urn:microsoft.com/office/officeart/2008/layout/PictureGrid"/>
    <dgm:cxn modelId="{B6B265D0-E246-405A-89E6-8A2DB16F180F}" type="presParOf" srcId="{C4794BC7-6189-46C4-A423-857B575E33B7}" destId="{D48CBBB5-296D-413D-9F6E-DF54EAD01A11}" srcOrd="0" destOrd="0" presId="urn:microsoft.com/office/officeart/2008/layout/PictureGrid"/>
    <dgm:cxn modelId="{611CABB3-831D-404E-8191-FBC35231117D}" type="presParOf" srcId="{C4794BC7-6189-46C4-A423-857B575E33B7}" destId="{121F18D5-F2A1-41E2-87EA-6796C2E6F673}" srcOrd="1" destOrd="0" presId="urn:microsoft.com/office/officeart/2008/layout/PictureGrid"/>
    <dgm:cxn modelId="{2F8DD0B5-D487-4200-B0EC-0DD2B1659744}" type="presParOf" srcId="{15780C7F-F6AC-4AB1-9AD4-2C163660D9AA}" destId="{14D88B0E-426B-4E26-8841-20AFFC507F1E}" srcOrd="51" destOrd="0" presId="urn:microsoft.com/office/officeart/2008/layout/PictureGrid"/>
    <dgm:cxn modelId="{F3A924B1-BE5C-466F-968E-65249E98C0C0}" type="presParOf" srcId="{15780C7F-F6AC-4AB1-9AD4-2C163660D9AA}" destId="{056F5E64-CC52-4C25-8CC8-48189D67109B}" srcOrd="52" destOrd="0" presId="urn:microsoft.com/office/officeart/2008/layout/PictureGrid"/>
    <dgm:cxn modelId="{F2F96DC9-9253-4748-8B20-AC401FC9363E}" type="presParOf" srcId="{056F5E64-CC52-4C25-8CC8-48189D67109B}" destId="{DEB29C8B-AE3E-4C5F-8A84-BD10AA46A50B}" srcOrd="0" destOrd="0" presId="urn:microsoft.com/office/officeart/2008/layout/PictureGrid"/>
    <dgm:cxn modelId="{9169B8C9-B990-4AF5-90EB-FA78B72EF8AE}" type="presParOf" srcId="{056F5E64-CC52-4C25-8CC8-48189D67109B}" destId="{46424332-3BB0-489C-B781-C73A00441A19}" srcOrd="1" destOrd="0" presId="urn:microsoft.com/office/officeart/2008/layout/PictureGrid"/>
    <dgm:cxn modelId="{C206CAE7-C0C7-4CB1-92FF-FC8794518529}" type="presParOf" srcId="{15780C7F-F6AC-4AB1-9AD4-2C163660D9AA}" destId="{3D2E172B-B258-4F1A-A250-5BD03CC5B9D2}" srcOrd="53" destOrd="0" presId="urn:microsoft.com/office/officeart/2008/layout/PictureGrid"/>
    <dgm:cxn modelId="{BB5EEB7D-CA45-40BB-AAE1-F99A9E9779F6}" type="presParOf" srcId="{15780C7F-F6AC-4AB1-9AD4-2C163660D9AA}" destId="{143D2D7C-193E-4CE6-A756-D5727179FA2C}" srcOrd="54" destOrd="0" presId="urn:microsoft.com/office/officeart/2008/layout/PictureGrid"/>
    <dgm:cxn modelId="{84BE5395-97AC-4FE9-9C7F-BDCEB7DC4AE0}" type="presParOf" srcId="{143D2D7C-193E-4CE6-A756-D5727179FA2C}" destId="{C31E693B-7740-45F7-9214-7E27AB5814B7}" srcOrd="0" destOrd="0" presId="urn:microsoft.com/office/officeart/2008/layout/PictureGrid"/>
    <dgm:cxn modelId="{2FCCEEA5-8819-4E16-BF7F-29617FDFE31D}" type="presParOf" srcId="{143D2D7C-193E-4CE6-A756-D5727179FA2C}" destId="{2A405364-B6E0-4BC5-A332-C2C918A56DCB}" srcOrd="1" destOrd="0" presId="urn:microsoft.com/office/officeart/2008/layout/PictureGrid"/>
    <dgm:cxn modelId="{850FBBF9-0FB7-423C-ADAD-C8C66EC90AB4}" type="presParOf" srcId="{15780C7F-F6AC-4AB1-9AD4-2C163660D9AA}" destId="{60585B79-8AA9-46D4-98DB-F9CE37C695D1}" srcOrd="55" destOrd="0" presId="urn:microsoft.com/office/officeart/2008/layout/PictureGrid"/>
    <dgm:cxn modelId="{F451858F-1920-43EF-BED4-681677FD9E18}" type="presParOf" srcId="{15780C7F-F6AC-4AB1-9AD4-2C163660D9AA}" destId="{D5F9BD98-C017-4ECF-AF16-97047CAD012E}" srcOrd="56" destOrd="0" presId="urn:microsoft.com/office/officeart/2008/layout/PictureGrid"/>
    <dgm:cxn modelId="{9BEEE585-A921-448C-A7DD-02FC72D0855E}" type="presParOf" srcId="{D5F9BD98-C017-4ECF-AF16-97047CAD012E}" destId="{A17E6982-4C9C-4040-B0D8-AF98E62C177A}" srcOrd="0" destOrd="0" presId="urn:microsoft.com/office/officeart/2008/layout/PictureGrid"/>
    <dgm:cxn modelId="{686089CF-19FB-4F60-BE43-9A82D71E0E03}" type="presParOf" srcId="{D5F9BD98-C017-4ECF-AF16-97047CAD012E}" destId="{ADCB1C76-60C7-48B8-BDE1-B2D5AFA172FA}" srcOrd="1" destOrd="0" presId="urn:microsoft.com/office/officeart/2008/layout/PictureGrid"/>
    <dgm:cxn modelId="{2B4C5E9B-5D72-4352-97A2-DD45FB78A013}" type="presParOf" srcId="{15780C7F-F6AC-4AB1-9AD4-2C163660D9AA}" destId="{45D6F8DB-EA3C-4F1E-A598-0B5086791BC7}" srcOrd="57" destOrd="0" presId="urn:microsoft.com/office/officeart/2008/layout/PictureGrid"/>
    <dgm:cxn modelId="{F94F045B-AE0C-4564-85F5-12FA2233C160}" type="presParOf" srcId="{15780C7F-F6AC-4AB1-9AD4-2C163660D9AA}" destId="{20455909-207E-4E6E-A68E-0B5BF6C40C12}" srcOrd="58" destOrd="0" presId="urn:microsoft.com/office/officeart/2008/layout/PictureGrid"/>
    <dgm:cxn modelId="{B8E38AFD-217E-4A95-BF3D-AD1E107CB250}" type="presParOf" srcId="{20455909-207E-4E6E-A68E-0B5BF6C40C12}" destId="{696BF133-71CD-492A-9020-ECFE5A2D3E66}" srcOrd="0" destOrd="0" presId="urn:microsoft.com/office/officeart/2008/layout/PictureGrid"/>
    <dgm:cxn modelId="{B504966E-243C-47DD-9BA7-891F45F78E0B}" type="presParOf" srcId="{20455909-207E-4E6E-A68E-0B5BF6C40C12}" destId="{38388F03-6D0B-4967-ABBC-A8CCF239D615}" srcOrd="1" destOrd="0" presId="urn:microsoft.com/office/officeart/2008/layout/PictureGrid"/>
    <dgm:cxn modelId="{21C0BDB3-DF23-4A63-B92D-B3A53B658B6D}" type="presParOf" srcId="{15780C7F-F6AC-4AB1-9AD4-2C163660D9AA}" destId="{2E4BFFDF-1D61-4186-B6A6-70B5B6F05549}" srcOrd="59" destOrd="0" presId="urn:microsoft.com/office/officeart/2008/layout/PictureGrid"/>
    <dgm:cxn modelId="{9DD83BFF-8464-4905-A0F9-6B7ADF8D4353}" type="presParOf" srcId="{15780C7F-F6AC-4AB1-9AD4-2C163660D9AA}" destId="{E3505CE1-BB8F-4424-8B15-7431D2C58450}" srcOrd="60" destOrd="0" presId="urn:microsoft.com/office/officeart/2008/layout/PictureGrid"/>
    <dgm:cxn modelId="{397BB934-A4F0-41E0-B482-65430335F908}" type="presParOf" srcId="{E3505CE1-BB8F-4424-8B15-7431D2C58450}" destId="{B916BC47-5269-47C0-A445-CEC3AA3DC907}" srcOrd="0" destOrd="0" presId="urn:microsoft.com/office/officeart/2008/layout/PictureGrid"/>
    <dgm:cxn modelId="{C98A4AAD-331F-4FA5-8491-B97DF1EAD77D}" type="presParOf" srcId="{E3505CE1-BB8F-4424-8B15-7431D2C58450}" destId="{F1930F15-0262-4683-9615-DF9ACD1BE071}" srcOrd="1" destOrd="0" presId="urn:microsoft.com/office/officeart/2008/layout/PictureGrid"/>
    <dgm:cxn modelId="{862BC791-A1A5-44E7-A3BA-D1F84AA6C673}" type="presParOf" srcId="{15780C7F-F6AC-4AB1-9AD4-2C163660D9AA}" destId="{E42EDA29-8BBE-4AC2-8CA8-44BA3AA8EC3E}" srcOrd="61" destOrd="0" presId="urn:microsoft.com/office/officeart/2008/layout/PictureGrid"/>
    <dgm:cxn modelId="{DC390C92-4D36-479B-BA6D-12C1DFBC9E25}" type="presParOf" srcId="{15780C7F-F6AC-4AB1-9AD4-2C163660D9AA}" destId="{6F55543B-C458-4FDA-A7D8-776D2767B523}" srcOrd="62" destOrd="0" presId="urn:microsoft.com/office/officeart/2008/layout/PictureGrid"/>
    <dgm:cxn modelId="{B989C258-00BD-466D-8132-D01424F97235}" type="presParOf" srcId="{6F55543B-C458-4FDA-A7D8-776D2767B523}" destId="{B5BE7080-8954-48CE-9BDD-75364BF225CE}" srcOrd="0" destOrd="0" presId="urn:microsoft.com/office/officeart/2008/layout/PictureGrid"/>
    <dgm:cxn modelId="{543F5335-2B70-478A-B073-447D4B17E5E3}" type="presParOf" srcId="{6F55543B-C458-4FDA-A7D8-776D2767B523}" destId="{2892193E-A7DF-426C-8EC4-F884DF84E584}" srcOrd="1" destOrd="0" presId="urn:microsoft.com/office/officeart/2008/layout/PictureGrid"/>
    <dgm:cxn modelId="{C43D7E33-B083-46F5-9E51-F46B08F8BB0E}" type="presParOf" srcId="{15780C7F-F6AC-4AB1-9AD4-2C163660D9AA}" destId="{3072EB4A-BCC1-448B-9A54-69522B7E69C6}" srcOrd="63" destOrd="0" presId="urn:microsoft.com/office/officeart/2008/layout/PictureGrid"/>
    <dgm:cxn modelId="{3CD13B45-D7B2-426D-B0D0-A1F919BAE422}" type="presParOf" srcId="{15780C7F-F6AC-4AB1-9AD4-2C163660D9AA}" destId="{7CFD201D-E9F5-448C-B336-4FD29A364E91}" srcOrd="64" destOrd="0" presId="urn:microsoft.com/office/officeart/2008/layout/PictureGrid"/>
    <dgm:cxn modelId="{161E9A65-AB05-4761-8894-BBE85BD1BBF4}" type="presParOf" srcId="{7CFD201D-E9F5-448C-B336-4FD29A364E91}" destId="{A4F4300F-7A93-4DF1-B04D-1654BB94D4FD}" srcOrd="0" destOrd="0" presId="urn:microsoft.com/office/officeart/2008/layout/PictureGrid"/>
    <dgm:cxn modelId="{B9E49C1A-D3DD-4932-894D-97B1C2BEDAA4}" type="presParOf" srcId="{7CFD201D-E9F5-448C-B336-4FD29A364E91}" destId="{119FF80C-46FC-4450-8788-B34B92796B31}" srcOrd="1" destOrd="0" presId="urn:microsoft.com/office/officeart/2008/layout/PictureGrid"/>
    <dgm:cxn modelId="{A3697B27-6191-4FD3-842E-F46630C5B3E2}" type="presParOf" srcId="{15780C7F-F6AC-4AB1-9AD4-2C163660D9AA}" destId="{B364AFCE-46ED-4238-952E-6044986A5083}" srcOrd="65" destOrd="0" presId="urn:microsoft.com/office/officeart/2008/layout/PictureGrid"/>
    <dgm:cxn modelId="{5EFBB0D9-5165-4646-B744-356B30066C01}" type="presParOf" srcId="{15780C7F-F6AC-4AB1-9AD4-2C163660D9AA}" destId="{71C373CC-EB08-4F6A-B034-EA1A06F5E497}" srcOrd="66" destOrd="0" presId="urn:microsoft.com/office/officeart/2008/layout/PictureGrid"/>
    <dgm:cxn modelId="{6F77FC91-90EE-4745-9911-2822FE83DB35}" type="presParOf" srcId="{71C373CC-EB08-4F6A-B034-EA1A06F5E497}" destId="{97599281-4FFA-4316-8F01-12DCDB04407A}" srcOrd="0" destOrd="0" presId="urn:microsoft.com/office/officeart/2008/layout/PictureGrid"/>
    <dgm:cxn modelId="{532B7B57-04FC-4B75-84D9-09FCA6304225}" type="presParOf" srcId="{71C373CC-EB08-4F6A-B034-EA1A06F5E497}" destId="{9C892E92-2892-4BA7-8B3C-6D2BB1CADF7D}" srcOrd="1" destOrd="0" presId="urn:microsoft.com/office/officeart/2008/layout/PictureGrid"/>
    <dgm:cxn modelId="{12B6E3B1-0E7B-4015-84E9-893AEC826F67}" type="presParOf" srcId="{15780C7F-F6AC-4AB1-9AD4-2C163660D9AA}" destId="{748DD7F1-15EE-40CA-984B-C9E890476153}" srcOrd="67" destOrd="0" presId="urn:microsoft.com/office/officeart/2008/layout/PictureGrid"/>
    <dgm:cxn modelId="{C1FBF33E-93AB-44F9-9C9C-98409943F074}" type="presParOf" srcId="{15780C7F-F6AC-4AB1-9AD4-2C163660D9AA}" destId="{0E6975E6-3A4C-419D-A86A-FE22188DEC63}" srcOrd="68" destOrd="0" presId="urn:microsoft.com/office/officeart/2008/layout/PictureGrid"/>
    <dgm:cxn modelId="{0FAD935F-DE86-4C53-99AA-FE0376A99413}" type="presParOf" srcId="{0E6975E6-3A4C-419D-A86A-FE22188DEC63}" destId="{F3D4FEE4-0AD5-4537-BA69-4E51C1FD6CCD}" srcOrd="0" destOrd="0" presId="urn:microsoft.com/office/officeart/2008/layout/PictureGrid"/>
    <dgm:cxn modelId="{0BC456E8-3954-40F7-8BC1-6FE05E72EE01}" type="presParOf" srcId="{0E6975E6-3A4C-419D-A86A-FE22188DEC63}" destId="{0CF9CEB6-1F2F-402B-904E-E99B2C7F8453}" srcOrd="1" destOrd="0" presId="urn:microsoft.com/office/officeart/2008/layout/PictureGrid"/>
    <dgm:cxn modelId="{7CC043B5-A677-4A98-A295-AE9C907E3B78}" type="presParOf" srcId="{15780C7F-F6AC-4AB1-9AD4-2C163660D9AA}" destId="{14960480-BD63-401D-98F4-50C1FA41AB5A}" srcOrd="69" destOrd="0" presId="urn:microsoft.com/office/officeart/2008/layout/PictureGrid"/>
    <dgm:cxn modelId="{7324D49B-1408-4F31-BEDD-120F5D0871A0}" type="presParOf" srcId="{15780C7F-F6AC-4AB1-9AD4-2C163660D9AA}" destId="{5986FEB4-C8A4-4369-8EDC-27CE87D93E45}" srcOrd="70" destOrd="0" presId="urn:microsoft.com/office/officeart/2008/layout/PictureGrid"/>
    <dgm:cxn modelId="{FE6E6EE9-6F46-409E-923A-18305EACDE0D}" type="presParOf" srcId="{5986FEB4-C8A4-4369-8EDC-27CE87D93E45}" destId="{4856C751-E688-40BB-8C41-E0D0687F8E10}" srcOrd="0" destOrd="0" presId="urn:microsoft.com/office/officeart/2008/layout/PictureGrid"/>
    <dgm:cxn modelId="{86163A68-3F80-4466-91FB-CC2B17576DD0}" type="presParOf" srcId="{5986FEB4-C8A4-4369-8EDC-27CE87D93E45}" destId="{1E811BB5-9FA8-449C-B124-ADEB1A0DFA84}" srcOrd="1" destOrd="0" presId="urn:microsoft.com/office/officeart/2008/layout/PictureGrid"/>
    <dgm:cxn modelId="{26008B4D-FFC0-454F-8EB3-261C4B86524A}" type="presParOf" srcId="{15780C7F-F6AC-4AB1-9AD4-2C163660D9AA}" destId="{55DDA98D-635E-484E-BA21-07F58D7072F4}" srcOrd="71" destOrd="0" presId="urn:microsoft.com/office/officeart/2008/layout/PictureGrid"/>
    <dgm:cxn modelId="{D8BF1571-C865-4CC5-9328-7E9ECE0B6ED2}" type="presParOf" srcId="{15780C7F-F6AC-4AB1-9AD4-2C163660D9AA}" destId="{3A5287A6-2187-484E-83BF-F825B88FBD4E}" srcOrd="72" destOrd="0" presId="urn:microsoft.com/office/officeart/2008/layout/PictureGrid"/>
    <dgm:cxn modelId="{48149D4D-CEFD-4531-AF46-9E598C6F6211}" type="presParOf" srcId="{3A5287A6-2187-484E-83BF-F825B88FBD4E}" destId="{38DDE8B1-36F1-4513-AAED-C308B989F4D4}" srcOrd="0" destOrd="0" presId="urn:microsoft.com/office/officeart/2008/layout/PictureGrid"/>
    <dgm:cxn modelId="{C6DB8000-D0F1-4C20-959D-EF38863B9FBA}" type="presParOf" srcId="{3A5287A6-2187-484E-83BF-F825B88FBD4E}" destId="{5D7E98A6-5D22-403E-A5E9-F066FBA8AC1C}" srcOrd="1" destOrd="0" presId="urn:microsoft.com/office/officeart/2008/layout/PictureGrid"/>
    <dgm:cxn modelId="{742F233D-D366-40D2-BEA9-57BFA9E57D64}" type="presParOf" srcId="{15780C7F-F6AC-4AB1-9AD4-2C163660D9AA}" destId="{63CBDD77-8DC6-429C-B46E-D4B5AE6060E3}" srcOrd="73" destOrd="0" presId="urn:microsoft.com/office/officeart/2008/layout/PictureGrid"/>
    <dgm:cxn modelId="{1F97C98B-2F96-44B3-B6B3-438FA138C751}" type="presParOf" srcId="{15780C7F-F6AC-4AB1-9AD4-2C163660D9AA}" destId="{B3BA7E60-B814-4779-ABA1-1D900B500705}" srcOrd="74" destOrd="0" presId="urn:microsoft.com/office/officeart/2008/layout/PictureGrid"/>
    <dgm:cxn modelId="{E59A5818-F5A6-4CB9-807E-C4F74DFB64E8}" type="presParOf" srcId="{B3BA7E60-B814-4779-ABA1-1D900B500705}" destId="{8C816CD0-457F-4CB1-BC40-7A36B39C0F5A}" srcOrd="0" destOrd="0" presId="urn:microsoft.com/office/officeart/2008/layout/PictureGrid"/>
    <dgm:cxn modelId="{A9ACCFD4-760F-4356-B2E4-FA935D0ACC67}" type="presParOf" srcId="{B3BA7E60-B814-4779-ABA1-1D900B500705}" destId="{430C5B1E-EB24-4DAA-AFF1-D8D1202A8C57}" srcOrd="1" destOrd="0" presId="urn:microsoft.com/office/officeart/2008/layout/PictureGrid"/>
    <dgm:cxn modelId="{95F964C4-733A-4B31-B05C-E310DFC34D67}" type="presParOf" srcId="{15780C7F-F6AC-4AB1-9AD4-2C163660D9AA}" destId="{ECB7D5DF-B6E4-4CA8-8884-8DEB2B28B96C}" srcOrd="75" destOrd="0" presId="urn:microsoft.com/office/officeart/2008/layout/PictureGrid"/>
    <dgm:cxn modelId="{CB1F98F0-9AA8-4678-99F2-89194F7C1E09}" type="presParOf" srcId="{15780C7F-F6AC-4AB1-9AD4-2C163660D9AA}" destId="{430F9279-BFB6-4489-BD11-C45D985E19AA}" srcOrd="76" destOrd="0" presId="urn:microsoft.com/office/officeart/2008/layout/PictureGrid"/>
    <dgm:cxn modelId="{F486A58A-0743-41D3-8AB8-2C2F0B1DFC72}" type="presParOf" srcId="{430F9279-BFB6-4489-BD11-C45D985E19AA}" destId="{14A2D5C7-4C01-4FF7-8AB2-EF337AFAFFEB}" srcOrd="0" destOrd="0" presId="urn:microsoft.com/office/officeart/2008/layout/PictureGrid"/>
    <dgm:cxn modelId="{04D4BC87-0C83-448A-AFAB-02E893E841A0}" type="presParOf" srcId="{430F9279-BFB6-4489-BD11-C45D985E19AA}" destId="{F0063227-69FC-48CB-8727-040B474A6FED}" srcOrd="1" destOrd="0" presId="urn:microsoft.com/office/officeart/2008/layout/PictureGrid"/>
    <dgm:cxn modelId="{6CB007A4-7C46-4258-B811-5882A783D974}" type="presParOf" srcId="{15780C7F-F6AC-4AB1-9AD4-2C163660D9AA}" destId="{3A4ACF16-0783-4090-90C6-732C1E47C5E1}" srcOrd="77" destOrd="0" presId="urn:microsoft.com/office/officeart/2008/layout/PictureGrid"/>
    <dgm:cxn modelId="{EBD09371-8E66-44F8-B8A8-DECDB21C483C}" type="presParOf" srcId="{15780C7F-F6AC-4AB1-9AD4-2C163660D9AA}" destId="{C1D8764A-F1B3-4904-93D6-F32ADBE227FB}" srcOrd="78" destOrd="0" presId="urn:microsoft.com/office/officeart/2008/layout/PictureGrid"/>
    <dgm:cxn modelId="{695C9F8A-CAFF-45BF-88DD-F338A81D4CA0}" type="presParOf" srcId="{C1D8764A-F1B3-4904-93D6-F32ADBE227FB}" destId="{EC088E6B-C748-4CAA-99B2-C95B5814426B}" srcOrd="0" destOrd="0" presId="urn:microsoft.com/office/officeart/2008/layout/PictureGrid"/>
    <dgm:cxn modelId="{7879F981-F733-443A-97DB-B5D879B8282D}" type="presParOf" srcId="{C1D8764A-F1B3-4904-93D6-F32ADBE227FB}" destId="{C75204AD-73F2-4C0E-91A9-5DEE42C12762}" srcOrd="1" destOrd="0" presId="urn:microsoft.com/office/officeart/2008/layout/PictureGrid"/>
    <dgm:cxn modelId="{CB0EBB65-0626-4490-B9DD-2D7310AC64C2}" type="presParOf" srcId="{15780C7F-F6AC-4AB1-9AD4-2C163660D9AA}" destId="{8A59FFA2-6362-436C-9A01-32858117A383}" srcOrd="79" destOrd="0" presId="urn:microsoft.com/office/officeart/2008/layout/PictureGrid"/>
    <dgm:cxn modelId="{F4F79C4C-67C3-4ABD-8E10-AD492B5BEF10}" type="presParOf" srcId="{15780C7F-F6AC-4AB1-9AD4-2C163660D9AA}" destId="{33A34654-CDDB-4E45-86FF-0EBB7A2A6B52}" srcOrd="80" destOrd="0" presId="urn:microsoft.com/office/officeart/2008/layout/PictureGrid"/>
    <dgm:cxn modelId="{267D8626-A854-40AA-B49E-61824A698F4E}" type="presParOf" srcId="{33A34654-CDDB-4E45-86FF-0EBB7A2A6B52}" destId="{A49942D4-5F8C-4A7D-86A8-BD24D08ADAB1}" srcOrd="0" destOrd="0" presId="urn:microsoft.com/office/officeart/2008/layout/PictureGrid"/>
    <dgm:cxn modelId="{611F44ED-8DA8-4DD0-BDCD-DB3C0E0634BA}" type="presParOf" srcId="{33A34654-CDDB-4E45-86FF-0EBB7A2A6B52}" destId="{F1A6C840-BE59-41B7-B4A4-EA41741752D8}" srcOrd="1" destOrd="0" presId="urn:microsoft.com/office/officeart/2008/layout/PictureGrid"/>
    <dgm:cxn modelId="{04C52E6F-2417-47DD-AF90-F69AEE7F598B}" type="presParOf" srcId="{15780C7F-F6AC-4AB1-9AD4-2C163660D9AA}" destId="{1D56AAD9-B20E-42DD-8A70-5E2D070815CA}" srcOrd="81" destOrd="0" presId="urn:microsoft.com/office/officeart/2008/layout/PictureGrid"/>
    <dgm:cxn modelId="{CB4ED0F7-A1DA-4121-852D-8547C9EB4EC2}" type="presParOf" srcId="{15780C7F-F6AC-4AB1-9AD4-2C163660D9AA}" destId="{36F9C5D0-A47B-402C-AB12-540AEEE54254}" srcOrd="82" destOrd="0" presId="urn:microsoft.com/office/officeart/2008/layout/PictureGrid"/>
    <dgm:cxn modelId="{63B43FAD-4F99-40DC-8292-F3EDFEA829FA}" type="presParOf" srcId="{36F9C5D0-A47B-402C-AB12-540AEEE54254}" destId="{23EDEB41-7E80-411E-A287-A45B8FC3B8F4}" srcOrd="0" destOrd="0" presId="urn:microsoft.com/office/officeart/2008/layout/PictureGrid"/>
    <dgm:cxn modelId="{382EA651-E2EE-4C8F-9579-85CF0EACA075}" type="presParOf" srcId="{36F9C5D0-A47B-402C-AB12-540AEEE54254}" destId="{83F4DF2F-FA8B-4448-8BA5-8364D8F4B266}" srcOrd="1" destOrd="0" presId="urn:microsoft.com/office/officeart/2008/layout/PictureGrid"/>
    <dgm:cxn modelId="{08CFBAF8-F7D2-46A3-A3FD-9D521F3A17FE}" type="presParOf" srcId="{15780C7F-F6AC-4AB1-9AD4-2C163660D9AA}" destId="{73326C80-3ED0-4625-8B07-956582AA5CCF}" srcOrd="83" destOrd="0" presId="urn:microsoft.com/office/officeart/2008/layout/PictureGrid"/>
    <dgm:cxn modelId="{ABD1577D-F38D-4967-A1BA-B83263297577}" type="presParOf" srcId="{15780C7F-F6AC-4AB1-9AD4-2C163660D9AA}" destId="{A9DCCE85-B543-4EE0-8221-FE8935842E94}" srcOrd="84" destOrd="0" presId="urn:microsoft.com/office/officeart/2008/layout/PictureGrid"/>
    <dgm:cxn modelId="{1AC945AF-BAB8-4E36-A07B-2CA940F5410E}" type="presParOf" srcId="{A9DCCE85-B543-4EE0-8221-FE8935842E94}" destId="{494C77D6-E998-40C5-A7DC-12EB63A76DDE}" srcOrd="0" destOrd="0" presId="urn:microsoft.com/office/officeart/2008/layout/PictureGrid"/>
    <dgm:cxn modelId="{8DC02884-E096-4971-939B-574E5AD72262}" type="presParOf" srcId="{A9DCCE85-B543-4EE0-8221-FE8935842E94}" destId="{4FE6E2B9-7863-4FD3-AAC0-08C8C5BC94C7}" srcOrd="1" destOrd="0" presId="urn:microsoft.com/office/officeart/2008/layout/PictureGrid"/>
    <dgm:cxn modelId="{F1322EA6-E049-46EE-A833-E8FF72F9F128}" type="presParOf" srcId="{15780C7F-F6AC-4AB1-9AD4-2C163660D9AA}" destId="{789F53E7-E7B6-4F29-9032-604ACB6C407C}" srcOrd="85" destOrd="0" presId="urn:microsoft.com/office/officeart/2008/layout/PictureGrid"/>
    <dgm:cxn modelId="{56206FCA-7760-4F75-ACE0-7B1B7BE4C763}" type="presParOf" srcId="{15780C7F-F6AC-4AB1-9AD4-2C163660D9AA}" destId="{8F770009-D9B0-4145-B175-BDB632CC8A3C}" srcOrd="86" destOrd="0" presId="urn:microsoft.com/office/officeart/2008/layout/PictureGrid"/>
    <dgm:cxn modelId="{147A0B8C-DB2E-400C-9F75-5B32A39669D0}" type="presParOf" srcId="{8F770009-D9B0-4145-B175-BDB632CC8A3C}" destId="{8F031F18-0076-4007-B297-0BEABEBF5BFE}" srcOrd="0" destOrd="0" presId="urn:microsoft.com/office/officeart/2008/layout/PictureGrid"/>
    <dgm:cxn modelId="{E9D2ADBE-7473-4A54-956F-41F7A97F14EE}" type="presParOf" srcId="{8F770009-D9B0-4145-B175-BDB632CC8A3C}" destId="{1CF8593C-B40D-474B-90D2-394593476F34}" srcOrd="1" destOrd="0" presId="urn:microsoft.com/office/officeart/2008/layout/PictureGrid"/>
    <dgm:cxn modelId="{55D258FA-4354-40EB-BB6B-69CEF33E056D}" type="presParOf" srcId="{15780C7F-F6AC-4AB1-9AD4-2C163660D9AA}" destId="{BE215CA9-4727-4AC0-ACDB-C28D33205B83}" srcOrd="87" destOrd="0" presId="urn:microsoft.com/office/officeart/2008/layout/PictureGrid"/>
    <dgm:cxn modelId="{FF0DEF79-8370-4897-AA8E-98B3AEAD41F7}" type="presParOf" srcId="{15780C7F-F6AC-4AB1-9AD4-2C163660D9AA}" destId="{D854A274-F4A4-4191-9CC7-AB8DD25BEA20}" srcOrd="88" destOrd="0" presId="urn:microsoft.com/office/officeart/2008/layout/PictureGrid"/>
    <dgm:cxn modelId="{A75066BB-4C48-4719-B3B4-BADF80FA2340}" type="presParOf" srcId="{D854A274-F4A4-4191-9CC7-AB8DD25BEA20}" destId="{35B7D68C-7E14-4924-B96A-A6CB3F5C9ABC}" srcOrd="0" destOrd="0" presId="urn:microsoft.com/office/officeart/2008/layout/PictureGrid"/>
    <dgm:cxn modelId="{1AEBB859-7F29-4CBE-BB4F-B10B738B7693}" type="presParOf" srcId="{D854A274-F4A4-4191-9CC7-AB8DD25BEA20}" destId="{3A58859F-3CE8-4DFC-85C3-964102CEDE4D}" srcOrd="1" destOrd="0" presId="urn:microsoft.com/office/officeart/2008/layout/PictureGrid"/>
    <dgm:cxn modelId="{1A2E6090-0ED4-4F34-AD0F-02FE0E8FB296}" type="presParOf" srcId="{15780C7F-F6AC-4AB1-9AD4-2C163660D9AA}" destId="{FCFA6B2A-C3A5-4036-BC41-13575BF7D896}" srcOrd="89" destOrd="0" presId="urn:microsoft.com/office/officeart/2008/layout/PictureGrid"/>
    <dgm:cxn modelId="{D742D8D2-F9F9-43E7-961A-D67B2A2B22BC}" type="presParOf" srcId="{15780C7F-F6AC-4AB1-9AD4-2C163660D9AA}" destId="{07B960B7-C13F-4200-9254-A1D6765F62B6}" srcOrd="90" destOrd="0" presId="urn:microsoft.com/office/officeart/2008/layout/PictureGrid"/>
    <dgm:cxn modelId="{59C2ADE7-255A-40E5-A174-36309E1B45C6}" type="presParOf" srcId="{07B960B7-C13F-4200-9254-A1D6765F62B6}" destId="{7BE58AEB-EB4C-4CC3-938E-266ED8C2A19A}" srcOrd="0" destOrd="0" presId="urn:microsoft.com/office/officeart/2008/layout/PictureGrid"/>
    <dgm:cxn modelId="{E2B7DA42-8FDD-49F9-9B9B-3701B458EDBE}" type="presParOf" srcId="{07B960B7-C13F-4200-9254-A1D6765F62B6}" destId="{642CC26C-4983-46D6-922E-CA3BAFC9ECF5}" srcOrd="1" destOrd="0" presId="urn:microsoft.com/office/officeart/2008/layout/PictureGrid"/>
    <dgm:cxn modelId="{83E940E8-7391-4543-99E6-98F2D9041495}" type="presParOf" srcId="{15780C7F-F6AC-4AB1-9AD4-2C163660D9AA}" destId="{502F790B-FF42-46DC-ACD7-6D8D2238674E}" srcOrd="91" destOrd="0" presId="urn:microsoft.com/office/officeart/2008/layout/PictureGrid"/>
    <dgm:cxn modelId="{DB9BA897-787A-4AEB-A29C-DF57F3470960}" type="presParOf" srcId="{15780C7F-F6AC-4AB1-9AD4-2C163660D9AA}" destId="{A6C235EA-542E-4E1F-98EE-C493A6330A5F}" srcOrd="92" destOrd="0" presId="urn:microsoft.com/office/officeart/2008/layout/PictureGrid"/>
    <dgm:cxn modelId="{635DAED8-E165-4336-BA40-D7CD017F415E}" type="presParOf" srcId="{A6C235EA-542E-4E1F-98EE-C493A6330A5F}" destId="{B74895C9-FF40-4F94-8D47-56D7CA533AC7}" srcOrd="0" destOrd="0" presId="urn:microsoft.com/office/officeart/2008/layout/PictureGrid"/>
    <dgm:cxn modelId="{6071ECB7-3383-4EEB-BB24-1E13BA577E85}" type="presParOf" srcId="{A6C235EA-542E-4E1F-98EE-C493A6330A5F}" destId="{FEC18059-ED3A-4964-B659-754BB9640CF7}" srcOrd="1" destOrd="0" presId="urn:microsoft.com/office/officeart/2008/layout/PictureGrid"/>
    <dgm:cxn modelId="{636B25FD-FFF8-458A-8863-1A18493C4E6C}" type="presParOf" srcId="{15780C7F-F6AC-4AB1-9AD4-2C163660D9AA}" destId="{73EE85F8-DCBD-4599-9F9D-3ED0A5335DC5}" srcOrd="93" destOrd="0" presId="urn:microsoft.com/office/officeart/2008/layout/PictureGrid"/>
    <dgm:cxn modelId="{DE1CEE18-FC9D-4450-8736-6BFB07A809C1}" type="presParOf" srcId="{15780C7F-F6AC-4AB1-9AD4-2C163660D9AA}" destId="{B09700B5-895E-4873-AEF9-10B872DC7501}" srcOrd="94" destOrd="0" presId="urn:microsoft.com/office/officeart/2008/layout/PictureGrid"/>
    <dgm:cxn modelId="{88817B7E-C2B8-4D20-ACC3-B96ED53CECF1}" type="presParOf" srcId="{B09700B5-895E-4873-AEF9-10B872DC7501}" destId="{519DDA10-D69D-49CC-826A-CCA4B1A079BC}" srcOrd="0" destOrd="0" presId="urn:microsoft.com/office/officeart/2008/layout/PictureGrid"/>
    <dgm:cxn modelId="{E6170FA0-38E5-4298-94A8-1A60C62577A8}" type="presParOf" srcId="{B09700B5-895E-4873-AEF9-10B872DC7501}" destId="{4D8F7DAC-03EC-4B7D-A6E7-302F68B1A702}" srcOrd="1" destOrd="0" presId="urn:microsoft.com/office/officeart/2008/layout/PictureGrid"/>
    <dgm:cxn modelId="{7BC3A445-D257-4666-A8F2-C823241BD576}" type="presParOf" srcId="{15780C7F-F6AC-4AB1-9AD4-2C163660D9AA}" destId="{E2D4D7B5-8029-4D1F-BD27-CA0C896EB100}" srcOrd="95" destOrd="0" presId="urn:microsoft.com/office/officeart/2008/layout/PictureGrid"/>
    <dgm:cxn modelId="{A1E704FD-2F37-4FE8-9619-008E37F6912D}" type="presParOf" srcId="{15780C7F-F6AC-4AB1-9AD4-2C163660D9AA}" destId="{B2AF0B3F-90ED-4963-AC7C-D5E17D278180}" srcOrd="96" destOrd="0" presId="urn:microsoft.com/office/officeart/2008/layout/PictureGrid"/>
    <dgm:cxn modelId="{6A70B476-1DE7-42DF-9FDF-5899CCF7C519}" type="presParOf" srcId="{B2AF0B3F-90ED-4963-AC7C-D5E17D278180}" destId="{5B7EDBEF-7B96-4721-A74D-1B6544D82B05}" srcOrd="0" destOrd="0" presId="urn:microsoft.com/office/officeart/2008/layout/PictureGrid"/>
    <dgm:cxn modelId="{F467040F-FBFB-4300-9322-C7C75CBE71E5}" type="presParOf" srcId="{B2AF0B3F-90ED-4963-AC7C-D5E17D278180}" destId="{35FE7E1C-742E-460F-99A7-09B354EBB4AB}" srcOrd="1" destOrd="0" presId="urn:microsoft.com/office/officeart/2008/layout/PictureGrid"/>
    <dgm:cxn modelId="{B8CE2654-0DBE-46DC-845E-0953AC8DE9D3}" type="presParOf" srcId="{15780C7F-F6AC-4AB1-9AD4-2C163660D9AA}" destId="{11A2ECF7-F3AB-4500-BC72-E1E55AAB1905}" srcOrd="97" destOrd="0" presId="urn:microsoft.com/office/officeart/2008/layout/PictureGrid"/>
    <dgm:cxn modelId="{EA446043-3928-4A78-997D-8C90687FCB6E}" type="presParOf" srcId="{15780C7F-F6AC-4AB1-9AD4-2C163660D9AA}" destId="{8A7493A3-042A-4CEF-92EF-7893A961DD19}" srcOrd="98" destOrd="0" presId="urn:microsoft.com/office/officeart/2008/layout/PictureGrid"/>
    <dgm:cxn modelId="{F8718C1E-90FA-4C3D-A3AC-16F557DD1459}" type="presParOf" srcId="{8A7493A3-042A-4CEF-92EF-7893A961DD19}" destId="{5E35516C-FF1B-4D10-A765-A4BA96A4161A}" srcOrd="0" destOrd="0" presId="urn:microsoft.com/office/officeart/2008/layout/PictureGrid"/>
    <dgm:cxn modelId="{1B7F37DC-27D2-4073-A3FA-0A67E9F6B997}" type="presParOf" srcId="{8A7493A3-042A-4CEF-92EF-7893A961DD19}" destId="{A9B25D0F-43C7-4F20-BECB-06761BE86FFE}" srcOrd="1" destOrd="0" presId="urn:microsoft.com/office/officeart/2008/layout/PictureGrid"/>
    <dgm:cxn modelId="{15094F68-9708-4F0B-AB09-5DFA7E2AC468}" type="presParOf" srcId="{15780C7F-F6AC-4AB1-9AD4-2C163660D9AA}" destId="{F21E81EB-9DA4-4A84-9C6A-0934C037FD4E}" srcOrd="99" destOrd="0" presId="urn:microsoft.com/office/officeart/2008/layout/PictureGrid"/>
    <dgm:cxn modelId="{BAEE44B1-F610-44DA-AE7D-A561C2CA5186}" type="presParOf" srcId="{15780C7F-F6AC-4AB1-9AD4-2C163660D9AA}" destId="{6E4CC845-A60B-4E97-96EF-86202F7934FB}" srcOrd="100" destOrd="0" presId="urn:microsoft.com/office/officeart/2008/layout/PictureGrid"/>
    <dgm:cxn modelId="{93D757F3-FA3D-406E-8E1A-1CA2CE8B9C7B}" type="presParOf" srcId="{6E4CC845-A60B-4E97-96EF-86202F7934FB}" destId="{2EC0ECCC-2D84-4E69-8812-DD33471E88D1}" srcOrd="0" destOrd="0" presId="urn:microsoft.com/office/officeart/2008/layout/PictureGrid"/>
    <dgm:cxn modelId="{387D3A16-F4EB-411D-9549-F6B716499529}" type="presParOf" srcId="{6E4CC845-A60B-4E97-96EF-86202F7934FB}" destId="{653798A2-5C7D-4AA6-961C-065151530276}" srcOrd="1" destOrd="0" presId="urn:microsoft.com/office/officeart/2008/layout/PictureGrid"/>
    <dgm:cxn modelId="{A1A2DEFF-B7F6-4491-BB87-8E98AE2A513D}" type="presParOf" srcId="{15780C7F-F6AC-4AB1-9AD4-2C163660D9AA}" destId="{E0E05561-BDE1-447C-9E90-6EF5711CF4CD}" srcOrd="101" destOrd="0" presId="urn:microsoft.com/office/officeart/2008/layout/PictureGrid"/>
    <dgm:cxn modelId="{E613A96B-14D0-46F7-8FC7-244D345DFBD1}" type="presParOf" srcId="{15780C7F-F6AC-4AB1-9AD4-2C163660D9AA}" destId="{67921129-8CDA-42D6-AFC6-4A92D0215CC9}" srcOrd="102" destOrd="0" presId="urn:microsoft.com/office/officeart/2008/layout/PictureGrid"/>
    <dgm:cxn modelId="{FAA619AB-1FDF-4BE2-A082-9D66D15E7A51}" type="presParOf" srcId="{67921129-8CDA-42D6-AFC6-4A92D0215CC9}" destId="{852EB36B-48AA-4D63-B759-04AC489D9E79}" srcOrd="0" destOrd="0" presId="urn:microsoft.com/office/officeart/2008/layout/PictureGrid"/>
    <dgm:cxn modelId="{E5243132-EF03-47BB-A7E4-850115777B94}" type="presParOf" srcId="{67921129-8CDA-42D6-AFC6-4A92D0215CC9}" destId="{C008D4D4-CE02-4D93-A746-CE6EE19708EA}" srcOrd="1" destOrd="0" presId="urn:microsoft.com/office/officeart/2008/layout/PictureGrid"/>
    <dgm:cxn modelId="{94501B8E-C2F8-4BA5-B476-21274880FBE1}" type="presParOf" srcId="{15780C7F-F6AC-4AB1-9AD4-2C163660D9AA}" destId="{1336366B-D5CC-4947-B3FA-D557C840B1C5}" srcOrd="103" destOrd="0" presId="urn:microsoft.com/office/officeart/2008/layout/PictureGrid"/>
    <dgm:cxn modelId="{6EE2E43B-CD22-44FB-A50D-6FC48526C54B}" type="presParOf" srcId="{15780C7F-F6AC-4AB1-9AD4-2C163660D9AA}" destId="{241CD5C1-DEF3-4BC5-A86A-F0EAB1D8D8E8}" srcOrd="104" destOrd="0" presId="urn:microsoft.com/office/officeart/2008/layout/PictureGrid"/>
    <dgm:cxn modelId="{F8DA9C9E-81C5-4DFC-8261-A5C0F8D1B59F}" type="presParOf" srcId="{241CD5C1-DEF3-4BC5-A86A-F0EAB1D8D8E8}" destId="{11642B42-5348-42C3-A817-2DAAFE8DCF85}" srcOrd="0" destOrd="0" presId="urn:microsoft.com/office/officeart/2008/layout/PictureGrid"/>
    <dgm:cxn modelId="{D7C60133-1D1C-4462-9A34-7995E49706CE}" type="presParOf" srcId="{241CD5C1-DEF3-4BC5-A86A-F0EAB1D8D8E8}" destId="{CC941D32-2B58-4578-B5FB-DA1FB6A761B7}" srcOrd="1" destOrd="0" presId="urn:microsoft.com/office/officeart/2008/layout/PictureGrid"/>
    <dgm:cxn modelId="{742F4B90-6C66-401B-86D0-6BA913E8BF6E}" type="presParOf" srcId="{15780C7F-F6AC-4AB1-9AD4-2C163660D9AA}" destId="{FCC62242-7E67-4E71-B1C6-B43CD392D905}" srcOrd="105" destOrd="0" presId="urn:microsoft.com/office/officeart/2008/layout/PictureGrid"/>
    <dgm:cxn modelId="{CCE93A71-011F-4461-83AE-69D4A4EAD060}" type="presParOf" srcId="{15780C7F-F6AC-4AB1-9AD4-2C163660D9AA}" destId="{C2265B34-4C1C-4529-BD11-F8F11CC3F77C}" srcOrd="106" destOrd="0" presId="urn:microsoft.com/office/officeart/2008/layout/PictureGrid"/>
    <dgm:cxn modelId="{3E91AD2C-33F3-4984-9237-84E179D8CECF}" type="presParOf" srcId="{C2265B34-4C1C-4529-BD11-F8F11CC3F77C}" destId="{8C3A84D2-EBC2-47BB-87E0-3819A0154748}" srcOrd="0" destOrd="0" presId="urn:microsoft.com/office/officeart/2008/layout/PictureGrid"/>
    <dgm:cxn modelId="{A9C0E762-2AB8-4D57-AEF6-D6C0B483E1FC}" type="presParOf" srcId="{C2265B34-4C1C-4529-BD11-F8F11CC3F77C}" destId="{7236E151-964B-49F3-B78A-67D1E724F149}" srcOrd="1" destOrd="0" presId="urn:microsoft.com/office/officeart/2008/layout/PictureGrid"/>
    <dgm:cxn modelId="{66267894-F9C1-4BCB-9A63-69BCDEFFF362}" type="presParOf" srcId="{15780C7F-F6AC-4AB1-9AD4-2C163660D9AA}" destId="{4FA1D2E2-328B-422C-AD45-49CC8F20971A}" srcOrd="107" destOrd="0" presId="urn:microsoft.com/office/officeart/2008/layout/PictureGrid"/>
    <dgm:cxn modelId="{DC0FB915-A023-4BC7-B2A9-F199A51CC557}" type="presParOf" srcId="{15780C7F-F6AC-4AB1-9AD4-2C163660D9AA}" destId="{8E3F4064-4318-49B6-A9AA-176CB9C2EC85}" srcOrd="108" destOrd="0" presId="urn:microsoft.com/office/officeart/2008/layout/PictureGrid"/>
    <dgm:cxn modelId="{D1891FD1-FEF6-4F1A-84BE-9503976EE7E3}" type="presParOf" srcId="{8E3F4064-4318-49B6-A9AA-176CB9C2EC85}" destId="{D466CEA6-5327-4040-A9EE-AB4B2A29B841}" srcOrd="0" destOrd="0" presId="urn:microsoft.com/office/officeart/2008/layout/PictureGrid"/>
    <dgm:cxn modelId="{5A5E919D-EA08-4894-B548-138DAB4CF2BB}" type="presParOf" srcId="{8E3F4064-4318-49B6-A9AA-176CB9C2EC85}" destId="{F5A3095E-9CC7-45AA-828D-3D707801A94B}" srcOrd="1" destOrd="0" presId="urn:microsoft.com/office/officeart/2008/layout/PictureGrid"/>
    <dgm:cxn modelId="{63D7FF56-2F61-4333-A0F2-454EF6AB8949}" type="presParOf" srcId="{15780C7F-F6AC-4AB1-9AD4-2C163660D9AA}" destId="{297E7BC7-E060-4698-96F0-D944C3A3128B}" srcOrd="109" destOrd="0" presId="urn:microsoft.com/office/officeart/2008/layout/PictureGrid"/>
    <dgm:cxn modelId="{6005525F-8CF3-4D73-84A9-1064402FCD6A}" type="presParOf" srcId="{15780C7F-F6AC-4AB1-9AD4-2C163660D9AA}" destId="{319A3586-0041-4DB5-A555-04206D98E4DF}" srcOrd="110" destOrd="0" presId="urn:microsoft.com/office/officeart/2008/layout/PictureGrid"/>
    <dgm:cxn modelId="{E646AB58-B83A-412B-ABAD-BFFCCD240542}" type="presParOf" srcId="{319A3586-0041-4DB5-A555-04206D98E4DF}" destId="{8A10C0FE-7D7F-4DAC-9DA9-FA23AABBFB4B}" srcOrd="0" destOrd="0" presId="urn:microsoft.com/office/officeart/2008/layout/PictureGrid"/>
    <dgm:cxn modelId="{1A5D928B-DA10-4D97-889D-83E66061828C}" type="presParOf" srcId="{319A3586-0041-4DB5-A555-04206D98E4DF}" destId="{7025D7EC-2F68-46DD-BA4D-DA14B19206F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88A65F-93F6-4F0D-B260-E5C6F2FF8C66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F83E1E7-A229-4EC8-86F0-4DC7A72AF503}">
      <dgm:prSet phldrT="[Texto]" phldr="1"/>
      <dgm:spPr/>
      <dgm:t>
        <a:bodyPr/>
        <a:lstStyle/>
        <a:p>
          <a:endParaRPr lang="es-ES" dirty="0"/>
        </a:p>
      </dgm:t>
    </dgm:pt>
    <dgm:pt modelId="{31911D31-D854-4208-99FA-AEF38360D365}" type="parTrans" cxnId="{D03FDF03-E2ED-4550-9BCF-322A13589A0C}">
      <dgm:prSet/>
      <dgm:spPr/>
      <dgm:t>
        <a:bodyPr/>
        <a:lstStyle/>
        <a:p>
          <a:endParaRPr lang="es-ES"/>
        </a:p>
      </dgm:t>
    </dgm:pt>
    <dgm:pt modelId="{4138D8A4-CE7F-473E-9E13-7DA5C2E400F2}" type="sibTrans" cxnId="{D03FDF03-E2ED-4550-9BCF-322A13589A0C}">
      <dgm:prSet/>
      <dgm:spPr/>
      <dgm:t>
        <a:bodyPr/>
        <a:lstStyle/>
        <a:p>
          <a:endParaRPr lang="es-ES"/>
        </a:p>
      </dgm:t>
    </dgm:pt>
    <dgm:pt modelId="{EB3AB20B-130C-427C-9007-E97FBAB5DE06}">
      <dgm:prSet phldrT="[Texto]" phldr="1"/>
      <dgm:spPr/>
      <dgm:t>
        <a:bodyPr/>
        <a:lstStyle/>
        <a:p>
          <a:endParaRPr lang="es-ES" dirty="0"/>
        </a:p>
      </dgm:t>
    </dgm:pt>
    <dgm:pt modelId="{95E03C91-9595-42B9-BAAB-85142AC2CC76}" type="parTrans" cxnId="{37CCFFF3-2319-4B2E-8720-EB6CD3BAB2F8}">
      <dgm:prSet/>
      <dgm:spPr/>
      <dgm:t>
        <a:bodyPr/>
        <a:lstStyle/>
        <a:p>
          <a:endParaRPr lang="es-ES"/>
        </a:p>
      </dgm:t>
    </dgm:pt>
    <dgm:pt modelId="{D9B9479C-DFFE-4F84-85CE-DCA99EAC9F8B}" type="sibTrans" cxnId="{37CCFFF3-2319-4B2E-8720-EB6CD3BAB2F8}">
      <dgm:prSet/>
      <dgm:spPr/>
      <dgm:t>
        <a:bodyPr/>
        <a:lstStyle/>
        <a:p>
          <a:endParaRPr lang="es-ES"/>
        </a:p>
      </dgm:t>
    </dgm:pt>
    <dgm:pt modelId="{E4297B69-2FA3-4F2D-9ABA-4E0D5F80705D}">
      <dgm:prSet phldrT="[Texto]" phldr="1"/>
      <dgm:spPr/>
      <dgm:t>
        <a:bodyPr/>
        <a:lstStyle/>
        <a:p>
          <a:endParaRPr lang="es-ES" dirty="0"/>
        </a:p>
      </dgm:t>
    </dgm:pt>
    <dgm:pt modelId="{95098DEE-04C3-4A7F-B859-B653201C4B9E}" type="sibTrans" cxnId="{56041B56-0854-4FE9-B565-278B1A2E63EA}">
      <dgm:prSet/>
      <dgm:spPr/>
      <dgm:t>
        <a:bodyPr/>
        <a:lstStyle/>
        <a:p>
          <a:endParaRPr lang="es-ES"/>
        </a:p>
      </dgm:t>
    </dgm:pt>
    <dgm:pt modelId="{8A0BCC10-0560-4B73-AB20-2E543D3AFC71}" type="parTrans" cxnId="{56041B56-0854-4FE9-B565-278B1A2E63EA}">
      <dgm:prSet/>
      <dgm:spPr/>
      <dgm:t>
        <a:bodyPr/>
        <a:lstStyle/>
        <a:p>
          <a:endParaRPr lang="es-ES"/>
        </a:p>
      </dgm:t>
    </dgm:pt>
    <dgm:pt modelId="{BAE60AB7-91A9-4BAE-9CCA-63E500B8CC6E}">
      <dgm:prSet phldrT="[Texto]" phldr="1"/>
      <dgm:spPr/>
      <dgm:t>
        <a:bodyPr/>
        <a:lstStyle/>
        <a:p>
          <a:endParaRPr lang="es-ES" dirty="0"/>
        </a:p>
      </dgm:t>
    </dgm:pt>
    <dgm:pt modelId="{24B71689-7524-4638-84EE-DFA3E2B30081}" type="sibTrans" cxnId="{3B80FD6F-1654-401B-AECB-0828B39F20CE}">
      <dgm:prSet/>
      <dgm:spPr/>
      <dgm:t>
        <a:bodyPr/>
        <a:lstStyle/>
        <a:p>
          <a:endParaRPr lang="es-ES"/>
        </a:p>
      </dgm:t>
    </dgm:pt>
    <dgm:pt modelId="{3664A804-81AE-4D87-A7F0-EE2EC4B70AFA}" type="parTrans" cxnId="{3B80FD6F-1654-401B-AECB-0828B39F20CE}">
      <dgm:prSet/>
      <dgm:spPr/>
      <dgm:t>
        <a:bodyPr/>
        <a:lstStyle/>
        <a:p>
          <a:endParaRPr lang="es-ES"/>
        </a:p>
      </dgm:t>
    </dgm:pt>
    <dgm:pt modelId="{300C705A-2C90-4DD0-882B-22D56F53D464}">
      <dgm:prSet phldrT="[Texto]"/>
      <dgm:spPr/>
      <dgm:t>
        <a:bodyPr/>
        <a:lstStyle/>
        <a:p>
          <a:endParaRPr lang="es-ES" dirty="0"/>
        </a:p>
      </dgm:t>
    </dgm:pt>
    <dgm:pt modelId="{1DE3BCC0-9E9B-4A54-A882-3352C48749DF}" type="parTrans" cxnId="{06C3E1C2-1A72-4C1F-BFF1-88845E65DE55}">
      <dgm:prSet/>
      <dgm:spPr/>
      <dgm:t>
        <a:bodyPr/>
        <a:lstStyle/>
        <a:p>
          <a:endParaRPr lang="es-ES"/>
        </a:p>
      </dgm:t>
    </dgm:pt>
    <dgm:pt modelId="{65630FF6-8FD3-4E81-8D16-2AD2477F8BC0}" type="sibTrans" cxnId="{06C3E1C2-1A72-4C1F-BFF1-88845E65DE55}">
      <dgm:prSet/>
      <dgm:spPr/>
      <dgm:t>
        <a:bodyPr/>
        <a:lstStyle/>
        <a:p>
          <a:endParaRPr lang="es-ES"/>
        </a:p>
      </dgm:t>
    </dgm:pt>
    <dgm:pt modelId="{721442C1-AEA3-408C-BD5D-B7D66356C149}">
      <dgm:prSet phldrT="[Texto]"/>
      <dgm:spPr/>
      <dgm:t>
        <a:bodyPr/>
        <a:lstStyle/>
        <a:p>
          <a:endParaRPr lang="es-ES" dirty="0"/>
        </a:p>
      </dgm:t>
    </dgm:pt>
    <dgm:pt modelId="{EED08774-966E-42FF-8439-00C1A2BD4016}" type="parTrans" cxnId="{1A5E39D6-8D51-4D95-8393-E3E85F63327F}">
      <dgm:prSet/>
      <dgm:spPr/>
      <dgm:t>
        <a:bodyPr/>
        <a:lstStyle/>
        <a:p>
          <a:endParaRPr lang="es-ES"/>
        </a:p>
      </dgm:t>
    </dgm:pt>
    <dgm:pt modelId="{510F6CF0-97DD-4DEA-B08D-2F8C1A6DE662}" type="sibTrans" cxnId="{1A5E39D6-8D51-4D95-8393-E3E85F63327F}">
      <dgm:prSet/>
      <dgm:spPr/>
      <dgm:t>
        <a:bodyPr/>
        <a:lstStyle/>
        <a:p>
          <a:endParaRPr lang="es-ES"/>
        </a:p>
      </dgm:t>
    </dgm:pt>
    <dgm:pt modelId="{B4F7D41A-A483-4FB9-A672-14092D7183AE}">
      <dgm:prSet phldrT="[Texto]"/>
      <dgm:spPr/>
      <dgm:t>
        <a:bodyPr/>
        <a:lstStyle/>
        <a:p>
          <a:endParaRPr lang="es-ES" dirty="0"/>
        </a:p>
      </dgm:t>
    </dgm:pt>
    <dgm:pt modelId="{5687FC53-2B80-4A93-8B87-F07646C9EF8C}" type="parTrans" cxnId="{ABDE478D-EA59-41F6-89E5-840AE35AA208}">
      <dgm:prSet/>
      <dgm:spPr/>
      <dgm:t>
        <a:bodyPr/>
        <a:lstStyle/>
        <a:p>
          <a:endParaRPr lang="es-ES"/>
        </a:p>
      </dgm:t>
    </dgm:pt>
    <dgm:pt modelId="{6C385B51-1AF1-4D5A-B5A6-54E58837A201}" type="sibTrans" cxnId="{ABDE478D-EA59-41F6-89E5-840AE35AA208}">
      <dgm:prSet/>
      <dgm:spPr/>
      <dgm:t>
        <a:bodyPr/>
        <a:lstStyle/>
        <a:p>
          <a:endParaRPr lang="es-ES"/>
        </a:p>
      </dgm:t>
    </dgm:pt>
    <dgm:pt modelId="{FCE34E18-F4ED-46F5-906C-0243E6FD73E0}">
      <dgm:prSet phldrT="[Texto]"/>
      <dgm:spPr/>
      <dgm:t>
        <a:bodyPr/>
        <a:lstStyle/>
        <a:p>
          <a:endParaRPr lang="es-ES" dirty="0"/>
        </a:p>
      </dgm:t>
    </dgm:pt>
    <dgm:pt modelId="{40316E78-5B97-440A-B151-0C37C26282C3}" type="parTrans" cxnId="{751795FA-C48A-4D6D-B25C-84D3334E2FB2}">
      <dgm:prSet/>
      <dgm:spPr/>
      <dgm:t>
        <a:bodyPr/>
        <a:lstStyle/>
        <a:p>
          <a:endParaRPr lang="es-ES"/>
        </a:p>
      </dgm:t>
    </dgm:pt>
    <dgm:pt modelId="{F6CB4445-0F6B-4140-9889-DAB922EDA421}" type="sibTrans" cxnId="{751795FA-C48A-4D6D-B25C-84D3334E2FB2}">
      <dgm:prSet/>
      <dgm:spPr/>
      <dgm:t>
        <a:bodyPr/>
        <a:lstStyle/>
        <a:p>
          <a:endParaRPr lang="es-ES"/>
        </a:p>
      </dgm:t>
    </dgm:pt>
    <dgm:pt modelId="{2B7AD84F-078A-4846-A01E-87D6160811EE}">
      <dgm:prSet phldrT="[Texto]"/>
      <dgm:spPr/>
      <dgm:t>
        <a:bodyPr/>
        <a:lstStyle/>
        <a:p>
          <a:endParaRPr lang="es-ES" dirty="0"/>
        </a:p>
      </dgm:t>
    </dgm:pt>
    <dgm:pt modelId="{3D8C575E-AF85-4582-9776-E476D93D339D}" type="parTrans" cxnId="{04FFDFA9-D600-43BD-B923-8F2191039612}">
      <dgm:prSet/>
      <dgm:spPr/>
      <dgm:t>
        <a:bodyPr/>
        <a:lstStyle/>
        <a:p>
          <a:endParaRPr lang="es-ES"/>
        </a:p>
      </dgm:t>
    </dgm:pt>
    <dgm:pt modelId="{E1B1E0AE-D401-4F6A-8C3A-3861BF9FD417}" type="sibTrans" cxnId="{04FFDFA9-D600-43BD-B923-8F2191039612}">
      <dgm:prSet/>
      <dgm:spPr/>
      <dgm:t>
        <a:bodyPr/>
        <a:lstStyle/>
        <a:p>
          <a:endParaRPr lang="es-ES"/>
        </a:p>
      </dgm:t>
    </dgm:pt>
    <dgm:pt modelId="{C71B0452-69BC-4E54-82C8-D89D078CB5CE}">
      <dgm:prSet phldrT="[Texto]"/>
      <dgm:spPr/>
      <dgm:t>
        <a:bodyPr/>
        <a:lstStyle/>
        <a:p>
          <a:endParaRPr lang="es-ES" dirty="0"/>
        </a:p>
      </dgm:t>
    </dgm:pt>
    <dgm:pt modelId="{0753F540-C321-4D1F-B1E6-3E0A41FF02CC}" type="parTrans" cxnId="{927EE574-E077-4E98-8F81-8C37BF436290}">
      <dgm:prSet/>
      <dgm:spPr/>
      <dgm:t>
        <a:bodyPr/>
        <a:lstStyle/>
        <a:p>
          <a:endParaRPr lang="es-ES"/>
        </a:p>
      </dgm:t>
    </dgm:pt>
    <dgm:pt modelId="{5E8D89C8-3322-4154-B82B-41B679C3CCEF}" type="sibTrans" cxnId="{927EE574-E077-4E98-8F81-8C37BF436290}">
      <dgm:prSet/>
      <dgm:spPr/>
      <dgm:t>
        <a:bodyPr/>
        <a:lstStyle/>
        <a:p>
          <a:endParaRPr lang="es-ES"/>
        </a:p>
      </dgm:t>
    </dgm:pt>
    <dgm:pt modelId="{8E951791-2320-452C-AB0F-98AD5E75A202}">
      <dgm:prSet phldrT="[Texto]"/>
      <dgm:spPr/>
      <dgm:t>
        <a:bodyPr/>
        <a:lstStyle/>
        <a:p>
          <a:endParaRPr lang="es-ES" dirty="0"/>
        </a:p>
      </dgm:t>
    </dgm:pt>
    <dgm:pt modelId="{89C1A32B-821A-4EAD-8661-9E355B2FD095}" type="parTrans" cxnId="{44828DCF-A87B-4C84-A61D-1394D988DBD8}">
      <dgm:prSet/>
      <dgm:spPr/>
      <dgm:t>
        <a:bodyPr/>
        <a:lstStyle/>
        <a:p>
          <a:endParaRPr lang="es-ES"/>
        </a:p>
      </dgm:t>
    </dgm:pt>
    <dgm:pt modelId="{4F6C799A-ED4B-480A-A58F-E293D73A8BD7}" type="sibTrans" cxnId="{44828DCF-A87B-4C84-A61D-1394D988DBD8}">
      <dgm:prSet/>
      <dgm:spPr/>
      <dgm:t>
        <a:bodyPr/>
        <a:lstStyle/>
        <a:p>
          <a:endParaRPr lang="es-ES"/>
        </a:p>
      </dgm:t>
    </dgm:pt>
    <dgm:pt modelId="{657D7664-E2A3-481D-B50C-EA9486174A3E}">
      <dgm:prSet phldrT="[Texto]"/>
      <dgm:spPr/>
      <dgm:t>
        <a:bodyPr/>
        <a:lstStyle/>
        <a:p>
          <a:endParaRPr lang="es-ES" dirty="0"/>
        </a:p>
      </dgm:t>
    </dgm:pt>
    <dgm:pt modelId="{A0F4036A-AF99-4EED-9CA1-A603A3585D5E}" type="parTrans" cxnId="{B59345AF-966B-41ED-B891-16DEBEEF87F7}">
      <dgm:prSet/>
      <dgm:spPr/>
      <dgm:t>
        <a:bodyPr/>
        <a:lstStyle/>
        <a:p>
          <a:endParaRPr lang="es-ES"/>
        </a:p>
      </dgm:t>
    </dgm:pt>
    <dgm:pt modelId="{379CDFF3-9E73-4459-A843-6EEA5550D7B7}" type="sibTrans" cxnId="{B59345AF-966B-41ED-B891-16DEBEEF87F7}">
      <dgm:prSet/>
      <dgm:spPr/>
      <dgm:t>
        <a:bodyPr/>
        <a:lstStyle/>
        <a:p>
          <a:endParaRPr lang="es-ES"/>
        </a:p>
      </dgm:t>
    </dgm:pt>
    <dgm:pt modelId="{DA0FE6DE-5C53-4CE6-B2C7-E5B589175C73}">
      <dgm:prSet phldrT="[Texto]"/>
      <dgm:spPr/>
      <dgm:t>
        <a:bodyPr/>
        <a:lstStyle/>
        <a:p>
          <a:endParaRPr lang="es-ES" dirty="0"/>
        </a:p>
      </dgm:t>
    </dgm:pt>
    <dgm:pt modelId="{88AA9B54-1DB5-4F03-A2B2-9A6F33B1DCF5}" type="parTrans" cxnId="{AE663777-97EB-4947-8A21-C08ECCC4AB49}">
      <dgm:prSet/>
      <dgm:spPr/>
      <dgm:t>
        <a:bodyPr/>
        <a:lstStyle/>
        <a:p>
          <a:endParaRPr lang="es-ES"/>
        </a:p>
      </dgm:t>
    </dgm:pt>
    <dgm:pt modelId="{E16D85E8-9F4A-452A-A85F-6D38FDC5CDB3}" type="sibTrans" cxnId="{AE663777-97EB-4947-8A21-C08ECCC4AB49}">
      <dgm:prSet/>
      <dgm:spPr/>
      <dgm:t>
        <a:bodyPr/>
        <a:lstStyle/>
        <a:p>
          <a:endParaRPr lang="es-ES"/>
        </a:p>
      </dgm:t>
    </dgm:pt>
    <dgm:pt modelId="{071D7DED-D2C4-4384-AA58-2834FEF1C610}">
      <dgm:prSet phldrT="[Texto]"/>
      <dgm:spPr/>
      <dgm:t>
        <a:bodyPr/>
        <a:lstStyle/>
        <a:p>
          <a:endParaRPr lang="es-ES" dirty="0"/>
        </a:p>
      </dgm:t>
    </dgm:pt>
    <dgm:pt modelId="{F6F32A68-F62B-424A-ACFE-6418E6A1E778}" type="parTrans" cxnId="{CB66A85A-F346-4230-8754-5AB7FCDDA30A}">
      <dgm:prSet/>
      <dgm:spPr/>
      <dgm:t>
        <a:bodyPr/>
        <a:lstStyle/>
        <a:p>
          <a:endParaRPr lang="es-ES"/>
        </a:p>
      </dgm:t>
    </dgm:pt>
    <dgm:pt modelId="{64C2E81C-6B39-4385-8B87-490CC04345F1}" type="sibTrans" cxnId="{CB66A85A-F346-4230-8754-5AB7FCDDA30A}">
      <dgm:prSet/>
      <dgm:spPr/>
      <dgm:t>
        <a:bodyPr/>
        <a:lstStyle/>
        <a:p>
          <a:endParaRPr lang="es-ES"/>
        </a:p>
      </dgm:t>
    </dgm:pt>
    <dgm:pt modelId="{137D28BB-3801-4E26-ACA9-233A4669511E}">
      <dgm:prSet phldrT="[Texto]"/>
      <dgm:spPr/>
      <dgm:t>
        <a:bodyPr/>
        <a:lstStyle/>
        <a:p>
          <a:endParaRPr lang="es-ES" dirty="0"/>
        </a:p>
      </dgm:t>
    </dgm:pt>
    <dgm:pt modelId="{6CB825A8-40AF-445F-AEC2-6D21C66871BC}" type="parTrans" cxnId="{C193F86A-822F-4924-A0B4-513D46C7492D}">
      <dgm:prSet/>
      <dgm:spPr/>
      <dgm:t>
        <a:bodyPr/>
        <a:lstStyle/>
        <a:p>
          <a:endParaRPr lang="es-ES"/>
        </a:p>
      </dgm:t>
    </dgm:pt>
    <dgm:pt modelId="{AA295676-5E3F-481A-9145-F0D132CFC15B}" type="sibTrans" cxnId="{C193F86A-822F-4924-A0B4-513D46C7492D}">
      <dgm:prSet/>
      <dgm:spPr/>
      <dgm:t>
        <a:bodyPr/>
        <a:lstStyle/>
        <a:p>
          <a:endParaRPr lang="es-ES"/>
        </a:p>
      </dgm:t>
    </dgm:pt>
    <dgm:pt modelId="{9DA3DD07-4515-4E99-8116-384154073775}">
      <dgm:prSet phldrT="[Texto]"/>
      <dgm:spPr/>
      <dgm:t>
        <a:bodyPr/>
        <a:lstStyle/>
        <a:p>
          <a:endParaRPr lang="es-ES" dirty="0"/>
        </a:p>
      </dgm:t>
    </dgm:pt>
    <dgm:pt modelId="{8FA7BAE4-A73F-43A7-B0B6-AE56C7B92433}" type="parTrans" cxnId="{37DE8B3A-7291-46CA-BB29-EE93CF5256E8}">
      <dgm:prSet/>
      <dgm:spPr/>
      <dgm:t>
        <a:bodyPr/>
        <a:lstStyle/>
        <a:p>
          <a:endParaRPr lang="es-ES"/>
        </a:p>
      </dgm:t>
    </dgm:pt>
    <dgm:pt modelId="{5E378608-F2FA-44FC-BC6D-1AB96804CDD8}" type="sibTrans" cxnId="{37DE8B3A-7291-46CA-BB29-EE93CF5256E8}">
      <dgm:prSet/>
      <dgm:spPr/>
      <dgm:t>
        <a:bodyPr/>
        <a:lstStyle/>
        <a:p>
          <a:endParaRPr lang="es-ES"/>
        </a:p>
      </dgm:t>
    </dgm:pt>
    <dgm:pt modelId="{7DBB9AF9-1BA2-49E1-A9FD-22CAD6DB8263}">
      <dgm:prSet phldrT="[Texto]"/>
      <dgm:spPr/>
      <dgm:t>
        <a:bodyPr/>
        <a:lstStyle/>
        <a:p>
          <a:endParaRPr lang="es-ES" dirty="0"/>
        </a:p>
      </dgm:t>
    </dgm:pt>
    <dgm:pt modelId="{12946201-589B-465E-AE23-0B01E8CA5DB5}" type="parTrans" cxnId="{A0C00C09-0017-4B3E-8530-C9A8507E6FD3}">
      <dgm:prSet/>
      <dgm:spPr/>
      <dgm:t>
        <a:bodyPr/>
        <a:lstStyle/>
        <a:p>
          <a:endParaRPr lang="es-ES"/>
        </a:p>
      </dgm:t>
    </dgm:pt>
    <dgm:pt modelId="{FDC2C51A-70F7-4504-BB08-A1D78234F83C}" type="sibTrans" cxnId="{A0C00C09-0017-4B3E-8530-C9A8507E6FD3}">
      <dgm:prSet/>
      <dgm:spPr/>
      <dgm:t>
        <a:bodyPr/>
        <a:lstStyle/>
        <a:p>
          <a:endParaRPr lang="es-ES"/>
        </a:p>
      </dgm:t>
    </dgm:pt>
    <dgm:pt modelId="{08E9AE6C-5109-4EC7-B761-4B7464F27A01}">
      <dgm:prSet phldrT="[Texto]"/>
      <dgm:spPr/>
      <dgm:t>
        <a:bodyPr/>
        <a:lstStyle/>
        <a:p>
          <a:endParaRPr lang="es-ES" dirty="0"/>
        </a:p>
      </dgm:t>
    </dgm:pt>
    <dgm:pt modelId="{1A3A0E94-3D85-4F14-A93C-94A1CBA1D948}" type="parTrans" cxnId="{365C12F1-F1E4-4CD1-B5A2-43DDE9150074}">
      <dgm:prSet/>
      <dgm:spPr/>
      <dgm:t>
        <a:bodyPr/>
        <a:lstStyle/>
        <a:p>
          <a:endParaRPr lang="es-ES"/>
        </a:p>
      </dgm:t>
    </dgm:pt>
    <dgm:pt modelId="{F57144A4-A251-420F-BECE-F249A9DEC83F}" type="sibTrans" cxnId="{365C12F1-F1E4-4CD1-B5A2-43DDE9150074}">
      <dgm:prSet/>
      <dgm:spPr/>
      <dgm:t>
        <a:bodyPr/>
        <a:lstStyle/>
        <a:p>
          <a:endParaRPr lang="es-ES"/>
        </a:p>
      </dgm:t>
    </dgm:pt>
    <dgm:pt modelId="{D057FA94-E3AF-4BD2-956C-52FEEDF2F0A2}">
      <dgm:prSet phldrT="[Texto]"/>
      <dgm:spPr/>
      <dgm:t>
        <a:bodyPr/>
        <a:lstStyle/>
        <a:p>
          <a:endParaRPr lang="es-ES" dirty="0"/>
        </a:p>
      </dgm:t>
    </dgm:pt>
    <dgm:pt modelId="{6B86A24A-1B27-4F24-B628-F7B92C3A3DB7}" type="parTrans" cxnId="{1E6D7568-A075-4ECE-B8EB-6E975412D140}">
      <dgm:prSet/>
      <dgm:spPr/>
      <dgm:t>
        <a:bodyPr/>
        <a:lstStyle/>
        <a:p>
          <a:endParaRPr lang="es-ES"/>
        </a:p>
      </dgm:t>
    </dgm:pt>
    <dgm:pt modelId="{9B57A6BA-2B95-4C37-8961-8A203DFC02AD}" type="sibTrans" cxnId="{1E6D7568-A075-4ECE-B8EB-6E975412D140}">
      <dgm:prSet/>
      <dgm:spPr/>
      <dgm:t>
        <a:bodyPr/>
        <a:lstStyle/>
        <a:p>
          <a:endParaRPr lang="es-ES"/>
        </a:p>
      </dgm:t>
    </dgm:pt>
    <dgm:pt modelId="{035A6E6A-A8DA-472E-9D3B-DE191DD38FFE}">
      <dgm:prSet phldrT="[Texto]"/>
      <dgm:spPr/>
      <dgm:t>
        <a:bodyPr/>
        <a:lstStyle/>
        <a:p>
          <a:endParaRPr lang="es-ES" dirty="0"/>
        </a:p>
      </dgm:t>
    </dgm:pt>
    <dgm:pt modelId="{012F0722-FC5F-4766-B732-C33EA4DB09A0}" type="parTrans" cxnId="{9F64DD0E-B672-4F91-B9E7-A699AEFA3557}">
      <dgm:prSet/>
      <dgm:spPr/>
      <dgm:t>
        <a:bodyPr/>
        <a:lstStyle/>
        <a:p>
          <a:endParaRPr lang="es-ES"/>
        </a:p>
      </dgm:t>
    </dgm:pt>
    <dgm:pt modelId="{A9D38D01-F0FC-4863-8C8D-6C81AA2B57FD}" type="sibTrans" cxnId="{9F64DD0E-B672-4F91-B9E7-A699AEFA3557}">
      <dgm:prSet/>
      <dgm:spPr/>
      <dgm:t>
        <a:bodyPr/>
        <a:lstStyle/>
        <a:p>
          <a:endParaRPr lang="es-ES"/>
        </a:p>
      </dgm:t>
    </dgm:pt>
    <dgm:pt modelId="{A57562F8-24AC-4C8A-A04F-8C1B4921C2AC}">
      <dgm:prSet phldrT="[Texto]"/>
      <dgm:spPr/>
      <dgm:t>
        <a:bodyPr/>
        <a:lstStyle/>
        <a:p>
          <a:endParaRPr lang="es-ES" dirty="0"/>
        </a:p>
      </dgm:t>
    </dgm:pt>
    <dgm:pt modelId="{805D4179-BD41-4A13-8472-1604C845184E}" type="parTrans" cxnId="{DA4D2DD7-261F-4D35-A4B1-9EFE9B9C7C02}">
      <dgm:prSet/>
      <dgm:spPr/>
      <dgm:t>
        <a:bodyPr/>
        <a:lstStyle/>
        <a:p>
          <a:endParaRPr lang="es-ES"/>
        </a:p>
      </dgm:t>
    </dgm:pt>
    <dgm:pt modelId="{0FDCB757-5488-43F9-848F-B5031807ECC6}" type="sibTrans" cxnId="{DA4D2DD7-261F-4D35-A4B1-9EFE9B9C7C02}">
      <dgm:prSet/>
      <dgm:spPr/>
      <dgm:t>
        <a:bodyPr/>
        <a:lstStyle/>
        <a:p>
          <a:endParaRPr lang="es-ES"/>
        </a:p>
      </dgm:t>
    </dgm:pt>
    <dgm:pt modelId="{0B81A8ED-3ED0-4EDC-B11F-44CD3CB26425}">
      <dgm:prSet phldrT="[Texto]"/>
      <dgm:spPr/>
      <dgm:t>
        <a:bodyPr/>
        <a:lstStyle/>
        <a:p>
          <a:endParaRPr lang="es-ES" dirty="0"/>
        </a:p>
      </dgm:t>
    </dgm:pt>
    <dgm:pt modelId="{75F3466D-47EA-4B15-8138-AA0F18033F8C}" type="parTrans" cxnId="{1D8B7C4F-1A60-41CD-9728-7BA46CAB8181}">
      <dgm:prSet/>
      <dgm:spPr/>
      <dgm:t>
        <a:bodyPr/>
        <a:lstStyle/>
        <a:p>
          <a:endParaRPr lang="es-ES"/>
        </a:p>
      </dgm:t>
    </dgm:pt>
    <dgm:pt modelId="{3EA8A26A-1E52-4CD9-9D6A-8A3E460EC552}" type="sibTrans" cxnId="{1D8B7C4F-1A60-41CD-9728-7BA46CAB8181}">
      <dgm:prSet/>
      <dgm:spPr/>
      <dgm:t>
        <a:bodyPr/>
        <a:lstStyle/>
        <a:p>
          <a:endParaRPr lang="es-ES"/>
        </a:p>
      </dgm:t>
    </dgm:pt>
    <dgm:pt modelId="{05C02391-A088-4F8C-8ADA-39E31A35FB6C}">
      <dgm:prSet phldrT="[Texto]"/>
      <dgm:spPr/>
      <dgm:t>
        <a:bodyPr/>
        <a:lstStyle/>
        <a:p>
          <a:endParaRPr lang="es-ES" dirty="0"/>
        </a:p>
      </dgm:t>
    </dgm:pt>
    <dgm:pt modelId="{B20D6AB8-1EAB-4927-9100-878536F41063}" type="parTrans" cxnId="{7F6CB044-B0D1-4863-AF05-D486DB6E5265}">
      <dgm:prSet/>
      <dgm:spPr/>
      <dgm:t>
        <a:bodyPr/>
        <a:lstStyle/>
        <a:p>
          <a:endParaRPr lang="es-ES"/>
        </a:p>
      </dgm:t>
    </dgm:pt>
    <dgm:pt modelId="{064D177B-CAF6-4ED4-9595-DF5B72412337}" type="sibTrans" cxnId="{7F6CB044-B0D1-4863-AF05-D486DB6E5265}">
      <dgm:prSet/>
      <dgm:spPr/>
      <dgm:t>
        <a:bodyPr/>
        <a:lstStyle/>
        <a:p>
          <a:endParaRPr lang="es-ES"/>
        </a:p>
      </dgm:t>
    </dgm:pt>
    <dgm:pt modelId="{058F5956-0CB2-4996-B911-DC8A9915DBC3}">
      <dgm:prSet phldrT="[Texto]"/>
      <dgm:spPr/>
      <dgm:t>
        <a:bodyPr/>
        <a:lstStyle/>
        <a:p>
          <a:endParaRPr lang="es-ES" dirty="0"/>
        </a:p>
      </dgm:t>
    </dgm:pt>
    <dgm:pt modelId="{4E50A0EF-CA39-4EEF-B81B-4E70099CC591}" type="parTrans" cxnId="{367EF58B-BBD9-4CF0-B6F7-1A27CE2A013E}">
      <dgm:prSet/>
      <dgm:spPr/>
      <dgm:t>
        <a:bodyPr/>
        <a:lstStyle/>
        <a:p>
          <a:endParaRPr lang="es-ES"/>
        </a:p>
      </dgm:t>
    </dgm:pt>
    <dgm:pt modelId="{59906EF5-CDE2-4DE6-9E78-2F2CD9CF2BD7}" type="sibTrans" cxnId="{367EF58B-BBD9-4CF0-B6F7-1A27CE2A013E}">
      <dgm:prSet/>
      <dgm:spPr/>
      <dgm:t>
        <a:bodyPr/>
        <a:lstStyle/>
        <a:p>
          <a:endParaRPr lang="es-ES"/>
        </a:p>
      </dgm:t>
    </dgm:pt>
    <dgm:pt modelId="{46901DDE-2223-4FAA-BD53-E505CB99C3FA}">
      <dgm:prSet phldrT="[Texto]"/>
      <dgm:spPr/>
      <dgm:t>
        <a:bodyPr/>
        <a:lstStyle/>
        <a:p>
          <a:endParaRPr lang="es-ES" dirty="0"/>
        </a:p>
      </dgm:t>
    </dgm:pt>
    <dgm:pt modelId="{89261F0A-0EA9-4717-940F-24CEAAF8B6CF}" type="parTrans" cxnId="{8CF99C6D-AAAB-4C72-8B90-E60E52B71A98}">
      <dgm:prSet/>
      <dgm:spPr/>
      <dgm:t>
        <a:bodyPr/>
        <a:lstStyle/>
        <a:p>
          <a:endParaRPr lang="es-ES"/>
        </a:p>
      </dgm:t>
    </dgm:pt>
    <dgm:pt modelId="{EE0A2AE7-BB57-4FB9-AA90-D7351B429D47}" type="sibTrans" cxnId="{8CF99C6D-AAAB-4C72-8B90-E60E52B71A98}">
      <dgm:prSet/>
      <dgm:spPr/>
      <dgm:t>
        <a:bodyPr/>
        <a:lstStyle/>
        <a:p>
          <a:endParaRPr lang="es-ES"/>
        </a:p>
      </dgm:t>
    </dgm:pt>
    <dgm:pt modelId="{437499D6-ABE7-4F28-B442-524C77FC761A}">
      <dgm:prSet phldrT="[Texto]"/>
      <dgm:spPr/>
      <dgm:t>
        <a:bodyPr/>
        <a:lstStyle/>
        <a:p>
          <a:endParaRPr lang="es-ES" dirty="0"/>
        </a:p>
      </dgm:t>
    </dgm:pt>
    <dgm:pt modelId="{C86A3242-2F67-4217-BD69-E56C38A34D53}" type="parTrans" cxnId="{BB687109-1A85-4131-8D8A-6D53652EBDDC}">
      <dgm:prSet/>
      <dgm:spPr/>
      <dgm:t>
        <a:bodyPr/>
        <a:lstStyle/>
        <a:p>
          <a:endParaRPr lang="es-ES"/>
        </a:p>
      </dgm:t>
    </dgm:pt>
    <dgm:pt modelId="{5DA3E871-B8CE-4686-BC91-093E05F96694}" type="sibTrans" cxnId="{BB687109-1A85-4131-8D8A-6D53652EBDDC}">
      <dgm:prSet/>
      <dgm:spPr/>
      <dgm:t>
        <a:bodyPr/>
        <a:lstStyle/>
        <a:p>
          <a:endParaRPr lang="es-ES"/>
        </a:p>
      </dgm:t>
    </dgm:pt>
    <dgm:pt modelId="{B5594754-3729-44BA-B100-29A6C7432964}">
      <dgm:prSet phldrT="[Texto]"/>
      <dgm:spPr/>
      <dgm:t>
        <a:bodyPr/>
        <a:lstStyle/>
        <a:p>
          <a:endParaRPr lang="es-ES" dirty="0"/>
        </a:p>
      </dgm:t>
    </dgm:pt>
    <dgm:pt modelId="{E03DC4C4-AAD9-459D-9B7A-4C5EEE8D922E}" type="parTrans" cxnId="{6B468910-0C5D-482B-96F0-AEBA811B9969}">
      <dgm:prSet/>
      <dgm:spPr/>
      <dgm:t>
        <a:bodyPr/>
        <a:lstStyle/>
        <a:p>
          <a:endParaRPr lang="es-ES"/>
        </a:p>
      </dgm:t>
    </dgm:pt>
    <dgm:pt modelId="{ABD24D81-3B07-4E75-9439-766253F08999}" type="sibTrans" cxnId="{6B468910-0C5D-482B-96F0-AEBA811B9969}">
      <dgm:prSet/>
      <dgm:spPr/>
      <dgm:t>
        <a:bodyPr/>
        <a:lstStyle/>
        <a:p>
          <a:endParaRPr lang="es-ES"/>
        </a:p>
      </dgm:t>
    </dgm:pt>
    <dgm:pt modelId="{1216A425-43C9-4D62-AF0F-3227DB54453A}">
      <dgm:prSet phldrT="[Texto]"/>
      <dgm:spPr/>
      <dgm:t>
        <a:bodyPr/>
        <a:lstStyle/>
        <a:p>
          <a:endParaRPr lang="es-ES" dirty="0"/>
        </a:p>
      </dgm:t>
    </dgm:pt>
    <dgm:pt modelId="{AAB4B5E6-9970-40D6-8E34-4C83A7295FE9}" type="parTrans" cxnId="{26BBCF8C-DFD7-4E0B-BD66-DD0F07CC0E48}">
      <dgm:prSet/>
      <dgm:spPr/>
      <dgm:t>
        <a:bodyPr/>
        <a:lstStyle/>
        <a:p>
          <a:endParaRPr lang="es-ES"/>
        </a:p>
      </dgm:t>
    </dgm:pt>
    <dgm:pt modelId="{F4BA668A-D541-4A03-BB73-05C1D55B9096}" type="sibTrans" cxnId="{26BBCF8C-DFD7-4E0B-BD66-DD0F07CC0E48}">
      <dgm:prSet/>
      <dgm:spPr/>
      <dgm:t>
        <a:bodyPr/>
        <a:lstStyle/>
        <a:p>
          <a:endParaRPr lang="es-ES"/>
        </a:p>
      </dgm:t>
    </dgm:pt>
    <dgm:pt modelId="{66E3AC4A-78D3-49D9-B32A-3B401AB7EF99}">
      <dgm:prSet phldrT="[Texto]"/>
      <dgm:spPr/>
      <dgm:t>
        <a:bodyPr/>
        <a:lstStyle/>
        <a:p>
          <a:endParaRPr lang="es-ES" dirty="0"/>
        </a:p>
      </dgm:t>
    </dgm:pt>
    <dgm:pt modelId="{76A66221-BEEC-4D43-A039-F1E310485A46}" type="parTrans" cxnId="{04DBD70A-8C65-4511-BF3B-A47663613CEE}">
      <dgm:prSet/>
      <dgm:spPr/>
      <dgm:t>
        <a:bodyPr/>
        <a:lstStyle/>
        <a:p>
          <a:endParaRPr lang="es-ES"/>
        </a:p>
      </dgm:t>
    </dgm:pt>
    <dgm:pt modelId="{71EF8C2E-1760-4610-90EB-E81B2F58651B}" type="sibTrans" cxnId="{04DBD70A-8C65-4511-BF3B-A47663613CEE}">
      <dgm:prSet/>
      <dgm:spPr/>
      <dgm:t>
        <a:bodyPr/>
        <a:lstStyle/>
        <a:p>
          <a:endParaRPr lang="es-ES"/>
        </a:p>
      </dgm:t>
    </dgm:pt>
    <dgm:pt modelId="{727C7CBC-277A-4989-9F6C-5E99E1A075D6}">
      <dgm:prSet phldrT="[Texto]"/>
      <dgm:spPr/>
      <dgm:t>
        <a:bodyPr/>
        <a:lstStyle/>
        <a:p>
          <a:endParaRPr lang="es-ES" dirty="0"/>
        </a:p>
      </dgm:t>
    </dgm:pt>
    <dgm:pt modelId="{E450088D-30B8-4DAE-9322-99F8C35F0920}" type="parTrans" cxnId="{DA1F7296-14D4-4AF0-B6B8-327C1AD70CB9}">
      <dgm:prSet/>
      <dgm:spPr/>
      <dgm:t>
        <a:bodyPr/>
        <a:lstStyle/>
        <a:p>
          <a:endParaRPr lang="es-ES"/>
        </a:p>
      </dgm:t>
    </dgm:pt>
    <dgm:pt modelId="{22247A99-882F-44F3-B5EE-F508A744758B}" type="sibTrans" cxnId="{DA1F7296-14D4-4AF0-B6B8-327C1AD70CB9}">
      <dgm:prSet/>
      <dgm:spPr/>
      <dgm:t>
        <a:bodyPr/>
        <a:lstStyle/>
        <a:p>
          <a:endParaRPr lang="es-ES"/>
        </a:p>
      </dgm:t>
    </dgm:pt>
    <dgm:pt modelId="{1028BF4D-E55D-42A2-9408-E18D887B0B33}">
      <dgm:prSet phldrT="[Texto]"/>
      <dgm:spPr/>
      <dgm:t>
        <a:bodyPr/>
        <a:lstStyle/>
        <a:p>
          <a:endParaRPr lang="es-ES" dirty="0"/>
        </a:p>
      </dgm:t>
    </dgm:pt>
    <dgm:pt modelId="{7EA5BB35-758B-4336-9C36-BD0A2738B765}" type="parTrans" cxnId="{6F9EA308-5883-453D-AB1B-2D7DEDE73B76}">
      <dgm:prSet/>
      <dgm:spPr/>
      <dgm:t>
        <a:bodyPr/>
        <a:lstStyle/>
        <a:p>
          <a:endParaRPr lang="es-ES"/>
        </a:p>
      </dgm:t>
    </dgm:pt>
    <dgm:pt modelId="{C9341846-A06C-4258-B3D0-18BFDF8BAA8D}" type="sibTrans" cxnId="{6F9EA308-5883-453D-AB1B-2D7DEDE73B76}">
      <dgm:prSet/>
      <dgm:spPr/>
      <dgm:t>
        <a:bodyPr/>
        <a:lstStyle/>
        <a:p>
          <a:endParaRPr lang="es-ES"/>
        </a:p>
      </dgm:t>
    </dgm:pt>
    <dgm:pt modelId="{9596490A-9759-4BDA-A72C-CA284F5388AF}">
      <dgm:prSet phldrT="[Texto]"/>
      <dgm:spPr/>
      <dgm:t>
        <a:bodyPr/>
        <a:lstStyle/>
        <a:p>
          <a:endParaRPr lang="es-ES" dirty="0"/>
        </a:p>
      </dgm:t>
    </dgm:pt>
    <dgm:pt modelId="{13201689-1B9C-47E2-8A69-A59548669D12}" type="parTrans" cxnId="{AED277D3-9AC6-453D-89C3-63508FECD0BE}">
      <dgm:prSet/>
      <dgm:spPr/>
      <dgm:t>
        <a:bodyPr/>
        <a:lstStyle/>
        <a:p>
          <a:endParaRPr lang="es-ES"/>
        </a:p>
      </dgm:t>
    </dgm:pt>
    <dgm:pt modelId="{248E0A36-B689-4DFD-B032-C096A482B4A7}" type="sibTrans" cxnId="{AED277D3-9AC6-453D-89C3-63508FECD0BE}">
      <dgm:prSet/>
      <dgm:spPr/>
      <dgm:t>
        <a:bodyPr/>
        <a:lstStyle/>
        <a:p>
          <a:endParaRPr lang="es-ES"/>
        </a:p>
      </dgm:t>
    </dgm:pt>
    <dgm:pt modelId="{DB16BA85-E92E-44CD-A1C2-C6B630B7DF0B}">
      <dgm:prSet phldrT="[Texto]"/>
      <dgm:spPr/>
      <dgm:t>
        <a:bodyPr/>
        <a:lstStyle/>
        <a:p>
          <a:endParaRPr lang="es-ES" dirty="0"/>
        </a:p>
      </dgm:t>
    </dgm:pt>
    <dgm:pt modelId="{514B40F8-0571-43DA-BFE0-DB9E54B788F5}" type="parTrans" cxnId="{3ADA054C-EFBB-4D2A-9446-C06466C41351}">
      <dgm:prSet/>
      <dgm:spPr/>
      <dgm:t>
        <a:bodyPr/>
        <a:lstStyle/>
        <a:p>
          <a:endParaRPr lang="es-ES"/>
        </a:p>
      </dgm:t>
    </dgm:pt>
    <dgm:pt modelId="{35554216-DA84-475E-A7E3-4163BE71A3C0}" type="sibTrans" cxnId="{3ADA054C-EFBB-4D2A-9446-C06466C41351}">
      <dgm:prSet/>
      <dgm:spPr/>
      <dgm:t>
        <a:bodyPr/>
        <a:lstStyle/>
        <a:p>
          <a:endParaRPr lang="es-ES"/>
        </a:p>
      </dgm:t>
    </dgm:pt>
    <dgm:pt modelId="{6C5A188D-6353-4F0C-AF63-BE3876C48CB8}">
      <dgm:prSet phldrT="[Texto]"/>
      <dgm:spPr/>
      <dgm:t>
        <a:bodyPr/>
        <a:lstStyle/>
        <a:p>
          <a:endParaRPr lang="es-ES" dirty="0"/>
        </a:p>
      </dgm:t>
    </dgm:pt>
    <dgm:pt modelId="{088805ED-78FB-45BD-BA38-823DB93C008A}" type="parTrans" cxnId="{79F8D924-C002-448D-8350-229016BDB336}">
      <dgm:prSet/>
      <dgm:spPr/>
      <dgm:t>
        <a:bodyPr/>
        <a:lstStyle/>
        <a:p>
          <a:endParaRPr lang="es-ES"/>
        </a:p>
      </dgm:t>
    </dgm:pt>
    <dgm:pt modelId="{C46BDE0C-6E91-45EF-915A-B479D86DEEFC}" type="sibTrans" cxnId="{79F8D924-C002-448D-8350-229016BDB336}">
      <dgm:prSet/>
      <dgm:spPr/>
      <dgm:t>
        <a:bodyPr/>
        <a:lstStyle/>
        <a:p>
          <a:endParaRPr lang="es-ES"/>
        </a:p>
      </dgm:t>
    </dgm:pt>
    <dgm:pt modelId="{30540CC0-3387-4706-9CC6-E2F4A67E688D}">
      <dgm:prSet phldrT="[Texto]"/>
      <dgm:spPr/>
      <dgm:t>
        <a:bodyPr/>
        <a:lstStyle/>
        <a:p>
          <a:endParaRPr lang="es-ES" dirty="0"/>
        </a:p>
      </dgm:t>
    </dgm:pt>
    <dgm:pt modelId="{3AA55676-3083-46DB-9694-F4EDC84BCA64}" type="parTrans" cxnId="{06B26177-3B75-42C5-A201-53D95CDE481F}">
      <dgm:prSet/>
      <dgm:spPr/>
      <dgm:t>
        <a:bodyPr/>
        <a:lstStyle/>
        <a:p>
          <a:endParaRPr lang="es-ES"/>
        </a:p>
      </dgm:t>
    </dgm:pt>
    <dgm:pt modelId="{51530756-7692-45A7-82D4-4BFAD8524230}" type="sibTrans" cxnId="{06B26177-3B75-42C5-A201-53D95CDE481F}">
      <dgm:prSet/>
      <dgm:spPr/>
      <dgm:t>
        <a:bodyPr/>
        <a:lstStyle/>
        <a:p>
          <a:endParaRPr lang="es-ES"/>
        </a:p>
      </dgm:t>
    </dgm:pt>
    <dgm:pt modelId="{D5A19036-B824-4C63-9E10-9A9B14560A43}">
      <dgm:prSet phldrT="[Texto]"/>
      <dgm:spPr/>
      <dgm:t>
        <a:bodyPr/>
        <a:lstStyle/>
        <a:p>
          <a:endParaRPr lang="es-ES" dirty="0"/>
        </a:p>
      </dgm:t>
    </dgm:pt>
    <dgm:pt modelId="{4236506F-5ECC-4A65-8C9B-5AE314E77957}" type="parTrans" cxnId="{195B1034-EC44-43C2-BA62-4184FBFBD193}">
      <dgm:prSet/>
      <dgm:spPr/>
      <dgm:t>
        <a:bodyPr/>
        <a:lstStyle/>
        <a:p>
          <a:endParaRPr lang="es-ES"/>
        </a:p>
      </dgm:t>
    </dgm:pt>
    <dgm:pt modelId="{E7A0ECA3-577F-4D4F-BFD4-3FB4F7543242}" type="sibTrans" cxnId="{195B1034-EC44-43C2-BA62-4184FBFBD193}">
      <dgm:prSet/>
      <dgm:spPr/>
      <dgm:t>
        <a:bodyPr/>
        <a:lstStyle/>
        <a:p>
          <a:endParaRPr lang="es-ES"/>
        </a:p>
      </dgm:t>
    </dgm:pt>
    <dgm:pt modelId="{82C3FBFD-4F82-4072-B058-85A6CAFAE8DC}">
      <dgm:prSet phldrT="[Texto]"/>
      <dgm:spPr/>
      <dgm:t>
        <a:bodyPr/>
        <a:lstStyle/>
        <a:p>
          <a:endParaRPr lang="es-ES" dirty="0"/>
        </a:p>
      </dgm:t>
    </dgm:pt>
    <dgm:pt modelId="{8EE08A04-0735-42BE-A1F6-2A34E612DAB0}" type="parTrans" cxnId="{26E9D5CE-0214-45D1-BA73-6829A348DA04}">
      <dgm:prSet/>
      <dgm:spPr/>
      <dgm:t>
        <a:bodyPr/>
        <a:lstStyle/>
        <a:p>
          <a:endParaRPr lang="es-ES"/>
        </a:p>
      </dgm:t>
    </dgm:pt>
    <dgm:pt modelId="{279753FB-B98A-400A-B738-23784EAC0B10}" type="sibTrans" cxnId="{26E9D5CE-0214-45D1-BA73-6829A348DA04}">
      <dgm:prSet/>
      <dgm:spPr/>
      <dgm:t>
        <a:bodyPr/>
        <a:lstStyle/>
        <a:p>
          <a:endParaRPr lang="es-ES"/>
        </a:p>
      </dgm:t>
    </dgm:pt>
    <dgm:pt modelId="{CB8051D7-0F37-4A9D-923B-E3BA8EE9C743}">
      <dgm:prSet phldrT="[Texto]"/>
      <dgm:spPr/>
      <dgm:t>
        <a:bodyPr/>
        <a:lstStyle/>
        <a:p>
          <a:endParaRPr lang="es-ES" dirty="0"/>
        </a:p>
      </dgm:t>
    </dgm:pt>
    <dgm:pt modelId="{19D3F3DE-6702-4CED-9E98-EA32589E17A0}" type="parTrans" cxnId="{BDEFD7E7-12CE-4C60-BBDC-2EEB93571383}">
      <dgm:prSet/>
      <dgm:spPr/>
      <dgm:t>
        <a:bodyPr/>
        <a:lstStyle/>
        <a:p>
          <a:endParaRPr lang="es-ES"/>
        </a:p>
      </dgm:t>
    </dgm:pt>
    <dgm:pt modelId="{F30A47A2-664C-4882-814E-61C65F59DD8C}" type="sibTrans" cxnId="{BDEFD7E7-12CE-4C60-BBDC-2EEB93571383}">
      <dgm:prSet/>
      <dgm:spPr/>
      <dgm:t>
        <a:bodyPr/>
        <a:lstStyle/>
        <a:p>
          <a:endParaRPr lang="es-ES"/>
        </a:p>
      </dgm:t>
    </dgm:pt>
    <dgm:pt modelId="{AB0C7A50-BED1-4775-979E-7AB0323B0F4B}">
      <dgm:prSet phldrT="[Texto]"/>
      <dgm:spPr/>
      <dgm:t>
        <a:bodyPr/>
        <a:lstStyle/>
        <a:p>
          <a:endParaRPr lang="es-ES" dirty="0"/>
        </a:p>
      </dgm:t>
    </dgm:pt>
    <dgm:pt modelId="{661FE229-FD46-472D-AA9F-753BA5DA4253}" type="parTrans" cxnId="{4EE1300B-3ECB-41EF-BF51-FEB7B80A2D66}">
      <dgm:prSet/>
      <dgm:spPr/>
      <dgm:t>
        <a:bodyPr/>
        <a:lstStyle/>
        <a:p>
          <a:endParaRPr lang="es-ES"/>
        </a:p>
      </dgm:t>
    </dgm:pt>
    <dgm:pt modelId="{FC8B781F-3248-45FF-B810-B4A32F07053E}" type="sibTrans" cxnId="{4EE1300B-3ECB-41EF-BF51-FEB7B80A2D66}">
      <dgm:prSet/>
      <dgm:spPr/>
      <dgm:t>
        <a:bodyPr/>
        <a:lstStyle/>
        <a:p>
          <a:endParaRPr lang="es-ES"/>
        </a:p>
      </dgm:t>
    </dgm:pt>
    <dgm:pt modelId="{5D4DCDF8-001D-42CF-8F9A-C9E163EE4427}">
      <dgm:prSet phldrT="[Texto]"/>
      <dgm:spPr/>
      <dgm:t>
        <a:bodyPr/>
        <a:lstStyle/>
        <a:p>
          <a:endParaRPr lang="es-ES" dirty="0"/>
        </a:p>
      </dgm:t>
    </dgm:pt>
    <dgm:pt modelId="{97E4AC01-01DF-4A19-8364-E3936115389B}" type="parTrans" cxnId="{521DDCCA-B809-4909-9A9A-12A8A2554875}">
      <dgm:prSet/>
      <dgm:spPr/>
      <dgm:t>
        <a:bodyPr/>
        <a:lstStyle/>
        <a:p>
          <a:endParaRPr lang="es-ES"/>
        </a:p>
      </dgm:t>
    </dgm:pt>
    <dgm:pt modelId="{FFCD756F-25BD-4472-9BA5-2FD3A21EB041}" type="sibTrans" cxnId="{521DDCCA-B809-4909-9A9A-12A8A2554875}">
      <dgm:prSet/>
      <dgm:spPr/>
      <dgm:t>
        <a:bodyPr/>
        <a:lstStyle/>
        <a:p>
          <a:endParaRPr lang="es-ES"/>
        </a:p>
      </dgm:t>
    </dgm:pt>
    <dgm:pt modelId="{4C30DDFD-9167-497D-A1AC-74833FAA300B}">
      <dgm:prSet phldrT="[Texto]"/>
      <dgm:spPr/>
      <dgm:t>
        <a:bodyPr/>
        <a:lstStyle/>
        <a:p>
          <a:endParaRPr lang="es-ES" dirty="0"/>
        </a:p>
      </dgm:t>
    </dgm:pt>
    <dgm:pt modelId="{35537A4C-5C47-490B-876B-4F14A044F352}" type="parTrans" cxnId="{3D9B1F78-637E-4180-96DF-CF1BA3B8E08C}">
      <dgm:prSet/>
      <dgm:spPr/>
      <dgm:t>
        <a:bodyPr/>
        <a:lstStyle/>
        <a:p>
          <a:endParaRPr lang="es-ES"/>
        </a:p>
      </dgm:t>
    </dgm:pt>
    <dgm:pt modelId="{999023BC-5007-4E57-8DEF-3D2FCECBA505}" type="sibTrans" cxnId="{3D9B1F78-637E-4180-96DF-CF1BA3B8E08C}">
      <dgm:prSet/>
      <dgm:spPr/>
      <dgm:t>
        <a:bodyPr/>
        <a:lstStyle/>
        <a:p>
          <a:endParaRPr lang="es-ES"/>
        </a:p>
      </dgm:t>
    </dgm:pt>
    <dgm:pt modelId="{7D8AA20A-700D-47D0-B923-716632611143}">
      <dgm:prSet phldrT="[Texto]"/>
      <dgm:spPr/>
      <dgm:t>
        <a:bodyPr/>
        <a:lstStyle/>
        <a:p>
          <a:endParaRPr lang="es-ES" dirty="0"/>
        </a:p>
      </dgm:t>
    </dgm:pt>
    <dgm:pt modelId="{01E82979-9D2C-4CB6-82D4-379217F893A6}" type="parTrans" cxnId="{E5059743-2BB6-4537-A592-84C8BAF8B1CF}">
      <dgm:prSet/>
      <dgm:spPr/>
      <dgm:t>
        <a:bodyPr/>
        <a:lstStyle/>
        <a:p>
          <a:endParaRPr lang="es-ES"/>
        </a:p>
      </dgm:t>
    </dgm:pt>
    <dgm:pt modelId="{A59D6B52-4669-41A7-9856-57B9BD7DF96C}" type="sibTrans" cxnId="{E5059743-2BB6-4537-A592-84C8BAF8B1CF}">
      <dgm:prSet/>
      <dgm:spPr/>
      <dgm:t>
        <a:bodyPr/>
        <a:lstStyle/>
        <a:p>
          <a:endParaRPr lang="es-ES"/>
        </a:p>
      </dgm:t>
    </dgm:pt>
    <dgm:pt modelId="{3CFE412A-2419-4255-BA8C-785F6EC55F0A}">
      <dgm:prSet phldrT="[Texto]"/>
      <dgm:spPr/>
      <dgm:t>
        <a:bodyPr/>
        <a:lstStyle/>
        <a:p>
          <a:endParaRPr lang="es-ES" dirty="0"/>
        </a:p>
      </dgm:t>
    </dgm:pt>
    <dgm:pt modelId="{489BAAC3-6A67-4847-A3ED-604E06314BBF}" type="parTrans" cxnId="{499F5D9C-FD2C-43EF-B945-962024923CEC}">
      <dgm:prSet/>
      <dgm:spPr/>
      <dgm:t>
        <a:bodyPr/>
        <a:lstStyle/>
        <a:p>
          <a:endParaRPr lang="es-ES"/>
        </a:p>
      </dgm:t>
    </dgm:pt>
    <dgm:pt modelId="{A1B8C4AC-C14C-4128-B0C9-6622B397F3BD}" type="sibTrans" cxnId="{499F5D9C-FD2C-43EF-B945-962024923CEC}">
      <dgm:prSet/>
      <dgm:spPr/>
      <dgm:t>
        <a:bodyPr/>
        <a:lstStyle/>
        <a:p>
          <a:endParaRPr lang="es-ES"/>
        </a:p>
      </dgm:t>
    </dgm:pt>
    <dgm:pt modelId="{BFD5AA52-8E6E-4B6A-9377-9D1A13C091A1}">
      <dgm:prSet phldrT="[Texto]"/>
      <dgm:spPr/>
      <dgm:t>
        <a:bodyPr/>
        <a:lstStyle/>
        <a:p>
          <a:endParaRPr lang="es-ES" dirty="0"/>
        </a:p>
      </dgm:t>
    </dgm:pt>
    <dgm:pt modelId="{2DCB3D7B-B416-4DA7-A8DA-FB999FA285BB}" type="parTrans" cxnId="{627F5994-217B-4BE8-B320-74611277EC41}">
      <dgm:prSet/>
      <dgm:spPr/>
      <dgm:t>
        <a:bodyPr/>
        <a:lstStyle/>
        <a:p>
          <a:endParaRPr lang="es-ES"/>
        </a:p>
      </dgm:t>
    </dgm:pt>
    <dgm:pt modelId="{3835C3DE-25BF-46C1-97A7-4CF16F46FA4D}" type="sibTrans" cxnId="{627F5994-217B-4BE8-B320-74611277EC41}">
      <dgm:prSet/>
      <dgm:spPr/>
      <dgm:t>
        <a:bodyPr/>
        <a:lstStyle/>
        <a:p>
          <a:endParaRPr lang="es-ES"/>
        </a:p>
      </dgm:t>
    </dgm:pt>
    <dgm:pt modelId="{5C5FD4E6-E1EA-4E86-8F91-1C45AE118086}">
      <dgm:prSet phldrT="[Texto]"/>
      <dgm:spPr/>
      <dgm:t>
        <a:bodyPr/>
        <a:lstStyle/>
        <a:p>
          <a:endParaRPr lang="es-ES" dirty="0"/>
        </a:p>
      </dgm:t>
    </dgm:pt>
    <dgm:pt modelId="{E328E490-4C09-4EF7-B79C-7CF2D1EC119A}" type="parTrans" cxnId="{5A8968B5-AC91-430A-B5AA-07F6483D9501}">
      <dgm:prSet/>
      <dgm:spPr/>
      <dgm:t>
        <a:bodyPr/>
        <a:lstStyle/>
        <a:p>
          <a:endParaRPr lang="es-ES"/>
        </a:p>
      </dgm:t>
    </dgm:pt>
    <dgm:pt modelId="{ED9A126A-E205-482A-A2A5-8CA95E99F4F6}" type="sibTrans" cxnId="{5A8968B5-AC91-430A-B5AA-07F6483D9501}">
      <dgm:prSet/>
      <dgm:spPr/>
      <dgm:t>
        <a:bodyPr/>
        <a:lstStyle/>
        <a:p>
          <a:endParaRPr lang="es-ES"/>
        </a:p>
      </dgm:t>
    </dgm:pt>
    <dgm:pt modelId="{AE2F3F13-29AC-43F9-A6D2-BF1694DB5CC1}">
      <dgm:prSet phldrT="[Texto]"/>
      <dgm:spPr/>
      <dgm:t>
        <a:bodyPr/>
        <a:lstStyle/>
        <a:p>
          <a:endParaRPr lang="es-ES" dirty="0"/>
        </a:p>
      </dgm:t>
    </dgm:pt>
    <dgm:pt modelId="{DA6DA502-93C1-464C-A67E-BDF570DBE826}" type="parTrans" cxnId="{3B7F3713-61D0-4A5B-AA64-733297405127}">
      <dgm:prSet/>
      <dgm:spPr/>
      <dgm:t>
        <a:bodyPr/>
        <a:lstStyle/>
        <a:p>
          <a:endParaRPr lang="es-ES"/>
        </a:p>
      </dgm:t>
    </dgm:pt>
    <dgm:pt modelId="{AF2FE667-0941-4D77-87FF-026F394930D9}" type="sibTrans" cxnId="{3B7F3713-61D0-4A5B-AA64-733297405127}">
      <dgm:prSet/>
      <dgm:spPr/>
      <dgm:t>
        <a:bodyPr/>
        <a:lstStyle/>
        <a:p>
          <a:endParaRPr lang="es-ES"/>
        </a:p>
      </dgm:t>
    </dgm:pt>
    <dgm:pt modelId="{2112DD4A-8DB2-4C3F-A5C5-545B0127868C}">
      <dgm:prSet phldrT="[Texto]"/>
      <dgm:spPr/>
      <dgm:t>
        <a:bodyPr/>
        <a:lstStyle/>
        <a:p>
          <a:endParaRPr lang="es-ES" dirty="0"/>
        </a:p>
      </dgm:t>
    </dgm:pt>
    <dgm:pt modelId="{B8C9DBB2-F6A9-4408-8BFD-E77E1E3CEBCF}" type="parTrans" cxnId="{1C1545F2-3A7C-415E-8D87-2290CFD52CA8}">
      <dgm:prSet/>
      <dgm:spPr/>
      <dgm:t>
        <a:bodyPr/>
        <a:lstStyle/>
        <a:p>
          <a:endParaRPr lang="es-ES"/>
        </a:p>
      </dgm:t>
    </dgm:pt>
    <dgm:pt modelId="{4C8E89F1-D02F-4811-9939-859DE058BD44}" type="sibTrans" cxnId="{1C1545F2-3A7C-415E-8D87-2290CFD52CA8}">
      <dgm:prSet/>
      <dgm:spPr/>
      <dgm:t>
        <a:bodyPr/>
        <a:lstStyle/>
        <a:p>
          <a:endParaRPr lang="es-ES"/>
        </a:p>
      </dgm:t>
    </dgm:pt>
    <dgm:pt modelId="{5F10DC7C-B4B2-4912-AE2A-F854BA9A08A5}">
      <dgm:prSet phldrT="[Texto]"/>
      <dgm:spPr/>
      <dgm:t>
        <a:bodyPr/>
        <a:lstStyle/>
        <a:p>
          <a:endParaRPr lang="es-ES" dirty="0"/>
        </a:p>
      </dgm:t>
    </dgm:pt>
    <dgm:pt modelId="{5A72374D-09C1-41E8-AA31-0C818ED7A9DD}" type="parTrans" cxnId="{FE536BF7-09B4-4FA9-B913-D614ED40C2E9}">
      <dgm:prSet/>
      <dgm:spPr/>
      <dgm:t>
        <a:bodyPr/>
        <a:lstStyle/>
        <a:p>
          <a:endParaRPr lang="es-ES"/>
        </a:p>
      </dgm:t>
    </dgm:pt>
    <dgm:pt modelId="{E8E64992-38C4-4897-86B8-4A6E06CB359A}" type="sibTrans" cxnId="{FE536BF7-09B4-4FA9-B913-D614ED40C2E9}">
      <dgm:prSet/>
      <dgm:spPr/>
      <dgm:t>
        <a:bodyPr/>
        <a:lstStyle/>
        <a:p>
          <a:endParaRPr lang="es-ES"/>
        </a:p>
      </dgm:t>
    </dgm:pt>
    <dgm:pt modelId="{C4C1BA4D-70AF-4D0D-A8CE-B1602AA57F3C}">
      <dgm:prSet phldrT="[Texto]"/>
      <dgm:spPr/>
      <dgm:t>
        <a:bodyPr/>
        <a:lstStyle/>
        <a:p>
          <a:endParaRPr lang="es-ES" dirty="0"/>
        </a:p>
      </dgm:t>
    </dgm:pt>
    <dgm:pt modelId="{DDE95931-8B9E-4056-8D45-4231EFA222DF}" type="parTrans" cxnId="{5EE6D7F8-8BFF-45AB-B1AD-0D2E635D8B58}">
      <dgm:prSet/>
      <dgm:spPr/>
      <dgm:t>
        <a:bodyPr/>
        <a:lstStyle/>
        <a:p>
          <a:endParaRPr lang="es-ES"/>
        </a:p>
      </dgm:t>
    </dgm:pt>
    <dgm:pt modelId="{1F2DB3E2-A79B-47FD-AB2B-369492144C90}" type="sibTrans" cxnId="{5EE6D7F8-8BFF-45AB-B1AD-0D2E635D8B58}">
      <dgm:prSet/>
      <dgm:spPr/>
      <dgm:t>
        <a:bodyPr/>
        <a:lstStyle/>
        <a:p>
          <a:endParaRPr lang="es-ES"/>
        </a:p>
      </dgm:t>
    </dgm:pt>
    <dgm:pt modelId="{38B589BF-80DB-4012-9882-5FB91938CF8B}">
      <dgm:prSet phldrT="[Texto]"/>
      <dgm:spPr/>
      <dgm:t>
        <a:bodyPr/>
        <a:lstStyle/>
        <a:p>
          <a:endParaRPr lang="es-ES" dirty="0"/>
        </a:p>
      </dgm:t>
    </dgm:pt>
    <dgm:pt modelId="{121B8BE2-82A8-4FB3-85DF-50977770B917}" type="parTrans" cxnId="{CCBA0FC9-02CC-4FC3-90CE-6D923EA35E95}">
      <dgm:prSet/>
      <dgm:spPr/>
      <dgm:t>
        <a:bodyPr/>
        <a:lstStyle/>
        <a:p>
          <a:endParaRPr lang="es-ES"/>
        </a:p>
      </dgm:t>
    </dgm:pt>
    <dgm:pt modelId="{B3140A3D-119E-4AFE-AE6C-EA7C62F8CCBF}" type="sibTrans" cxnId="{CCBA0FC9-02CC-4FC3-90CE-6D923EA35E95}">
      <dgm:prSet/>
      <dgm:spPr/>
      <dgm:t>
        <a:bodyPr/>
        <a:lstStyle/>
        <a:p>
          <a:endParaRPr lang="es-ES"/>
        </a:p>
      </dgm:t>
    </dgm:pt>
    <dgm:pt modelId="{8FB5A83D-0E08-421A-B891-10033996973E}">
      <dgm:prSet phldrT="[Texto]"/>
      <dgm:spPr/>
      <dgm:t>
        <a:bodyPr/>
        <a:lstStyle/>
        <a:p>
          <a:endParaRPr lang="es-ES" dirty="0"/>
        </a:p>
      </dgm:t>
    </dgm:pt>
    <dgm:pt modelId="{D8BC4320-2AB2-443C-9D23-A40B720D0F79}" type="parTrans" cxnId="{FDC2C90D-6B34-4A78-AD36-B18492CF2668}">
      <dgm:prSet/>
      <dgm:spPr/>
      <dgm:t>
        <a:bodyPr/>
        <a:lstStyle/>
        <a:p>
          <a:endParaRPr lang="es-ES"/>
        </a:p>
      </dgm:t>
    </dgm:pt>
    <dgm:pt modelId="{6DAD8444-57C1-4CEF-8BBC-E1F4DD26A2C3}" type="sibTrans" cxnId="{FDC2C90D-6B34-4A78-AD36-B18492CF2668}">
      <dgm:prSet/>
      <dgm:spPr/>
      <dgm:t>
        <a:bodyPr/>
        <a:lstStyle/>
        <a:p>
          <a:endParaRPr lang="es-ES"/>
        </a:p>
      </dgm:t>
    </dgm:pt>
    <dgm:pt modelId="{B41DE413-D589-4600-A4C1-0C7683381A4A}">
      <dgm:prSet phldrT="[Texto]"/>
      <dgm:spPr/>
      <dgm:t>
        <a:bodyPr/>
        <a:lstStyle/>
        <a:p>
          <a:endParaRPr lang="es-ES" dirty="0"/>
        </a:p>
      </dgm:t>
    </dgm:pt>
    <dgm:pt modelId="{7E5A27C8-50EF-461A-BE0F-7DABB32E870D}" type="parTrans" cxnId="{159D08D1-3808-4019-B16E-5E2BF932EB5A}">
      <dgm:prSet/>
      <dgm:spPr/>
      <dgm:t>
        <a:bodyPr/>
        <a:lstStyle/>
        <a:p>
          <a:endParaRPr lang="es-ES"/>
        </a:p>
      </dgm:t>
    </dgm:pt>
    <dgm:pt modelId="{AEDA7EF7-A16B-4C16-AC1C-12E1576B6487}" type="sibTrans" cxnId="{159D08D1-3808-4019-B16E-5E2BF932EB5A}">
      <dgm:prSet/>
      <dgm:spPr/>
      <dgm:t>
        <a:bodyPr/>
        <a:lstStyle/>
        <a:p>
          <a:endParaRPr lang="es-ES"/>
        </a:p>
      </dgm:t>
    </dgm:pt>
    <dgm:pt modelId="{91B92E19-E58B-4815-A685-66B97D0D16F4}">
      <dgm:prSet phldrT="[Texto]"/>
      <dgm:spPr/>
      <dgm:t>
        <a:bodyPr/>
        <a:lstStyle/>
        <a:p>
          <a:endParaRPr lang="es-ES" dirty="0"/>
        </a:p>
      </dgm:t>
    </dgm:pt>
    <dgm:pt modelId="{F895A341-6E1D-4896-82F0-8DA29D59A242}" type="parTrans" cxnId="{C61AEDED-BFDD-4603-9C7E-5C17C6703B13}">
      <dgm:prSet/>
      <dgm:spPr/>
      <dgm:t>
        <a:bodyPr/>
        <a:lstStyle/>
        <a:p>
          <a:endParaRPr lang="es-ES"/>
        </a:p>
      </dgm:t>
    </dgm:pt>
    <dgm:pt modelId="{0288C530-F085-4343-BA70-1EE30001AED0}" type="sibTrans" cxnId="{C61AEDED-BFDD-4603-9C7E-5C17C6703B13}">
      <dgm:prSet/>
      <dgm:spPr/>
      <dgm:t>
        <a:bodyPr/>
        <a:lstStyle/>
        <a:p>
          <a:endParaRPr lang="es-ES"/>
        </a:p>
      </dgm:t>
    </dgm:pt>
    <dgm:pt modelId="{AC1643D4-DD95-4AB5-B103-1E56998E9CEA}">
      <dgm:prSet phldrT="[Texto]"/>
      <dgm:spPr/>
      <dgm:t>
        <a:bodyPr/>
        <a:lstStyle/>
        <a:p>
          <a:endParaRPr lang="es-ES" dirty="0"/>
        </a:p>
      </dgm:t>
    </dgm:pt>
    <dgm:pt modelId="{BEE983EF-0DF0-4E93-A211-AB812D6F83C2}" type="parTrans" cxnId="{B179281E-D981-48DA-AAE7-D774CA061F0F}">
      <dgm:prSet/>
      <dgm:spPr/>
      <dgm:t>
        <a:bodyPr/>
        <a:lstStyle/>
        <a:p>
          <a:endParaRPr lang="es-ES"/>
        </a:p>
      </dgm:t>
    </dgm:pt>
    <dgm:pt modelId="{89ECCA8E-0ABA-4E3F-9165-5EA9BEFA59D0}" type="sibTrans" cxnId="{B179281E-D981-48DA-AAE7-D774CA061F0F}">
      <dgm:prSet/>
      <dgm:spPr/>
      <dgm:t>
        <a:bodyPr/>
        <a:lstStyle/>
        <a:p>
          <a:endParaRPr lang="es-ES"/>
        </a:p>
      </dgm:t>
    </dgm:pt>
    <dgm:pt modelId="{DD810205-6573-4E99-ABB6-540B76754955}">
      <dgm:prSet phldrT="[Texto]"/>
      <dgm:spPr/>
      <dgm:t>
        <a:bodyPr/>
        <a:lstStyle/>
        <a:p>
          <a:endParaRPr lang="es-ES" dirty="0"/>
        </a:p>
      </dgm:t>
    </dgm:pt>
    <dgm:pt modelId="{14FB264C-2B49-4BAE-A263-814596A346E8}" type="parTrans" cxnId="{DF44F794-DA4C-424E-AC73-491DC94DFF05}">
      <dgm:prSet/>
      <dgm:spPr/>
      <dgm:t>
        <a:bodyPr/>
        <a:lstStyle/>
        <a:p>
          <a:endParaRPr lang="es-ES"/>
        </a:p>
      </dgm:t>
    </dgm:pt>
    <dgm:pt modelId="{496B8696-7E26-4CC4-9158-30CEA7FD1C14}" type="sibTrans" cxnId="{DF44F794-DA4C-424E-AC73-491DC94DFF05}">
      <dgm:prSet/>
      <dgm:spPr/>
      <dgm:t>
        <a:bodyPr/>
        <a:lstStyle/>
        <a:p>
          <a:endParaRPr lang="es-ES"/>
        </a:p>
      </dgm:t>
    </dgm:pt>
    <dgm:pt modelId="{62E211D2-B3B0-49CC-AABF-66FBBBFA2138}">
      <dgm:prSet phldrT="[Texto]"/>
      <dgm:spPr/>
      <dgm:t>
        <a:bodyPr/>
        <a:lstStyle/>
        <a:p>
          <a:endParaRPr lang="es-ES" dirty="0"/>
        </a:p>
      </dgm:t>
    </dgm:pt>
    <dgm:pt modelId="{844211F1-629F-4ADD-9DE4-D53ED3852C5B}" type="parTrans" cxnId="{42827FE4-0FA6-4641-95BF-9894B90157CB}">
      <dgm:prSet/>
      <dgm:spPr/>
      <dgm:t>
        <a:bodyPr/>
        <a:lstStyle/>
        <a:p>
          <a:endParaRPr lang="es-ES"/>
        </a:p>
      </dgm:t>
    </dgm:pt>
    <dgm:pt modelId="{2919BFC2-D959-43CF-8AF2-012AE82D76FB}" type="sibTrans" cxnId="{42827FE4-0FA6-4641-95BF-9894B90157CB}">
      <dgm:prSet/>
      <dgm:spPr/>
      <dgm:t>
        <a:bodyPr/>
        <a:lstStyle/>
        <a:p>
          <a:endParaRPr lang="es-ES"/>
        </a:p>
      </dgm:t>
    </dgm:pt>
    <dgm:pt modelId="{15780C7F-F6AC-4AB1-9AD4-2C163660D9AA}" type="pres">
      <dgm:prSet presAssocID="{4D88A65F-93F6-4F0D-B260-E5C6F2FF8C66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A2ECCA9-163F-4F59-8A8A-7693C1681E91}" type="pres">
      <dgm:prSet presAssocID="{4F83E1E7-A229-4EC8-86F0-4DC7A72AF503}" presName="composite" presStyleCnt="0"/>
      <dgm:spPr/>
    </dgm:pt>
    <dgm:pt modelId="{8E55EEE2-6092-4CE0-B58C-240A93F68A81}" type="pres">
      <dgm:prSet presAssocID="{4F83E1E7-A229-4EC8-86F0-4DC7A72AF503}" presName="rect2" presStyleLbl="revTx" presStyleIdx="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D9A3A-DF2D-479F-A581-3AF409991C0F}" type="pres">
      <dgm:prSet presAssocID="{4F83E1E7-A229-4EC8-86F0-4DC7A72AF503}" presName="rect1" presStyleLbl="alignImgPlace1" presStyleIdx="0" presStyleCnt="56"/>
      <dgm:spPr>
        <a:solidFill>
          <a:schemeClr val="accent1">
            <a:lumMod val="75000"/>
          </a:schemeClr>
        </a:solidFill>
      </dgm:spPr>
    </dgm:pt>
    <dgm:pt modelId="{790F3BE6-7B59-4263-B82F-D38774CCF4A1}" type="pres">
      <dgm:prSet presAssocID="{4138D8A4-CE7F-473E-9E13-7DA5C2E400F2}" presName="sibTrans" presStyleCnt="0"/>
      <dgm:spPr/>
    </dgm:pt>
    <dgm:pt modelId="{5C967FEF-42F9-4C40-9B7E-41133091BC01}" type="pres">
      <dgm:prSet presAssocID="{EB3AB20B-130C-427C-9007-E97FBAB5DE06}" presName="composite" presStyleCnt="0"/>
      <dgm:spPr/>
    </dgm:pt>
    <dgm:pt modelId="{CC46750C-BF34-40C5-9DA2-207FAEE2A671}" type="pres">
      <dgm:prSet presAssocID="{EB3AB20B-130C-427C-9007-E97FBAB5DE06}" presName="rect2" presStyleLbl="revTx" presStyleIdx="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EFFEFE-E89B-44CE-97B2-C5911459516A}" type="pres">
      <dgm:prSet presAssocID="{EB3AB20B-130C-427C-9007-E97FBAB5DE06}" presName="rect1" presStyleLbl="alignImgPlace1" presStyleIdx="1" presStyleCnt="56"/>
      <dgm:spPr>
        <a:solidFill>
          <a:schemeClr val="accent1">
            <a:lumMod val="75000"/>
          </a:schemeClr>
        </a:solidFill>
      </dgm:spPr>
    </dgm:pt>
    <dgm:pt modelId="{456EC4DB-9520-4F3C-AB1F-C9876C976C35}" type="pres">
      <dgm:prSet presAssocID="{D9B9479C-DFFE-4F84-85CE-DCA99EAC9F8B}" presName="sibTrans" presStyleCnt="0"/>
      <dgm:spPr/>
    </dgm:pt>
    <dgm:pt modelId="{DFF4F7E5-ACB1-4A38-B52A-365CCBD3C0AF}" type="pres">
      <dgm:prSet presAssocID="{E4297B69-2FA3-4F2D-9ABA-4E0D5F80705D}" presName="composite" presStyleCnt="0"/>
      <dgm:spPr/>
    </dgm:pt>
    <dgm:pt modelId="{C20F6306-43B4-4B61-8325-CAFFA09EF7AF}" type="pres">
      <dgm:prSet presAssocID="{E4297B69-2FA3-4F2D-9ABA-4E0D5F80705D}" presName="rect2" presStyleLbl="revTx" presStyleIdx="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24A41F-DFAE-414C-8263-46BA0D9644B9}" type="pres">
      <dgm:prSet presAssocID="{E4297B69-2FA3-4F2D-9ABA-4E0D5F80705D}" presName="rect1" presStyleLbl="alignImgPlace1" presStyleIdx="2" presStyleCnt="56"/>
      <dgm:spPr>
        <a:solidFill>
          <a:schemeClr val="accent1">
            <a:lumMod val="40000"/>
            <a:lumOff val="60000"/>
          </a:schemeClr>
        </a:solidFill>
      </dgm:spPr>
    </dgm:pt>
    <dgm:pt modelId="{BA40A3B5-5137-4A83-B013-7AF4B0B4B7B3}" type="pres">
      <dgm:prSet presAssocID="{95098DEE-04C3-4A7F-B859-B653201C4B9E}" presName="sibTrans" presStyleCnt="0"/>
      <dgm:spPr/>
    </dgm:pt>
    <dgm:pt modelId="{265939D3-0EAA-4935-8309-3F169DAC28DB}" type="pres">
      <dgm:prSet presAssocID="{BAE60AB7-91A9-4BAE-9CCA-63E500B8CC6E}" presName="composite" presStyleCnt="0"/>
      <dgm:spPr/>
    </dgm:pt>
    <dgm:pt modelId="{1B31DB01-420F-4048-82BE-A592522B246D}" type="pres">
      <dgm:prSet presAssocID="{BAE60AB7-91A9-4BAE-9CCA-63E500B8CC6E}" presName="rect2" presStyleLbl="revTx" presStyleIdx="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9BBE63-8530-42C5-9322-31E6D204912C}" type="pres">
      <dgm:prSet presAssocID="{BAE60AB7-91A9-4BAE-9CCA-63E500B8CC6E}" presName="rect1" presStyleLbl="alignImgPlace1" presStyleIdx="3" presStyleCnt="56"/>
      <dgm:spPr>
        <a:solidFill>
          <a:schemeClr val="accent1">
            <a:lumMod val="40000"/>
            <a:lumOff val="60000"/>
          </a:schemeClr>
        </a:solidFill>
      </dgm:spPr>
    </dgm:pt>
    <dgm:pt modelId="{18C80260-C959-4DB2-82B2-769A09061A65}" type="pres">
      <dgm:prSet presAssocID="{24B71689-7524-4638-84EE-DFA3E2B30081}" presName="sibTrans" presStyleCnt="0"/>
      <dgm:spPr/>
    </dgm:pt>
    <dgm:pt modelId="{8DD19393-15B8-4721-BA5C-0E379FECE762}" type="pres">
      <dgm:prSet presAssocID="{B41DE413-D589-4600-A4C1-0C7683381A4A}" presName="composite" presStyleCnt="0"/>
      <dgm:spPr/>
    </dgm:pt>
    <dgm:pt modelId="{C128C297-9C9F-4699-B73F-D2F21C0AEE05}" type="pres">
      <dgm:prSet presAssocID="{B41DE413-D589-4600-A4C1-0C7683381A4A}" presName="rect2" presStyleLbl="revTx" presStyleIdx="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E549AF-9B76-41F3-8747-5CF31F60E399}" type="pres">
      <dgm:prSet presAssocID="{B41DE413-D589-4600-A4C1-0C7683381A4A}" presName="rect1" presStyleLbl="alignImgPlace1" presStyleIdx="4" presStyleCnt="56"/>
      <dgm:spPr>
        <a:solidFill>
          <a:schemeClr val="accent1">
            <a:lumMod val="40000"/>
            <a:lumOff val="60000"/>
          </a:schemeClr>
        </a:solidFill>
      </dgm:spPr>
    </dgm:pt>
    <dgm:pt modelId="{0BB0F504-69C5-4D25-8BFB-E3811B59E136}" type="pres">
      <dgm:prSet presAssocID="{AEDA7EF7-A16B-4C16-AC1C-12E1576B6487}" presName="sibTrans" presStyleCnt="0"/>
      <dgm:spPr/>
    </dgm:pt>
    <dgm:pt modelId="{891395C5-7943-4A1B-9C93-720267973E44}" type="pres">
      <dgm:prSet presAssocID="{91B92E19-E58B-4815-A685-66B97D0D16F4}" presName="composite" presStyleCnt="0"/>
      <dgm:spPr/>
    </dgm:pt>
    <dgm:pt modelId="{F42E7DE3-B092-4692-9ED4-DE65244232E4}" type="pres">
      <dgm:prSet presAssocID="{91B92E19-E58B-4815-A685-66B97D0D16F4}" presName="rect2" presStyleLbl="revTx" presStyleIdx="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6C4235-9208-4ADE-8026-DC22BD01F4C3}" type="pres">
      <dgm:prSet presAssocID="{91B92E19-E58B-4815-A685-66B97D0D16F4}" presName="rect1" presStyleLbl="alignImgPlace1" presStyleIdx="5" presStyleCnt="56"/>
      <dgm:spPr>
        <a:solidFill>
          <a:schemeClr val="accent1">
            <a:lumMod val="40000"/>
            <a:lumOff val="60000"/>
          </a:schemeClr>
        </a:solidFill>
      </dgm:spPr>
    </dgm:pt>
    <dgm:pt modelId="{8C692A12-D3B3-42FF-8D40-29CEEB01F0C0}" type="pres">
      <dgm:prSet presAssocID="{0288C530-F085-4343-BA70-1EE30001AED0}" presName="sibTrans" presStyleCnt="0"/>
      <dgm:spPr/>
    </dgm:pt>
    <dgm:pt modelId="{772C75E2-E9D6-4B70-BB00-DEC775CE6DCD}" type="pres">
      <dgm:prSet presAssocID="{AC1643D4-DD95-4AB5-B103-1E56998E9CEA}" presName="composite" presStyleCnt="0"/>
      <dgm:spPr/>
    </dgm:pt>
    <dgm:pt modelId="{06DE96CA-599D-418E-BB14-67E17D25FBD0}" type="pres">
      <dgm:prSet presAssocID="{AC1643D4-DD95-4AB5-B103-1E56998E9CEA}" presName="rect2" presStyleLbl="revTx" presStyleIdx="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AF4C16-1B54-4CDB-85E6-57091B2F25C5}" type="pres">
      <dgm:prSet presAssocID="{AC1643D4-DD95-4AB5-B103-1E56998E9CEA}" presName="rect1" presStyleLbl="alignImgPlace1" presStyleIdx="6" presStyleCnt="56"/>
      <dgm:spPr>
        <a:solidFill>
          <a:schemeClr val="accent1">
            <a:lumMod val="40000"/>
            <a:lumOff val="60000"/>
          </a:schemeClr>
        </a:solidFill>
      </dgm:spPr>
    </dgm:pt>
    <dgm:pt modelId="{0FA9ABD5-907E-4537-9C86-C0D58A23C306}" type="pres">
      <dgm:prSet presAssocID="{89ECCA8E-0ABA-4E3F-9165-5EA9BEFA59D0}" presName="sibTrans" presStyleCnt="0"/>
      <dgm:spPr/>
    </dgm:pt>
    <dgm:pt modelId="{667EF583-F478-458B-8DB5-650437935312}" type="pres">
      <dgm:prSet presAssocID="{DD810205-6573-4E99-ABB6-540B76754955}" presName="composite" presStyleCnt="0"/>
      <dgm:spPr/>
    </dgm:pt>
    <dgm:pt modelId="{FE36F7DA-7A2E-4D03-B9F7-F840DE94456A}" type="pres">
      <dgm:prSet presAssocID="{DD810205-6573-4E99-ABB6-540B76754955}" presName="rect2" presStyleLbl="revTx" presStyleIdx="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7A07-1E42-47FB-8C69-AD96868DF9A9}" type="pres">
      <dgm:prSet presAssocID="{DD810205-6573-4E99-ABB6-540B76754955}" presName="rect1" presStyleLbl="alignImgPlace1" presStyleIdx="7" presStyleCnt="56"/>
      <dgm:spPr>
        <a:solidFill>
          <a:schemeClr val="accent1">
            <a:lumMod val="40000"/>
            <a:lumOff val="60000"/>
          </a:schemeClr>
        </a:solidFill>
      </dgm:spPr>
    </dgm:pt>
    <dgm:pt modelId="{F5B38717-854D-4C78-951B-98B2E59FAECB}" type="pres">
      <dgm:prSet presAssocID="{496B8696-7E26-4CC4-9158-30CEA7FD1C14}" presName="sibTrans" presStyleCnt="0"/>
      <dgm:spPr/>
    </dgm:pt>
    <dgm:pt modelId="{680F87E8-C68A-4498-9337-237E46C9C38E}" type="pres">
      <dgm:prSet presAssocID="{62E211D2-B3B0-49CC-AABF-66FBBBFA2138}" presName="composite" presStyleCnt="0"/>
      <dgm:spPr/>
    </dgm:pt>
    <dgm:pt modelId="{CFC7F154-65B1-4ED3-B187-D0883FD67C6A}" type="pres">
      <dgm:prSet presAssocID="{62E211D2-B3B0-49CC-AABF-66FBBBFA2138}" presName="rect2" presStyleLbl="revTx" presStyleIdx="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1F219A-A8EF-4999-A84C-F62ED952BBEF}" type="pres">
      <dgm:prSet presAssocID="{62E211D2-B3B0-49CC-AABF-66FBBBFA2138}" presName="rect1" presStyleLbl="alignImgPlace1" presStyleIdx="8" presStyleCnt="56"/>
      <dgm:spPr>
        <a:solidFill>
          <a:schemeClr val="accent1">
            <a:lumMod val="40000"/>
            <a:lumOff val="60000"/>
          </a:schemeClr>
        </a:solidFill>
      </dgm:spPr>
    </dgm:pt>
    <dgm:pt modelId="{F76D44FE-D168-4959-8420-BB3941FD007B}" type="pres">
      <dgm:prSet presAssocID="{2919BFC2-D959-43CF-8AF2-012AE82D76FB}" presName="sibTrans" presStyleCnt="0"/>
      <dgm:spPr/>
    </dgm:pt>
    <dgm:pt modelId="{BD3EFC5F-326C-4A57-BF06-B42309727F11}" type="pres">
      <dgm:prSet presAssocID="{8FB5A83D-0E08-421A-B891-10033996973E}" presName="composite" presStyleCnt="0"/>
      <dgm:spPr/>
    </dgm:pt>
    <dgm:pt modelId="{F6604BBB-2B03-418B-BD69-294713BCFA18}" type="pres">
      <dgm:prSet presAssocID="{8FB5A83D-0E08-421A-B891-10033996973E}" presName="rect2" presStyleLbl="revTx" presStyleIdx="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D0C8C-010C-4064-AD1E-D6C6C97EF614}" type="pres">
      <dgm:prSet presAssocID="{8FB5A83D-0E08-421A-B891-10033996973E}" presName="rect1" presStyleLbl="alignImgPlace1" presStyleIdx="9" presStyleCnt="56"/>
      <dgm:spPr>
        <a:solidFill>
          <a:schemeClr val="accent1">
            <a:lumMod val="40000"/>
            <a:lumOff val="60000"/>
          </a:schemeClr>
        </a:solidFill>
      </dgm:spPr>
    </dgm:pt>
    <dgm:pt modelId="{F1139443-E632-4445-8AB2-C5157CCC223F}" type="pres">
      <dgm:prSet presAssocID="{6DAD8444-57C1-4CEF-8BBC-E1F4DD26A2C3}" presName="sibTrans" presStyleCnt="0"/>
      <dgm:spPr/>
    </dgm:pt>
    <dgm:pt modelId="{8927DB5B-1F01-48D2-B005-441C9B169163}" type="pres">
      <dgm:prSet presAssocID="{721442C1-AEA3-408C-BD5D-B7D66356C149}" presName="composite" presStyleCnt="0"/>
      <dgm:spPr/>
    </dgm:pt>
    <dgm:pt modelId="{202F3950-820C-4883-9C40-189B06F26AF6}" type="pres">
      <dgm:prSet presAssocID="{721442C1-AEA3-408C-BD5D-B7D66356C149}" presName="rect2" presStyleLbl="revTx" presStyleIdx="1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4F3838-B536-4B0C-B47D-AA094CC90E00}" type="pres">
      <dgm:prSet presAssocID="{721442C1-AEA3-408C-BD5D-B7D66356C149}" presName="rect1" presStyleLbl="alignImgPlace1" presStyleIdx="10" presStyleCnt="56"/>
      <dgm:spPr>
        <a:solidFill>
          <a:schemeClr val="accent1">
            <a:lumMod val="40000"/>
            <a:lumOff val="60000"/>
          </a:schemeClr>
        </a:solidFill>
      </dgm:spPr>
    </dgm:pt>
    <dgm:pt modelId="{883814E3-90F6-4FB7-92C0-C3D6623C3B92}" type="pres">
      <dgm:prSet presAssocID="{510F6CF0-97DD-4DEA-B08D-2F8C1A6DE662}" presName="sibTrans" presStyleCnt="0"/>
      <dgm:spPr/>
    </dgm:pt>
    <dgm:pt modelId="{C54BAAAD-E7F6-4039-98C1-62D958A7E29E}" type="pres">
      <dgm:prSet presAssocID="{B4F7D41A-A483-4FB9-A672-14092D7183AE}" presName="composite" presStyleCnt="0"/>
      <dgm:spPr/>
    </dgm:pt>
    <dgm:pt modelId="{DE76088E-5339-433C-A0B2-2C90B101E874}" type="pres">
      <dgm:prSet presAssocID="{B4F7D41A-A483-4FB9-A672-14092D7183AE}" presName="rect2" presStyleLbl="revTx" presStyleIdx="1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B91570-774E-4A37-AF8E-229E0F81AB43}" type="pres">
      <dgm:prSet presAssocID="{B4F7D41A-A483-4FB9-A672-14092D7183AE}" presName="rect1" presStyleLbl="alignImgPlace1" presStyleIdx="11" presStyleCnt="56"/>
      <dgm:spPr>
        <a:solidFill>
          <a:schemeClr val="accent1">
            <a:lumMod val="75000"/>
          </a:schemeClr>
        </a:solidFill>
      </dgm:spPr>
    </dgm:pt>
    <dgm:pt modelId="{C1A11ADC-FF92-4517-AAE2-3323F4A8ADF2}" type="pres">
      <dgm:prSet presAssocID="{6C385B51-1AF1-4D5A-B5A6-54E58837A201}" presName="sibTrans" presStyleCnt="0"/>
      <dgm:spPr/>
    </dgm:pt>
    <dgm:pt modelId="{6818B153-704F-4861-AEB8-8535E7F1B3C1}" type="pres">
      <dgm:prSet presAssocID="{FCE34E18-F4ED-46F5-906C-0243E6FD73E0}" presName="composite" presStyleCnt="0"/>
      <dgm:spPr/>
    </dgm:pt>
    <dgm:pt modelId="{F21F686E-56F3-4409-9864-8CEE98943ACD}" type="pres">
      <dgm:prSet presAssocID="{FCE34E18-F4ED-46F5-906C-0243E6FD73E0}" presName="rect2" presStyleLbl="revTx" presStyleIdx="1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7A25FC-E829-488A-9E96-D69C6161AE80}" type="pres">
      <dgm:prSet presAssocID="{FCE34E18-F4ED-46F5-906C-0243E6FD73E0}" presName="rect1" presStyleLbl="alignImgPlace1" presStyleIdx="12" presStyleCnt="56"/>
      <dgm:spPr>
        <a:solidFill>
          <a:schemeClr val="accent1">
            <a:lumMod val="40000"/>
            <a:lumOff val="60000"/>
          </a:schemeClr>
        </a:solidFill>
      </dgm:spPr>
    </dgm:pt>
    <dgm:pt modelId="{0E003B9B-D173-46EE-B1A2-1786359EFC9C}" type="pres">
      <dgm:prSet presAssocID="{F6CB4445-0F6B-4140-9889-DAB922EDA421}" presName="sibTrans" presStyleCnt="0"/>
      <dgm:spPr/>
    </dgm:pt>
    <dgm:pt modelId="{FA885DBF-333E-4089-B4E6-3F9AAF3509BB}" type="pres">
      <dgm:prSet presAssocID="{2B7AD84F-078A-4846-A01E-87D6160811EE}" presName="composite" presStyleCnt="0"/>
      <dgm:spPr/>
    </dgm:pt>
    <dgm:pt modelId="{BD2B4A75-58E2-4F7E-8C2A-28F815F98BBE}" type="pres">
      <dgm:prSet presAssocID="{2B7AD84F-078A-4846-A01E-87D6160811EE}" presName="rect2" presStyleLbl="revTx" presStyleIdx="1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D9D9A5-915E-489F-A45C-CFF14007B8D6}" type="pres">
      <dgm:prSet presAssocID="{2B7AD84F-078A-4846-A01E-87D6160811EE}" presName="rect1" presStyleLbl="alignImgPlace1" presStyleIdx="13" presStyleCnt="56"/>
      <dgm:spPr>
        <a:solidFill>
          <a:schemeClr val="accent1">
            <a:lumMod val="40000"/>
            <a:lumOff val="60000"/>
          </a:schemeClr>
        </a:solidFill>
      </dgm:spPr>
    </dgm:pt>
    <dgm:pt modelId="{675237A2-2353-421B-BEFD-ADDB2512389E}" type="pres">
      <dgm:prSet presAssocID="{E1B1E0AE-D401-4F6A-8C3A-3861BF9FD417}" presName="sibTrans" presStyleCnt="0"/>
      <dgm:spPr/>
    </dgm:pt>
    <dgm:pt modelId="{FF9DD7F7-588C-410F-851C-06CB71C537CA}" type="pres">
      <dgm:prSet presAssocID="{C71B0452-69BC-4E54-82C8-D89D078CB5CE}" presName="composite" presStyleCnt="0"/>
      <dgm:spPr/>
    </dgm:pt>
    <dgm:pt modelId="{D93E643B-A6D6-4EED-9D55-20742244C48A}" type="pres">
      <dgm:prSet presAssocID="{C71B0452-69BC-4E54-82C8-D89D078CB5CE}" presName="rect2" presStyleLbl="revTx" presStyleIdx="1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A0FE8C-5C88-486C-97A3-D12410EE0481}" type="pres">
      <dgm:prSet presAssocID="{C71B0452-69BC-4E54-82C8-D89D078CB5CE}" presName="rect1" presStyleLbl="alignImgPlace1" presStyleIdx="14" presStyleCnt="56"/>
      <dgm:spPr>
        <a:solidFill>
          <a:schemeClr val="accent1">
            <a:lumMod val="40000"/>
            <a:lumOff val="60000"/>
          </a:schemeClr>
        </a:solidFill>
      </dgm:spPr>
    </dgm:pt>
    <dgm:pt modelId="{804E31DE-4166-4AF7-BD3F-04E3E1D3A304}" type="pres">
      <dgm:prSet presAssocID="{5E8D89C8-3322-4154-B82B-41B679C3CCEF}" presName="sibTrans" presStyleCnt="0"/>
      <dgm:spPr/>
    </dgm:pt>
    <dgm:pt modelId="{8C5A1CEE-2552-4F6F-B9DD-AE81809C543F}" type="pres">
      <dgm:prSet presAssocID="{8E951791-2320-452C-AB0F-98AD5E75A202}" presName="composite" presStyleCnt="0"/>
      <dgm:spPr/>
    </dgm:pt>
    <dgm:pt modelId="{CBD764E7-CD24-4F8B-9DC6-02CD264D06BE}" type="pres">
      <dgm:prSet presAssocID="{8E951791-2320-452C-AB0F-98AD5E75A202}" presName="rect2" presStyleLbl="revTx" presStyleIdx="1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634879-2EC4-45DD-96D8-ACD97B4B43BE}" type="pres">
      <dgm:prSet presAssocID="{8E951791-2320-452C-AB0F-98AD5E75A202}" presName="rect1" presStyleLbl="alignImgPlace1" presStyleIdx="15" presStyleCnt="56"/>
      <dgm:spPr>
        <a:solidFill>
          <a:schemeClr val="accent1">
            <a:lumMod val="40000"/>
            <a:lumOff val="60000"/>
          </a:schemeClr>
        </a:solidFill>
      </dgm:spPr>
    </dgm:pt>
    <dgm:pt modelId="{1B0E60AA-05DA-4D3E-8CEF-C3D499022F01}" type="pres">
      <dgm:prSet presAssocID="{4F6C799A-ED4B-480A-A58F-E293D73A8BD7}" presName="sibTrans" presStyleCnt="0"/>
      <dgm:spPr/>
    </dgm:pt>
    <dgm:pt modelId="{F2B0FE67-0247-41AD-A61A-B3F2E96B525D}" type="pres">
      <dgm:prSet presAssocID="{657D7664-E2A3-481D-B50C-EA9486174A3E}" presName="composite" presStyleCnt="0"/>
      <dgm:spPr/>
    </dgm:pt>
    <dgm:pt modelId="{D863485D-497A-4E12-97F8-C66F8B766055}" type="pres">
      <dgm:prSet presAssocID="{657D7664-E2A3-481D-B50C-EA9486174A3E}" presName="rect2" presStyleLbl="revTx" presStyleIdx="1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9FD77-1E36-4930-AA13-8C42610BCE4B}" type="pres">
      <dgm:prSet presAssocID="{657D7664-E2A3-481D-B50C-EA9486174A3E}" presName="rect1" presStyleLbl="alignImgPlace1" presStyleIdx="16" presStyleCnt="56"/>
      <dgm:spPr>
        <a:solidFill>
          <a:schemeClr val="accent1">
            <a:lumMod val="40000"/>
            <a:lumOff val="60000"/>
          </a:schemeClr>
        </a:solidFill>
      </dgm:spPr>
    </dgm:pt>
    <dgm:pt modelId="{D1E2A1C4-16AF-4C34-A49A-1E04BDFBC0D2}" type="pres">
      <dgm:prSet presAssocID="{379CDFF3-9E73-4459-A843-6EEA5550D7B7}" presName="sibTrans" presStyleCnt="0"/>
      <dgm:spPr/>
    </dgm:pt>
    <dgm:pt modelId="{D84EFD20-3AC4-491E-B172-21F6FD9B27FE}" type="pres">
      <dgm:prSet presAssocID="{DA0FE6DE-5C53-4CE6-B2C7-E5B589175C73}" presName="composite" presStyleCnt="0"/>
      <dgm:spPr/>
    </dgm:pt>
    <dgm:pt modelId="{ADBB781F-7283-4C90-9A17-E19CBCC3AB34}" type="pres">
      <dgm:prSet presAssocID="{DA0FE6DE-5C53-4CE6-B2C7-E5B589175C73}" presName="rect2" presStyleLbl="revTx" presStyleIdx="1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6B044-F869-4203-874D-FB055161079D}" type="pres">
      <dgm:prSet presAssocID="{DA0FE6DE-5C53-4CE6-B2C7-E5B589175C73}" presName="rect1" presStyleLbl="alignImgPlace1" presStyleIdx="17" presStyleCnt="56"/>
      <dgm:spPr>
        <a:solidFill>
          <a:schemeClr val="accent1">
            <a:lumMod val="40000"/>
            <a:lumOff val="60000"/>
          </a:schemeClr>
        </a:solidFill>
      </dgm:spPr>
    </dgm:pt>
    <dgm:pt modelId="{841FEF30-A974-48E5-83D6-13F6674C056C}" type="pres">
      <dgm:prSet presAssocID="{E16D85E8-9F4A-452A-A85F-6D38FDC5CDB3}" presName="sibTrans" presStyleCnt="0"/>
      <dgm:spPr/>
    </dgm:pt>
    <dgm:pt modelId="{9BCCA268-0A9C-4E3A-B0B4-6EC94CB3E812}" type="pres">
      <dgm:prSet presAssocID="{071D7DED-D2C4-4384-AA58-2834FEF1C610}" presName="composite" presStyleCnt="0"/>
      <dgm:spPr/>
    </dgm:pt>
    <dgm:pt modelId="{BC576283-F2A3-4105-AC81-03933F9474D1}" type="pres">
      <dgm:prSet presAssocID="{071D7DED-D2C4-4384-AA58-2834FEF1C610}" presName="rect2" presStyleLbl="revTx" presStyleIdx="1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7BB411-7DF8-41E7-B838-4867C49FEB20}" type="pres">
      <dgm:prSet presAssocID="{071D7DED-D2C4-4384-AA58-2834FEF1C610}" presName="rect1" presStyleLbl="alignImgPlace1" presStyleIdx="18" presStyleCnt="56"/>
      <dgm:spPr>
        <a:solidFill>
          <a:schemeClr val="accent1">
            <a:lumMod val="40000"/>
            <a:lumOff val="60000"/>
          </a:schemeClr>
        </a:solidFill>
      </dgm:spPr>
    </dgm:pt>
    <dgm:pt modelId="{B2C94D81-333B-4D13-ADBE-1FDE56F495C0}" type="pres">
      <dgm:prSet presAssocID="{64C2E81C-6B39-4385-8B87-490CC04345F1}" presName="sibTrans" presStyleCnt="0"/>
      <dgm:spPr/>
    </dgm:pt>
    <dgm:pt modelId="{802C9968-E565-420C-AD27-1920B9618017}" type="pres">
      <dgm:prSet presAssocID="{137D28BB-3801-4E26-ACA9-233A4669511E}" presName="composite" presStyleCnt="0"/>
      <dgm:spPr/>
    </dgm:pt>
    <dgm:pt modelId="{0BF379FE-2667-4A67-8FB7-1A0824DCD22F}" type="pres">
      <dgm:prSet presAssocID="{137D28BB-3801-4E26-ACA9-233A4669511E}" presName="rect2" presStyleLbl="revTx" presStyleIdx="1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1ADBC3-AB41-4AD6-B620-9357A7868373}" type="pres">
      <dgm:prSet presAssocID="{137D28BB-3801-4E26-ACA9-233A4669511E}" presName="rect1" presStyleLbl="alignImgPlace1" presStyleIdx="19" presStyleCnt="56"/>
      <dgm:spPr>
        <a:solidFill>
          <a:schemeClr val="accent1">
            <a:lumMod val="75000"/>
          </a:schemeClr>
        </a:solidFill>
      </dgm:spPr>
    </dgm:pt>
    <dgm:pt modelId="{D5234A55-ACBF-4F72-9FE2-1F6C4E0F5BE4}" type="pres">
      <dgm:prSet presAssocID="{AA295676-5E3F-481A-9145-F0D132CFC15B}" presName="sibTrans" presStyleCnt="0"/>
      <dgm:spPr/>
    </dgm:pt>
    <dgm:pt modelId="{D9023ACF-636A-4314-9C73-2F85E411A7E6}" type="pres">
      <dgm:prSet presAssocID="{9DA3DD07-4515-4E99-8116-384154073775}" presName="composite" presStyleCnt="0"/>
      <dgm:spPr/>
    </dgm:pt>
    <dgm:pt modelId="{B2B4EE64-EBDC-4CD3-A129-D2B00DAC464E}" type="pres">
      <dgm:prSet presAssocID="{9DA3DD07-4515-4E99-8116-384154073775}" presName="rect2" presStyleLbl="revTx" presStyleIdx="2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6D2AD8-ED04-4674-9E2F-96582F561444}" type="pres">
      <dgm:prSet presAssocID="{9DA3DD07-4515-4E99-8116-384154073775}" presName="rect1" presStyleLbl="alignImgPlace1" presStyleIdx="20" presStyleCnt="56"/>
      <dgm:spPr>
        <a:solidFill>
          <a:schemeClr val="accent1">
            <a:lumMod val="75000"/>
          </a:schemeClr>
        </a:solidFill>
      </dgm:spPr>
    </dgm:pt>
    <dgm:pt modelId="{7AB6610E-5F31-4CEC-9591-73FED48B768A}" type="pres">
      <dgm:prSet presAssocID="{5E378608-F2FA-44FC-BC6D-1AB96804CDD8}" presName="sibTrans" presStyleCnt="0"/>
      <dgm:spPr/>
    </dgm:pt>
    <dgm:pt modelId="{3BBE6D1D-3DA9-457D-804B-2C9FFB1E54B6}" type="pres">
      <dgm:prSet presAssocID="{7DBB9AF9-1BA2-49E1-A9FD-22CAD6DB8263}" presName="composite" presStyleCnt="0"/>
      <dgm:spPr/>
    </dgm:pt>
    <dgm:pt modelId="{EF526FFA-59C1-4F57-AA66-3F0D4BF49CF9}" type="pres">
      <dgm:prSet presAssocID="{7DBB9AF9-1BA2-49E1-A9FD-22CAD6DB8263}" presName="rect2" presStyleLbl="revTx" presStyleIdx="2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8B7CFC-0D7B-41FD-804A-86A04FDF632E}" type="pres">
      <dgm:prSet presAssocID="{7DBB9AF9-1BA2-49E1-A9FD-22CAD6DB8263}" presName="rect1" presStyleLbl="alignImgPlace1" presStyleIdx="21" presStyleCnt="56"/>
      <dgm:spPr>
        <a:solidFill>
          <a:schemeClr val="accent1">
            <a:lumMod val="40000"/>
            <a:lumOff val="60000"/>
          </a:schemeClr>
        </a:solidFill>
      </dgm:spPr>
    </dgm:pt>
    <dgm:pt modelId="{0C7885DA-2287-46A1-9AC5-6FAAA6DD491A}" type="pres">
      <dgm:prSet presAssocID="{FDC2C51A-70F7-4504-BB08-A1D78234F83C}" presName="sibTrans" presStyleCnt="0"/>
      <dgm:spPr/>
    </dgm:pt>
    <dgm:pt modelId="{E170F6EE-AFE1-40EB-A3B3-476DFC5DE3D3}" type="pres">
      <dgm:prSet presAssocID="{08E9AE6C-5109-4EC7-B761-4B7464F27A01}" presName="composite" presStyleCnt="0"/>
      <dgm:spPr/>
    </dgm:pt>
    <dgm:pt modelId="{0290C083-8984-4A58-9A29-103FAC96A5A4}" type="pres">
      <dgm:prSet presAssocID="{08E9AE6C-5109-4EC7-B761-4B7464F27A01}" presName="rect2" presStyleLbl="revTx" presStyleIdx="2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0A8347-B4E2-4341-A59F-490C6034BA8E}" type="pres">
      <dgm:prSet presAssocID="{08E9AE6C-5109-4EC7-B761-4B7464F27A01}" presName="rect1" presStyleLbl="alignImgPlace1" presStyleIdx="22" presStyleCnt="56"/>
      <dgm:spPr>
        <a:solidFill>
          <a:schemeClr val="accent1">
            <a:lumMod val="40000"/>
            <a:lumOff val="60000"/>
          </a:schemeClr>
        </a:solidFill>
      </dgm:spPr>
    </dgm:pt>
    <dgm:pt modelId="{2FCBCE55-3CC1-41AC-8D81-719C36E125E1}" type="pres">
      <dgm:prSet presAssocID="{F57144A4-A251-420F-BECE-F249A9DEC83F}" presName="sibTrans" presStyleCnt="0"/>
      <dgm:spPr/>
    </dgm:pt>
    <dgm:pt modelId="{FAFA2FF7-C918-4C0B-AF27-C5B29469389A}" type="pres">
      <dgm:prSet presAssocID="{D057FA94-E3AF-4BD2-956C-52FEEDF2F0A2}" presName="composite" presStyleCnt="0"/>
      <dgm:spPr/>
    </dgm:pt>
    <dgm:pt modelId="{B5B1E80B-AEFC-493A-AE5E-6DEA2C2372D7}" type="pres">
      <dgm:prSet presAssocID="{D057FA94-E3AF-4BD2-956C-52FEEDF2F0A2}" presName="rect2" presStyleLbl="revTx" presStyleIdx="2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F2AB60-5180-498E-82C2-07462E7946FA}" type="pres">
      <dgm:prSet presAssocID="{D057FA94-E3AF-4BD2-956C-52FEEDF2F0A2}" presName="rect1" presStyleLbl="alignImgPlace1" presStyleIdx="23" presStyleCnt="56"/>
      <dgm:spPr>
        <a:solidFill>
          <a:schemeClr val="accent1">
            <a:lumMod val="40000"/>
            <a:lumOff val="60000"/>
          </a:schemeClr>
        </a:solidFill>
      </dgm:spPr>
    </dgm:pt>
    <dgm:pt modelId="{BBC71B6C-7E49-411D-94FE-C77C87C91E80}" type="pres">
      <dgm:prSet presAssocID="{9B57A6BA-2B95-4C37-8961-8A203DFC02AD}" presName="sibTrans" presStyleCnt="0"/>
      <dgm:spPr/>
    </dgm:pt>
    <dgm:pt modelId="{AD16989E-8C37-4EA7-AE0B-D883229A06A7}" type="pres">
      <dgm:prSet presAssocID="{035A6E6A-A8DA-472E-9D3B-DE191DD38FFE}" presName="composite" presStyleCnt="0"/>
      <dgm:spPr/>
    </dgm:pt>
    <dgm:pt modelId="{39A160A9-32D5-44A5-BC57-4FCB65BBF95A}" type="pres">
      <dgm:prSet presAssocID="{035A6E6A-A8DA-472E-9D3B-DE191DD38FFE}" presName="rect2" presStyleLbl="revTx" presStyleIdx="2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0856BE-7B74-427F-84DD-7881E6D3C695}" type="pres">
      <dgm:prSet presAssocID="{035A6E6A-A8DA-472E-9D3B-DE191DD38FFE}" presName="rect1" presStyleLbl="alignImgPlace1" presStyleIdx="24" presStyleCnt="56"/>
      <dgm:spPr>
        <a:solidFill>
          <a:schemeClr val="accent1">
            <a:lumMod val="40000"/>
            <a:lumOff val="60000"/>
          </a:schemeClr>
        </a:solidFill>
      </dgm:spPr>
    </dgm:pt>
    <dgm:pt modelId="{29CC4303-B3C5-4247-826B-765A1DF6BFB5}" type="pres">
      <dgm:prSet presAssocID="{A9D38D01-F0FC-4863-8C8D-6C81AA2B57FD}" presName="sibTrans" presStyleCnt="0"/>
      <dgm:spPr/>
    </dgm:pt>
    <dgm:pt modelId="{C4794BC7-6189-46C4-A423-857B575E33B7}" type="pres">
      <dgm:prSet presAssocID="{A57562F8-24AC-4C8A-A04F-8C1B4921C2AC}" presName="composite" presStyleCnt="0"/>
      <dgm:spPr/>
    </dgm:pt>
    <dgm:pt modelId="{D48CBBB5-296D-413D-9F6E-DF54EAD01A11}" type="pres">
      <dgm:prSet presAssocID="{A57562F8-24AC-4C8A-A04F-8C1B4921C2AC}" presName="rect2" presStyleLbl="revTx" presStyleIdx="2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1F18D5-F2A1-41E2-87EA-6796C2E6F673}" type="pres">
      <dgm:prSet presAssocID="{A57562F8-24AC-4C8A-A04F-8C1B4921C2AC}" presName="rect1" presStyleLbl="alignImgPlace1" presStyleIdx="25" presStyleCnt="56"/>
      <dgm:spPr>
        <a:solidFill>
          <a:schemeClr val="accent1">
            <a:lumMod val="40000"/>
            <a:lumOff val="60000"/>
          </a:schemeClr>
        </a:solidFill>
      </dgm:spPr>
    </dgm:pt>
    <dgm:pt modelId="{14D88B0E-426B-4E26-8841-20AFFC507F1E}" type="pres">
      <dgm:prSet presAssocID="{0FDCB757-5488-43F9-848F-B5031807ECC6}" presName="sibTrans" presStyleCnt="0"/>
      <dgm:spPr/>
    </dgm:pt>
    <dgm:pt modelId="{056F5E64-CC52-4C25-8CC8-48189D67109B}" type="pres">
      <dgm:prSet presAssocID="{0B81A8ED-3ED0-4EDC-B11F-44CD3CB26425}" presName="composite" presStyleCnt="0"/>
      <dgm:spPr/>
    </dgm:pt>
    <dgm:pt modelId="{DEB29C8B-AE3E-4C5F-8A84-BD10AA46A50B}" type="pres">
      <dgm:prSet presAssocID="{0B81A8ED-3ED0-4EDC-B11F-44CD3CB26425}" presName="rect2" presStyleLbl="revTx" presStyleIdx="2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24332-3BB0-489C-B781-C73A00441A19}" type="pres">
      <dgm:prSet presAssocID="{0B81A8ED-3ED0-4EDC-B11F-44CD3CB26425}" presName="rect1" presStyleLbl="alignImgPlace1" presStyleIdx="26" presStyleCnt="56"/>
      <dgm:spPr>
        <a:solidFill>
          <a:schemeClr val="accent1">
            <a:lumMod val="75000"/>
          </a:schemeClr>
        </a:solidFill>
      </dgm:spPr>
    </dgm:pt>
    <dgm:pt modelId="{3D2E172B-B258-4F1A-A250-5BD03CC5B9D2}" type="pres">
      <dgm:prSet presAssocID="{3EA8A26A-1E52-4CD9-9D6A-8A3E460EC552}" presName="sibTrans" presStyleCnt="0"/>
      <dgm:spPr/>
    </dgm:pt>
    <dgm:pt modelId="{143D2D7C-193E-4CE6-A756-D5727179FA2C}" type="pres">
      <dgm:prSet presAssocID="{05C02391-A088-4F8C-8ADA-39E31A35FB6C}" presName="composite" presStyleCnt="0"/>
      <dgm:spPr/>
    </dgm:pt>
    <dgm:pt modelId="{C31E693B-7740-45F7-9214-7E27AB5814B7}" type="pres">
      <dgm:prSet presAssocID="{05C02391-A088-4F8C-8ADA-39E31A35FB6C}" presName="rect2" presStyleLbl="revTx" presStyleIdx="2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05364-B6E0-4BC5-A332-C2C918A56DCB}" type="pres">
      <dgm:prSet presAssocID="{05C02391-A088-4F8C-8ADA-39E31A35FB6C}" presName="rect1" presStyleLbl="alignImgPlace1" presStyleIdx="27" presStyleCnt="56"/>
      <dgm:spPr>
        <a:solidFill>
          <a:schemeClr val="accent1">
            <a:lumMod val="40000"/>
            <a:lumOff val="60000"/>
          </a:schemeClr>
        </a:solidFill>
      </dgm:spPr>
    </dgm:pt>
    <dgm:pt modelId="{60585B79-8AA9-46D4-98DB-F9CE37C695D1}" type="pres">
      <dgm:prSet presAssocID="{064D177B-CAF6-4ED4-9595-DF5B72412337}" presName="sibTrans" presStyleCnt="0"/>
      <dgm:spPr/>
    </dgm:pt>
    <dgm:pt modelId="{D5F9BD98-C017-4ECF-AF16-97047CAD012E}" type="pres">
      <dgm:prSet presAssocID="{058F5956-0CB2-4996-B911-DC8A9915DBC3}" presName="composite" presStyleCnt="0"/>
      <dgm:spPr/>
    </dgm:pt>
    <dgm:pt modelId="{A17E6982-4C9C-4040-B0D8-AF98E62C177A}" type="pres">
      <dgm:prSet presAssocID="{058F5956-0CB2-4996-B911-DC8A9915DBC3}" presName="rect2" presStyleLbl="revTx" presStyleIdx="2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CB1C76-60C7-48B8-BDE1-B2D5AFA172FA}" type="pres">
      <dgm:prSet presAssocID="{058F5956-0CB2-4996-B911-DC8A9915DBC3}" presName="rect1" presStyleLbl="alignImgPlace1" presStyleIdx="28" presStyleCnt="56"/>
      <dgm:spPr>
        <a:solidFill>
          <a:schemeClr val="accent1">
            <a:lumMod val="40000"/>
            <a:lumOff val="60000"/>
          </a:schemeClr>
        </a:solidFill>
      </dgm:spPr>
    </dgm:pt>
    <dgm:pt modelId="{45D6F8DB-EA3C-4F1E-A598-0B5086791BC7}" type="pres">
      <dgm:prSet presAssocID="{59906EF5-CDE2-4DE6-9E78-2F2CD9CF2BD7}" presName="sibTrans" presStyleCnt="0"/>
      <dgm:spPr/>
    </dgm:pt>
    <dgm:pt modelId="{20455909-207E-4E6E-A68E-0B5BF6C40C12}" type="pres">
      <dgm:prSet presAssocID="{46901DDE-2223-4FAA-BD53-E505CB99C3FA}" presName="composite" presStyleCnt="0"/>
      <dgm:spPr/>
    </dgm:pt>
    <dgm:pt modelId="{696BF133-71CD-492A-9020-ECFE5A2D3E66}" type="pres">
      <dgm:prSet presAssocID="{46901DDE-2223-4FAA-BD53-E505CB99C3FA}" presName="rect2" presStyleLbl="revTx" presStyleIdx="2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88F03-6D0B-4967-ABBC-A8CCF239D615}" type="pres">
      <dgm:prSet presAssocID="{46901DDE-2223-4FAA-BD53-E505CB99C3FA}" presName="rect1" presStyleLbl="alignImgPlace1" presStyleIdx="29" presStyleCnt="56"/>
      <dgm:spPr>
        <a:solidFill>
          <a:schemeClr val="accent1">
            <a:lumMod val="40000"/>
            <a:lumOff val="60000"/>
          </a:schemeClr>
        </a:solidFill>
      </dgm:spPr>
    </dgm:pt>
    <dgm:pt modelId="{2E4BFFDF-1D61-4186-B6A6-70B5B6F05549}" type="pres">
      <dgm:prSet presAssocID="{EE0A2AE7-BB57-4FB9-AA90-D7351B429D47}" presName="sibTrans" presStyleCnt="0"/>
      <dgm:spPr/>
    </dgm:pt>
    <dgm:pt modelId="{E3505CE1-BB8F-4424-8B15-7431D2C58450}" type="pres">
      <dgm:prSet presAssocID="{437499D6-ABE7-4F28-B442-524C77FC761A}" presName="composite" presStyleCnt="0"/>
      <dgm:spPr/>
    </dgm:pt>
    <dgm:pt modelId="{B916BC47-5269-47C0-A445-CEC3AA3DC907}" type="pres">
      <dgm:prSet presAssocID="{437499D6-ABE7-4F28-B442-524C77FC761A}" presName="rect2" presStyleLbl="revTx" presStyleIdx="3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930F15-0262-4683-9615-DF9ACD1BE071}" type="pres">
      <dgm:prSet presAssocID="{437499D6-ABE7-4F28-B442-524C77FC761A}" presName="rect1" presStyleLbl="alignImgPlace1" presStyleIdx="30" presStyleCnt="56"/>
      <dgm:spPr>
        <a:solidFill>
          <a:schemeClr val="accent1">
            <a:lumMod val="40000"/>
            <a:lumOff val="60000"/>
          </a:schemeClr>
        </a:solidFill>
      </dgm:spPr>
    </dgm:pt>
    <dgm:pt modelId="{E42EDA29-8BBE-4AC2-8CA8-44BA3AA8EC3E}" type="pres">
      <dgm:prSet presAssocID="{5DA3E871-B8CE-4686-BC91-093E05F96694}" presName="sibTrans" presStyleCnt="0"/>
      <dgm:spPr/>
    </dgm:pt>
    <dgm:pt modelId="{6F55543B-C458-4FDA-A7D8-776D2767B523}" type="pres">
      <dgm:prSet presAssocID="{B5594754-3729-44BA-B100-29A6C7432964}" presName="composite" presStyleCnt="0"/>
      <dgm:spPr/>
    </dgm:pt>
    <dgm:pt modelId="{B5BE7080-8954-48CE-9BDD-75364BF225CE}" type="pres">
      <dgm:prSet presAssocID="{B5594754-3729-44BA-B100-29A6C7432964}" presName="rect2" presStyleLbl="revTx" presStyleIdx="3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2193E-A7DF-426C-8EC4-F884DF84E584}" type="pres">
      <dgm:prSet presAssocID="{B5594754-3729-44BA-B100-29A6C7432964}" presName="rect1" presStyleLbl="alignImgPlace1" presStyleIdx="31" presStyleCnt="56"/>
      <dgm:spPr>
        <a:solidFill>
          <a:schemeClr val="accent1">
            <a:lumMod val="75000"/>
          </a:schemeClr>
        </a:solidFill>
      </dgm:spPr>
    </dgm:pt>
    <dgm:pt modelId="{3072EB4A-BCC1-448B-9A54-69522B7E69C6}" type="pres">
      <dgm:prSet presAssocID="{ABD24D81-3B07-4E75-9439-766253F08999}" presName="sibTrans" presStyleCnt="0"/>
      <dgm:spPr/>
    </dgm:pt>
    <dgm:pt modelId="{7CFD201D-E9F5-448C-B336-4FD29A364E91}" type="pres">
      <dgm:prSet presAssocID="{1216A425-43C9-4D62-AF0F-3227DB54453A}" presName="composite" presStyleCnt="0"/>
      <dgm:spPr/>
    </dgm:pt>
    <dgm:pt modelId="{A4F4300F-7A93-4DF1-B04D-1654BB94D4FD}" type="pres">
      <dgm:prSet presAssocID="{1216A425-43C9-4D62-AF0F-3227DB54453A}" presName="rect2" presStyleLbl="revTx" presStyleIdx="3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9FF80C-46FC-4450-8788-B34B92796B31}" type="pres">
      <dgm:prSet presAssocID="{1216A425-43C9-4D62-AF0F-3227DB54453A}" presName="rect1" presStyleLbl="alignImgPlace1" presStyleIdx="32" presStyleCnt="56"/>
      <dgm:spPr>
        <a:solidFill>
          <a:schemeClr val="accent1">
            <a:lumMod val="40000"/>
            <a:lumOff val="60000"/>
          </a:schemeClr>
        </a:solidFill>
      </dgm:spPr>
    </dgm:pt>
    <dgm:pt modelId="{B364AFCE-46ED-4238-952E-6044986A5083}" type="pres">
      <dgm:prSet presAssocID="{F4BA668A-D541-4A03-BB73-05C1D55B9096}" presName="sibTrans" presStyleCnt="0"/>
      <dgm:spPr/>
    </dgm:pt>
    <dgm:pt modelId="{71C373CC-EB08-4F6A-B034-EA1A06F5E497}" type="pres">
      <dgm:prSet presAssocID="{66E3AC4A-78D3-49D9-B32A-3B401AB7EF99}" presName="composite" presStyleCnt="0"/>
      <dgm:spPr/>
    </dgm:pt>
    <dgm:pt modelId="{97599281-4FFA-4316-8F01-12DCDB04407A}" type="pres">
      <dgm:prSet presAssocID="{66E3AC4A-78D3-49D9-B32A-3B401AB7EF99}" presName="rect2" presStyleLbl="revTx" presStyleIdx="3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892E92-2892-4BA7-8B3C-6D2BB1CADF7D}" type="pres">
      <dgm:prSet presAssocID="{66E3AC4A-78D3-49D9-B32A-3B401AB7EF99}" presName="rect1" presStyleLbl="alignImgPlace1" presStyleIdx="33" presStyleCnt="56"/>
      <dgm:spPr>
        <a:solidFill>
          <a:schemeClr val="accent1">
            <a:lumMod val="40000"/>
            <a:lumOff val="60000"/>
          </a:schemeClr>
        </a:solidFill>
      </dgm:spPr>
    </dgm:pt>
    <dgm:pt modelId="{748DD7F1-15EE-40CA-984B-C9E890476153}" type="pres">
      <dgm:prSet presAssocID="{71EF8C2E-1760-4610-90EB-E81B2F58651B}" presName="sibTrans" presStyleCnt="0"/>
      <dgm:spPr/>
    </dgm:pt>
    <dgm:pt modelId="{0E6975E6-3A4C-419D-A86A-FE22188DEC63}" type="pres">
      <dgm:prSet presAssocID="{727C7CBC-277A-4989-9F6C-5E99E1A075D6}" presName="composite" presStyleCnt="0"/>
      <dgm:spPr/>
    </dgm:pt>
    <dgm:pt modelId="{F3D4FEE4-0AD5-4537-BA69-4E51C1FD6CCD}" type="pres">
      <dgm:prSet presAssocID="{727C7CBC-277A-4989-9F6C-5E99E1A075D6}" presName="rect2" presStyleLbl="revTx" presStyleIdx="3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9CEB6-1F2F-402B-904E-E99B2C7F8453}" type="pres">
      <dgm:prSet presAssocID="{727C7CBC-277A-4989-9F6C-5E99E1A075D6}" presName="rect1" presStyleLbl="alignImgPlace1" presStyleIdx="34" presStyleCnt="56"/>
      <dgm:spPr>
        <a:solidFill>
          <a:schemeClr val="accent1">
            <a:lumMod val="75000"/>
          </a:schemeClr>
        </a:solidFill>
      </dgm:spPr>
    </dgm:pt>
    <dgm:pt modelId="{14960480-BD63-401D-98F4-50C1FA41AB5A}" type="pres">
      <dgm:prSet presAssocID="{22247A99-882F-44F3-B5EE-F508A744758B}" presName="sibTrans" presStyleCnt="0"/>
      <dgm:spPr/>
    </dgm:pt>
    <dgm:pt modelId="{5986FEB4-C8A4-4369-8EDC-27CE87D93E45}" type="pres">
      <dgm:prSet presAssocID="{1028BF4D-E55D-42A2-9408-E18D887B0B33}" presName="composite" presStyleCnt="0"/>
      <dgm:spPr/>
    </dgm:pt>
    <dgm:pt modelId="{4856C751-E688-40BB-8C41-E0D0687F8E10}" type="pres">
      <dgm:prSet presAssocID="{1028BF4D-E55D-42A2-9408-E18D887B0B33}" presName="rect2" presStyleLbl="revTx" presStyleIdx="3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811BB5-9FA8-449C-B124-ADEB1A0DFA84}" type="pres">
      <dgm:prSet presAssocID="{1028BF4D-E55D-42A2-9408-E18D887B0B33}" presName="rect1" presStyleLbl="alignImgPlace1" presStyleIdx="35" presStyleCnt="56"/>
      <dgm:spPr>
        <a:solidFill>
          <a:schemeClr val="accent1">
            <a:lumMod val="40000"/>
            <a:lumOff val="60000"/>
          </a:schemeClr>
        </a:solidFill>
      </dgm:spPr>
    </dgm:pt>
    <dgm:pt modelId="{55DDA98D-635E-484E-BA21-07F58D7072F4}" type="pres">
      <dgm:prSet presAssocID="{C9341846-A06C-4258-B3D0-18BFDF8BAA8D}" presName="sibTrans" presStyleCnt="0"/>
      <dgm:spPr/>
    </dgm:pt>
    <dgm:pt modelId="{3A5287A6-2187-484E-83BF-F825B88FBD4E}" type="pres">
      <dgm:prSet presAssocID="{9596490A-9759-4BDA-A72C-CA284F5388AF}" presName="composite" presStyleCnt="0"/>
      <dgm:spPr/>
    </dgm:pt>
    <dgm:pt modelId="{38DDE8B1-36F1-4513-AAED-C308B989F4D4}" type="pres">
      <dgm:prSet presAssocID="{9596490A-9759-4BDA-A72C-CA284F5388AF}" presName="rect2" presStyleLbl="revTx" presStyleIdx="3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7E98A6-5D22-403E-A5E9-F066FBA8AC1C}" type="pres">
      <dgm:prSet presAssocID="{9596490A-9759-4BDA-A72C-CA284F5388AF}" presName="rect1" presStyleLbl="alignImgPlace1" presStyleIdx="36" presStyleCnt="56"/>
      <dgm:spPr>
        <a:solidFill>
          <a:schemeClr val="accent1">
            <a:lumMod val="40000"/>
            <a:lumOff val="60000"/>
          </a:schemeClr>
        </a:solidFill>
      </dgm:spPr>
    </dgm:pt>
    <dgm:pt modelId="{63CBDD77-8DC6-429C-B46E-D4B5AE6060E3}" type="pres">
      <dgm:prSet presAssocID="{248E0A36-B689-4DFD-B032-C096A482B4A7}" presName="sibTrans" presStyleCnt="0"/>
      <dgm:spPr/>
    </dgm:pt>
    <dgm:pt modelId="{B3BA7E60-B814-4779-ABA1-1D900B500705}" type="pres">
      <dgm:prSet presAssocID="{DB16BA85-E92E-44CD-A1C2-C6B630B7DF0B}" presName="composite" presStyleCnt="0"/>
      <dgm:spPr/>
    </dgm:pt>
    <dgm:pt modelId="{8C816CD0-457F-4CB1-BC40-7A36B39C0F5A}" type="pres">
      <dgm:prSet presAssocID="{DB16BA85-E92E-44CD-A1C2-C6B630B7DF0B}" presName="rect2" presStyleLbl="revTx" presStyleIdx="3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C5B1E-EB24-4DAA-AFF1-D8D1202A8C57}" type="pres">
      <dgm:prSet presAssocID="{DB16BA85-E92E-44CD-A1C2-C6B630B7DF0B}" presName="rect1" presStyleLbl="alignImgPlace1" presStyleIdx="37" presStyleCnt="56"/>
      <dgm:spPr>
        <a:solidFill>
          <a:schemeClr val="accent1">
            <a:lumMod val="40000"/>
            <a:lumOff val="60000"/>
          </a:schemeClr>
        </a:solidFill>
      </dgm:spPr>
    </dgm:pt>
    <dgm:pt modelId="{ECB7D5DF-B6E4-4CA8-8884-8DEB2B28B96C}" type="pres">
      <dgm:prSet presAssocID="{35554216-DA84-475E-A7E3-4163BE71A3C0}" presName="sibTrans" presStyleCnt="0"/>
      <dgm:spPr/>
    </dgm:pt>
    <dgm:pt modelId="{430F9279-BFB6-4489-BD11-C45D985E19AA}" type="pres">
      <dgm:prSet presAssocID="{6C5A188D-6353-4F0C-AF63-BE3876C48CB8}" presName="composite" presStyleCnt="0"/>
      <dgm:spPr/>
    </dgm:pt>
    <dgm:pt modelId="{14A2D5C7-4C01-4FF7-8AB2-EF337AFAFFEB}" type="pres">
      <dgm:prSet presAssocID="{6C5A188D-6353-4F0C-AF63-BE3876C48CB8}" presName="rect2" presStyleLbl="revTx" presStyleIdx="3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063227-69FC-48CB-8727-040B474A6FED}" type="pres">
      <dgm:prSet presAssocID="{6C5A188D-6353-4F0C-AF63-BE3876C48CB8}" presName="rect1" presStyleLbl="alignImgPlace1" presStyleIdx="38" presStyleCnt="56"/>
      <dgm:spPr>
        <a:solidFill>
          <a:schemeClr val="accent1">
            <a:lumMod val="75000"/>
          </a:schemeClr>
        </a:solidFill>
      </dgm:spPr>
    </dgm:pt>
    <dgm:pt modelId="{3A4ACF16-0783-4090-90C6-732C1E47C5E1}" type="pres">
      <dgm:prSet presAssocID="{C46BDE0C-6E91-45EF-915A-B479D86DEEFC}" presName="sibTrans" presStyleCnt="0"/>
      <dgm:spPr/>
    </dgm:pt>
    <dgm:pt modelId="{C1D8764A-F1B3-4904-93D6-F32ADBE227FB}" type="pres">
      <dgm:prSet presAssocID="{30540CC0-3387-4706-9CC6-E2F4A67E688D}" presName="composite" presStyleCnt="0"/>
      <dgm:spPr/>
    </dgm:pt>
    <dgm:pt modelId="{EC088E6B-C748-4CAA-99B2-C95B5814426B}" type="pres">
      <dgm:prSet presAssocID="{30540CC0-3387-4706-9CC6-E2F4A67E688D}" presName="rect2" presStyleLbl="revTx" presStyleIdx="3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5204AD-73F2-4C0E-91A9-5DEE42C12762}" type="pres">
      <dgm:prSet presAssocID="{30540CC0-3387-4706-9CC6-E2F4A67E688D}" presName="rect1" presStyleLbl="alignImgPlace1" presStyleIdx="39" presStyleCnt="56"/>
      <dgm:spPr>
        <a:solidFill>
          <a:schemeClr val="accent1">
            <a:lumMod val="75000"/>
          </a:schemeClr>
        </a:solidFill>
      </dgm:spPr>
    </dgm:pt>
    <dgm:pt modelId="{8A59FFA2-6362-436C-9A01-32858117A383}" type="pres">
      <dgm:prSet presAssocID="{51530756-7692-45A7-82D4-4BFAD8524230}" presName="sibTrans" presStyleCnt="0"/>
      <dgm:spPr/>
    </dgm:pt>
    <dgm:pt modelId="{33A34654-CDDB-4E45-86FF-0EBB7A2A6B52}" type="pres">
      <dgm:prSet presAssocID="{D5A19036-B824-4C63-9E10-9A9B14560A43}" presName="composite" presStyleCnt="0"/>
      <dgm:spPr/>
    </dgm:pt>
    <dgm:pt modelId="{A49942D4-5F8C-4A7D-86A8-BD24D08ADAB1}" type="pres">
      <dgm:prSet presAssocID="{D5A19036-B824-4C63-9E10-9A9B14560A43}" presName="rect2" presStyleLbl="revTx" presStyleIdx="4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A6C840-BE59-41B7-B4A4-EA41741752D8}" type="pres">
      <dgm:prSet presAssocID="{D5A19036-B824-4C63-9E10-9A9B14560A43}" presName="rect1" presStyleLbl="alignImgPlace1" presStyleIdx="40" presStyleCnt="56"/>
      <dgm:spPr>
        <a:solidFill>
          <a:schemeClr val="accent1">
            <a:lumMod val="40000"/>
            <a:lumOff val="60000"/>
          </a:schemeClr>
        </a:solidFill>
      </dgm:spPr>
    </dgm:pt>
    <dgm:pt modelId="{1D56AAD9-B20E-42DD-8A70-5E2D070815CA}" type="pres">
      <dgm:prSet presAssocID="{E7A0ECA3-577F-4D4F-BFD4-3FB4F7543242}" presName="sibTrans" presStyleCnt="0"/>
      <dgm:spPr/>
    </dgm:pt>
    <dgm:pt modelId="{36F9C5D0-A47B-402C-AB12-540AEEE54254}" type="pres">
      <dgm:prSet presAssocID="{82C3FBFD-4F82-4072-B058-85A6CAFAE8DC}" presName="composite" presStyleCnt="0"/>
      <dgm:spPr/>
    </dgm:pt>
    <dgm:pt modelId="{23EDEB41-7E80-411E-A287-A45B8FC3B8F4}" type="pres">
      <dgm:prSet presAssocID="{82C3FBFD-4F82-4072-B058-85A6CAFAE8DC}" presName="rect2" presStyleLbl="revTx" presStyleIdx="4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F4DF2F-FA8B-4448-8BA5-8364D8F4B266}" type="pres">
      <dgm:prSet presAssocID="{82C3FBFD-4F82-4072-B058-85A6CAFAE8DC}" presName="rect1" presStyleLbl="alignImgPlace1" presStyleIdx="41" presStyleCnt="56"/>
      <dgm:spPr>
        <a:solidFill>
          <a:schemeClr val="accent1">
            <a:lumMod val="40000"/>
            <a:lumOff val="60000"/>
          </a:schemeClr>
        </a:solidFill>
      </dgm:spPr>
    </dgm:pt>
    <dgm:pt modelId="{73326C80-3ED0-4625-8B07-956582AA5CCF}" type="pres">
      <dgm:prSet presAssocID="{279753FB-B98A-400A-B738-23784EAC0B10}" presName="sibTrans" presStyleCnt="0"/>
      <dgm:spPr/>
    </dgm:pt>
    <dgm:pt modelId="{A9DCCE85-B543-4EE0-8221-FE8935842E94}" type="pres">
      <dgm:prSet presAssocID="{CB8051D7-0F37-4A9D-923B-E3BA8EE9C743}" presName="composite" presStyleCnt="0"/>
      <dgm:spPr/>
    </dgm:pt>
    <dgm:pt modelId="{494C77D6-E998-40C5-A7DC-12EB63A76DDE}" type="pres">
      <dgm:prSet presAssocID="{CB8051D7-0F37-4A9D-923B-E3BA8EE9C743}" presName="rect2" presStyleLbl="revTx" presStyleIdx="4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E6E2B9-7863-4FD3-AAC0-08C8C5BC94C7}" type="pres">
      <dgm:prSet presAssocID="{CB8051D7-0F37-4A9D-923B-E3BA8EE9C743}" presName="rect1" presStyleLbl="alignImgPlace1" presStyleIdx="42" presStyleCnt="56"/>
      <dgm:spPr>
        <a:solidFill>
          <a:schemeClr val="accent1">
            <a:lumMod val="40000"/>
            <a:lumOff val="60000"/>
          </a:schemeClr>
        </a:solidFill>
      </dgm:spPr>
    </dgm:pt>
    <dgm:pt modelId="{789F53E7-E7B6-4F29-9032-604ACB6C407C}" type="pres">
      <dgm:prSet presAssocID="{F30A47A2-664C-4882-814E-61C65F59DD8C}" presName="sibTrans" presStyleCnt="0"/>
      <dgm:spPr/>
    </dgm:pt>
    <dgm:pt modelId="{8F770009-D9B0-4145-B175-BDB632CC8A3C}" type="pres">
      <dgm:prSet presAssocID="{AB0C7A50-BED1-4775-979E-7AB0323B0F4B}" presName="composite" presStyleCnt="0"/>
      <dgm:spPr/>
    </dgm:pt>
    <dgm:pt modelId="{8F031F18-0076-4007-B297-0BEABEBF5BFE}" type="pres">
      <dgm:prSet presAssocID="{AB0C7A50-BED1-4775-979E-7AB0323B0F4B}" presName="rect2" presStyleLbl="revTx" presStyleIdx="4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F8593C-B40D-474B-90D2-394593476F34}" type="pres">
      <dgm:prSet presAssocID="{AB0C7A50-BED1-4775-979E-7AB0323B0F4B}" presName="rect1" presStyleLbl="alignImgPlace1" presStyleIdx="43" presStyleCnt="56"/>
      <dgm:spPr>
        <a:solidFill>
          <a:schemeClr val="accent1">
            <a:lumMod val="40000"/>
            <a:lumOff val="60000"/>
          </a:schemeClr>
        </a:solidFill>
      </dgm:spPr>
    </dgm:pt>
    <dgm:pt modelId="{BE215CA9-4727-4AC0-ACDB-C28D33205B83}" type="pres">
      <dgm:prSet presAssocID="{FC8B781F-3248-45FF-B810-B4A32F07053E}" presName="sibTrans" presStyleCnt="0"/>
      <dgm:spPr/>
    </dgm:pt>
    <dgm:pt modelId="{D854A274-F4A4-4191-9CC7-AB8DD25BEA20}" type="pres">
      <dgm:prSet presAssocID="{5D4DCDF8-001D-42CF-8F9A-C9E163EE4427}" presName="composite" presStyleCnt="0"/>
      <dgm:spPr/>
    </dgm:pt>
    <dgm:pt modelId="{35B7D68C-7E14-4924-B96A-A6CB3F5C9ABC}" type="pres">
      <dgm:prSet presAssocID="{5D4DCDF8-001D-42CF-8F9A-C9E163EE4427}" presName="rect2" presStyleLbl="revTx" presStyleIdx="4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8859F-3CE8-4DFC-85C3-964102CEDE4D}" type="pres">
      <dgm:prSet presAssocID="{5D4DCDF8-001D-42CF-8F9A-C9E163EE4427}" presName="rect1" presStyleLbl="alignImgPlace1" presStyleIdx="44" presStyleCnt="56"/>
      <dgm:spPr>
        <a:solidFill>
          <a:schemeClr val="accent1">
            <a:lumMod val="40000"/>
            <a:lumOff val="60000"/>
          </a:schemeClr>
        </a:solidFill>
      </dgm:spPr>
    </dgm:pt>
    <dgm:pt modelId="{FCFA6B2A-C3A5-4036-BC41-13575BF7D896}" type="pres">
      <dgm:prSet presAssocID="{FFCD756F-25BD-4472-9BA5-2FD3A21EB041}" presName="sibTrans" presStyleCnt="0"/>
      <dgm:spPr/>
    </dgm:pt>
    <dgm:pt modelId="{07B960B7-C13F-4200-9254-A1D6765F62B6}" type="pres">
      <dgm:prSet presAssocID="{4C30DDFD-9167-497D-A1AC-74833FAA300B}" presName="composite" presStyleCnt="0"/>
      <dgm:spPr/>
    </dgm:pt>
    <dgm:pt modelId="{7BE58AEB-EB4C-4CC3-938E-266ED8C2A19A}" type="pres">
      <dgm:prSet presAssocID="{4C30DDFD-9167-497D-A1AC-74833FAA300B}" presName="rect2" presStyleLbl="revTx" presStyleIdx="4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2CC26C-4983-46D6-922E-CA3BAFC9ECF5}" type="pres">
      <dgm:prSet presAssocID="{4C30DDFD-9167-497D-A1AC-74833FAA300B}" presName="rect1" presStyleLbl="alignImgPlace1" presStyleIdx="45" presStyleCnt="56"/>
      <dgm:spPr>
        <a:solidFill>
          <a:schemeClr val="accent1">
            <a:lumMod val="75000"/>
          </a:schemeClr>
        </a:solidFill>
      </dgm:spPr>
    </dgm:pt>
    <dgm:pt modelId="{502F790B-FF42-46DC-ACD7-6D8D2238674E}" type="pres">
      <dgm:prSet presAssocID="{999023BC-5007-4E57-8DEF-3D2FCECBA505}" presName="sibTrans" presStyleCnt="0"/>
      <dgm:spPr/>
    </dgm:pt>
    <dgm:pt modelId="{A6C235EA-542E-4E1F-98EE-C493A6330A5F}" type="pres">
      <dgm:prSet presAssocID="{7D8AA20A-700D-47D0-B923-716632611143}" presName="composite" presStyleCnt="0"/>
      <dgm:spPr/>
    </dgm:pt>
    <dgm:pt modelId="{B74895C9-FF40-4F94-8D47-56D7CA533AC7}" type="pres">
      <dgm:prSet presAssocID="{7D8AA20A-700D-47D0-B923-716632611143}" presName="rect2" presStyleLbl="revTx" presStyleIdx="46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C18059-ED3A-4964-B659-754BB9640CF7}" type="pres">
      <dgm:prSet presAssocID="{7D8AA20A-700D-47D0-B923-716632611143}" presName="rect1" presStyleLbl="alignImgPlace1" presStyleIdx="46" presStyleCnt="56"/>
      <dgm:spPr>
        <a:solidFill>
          <a:schemeClr val="accent1">
            <a:lumMod val="40000"/>
            <a:lumOff val="60000"/>
          </a:schemeClr>
        </a:solidFill>
      </dgm:spPr>
    </dgm:pt>
    <dgm:pt modelId="{73EE85F8-DCBD-4599-9F9D-3ED0A5335DC5}" type="pres">
      <dgm:prSet presAssocID="{A59D6B52-4669-41A7-9856-57B9BD7DF96C}" presName="sibTrans" presStyleCnt="0"/>
      <dgm:spPr/>
    </dgm:pt>
    <dgm:pt modelId="{B09700B5-895E-4873-AEF9-10B872DC7501}" type="pres">
      <dgm:prSet presAssocID="{3CFE412A-2419-4255-BA8C-785F6EC55F0A}" presName="composite" presStyleCnt="0"/>
      <dgm:spPr/>
    </dgm:pt>
    <dgm:pt modelId="{519DDA10-D69D-49CC-826A-CCA4B1A079BC}" type="pres">
      <dgm:prSet presAssocID="{3CFE412A-2419-4255-BA8C-785F6EC55F0A}" presName="rect2" presStyleLbl="revTx" presStyleIdx="47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8F7DAC-03EC-4B7D-A6E7-302F68B1A702}" type="pres">
      <dgm:prSet presAssocID="{3CFE412A-2419-4255-BA8C-785F6EC55F0A}" presName="rect1" presStyleLbl="alignImgPlace1" presStyleIdx="47" presStyleCnt="56"/>
      <dgm:spPr>
        <a:solidFill>
          <a:schemeClr val="accent1">
            <a:lumMod val="40000"/>
            <a:lumOff val="60000"/>
          </a:schemeClr>
        </a:solidFill>
      </dgm:spPr>
    </dgm:pt>
    <dgm:pt modelId="{E2D4D7B5-8029-4D1F-BD27-CA0C896EB100}" type="pres">
      <dgm:prSet presAssocID="{A1B8C4AC-C14C-4128-B0C9-6622B397F3BD}" presName="sibTrans" presStyleCnt="0"/>
      <dgm:spPr/>
    </dgm:pt>
    <dgm:pt modelId="{B2AF0B3F-90ED-4963-AC7C-D5E17D278180}" type="pres">
      <dgm:prSet presAssocID="{BFD5AA52-8E6E-4B6A-9377-9D1A13C091A1}" presName="composite" presStyleCnt="0"/>
      <dgm:spPr/>
    </dgm:pt>
    <dgm:pt modelId="{5B7EDBEF-7B96-4721-A74D-1B6544D82B05}" type="pres">
      <dgm:prSet presAssocID="{BFD5AA52-8E6E-4B6A-9377-9D1A13C091A1}" presName="rect2" presStyleLbl="revTx" presStyleIdx="48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FE7E1C-742E-460F-99A7-09B354EBB4AB}" type="pres">
      <dgm:prSet presAssocID="{BFD5AA52-8E6E-4B6A-9377-9D1A13C091A1}" presName="rect1" presStyleLbl="alignImgPlace1" presStyleIdx="48" presStyleCnt="56"/>
      <dgm:spPr>
        <a:solidFill>
          <a:schemeClr val="accent1">
            <a:lumMod val="40000"/>
            <a:lumOff val="60000"/>
          </a:schemeClr>
        </a:solidFill>
      </dgm:spPr>
    </dgm:pt>
    <dgm:pt modelId="{11A2ECF7-F3AB-4500-BC72-E1E55AAB1905}" type="pres">
      <dgm:prSet presAssocID="{3835C3DE-25BF-46C1-97A7-4CF16F46FA4D}" presName="sibTrans" presStyleCnt="0"/>
      <dgm:spPr/>
    </dgm:pt>
    <dgm:pt modelId="{8A7493A3-042A-4CEF-92EF-7893A961DD19}" type="pres">
      <dgm:prSet presAssocID="{5C5FD4E6-E1EA-4E86-8F91-1C45AE118086}" presName="composite" presStyleCnt="0"/>
      <dgm:spPr/>
    </dgm:pt>
    <dgm:pt modelId="{5E35516C-FF1B-4D10-A765-A4BA96A4161A}" type="pres">
      <dgm:prSet presAssocID="{5C5FD4E6-E1EA-4E86-8F91-1C45AE118086}" presName="rect2" presStyleLbl="revTx" presStyleIdx="49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B25D0F-43C7-4F20-BECB-06761BE86FFE}" type="pres">
      <dgm:prSet presAssocID="{5C5FD4E6-E1EA-4E86-8F91-1C45AE118086}" presName="rect1" presStyleLbl="alignImgPlace1" presStyleIdx="49" presStyleCnt="56"/>
      <dgm:spPr>
        <a:solidFill>
          <a:schemeClr val="accent1">
            <a:lumMod val="40000"/>
            <a:lumOff val="60000"/>
          </a:schemeClr>
        </a:solidFill>
      </dgm:spPr>
    </dgm:pt>
    <dgm:pt modelId="{F21E81EB-9DA4-4A84-9C6A-0934C037FD4E}" type="pres">
      <dgm:prSet presAssocID="{ED9A126A-E205-482A-A2A5-8CA95E99F4F6}" presName="sibTrans" presStyleCnt="0"/>
      <dgm:spPr/>
    </dgm:pt>
    <dgm:pt modelId="{6E4CC845-A60B-4E97-96EF-86202F7934FB}" type="pres">
      <dgm:prSet presAssocID="{AE2F3F13-29AC-43F9-A6D2-BF1694DB5CC1}" presName="composite" presStyleCnt="0"/>
      <dgm:spPr/>
    </dgm:pt>
    <dgm:pt modelId="{2EC0ECCC-2D84-4E69-8812-DD33471E88D1}" type="pres">
      <dgm:prSet presAssocID="{AE2F3F13-29AC-43F9-A6D2-BF1694DB5CC1}" presName="rect2" presStyleLbl="revTx" presStyleIdx="50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798A2-5C7D-4AA6-961C-065151530276}" type="pres">
      <dgm:prSet presAssocID="{AE2F3F13-29AC-43F9-A6D2-BF1694DB5CC1}" presName="rect1" presStyleLbl="alignImgPlace1" presStyleIdx="50" presStyleCnt="56"/>
      <dgm:spPr>
        <a:solidFill>
          <a:schemeClr val="accent1">
            <a:lumMod val="40000"/>
            <a:lumOff val="60000"/>
          </a:schemeClr>
        </a:solidFill>
      </dgm:spPr>
    </dgm:pt>
    <dgm:pt modelId="{E0E05561-BDE1-447C-9E90-6EF5711CF4CD}" type="pres">
      <dgm:prSet presAssocID="{AF2FE667-0941-4D77-87FF-026F394930D9}" presName="sibTrans" presStyleCnt="0"/>
      <dgm:spPr/>
    </dgm:pt>
    <dgm:pt modelId="{67921129-8CDA-42D6-AFC6-4A92D0215CC9}" type="pres">
      <dgm:prSet presAssocID="{2112DD4A-8DB2-4C3F-A5C5-545B0127868C}" presName="composite" presStyleCnt="0"/>
      <dgm:spPr/>
    </dgm:pt>
    <dgm:pt modelId="{852EB36B-48AA-4D63-B759-04AC489D9E79}" type="pres">
      <dgm:prSet presAssocID="{2112DD4A-8DB2-4C3F-A5C5-545B0127868C}" presName="rect2" presStyleLbl="revTx" presStyleIdx="51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08D4D4-CE02-4D93-A746-CE6EE19708EA}" type="pres">
      <dgm:prSet presAssocID="{2112DD4A-8DB2-4C3F-A5C5-545B0127868C}" presName="rect1" presStyleLbl="alignImgPlace1" presStyleIdx="51" presStyleCnt="56"/>
      <dgm:spPr>
        <a:solidFill>
          <a:schemeClr val="accent1">
            <a:lumMod val="40000"/>
            <a:lumOff val="60000"/>
          </a:schemeClr>
        </a:solidFill>
      </dgm:spPr>
    </dgm:pt>
    <dgm:pt modelId="{1336366B-D5CC-4947-B3FA-D557C840B1C5}" type="pres">
      <dgm:prSet presAssocID="{4C8E89F1-D02F-4811-9939-859DE058BD44}" presName="sibTrans" presStyleCnt="0"/>
      <dgm:spPr/>
    </dgm:pt>
    <dgm:pt modelId="{241CD5C1-DEF3-4BC5-A86A-F0EAB1D8D8E8}" type="pres">
      <dgm:prSet presAssocID="{5F10DC7C-B4B2-4912-AE2A-F854BA9A08A5}" presName="composite" presStyleCnt="0"/>
      <dgm:spPr/>
    </dgm:pt>
    <dgm:pt modelId="{11642B42-5348-42C3-A817-2DAAFE8DCF85}" type="pres">
      <dgm:prSet presAssocID="{5F10DC7C-B4B2-4912-AE2A-F854BA9A08A5}" presName="rect2" presStyleLbl="revTx" presStyleIdx="52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941D32-2B58-4578-B5FB-DA1FB6A761B7}" type="pres">
      <dgm:prSet presAssocID="{5F10DC7C-B4B2-4912-AE2A-F854BA9A08A5}" presName="rect1" presStyleLbl="alignImgPlace1" presStyleIdx="52" presStyleCnt="56"/>
      <dgm:spPr>
        <a:solidFill>
          <a:schemeClr val="accent1">
            <a:lumMod val="40000"/>
            <a:lumOff val="60000"/>
          </a:schemeClr>
        </a:solidFill>
      </dgm:spPr>
    </dgm:pt>
    <dgm:pt modelId="{FCC62242-7E67-4E71-B1C6-B43CD392D905}" type="pres">
      <dgm:prSet presAssocID="{E8E64992-38C4-4897-86B8-4A6E06CB359A}" presName="sibTrans" presStyleCnt="0"/>
      <dgm:spPr/>
    </dgm:pt>
    <dgm:pt modelId="{C2265B34-4C1C-4529-BD11-F8F11CC3F77C}" type="pres">
      <dgm:prSet presAssocID="{C4C1BA4D-70AF-4D0D-A8CE-B1602AA57F3C}" presName="composite" presStyleCnt="0"/>
      <dgm:spPr/>
    </dgm:pt>
    <dgm:pt modelId="{8C3A84D2-EBC2-47BB-87E0-3819A0154748}" type="pres">
      <dgm:prSet presAssocID="{C4C1BA4D-70AF-4D0D-A8CE-B1602AA57F3C}" presName="rect2" presStyleLbl="revTx" presStyleIdx="53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6E151-964B-49F3-B78A-67D1E724F149}" type="pres">
      <dgm:prSet presAssocID="{C4C1BA4D-70AF-4D0D-A8CE-B1602AA57F3C}" presName="rect1" presStyleLbl="alignImgPlace1" presStyleIdx="53" presStyleCnt="56"/>
      <dgm:spPr>
        <a:solidFill>
          <a:schemeClr val="accent1">
            <a:lumMod val="40000"/>
            <a:lumOff val="60000"/>
          </a:schemeClr>
        </a:solidFill>
      </dgm:spPr>
    </dgm:pt>
    <dgm:pt modelId="{4FA1D2E2-328B-422C-AD45-49CC8F20971A}" type="pres">
      <dgm:prSet presAssocID="{1F2DB3E2-A79B-47FD-AB2B-369492144C90}" presName="sibTrans" presStyleCnt="0"/>
      <dgm:spPr/>
    </dgm:pt>
    <dgm:pt modelId="{8E3F4064-4318-49B6-A9AA-176CB9C2EC85}" type="pres">
      <dgm:prSet presAssocID="{38B589BF-80DB-4012-9882-5FB91938CF8B}" presName="composite" presStyleCnt="0"/>
      <dgm:spPr/>
    </dgm:pt>
    <dgm:pt modelId="{D466CEA6-5327-4040-A9EE-AB4B2A29B841}" type="pres">
      <dgm:prSet presAssocID="{38B589BF-80DB-4012-9882-5FB91938CF8B}" presName="rect2" presStyleLbl="revTx" presStyleIdx="54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A3095E-9CC7-45AA-828D-3D707801A94B}" type="pres">
      <dgm:prSet presAssocID="{38B589BF-80DB-4012-9882-5FB91938CF8B}" presName="rect1" presStyleLbl="alignImgPlace1" presStyleIdx="54" presStyleCnt="56"/>
      <dgm:spPr>
        <a:solidFill>
          <a:schemeClr val="accent1">
            <a:lumMod val="75000"/>
          </a:schemeClr>
        </a:solidFill>
      </dgm:spPr>
    </dgm:pt>
    <dgm:pt modelId="{297E7BC7-E060-4698-96F0-D944C3A3128B}" type="pres">
      <dgm:prSet presAssocID="{B3140A3D-119E-4AFE-AE6C-EA7C62F8CCBF}" presName="sibTrans" presStyleCnt="0"/>
      <dgm:spPr/>
    </dgm:pt>
    <dgm:pt modelId="{319A3586-0041-4DB5-A555-04206D98E4DF}" type="pres">
      <dgm:prSet presAssocID="{300C705A-2C90-4DD0-882B-22D56F53D464}" presName="composite" presStyleCnt="0"/>
      <dgm:spPr/>
    </dgm:pt>
    <dgm:pt modelId="{8A10C0FE-7D7F-4DAC-9DA9-FA23AABBFB4B}" type="pres">
      <dgm:prSet presAssocID="{300C705A-2C90-4DD0-882B-22D56F53D464}" presName="rect2" presStyleLbl="revTx" presStyleIdx="55" presStyleCnt="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25D7EC-2F68-46DD-BA4D-DA14B19206F3}" type="pres">
      <dgm:prSet presAssocID="{300C705A-2C90-4DD0-882B-22D56F53D464}" presName="rect1" presStyleLbl="alignImgPlace1" presStyleIdx="55" presStyleCnt="56"/>
      <dgm:spPr>
        <a:solidFill>
          <a:schemeClr val="accent1">
            <a:lumMod val="40000"/>
            <a:lumOff val="60000"/>
          </a:schemeClr>
        </a:solidFill>
      </dgm:spPr>
    </dgm:pt>
  </dgm:ptLst>
  <dgm:cxnLst>
    <dgm:cxn modelId="{11F645E7-C4D3-4E75-A8A8-ACC5B6BC556A}" type="presOf" srcId="{B5594754-3729-44BA-B100-29A6C7432964}" destId="{B5BE7080-8954-48CE-9BDD-75364BF225CE}" srcOrd="0" destOrd="0" presId="urn:microsoft.com/office/officeart/2008/layout/PictureGrid"/>
    <dgm:cxn modelId="{3B80FD6F-1654-401B-AECB-0828B39F20CE}" srcId="{4D88A65F-93F6-4F0D-B260-E5C6F2FF8C66}" destId="{BAE60AB7-91A9-4BAE-9CCA-63E500B8CC6E}" srcOrd="3" destOrd="0" parTransId="{3664A804-81AE-4D87-A7F0-EE2EC4B70AFA}" sibTransId="{24B71689-7524-4638-84EE-DFA3E2B30081}"/>
    <dgm:cxn modelId="{EF9885B5-8C65-4EBD-AFE9-8675892BCA37}" type="presOf" srcId="{82C3FBFD-4F82-4072-B058-85A6CAFAE8DC}" destId="{23EDEB41-7E80-411E-A287-A45B8FC3B8F4}" srcOrd="0" destOrd="0" presId="urn:microsoft.com/office/officeart/2008/layout/PictureGrid"/>
    <dgm:cxn modelId="{9DEF13FF-28E4-43B6-AD42-B76F8A0686D2}" type="presOf" srcId="{3CFE412A-2419-4255-BA8C-785F6EC55F0A}" destId="{519DDA10-D69D-49CC-826A-CCA4B1A079BC}" srcOrd="0" destOrd="0" presId="urn:microsoft.com/office/officeart/2008/layout/PictureGrid"/>
    <dgm:cxn modelId="{C193F86A-822F-4924-A0B4-513D46C7492D}" srcId="{4D88A65F-93F6-4F0D-B260-E5C6F2FF8C66}" destId="{137D28BB-3801-4E26-ACA9-233A4669511E}" srcOrd="19" destOrd="0" parTransId="{6CB825A8-40AF-445F-AEC2-6D21C66871BC}" sibTransId="{AA295676-5E3F-481A-9145-F0D132CFC15B}"/>
    <dgm:cxn modelId="{740C2EFE-9A34-401C-9675-D18F43EDFAEF}" type="presOf" srcId="{6C5A188D-6353-4F0C-AF63-BE3876C48CB8}" destId="{14A2D5C7-4C01-4FF7-8AB2-EF337AFAFFEB}" srcOrd="0" destOrd="0" presId="urn:microsoft.com/office/officeart/2008/layout/PictureGrid"/>
    <dgm:cxn modelId="{BB687109-1A85-4131-8D8A-6D53652EBDDC}" srcId="{4D88A65F-93F6-4F0D-B260-E5C6F2FF8C66}" destId="{437499D6-ABE7-4F28-B442-524C77FC761A}" srcOrd="30" destOrd="0" parTransId="{C86A3242-2F67-4217-BD69-E56C38A34D53}" sibTransId="{5DA3E871-B8CE-4686-BC91-093E05F96694}"/>
    <dgm:cxn modelId="{6644973F-8FB4-4FE9-9CC8-8725DDAC91DD}" type="presOf" srcId="{C4C1BA4D-70AF-4D0D-A8CE-B1602AA57F3C}" destId="{8C3A84D2-EBC2-47BB-87E0-3819A0154748}" srcOrd="0" destOrd="0" presId="urn:microsoft.com/office/officeart/2008/layout/PictureGrid"/>
    <dgm:cxn modelId="{FDC2C90D-6B34-4A78-AD36-B18492CF2668}" srcId="{4D88A65F-93F6-4F0D-B260-E5C6F2FF8C66}" destId="{8FB5A83D-0E08-421A-B891-10033996973E}" srcOrd="9" destOrd="0" parTransId="{D8BC4320-2AB2-443C-9D23-A40B720D0F79}" sibTransId="{6DAD8444-57C1-4CEF-8BBC-E1F4DD26A2C3}"/>
    <dgm:cxn modelId="{4DA639EB-63D0-418E-8103-8FDA3BAF9457}" type="presOf" srcId="{AB0C7A50-BED1-4775-979E-7AB0323B0F4B}" destId="{8F031F18-0076-4007-B297-0BEABEBF5BFE}" srcOrd="0" destOrd="0" presId="urn:microsoft.com/office/officeart/2008/layout/PictureGrid"/>
    <dgm:cxn modelId="{26E9D5CE-0214-45D1-BA73-6829A348DA04}" srcId="{4D88A65F-93F6-4F0D-B260-E5C6F2FF8C66}" destId="{82C3FBFD-4F82-4072-B058-85A6CAFAE8DC}" srcOrd="41" destOrd="0" parTransId="{8EE08A04-0735-42BE-A1F6-2A34E612DAB0}" sibTransId="{279753FB-B98A-400A-B738-23784EAC0B10}"/>
    <dgm:cxn modelId="{06C3E1C2-1A72-4C1F-BFF1-88845E65DE55}" srcId="{4D88A65F-93F6-4F0D-B260-E5C6F2FF8C66}" destId="{300C705A-2C90-4DD0-882B-22D56F53D464}" srcOrd="55" destOrd="0" parTransId="{1DE3BCC0-9E9B-4A54-A882-3352C48749DF}" sibTransId="{65630FF6-8FD3-4E81-8D16-2AD2477F8BC0}"/>
    <dgm:cxn modelId="{A0C00C09-0017-4B3E-8530-C9A8507E6FD3}" srcId="{4D88A65F-93F6-4F0D-B260-E5C6F2FF8C66}" destId="{7DBB9AF9-1BA2-49E1-A9FD-22CAD6DB8263}" srcOrd="21" destOrd="0" parTransId="{12946201-589B-465E-AE23-0B01E8CA5DB5}" sibTransId="{FDC2C51A-70F7-4504-BB08-A1D78234F83C}"/>
    <dgm:cxn modelId="{0249A9E1-011A-4A53-AD42-DB50A51A74DB}" type="presOf" srcId="{4D88A65F-93F6-4F0D-B260-E5C6F2FF8C66}" destId="{15780C7F-F6AC-4AB1-9AD4-2C163660D9AA}" srcOrd="0" destOrd="0" presId="urn:microsoft.com/office/officeart/2008/layout/PictureGrid"/>
    <dgm:cxn modelId="{26BBCF8C-DFD7-4E0B-BD66-DD0F07CC0E48}" srcId="{4D88A65F-93F6-4F0D-B260-E5C6F2FF8C66}" destId="{1216A425-43C9-4D62-AF0F-3227DB54453A}" srcOrd="32" destOrd="0" parTransId="{AAB4B5E6-9970-40D6-8E34-4C83A7295FE9}" sibTransId="{F4BA668A-D541-4A03-BB73-05C1D55B9096}"/>
    <dgm:cxn modelId="{04FFDFA9-D600-43BD-B923-8F2191039612}" srcId="{4D88A65F-93F6-4F0D-B260-E5C6F2FF8C66}" destId="{2B7AD84F-078A-4846-A01E-87D6160811EE}" srcOrd="13" destOrd="0" parTransId="{3D8C575E-AF85-4582-9776-E476D93D339D}" sibTransId="{E1B1E0AE-D401-4F6A-8C3A-3861BF9FD417}"/>
    <dgm:cxn modelId="{195B1034-EC44-43C2-BA62-4184FBFBD193}" srcId="{4D88A65F-93F6-4F0D-B260-E5C6F2FF8C66}" destId="{D5A19036-B824-4C63-9E10-9A9B14560A43}" srcOrd="40" destOrd="0" parTransId="{4236506F-5ECC-4A65-8C9B-5AE314E77957}" sibTransId="{E7A0ECA3-577F-4D4F-BFD4-3FB4F7543242}"/>
    <dgm:cxn modelId="{70E88AAE-4071-4524-B873-2C9A05B8DDAB}" type="presOf" srcId="{62E211D2-B3B0-49CC-AABF-66FBBBFA2138}" destId="{CFC7F154-65B1-4ED3-B187-D0883FD67C6A}" srcOrd="0" destOrd="0" presId="urn:microsoft.com/office/officeart/2008/layout/PictureGrid"/>
    <dgm:cxn modelId="{3C200AE7-5E59-4A89-8800-8EC3B4ADBCE8}" type="presOf" srcId="{137D28BB-3801-4E26-ACA9-233A4669511E}" destId="{0BF379FE-2667-4A67-8FB7-1A0824DCD22F}" srcOrd="0" destOrd="0" presId="urn:microsoft.com/office/officeart/2008/layout/PictureGrid"/>
    <dgm:cxn modelId="{D03FDF03-E2ED-4550-9BCF-322A13589A0C}" srcId="{4D88A65F-93F6-4F0D-B260-E5C6F2FF8C66}" destId="{4F83E1E7-A229-4EC8-86F0-4DC7A72AF503}" srcOrd="0" destOrd="0" parTransId="{31911D31-D854-4208-99FA-AEF38360D365}" sibTransId="{4138D8A4-CE7F-473E-9E13-7DA5C2E400F2}"/>
    <dgm:cxn modelId="{5FED4721-791F-439D-B46E-2084B003E6C3}" type="presOf" srcId="{5F10DC7C-B4B2-4912-AE2A-F854BA9A08A5}" destId="{11642B42-5348-42C3-A817-2DAAFE8DCF85}" srcOrd="0" destOrd="0" presId="urn:microsoft.com/office/officeart/2008/layout/PictureGrid"/>
    <dgm:cxn modelId="{4F583EA2-9F6B-44E1-9A67-7894B893C7FA}" type="presOf" srcId="{E4297B69-2FA3-4F2D-9ABA-4E0D5F80705D}" destId="{C20F6306-43B4-4B61-8325-CAFFA09EF7AF}" srcOrd="0" destOrd="0" presId="urn:microsoft.com/office/officeart/2008/layout/PictureGrid"/>
    <dgm:cxn modelId="{8463C0AD-86CF-4834-A127-FD2604207200}" type="presOf" srcId="{DD810205-6573-4E99-ABB6-540B76754955}" destId="{FE36F7DA-7A2E-4D03-B9F7-F840DE94456A}" srcOrd="0" destOrd="0" presId="urn:microsoft.com/office/officeart/2008/layout/PictureGrid"/>
    <dgm:cxn modelId="{06B26177-3B75-42C5-A201-53D95CDE481F}" srcId="{4D88A65F-93F6-4F0D-B260-E5C6F2FF8C66}" destId="{30540CC0-3387-4706-9CC6-E2F4A67E688D}" srcOrd="39" destOrd="0" parTransId="{3AA55676-3083-46DB-9694-F4EDC84BCA64}" sibTransId="{51530756-7692-45A7-82D4-4BFAD8524230}"/>
    <dgm:cxn modelId="{3D9B1F78-637E-4180-96DF-CF1BA3B8E08C}" srcId="{4D88A65F-93F6-4F0D-B260-E5C6F2FF8C66}" destId="{4C30DDFD-9167-497D-A1AC-74833FAA300B}" srcOrd="45" destOrd="0" parTransId="{35537A4C-5C47-490B-876B-4F14A044F352}" sibTransId="{999023BC-5007-4E57-8DEF-3D2FCECBA505}"/>
    <dgm:cxn modelId="{521DDCCA-B809-4909-9A9A-12A8A2554875}" srcId="{4D88A65F-93F6-4F0D-B260-E5C6F2FF8C66}" destId="{5D4DCDF8-001D-42CF-8F9A-C9E163EE4427}" srcOrd="44" destOrd="0" parTransId="{97E4AC01-01DF-4A19-8364-E3936115389B}" sibTransId="{FFCD756F-25BD-4472-9BA5-2FD3A21EB041}"/>
    <dgm:cxn modelId="{159D08D1-3808-4019-B16E-5E2BF932EB5A}" srcId="{4D88A65F-93F6-4F0D-B260-E5C6F2FF8C66}" destId="{B41DE413-D589-4600-A4C1-0C7683381A4A}" srcOrd="4" destOrd="0" parTransId="{7E5A27C8-50EF-461A-BE0F-7DABB32E870D}" sibTransId="{AEDA7EF7-A16B-4C16-AC1C-12E1576B6487}"/>
    <dgm:cxn modelId="{1A5E39D6-8D51-4D95-8393-E3E85F63327F}" srcId="{4D88A65F-93F6-4F0D-B260-E5C6F2FF8C66}" destId="{721442C1-AEA3-408C-BD5D-B7D66356C149}" srcOrd="10" destOrd="0" parTransId="{EED08774-966E-42FF-8439-00C1A2BD4016}" sibTransId="{510F6CF0-97DD-4DEA-B08D-2F8C1A6DE662}"/>
    <dgm:cxn modelId="{751795FA-C48A-4D6D-B25C-84D3334E2FB2}" srcId="{4D88A65F-93F6-4F0D-B260-E5C6F2FF8C66}" destId="{FCE34E18-F4ED-46F5-906C-0243E6FD73E0}" srcOrd="12" destOrd="0" parTransId="{40316E78-5B97-440A-B151-0C37C26282C3}" sibTransId="{F6CB4445-0F6B-4140-9889-DAB922EDA421}"/>
    <dgm:cxn modelId="{FE536BF7-09B4-4FA9-B913-D614ED40C2E9}" srcId="{4D88A65F-93F6-4F0D-B260-E5C6F2FF8C66}" destId="{5F10DC7C-B4B2-4912-AE2A-F854BA9A08A5}" srcOrd="52" destOrd="0" parTransId="{5A72374D-09C1-41E8-AA31-0C818ED7A9DD}" sibTransId="{E8E64992-38C4-4897-86B8-4A6E06CB359A}"/>
    <dgm:cxn modelId="{94F3651F-FF67-410C-B5FB-62CD37DF64A2}" type="presOf" srcId="{035A6E6A-A8DA-472E-9D3B-DE191DD38FFE}" destId="{39A160A9-32D5-44A5-BC57-4FCB65BBF95A}" srcOrd="0" destOrd="0" presId="urn:microsoft.com/office/officeart/2008/layout/PictureGrid"/>
    <dgm:cxn modelId="{CCBA0FC9-02CC-4FC3-90CE-6D923EA35E95}" srcId="{4D88A65F-93F6-4F0D-B260-E5C6F2FF8C66}" destId="{38B589BF-80DB-4012-9882-5FB91938CF8B}" srcOrd="54" destOrd="0" parTransId="{121B8BE2-82A8-4FB3-85DF-50977770B917}" sibTransId="{B3140A3D-119E-4AFE-AE6C-EA7C62F8CCBF}"/>
    <dgm:cxn modelId="{79F8D924-C002-448D-8350-229016BDB336}" srcId="{4D88A65F-93F6-4F0D-B260-E5C6F2FF8C66}" destId="{6C5A188D-6353-4F0C-AF63-BE3876C48CB8}" srcOrd="38" destOrd="0" parTransId="{088805ED-78FB-45BD-BA38-823DB93C008A}" sibTransId="{C46BDE0C-6E91-45EF-915A-B479D86DEEFC}"/>
    <dgm:cxn modelId="{04DBD70A-8C65-4511-BF3B-A47663613CEE}" srcId="{4D88A65F-93F6-4F0D-B260-E5C6F2FF8C66}" destId="{66E3AC4A-78D3-49D9-B32A-3B401AB7EF99}" srcOrd="33" destOrd="0" parTransId="{76A66221-BEEC-4D43-A039-F1E310485A46}" sibTransId="{71EF8C2E-1760-4610-90EB-E81B2F58651B}"/>
    <dgm:cxn modelId="{D5D3DFF2-38FA-43F2-9DDA-C9B85FAED3FD}" type="presOf" srcId="{DA0FE6DE-5C53-4CE6-B2C7-E5B589175C73}" destId="{ADBB781F-7283-4C90-9A17-E19CBCC3AB34}" srcOrd="0" destOrd="0" presId="urn:microsoft.com/office/officeart/2008/layout/PictureGrid"/>
    <dgm:cxn modelId="{4DCBA82B-47B1-4211-88E7-32255C5DF48D}" type="presOf" srcId="{AE2F3F13-29AC-43F9-A6D2-BF1694DB5CC1}" destId="{2EC0ECCC-2D84-4E69-8812-DD33471E88D1}" srcOrd="0" destOrd="0" presId="urn:microsoft.com/office/officeart/2008/layout/PictureGrid"/>
    <dgm:cxn modelId="{DF44F794-DA4C-424E-AC73-491DC94DFF05}" srcId="{4D88A65F-93F6-4F0D-B260-E5C6F2FF8C66}" destId="{DD810205-6573-4E99-ABB6-540B76754955}" srcOrd="7" destOrd="0" parTransId="{14FB264C-2B49-4BAE-A263-814596A346E8}" sibTransId="{496B8696-7E26-4CC4-9158-30CEA7FD1C14}"/>
    <dgm:cxn modelId="{8C93C339-6B22-48B1-8300-A6E13AB8CC9E}" type="presOf" srcId="{05C02391-A088-4F8C-8ADA-39E31A35FB6C}" destId="{C31E693B-7740-45F7-9214-7E27AB5814B7}" srcOrd="0" destOrd="0" presId="urn:microsoft.com/office/officeart/2008/layout/PictureGrid"/>
    <dgm:cxn modelId="{DA1F7296-14D4-4AF0-B6B8-327C1AD70CB9}" srcId="{4D88A65F-93F6-4F0D-B260-E5C6F2FF8C66}" destId="{727C7CBC-277A-4989-9F6C-5E99E1A075D6}" srcOrd="34" destOrd="0" parTransId="{E450088D-30B8-4DAE-9322-99F8C35F0920}" sibTransId="{22247A99-882F-44F3-B5EE-F508A744758B}"/>
    <dgm:cxn modelId="{367EF58B-BBD9-4CF0-B6F7-1A27CE2A013E}" srcId="{4D88A65F-93F6-4F0D-B260-E5C6F2FF8C66}" destId="{058F5956-0CB2-4996-B911-DC8A9915DBC3}" srcOrd="28" destOrd="0" parTransId="{4E50A0EF-CA39-4EEF-B81B-4E70099CC591}" sibTransId="{59906EF5-CDE2-4DE6-9E78-2F2CD9CF2BD7}"/>
    <dgm:cxn modelId="{C61AEDED-BFDD-4603-9C7E-5C17C6703B13}" srcId="{4D88A65F-93F6-4F0D-B260-E5C6F2FF8C66}" destId="{91B92E19-E58B-4815-A685-66B97D0D16F4}" srcOrd="5" destOrd="0" parTransId="{F895A341-6E1D-4896-82F0-8DA29D59A242}" sibTransId="{0288C530-F085-4343-BA70-1EE30001AED0}"/>
    <dgm:cxn modelId="{AE663777-97EB-4947-8A21-C08ECCC4AB49}" srcId="{4D88A65F-93F6-4F0D-B260-E5C6F2FF8C66}" destId="{DA0FE6DE-5C53-4CE6-B2C7-E5B589175C73}" srcOrd="17" destOrd="0" parTransId="{88AA9B54-1DB5-4F03-A2B2-9A6F33B1DCF5}" sibTransId="{E16D85E8-9F4A-452A-A85F-6D38FDC5CDB3}"/>
    <dgm:cxn modelId="{365C12F1-F1E4-4CD1-B5A2-43DDE9150074}" srcId="{4D88A65F-93F6-4F0D-B260-E5C6F2FF8C66}" destId="{08E9AE6C-5109-4EC7-B761-4B7464F27A01}" srcOrd="22" destOrd="0" parTransId="{1A3A0E94-3D85-4F14-A93C-94A1CBA1D948}" sibTransId="{F57144A4-A251-420F-BECE-F249A9DEC83F}"/>
    <dgm:cxn modelId="{CB66A85A-F346-4230-8754-5AB7FCDDA30A}" srcId="{4D88A65F-93F6-4F0D-B260-E5C6F2FF8C66}" destId="{071D7DED-D2C4-4384-AA58-2834FEF1C610}" srcOrd="18" destOrd="0" parTransId="{F6F32A68-F62B-424A-ACFE-6418E6A1E778}" sibTransId="{64C2E81C-6B39-4385-8B87-490CC04345F1}"/>
    <dgm:cxn modelId="{7D8983A7-82CC-4E57-99E1-B53F55B4D0A9}" type="presOf" srcId="{D5A19036-B824-4C63-9E10-9A9B14560A43}" destId="{A49942D4-5F8C-4A7D-86A8-BD24D08ADAB1}" srcOrd="0" destOrd="0" presId="urn:microsoft.com/office/officeart/2008/layout/PictureGrid"/>
    <dgm:cxn modelId="{B179281E-D981-48DA-AAE7-D774CA061F0F}" srcId="{4D88A65F-93F6-4F0D-B260-E5C6F2FF8C66}" destId="{AC1643D4-DD95-4AB5-B103-1E56998E9CEA}" srcOrd="6" destOrd="0" parTransId="{BEE983EF-0DF0-4E93-A211-AB812D6F83C2}" sibTransId="{89ECCA8E-0ABA-4E3F-9165-5EA9BEFA59D0}"/>
    <dgm:cxn modelId="{3B7F3713-61D0-4A5B-AA64-733297405127}" srcId="{4D88A65F-93F6-4F0D-B260-E5C6F2FF8C66}" destId="{AE2F3F13-29AC-43F9-A6D2-BF1694DB5CC1}" srcOrd="50" destOrd="0" parTransId="{DA6DA502-93C1-464C-A67E-BDF570DBE826}" sibTransId="{AF2FE667-0941-4D77-87FF-026F394930D9}"/>
    <dgm:cxn modelId="{7678BD8B-26CE-421D-AD70-F994CDD40245}" type="presOf" srcId="{4F83E1E7-A229-4EC8-86F0-4DC7A72AF503}" destId="{8E55EEE2-6092-4CE0-B58C-240A93F68A81}" srcOrd="0" destOrd="0" presId="urn:microsoft.com/office/officeart/2008/layout/PictureGrid"/>
    <dgm:cxn modelId="{0C828903-49F4-4FAB-968E-05C2EF944B6A}" type="presOf" srcId="{2112DD4A-8DB2-4C3F-A5C5-545B0127868C}" destId="{852EB36B-48AA-4D63-B759-04AC489D9E79}" srcOrd="0" destOrd="0" presId="urn:microsoft.com/office/officeart/2008/layout/PictureGrid"/>
    <dgm:cxn modelId="{7F6CB044-B0D1-4863-AF05-D486DB6E5265}" srcId="{4D88A65F-93F6-4F0D-B260-E5C6F2FF8C66}" destId="{05C02391-A088-4F8C-8ADA-39E31A35FB6C}" srcOrd="27" destOrd="0" parTransId="{B20D6AB8-1EAB-4927-9100-878536F41063}" sibTransId="{064D177B-CAF6-4ED4-9595-DF5B72412337}"/>
    <dgm:cxn modelId="{00139B2C-EEF5-4363-8A0B-99D17C4F293D}" type="presOf" srcId="{AC1643D4-DD95-4AB5-B103-1E56998E9CEA}" destId="{06DE96CA-599D-418E-BB14-67E17D25FBD0}" srcOrd="0" destOrd="0" presId="urn:microsoft.com/office/officeart/2008/layout/PictureGrid"/>
    <dgm:cxn modelId="{B9120E60-C890-47F6-83BA-AEFD468C8406}" type="presOf" srcId="{058F5956-0CB2-4996-B911-DC8A9915DBC3}" destId="{A17E6982-4C9C-4040-B0D8-AF98E62C177A}" srcOrd="0" destOrd="0" presId="urn:microsoft.com/office/officeart/2008/layout/PictureGrid"/>
    <dgm:cxn modelId="{162043D0-7CDA-4E13-BD27-BAB91A3C72F1}" type="presOf" srcId="{BAE60AB7-91A9-4BAE-9CCA-63E500B8CC6E}" destId="{1B31DB01-420F-4048-82BE-A592522B246D}" srcOrd="0" destOrd="0" presId="urn:microsoft.com/office/officeart/2008/layout/PictureGrid"/>
    <dgm:cxn modelId="{5A8968B5-AC91-430A-B5AA-07F6483D9501}" srcId="{4D88A65F-93F6-4F0D-B260-E5C6F2FF8C66}" destId="{5C5FD4E6-E1EA-4E86-8F91-1C45AE118086}" srcOrd="49" destOrd="0" parTransId="{E328E490-4C09-4EF7-B79C-7CF2D1EC119A}" sibTransId="{ED9A126A-E205-482A-A2A5-8CA95E99F4F6}"/>
    <dgm:cxn modelId="{8CF99C6D-AAAB-4C72-8B90-E60E52B71A98}" srcId="{4D88A65F-93F6-4F0D-B260-E5C6F2FF8C66}" destId="{46901DDE-2223-4FAA-BD53-E505CB99C3FA}" srcOrd="29" destOrd="0" parTransId="{89261F0A-0EA9-4717-940F-24CEAAF8B6CF}" sibTransId="{EE0A2AE7-BB57-4FB9-AA90-D7351B429D47}"/>
    <dgm:cxn modelId="{4B4F8103-6690-45F3-84BD-12564444C6B0}" type="presOf" srcId="{FCE34E18-F4ED-46F5-906C-0243E6FD73E0}" destId="{F21F686E-56F3-4409-9864-8CEE98943ACD}" srcOrd="0" destOrd="0" presId="urn:microsoft.com/office/officeart/2008/layout/PictureGrid"/>
    <dgm:cxn modelId="{803854DB-D583-43C7-940C-3DE17F40FCDF}" type="presOf" srcId="{727C7CBC-277A-4989-9F6C-5E99E1A075D6}" destId="{F3D4FEE4-0AD5-4537-BA69-4E51C1FD6CCD}" srcOrd="0" destOrd="0" presId="urn:microsoft.com/office/officeart/2008/layout/PictureGrid"/>
    <dgm:cxn modelId="{EDC3FE11-440A-4839-AA38-620AAC64FFE0}" type="presOf" srcId="{7D8AA20A-700D-47D0-B923-716632611143}" destId="{B74895C9-FF40-4F94-8D47-56D7CA533AC7}" srcOrd="0" destOrd="0" presId="urn:microsoft.com/office/officeart/2008/layout/PictureGrid"/>
    <dgm:cxn modelId="{BDEFD7E7-12CE-4C60-BBDC-2EEB93571383}" srcId="{4D88A65F-93F6-4F0D-B260-E5C6F2FF8C66}" destId="{CB8051D7-0F37-4A9D-923B-E3BA8EE9C743}" srcOrd="42" destOrd="0" parTransId="{19D3F3DE-6702-4CED-9E98-EA32589E17A0}" sibTransId="{F30A47A2-664C-4882-814E-61C65F59DD8C}"/>
    <dgm:cxn modelId="{CD6EBBA2-5AAC-4776-89F6-E694A5BAD0ED}" type="presOf" srcId="{66E3AC4A-78D3-49D9-B32A-3B401AB7EF99}" destId="{97599281-4FFA-4316-8F01-12DCDB04407A}" srcOrd="0" destOrd="0" presId="urn:microsoft.com/office/officeart/2008/layout/PictureGrid"/>
    <dgm:cxn modelId="{37CCFFF3-2319-4B2E-8720-EB6CD3BAB2F8}" srcId="{4D88A65F-93F6-4F0D-B260-E5C6F2FF8C66}" destId="{EB3AB20B-130C-427C-9007-E97FBAB5DE06}" srcOrd="1" destOrd="0" parTransId="{95E03C91-9595-42B9-BAAB-85142AC2CC76}" sibTransId="{D9B9479C-DFFE-4F84-85CE-DCA99EAC9F8B}"/>
    <dgm:cxn modelId="{4EE1300B-3ECB-41EF-BF51-FEB7B80A2D66}" srcId="{4D88A65F-93F6-4F0D-B260-E5C6F2FF8C66}" destId="{AB0C7A50-BED1-4775-979E-7AB0323B0F4B}" srcOrd="43" destOrd="0" parTransId="{661FE229-FD46-472D-AA9F-753BA5DA4253}" sibTransId="{FC8B781F-3248-45FF-B810-B4A32F07053E}"/>
    <dgm:cxn modelId="{1C1545F2-3A7C-415E-8D87-2290CFD52CA8}" srcId="{4D88A65F-93F6-4F0D-B260-E5C6F2FF8C66}" destId="{2112DD4A-8DB2-4C3F-A5C5-545B0127868C}" srcOrd="51" destOrd="0" parTransId="{B8C9DBB2-F6A9-4408-8BFD-E77E1E3CEBCF}" sibTransId="{4C8E89F1-D02F-4811-9939-859DE058BD44}"/>
    <dgm:cxn modelId="{3B9049F3-9F75-4BED-8712-D08104BC6BB1}" type="presOf" srcId="{46901DDE-2223-4FAA-BD53-E505CB99C3FA}" destId="{696BF133-71CD-492A-9020-ECFE5A2D3E66}" srcOrd="0" destOrd="0" presId="urn:microsoft.com/office/officeart/2008/layout/PictureGrid"/>
    <dgm:cxn modelId="{2602E1D1-060D-4759-AE01-3C29C1A37DF3}" type="presOf" srcId="{5C5FD4E6-E1EA-4E86-8F91-1C45AE118086}" destId="{5E35516C-FF1B-4D10-A765-A4BA96A4161A}" srcOrd="0" destOrd="0" presId="urn:microsoft.com/office/officeart/2008/layout/PictureGrid"/>
    <dgm:cxn modelId="{FDD575CE-BC8C-40F0-BA8B-8F286C1001B9}" type="presOf" srcId="{8E951791-2320-452C-AB0F-98AD5E75A202}" destId="{CBD764E7-CD24-4F8B-9DC6-02CD264D06BE}" srcOrd="0" destOrd="0" presId="urn:microsoft.com/office/officeart/2008/layout/PictureGrid"/>
    <dgm:cxn modelId="{9094AD51-EC02-43A2-938B-B6359FDDA43C}" type="presOf" srcId="{5D4DCDF8-001D-42CF-8F9A-C9E163EE4427}" destId="{35B7D68C-7E14-4924-B96A-A6CB3F5C9ABC}" srcOrd="0" destOrd="0" presId="urn:microsoft.com/office/officeart/2008/layout/PictureGrid"/>
    <dgm:cxn modelId="{AED277D3-9AC6-453D-89C3-63508FECD0BE}" srcId="{4D88A65F-93F6-4F0D-B260-E5C6F2FF8C66}" destId="{9596490A-9759-4BDA-A72C-CA284F5388AF}" srcOrd="36" destOrd="0" parTransId="{13201689-1B9C-47E2-8A69-A59548669D12}" sibTransId="{248E0A36-B689-4DFD-B032-C096A482B4A7}"/>
    <dgm:cxn modelId="{DF2BE00C-C72A-4DDD-8C0E-32FADC1BA6B6}" type="presOf" srcId="{1028BF4D-E55D-42A2-9408-E18D887B0B33}" destId="{4856C751-E688-40BB-8C41-E0D0687F8E10}" srcOrd="0" destOrd="0" presId="urn:microsoft.com/office/officeart/2008/layout/PictureGrid"/>
    <dgm:cxn modelId="{E6CAD1E5-5DDC-4104-B59B-391ABF0EEA56}" type="presOf" srcId="{08E9AE6C-5109-4EC7-B761-4B7464F27A01}" destId="{0290C083-8984-4A58-9A29-103FAC96A5A4}" srcOrd="0" destOrd="0" presId="urn:microsoft.com/office/officeart/2008/layout/PictureGrid"/>
    <dgm:cxn modelId="{1E6D7568-A075-4ECE-B8EB-6E975412D140}" srcId="{4D88A65F-93F6-4F0D-B260-E5C6F2FF8C66}" destId="{D057FA94-E3AF-4BD2-956C-52FEEDF2F0A2}" srcOrd="23" destOrd="0" parTransId="{6B86A24A-1B27-4F24-B628-F7B92C3A3DB7}" sibTransId="{9B57A6BA-2B95-4C37-8961-8A203DFC02AD}"/>
    <dgm:cxn modelId="{627F5994-217B-4BE8-B320-74611277EC41}" srcId="{4D88A65F-93F6-4F0D-B260-E5C6F2FF8C66}" destId="{BFD5AA52-8E6E-4B6A-9377-9D1A13C091A1}" srcOrd="48" destOrd="0" parTransId="{2DCB3D7B-B416-4DA7-A8DA-FB999FA285BB}" sibTransId="{3835C3DE-25BF-46C1-97A7-4CF16F46FA4D}"/>
    <dgm:cxn modelId="{641C85AB-7465-4D04-9EBA-EE45BC548D03}" type="presOf" srcId="{071D7DED-D2C4-4384-AA58-2834FEF1C610}" destId="{BC576283-F2A3-4105-AC81-03933F9474D1}" srcOrd="0" destOrd="0" presId="urn:microsoft.com/office/officeart/2008/layout/PictureGrid"/>
    <dgm:cxn modelId="{E686D8B7-9BBF-4896-8F55-FDC26E751DB1}" type="presOf" srcId="{4C30DDFD-9167-497D-A1AC-74833FAA300B}" destId="{7BE58AEB-EB4C-4CC3-938E-266ED8C2A19A}" srcOrd="0" destOrd="0" presId="urn:microsoft.com/office/officeart/2008/layout/PictureGrid"/>
    <dgm:cxn modelId="{756B9DE2-BCB8-44B3-97AA-28F0D0699495}" type="presOf" srcId="{91B92E19-E58B-4815-A685-66B97D0D16F4}" destId="{F42E7DE3-B092-4692-9ED4-DE65244232E4}" srcOrd="0" destOrd="0" presId="urn:microsoft.com/office/officeart/2008/layout/PictureGrid"/>
    <dgm:cxn modelId="{F3834929-B354-4024-89E5-FD157A1BA42C}" type="presOf" srcId="{A57562F8-24AC-4C8A-A04F-8C1B4921C2AC}" destId="{D48CBBB5-296D-413D-9F6E-DF54EAD01A11}" srcOrd="0" destOrd="0" presId="urn:microsoft.com/office/officeart/2008/layout/PictureGrid"/>
    <dgm:cxn modelId="{5CC4168F-08E8-434D-83EF-31C2F936822A}" type="presOf" srcId="{B4F7D41A-A483-4FB9-A672-14092D7183AE}" destId="{DE76088E-5339-433C-A0B2-2C90B101E874}" srcOrd="0" destOrd="0" presId="urn:microsoft.com/office/officeart/2008/layout/PictureGrid"/>
    <dgm:cxn modelId="{9C73C717-5212-4373-BCF3-7212DC04584F}" type="presOf" srcId="{7DBB9AF9-1BA2-49E1-A9FD-22CAD6DB8263}" destId="{EF526FFA-59C1-4F57-AA66-3F0D4BF49CF9}" srcOrd="0" destOrd="0" presId="urn:microsoft.com/office/officeart/2008/layout/PictureGrid"/>
    <dgm:cxn modelId="{6B3F2B1F-353A-49B8-B099-3DBE17D7DE1A}" type="presOf" srcId="{9596490A-9759-4BDA-A72C-CA284F5388AF}" destId="{38DDE8B1-36F1-4513-AAED-C308B989F4D4}" srcOrd="0" destOrd="0" presId="urn:microsoft.com/office/officeart/2008/layout/PictureGrid"/>
    <dgm:cxn modelId="{3ADA054C-EFBB-4D2A-9446-C06466C41351}" srcId="{4D88A65F-93F6-4F0D-B260-E5C6F2FF8C66}" destId="{DB16BA85-E92E-44CD-A1C2-C6B630B7DF0B}" srcOrd="37" destOrd="0" parTransId="{514B40F8-0571-43DA-BFE0-DB9E54B788F5}" sibTransId="{35554216-DA84-475E-A7E3-4163BE71A3C0}"/>
    <dgm:cxn modelId="{0F9F777E-368E-4A98-8F76-AF56AF87FEA8}" type="presOf" srcId="{C71B0452-69BC-4E54-82C8-D89D078CB5CE}" destId="{D93E643B-A6D6-4EED-9D55-20742244C48A}" srcOrd="0" destOrd="0" presId="urn:microsoft.com/office/officeart/2008/layout/PictureGrid"/>
    <dgm:cxn modelId="{1B0F4F93-E860-44F0-9050-BE5CC8161F9B}" type="presOf" srcId="{9DA3DD07-4515-4E99-8116-384154073775}" destId="{B2B4EE64-EBDC-4CD3-A129-D2B00DAC464E}" srcOrd="0" destOrd="0" presId="urn:microsoft.com/office/officeart/2008/layout/PictureGrid"/>
    <dgm:cxn modelId="{6B468910-0C5D-482B-96F0-AEBA811B9969}" srcId="{4D88A65F-93F6-4F0D-B260-E5C6F2FF8C66}" destId="{B5594754-3729-44BA-B100-29A6C7432964}" srcOrd="31" destOrd="0" parTransId="{E03DC4C4-AAD9-459D-9B7A-4C5EEE8D922E}" sibTransId="{ABD24D81-3B07-4E75-9439-766253F08999}"/>
    <dgm:cxn modelId="{ABF6507B-4822-4FCC-9A8E-59679CB55328}" type="presOf" srcId="{30540CC0-3387-4706-9CC6-E2F4A67E688D}" destId="{EC088E6B-C748-4CAA-99B2-C95B5814426B}" srcOrd="0" destOrd="0" presId="urn:microsoft.com/office/officeart/2008/layout/PictureGrid"/>
    <dgm:cxn modelId="{13D9292D-30D3-429F-AC20-817FE4EBEEC8}" type="presOf" srcId="{D057FA94-E3AF-4BD2-956C-52FEEDF2F0A2}" destId="{B5B1E80B-AEFC-493A-AE5E-6DEA2C2372D7}" srcOrd="0" destOrd="0" presId="urn:microsoft.com/office/officeart/2008/layout/PictureGrid"/>
    <dgm:cxn modelId="{6B8CDE20-2547-477A-A0CE-2C14446BF8A0}" type="presOf" srcId="{1216A425-43C9-4D62-AF0F-3227DB54453A}" destId="{A4F4300F-7A93-4DF1-B04D-1654BB94D4FD}" srcOrd="0" destOrd="0" presId="urn:microsoft.com/office/officeart/2008/layout/PictureGrid"/>
    <dgm:cxn modelId="{42827FE4-0FA6-4641-95BF-9894B90157CB}" srcId="{4D88A65F-93F6-4F0D-B260-E5C6F2FF8C66}" destId="{62E211D2-B3B0-49CC-AABF-66FBBBFA2138}" srcOrd="8" destOrd="0" parTransId="{844211F1-629F-4ADD-9DE4-D53ED3852C5B}" sibTransId="{2919BFC2-D959-43CF-8AF2-012AE82D76FB}"/>
    <dgm:cxn modelId="{9F64DD0E-B672-4F91-B9E7-A699AEFA3557}" srcId="{4D88A65F-93F6-4F0D-B260-E5C6F2FF8C66}" destId="{035A6E6A-A8DA-472E-9D3B-DE191DD38FFE}" srcOrd="24" destOrd="0" parTransId="{012F0722-FC5F-4766-B732-C33EA4DB09A0}" sibTransId="{A9D38D01-F0FC-4863-8C8D-6C81AA2B57FD}"/>
    <dgm:cxn modelId="{A2C44104-533B-428F-A125-D5AB8A3FD6E4}" type="presOf" srcId="{300C705A-2C90-4DD0-882B-22D56F53D464}" destId="{8A10C0FE-7D7F-4DAC-9DA9-FA23AABBFB4B}" srcOrd="0" destOrd="0" presId="urn:microsoft.com/office/officeart/2008/layout/PictureGrid"/>
    <dgm:cxn modelId="{BBC65006-7846-4F06-B7D5-74562C0FA29D}" type="presOf" srcId="{721442C1-AEA3-408C-BD5D-B7D66356C149}" destId="{202F3950-820C-4883-9C40-189B06F26AF6}" srcOrd="0" destOrd="0" presId="urn:microsoft.com/office/officeart/2008/layout/PictureGrid"/>
    <dgm:cxn modelId="{8D1ECDFB-1CCA-4BCE-83B9-505F1B201E95}" type="presOf" srcId="{657D7664-E2A3-481D-B50C-EA9486174A3E}" destId="{D863485D-497A-4E12-97F8-C66F8B766055}" srcOrd="0" destOrd="0" presId="urn:microsoft.com/office/officeart/2008/layout/PictureGrid"/>
    <dgm:cxn modelId="{61EAFBB7-8B1A-49A4-A021-486A7E7B0803}" type="presOf" srcId="{BFD5AA52-8E6E-4B6A-9377-9D1A13C091A1}" destId="{5B7EDBEF-7B96-4721-A74D-1B6544D82B05}" srcOrd="0" destOrd="0" presId="urn:microsoft.com/office/officeart/2008/layout/PictureGrid"/>
    <dgm:cxn modelId="{838D5EF3-0A25-4531-8979-4971897111B5}" type="presOf" srcId="{38B589BF-80DB-4012-9882-5FB91938CF8B}" destId="{D466CEA6-5327-4040-A9EE-AB4B2A29B841}" srcOrd="0" destOrd="0" presId="urn:microsoft.com/office/officeart/2008/layout/PictureGrid"/>
    <dgm:cxn modelId="{CF2D2FE1-D840-47A6-9AF3-6FF4C5058EDB}" type="presOf" srcId="{8FB5A83D-0E08-421A-B891-10033996973E}" destId="{F6604BBB-2B03-418B-BD69-294713BCFA18}" srcOrd="0" destOrd="0" presId="urn:microsoft.com/office/officeart/2008/layout/PictureGrid"/>
    <dgm:cxn modelId="{9BB0C740-BA2C-4674-B88C-5F70F78C0A8D}" type="presOf" srcId="{0B81A8ED-3ED0-4EDC-B11F-44CD3CB26425}" destId="{DEB29C8B-AE3E-4C5F-8A84-BD10AA46A50B}" srcOrd="0" destOrd="0" presId="urn:microsoft.com/office/officeart/2008/layout/PictureGrid"/>
    <dgm:cxn modelId="{1D8B7C4F-1A60-41CD-9728-7BA46CAB8181}" srcId="{4D88A65F-93F6-4F0D-B260-E5C6F2FF8C66}" destId="{0B81A8ED-3ED0-4EDC-B11F-44CD3CB26425}" srcOrd="26" destOrd="0" parTransId="{75F3466D-47EA-4B15-8138-AA0F18033F8C}" sibTransId="{3EA8A26A-1E52-4CD9-9D6A-8A3E460EC552}"/>
    <dgm:cxn modelId="{44828DCF-A87B-4C84-A61D-1394D988DBD8}" srcId="{4D88A65F-93F6-4F0D-B260-E5C6F2FF8C66}" destId="{8E951791-2320-452C-AB0F-98AD5E75A202}" srcOrd="15" destOrd="0" parTransId="{89C1A32B-821A-4EAD-8661-9E355B2FD095}" sibTransId="{4F6C799A-ED4B-480A-A58F-E293D73A8BD7}"/>
    <dgm:cxn modelId="{C9D74F7E-8A26-47AF-AC11-55259ADCA5E5}" type="presOf" srcId="{EB3AB20B-130C-427C-9007-E97FBAB5DE06}" destId="{CC46750C-BF34-40C5-9DA2-207FAEE2A671}" srcOrd="0" destOrd="0" presId="urn:microsoft.com/office/officeart/2008/layout/PictureGrid"/>
    <dgm:cxn modelId="{3A919D89-4850-43B0-995F-89C26C26379A}" type="presOf" srcId="{DB16BA85-E92E-44CD-A1C2-C6B630B7DF0B}" destId="{8C816CD0-457F-4CB1-BC40-7A36B39C0F5A}" srcOrd="0" destOrd="0" presId="urn:microsoft.com/office/officeart/2008/layout/PictureGrid"/>
    <dgm:cxn modelId="{56041B56-0854-4FE9-B565-278B1A2E63EA}" srcId="{4D88A65F-93F6-4F0D-B260-E5C6F2FF8C66}" destId="{E4297B69-2FA3-4F2D-9ABA-4E0D5F80705D}" srcOrd="2" destOrd="0" parTransId="{8A0BCC10-0560-4B73-AB20-2E543D3AFC71}" sibTransId="{95098DEE-04C3-4A7F-B859-B653201C4B9E}"/>
    <dgm:cxn modelId="{DA4D253A-1390-47C1-9AC7-1351C688C525}" type="presOf" srcId="{437499D6-ABE7-4F28-B442-524C77FC761A}" destId="{B916BC47-5269-47C0-A445-CEC3AA3DC907}" srcOrd="0" destOrd="0" presId="urn:microsoft.com/office/officeart/2008/layout/PictureGrid"/>
    <dgm:cxn modelId="{B59345AF-966B-41ED-B891-16DEBEEF87F7}" srcId="{4D88A65F-93F6-4F0D-B260-E5C6F2FF8C66}" destId="{657D7664-E2A3-481D-B50C-EA9486174A3E}" srcOrd="16" destOrd="0" parTransId="{A0F4036A-AF99-4EED-9CA1-A603A3585D5E}" sibTransId="{379CDFF3-9E73-4459-A843-6EEA5550D7B7}"/>
    <dgm:cxn modelId="{499F5D9C-FD2C-43EF-B945-962024923CEC}" srcId="{4D88A65F-93F6-4F0D-B260-E5C6F2FF8C66}" destId="{3CFE412A-2419-4255-BA8C-785F6EC55F0A}" srcOrd="47" destOrd="0" parTransId="{489BAAC3-6A67-4847-A3ED-604E06314BBF}" sibTransId="{A1B8C4AC-C14C-4128-B0C9-6622B397F3BD}"/>
    <dgm:cxn modelId="{37DE8B3A-7291-46CA-BB29-EE93CF5256E8}" srcId="{4D88A65F-93F6-4F0D-B260-E5C6F2FF8C66}" destId="{9DA3DD07-4515-4E99-8116-384154073775}" srcOrd="20" destOrd="0" parTransId="{8FA7BAE4-A73F-43A7-B0B6-AE56C7B92433}" sibTransId="{5E378608-F2FA-44FC-BC6D-1AB96804CDD8}"/>
    <dgm:cxn modelId="{E5059743-2BB6-4537-A592-84C8BAF8B1CF}" srcId="{4D88A65F-93F6-4F0D-B260-E5C6F2FF8C66}" destId="{7D8AA20A-700D-47D0-B923-716632611143}" srcOrd="46" destOrd="0" parTransId="{01E82979-9D2C-4CB6-82D4-379217F893A6}" sibTransId="{A59D6B52-4669-41A7-9856-57B9BD7DF96C}"/>
    <dgm:cxn modelId="{C1CF78FA-74C0-4AB5-8274-90E6A27A0EAC}" type="presOf" srcId="{2B7AD84F-078A-4846-A01E-87D6160811EE}" destId="{BD2B4A75-58E2-4F7E-8C2A-28F815F98BBE}" srcOrd="0" destOrd="0" presId="urn:microsoft.com/office/officeart/2008/layout/PictureGrid"/>
    <dgm:cxn modelId="{5EE6D7F8-8BFF-45AB-B1AD-0D2E635D8B58}" srcId="{4D88A65F-93F6-4F0D-B260-E5C6F2FF8C66}" destId="{C4C1BA4D-70AF-4D0D-A8CE-B1602AA57F3C}" srcOrd="53" destOrd="0" parTransId="{DDE95931-8B9E-4056-8D45-4231EFA222DF}" sibTransId="{1F2DB3E2-A79B-47FD-AB2B-369492144C90}"/>
    <dgm:cxn modelId="{ABDE478D-EA59-41F6-89E5-840AE35AA208}" srcId="{4D88A65F-93F6-4F0D-B260-E5C6F2FF8C66}" destId="{B4F7D41A-A483-4FB9-A672-14092D7183AE}" srcOrd="11" destOrd="0" parTransId="{5687FC53-2B80-4A93-8B87-F07646C9EF8C}" sibTransId="{6C385B51-1AF1-4D5A-B5A6-54E58837A201}"/>
    <dgm:cxn modelId="{927EE574-E077-4E98-8F81-8C37BF436290}" srcId="{4D88A65F-93F6-4F0D-B260-E5C6F2FF8C66}" destId="{C71B0452-69BC-4E54-82C8-D89D078CB5CE}" srcOrd="14" destOrd="0" parTransId="{0753F540-C321-4D1F-B1E6-3E0A41FF02CC}" sibTransId="{5E8D89C8-3322-4154-B82B-41B679C3CCEF}"/>
    <dgm:cxn modelId="{BE877DCC-9F22-4850-8B5F-9D2A3698B55A}" type="presOf" srcId="{B41DE413-D589-4600-A4C1-0C7683381A4A}" destId="{C128C297-9C9F-4699-B73F-D2F21C0AEE05}" srcOrd="0" destOrd="0" presId="urn:microsoft.com/office/officeart/2008/layout/PictureGrid"/>
    <dgm:cxn modelId="{6F9EA308-5883-453D-AB1B-2D7DEDE73B76}" srcId="{4D88A65F-93F6-4F0D-B260-E5C6F2FF8C66}" destId="{1028BF4D-E55D-42A2-9408-E18D887B0B33}" srcOrd="35" destOrd="0" parTransId="{7EA5BB35-758B-4336-9C36-BD0A2738B765}" sibTransId="{C9341846-A06C-4258-B3D0-18BFDF8BAA8D}"/>
    <dgm:cxn modelId="{10D231D9-BCF4-40A3-BCFB-A618B4152E1D}" type="presOf" srcId="{CB8051D7-0F37-4A9D-923B-E3BA8EE9C743}" destId="{494C77D6-E998-40C5-A7DC-12EB63A76DDE}" srcOrd="0" destOrd="0" presId="urn:microsoft.com/office/officeart/2008/layout/PictureGrid"/>
    <dgm:cxn modelId="{DA4D2DD7-261F-4D35-A4B1-9EFE9B9C7C02}" srcId="{4D88A65F-93F6-4F0D-B260-E5C6F2FF8C66}" destId="{A57562F8-24AC-4C8A-A04F-8C1B4921C2AC}" srcOrd="25" destOrd="0" parTransId="{805D4179-BD41-4A13-8472-1604C845184E}" sibTransId="{0FDCB757-5488-43F9-848F-B5031807ECC6}"/>
    <dgm:cxn modelId="{1AA2E596-6342-4C87-B211-7981B2D6DEBD}" type="presParOf" srcId="{15780C7F-F6AC-4AB1-9AD4-2C163660D9AA}" destId="{DA2ECCA9-163F-4F59-8A8A-7693C1681E91}" srcOrd="0" destOrd="0" presId="urn:microsoft.com/office/officeart/2008/layout/PictureGrid"/>
    <dgm:cxn modelId="{8462CDDB-78C1-4C01-B0F4-085F9041963F}" type="presParOf" srcId="{DA2ECCA9-163F-4F59-8A8A-7693C1681E91}" destId="{8E55EEE2-6092-4CE0-B58C-240A93F68A81}" srcOrd="0" destOrd="0" presId="urn:microsoft.com/office/officeart/2008/layout/PictureGrid"/>
    <dgm:cxn modelId="{D93CA719-2F38-48C5-AA58-6D1886951093}" type="presParOf" srcId="{DA2ECCA9-163F-4F59-8A8A-7693C1681E91}" destId="{F94D9A3A-DF2D-479F-A581-3AF409991C0F}" srcOrd="1" destOrd="0" presId="urn:microsoft.com/office/officeart/2008/layout/PictureGrid"/>
    <dgm:cxn modelId="{1830978C-BE78-4923-82F9-E2E9CBFD71BE}" type="presParOf" srcId="{15780C7F-F6AC-4AB1-9AD4-2C163660D9AA}" destId="{790F3BE6-7B59-4263-B82F-D38774CCF4A1}" srcOrd="1" destOrd="0" presId="urn:microsoft.com/office/officeart/2008/layout/PictureGrid"/>
    <dgm:cxn modelId="{50E6D94D-01DB-4EC5-A1C0-EC724FA32AA5}" type="presParOf" srcId="{15780C7F-F6AC-4AB1-9AD4-2C163660D9AA}" destId="{5C967FEF-42F9-4C40-9B7E-41133091BC01}" srcOrd="2" destOrd="0" presId="urn:microsoft.com/office/officeart/2008/layout/PictureGrid"/>
    <dgm:cxn modelId="{6F837088-FBAE-43EE-B111-85D2B5944088}" type="presParOf" srcId="{5C967FEF-42F9-4C40-9B7E-41133091BC01}" destId="{CC46750C-BF34-40C5-9DA2-207FAEE2A671}" srcOrd="0" destOrd="0" presId="urn:microsoft.com/office/officeart/2008/layout/PictureGrid"/>
    <dgm:cxn modelId="{00C2DCDB-DE80-45B6-ACB5-854EF3C7D28C}" type="presParOf" srcId="{5C967FEF-42F9-4C40-9B7E-41133091BC01}" destId="{2BEFFEFE-E89B-44CE-97B2-C5911459516A}" srcOrd="1" destOrd="0" presId="urn:microsoft.com/office/officeart/2008/layout/PictureGrid"/>
    <dgm:cxn modelId="{132FA5F1-800D-4D99-AA96-C0AA9449124C}" type="presParOf" srcId="{15780C7F-F6AC-4AB1-9AD4-2C163660D9AA}" destId="{456EC4DB-9520-4F3C-AB1F-C9876C976C35}" srcOrd="3" destOrd="0" presId="urn:microsoft.com/office/officeart/2008/layout/PictureGrid"/>
    <dgm:cxn modelId="{39A42C4C-64EF-4404-8ADD-51F1A38B8974}" type="presParOf" srcId="{15780C7F-F6AC-4AB1-9AD4-2C163660D9AA}" destId="{DFF4F7E5-ACB1-4A38-B52A-365CCBD3C0AF}" srcOrd="4" destOrd="0" presId="urn:microsoft.com/office/officeart/2008/layout/PictureGrid"/>
    <dgm:cxn modelId="{C563C567-8531-4993-8A07-38C264AB3AFA}" type="presParOf" srcId="{DFF4F7E5-ACB1-4A38-B52A-365CCBD3C0AF}" destId="{C20F6306-43B4-4B61-8325-CAFFA09EF7AF}" srcOrd="0" destOrd="0" presId="urn:microsoft.com/office/officeart/2008/layout/PictureGrid"/>
    <dgm:cxn modelId="{75CE7AF3-39ED-482C-A71A-A9B1F730E7FC}" type="presParOf" srcId="{DFF4F7E5-ACB1-4A38-B52A-365CCBD3C0AF}" destId="{4E24A41F-DFAE-414C-8263-46BA0D9644B9}" srcOrd="1" destOrd="0" presId="urn:microsoft.com/office/officeart/2008/layout/PictureGrid"/>
    <dgm:cxn modelId="{71886316-CA5A-4D1A-9F2C-20670074E7F6}" type="presParOf" srcId="{15780C7F-F6AC-4AB1-9AD4-2C163660D9AA}" destId="{BA40A3B5-5137-4A83-B013-7AF4B0B4B7B3}" srcOrd="5" destOrd="0" presId="urn:microsoft.com/office/officeart/2008/layout/PictureGrid"/>
    <dgm:cxn modelId="{0F019C94-639A-4E55-A392-989322471F83}" type="presParOf" srcId="{15780C7F-F6AC-4AB1-9AD4-2C163660D9AA}" destId="{265939D3-0EAA-4935-8309-3F169DAC28DB}" srcOrd="6" destOrd="0" presId="urn:microsoft.com/office/officeart/2008/layout/PictureGrid"/>
    <dgm:cxn modelId="{7C6E4FE2-3BF7-4A02-81BE-958BA1C2DCE6}" type="presParOf" srcId="{265939D3-0EAA-4935-8309-3F169DAC28DB}" destId="{1B31DB01-420F-4048-82BE-A592522B246D}" srcOrd="0" destOrd="0" presId="urn:microsoft.com/office/officeart/2008/layout/PictureGrid"/>
    <dgm:cxn modelId="{BF29A3A8-6396-4285-810E-D7FC7F449D70}" type="presParOf" srcId="{265939D3-0EAA-4935-8309-3F169DAC28DB}" destId="{4C9BBE63-8530-42C5-9322-31E6D204912C}" srcOrd="1" destOrd="0" presId="urn:microsoft.com/office/officeart/2008/layout/PictureGrid"/>
    <dgm:cxn modelId="{A555752B-A43F-4BDE-AEE9-ABC5DBAF7427}" type="presParOf" srcId="{15780C7F-F6AC-4AB1-9AD4-2C163660D9AA}" destId="{18C80260-C959-4DB2-82B2-769A09061A65}" srcOrd="7" destOrd="0" presId="urn:microsoft.com/office/officeart/2008/layout/PictureGrid"/>
    <dgm:cxn modelId="{ACDD1360-7224-4731-B667-9FA9EA168BF8}" type="presParOf" srcId="{15780C7F-F6AC-4AB1-9AD4-2C163660D9AA}" destId="{8DD19393-15B8-4721-BA5C-0E379FECE762}" srcOrd="8" destOrd="0" presId="urn:microsoft.com/office/officeart/2008/layout/PictureGrid"/>
    <dgm:cxn modelId="{BA9614DF-F208-4948-83B1-188E62B2C175}" type="presParOf" srcId="{8DD19393-15B8-4721-BA5C-0E379FECE762}" destId="{C128C297-9C9F-4699-B73F-D2F21C0AEE05}" srcOrd="0" destOrd="0" presId="urn:microsoft.com/office/officeart/2008/layout/PictureGrid"/>
    <dgm:cxn modelId="{FCA7073B-FC3D-4CA1-A866-316318262897}" type="presParOf" srcId="{8DD19393-15B8-4721-BA5C-0E379FECE762}" destId="{CBE549AF-9B76-41F3-8747-5CF31F60E399}" srcOrd="1" destOrd="0" presId="urn:microsoft.com/office/officeart/2008/layout/PictureGrid"/>
    <dgm:cxn modelId="{896CEC02-C683-412F-BCC7-BCD23A3CD6B3}" type="presParOf" srcId="{15780C7F-F6AC-4AB1-9AD4-2C163660D9AA}" destId="{0BB0F504-69C5-4D25-8BFB-E3811B59E136}" srcOrd="9" destOrd="0" presId="urn:microsoft.com/office/officeart/2008/layout/PictureGrid"/>
    <dgm:cxn modelId="{ED074A2E-700F-4631-9532-B1178E51E02F}" type="presParOf" srcId="{15780C7F-F6AC-4AB1-9AD4-2C163660D9AA}" destId="{891395C5-7943-4A1B-9C93-720267973E44}" srcOrd="10" destOrd="0" presId="urn:microsoft.com/office/officeart/2008/layout/PictureGrid"/>
    <dgm:cxn modelId="{79A0294E-1474-48BB-947A-A224C02B8C75}" type="presParOf" srcId="{891395C5-7943-4A1B-9C93-720267973E44}" destId="{F42E7DE3-B092-4692-9ED4-DE65244232E4}" srcOrd="0" destOrd="0" presId="urn:microsoft.com/office/officeart/2008/layout/PictureGrid"/>
    <dgm:cxn modelId="{095C696D-C48B-439B-85B1-91D2AEC17CE2}" type="presParOf" srcId="{891395C5-7943-4A1B-9C93-720267973E44}" destId="{716C4235-9208-4ADE-8026-DC22BD01F4C3}" srcOrd="1" destOrd="0" presId="urn:microsoft.com/office/officeart/2008/layout/PictureGrid"/>
    <dgm:cxn modelId="{3A27DE37-9DBE-47C9-8A7D-C36352C8F1C1}" type="presParOf" srcId="{15780C7F-F6AC-4AB1-9AD4-2C163660D9AA}" destId="{8C692A12-D3B3-42FF-8D40-29CEEB01F0C0}" srcOrd="11" destOrd="0" presId="urn:microsoft.com/office/officeart/2008/layout/PictureGrid"/>
    <dgm:cxn modelId="{C80DC241-2DA6-4A0F-9A0B-A2E7C4732854}" type="presParOf" srcId="{15780C7F-F6AC-4AB1-9AD4-2C163660D9AA}" destId="{772C75E2-E9D6-4B70-BB00-DEC775CE6DCD}" srcOrd="12" destOrd="0" presId="urn:microsoft.com/office/officeart/2008/layout/PictureGrid"/>
    <dgm:cxn modelId="{37A93FE9-3912-46D1-9D5A-E72CC8626F9C}" type="presParOf" srcId="{772C75E2-E9D6-4B70-BB00-DEC775CE6DCD}" destId="{06DE96CA-599D-418E-BB14-67E17D25FBD0}" srcOrd="0" destOrd="0" presId="urn:microsoft.com/office/officeart/2008/layout/PictureGrid"/>
    <dgm:cxn modelId="{556F6EAE-08BB-4421-91B5-684144BCFD44}" type="presParOf" srcId="{772C75E2-E9D6-4B70-BB00-DEC775CE6DCD}" destId="{CFAF4C16-1B54-4CDB-85E6-57091B2F25C5}" srcOrd="1" destOrd="0" presId="urn:microsoft.com/office/officeart/2008/layout/PictureGrid"/>
    <dgm:cxn modelId="{FED306E2-9E61-4DBB-917C-BBDD0D4EBAAB}" type="presParOf" srcId="{15780C7F-F6AC-4AB1-9AD4-2C163660D9AA}" destId="{0FA9ABD5-907E-4537-9C86-C0D58A23C306}" srcOrd="13" destOrd="0" presId="urn:microsoft.com/office/officeart/2008/layout/PictureGrid"/>
    <dgm:cxn modelId="{3898CD70-9B35-46C7-BDBD-2D2D8B6B294F}" type="presParOf" srcId="{15780C7F-F6AC-4AB1-9AD4-2C163660D9AA}" destId="{667EF583-F478-458B-8DB5-650437935312}" srcOrd="14" destOrd="0" presId="urn:microsoft.com/office/officeart/2008/layout/PictureGrid"/>
    <dgm:cxn modelId="{6C647B03-1AC1-437F-8825-12E62B2A3F52}" type="presParOf" srcId="{667EF583-F478-458B-8DB5-650437935312}" destId="{FE36F7DA-7A2E-4D03-B9F7-F840DE94456A}" srcOrd="0" destOrd="0" presId="urn:microsoft.com/office/officeart/2008/layout/PictureGrid"/>
    <dgm:cxn modelId="{98509BAA-108E-4A9F-9B70-AC99F9E81D13}" type="presParOf" srcId="{667EF583-F478-458B-8DB5-650437935312}" destId="{B8487A07-1E42-47FB-8C69-AD96868DF9A9}" srcOrd="1" destOrd="0" presId="urn:microsoft.com/office/officeart/2008/layout/PictureGrid"/>
    <dgm:cxn modelId="{FE8966ED-F50E-408E-9296-BED201DFB762}" type="presParOf" srcId="{15780C7F-F6AC-4AB1-9AD4-2C163660D9AA}" destId="{F5B38717-854D-4C78-951B-98B2E59FAECB}" srcOrd="15" destOrd="0" presId="urn:microsoft.com/office/officeart/2008/layout/PictureGrid"/>
    <dgm:cxn modelId="{128D77BF-AE63-49ED-899B-C2C64D8CB0AF}" type="presParOf" srcId="{15780C7F-F6AC-4AB1-9AD4-2C163660D9AA}" destId="{680F87E8-C68A-4498-9337-237E46C9C38E}" srcOrd="16" destOrd="0" presId="urn:microsoft.com/office/officeart/2008/layout/PictureGrid"/>
    <dgm:cxn modelId="{ADF8B9EA-D592-489F-99BB-788924D2F0C8}" type="presParOf" srcId="{680F87E8-C68A-4498-9337-237E46C9C38E}" destId="{CFC7F154-65B1-4ED3-B187-D0883FD67C6A}" srcOrd="0" destOrd="0" presId="urn:microsoft.com/office/officeart/2008/layout/PictureGrid"/>
    <dgm:cxn modelId="{4A86D6F9-05DE-4D86-9DDF-EE81B72234D4}" type="presParOf" srcId="{680F87E8-C68A-4498-9337-237E46C9C38E}" destId="{5B1F219A-A8EF-4999-A84C-F62ED952BBEF}" srcOrd="1" destOrd="0" presId="urn:microsoft.com/office/officeart/2008/layout/PictureGrid"/>
    <dgm:cxn modelId="{0F1C697A-2FBA-4CD8-9EF3-B7BC873E6428}" type="presParOf" srcId="{15780C7F-F6AC-4AB1-9AD4-2C163660D9AA}" destId="{F76D44FE-D168-4959-8420-BB3941FD007B}" srcOrd="17" destOrd="0" presId="urn:microsoft.com/office/officeart/2008/layout/PictureGrid"/>
    <dgm:cxn modelId="{F4721664-0AC1-44AE-9F1B-F2D4EF1AE428}" type="presParOf" srcId="{15780C7F-F6AC-4AB1-9AD4-2C163660D9AA}" destId="{BD3EFC5F-326C-4A57-BF06-B42309727F11}" srcOrd="18" destOrd="0" presId="urn:microsoft.com/office/officeart/2008/layout/PictureGrid"/>
    <dgm:cxn modelId="{7552E519-31D1-4273-800D-9E20526E2392}" type="presParOf" srcId="{BD3EFC5F-326C-4A57-BF06-B42309727F11}" destId="{F6604BBB-2B03-418B-BD69-294713BCFA18}" srcOrd="0" destOrd="0" presId="urn:microsoft.com/office/officeart/2008/layout/PictureGrid"/>
    <dgm:cxn modelId="{A2CDF649-4B70-4E2A-B2A2-8FEB44970F46}" type="presParOf" srcId="{BD3EFC5F-326C-4A57-BF06-B42309727F11}" destId="{EEAD0C8C-010C-4064-AD1E-D6C6C97EF614}" srcOrd="1" destOrd="0" presId="urn:microsoft.com/office/officeart/2008/layout/PictureGrid"/>
    <dgm:cxn modelId="{F990C3A0-F254-434F-89C4-0B4AE9E8CDFE}" type="presParOf" srcId="{15780C7F-F6AC-4AB1-9AD4-2C163660D9AA}" destId="{F1139443-E632-4445-8AB2-C5157CCC223F}" srcOrd="19" destOrd="0" presId="urn:microsoft.com/office/officeart/2008/layout/PictureGrid"/>
    <dgm:cxn modelId="{7B1785E3-14C3-4A0F-BE01-5C4E21DAD822}" type="presParOf" srcId="{15780C7F-F6AC-4AB1-9AD4-2C163660D9AA}" destId="{8927DB5B-1F01-48D2-B005-441C9B169163}" srcOrd="20" destOrd="0" presId="urn:microsoft.com/office/officeart/2008/layout/PictureGrid"/>
    <dgm:cxn modelId="{B690982F-5ECD-4F4E-B9E6-E03DD8D2ADEB}" type="presParOf" srcId="{8927DB5B-1F01-48D2-B005-441C9B169163}" destId="{202F3950-820C-4883-9C40-189B06F26AF6}" srcOrd="0" destOrd="0" presId="urn:microsoft.com/office/officeart/2008/layout/PictureGrid"/>
    <dgm:cxn modelId="{0AC4FA5E-98C0-463F-93A9-F4439B41A203}" type="presParOf" srcId="{8927DB5B-1F01-48D2-B005-441C9B169163}" destId="{974F3838-B536-4B0C-B47D-AA094CC90E00}" srcOrd="1" destOrd="0" presId="urn:microsoft.com/office/officeart/2008/layout/PictureGrid"/>
    <dgm:cxn modelId="{AE66081E-1EB4-4FB7-9C14-C5F60D67248B}" type="presParOf" srcId="{15780C7F-F6AC-4AB1-9AD4-2C163660D9AA}" destId="{883814E3-90F6-4FB7-92C0-C3D6623C3B92}" srcOrd="21" destOrd="0" presId="urn:microsoft.com/office/officeart/2008/layout/PictureGrid"/>
    <dgm:cxn modelId="{99DC1E98-D684-4F31-AFFE-B7F81FF8DF05}" type="presParOf" srcId="{15780C7F-F6AC-4AB1-9AD4-2C163660D9AA}" destId="{C54BAAAD-E7F6-4039-98C1-62D958A7E29E}" srcOrd="22" destOrd="0" presId="urn:microsoft.com/office/officeart/2008/layout/PictureGrid"/>
    <dgm:cxn modelId="{641EDACB-1556-402F-B207-CDF4F63813D1}" type="presParOf" srcId="{C54BAAAD-E7F6-4039-98C1-62D958A7E29E}" destId="{DE76088E-5339-433C-A0B2-2C90B101E874}" srcOrd="0" destOrd="0" presId="urn:microsoft.com/office/officeart/2008/layout/PictureGrid"/>
    <dgm:cxn modelId="{0D820C8E-AEE7-4706-8C88-58AB12D0E654}" type="presParOf" srcId="{C54BAAAD-E7F6-4039-98C1-62D958A7E29E}" destId="{CBB91570-774E-4A37-AF8E-229E0F81AB43}" srcOrd="1" destOrd="0" presId="urn:microsoft.com/office/officeart/2008/layout/PictureGrid"/>
    <dgm:cxn modelId="{C195F05D-AFBB-4C09-AC1A-18D8F0C5EC90}" type="presParOf" srcId="{15780C7F-F6AC-4AB1-9AD4-2C163660D9AA}" destId="{C1A11ADC-FF92-4517-AAE2-3323F4A8ADF2}" srcOrd="23" destOrd="0" presId="urn:microsoft.com/office/officeart/2008/layout/PictureGrid"/>
    <dgm:cxn modelId="{74879B24-359B-4944-8B7B-3FF7427BA3A8}" type="presParOf" srcId="{15780C7F-F6AC-4AB1-9AD4-2C163660D9AA}" destId="{6818B153-704F-4861-AEB8-8535E7F1B3C1}" srcOrd="24" destOrd="0" presId="urn:microsoft.com/office/officeart/2008/layout/PictureGrid"/>
    <dgm:cxn modelId="{8F758BD9-49AC-4288-9900-B53B30C24DA3}" type="presParOf" srcId="{6818B153-704F-4861-AEB8-8535E7F1B3C1}" destId="{F21F686E-56F3-4409-9864-8CEE98943ACD}" srcOrd="0" destOrd="0" presId="urn:microsoft.com/office/officeart/2008/layout/PictureGrid"/>
    <dgm:cxn modelId="{B9F5D313-3336-4FF5-8C70-706E9F1C2E51}" type="presParOf" srcId="{6818B153-704F-4861-AEB8-8535E7F1B3C1}" destId="{4D7A25FC-E829-488A-9E96-D69C6161AE80}" srcOrd="1" destOrd="0" presId="urn:microsoft.com/office/officeart/2008/layout/PictureGrid"/>
    <dgm:cxn modelId="{3323C306-33BA-4AEB-86C7-E237A1BC65AD}" type="presParOf" srcId="{15780C7F-F6AC-4AB1-9AD4-2C163660D9AA}" destId="{0E003B9B-D173-46EE-B1A2-1786359EFC9C}" srcOrd="25" destOrd="0" presId="urn:microsoft.com/office/officeart/2008/layout/PictureGrid"/>
    <dgm:cxn modelId="{8B8BA73D-C9D9-4207-9DCC-07883373D5A7}" type="presParOf" srcId="{15780C7F-F6AC-4AB1-9AD4-2C163660D9AA}" destId="{FA885DBF-333E-4089-B4E6-3F9AAF3509BB}" srcOrd="26" destOrd="0" presId="urn:microsoft.com/office/officeart/2008/layout/PictureGrid"/>
    <dgm:cxn modelId="{9F3A1E15-D124-49FA-A5F9-0D421FB27675}" type="presParOf" srcId="{FA885DBF-333E-4089-B4E6-3F9AAF3509BB}" destId="{BD2B4A75-58E2-4F7E-8C2A-28F815F98BBE}" srcOrd="0" destOrd="0" presId="urn:microsoft.com/office/officeart/2008/layout/PictureGrid"/>
    <dgm:cxn modelId="{58777CFA-3E0D-4563-8763-97FAF84C285E}" type="presParOf" srcId="{FA885DBF-333E-4089-B4E6-3F9AAF3509BB}" destId="{5FD9D9A5-915E-489F-A45C-CFF14007B8D6}" srcOrd="1" destOrd="0" presId="urn:microsoft.com/office/officeart/2008/layout/PictureGrid"/>
    <dgm:cxn modelId="{98C8EA6E-4422-4698-9D16-D3521BD7AA33}" type="presParOf" srcId="{15780C7F-F6AC-4AB1-9AD4-2C163660D9AA}" destId="{675237A2-2353-421B-BEFD-ADDB2512389E}" srcOrd="27" destOrd="0" presId="urn:microsoft.com/office/officeart/2008/layout/PictureGrid"/>
    <dgm:cxn modelId="{09207BED-BD4F-45D8-B3C5-7A28B7A08B21}" type="presParOf" srcId="{15780C7F-F6AC-4AB1-9AD4-2C163660D9AA}" destId="{FF9DD7F7-588C-410F-851C-06CB71C537CA}" srcOrd="28" destOrd="0" presId="urn:microsoft.com/office/officeart/2008/layout/PictureGrid"/>
    <dgm:cxn modelId="{3A6CEAD3-6C29-4612-B549-ED1E14AE5651}" type="presParOf" srcId="{FF9DD7F7-588C-410F-851C-06CB71C537CA}" destId="{D93E643B-A6D6-4EED-9D55-20742244C48A}" srcOrd="0" destOrd="0" presId="urn:microsoft.com/office/officeart/2008/layout/PictureGrid"/>
    <dgm:cxn modelId="{96C94E19-D12E-44C5-ADAD-D78B430B8C8B}" type="presParOf" srcId="{FF9DD7F7-588C-410F-851C-06CB71C537CA}" destId="{23A0FE8C-5C88-486C-97A3-D12410EE0481}" srcOrd="1" destOrd="0" presId="urn:microsoft.com/office/officeart/2008/layout/PictureGrid"/>
    <dgm:cxn modelId="{FAD41E54-E29D-4C23-B738-8324EE18328F}" type="presParOf" srcId="{15780C7F-F6AC-4AB1-9AD4-2C163660D9AA}" destId="{804E31DE-4166-4AF7-BD3F-04E3E1D3A304}" srcOrd="29" destOrd="0" presId="urn:microsoft.com/office/officeart/2008/layout/PictureGrid"/>
    <dgm:cxn modelId="{0200CC4B-7FF8-451C-BBCB-9F29C8063598}" type="presParOf" srcId="{15780C7F-F6AC-4AB1-9AD4-2C163660D9AA}" destId="{8C5A1CEE-2552-4F6F-B9DD-AE81809C543F}" srcOrd="30" destOrd="0" presId="urn:microsoft.com/office/officeart/2008/layout/PictureGrid"/>
    <dgm:cxn modelId="{172E437C-63A4-40B2-86BA-34DAEAC14707}" type="presParOf" srcId="{8C5A1CEE-2552-4F6F-B9DD-AE81809C543F}" destId="{CBD764E7-CD24-4F8B-9DC6-02CD264D06BE}" srcOrd="0" destOrd="0" presId="urn:microsoft.com/office/officeart/2008/layout/PictureGrid"/>
    <dgm:cxn modelId="{74A21B14-8255-4E51-B3E1-05B8EF1B6413}" type="presParOf" srcId="{8C5A1CEE-2552-4F6F-B9DD-AE81809C543F}" destId="{43634879-2EC4-45DD-96D8-ACD97B4B43BE}" srcOrd="1" destOrd="0" presId="urn:microsoft.com/office/officeart/2008/layout/PictureGrid"/>
    <dgm:cxn modelId="{D5B70EC6-DB88-4E2D-BDB7-836DDEFF842C}" type="presParOf" srcId="{15780C7F-F6AC-4AB1-9AD4-2C163660D9AA}" destId="{1B0E60AA-05DA-4D3E-8CEF-C3D499022F01}" srcOrd="31" destOrd="0" presId="urn:microsoft.com/office/officeart/2008/layout/PictureGrid"/>
    <dgm:cxn modelId="{ED48850F-D3BC-41C0-919E-72B0B9907799}" type="presParOf" srcId="{15780C7F-F6AC-4AB1-9AD4-2C163660D9AA}" destId="{F2B0FE67-0247-41AD-A61A-B3F2E96B525D}" srcOrd="32" destOrd="0" presId="urn:microsoft.com/office/officeart/2008/layout/PictureGrid"/>
    <dgm:cxn modelId="{AA7A8AF4-F229-4B2E-901A-E75FA2C8BEC5}" type="presParOf" srcId="{F2B0FE67-0247-41AD-A61A-B3F2E96B525D}" destId="{D863485D-497A-4E12-97F8-C66F8B766055}" srcOrd="0" destOrd="0" presId="urn:microsoft.com/office/officeart/2008/layout/PictureGrid"/>
    <dgm:cxn modelId="{5998C095-7A24-4FAD-B10C-24A28E9E3C1F}" type="presParOf" srcId="{F2B0FE67-0247-41AD-A61A-B3F2E96B525D}" destId="{0419FD77-1E36-4930-AA13-8C42610BCE4B}" srcOrd="1" destOrd="0" presId="urn:microsoft.com/office/officeart/2008/layout/PictureGrid"/>
    <dgm:cxn modelId="{526A428E-2710-409F-83A2-ECEFD5BC8F9F}" type="presParOf" srcId="{15780C7F-F6AC-4AB1-9AD4-2C163660D9AA}" destId="{D1E2A1C4-16AF-4C34-A49A-1E04BDFBC0D2}" srcOrd="33" destOrd="0" presId="urn:microsoft.com/office/officeart/2008/layout/PictureGrid"/>
    <dgm:cxn modelId="{FFD339A1-F405-4C5D-A41F-2C8344B53AEB}" type="presParOf" srcId="{15780C7F-F6AC-4AB1-9AD4-2C163660D9AA}" destId="{D84EFD20-3AC4-491E-B172-21F6FD9B27FE}" srcOrd="34" destOrd="0" presId="urn:microsoft.com/office/officeart/2008/layout/PictureGrid"/>
    <dgm:cxn modelId="{A189A778-63A2-45E7-9D0A-2E647BBF8F45}" type="presParOf" srcId="{D84EFD20-3AC4-491E-B172-21F6FD9B27FE}" destId="{ADBB781F-7283-4C90-9A17-E19CBCC3AB34}" srcOrd="0" destOrd="0" presId="urn:microsoft.com/office/officeart/2008/layout/PictureGrid"/>
    <dgm:cxn modelId="{3DCE852B-C476-43ED-A5D5-DE8F2C125AE2}" type="presParOf" srcId="{D84EFD20-3AC4-491E-B172-21F6FD9B27FE}" destId="{A706B044-F869-4203-874D-FB055161079D}" srcOrd="1" destOrd="0" presId="urn:microsoft.com/office/officeart/2008/layout/PictureGrid"/>
    <dgm:cxn modelId="{BBC26CBA-34E0-4DE7-8EEA-53660ECB9E16}" type="presParOf" srcId="{15780C7F-F6AC-4AB1-9AD4-2C163660D9AA}" destId="{841FEF30-A974-48E5-83D6-13F6674C056C}" srcOrd="35" destOrd="0" presId="urn:microsoft.com/office/officeart/2008/layout/PictureGrid"/>
    <dgm:cxn modelId="{23C5130C-177E-4198-B657-012C802CA008}" type="presParOf" srcId="{15780C7F-F6AC-4AB1-9AD4-2C163660D9AA}" destId="{9BCCA268-0A9C-4E3A-B0B4-6EC94CB3E812}" srcOrd="36" destOrd="0" presId="urn:microsoft.com/office/officeart/2008/layout/PictureGrid"/>
    <dgm:cxn modelId="{81599449-7946-47F7-9396-0533FD7D9A5B}" type="presParOf" srcId="{9BCCA268-0A9C-4E3A-B0B4-6EC94CB3E812}" destId="{BC576283-F2A3-4105-AC81-03933F9474D1}" srcOrd="0" destOrd="0" presId="urn:microsoft.com/office/officeart/2008/layout/PictureGrid"/>
    <dgm:cxn modelId="{2A7A1A14-28C3-45B5-9223-D1FCAC509D67}" type="presParOf" srcId="{9BCCA268-0A9C-4E3A-B0B4-6EC94CB3E812}" destId="{B77BB411-7DF8-41E7-B838-4867C49FEB20}" srcOrd="1" destOrd="0" presId="urn:microsoft.com/office/officeart/2008/layout/PictureGrid"/>
    <dgm:cxn modelId="{75B2D621-9A56-4570-857E-75352114AEB5}" type="presParOf" srcId="{15780C7F-F6AC-4AB1-9AD4-2C163660D9AA}" destId="{B2C94D81-333B-4D13-ADBE-1FDE56F495C0}" srcOrd="37" destOrd="0" presId="urn:microsoft.com/office/officeart/2008/layout/PictureGrid"/>
    <dgm:cxn modelId="{F644EE0C-40B1-4958-9D6C-61575D8EEA1B}" type="presParOf" srcId="{15780C7F-F6AC-4AB1-9AD4-2C163660D9AA}" destId="{802C9968-E565-420C-AD27-1920B9618017}" srcOrd="38" destOrd="0" presId="urn:microsoft.com/office/officeart/2008/layout/PictureGrid"/>
    <dgm:cxn modelId="{9867E1E3-9B97-4EAE-9EF2-516007191C5D}" type="presParOf" srcId="{802C9968-E565-420C-AD27-1920B9618017}" destId="{0BF379FE-2667-4A67-8FB7-1A0824DCD22F}" srcOrd="0" destOrd="0" presId="urn:microsoft.com/office/officeart/2008/layout/PictureGrid"/>
    <dgm:cxn modelId="{C0348B1D-CC46-48A9-9343-FFEB9DF4F8F6}" type="presParOf" srcId="{802C9968-E565-420C-AD27-1920B9618017}" destId="{F11ADBC3-AB41-4AD6-B620-9357A7868373}" srcOrd="1" destOrd="0" presId="urn:microsoft.com/office/officeart/2008/layout/PictureGrid"/>
    <dgm:cxn modelId="{81865A92-A8A1-43AC-B4AB-116E90A24668}" type="presParOf" srcId="{15780C7F-F6AC-4AB1-9AD4-2C163660D9AA}" destId="{D5234A55-ACBF-4F72-9FE2-1F6C4E0F5BE4}" srcOrd="39" destOrd="0" presId="urn:microsoft.com/office/officeart/2008/layout/PictureGrid"/>
    <dgm:cxn modelId="{70580151-4037-4A88-AF9C-0D54CC23ABBD}" type="presParOf" srcId="{15780C7F-F6AC-4AB1-9AD4-2C163660D9AA}" destId="{D9023ACF-636A-4314-9C73-2F85E411A7E6}" srcOrd="40" destOrd="0" presId="urn:microsoft.com/office/officeart/2008/layout/PictureGrid"/>
    <dgm:cxn modelId="{9DCD7191-0673-45B6-A886-E8F1DB51183E}" type="presParOf" srcId="{D9023ACF-636A-4314-9C73-2F85E411A7E6}" destId="{B2B4EE64-EBDC-4CD3-A129-D2B00DAC464E}" srcOrd="0" destOrd="0" presId="urn:microsoft.com/office/officeart/2008/layout/PictureGrid"/>
    <dgm:cxn modelId="{B7999A44-7CFE-4E54-BC66-1B8C9C47769D}" type="presParOf" srcId="{D9023ACF-636A-4314-9C73-2F85E411A7E6}" destId="{E86D2AD8-ED04-4674-9E2F-96582F561444}" srcOrd="1" destOrd="0" presId="urn:microsoft.com/office/officeart/2008/layout/PictureGrid"/>
    <dgm:cxn modelId="{E671B018-7E28-4D2B-866F-20FCE5FAEE89}" type="presParOf" srcId="{15780C7F-F6AC-4AB1-9AD4-2C163660D9AA}" destId="{7AB6610E-5F31-4CEC-9591-73FED48B768A}" srcOrd="41" destOrd="0" presId="urn:microsoft.com/office/officeart/2008/layout/PictureGrid"/>
    <dgm:cxn modelId="{26E96068-7BDF-4132-BDE1-A71937A0AFC7}" type="presParOf" srcId="{15780C7F-F6AC-4AB1-9AD4-2C163660D9AA}" destId="{3BBE6D1D-3DA9-457D-804B-2C9FFB1E54B6}" srcOrd="42" destOrd="0" presId="urn:microsoft.com/office/officeart/2008/layout/PictureGrid"/>
    <dgm:cxn modelId="{0CFA6ED2-AC15-48CE-B8D5-A23F2DEA44B1}" type="presParOf" srcId="{3BBE6D1D-3DA9-457D-804B-2C9FFB1E54B6}" destId="{EF526FFA-59C1-4F57-AA66-3F0D4BF49CF9}" srcOrd="0" destOrd="0" presId="urn:microsoft.com/office/officeart/2008/layout/PictureGrid"/>
    <dgm:cxn modelId="{3CD26624-0E81-48AD-85EF-318B404DE7EF}" type="presParOf" srcId="{3BBE6D1D-3DA9-457D-804B-2C9FFB1E54B6}" destId="{A58B7CFC-0D7B-41FD-804A-86A04FDF632E}" srcOrd="1" destOrd="0" presId="urn:microsoft.com/office/officeart/2008/layout/PictureGrid"/>
    <dgm:cxn modelId="{1889C954-C540-4FC3-8EFA-4A8AE602ACF9}" type="presParOf" srcId="{15780C7F-F6AC-4AB1-9AD4-2C163660D9AA}" destId="{0C7885DA-2287-46A1-9AC5-6FAAA6DD491A}" srcOrd="43" destOrd="0" presId="urn:microsoft.com/office/officeart/2008/layout/PictureGrid"/>
    <dgm:cxn modelId="{8712E696-0FA9-4A07-849C-241C5F77BCA6}" type="presParOf" srcId="{15780C7F-F6AC-4AB1-9AD4-2C163660D9AA}" destId="{E170F6EE-AFE1-40EB-A3B3-476DFC5DE3D3}" srcOrd="44" destOrd="0" presId="urn:microsoft.com/office/officeart/2008/layout/PictureGrid"/>
    <dgm:cxn modelId="{137F2F5A-75A3-4289-9D8C-03AF65B57C11}" type="presParOf" srcId="{E170F6EE-AFE1-40EB-A3B3-476DFC5DE3D3}" destId="{0290C083-8984-4A58-9A29-103FAC96A5A4}" srcOrd="0" destOrd="0" presId="urn:microsoft.com/office/officeart/2008/layout/PictureGrid"/>
    <dgm:cxn modelId="{085574C6-263F-48B3-9877-87D89EEB571E}" type="presParOf" srcId="{E170F6EE-AFE1-40EB-A3B3-476DFC5DE3D3}" destId="{960A8347-B4E2-4341-A59F-490C6034BA8E}" srcOrd="1" destOrd="0" presId="urn:microsoft.com/office/officeart/2008/layout/PictureGrid"/>
    <dgm:cxn modelId="{3E671AE6-8298-491E-B764-5D1B81C29123}" type="presParOf" srcId="{15780C7F-F6AC-4AB1-9AD4-2C163660D9AA}" destId="{2FCBCE55-3CC1-41AC-8D81-719C36E125E1}" srcOrd="45" destOrd="0" presId="urn:microsoft.com/office/officeart/2008/layout/PictureGrid"/>
    <dgm:cxn modelId="{F59CEDA7-6A2F-40F6-8A25-CE0A5F502C00}" type="presParOf" srcId="{15780C7F-F6AC-4AB1-9AD4-2C163660D9AA}" destId="{FAFA2FF7-C918-4C0B-AF27-C5B29469389A}" srcOrd="46" destOrd="0" presId="urn:microsoft.com/office/officeart/2008/layout/PictureGrid"/>
    <dgm:cxn modelId="{B4629303-8863-4324-A17F-38E8AE85CFCD}" type="presParOf" srcId="{FAFA2FF7-C918-4C0B-AF27-C5B29469389A}" destId="{B5B1E80B-AEFC-493A-AE5E-6DEA2C2372D7}" srcOrd="0" destOrd="0" presId="urn:microsoft.com/office/officeart/2008/layout/PictureGrid"/>
    <dgm:cxn modelId="{98C7BF50-9B66-4E40-A515-49D854170E0A}" type="presParOf" srcId="{FAFA2FF7-C918-4C0B-AF27-C5B29469389A}" destId="{ACF2AB60-5180-498E-82C2-07462E7946FA}" srcOrd="1" destOrd="0" presId="urn:microsoft.com/office/officeart/2008/layout/PictureGrid"/>
    <dgm:cxn modelId="{75CEA44E-3147-49E6-9E5F-0C5192CBD140}" type="presParOf" srcId="{15780C7F-F6AC-4AB1-9AD4-2C163660D9AA}" destId="{BBC71B6C-7E49-411D-94FE-C77C87C91E80}" srcOrd="47" destOrd="0" presId="urn:microsoft.com/office/officeart/2008/layout/PictureGrid"/>
    <dgm:cxn modelId="{D76F3535-2EC9-44CF-BDCA-690D0136CBD1}" type="presParOf" srcId="{15780C7F-F6AC-4AB1-9AD4-2C163660D9AA}" destId="{AD16989E-8C37-4EA7-AE0B-D883229A06A7}" srcOrd="48" destOrd="0" presId="urn:microsoft.com/office/officeart/2008/layout/PictureGrid"/>
    <dgm:cxn modelId="{8459D408-1F1B-4FC2-884A-C43CD812B460}" type="presParOf" srcId="{AD16989E-8C37-4EA7-AE0B-D883229A06A7}" destId="{39A160A9-32D5-44A5-BC57-4FCB65BBF95A}" srcOrd="0" destOrd="0" presId="urn:microsoft.com/office/officeart/2008/layout/PictureGrid"/>
    <dgm:cxn modelId="{2CDB5708-614E-47A9-9B3B-E6B692E5C5E6}" type="presParOf" srcId="{AD16989E-8C37-4EA7-AE0B-D883229A06A7}" destId="{DE0856BE-7B74-427F-84DD-7881E6D3C695}" srcOrd="1" destOrd="0" presId="urn:microsoft.com/office/officeart/2008/layout/PictureGrid"/>
    <dgm:cxn modelId="{DAD35F9E-AD6A-4FBD-A9E8-A3BF999BD6AB}" type="presParOf" srcId="{15780C7F-F6AC-4AB1-9AD4-2C163660D9AA}" destId="{29CC4303-B3C5-4247-826B-765A1DF6BFB5}" srcOrd="49" destOrd="0" presId="urn:microsoft.com/office/officeart/2008/layout/PictureGrid"/>
    <dgm:cxn modelId="{B3984360-CA9A-48C8-ABC1-15BC7BE75749}" type="presParOf" srcId="{15780C7F-F6AC-4AB1-9AD4-2C163660D9AA}" destId="{C4794BC7-6189-46C4-A423-857B575E33B7}" srcOrd="50" destOrd="0" presId="urn:microsoft.com/office/officeart/2008/layout/PictureGrid"/>
    <dgm:cxn modelId="{B6B265D0-E246-405A-89E6-8A2DB16F180F}" type="presParOf" srcId="{C4794BC7-6189-46C4-A423-857B575E33B7}" destId="{D48CBBB5-296D-413D-9F6E-DF54EAD01A11}" srcOrd="0" destOrd="0" presId="urn:microsoft.com/office/officeart/2008/layout/PictureGrid"/>
    <dgm:cxn modelId="{611CABB3-831D-404E-8191-FBC35231117D}" type="presParOf" srcId="{C4794BC7-6189-46C4-A423-857B575E33B7}" destId="{121F18D5-F2A1-41E2-87EA-6796C2E6F673}" srcOrd="1" destOrd="0" presId="urn:microsoft.com/office/officeart/2008/layout/PictureGrid"/>
    <dgm:cxn modelId="{2F8DD0B5-D487-4200-B0EC-0DD2B1659744}" type="presParOf" srcId="{15780C7F-F6AC-4AB1-9AD4-2C163660D9AA}" destId="{14D88B0E-426B-4E26-8841-20AFFC507F1E}" srcOrd="51" destOrd="0" presId="urn:microsoft.com/office/officeart/2008/layout/PictureGrid"/>
    <dgm:cxn modelId="{F3A924B1-BE5C-466F-968E-65249E98C0C0}" type="presParOf" srcId="{15780C7F-F6AC-4AB1-9AD4-2C163660D9AA}" destId="{056F5E64-CC52-4C25-8CC8-48189D67109B}" srcOrd="52" destOrd="0" presId="urn:microsoft.com/office/officeart/2008/layout/PictureGrid"/>
    <dgm:cxn modelId="{F2F96DC9-9253-4748-8B20-AC401FC9363E}" type="presParOf" srcId="{056F5E64-CC52-4C25-8CC8-48189D67109B}" destId="{DEB29C8B-AE3E-4C5F-8A84-BD10AA46A50B}" srcOrd="0" destOrd="0" presId="urn:microsoft.com/office/officeart/2008/layout/PictureGrid"/>
    <dgm:cxn modelId="{9169B8C9-B990-4AF5-90EB-FA78B72EF8AE}" type="presParOf" srcId="{056F5E64-CC52-4C25-8CC8-48189D67109B}" destId="{46424332-3BB0-489C-B781-C73A00441A19}" srcOrd="1" destOrd="0" presId="urn:microsoft.com/office/officeart/2008/layout/PictureGrid"/>
    <dgm:cxn modelId="{C206CAE7-C0C7-4CB1-92FF-FC8794518529}" type="presParOf" srcId="{15780C7F-F6AC-4AB1-9AD4-2C163660D9AA}" destId="{3D2E172B-B258-4F1A-A250-5BD03CC5B9D2}" srcOrd="53" destOrd="0" presId="urn:microsoft.com/office/officeart/2008/layout/PictureGrid"/>
    <dgm:cxn modelId="{BB5EEB7D-CA45-40BB-AAE1-F99A9E9779F6}" type="presParOf" srcId="{15780C7F-F6AC-4AB1-9AD4-2C163660D9AA}" destId="{143D2D7C-193E-4CE6-A756-D5727179FA2C}" srcOrd="54" destOrd="0" presId="urn:microsoft.com/office/officeart/2008/layout/PictureGrid"/>
    <dgm:cxn modelId="{84BE5395-97AC-4FE9-9C7F-BDCEB7DC4AE0}" type="presParOf" srcId="{143D2D7C-193E-4CE6-A756-D5727179FA2C}" destId="{C31E693B-7740-45F7-9214-7E27AB5814B7}" srcOrd="0" destOrd="0" presId="urn:microsoft.com/office/officeart/2008/layout/PictureGrid"/>
    <dgm:cxn modelId="{2FCCEEA5-8819-4E16-BF7F-29617FDFE31D}" type="presParOf" srcId="{143D2D7C-193E-4CE6-A756-D5727179FA2C}" destId="{2A405364-B6E0-4BC5-A332-C2C918A56DCB}" srcOrd="1" destOrd="0" presId="urn:microsoft.com/office/officeart/2008/layout/PictureGrid"/>
    <dgm:cxn modelId="{850FBBF9-0FB7-423C-ADAD-C8C66EC90AB4}" type="presParOf" srcId="{15780C7F-F6AC-4AB1-9AD4-2C163660D9AA}" destId="{60585B79-8AA9-46D4-98DB-F9CE37C695D1}" srcOrd="55" destOrd="0" presId="urn:microsoft.com/office/officeart/2008/layout/PictureGrid"/>
    <dgm:cxn modelId="{F451858F-1920-43EF-BED4-681677FD9E18}" type="presParOf" srcId="{15780C7F-F6AC-4AB1-9AD4-2C163660D9AA}" destId="{D5F9BD98-C017-4ECF-AF16-97047CAD012E}" srcOrd="56" destOrd="0" presId="urn:microsoft.com/office/officeart/2008/layout/PictureGrid"/>
    <dgm:cxn modelId="{9BEEE585-A921-448C-A7DD-02FC72D0855E}" type="presParOf" srcId="{D5F9BD98-C017-4ECF-AF16-97047CAD012E}" destId="{A17E6982-4C9C-4040-B0D8-AF98E62C177A}" srcOrd="0" destOrd="0" presId="urn:microsoft.com/office/officeart/2008/layout/PictureGrid"/>
    <dgm:cxn modelId="{686089CF-19FB-4F60-BE43-9A82D71E0E03}" type="presParOf" srcId="{D5F9BD98-C017-4ECF-AF16-97047CAD012E}" destId="{ADCB1C76-60C7-48B8-BDE1-B2D5AFA172FA}" srcOrd="1" destOrd="0" presId="urn:microsoft.com/office/officeart/2008/layout/PictureGrid"/>
    <dgm:cxn modelId="{2B4C5E9B-5D72-4352-97A2-DD45FB78A013}" type="presParOf" srcId="{15780C7F-F6AC-4AB1-9AD4-2C163660D9AA}" destId="{45D6F8DB-EA3C-4F1E-A598-0B5086791BC7}" srcOrd="57" destOrd="0" presId="urn:microsoft.com/office/officeart/2008/layout/PictureGrid"/>
    <dgm:cxn modelId="{F94F045B-AE0C-4564-85F5-12FA2233C160}" type="presParOf" srcId="{15780C7F-F6AC-4AB1-9AD4-2C163660D9AA}" destId="{20455909-207E-4E6E-A68E-0B5BF6C40C12}" srcOrd="58" destOrd="0" presId="urn:microsoft.com/office/officeart/2008/layout/PictureGrid"/>
    <dgm:cxn modelId="{B8E38AFD-217E-4A95-BF3D-AD1E107CB250}" type="presParOf" srcId="{20455909-207E-4E6E-A68E-0B5BF6C40C12}" destId="{696BF133-71CD-492A-9020-ECFE5A2D3E66}" srcOrd="0" destOrd="0" presId="urn:microsoft.com/office/officeart/2008/layout/PictureGrid"/>
    <dgm:cxn modelId="{B504966E-243C-47DD-9BA7-891F45F78E0B}" type="presParOf" srcId="{20455909-207E-4E6E-A68E-0B5BF6C40C12}" destId="{38388F03-6D0B-4967-ABBC-A8CCF239D615}" srcOrd="1" destOrd="0" presId="urn:microsoft.com/office/officeart/2008/layout/PictureGrid"/>
    <dgm:cxn modelId="{21C0BDB3-DF23-4A63-B92D-B3A53B658B6D}" type="presParOf" srcId="{15780C7F-F6AC-4AB1-9AD4-2C163660D9AA}" destId="{2E4BFFDF-1D61-4186-B6A6-70B5B6F05549}" srcOrd="59" destOrd="0" presId="urn:microsoft.com/office/officeart/2008/layout/PictureGrid"/>
    <dgm:cxn modelId="{9DD83BFF-8464-4905-A0F9-6B7ADF8D4353}" type="presParOf" srcId="{15780C7F-F6AC-4AB1-9AD4-2C163660D9AA}" destId="{E3505CE1-BB8F-4424-8B15-7431D2C58450}" srcOrd="60" destOrd="0" presId="urn:microsoft.com/office/officeart/2008/layout/PictureGrid"/>
    <dgm:cxn modelId="{397BB934-A4F0-41E0-B482-65430335F908}" type="presParOf" srcId="{E3505CE1-BB8F-4424-8B15-7431D2C58450}" destId="{B916BC47-5269-47C0-A445-CEC3AA3DC907}" srcOrd="0" destOrd="0" presId="urn:microsoft.com/office/officeart/2008/layout/PictureGrid"/>
    <dgm:cxn modelId="{C98A4AAD-331F-4FA5-8491-B97DF1EAD77D}" type="presParOf" srcId="{E3505CE1-BB8F-4424-8B15-7431D2C58450}" destId="{F1930F15-0262-4683-9615-DF9ACD1BE071}" srcOrd="1" destOrd="0" presId="urn:microsoft.com/office/officeart/2008/layout/PictureGrid"/>
    <dgm:cxn modelId="{862BC791-A1A5-44E7-A3BA-D1F84AA6C673}" type="presParOf" srcId="{15780C7F-F6AC-4AB1-9AD4-2C163660D9AA}" destId="{E42EDA29-8BBE-4AC2-8CA8-44BA3AA8EC3E}" srcOrd="61" destOrd="0" presId="urn:microsoft.com/office/officeart/2008/layout/PictureGrid"/>
    <dgm:cxn modelId="{DC390C92-4D36-479B-BA6D-12C1DFBC9E25}" type="presParOf" srcId="{15780C7F-F6AC-4AB1-9AD4-2C163660D9AA}" destId="{6F55543B-C458-4FDA-A7D8-776D2767B523}" srcOrd="62" destOrd="0" presId="urn:microsoft.com/office/officeart/2008/layout/PictureGrid"/>
    <dgm:cxn modelId="{B989C258-00BD-466D-8132-D01424F97235}" type="presParOf" srcId="{6F55543B-C458-4FDA-A7D8-776D2767B523}" destId="{B5BE7080-8954-48CE-9BDD-75364BF225CE}" srcOrd="0" destOrd="0" presId="urn:microsoft.com/office/officeart/2008/layout/PictureGrid"/>
    <dgm:cxn modelId="{543F5335-2B70-478A-B073-447D4B17E5E3}" type="presParOf" srcId="{6F55543B-C458-4FDA-A7D8-776D2767B523}" destId="{2892193E-A7DF-426C-8EC4-F884DF84E584}" srcOrd="1" destOrd="0" presId="urn:microsoft.com/office/officeart/2008/layout/PictureGrid"/>
    <dgm:cxn modelId="{C43D7E33-B083-46F5-9E51-F46B08F8BB0E}" type="presParOf" srcId="{15780C7F-F6AC-4AB1-9AD4-2C163660D9AA}" destId="{3072EB4A-BCC1-448B-9A54-69522B7E69C6}" srcOrd="63" destOrd="0" presId="urn:microsoft.com/office/officeart/2008/layout/PictureGrid"/>
    <dgm:cxn modelId="{3CD13B45-D7B2-426D-B0D0-A1F919BAE422}" type="presParOf" srcId="{15780C7F-F6AC-4AB1-9AD4-2C163660D9AA}" destId="{7CFD201D-E9F5-448C-B336-4FD29A364E91}" srcOrd="64" destOrd="0" presId="urn:microsoft.com/office/officeart/2008/layout/PictureGrid"/>
    <dgm:cxn modelId="{161E9A65-AB05-4761-8894-BBE85BD1BBF4}" type="presParOf" srcId="{7CFD201D-E9F5-448C-B336-4FD29A364E91}" destId="{A4F4300F-7A93-4DF1-B04D-1654BB94D4FD}" srcOrd="0" destOrd="0" presId="urn:microsoft.com/office/officeart/2008/layout/PictureGrid"/>
    <dgm:cxn modelId="{B9E49C1A-D3DD-4932-894D-97B1C2BEDAA4}" type="presParOf" srcId="{7CFD201D-E9F5-448C-B336-4FD29A364E91}" destId="{119FF80C-46FC-4450-8788-B34B92796B31}" srcOrd="1" destOrd="0" presId="urn:microsoft.com/office/officeart/2008/layout/PictureGrid"/>
    <dgm:cxn modelId="{A3697B27-6191-4FD3-842E-F46630C5B3E2}" type="presParOf" srcId="{15780C7F-F6AC-4AB1-9AD4-2C163660D9AA}" destId="{B364AFCE-46ED-4238-952E-6044986A5083}" srcOrd="65" destOrd="0" presId="urn:microsoft.com/office/officeart/2008/layout/PictureGrid"/>
    <dgm:cxn modelId="{5EFBB0D9-5165-4646-B744-356B30066C01}" type="presParOf" srcId="{15780C7F-F6AC-4AB1-9AD4-2C163660D9AA}" destId="{71C373CC-EB08-4F6A-B034-EA1A06F5E497}" srcOrd="66" destOrd="0" presId="urn:microsoft.com/office/officeart/2008/layout/PictureGrid"/>
    <dgm:cxn modelId="{6F77FC91-90EE-4745-9911-2822FE83DB35}" type="presParOf" srcId="{71C373CC-EB08-4F6A-B034-EA1A06F5E497}" destId="{97599281-4FFA-4316-8F01-12DCDB04407A}" srcOrd="0" destOrd="0" presId="urn:microsoft.com/office/officeart/2008/layout/PictureGrid"/>
    <dgm:cxn modelId="{532B7B57-04FC-4B75-84D9-09FCA6304225}" type="presParOf" srcId="{71C373CC-EB08-4F6A-B034-EA1A06F5E497}" destId="{9C892E92-2892-4BA7-8B3C-6D2BB1CADF7D}" srcOrd="1" destOrd="0" presId="urn:microsoft.com/office/officeart/2008/layout/PictureGrid"/>
    <dgm:cxn modelId="{12B6E3B1-0E7B-4015-84E9-893AEC826F67}" type="presParOf" srcId="{15780C7F-F6AC-4AB1-9AD4-2C163660D9AA}" destId="{748DD7F1-15EE-40CA-984B-C9E890476153}" srcOrd="67" destOrd="0" presId="urn:microsoft.com/office/officeart/2008/layout/PictureGrid"/>
    <dgm:cxn modelId="{C1FBF33E-93AB-44F9-9C9C-98409943F074}" type="presParOf" srcId="{15780C7F-F6AC-4AB1-9AD4-2C163660D9AA}" destId="{0E6975E6-3A4C-419D-A86A-FE22188DEC63}" srcOrd="68" destOrd="0" presId="urn:microsoft.com/office/officeart/2008/layout/PictureGrid"/>
    <dgm:cxn modelId="{0FAD935F-DE86-4C53-99AA-FE0376A99413}" type="presParOf" srcId="{0E6975E6-3A4C-419D-A86A-FE22188DEC63}" destId="{F3D4FEE4-0AD5-4537-BA69-4E51C1FD6CCD}" srcOrd="0" destOrd="0" presId="urn:microsoft.com/office/officeart/2008/layout/PictureGrid"/>
    <dgm:cxn modelId="{0BC456E8-3954-40F7-8BC1-6FE05E72EE01}" type="presParOf" srcId="{0E6975E6-3A4C-419D-A86A-FE22188DEC63}" destId="{0CF9CEB6-1F2F-402B-904E-E99B2C7F8453}" srcOrd="1" destOrd="0" presId="urn:microsoft.com/office/officeart/2008/layout/PictureGrid"/>
    <dgm:cxn modelId="{7CC043B5-A677-4A98-A295-AE9C907E3B78}" type="presParOf" srcId="{15780C7F-F6AC-4AB1-9AD4-2C163660D9AA}" destId="{14960480-BD63-401D-98F4-50C1FA41AB5A}" srcOrd="69" destOrd="0" presId="urn:microsoft.com/office/officeart/2008/layout/PictureGrid"/>
    <dgm:cxn modelId="{7324D49B-1408-4F31-BEDD-120F5D0871A0}" type="presParOf" srcId="{15780C7F-F6AC-4AB1-9AD4-2C163660D9AA}" destId="{5986FEB4-C8A4-4369-8EDC-27CE87D93E45}" srcOrd="70" destOrd="0" presId="urn:microsoft.com/office/officeart/2008/layout/PictureGrid"/>
    <dgm:cxn modelId="{FE6E6EE9-6F46-409E-923A-18305EACDE0D}" type="presParOf" srcId="{5986FEB4-C8A4-4369-8EDC-27CE87D93E45}" destId="{4856C751-E688-40BB-8C41-E0D0687F8E10}" srcOrd="0" destOrd="0" presId="urn:microsoft.com/office/officeart/2008/layout/PictureGrid"/>
    <dgm:cxn modelId="{86163A68-3F80-4466-91FB-CC2B17576DD0}" type="presParOf" srcId="{5986FEB4-C8A4-4369-8EDC-27CE87D93E45}" destId="{1E811BB5-9FA8-449C-B124-ADEB1A0DFA84}" srcOrd="1" destOrd="0" presId="urn:microsoft.com/office/officeart/2008/layout/PictureGrid"/>
    <dgm:cxn modelId="{26008B4D-FFC0-454F-8EB3-261C4B86524A}" type="presParOf" srcId="{15780C7F-F6AC-4AB1-9AD4-2C163660D9AA}" destId="{55DDA98D-635E-484E-BA21-07F58D7072F4}" srcOrd="71" destOrd="0" presId="urn:microsoft.com/office/officeart/2008/layout/PictureGrid"/>
    <dgm:cxn modelId="{D8BF1571-C865-4CC5-9328-7E9ECE0B6ED2}" type="presParOf" srcId="{15780C7F-F6AC-4AB1-9AD4-2C163660D9AA}" destId="{3A5287A6-2187-484E-83BF-F825B88FBD4E}" srcOrd="72" destOrd="0" presId="urn:microsoft.com/office/officeart/2008/layout/PictureGrid"/>
    <dgm:cxn modelId="{48149D4D-CEFD-4531-AF46-9E598C6F6211}" type="presParOf" srcId="{3A5287A6-2187-484E-83BF-F825B88FBD4E}" destId="{38DDE8B1-36F1-4513-AAED-C308B989F4D4}" srcOrd="0" destOrd="0" presId="urn:microsoft.com/office/officeart/2008/layout/PictureGrid"/>
    <dgm:cxn modelId="{C6DB8000-D0F1-4C20-959D-EF38863B9FBA}" type="presParOf" srcId="{3A5287A6-2187-484E-83BF-F825B88FBD4E}" destId="{5D7E98A6-5D22-403E-A5E9-F066FBA8AC1C}" srcOrd="1" destOrd="0" presId="urn:microsoft.com/office/officeart/2008/layout/PictureGrid"/>
    <dgm:cxn modelId="{742F233D-D366-40D2-BEA9-57BFA9E57D64}" type="presParOf" srcId="{15780C7F-F6AC-4AB1-9AD4-2C163660D9AA}" destId="{63CBDD77-8DC6-429C-B46E-D4B5AE6060E3}" srcOrd="73" destOrd="0" presId="urn:microsoft.com/office/officeart/2008/layout/PictureGrid"/>
    <dgm:cxn modelId="{1F97C98B-2F96-44B3-B6B3-438FA138C751}" type="presParOf" srcId="{15780C7F-F6AC-4AB1-9AD4-2C163660D9AA}" destId="{B3BA7E60-B814-4779-ABA1-1D900B500705}" srcOrd="74" destOrd="0" presId="urn:microsoft.com/office/officeart/2008/layout/PictureGrid"/>
    <dgm:cxn modelId="{E59A5818-F5A6-4CB9-807E-C4F74DFB64E8}" type="presParOf" srcId="{B3BA7E60-B814-4779-ABA1-1D900B500705}" destId="{8C816CD0-457F-4CB1-BC40-7A36B39C0F5A}" srcOrd="0" destOrd="0" presId="urn:microsoft.com/office/officeart/2008/layout/PictureGrid"/>
    <dgm:cxn modelId="{A9ACCFD4-760F-4356-B2E4-FA935D0ACC67}" type="presParOf" srcId="{B3BA7E60-B814-4779-ABA1-1D900B500705}" destId="{430C5B1E-EB24-4DAA-AFF1-D8D1202A8C57}" srcOrd="1" destOrd="0" presId="urn:microsoft.com/office/officeart/2008/layout/PictureGrid"/>
    <dgm:cxn modelId="{95F964C4-733A-4B31-B05C-E310DFC34D67}" type="presParOf" srcId="{15780C7F-F6AC-4AB1-9AD4-2C163660D9AA}" destId="{ECB7D5DF-B6E4-4CA8-8884-8DEB2B28B96C}" srcOrd="75" destOrd="0" presId="urn:microsoft.com/office/officeart/2008/layout/PictureGrid"/>
    <dgm:cxn modelId="{CB1F98F0-9AA8-4678-99F2-89194F7C1E09}" type="presParOf" srcId="{15780C7F-F6AC-4AB1-9AD4-2C163660D9AA}" destId="{430F9279-BFB6-4489-BD11-C45D985E19AA}" srcOrd="76" destOrd="0" presId="urn:microsoft.com/office/officeart/2008/layout/PictureGrid"/>
    <dgm:cxn modelId="{F486A58A-0743-41D3-8AB8-2C2F0B1DFC72}" type="presParOf" srcId="{430F9279-BFB6-4489-BD11-C45D985E19AA}" destId="{14A2D5C7-4C01-4FF7-8AB2-EF337AFAFFEB}" srcOrd="0" destOrd="0" presId="urn:microsoft.com/office/officeart/2008/layout/PictureGrid"/>
    <dgm:cxn modelId="{04D4BC87-0C83-448A-AFAB-02E893E841A0}" type="presParOf" srcId="{430F9279-BFB6-4489-BD11-C45D985E19AA}" destId="{F0063227-69FC-48CB-8727-040B474A6FED}" srcOrd="1" destOrd="0" presId="urn:microsoft.com/office/officeart/2008/layout/PictureGrid"/>
    <dgm:cxn modelId="{6CB007A4-7C46-4258-B811-5882A783D974}" type="presParOf" srcId="{15780C7F-F6AC-4AB1-9AD4-2C163660D9AA}" destId="{3A4ACF16-0783-4090-90C6-732C1E47C5E1}" srcOrd="77" destOrd="0" presId="urn:microsoft.com/office/officeart/2008/layout/PictureGrid"/>
    <dgm:cxn modelId="{EBD09371-8E66-44F8-B8A8-DECDB21C483C}" type="presParOf" srcId="{15780C7F-F6AC-4AB1-9AD4-2C163660D9AA}" destId="{C1D8764A-F1B3-4904-93D6-F32ADBE227FB}" srcOrd="78" destOrd="0" presId="urn:microsoft.com/office/officeart/2008/layout/PictureGrid"/>
    <dgm:cxn modelId="{695C9F8A-CAFF-45BF-88DD-F338A81D4CA0}" type="presParOf" srcId="{C1D8764A-F1B3-4904-93D6-F32ADBE227FB}" destId="{EC088E6B-C748-4CAA-99B2-C95B5814426B}" srcOrd="0" destOrd="0" presId="urn:microsoft.com/office/officeart/2008/layout/PictureGrid"/>
    <dgm:cxn modelId="{7879F981-F733-443A-97DB-B5D879B8282D}" type="presParOf" srcId="{C1D8764A-F1B3-4904-93D6-F32ADBE227FB}" destId="{C75204AD-73F2-4C0E-91A9-5DEE42C12762}" srcOrd="1" destOrd="0" presId="urn:microsoft.com/office/officeart/2008/layout/PictureGrid"/>
    <dgm:cxn modelId="{CB0EBB65-0626-4490-B9DD-2D7310AC64C2}" type="presParOf" srcId="{15780C7F-F6AC-4AB1-9AD4-2C163660D9AA}" destId="{8A59FFA2-6362-436C-9A01-32858117A383}" srcOrd="79" destOrd="0" presId="urn:microsoft.com/office/officeart/2008/layout/PictureGrid"/>
    <dgm:cxn modelId="{F4F79C4C-67C3-4ABD-8E10-AD492B5BEF10}" type="presParOf" srcId="{15780C7F-F6AC-4AB1-9AD4-2C163660D9AA}" destId="{33A34654-CDDB-4E45-86FF-0EBB7A2A6B52}" srcOrd="80" destOrd="0" presId="urn:microsoft.com/office/officeart/2008/layout/PictureGrid"/>
    <dgm:cxn modelId="{267D8626-A854-40AA-B49E-61824A698F4E}" type="presParOf" srcId="{33A34654-CDDB-4E45-86FF-0EBB7A2A6B52}" destId="{A49942D4-5F8C-4A7D-86A8-BD24D08ADAB1}" srcOrd="0" destOrd="0" presId="urn:microsoft.com/office/officeart/2008/layout/PictureGrid"/>
    <dgm:cxn modelId="{611F44ED-8DA8-4DD0-BDCD-DB3C0E0634BA}" type="presParOf" srcId="{33A34654-CDDB-4E45-86FF-0EBB7A2A6B52}" destId="{F1A6C840-BE59-41B7-B4A4-EA41741752D8}" srcOrd="1" destOrd="0" presId="urn:microsoft.com/office/officeart/2008/layout/PictureGrid"/>
    <dgm:cxn modelId="{04C52E6F-2417-47DD-AF90-F69AEE7F598B}" type="presParOf" srcId="{15780C7F-F6AC-4AB1-9AD4-2C163660D9AA}" destId="{1D56AAD9-B20E-42DD-8A70-5E2D070815CA}" srcOrd="81" destOrd="0" presId="urn:microsoft.com/office/officeart/2008/layout/PictureGrid"/>
    <dgm:cxn modelId="{CB4ED0F7-A1DA-4121-852D-8547C9EB4EC2}" type="presParOf" srcId="{15780C7F-F6AC-4AB1-9AD4-2C163660D9AA}" destId="{36F9C5D0-A47B-402C-AB12-540AEEE54254}" srcOrd="82" destOrd="0" presId="urn:microsoft.com/office/officeart/2008/layout/PictureGrid"/>
    <dgm:cxn modelId="{63B43FAD-4F99-40DC-8292-F3EDFEA829FA}" type="presParOf" srcId="{36F9C5D0-A47B-402C-AB12-540AEEE54254}" destId="{23EDEB41-7E80-411E-A287-A45B8FC3B8F4}" srcOrd="0" destOrd="0" presId="urn:microsoft.com/office/officeart/2008/layout/PictureGrid"/>
    <dgm:cxn modelId="{382EA651-E2EE-4C8F-9579-85CF0EACA075}" type="presParOf" srcId="{36F9C5D0-A47B-402C-AB12-540AEEE54254}" destId="{83F4DF2F-FA8B-4448-8BA5-8364D8F4B266}" srcOrd="1" destOrd="0" presId="urn:microsoft.com/office/officeart/2008/layout/PictureGrid"/>
    <dgm:cxn modelId="{08CFBAF8-F7D2-46A3-A3FD-9D521F3A17FE}" type="presParOf" srcId="{15780C7F-F6AC-4AB1-9AD4-2C163660D9AA}" destId="{73326C80-3ED0-4625-8B07-956582AA5CCF}" srcOrd="83" destOrd="0" presId="urn:microsoft.com/office/officeart/2008/layout/PictureGrid"/>
    <dgm:cxn modelId="{ABD1577D-F38D-4967-A1BA-B83263297577}" type="presParOf" srcId="{15780C7F-F6AC-4AB1-9AD4-2C163660D9AA}" destId="{A9DCCE85-B543-4EE0-8221-FE8935842E94}" srcOrd="84" destOrd="0" presId="urn:microsoft.com/office/officeart/2008/layout/PictureGrid"/>
    <dgm:cxn modelId="{1AC945AF-BAB8-4E36-A07B-2CA940F5410E}" type="presParOf" srcId="{A9DCCE85-B543-4EE0-8221-FE8935842E94}" destId="{494C77D6-E998-40C5-A7DC-12EB63A76DDE}" srcOrd="0" destOrd="0" presId="urn:microsoft.com/office/officeart/2008/layout/PictureGrid"/>
    <dgm:cxn modelId="{8DC02884-E096-4971-939B-574E5AD72262}" type="presParOf" srcId="{A9DCCE85-B543-4EE0-8221-FE8935842E94}" destId="{4FE6E2B9-7863-4FD3-AAC0-08C8C5BC94C7}" srcOrd="1" destOrd="0" presId="urn:microsoft.com/office/officeart/2008/layout/PictureGrid"/>
    <dgm:cxn modelId="{F1322EA6-E049-46EE-A833-E8FF72F9F128}" type="presParOf" srcId="{15780C7F-F6AC-4AB1-9AD4-2C163660D9AA}" destId="{789F53E7-E7B6-4F29-9032-604ACB6C407C}" srcOrd="85" destOrd="0" presId="urn:microsoft.com/office/officeart/2008/layout/PictureGrid"/>
    <dgm:cxn modelId="{56206FCA-7760-4F75-ACE0-7B1B7BE4C763}" type="presParOf" srcId="{15780C7F-F6AC-4AB1-9AD4-2C163660D9AA}" destId="{8F770009-D9B0-4145-B175-BDB632CC8A3C}" srcOrd="86" destOrd="0" presId="urn:microsoft.com/office/officeart/2008/layout/PictureGrid"/>
    <dgm:cxn modelId="{147A0B8C-DB2E-400C-9F75-5B32A39669D0}" type="presParOf" srcId="{8F770009-D9B0-4145-B175-BDB632CC8A3C}" destId="{8F031F18-0076-4007-B297-0BEABEBF5BFE}" srcOrd="0" destOrd="0" presId="urn:microsoft.com/office/officeart/2008/layout/PictureGrid"/>
    <dgm:cxn modelId="{E9D2ADBE-7473-4A54-956F-41F7A97F14EE}" type="presParOf" srcId="{8F770009-D9B0-4145-B175-BDB632CC8A3C}" destId="{1CF8593C-B40D-474B-90D2-394593476F34}" srcOrd="1" destOrd="0" presId="urn:microsoft.com/office/officeart/2008/layout/PictureGrid"/>
    <dgm:cxn modelId="{55D258FA-4354-40EB-BB6B-69CEF33E056D}" type="presParOf" srcId="{15780C7F-F6AC-4AB1-9AD4-2C163660D9AA}" destId="{BE215CA9-4727-4AC0-ACDB-C28D33205B83}" srcOrd="87" destOrd="0" presId="urn:microsoft.com/office/officeart/2008/layout/PictureGrid"/>
    <dgm:cxn modelId="{FF0DEF79-8370-4897-AA8E-98B3AEAD41F7}" type="presParOf" srcId="{15780C7F-F6AC-4AB1-9AD4-2C163660D9AA}" destId="{D854A274-F4A4-4191-9CC7-AB8DD25BEA20}" srcOrd="88" destOrd="0" presId="urn:microsoft.com/office/officeart/2008/layout/PictureGrid"/>
    <dgm:cxn modelId="{A75066BB-4C48-4719-B3B4-BADF80FA2340}" type="presParOf" srcId="{D854A274-F4A4-4191-9CC7-AB8DD25BEA20}" destId="{35B7D68C-7E14-4924-B96A-A6CB3F5C9ABC}" srcOrd="0" destOrd="0" presId="urn:microsoft.com/office/officeart/2008/layout/PictureGrid"/>
    <dgm:cxn modelId="{1AEBB859-7F29-4CBE-BB4F-B10B738B7693}" type="presParOf" srcId="{D854A274-F4A4-4191-9CC7-AB8DD25BEA20}" destId="{3A58859F-3CE8-4DFC-85C3-964102CEDE4D}" srcOrd="1" destOrd="0" presId="urn:microsoft.com/office/officeart/2008/layout/PictureGrid"/>
    <dgm:cxn modelId="{1A2E6090-0ED4-4F34-AD0F-02FE0E8FB296}" type="presParOf" srcId="{15780C7F-F6AC-4AB1-9AD4-2C163660D9AA}" destId="{FCFA6B2A-C3A5-4036-BC41-13575BF7D896}" srcOrd="89" destOrd="0" presId="urn:microsoft.com/office/officeart/2008/layout/PictureGrid"/>
    <dgm:cxn modelId="{D742D8D2-F9F9-43E7-961A-D67B2A2B22BC}" type="presParOf" srcId="{15780C7F-F6AC-4AB1-9AD4-2C163660D9AA}" destId="{07B960B7-C13F-4200-9254-A1D6765F62B6}" srcOrd="90" destOrd="0" presId="urn:microsoft.com/office/officeart/2008/layout/PictureGrid"/>
    <dgm:cxn modelId="{59C2ADE7-255A-40E5-A174-36309E1B45C6}" type="presParOf" srcId="{07B960B7-C13F-4200-9254-A1D6765F62B6}" destId="{7BE58AEB-EB4C-4CC3-938E-266ED8C2A19A}" srcOrd="0" destOrd="0" presId="urn:microsoft.com/office/officeart/2008/layout/PictureGrid"/>
    <dgm:cxn modelId="{E2B7DA42-8FDD-49F9-9B9B-3701B458EDBE}" type="presParOf" srcId="{07B960B7-C13F-4200-9254-A1D6765F62B6}" destId="{642CC26C-4983-46D6-922E-CA3BAFC9ECF5}" srcOrd="1" destOrd="0" presId="urn:microsoft.com/office/officeart/2008/layout/PictureGrid"/>
    <dgm:cxn modelId="{83E940E8-7391-4543-99E6-98F2D9041495}" type="presParOf" srcId="{15780C7F-F6AC-4AB1-9AD4-2C163660D9AA}" destId="{502F790B-FF42-46DC-ACD7-6D8D2238674E}" srcOrd="91" destOrd="0" presId="urn:microsoft.com/office/officeart/2008/layout/PictureGrid"/>
    <dgm:cxn modelId="{DB9BA897-787A-4AEB-A29C-DF57F3470960}" type="presParOf" srcId="{15780C7F-F6AC-4AB1-9AD4-2C163660D9AA}" destId="{A6C235EA-542E-4E1F-98EE-C493A6330A5F}" srcOrd="92" destOrd="0" presId="urn:microsoft.com/office/officeart/2008/layout/PictureGrid"/>
    <dgm:cxn modelId="{635DAED8-E165-4336-BA40-D7CD017F415E}" type="presParOf" srcId="{A6C235EA-542E-4E1F-98EE-C493A6330A5F}" destId="{B74895C9-FF40-4F94-8D47-56D7CA533AC7}" srcOrd="0" destOrd="0" presId="urn:microsoft.com/office/officeart/2008/layout/PictureGrid"/>
    <dgm:cxn modelId="{6071ECB7-3383-4EEB-BB24-1E13BA577E85}" type="presParOf" srcId="{A6C235EA-542E-4E1F-98EE-C493A6330A5F}" destId="{FEC18059-ED3A-4964-B659-754BB9640CF7}" srcOrd="1" destOrd="0" presId="urn:microsoft.com/office/officeart/2008/layout/PictureGrid"/>
    <dgm:cxn modelId="{636B25FD-FFF8-458A-8863-1A18493C4E6C}" type="presParOf" srcId="{15780C7F-F6AC-4AB1-9AD4-2C163660D9AA}" destId="{73EE85F8-DCBD-4599-9F9D-3ED0A5335DC5}" srcOrd="93" destOrd="0" presId="urn:microsoft.com/office/officeart/2008/layout/PictureGrid"/>
    <dgm:cxn modelId="{DE1CEE18-FC9D-4450-8736-6BFB07A809C1}" type="presParOf" srcId="{15780C7F-F6AC-4AB1-9AD4-2C163660D9AA}" destId="{B09700B5-895E-4873-AEF9-10B872DC7501}" srcOrd="94" destOrd="0" presId="urn:microsoft.com/office/officeart/2008/layout/PictureGrid"/>
    <dgm:cxn modelId="{88817B7E-C2B8-4D20-ACC3-B96ED53CECF1}" type="presParOf" srcId="{B09700B5-895E-4873-AEF9-10B872DC7501}" destId="{519DDA10-D69D-49CC-826A-CCA4B1A079BC}" srcOrd="0" destOrd="0" presId="urn:microsoft.com/office/officeart/2008/layout/PictureGrid"/>
    <dgm:cxn modelId="{E6170FA0-38E5-4298-94A8-1A60C62577A8}" type="presParOf" srcId="{B09700B5-895E-4873-AEF9-10B872DC7501}" destId="{4D8F7DAC-03EC-4B7D-A6E7-302F68B1A702}" srcOrd="1" destOrd="0" presId="urn:microsoft.com/office/officeart/2008/layout/PictureGrid"/>
    <dgm:cxn modelId="{7BC3A445-D257-4666-A8F2-C823241BD576}" type="presParOf" srcId="{15780C7F-F6AC-4AB1-9AD4-2C163660D9AA}" destId="{E2D4D7B5-8029-4D1F-BD27-CA0C896EB100}" srcOrd="95" destOrd="0" presId="urn:microsoft.com/office/officeart/2008/layout/PictureGrid"/>
    <dgm:cxn modelId="{A1E704FD-2F37-4FE8-9619-008E37F6912D}" type="presParOf" srcId="{15780C7F-F6AC-4AB1-9AD4-2C163660D9AA}" destId="{B2AF0B3F-90ED-4963-AC7C-D5E17D278180}" srcOrd="96" destOrd="0" presId="urn:microsoft.com/office/officeart/2008/layout/PictureGrid"/>
    <dgm:cxn modelId="{6A70B476-1DE7-42DF-9FDF-5899CCF7C519}" type="presParOf" srcId="{B2AF0B3F-90ED-4963-AC7C-D5E17D278180}" destId="{5B7EDBEF-7B96-4721-A74D-1B6544D82B05}" srcOrd="0" destOrd="0" presId="urn:microsoft.com/office/officeart/2008/layout/PictureGrid"/>
    <dgm:cxn modelId="{F467040F-FBFB-4300-9322-C7C75CBE71E5}" type="presParOf" srcId="{B2AF0B3F-90ED-4963-AC7C-D5E17D278180}" destId="{35FE7E1C-742E-460F-99A7-09B354EBB4AB}" srcOrd="1" destOrd="0" presId="urn:microsoft.com/office/officeart/2008/layout/PictureGrid"/>
    <dgm:cxn modelId="{B8CE2654-0DBE-46DC-845E-0953AC8DE9D3}" type="presParOf" srcId="{15780C7F-F6AC-4AB1-9AD4-2C163660D9AA}" destId="{11A2ECF7-F3AB-4500-BC72-E1E55AAB1905}" srcOrd="97" destOrd="0" presId="urn:microsoft.com/office/officeart/2008/layout/PictureGrid"/>
    <dgm:cxn modelId="{EA446043-3928-4A78-997D-8C90687FCB6E}" type="presParOf" srcId="{15780C7F-F6AC-4AB1-9AD4-2C163660D9AA}" destId="{8A7493A3-042A-4CEF-92EF-7893A961DD19}" srcOrd="98" destOrd="0" presId="urn:microsoft.com/office/officeart/2008/layout/PictureGrid"/>
    <dgm:cxn modelId="{F8718C1E-90FA-4C3D-A3AC-16F557DD1459}" type="presParOf" srcId="{8A7493A3-042A-4CEF-92EF-7893A961DD19}" destId="{5E35516C-FF1B-4D10-A765-A4BA96A4161A}" srcOrd="0" destOrd="0" presId="urn:microsoft.com/office/officeart/2008/layout/PictureGrid"/>
    <dgm:cxn modelId="{1B7F37DC-27D2-4073-A3FA-0A67E9F6B997}" type="presParOf" srcId="{8A7493A3-042A-4CEF-92EF-7893A961DD19}" destId="{A9B25D0F-43C7-4F20-BECB-06761BE86FFE}" srcOrd="1" destOrd="0" presId="urn:microsoft.com/office/officeart/2008/layout/PictureGrid"/>
    <dgm:cxn modelId="{15094F68-9708-4F0B-AB09-5DFA7E2AC468}" type="presParOf" srcId="{15780C7F-F6AC-4AB1-9AD4-2C163660D9AA}" destId="{F21E81EB-9DA4-4A84-9C6A-0934C037FD4E}" srcOrd="99" destOrd="0" presId="urn:microsoft.com/office/officeart/2008/layout/PictureGrid"/>
    <dgm:cxn modelId="{BAEE44B1-F610-44DA-AE7D-A561C2CA5186}" type="presParOf" srcId="{15780C7F-F6AC-4AB1-9AD4-2C163660D9AA}" destId="{6E4CC845-A60B-4E97-96EF-86202F7934FB}" srcOrd="100" destOrd="0" presId="urn:microsoft.com/office/officeart/2008/layout/PictureGrid"/>
    <dgm:cxn modelId="{93D757F3-FA3D-406E-8E1A-1CA2CE8B9C7B}" type="presParOf" srcId="{6E4CC845-A60B-4E97-96EF-86202F7934FB}" destId="{2EC0ECCC-2D84-4E69-8812-DD33471E88D1}" srcOrd="0" destOrd="0" presId="urn:microsoft.com/office/officeart/2008/layout/PictureGrid"/>
    <dgm:cxn modelId="{387D3A16-F4EB-411D-9549-F6B716499529}" type="presParOf" srcId="{6E4CC845-A60B-4E97-96EF-86202F7934FB}" destId="{653798A2-5C7D-4AA6-961C-065151530276}" srcOrd="1" destOrd="0" presId="urn:microsoft.com/office/officeart/2008/layout/PictureGrid"/>
    <dgm:cxn modelId="{A1A2DEFF-B7F6-4491-BB87-8E98AE2A513D}" type="presParOf" srcId="{15780C7F-F6AC-4AB1-9AD4-2C163660D9AA}" destId="{E0E05561-BDE1-447C-9E90-6EF5711CF4CD}" srcOrd="101" destOrd="0" presId="urn:microsoft.com/office/officeart/2008/layout/PictureGrid"/>
    <dgm:cxn modelId="{E613A96B-14D0-46F7-8FC7-244D345DFBD1}" type="presParOf" srcId="{15780C7F-F6AC-4AB1-9AD4-2C163660D9AA}" destId="{67921129-8CDA-42D6-AFC6-4A92D0215CC9}" srcOrd="102" destOrd="0" presId="urn:microsoft.com/office/officeart/2008/layout/PictureGrid"/>
    <dgm:cxn modelId="{FAA619AB-1FDF-4BE2-A082-9D66D15E7A51}" type="presParOf" srcId="{67921129-8CDA-42D6-AFC6-4A92D0215CC9}" destId="{852EB36B-48AA-4D63-B759-04AC489D9E79}" srcOrd="0" destOrd="0" presId="urn:microsoft.com/office/officeart/2008/layout/PictureGrid"/>
    <dgm:cxn modelId="{E5243132-EF03-47BB-A7E4-850115777B94}" type="presParOf" srcId="{67921129-8CDA-42D6-AFC6-4A92D0215CC9}" destId="{C008D4D4-CE02-4D93-A746-CE6EE19708EA}" srcOrd="1" destOrd="0" presId="urn:microsoft.com/office/officeart/2008/layout/PictureGrid"/>
    <dgm:cxn modelId="{94501B8E-C2F8-4BA5-B476-21274880FBE1}" type="presParOf" srcId="{15780C7F-F6AC-4AB1-9AD4-2C163660D9AA}" destId="{1336366B-D5CC-4947-B3FA-D557C840B1C5}" srcOrd="103" destOrd="0" presId="urn:microsoft.com/office/officeart/2008/layout/PictureGrid"/>
    <dgm:cxn modelId="{6EE2E43B-CD22-44FB-A50D-6FC48526C54B}" type="presParOf" srcId="{15780C7F-F6AC-4AB1-9AD4-2C163660D9AA}" destId="{241CD5C1-DEF3-4BC5-A86A-F0EAB1D8D8E8}" srcOrd="104" destOrd="0" presId="urn:microsoft.com/office/officeart/2008/layout/PictureGrid"/>
    <dgm:cxn modelId="{F8DA9C9E-81C5-4DFC-8261-A5C0F8D1B59F}" type="presParOf" srcId="{241CD5C1-DEF3-4BC5-A86A-F0EAB1D8D8E8}" destId="{11642B42-5348-42C3-A817-2DAAFE8DCF85}" srcOrd="0" destOrd="0" presId="urn:microsoft.com/office/officeart/2008/layout/PictureGrid"/>
    <dgm:cxn modelId="{D7C60133-1D1C-4462-9A34-7995E49706CE}" type="presParOf" srcId="{241CD5C1-DEF3-4BC5-A86A-F0EAB1D8D8E8}" destId="{CC941D32-2B58-4578-B5FB-DA1FB6A761B7}" srcOrd="1" destOrd="0" presId="urn:microsoft.com/office/officeart/2008/layout/PictureGrid"/>
    <dgm:cxn modelId="{742F4B90-6C66-401B-86D0-6BA913E8BF6E}" type="presParOf" srcId="{15780C7F-F6AC-4AB1-9AD4-2C163660D9AA}" destId="{FCC62242-7E67-4E71-B1C6-B43CD392D905}" srcOrd="105" destOrd="0" presId="urn:microsoft.com/office/officeart/2008/layout/PictureGrid"/>
    <dgm:cxn modelId="{CCE93A71-011F-4461-83AE-69D4A4EAD060}" type="presParOf" srcId="{15780C7F-F6AC-4AB1-9AD4-2C163660D9AA}" destId="{C2265B34-4C1C-4529-BD11-F8F11CC3F77C}" srcOrd="106" destOrd="0" presId="urn:microsoft.com/office/officeart/2008/layout/PictureGrid"/>
    <dgm:cxn modelId="{3E91AD2C-33F3-4984-9237-84E179D8CECF}" type="presParOf" srcId="{C2265B34-4C1C-4529-BD11-F8F11CC3F77C}" destId="{8C3A84D2-EBC2-47BB-87E0-3819A0154748}" srcOrd="0" destOrd="0" presId="urn:microsoft.com/office/officeart/2008/layout/PictureGrid"/>
    <dgm:cxn modelId="{A9C0E762-2AB8-4D57-AEF6-D6C0B483E1FC}" type="presParOf" srcId="{C2265B34-4C1C-4529-BD11-F8F11CC3F77C}" destId="{7236E151-964B-49F3-B78A-67D1E724F149}" srcOrd="1" destOrd="0" presId="urn:microsoft.com/office/officeart/2008/layout/PictureGrid"/>
    <dgm:cxn modelId="{66267894-F9C1-4BCB-9A63-69BCDEFFF362}" type="presParOf" srcId="{15780C7F-F6AC-4AB1-9AD4-2C163660D9AA}" destId="{4FA1D2E2-328B-422C-AD45-49CC8F20971A}" srcOrd="107" destOrd="0" presId="urn:microsoft.com/office/officeart/2008/layout/PictureGrid"/>
    <dgm:cxn modelId="{DC0FB915-A023-4BC7-B2A9-F199A51CC557}" type="presParOf" srcId="{15780C7F-F6AC-4AB1-9AD4-2C163660D9AA}" destId="{8E3F4064-4318-49B6-A9AA-176CB9C2EC85}" srcOrd="108" destOrd="0" presId="urn:microsoft.com/office/officeart/2008/layout/PictureGrid"/>
    <dgm:cxn modelId="{D1891FD1-FEF6-4F1A-84BE-9503976EE7E3}" type="presParOf" srcId="{8E3F4064-4318-49B6-A9AA-176CB9C2EC85}" destId="{D466CEA6-5327-4040-A9EE-AB4B2A29B841}" srcOrd="0" destOrd="0" presId="urn:microsoft.com/office/officeart/2008/layout/PictureGrid"/>
    <dgm:cxn modelId="{5A5E919D-EA08-4894-B548-138DAB4CF2BB}" type="presParOf" srcId="{8E3F4064-4318-49B6-A9AA-176CB9C2EC85}" destId="{F5A3095E-9CC7-45AA-828D-3D707801A94B}" srcOrd="1" destOrd="0" presId="urn:microsoft.com/office/officeart/2008/layout/PictureGrid"/>
    <dgm:cxn modelId="{63D7FF56-2F61-4333-A0F2-454EF6AB8949}" type="presParOf" srcId="{15780C7F-F6AC-4AB1-9AD4-2C163660D9AA}" destId="{297E7BC7-E060-4698-96F0-D944C3A3128B}" srcOrd="109" destOrd="0" presId="urn:microsoft.com/office/officeart/2008/layout/PictureGrid"/>
    <dgm:cxn modelId="{6005525F-8CF3-4D73-84A9-1064402FCD6A}" type="presParOf" srcId="{15780C7F-F6AC-4AB1-9AD4-2C163660D9AA}" destId="{319A3586-0041-4DB5-A555-04206D98E4DF}" srcOrd="110" destOrd="0" presId="urn:microsoft.com/office/officeart/2008/layout/PictureGrid"/>
    <dgm:cxn modelId="{E646AB58-B83A-412B-ABAD-BFFCCD240542}" type="presParOf" srcId="{319A3586-0041-4DB5-A555-04206D98E4DF}" destId="{8A10C0FE-7D7F-4DAC-9DA9-FA23AABBFB4B}" srcOrd="0" destOrd="0" presId="urn:microsoft.com/office/officeart/2008/layout/PictureGrid"/>
    <dgm:cxn modelId="{1A5D928B-DA10-4D97-889D-83E66061828C}" type="presParOf" srcId="{319A3586-0041-4DB5-A555-04206D98E4DF}" destId="{7025D7EC-2F68-46DD-BA4D-DA14B19206F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EEE2-6092-4CE0-B58C-240A93F68A81}">
      <dsp:nvSpPr>
        <dsp:cNvPr id="0" name=""/>
        <dsp:cNvSpPr/>
      </dsp:nvSpPr>
      <dsp:spPr>
        <a:xfrm>
          <a:off x="138514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54425"/>
        <a:ext cx="613648" cy="92047"/>
      </dsp:txXfrm>
    </dsp:sp>
    <dsp:sp modelId="{F94D9A3A-DF2D-479F-A581-3AF409991C0F}">
      <dsp:nvSpPr>
        <dsp:cNvPr id="0" name=""/>
        <dsp:cNvSpPr/>
      </dsp:nvSpPr>
      <dsp:spPr>
        <a:xfrm>
          <a:off x="138514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6750C-BF34-40C5-9DA2-207FAEE2A671}">
      <dsp:nvSpPr>
        <dsp:cNvPr id="0" name=""/>
        <dsp:cNvSpPr/>
      </dsp:nvSpPr>
      <dsp:spPr>
        <a:xfrm>
          <a:off x="817030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54425"/>
        <a:ext cx="613648" cy="92047"/>
      </dsp:txXfrm>
    </dsp:sp>
    <dsp:sp modelId="{2BEFFEFE-E89B-44CE-97B2-C5911459516A}">
      <dsp:nvSpPr>
        <dsp:cNvPr id="0" name=""/>
        <dsp:cNvSpPr/>
      </dsp:nvSpPr>
      <dsp:spPr>
        <a:xfrm>
          <a:off x="817030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F6306-43B4-4B61-8325-CAFFA09EF7AF}">
      <dsp:nvSpPr>
        <dsp:cNvPr id="0" name=""/>
        <dsp:cNvSpPr/>
      </dsp:nvSpPr>
      <dsp:spPr>
        <a:xfrm>
          <a:off x="1495546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54425"/>
        <a:ext cx="613648" cy="92047"/>
      </dsp:txXfrm>
    </dsp:sp>
    <dsp:sp modelId="{4E24A41F-DFAE-414C-8263-46BA0D9644B9}">
      <dsp:nvSpPr>
        <dsp:cNvPr id="0" name=""/>
        <dsp:cNvSpPr/>
      </dsp:nvSpPr>
      <dsp:spPr>
        <a:xfrm>
          <a:off x="1495546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1DB01-420F-4048-82BE-A592522B246D}">
      <dsp:nvSpPr>
        <dsp:cNvPr id="0" name=""/>
        <dsp:cNvSpPr/>
      </dsp:nvSpPr>
      <dsp:spPr>
        <a:xfrm>
          <a:off x="2174061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54425"/>
        <a:ext cx="613648" cy="92047"/>
      </dsp:txXfrm>
    </dsp:sp>
    <dsp:sp modelId="{4C9BBE63-8530-42C5-9322-31E6D204912C}">
      <dsp:nvSpPr>
        <dsp:cNvPr id="0" name=""/>
        <dsp:cNvSpPr/>
      </dsp:nvSpPr>
      <dsp:spPr>
        <a:xfrm>
          <a:off x="2174061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C297-9C9F-4699-B73F-D2F21C0AEE05}">
      <dsp:nvSpPr>
        <dsp:cNvPr id="0" name=""/>
        <dsp:cNvSpPr/>
      </dsp:nvSpPr>
      <dsp:spPr>
        <a:xfrm>
          <a:off x="2852577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54425"/>
        <a:ext cx="613648" cy="92047"/>
      </dsp:txXfrm>
    </dsp:sp>
    <dsp:sp modelId="{CBE549AF-9B76-41F3-8747-5CF31F60E399}">
      <dsp:nvSpPr>
        <dsp:cNvPr id="0" name=""/>
        <dsp:cNvSpPr/>
      </dsp:nvSpPr>
      <dsp:spPr>
        <a:xfrm>
          <a:off x="2852577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7DE3-B092-4692-9ED4-DE65244232E4}">
      <dsp:nvSpPr>
        <dsp:cNvPr id="0" name=""/>
        <dsp:cNvSpPr/>
      </dsp:nvSpPr>
      <dsp:spPr>
        <a:xfrm>
          <a:off x="3531093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54425"/>
        <a:ext cx="613648" cy="92047"/>
      </dsp:txXfrm>
    </dsp:sp>
    <dsp:sp modelId="{716C4235-9208-4ADE-8026-DC22BD01F4C3}">
      <dsp:nvSpPr>
        <dsp:cNvPr id="0" name=""/>
        <dsp:cNvSpPr/>
      </dsp:nvSpPr>
      <dsp:spPr>
        <a:xfrm>
          <a:off x="3531093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E96CA-599D-418E-BB14-67E17D25FBD0}">
      <dsp:nvSpPr>
        <dsp:cNvPr id="0" name=""/>
        <dsp:cNvSpPr/>
      </dsp:nvSpPr>
      <dsp:spPr>
        <a:xfrm>
          <a:off x="4209609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54425"/>
        <a:ext cx="613648" cy="92047"/>
      </dsp:txXfrm>
    </dsp:sp>
    <dsp:sp modelId="{CFAF4C16-1B54-4CDB-85E6-57091B2F25C5}">
      <dsp:nvSpPr>
        <dsp:cNvPr id="0" name=""/>
        <dsp:cNvSpPr/>
      </dsp:nvSpPr>
      <dsp:spPr>
        <a:xfrm>
          <a:off x="4209609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F7DA-7A2E-4D03-B9F7-F840DE94456A}">
      <dsp:nvSpPr>
        <dsp:cNvPr id="0" name=""/>
        <dsp:cNvSpPr/>
      </dsp:nvSpPr>
      <dsp:spPr>
        <a:xfrm>
          <a:off x="4888125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54425"/>
        <a:ext cx="613648" cy="92047"/>
      </dsp:txXfrm>
    </dsp:sp>
    <dsp:sp modelId="{B8487A07-1E42-47FB-8C69-AD96868DF9A9}">
      <dsp:nvSpPr>
        <dsp:cNvPr id="0" name=""/>
        <dsp:cNvSpPr/>
      </dsp:nvSpPr>
      <dsp:spPr>
        <a:xfrm>
          <a:off x="4888125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F154-65B1-4ED3-B187-D0883FD67C6A}">
      <dsp:nvSpPr>
        <dsp:cNvPr id="0" name=""/>
        <dsp:cNvSpPr/>
      </dsp:nvSpPr>
      <dsp:spPr>
        <a:xfrm>
          <a:off x="138514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839729"/>
        <a:ext cx="613648" cy="92047"/>
      </dsp:txXfrm>
    </dsp:sp>
    <dsp:sp modelId="{5B1F219A-A8EF-4999-A84C-F62ED952BBEF}">
      <dsp:nvSpPr>
        <dsp:cNvPr id="0" name=""/>
        <dsp:cNvSpPr/>
      </dsp:nvSpPr>
      <dsp:spPr>
        <a:xfrm>
          <a:off x="138514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04BBB-2B03-418B-BD69-294713BCFA18}">
      <dsp:nvSpPr>
        <dsp:cNvPr id="0" name=""/>
        <dsp:cNvSpPr/>
      </dsp:nvSpPr>
      <dsp:spPr>
        <a:xfrm>
          <a:off x="817030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839729"/>
        <a:ext cx="613648" cy="92047"/>
      </dsp:txXfrm>
    </dsp:sp>
    <dsp:sp modelId="{EEAD0C8C-010C-4064-AD1E-D6C6C97EF614}">
      <dsp:nvSpPr>
        <dsp:cNvPr id="0" name=""/>
        <dsp:cNvSpPr/>
      </dsp:nvSpPr>
      <dsp:spPr>
        <a:xfrm>
          <a:off x="817030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F3950-820C-4883-9C40-189B06F26AF6}">
      <dsp:nvSpPr>
        <dsp:cNvPr id="0" name=""/>
        <dsp:cNvSpPr/>
      </dsp:nvSpPr>
      <dsp:spPr>
        <a:xfrm>
          <a:off x="1495546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839729"/>
        <a:ext cx="613648" cy="92047"/>
      </dsp:txXfrm>
    </dsp:sp>
    <dsp:sp modelId="{974F3838-B536-4B0C-B47D-AA094CC90E00}">
      <dsp:nvSpPr>
        <dsp:cNvPr id="0" name=""/>
        <dsp:cNvSpPr/>
      </dsp:nvSpPr>
      <dsp:spPr>
        <a:xfrm>
          <a:off x="1495546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088E-5339-433C-A0B2-2C90B101E874}">
      <dsp:nvSpPr>
        <dsp:cNvPr id="0" name=""/>
        <dsp:cNvSpPr/>
      </dsp:nvSpPr>
      <dsp:spPr>
        <a:xfrm>
          <a:off x="2174061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839729"/>
        <a:ext cx="613648" cy="92047"/>
      </dsp:txXfrm>
    </dsp:sp>
    <dsp:sp modelId="{CBB91570-774E-4A37-AF8E-229E0F81AB43}">
      <dsp:nvSpPr>
        <dsp:cNvPr id="0" name=""/>
        <dsp:cNvSpPr/>
      </dsp:nvSpPr>
      <dsp:spPr>
        <a:xfrm>
          <a:off x="2174061" y="950020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F686E-56F3-4409-9864-8CEE98943ACD}">
      <dsp:nvSpPr>
        <dsp:cNvPr id="0" name=""/>
        <dsp:cNvSpPr/>
      </dsp:nvSpPr>
      <dsp:spPr>
        <a:xfrm>
          <a:off x="2852577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839729"/>
        <a:ext cx="613648" cy="92047"/>
      </dsp:txXfrm>
    </dsp:sp>
    <dsp:sp modelId="{4D7A25FC-E829-488A-9E96-D69C6161AE80}">
      <dsp:nvSpPr>
        <dsp:cNvPr id="0" name=""/>
        <dsp:cNvSpPr/>
      </dsp:nvSpPr>
      <dsp:spPr>
        <a:xfrm>
          <a:off x="2852577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B4A75-58E2-4F7E-8C2A-28F815F98BBE}">
      <dsp:nvSpPr>
        <dsp:cNvPr id="0" name=""/>
        <dsp:cNvSpPr/>
      </dsp:nvSpPr>
      <dsp:spPr>
        <a:xfrm>
          <a:off x="3531093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839729"/>
        <a:ext cx="613648" cy="92047"/>
      </dsp:txXfrm>
    </dsp:sp>
    <dsp:sp modelId="{5FD9D9A5-915E-489F-A45C-CFF14007B8D6}">
      <dsp:nvSpPr>
        <dsp:cNvPr id="0" name=""/>
        <dsp:cNvSpPr/>
      </dsp:nvSpPr>
      <dsp:spPr>
        <a:xfrm>
          <a:off x="3531093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E643B-A6D6-4EED-9D55-20742244C48A}">
      <dsp:nvSpPr>
        <dsp:cNvPr id="0" name=""/>
        <dsp:cNvSpPr/>
      </dsp:nvSpPr>
      <dsp:spPr>
        <a:xfrm>
          <a:off x="4209609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839729"/>
        <a:ext cx="613648" cy="92047"/>
      </dsp:txXfrm>
    </dsp:sp>
    <dsp:sp modelId="{23A0FE8C-5C88-486C-97A3-D12410EE0481}">
      <dsp:nvSpPr>
        <dsp:cNvPr id="0" name=""/>
        <dsp:cNvSpPr/>
      </dsp:nvSpPr>
      <dsp:spPr>
        <a:xfrm>
          <a:off x="4209609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764E7-CD24-4F8B-9DC6-02CD264D06BE}">
      <dsp:nvSpPr>
        <dsp:cNvPr id="0" name=""/>
        <dsp:cNvSpPr/>
      </dsp:nvSpPr>
      <dsp:spPr>
        <a:xfrm>
          <a:off x="4888125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839729"/>
        <a:ext cx="613648" cy="92047"/>
      </dsp:txXfrm>
    </dsp:sp>
    <dsp:sp modelId="{43634879-2EC4-45DD-96D8-ACD97B4B43BE}">
      <dsp:nvSpPr>
        <dsp:cNvPr id="0" name=""/>
        <dsp:cNvSpPr/>
      </dsp:nvSpPr>
      <dsp:spPr>
        <a:xfrm>
          <a:off x="4888125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485D-497A-4E12-97F8-C66F8B766055}">
      <dsp:nvSpPr>
        <dsp:cNvPr id="0" name=""/>
        <dsp:cNvSpPr/>
      </dsp:nvSpPr>
      <dsp:spPr>
        <a:xfrm>
          <a:off x="138514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1625033"/>
        <a:ext cx="613648" cy="92047"/>
      </dsp:txXfrm>
    </dsp:sp>
    <dsp:sp modelId="{0419FD77-1E36-4930-AA13-8C42610BCE4B}">
      <dsp:nvSpPr>
        <dsp:cNvPr id="0" name=""/>
        <dsp:cNvSpPr/>
      </dsp:nvSpPr>
      <dsp:spPr>
        <a:xfrm>
          <a:off x="138514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781F-7283-4C90-9A17-E19CBCC3AB34}">
      <dsp:nvSpPr>
        <dsp:cNvPr id="0" name=""/>
        <dsp:cNvSpPr/>
      </dsp:nvSpPr>
      <dsp:spPr>
        <a:xfrm>
          <a:off x="817030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1625033"/>
        <a:ext cx="613648" cy="92047"/>
      </dsp:txXfrm>
    </dsp:sp>
    <dsp:sp modelId="{A706B044-F869-4203-874D-FB055161079D}">
      <dsp:nvSpPr>
        <dsp:cNvPr id="0" name=""/>
        <dsp:cNvSpPr/>
      </dsp:nvSpPr>
      <dsp:spPr>
        <a:xfrm>
          <a:off x="817030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76283-F2A3-4105-AC81-03933F9474D1}">
      <dsp:nvSpPr>
        <dsp:cNvPr id="0" name=""/>
        <dsp:cNvSpPr/>
      </dsp:nvSpPr>
      <dsp:spPr>
        <a:xfrm>
          <a:off x="1495546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1625033"/>
        <a:ext cx="613648" cy="92047"/>
      </dsp:txXfrm>
    </dsp:sp>
    <dsp:sp modelId="{B77BB411-7DF8-41E7-B838-4867C49FEB20}">
      <dsp:nvSpPr>
        <dsp:cNvPr id="0" name=""/>
        <dsp:cNvSpPr/>
      </dsp:nvSpPr>
      <dsp:spPr>
        <a:xfrm>
          <a:off x="1495546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79FE-2667-4A67-8FB7-1A0824DCD22F}">
      <dsp:nvSpPr>
        <dsp:cNvPr id="0" name=""/>
        <dsp:cNvSpPr/>
      </dsp:nvSpPr>
      <dsp:spPr>
        <a:xfrm>
          <a:off x="2174061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1625033"/>
        <a:ext cx="613648" cy="92047"/>
      </dsp:txXfrm>
    </dsp:sp>
    <dsp:sp modelId="{F11ADBC3-AB41-4AD6-B620-9357A7868373}">
      <dsp:nvSpPr>
        <dsp:cNvPr id="0" name=""/>
        <dsp:cNvSpPr/>
      </dsp:nvSpPr>
      <dsp:spPr>
        <a:xfrm>
          <a:off x="2174061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EE64-EBDC-4CD3-A129-D2B00DAC464E}">
      <dsp:nvSpPr>
        <dsp:cNvPr id="0" name=""/>
        <dsp:cNvSpPr/>
      </dsp:nvSpPr>
      <dsp:spPr>
        <a:xfrm>
          <a:off x="2852577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1625033"/>
        <a:ext cx="613648" cy="92047"/>
      </dsp:txXfrm>
    </dsp:sp>
    <dsp:sp modelId="{E86D2AD8-ED04-4674-9E2F-96582F561444}">
      <dsp:nvSpPr>
        <dsp:cNvPr id="0" name=""/>
        <dsp:cNvSpPr/>
      </dsp:nvSpPr>
      <dsp:spPr>
        <a:xfrm>
          <a:off x="2852577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6FFA-59C1-4F57-AA66-3F0D4BF49CF9}">
      <dsp:nvSpPr>
        <dsp:cNvPr id="0" name=""/>
        <dsp:cNvSpPr/>
      </dsp:nvSpPr>
      <dsp:spPr>
        <a:xfrm>
          <a:off x="3531093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1625033"/>
        <a:ext cx="613648" cy="92047"/>
      </dsp:txXfrm>
    </dsp:sp>
    <dsp:sp modelId="{A58B7CFC-0D7B-41FD-804A-86A04FDF632E}">
      <dsp:nvSpPr>
        <dsp:cNvPr id="0" name=""/>
        <dsp:cNvSpPr/>
      </dsp:nvSpPr>
      <dsp:spPr>
        <a:xfrm>
          <a:off x="3531093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C083-8984-4A58-9A29-103FAC96A5A4}">
      <dsp:nvSpPr>
        <dsp:cNvPr id="0" name=""/>
        <dsp:cNvSpPr/>
      </dsp:nvSpPr>
      <dsp:spPr>
        <a:xfrm>
          <a:off x="4209609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1625033"/>
        <a:ext cx="613648" cy="92047"/>
      </dsp:txXfrm>
    </dsp:sp>
    <dsp:sp modelId="{960A8347-B4E2-4341-A59F-490C6034BA8E}">
      <dsp:nvSpPr>
        <dsp:cNvPr id="0" name=""/>
        <dsp:cNvSpPr/>
      </dsp:nvSpPr>
      <dsp:spPr>
        <a:xfrm>
          <a:off x="4209609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E80B-AEFC-493A-AE5E-6DEA2C2372D7}">
      <dsp:nvSpPr>
        <dsp:cNvPr id="0" name=""/>
        <dsp:cNvSpPr/>
      </dsp:nvSpPr>
      <dsp:spPr>
        <a:xfrm>
          <a:off x="4888125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1625033"/>
        <a:ext cx="613648" cy="92047"/>
      </dsp:txXfrm>
    </dsp:sp>
    <dsp:sp modelId="{ACF2AB60-5180-498E-82C2-07462E7946FA}">
      <dsp:nvSpPr>
        <dsp:cNvPr id="0" name=""/>
        <dsp:cNvSpPr/>
      </dsp:nvSpPr>
      <dsp:spPr>
        <a:xfrm>
          <a:off x="4888125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60A9-32D5-44A5-BC57-4FCB65BBF95A}">
      <dsp:nvSpPr>
        <dsp:cNvPr id="0" name=""/>
        <dsp:cNvSpPr/>
      </dsp:nvSpPr>
      <dsp:spPr>
        <a:xfrm>
          <a:off x="138514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2410338"/>
        <a:ext cx="613648" cy="92047"/>
      </dsp:txXfrm>
    </dsp:sp>
    <dsp:sp modelId="{DE0856BE-7B74-427F-84DD-7881E6D3C695}">
      <dsp:nvSpPr>
        <dsp:cNvPr id="0" name=""/>
        <dsp:cNvSpPr/>
      </dsp:nvSpPr>
      <dsp:spPr>
        <a:xfrm>
          <a:off x="138514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BBB5-296D-413D-9F6E-DF54EAD01A11}">
      <dsp:nvSpPr>
        <dsp:cNvPr id="0" name=""/>
        <dsp:cNvSpPr/>
      </dsp:nvSpPr>
      <dsp:spPr>
        <a:xfrm>
          <a:off x="817030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2410338"/>
        <a:ext cx="613648" cy="92047"/>
      </dsp:txXfrm>
    </dsp:sp>
    <dsp:sp modelId="{121F18D5-F2A1-41E2-87EA-6796C2E6F673}">
      <dsp:nvSpPr>
        <dsp:cNvPr id="0" name=""/>
        <dsp:cNvSpPr/>
      </dsp:nvSpPr>
      <dsp:spPr>
        <a:xfrm>
          <a:off x="817030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9C8B-AE3E-4C5F-8A84-BD10AA46A50B}">
      <dsp:nvSpPr>
        <dsp:cNvPr id="0" name=""/>
        <dsp:cNvSpPr/>
      </dsp:nvSpPr>
      <dsp:spPr>
        <a:xfrm>
          <a:off x="1495546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2410338"/>
        <a:ext cx="613648" cy="92047"/>
      </dsp:txXfrm>
    </dsp:sp>
    <dsp:sp modelId="{46424332-3BB0-489C-B781-C73A00441A19}">
      <dsp:nvSpPr>
        <dsp:cNvPr id="0" name=""/>
        <dsp:cNvSpPr/>
      </dsp:nvSpPr>
      <dsp:spPr>
        <a:xfrm>
          <a:off x="1495546" y="2520629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E693B-7740-45F7-9214-7E27AB5814B7}">
      <dsp:nvSpPr>
        <dsp:cNvPr id="0" name=""/>
        <dsp:cNvSpPr/>
      </dsp:nvSpPr>
      <dsp:spPr>
        <a:xfrm>
          <a:off x="2174061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2410338"/>
        <a:ext cx="613648" cy="92047"/>
      </dsp:txXfrm>
    </dsp:sp>
    <dsp:sp modelId="{2A405364-B6E0-4BC5-A332-C2C918A56DCB}">
      <dsp:nvSpPr>
        <dsp:cNvPr id="0" name=""/>
        <dsp:cNvSpPr/>
      </dsp:nvSpPr>
      <dsp:spPr>
        <a:xfrm>
          <a:off x="2174061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982-4C9C-4040-B0D8-AF98E62C177A}">
      <dsp:nvSpPr>
        <dsp:cNvPr id="0" name=""/>
        <dsp:cNvSpPr/>
      </dsp:nvSpPr>
      <dsp:spPr>
        <a:xfrm>
          <a:off x="2852577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2410338"/>
        <a:ext cx="613648" cy="92047"/>
      </dsp:txXfrm>
    </dsp:sp>
    <dsp:sp modelId="{ADCB1C76-60C7-48B8-BDE1-B2D5AFA172FA}">
      <dsp:nvSpPr>
        <dsp:cNvPr id="0" name=""/>
        <dsp:cNvSpPr/>
      </dsp:nvSpPr>
      <dsp:spPr>
        <a:xfrm>
          <a:off x="2852577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F133-71CD-492A-9020-ECFE5A2D3E66}">
      <dsp:nvSpPr>
        <dsp:cNvPr id="0" name=""/>
        <dsp:cNvSpPr/>
      </dsp:nvSpPr>
      <dsp:spPr>
        <a:xfrm>
          <a:off x="3531093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2410338"/>
        <a:ext cx="613648" cy="92047"/>
      </dsp:txXfrm>
    </dsp:sp>
    <dsp:sp modelId="{38388F03-6D0B-4967-ABBC-A8CCF239D615}">
      <dsp:nvSpPr>
        <dsp:cNvPr id="0" name=""/>
        <dsp:cNvSpPr/>
      </dsp:nvSpPr>
      <dsp:spPr>
        <a:xfrm>
          <a:off x="3531093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6BC47-5269-47C0-A445-CEC3AA3DC907}">
      <dsp:nvSpPr>
        <dsp:cNvPr id="0" name=""/>
        <dsp:cNvSpPr/>
      </dsp:nvSpPr>
      <dsp:spPr>
        <a:xfrm>
          <a:off x="4209609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2410338"/>
        <a:ext cx="613648" cy="92047"/>
      </dsp:txXfrm>
    </dsp:sp>
    <dsp:sp modelId="{F1930F15-0262-4683-9615-DF9ACD1BE071}">
      <dsp:nvSpPr>
        <dsp:cNvPr id="0" name=""/>
        <dsp:cNvSpPr/>
      </dsp:nvSpPr>
      <dsp:spPr>
        <a:xfrm>
          <a:off x="4209609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E7080-8954-48CE-9BDD-75364BF225CE}">
      <dsp:nvSpPr>
        <dsp:cNvPr id="0" name=""/>
        <dsp:cNvSpPr/>
      </dsp:nvSpPr>
      <dsp:spPr>
        <a:xfrm>
          <a:off x="4888125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2410338"/>
        <a:ext cx="613648" cy="92047"/>
      </dsp:txXfrm>
    </dsp:sp>
    <dsp:sp modelId="{2892193E-A7DF-426C-8EC4-F884DF84E584}">
      <dsp:nvSpPr>
        <dsp:cNvPr id="0" name=""/>
        <dsp:cNvSpPr/>
      </dsp:nvSpPr>
      <dsp:spPr>
        <a:xfrm>
          <a:off x="4888125" y="2520629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4300F-7A93-4DF1-B04D-1654BB94D4FD}">
      <dsp:nvSpPr>
        <dsp:cNvPr id="0" name=""/>
        <dsp:cNvSpPr/>
      </dsp:nvSpPr>
      <dsp:spPr>
        <a:xfrm>
          <a:off x="138514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195642"/>
        <a:ext cx="613648" cy="92047"/>
      </dsp:txXfrm>
    </dsp:sp>
    <dsp:sp modelId="{119FF80C-46FC-4450-8788-B34B92796B31}">
      <dsp:nvSpPr>
        <dsp:cNvPr id="0" name=""/>
        <dsp:cNvSpPr/>
      </dsp:nvSpPr>
      <dsp:spPr>
        <a:xfrm>
          <a:off x="138514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9281-4FFA-4316-8F01-12DCDB04407A}">
      <dsp:nvSpPr>
        <dsp:cNvPr id="0" name=""/>
        <dsp:cNvSpPr/>
      </dsp:nvSpPr>
      <dsp:spPr>
        <a:xfrm>
          <a:off x="817030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195642"/>
        <a:ext cx="613648" cy="92047"/>
      </dsp:txXfrm>
    </dsp:sp>
    <dsp:sp modelId="{9C892E92-2892-4BA7-8B3C-6D2BB1CADF7D}">
      <dsp:nvSpPr>
        <dsp:cNvPr id="0" name=""/>
        <dsp:cNvSpPr/>
      </dsp:nvSpPr>
      <dsp:spPr>
        <a:xfrm>
          <a:off x="817030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FEE4-0AD5-4537-BA69-4E51C1FD6CCD}">
      <dsp:nvSpPr>
        <dsp:cNvPr id="0" name=""/>
        <dsp:cNvSpPr/>
      </dsp:nvSpPr>
      <dsp:spPr>
        <a:xfrm>
          <a:off x="1495546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195642"/>
        <a:ext cx="613648" cy="92047"/>
      </dsp:txXfrm>
    </dsp:sp>
    <dsp:sp modelId="{0CF9CEB6-1F2F-402B-904E-E99B2C7F8453}">
      <dsp:nvSpPr>
        <dsp:cNvPr id="0" name=""/>
        <dsp:cNvSpPr/>
      </dsp:nvSpPr>
      <dsp:spPr>
        <a:xfrm>
          <a:off x="1495546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6C751-E688-40BB-8C41-E0D0687F8E10}">
      <dsp:nvSpPr>
        <dsp:cNvPr id="0" name=""/>
        <dsp:cNvSpPr/>
      </dsp:nvSpPr>
      <dsp:spPr>
        <a:xfrm>
          <a:off x="2174061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195642"/>
        <a:ext cx="613648" cy="92047"/>
      </dsp:txXfrm>
    </dsp:sp>
    <dsp:sp modelId="{1E811BB5-9FA8-449C-B124-ADEB1A0DFA84}">
      <dsp:nvSpPr>
        <dsp:cNvPr id="0" name=""/>
        <dsp:cNvSpPr/>
      </dsp:nvSpPr>
      <dsp:spPr>
        <a:xfrm>
          <a:off x="2174061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E8B1-36F1-4513-AAED-C308B989F4D4}">
      <dsp:nvSpPr>
        <dsp:cNvPr id="0" name=""/>
        <dsp:cNvSpPr/>
      </dsp:nvSpPr>
      <dsp:spPr>
        <a:xfrm>
          <a:off x="2852577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195642"/>
        <a:ext cx="613648" cy="92047"/>
      </dsp:txXfrm>
    </dsp:sp>
    <dsp:sp modelId="{5D7E98A6-5D22-403E-A5E9-F066FBA8AC1C}">
      <dsp:nvSpPr>
        <dsp:cNvPr id="0" name=""/>
        <dsp:cNvSpPr/>
      </dsp:nvSpPr>
      <dsp:spPr>
        <a:xfrm>
          <a:off x="2852577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6CD0-457F-4CB1-BC40-7A36B39C0F5A}">
      <dsp:nvSpPr>
        <dsp:cNvPr id="0" name=""/>
        <dsp:cNvSpPr/>
      </dsp:nvSpPr>
      <dsp:spPr>
        <a:xfrm>
          <a:off x="3531093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195642"/>
        <a:ext cx="613648" cy="92047"/>
      </dsp:txXfrm>
    </dsp:sp>
    <dsp:sp modelId="{430C5B1E-EB24-4DAA-AFF1-D8D1202A8C57}">
      <dsp:nvSpPr>
        <dsp:cNvPr id="0" name=""/>
        <dsp:cNvSpPr/>
      </dsp:nvSpPr>
      <dsp:spPr>
        <a:xfrm>
          <a:off x="3531093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2D5C7-4C01-4FF7-8AB2-EF337AFAFFEB}">
      <dsp:nvSpPr>
        <dsp:cNvPr id="0" name=""/>
        <dsp:cNvSpPr/>
      </dsp:nvSpPr>
      <dsp:spPr>
        <a:xfrm>
          <a:off x="4209609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195642"/>
        <a:ext cx="613648" cy="92047"/>
      </dsp:txXfrm>
    </dsp:sp>
    <dsp:sp modelId="{F0063227-69FC-48CB-8727-040B474A6FED}">
      <dsp:nvSpPr>
        <dsp:cNvPr id="0" name=""/>
        <dsp:cNvSpPr/>
      </dsp:nvSpPr>
      <dsp:spPr>
        <a:xfrm>
          <a:off x="4209609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88E6B-C748-4CAA-99B2-C95B5814426B}">
      <dsp:nvSpPr>
        <dsp:cNvPr id="0" name=""/>
        <dsp:cNvSpPr/>
      </dsp:nvSpPr>
      <dsp:spPr>
        <a:xfrm>
          <a:off x="4888125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195642"/>
        <a:ext cx="613648" cy="92047"/>
      </dsp:txXfrm>
    </dsp:sp>
    <dsp:sp modelId="{C75204AD-73F2-4C0E-91A9-5DEE42C12762}">
      <dsp:nvSpPr>
        <dsp:cNvPr id="0" name=""/>
        <dsp:cNvSpPr/>
      </dsp:nvSpPr>
      <dsp:spPr>
        <a:xfrm>
          <a:off x="4888125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42D4-5F8C-4A7D-86A8-BD24D08ADAB1}">
      <dsp:nvSpPr>
        <dsp:cNvPr id="0" name=""/>
        <dsp:cNvSpPr/>
      </dsp:nvSpPr>
      <dsp:spPr>
        <a:xfrm>
          <a:off x="138514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980946"/>
        <a:ext cx="613648" cy="92047"/>
      </dsp:txXfrm>
    </dsp:sp>
    <dsp:sp modelId="{F1A6C840-BE59-41B7-B4A4-EA41741752D8}">
      <dsp:nvSpPr>
        <dsp:cNvPr id="0" name=""/>
        <dsp:cNvSpPr/>
      </dsp:nvSpPr>
      <dsp:spPr>
        <a:xfrm>
          <a:off x="138514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DEB41-7E80-411E-A287-A45B8FC3B8F4}">
      <dsp:nvSpPr>
        <dsp:cNvPr id="0" name=""/>
        <dsp:cNvSpPr/>
      </dsp:nvSpPr>
      <dsp:spPr>
        <a:xfrm>
          <a:off x="817030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980946"/>
        <a:ext cx="613648" cy="92047"/>
      </dsp:txXfrm>
    </dsp:sp>
    <dsp:sp modelId="{83F4DF2F-FA8B-4448-8BA5-8364D8F4B266}">
      <dsp:nvSpPr>
        <dsp:cNvPr id="0" name=""/>
        <dsp:cNvSpPr/>
      </dsp:nvSpPr>
      <dsp:spPr>
        <a:xfrm>
          <a:off x="817030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C77D6-E998-40C5-A7DC-12EB63A76DDE}">
      <dsp:nvSpPr>
        <dsp:cNvPr id="0" name=""/>
        <dsp:cNvSpPr/>
      </dsp:nvSpPr>
      <dsp:spPr>
        <a:xfrm>
          <a:off x="1495546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980946"/>
        <a:ext cx="613648" cy="92047"/>
      </dsp:txXfrm>
    </dsp:sp>
    <dsp:sp modelId="{4FE6E2B9-7863-4FD3-AAC0-08C8C5BC94C7}">
      <dsp:nvSpPr>
        <dsp:cNvPr id="0" name=""/>
        <dsp:cNvSpPr/>
      </dsp:nvSpPr>
      <dsp:spPr>
        <a:xfrm>
          <a:off x="1495546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31F18-0076-4007-B297-0BEABEBF5BFE}">
      <dsp:nvSpPr>
        <dsp:cNvPr id="0" name=""/>
        <dsp:cNvSpPr/>
      </dsp:nvSpPr>
      <dsp:spPr>
        <a:xfrm>
          <a:off x="2174061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980946"/>
        <a:ext cx="613648" cy="92047"/>
      </dsp:txXfrm>
    </dsp:sp>
    <dsp:sp modelId="{1CF8593C-B40D-474B-90D2-394593476F34}">
      <dsp:nvSpPr>
        <dsp:cNvPr id="0" name=""/>
        <dsp:cNvSpPr/>
      </dsp:nvSpPr>
      <dsp:spPr>
        <a:xfrm>
          <a:off x="2174061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D68C-7E14-4924-B96A-A6CB3F5C9ABC}">
      <dsp:nvSpPr>
        <dsp:cNvPr id="0" name=""/>
        <dsp:cNvSpPr/>
      </dsp:nvSpPr>
      <dsp:spPr>
        <a:xfrm>
          <a:off x="2852577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980946"/>
        <a:ext cx="613648" cy="92047"/>
      </dsp:txXfrm>
    </dsp:sp>
    <dsp:sp modelId="{3A58859F-3CE8-4DFC-85C3-964102CEDE4D}">
      <dsp:nvSpPr>
        <dsp:cNvPr id="0" name=""/>
        <dsp:cNvSpPr/>
      </dsp:nvSpPr>
      <dsp:spPr>
        <a:xfrm>
          <a:off x="2852577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8AEB-EB4C-4CC3-938E-266ED8C2A19A}">
      <dsp:nvSpPr>
        <dsp:cNvPr id="0" name=""/>
        <dsp:cNvSpPr/>
      </dsp:nvSpPr>
      <dsp:spPr>
        <a:xfrm>
          <a:off x="3531093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980946"/>
        <a:ext cx="613648" cy="92047"/>
      </dsp:txXfrm>
    </dsp:sp>
    <dsp:sp modelId="{642CC26C-4983-46D6-922E-CA3BAFC9ECF5}">
      <dsp:nvSpPr>
        <dsp:cNvPr id="0" name=""/>
        <dsp:cNvSpPr/>
      </dsp:nvSpPr>
      <dsp:spPr>
        <a:xfrm>
          <a:off x="3531093" y="4091238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895C9-FF40-4F94-8D47-56D7CA533AC7}">
      <dsp:nvSpPr>
        <dsp:cNvPr id="0" name=""/>
        <dsp:cNvSpPr/>
      </dsp:nvSpPr>
      <dsp:spPr>
        <a:xfrm>
          <a:off x="4209609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980946"/>
        <a:ext cx="613648" cy="92047"/>
      </dsp:txXfrm>
    </dsp:sp>
    <dsp:sp modelId="{FEC18059-ED3A-4964-B659-754BB9640CF7}">
      <dsp:nvSpPr>
        <dsp:cNvPr id="0" name=""/>
        <dsp:cNvSpPr/>
      </dsp:nvSpPr>
      <dsp:spPr>
        <a:xfrm>
          <a:off x="4209609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DA10-D69D-49CC-826A-CCA4B1A079BC}">
      <dsp:nvSpPr>
        <dsp:cNvPr id="0" name=""/>
        <dsp:cNvSpPr/>
      </dsp:nvSpPr>
      <dsp:spPr>
        <a:xfrm>
          <a:off x="4888125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980946"/>
        <a:ext cx="613648" cy="92047"/>
      </dsp:txXfrm>
    </dsp:sp>
    <dsp:sp modelId="{4D8F7DAC-03EC-4B7D-A6E7-302F68B1A702}">
      <dsp:nvSpPr>
        <dsp:cNvPr id="0" name=""/>
        <dsp:cNvSpPr/>
      </dsp:nvSpPr>
      <dsp:spPr>
        <a:xfrm>
          <a:off x="4888125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EDBEF-7B96-4721-A74D-1B6544D82B05}">
      <dsp:nvSpPr>
        <dsp:cNvPr id="0" name=""/>
        <dsp:cNvSpPr/>
      </dsp:nvSpPr>
      <dsp:spPr>
        <a:xfrm>
          <a:off x="138514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4766251"/>
        <a:ext cx="613648" cy="92047"/>
      </dsp:txXfrm>
    </dsp:sp>
    <dsp:sp modelId="{35FE7E1C-742E-460F-99A7-09B354EBB4AB}">
      <dsp:nvSpPr>
        <dsp:cNvPr id="0" name=""/>
        <dsp:cNvSpPr/>
      </dsp:nvSpPr>
      <dsp:spPr>
        <a:xfrm>
          <a:off x="138514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5516C-FF1B-4D10-A765-A4BA96A4161A}">
      <dsp:nvSpPr>
        <dsp:cNvPr id="0" name=""/>
        <dsp:cNvSpPr/>
      </dsp:nvSpPr>
      <dsp:spPr>
        <a:xfrm>
          <a:off x="817030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4766251"/>
        <a:ext cx="613648" cy="92047"/>
      </dsp:txXfrm>
    </dsp:sp>
    <dsp:sp modelId="{A9B25D0F-43C7-4F20-BECB-06761BE86FFE}">
      <dsp:nvSpPr>
        <dsp:cNvPr id="0" name=""/>
        <dsp:cNvSpPr/>
      </dsp:nvSpPr>
      <dsp:spPr>
        <a:xfrm>
          <a:off x="817030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ECCC-2D84-4E69-8812-DD33471E88D1}">
      <dsp:nvSpPr>
        <dsp:cNvPr id="0" name=""/>
        <dsp:cNvSpPr/>
      </dsp:nvSpPr>
      <dsp:spPr>
        <a:xfrm>
          <a:off x="1495546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4766251"/>
        <a:ext cx="613648" cy="92047"/>
      </dsp:txXfrm>
    </dsp:sp>
    <dsp:sp modelId="{653798A2-5C7D-4AA6-961C-065151530276}">
      <dsp:nvSpPr>
        <dsp:cNvPr id="0" name=""/>
        <dsp:cNvSpPr/>
      </dsp:nvSpPr>
      <dsp:spPr>
        <a:xfrm>
          <a:off x="1495546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EB36B-48AA-4D63-B759-04AC489D9E79}">
      <dsp:nvSpPr>
        <dsp:cNvPr id="0" name=""/>
        <dsp:cNvSpPr/>
      </dsp:nvSpPr>
      <dsp:spPr>
        <a:xfrm>
          <a:off x="2174061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4766251"/>
        <a:ext cx="613648" cy="92047"/>
      </dsp:txXfrm>
    </dsp:sp>
    <dsp:sp modelId="{C008D4D4-CE02-4D93-A746-CE6EE19708EA}">
      <dsp:nvSpPr>
        <dsp:cNvPr id="0" name=""/>
        <dsp:cNvSpPr/>
      </dsp:nvSpPr>
      <dsp:spPr>
        <a:xfrm>
          <a:off x="2174061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2B42-5348-42C3-A817-2DAAFE8DCF85}">
      <dsp:nvSpPr>
        <dsp:cNvPr id="0" name=""/>
        <dsp:cNvSpPr/>
      </dsp:nvSpPr>
      <dsp:spPr>
        <a:xfrm>
          <a:off x="2852577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4766251"/>
        <a:ext cx="613648" cy="92047"/>
      </dsp:txXfrm>
    </dsp:sp>
    <dsp:sp modelId="{CC941D32-2B58-4578-B5FB-DA1FB6A761B7}">
      <dsp:nvSpPr>
        <dsp:cNvPr id="0" name=""/>
        <dsp:cNvSpPr/>
      </dsp:nvSpPr>
      <dsp:spPr>
        <a:xfrm>
          <a:off x="2852577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84D2-EBC2-47BB-87E0-3819A0154748}">
      <dsp:nvSpPr>
        <dsp:cNvPr id="0" name=""/>
        <dsp:cNvSpPr/>
      </dsp:nvSpPr>
      <dsp:spPr>
        <a:xfrm>
          <a:off x="3531093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4766251"/>
        <a:ext cx="613648" cy="92047"/>
      </dsp:txXfrm>
    </dsp:sp>
    <dsp:sp modelId="{7236E151-964B-49F3-B78A-67D1E724F149}">
      <dsp:nvSpPr>
        <dsp:cNvPr id="0" name=""/>
        <dsp:cNvSpPr/>
      </dsp:nvSpPr>
      <dsp:spPr>
        <a:xfrm>
          <a:off x="3531093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CEA6-5327-4040-A9EE-AB4B2A29B841}">
      <dsp:nvSpPr>
        <dsp:cNvPr id="0" name=""/>
        <dsp:cNvSpPr/>
      </dsp:nvSpPr>
      <dsp:spPr>
        <a:xfrm>
          <a:off x="4209609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4766251"/>
        <a:ext cx="613648" cy="92047"/>
      </dsp:txXfrm>
    </dsp:sp>
    <dsp:sp modelId="{F5A3095E-9CC7-45AA-828D-3D707801A94B}">
      <dsp:nvSpPr>
        <dsp:cNvPr id="0" name=""/>
        <dsp:cNvSpPr/>
      </dsp:nvSpPr>
      <dsp:spPr>
        <a:xfrm>
          <a:off x="4209609" y="4876542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0C0FE-7D7F-4DAC-9DA9-FA23AABBFB4B}">
      <dsp:nvSpPr>
        <dsp:cNvPr id="0" name=""/>
        <dsp:cNvSpPr/>
      </dsp:nvSpPr>
      <dsp:spPr>
        <a:xfrm>
          <a:off x="4888125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4766251"/>
        <a:ext cx="613648" cy="92047"/>
      </dsp:txXfrm>
    </dsp:sp>
    <dsp:sp modelId="{7025D7EC-2F68-46DD-BA4D-DA14B19206F3}">
      <dsp:nvSpPr>
        <dsp:cNvPr id="0" name=""/>
        <dsp:cNvSpPr/>
      </dsp:nvSpPr>
      <dsp:spPr>
        <a:xfrm>
          <a:off x="4888125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EEE2-6092-4CE0-B58C-240A93F68A81}">
      <dsp:nvSpPr>
        <dsp:cNvPr id="0" name=""/>
        <dsp:cNvSpPr/>
      </dsp:nvSpPr>
      <dsp:spPr>
        <a:xfrm>
          <a:off x="138514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54425"/>
        <a:ext cx="613648" cy="92047"/>
      </dsp:txXfrm>
    </dsp:sp>
    <dsp:sp modelId="{F94D9A3A-DF2D-479F-A581-3AF409991C0F}">
      <dsp:nvSpPr>
        <dsp:cNvPr id="0" name=""/>
        <dsp:cNvSpPr/>
      </dsp:nvSpPr>
      <dsp:spPr>
        <a:xfrm>
          <a:off x="138514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6750C-BF34-40C5-9DA2-207FAEE2A671}">
      <dsp:nvSpPr>
        <dsp:cNvPr id="0" name=""/>
        <dsp:cNvSpPr/>
      </dsp:nvSpPr>
      <dsp:spPr>
        <a:xfrm>
          <a:off x="817030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54425"/>
        <a:ext cx="613648" cy="92047"/>
      </dsp:txXfrm>
    </dsp:sp>
    <dsp:sp modelId="{2BEFFEFE-E89B-44CE-97B2-C5911459516A}">
      <dsp:nvSpPr>
        <dsp:cNvPr id="0" name=""/>
        <dsp:cNvSpPr/>
      </dsp:nvSpPr>
      <dsp:spPr>
        <a:xfrm>
          <a:off x="817030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F6306-43B4-4B61-8325-CAFFA09EF7AF}">
      <dsp:nvSpPr>
        <dsp:cNvPr id="0" name=""/>
        <dsp:cNvSpPr/>
      </dsp:nvSpPr>
      <dsp:spPr>
        <a:xfrm>
          <a:off x="1495546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54425"/>
        <a:ext cx="613648" cy="92047"/>
      </dsp:txXfrm>
    </dsp:sp>
    <dsp:sp modelId="{4E24A41F-DFAE-414C-8263-46BA0D9644B9}">
      <dsp:nvSpPr>
        <dsp:cNvPr id="0" name=""/>
        <dsp:cNvSpPr/>
      </dsp:nvSpPr>
      <dsp:spPr>
        <a:xfrm>
          <a:off x="1495546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1DB01-420F-4048-82BE-A592522B246D}">
      <dsp:nvSpPr>
        <dsp:cNvPr id="0" name=""/>
        <dsp:cNvSpPr/>
      </dsp:nvSpPr>
      <dsp:spPr>
        <a:xfrm>
          <a:off x="2174061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54425"/>
        <a:ext cx="613648" cy="92047"/>
      </dsp:txXfrm>
    </dsp:sp>
    <dsp:sp modelId="{4C9BBE63-8530-42C5-9322-31E6D204912C}">
      <dsp:nvSpPr>
        <dsp:cNvPr id="0" name=""/>
        <dsp:cNvSpPr/>
      </dsp:nvSpPr>
      <dsp:spPr>
        <a:xfrm>
          <a:off x="2174061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C297-9C9F-4699-B73F-D2F21C0AEE05}">
      <dsp:nvSpPr>
        <dsp:cNvPr id="0" name=""/>
        <dsp:cNvSpPr/>
      </dsp:nvSpPr>
      <dsp:spPr>
        <a:xfrm>
          <a:off x="2852577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54425"/>
        <a:ext cx="613648" cy="92047"/>
      </dsp:txXfrm>
    </dsp:sp>
    <dsp:sp modelId="{CBE549AF-9B76-41F3-8747-5CF31F60E399}">
      <dsp:nvSpPr>
        <dsp:cNvPr id="0" name=""/>
        <dsp:cNvSpPr/>
      </dsp:nvSpPr>
      <dsp:spPr>
        <a:xfrm>
          <a:off x="2852577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7DE3-B092-4692-9ED4-DE65244232E4}">
      <dsp:nvSpPr>
        <dsp:cNvPr id="0" name=""/>
        <dsp:cNvSpPr/>
      </dsp:nvSpPr>
      <dsp:spPr>
        <a:xfrm>
          <a:off x="3531093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54425"/>
        <a:ext cx="613648" cy="92047"/>
      </dsp:txXfrm>
    </dsp:sp>
    <dsp:sp modelId="{716C4235-9208-4ADE-8026-DC22BD01F4C3}">
      <dsp:nvSpPr>
        <dsp:cNvPr id="0" name=""/>
        <dsp:cNvSpPr/>
      </dsp:nvSpPr>
      <dsp:spPr>
        <a:xfrm>
          <a:off x="3531093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E96CA-599D-418E-BB14-67E17D25FBD0}">
      <dsp:nvSpPr>
        <dsp:cNvPr id="0" name=""/>
        <dsp:cNvSpPr/>
      </dsp:nvSpPr>
      <dsp:spPr>
        <a:xfrm>
          <a:off x="4209609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54425"/>
        <a:ext cx="613648" cy="92047"/>
      </dsp:txXfrm>
    </dsp:sp>
    <dsp:sp modelId="{CFAF4C16-1B54-4CDB-85E6-57091B2F25C5}">
      <dsp:nvSpPr>
        <dsp:cNvPr id="0" name=""/>
        <dsp:cNvSpPr/>
      </dsp:nvSpPr>
      <dsp:spPr>
        <a:xfrm>
          <a:off x="4209609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F7DA-7A2E-4D03-B9F7-F840DE94456A}">
      <dsp:nvSpPr>
        <dsp:cNvPr id="0" name=""/>
        <dsp:cNvSpPr/>
      </dsp:nvSpPr>
      <dsp:spPr>
        <a:xfrm>
          <a:off x="4888125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54425"/>
        <a:ext cx="613648" cy="92047"/>
      </dsp:txXfrm>
    </dsp:sp>
    <dsp:sp modelId="{B8487A07-1E42-47FB-8C69-AD96868DF9A9}">
      <dsp:nvSpPr>
        <dsp:cNvPr id="0" name=""/>
        <dsp:cNvSpPr/>
      </dsp:nvSpPr>
      <dsp:spPr>
        <a:xfrm>
          <a:off x="4888125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F154-65B1-4ED3-B187-D0883FD67C6A}">
      <dsp:nvSpPr>
        <dsp:cNvPr id="0" name=""/>
        <dsp:cNvSpPr/>
      </dsp:nvSpPr>
      <dsp:spPr>
        <a:xfrm>
          <a:off x="138514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839729"/>
        <a:ext cx="613648" cy="92047"/>
      </dsp:txXfrm>
    </dsp:sp>
    <dsp:sp modelId="{5B1F219A-A8EF-4999-A84C-F62ED952BBEF}">
      <dsp:nvSpPr>
        <dsp:cNvPr id="0" name=""/>
        <dsp:cNvSpPr/>
      </dsp:nvSpPr>
      <dsp:spPr>
        <a:xfrm>
          <a:off x="138514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04BBB-2B03-418B-BD69-294713BCFA18}">
      <dsp:nvSpPr>
        <dsp:cNvPr id="0" name=""/>
        <dsp:cNvSpPr/>
      </dsp:nvSpPr>
      <dsp:spPr>
        <a:xfrm>
          <a:off x="817030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839729"/>
        <a:ext cx="613648" cy="92047"/>
      </dsp:txXfrm>
    </dsp:sp>
    <dsp:sp modelId="{EEAD0C8C-010C-4064-AD1E-D6C6C97EF614}">
      <dsp:nvSpPr>
        <dsp:cNvPr id="0" name=""/>
        <dsp:cNvSpPr/>
      </dsp:nvSpPr>
      <dsp:spPr>
        <a:xfrm>
          <a:off x="817030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F3950-820C-4883-9C40-189B06F26AF6}">
      <dsp:nvSpPr>
        <dsp:cNvPr id="0" name=""/>
        <dsp:cNvSpPr/>
      </dsp:nvSpPr>
      <dsp:spPr>
        <a:xfrm>
          <a:off x="1495546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839729"/>
        <a:ext cx="613648" cy="92047"/>
      </dsp:txXfrm>
    </dsp:sp>
    <dsp:sp modelId="{974F3838-B536-4B0C-B47D-AA094CC90E00}">
      <dsp:nvSpPr>
        <dsp:cNvPr id="0" name=""/>
        <dsp:cNvSpPr/>
      </dsp:nvSpPr>
      <dsp:spPr>
        <a:xfrm>
          <a:off x="1495546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088E-5339-433C-A0B2-2C90B101E874}">
      <dsp:nvSpPr>
        <dsp:cNvPr id="0" name=""/>
        <dsp:cNvSpPr/>
      </dsp:nvSpPr>
      <dsp:spPr>
        <a:xfrm>
          <a:off x="2174061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839729"/>
        <a:ext cx="613648" cy="92047"/>
      </dsp:txXfrm>
    </dsp:sp>
    <dsp:sp modelId="{CBB91570-774E-4A37-AF8E-229E0F81AB43}">
      <dsp:nvSpPr>
        <dsp:cNvPr id="0" name=""/>
        <dsp:cNvSpPr/>
      </dsp:nvSpPr>
      <dsp:spPr>
        <a:xfrm>
          <a:off x="2174061" y="950020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F686E-56F3-4409-9864-8CEE98943ACD}">
      <dsp:nvSpPr>
        <dsp:cNvPr id="0" name=""/>
        <dsp:cNvSpPr/>
      </dsp:nvSpPr>
      <dsp:spPr>
        <a:xfrm>
          <a:off x="2852577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839729"/>
        <a:ext cx="613648" cy="92047"/>
      </dsp:txXfrm>
    </dsp:sp>
    <dsp:sp modelId="{4D7A25FC-E829-488A-9E96-D69C6161AE80}">
      <dsp:nvSpPr>
        <dsp:cNvPr id="0" name=""/>
        <dsp:cNvSpPr/>
      </dsp:nvSpPr>
      <dsp:spPr>
        <a:xfrm>
          <a:off x="2852577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B4A75-58E2-4F7E-8C2A-28F815F98BBE}">
      <dsp:nvSpPr>
        <dsp:cNvPr id="0" name=""/>
        <dsp:cNvSpPr/>
      </dsp:nvSpPr>
      <dsp:spPr>
        <a:xfrm>
          <a:off x="3531093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839729"/>
        <a:ext cx="613648" cy="92047"/>
      </dsp:txXfrm>
    </dsp:sp>
    <dsp:sp modelId="{5FD9D9A5-915E-489F-A45C-CFF14007B8D6}">
      <dsp:nvSpPr>
        <dsp:cNvPr id="0" name=""/>
        <dsp:cNvSpPr/>
      </dsp:nvSpPr>
      <dsp:spPr>
        <a:xfrm>
          <a:off x="3531093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E643B-A6D6-4EED-9D55-20742244C48A}">
      <dsp:nvSpPr>
        <dsp:cNvPr id="0" name=""/>
        <dsp:cNvSpPr/>
      </dsp:nvSpPr>
      <dsp:spPr>
        <a:xfrm>
          <a:off x="4209609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839729"/>
        <a:ext cx="613648" cy="92047"/>
      </dsp:txXfrm>
    </dsp:sp>
    <dsp:sp modelId="{23A0FE8C-5C88-486C-97A3-D12410EE0481}">
      <dsp:nvSpPr>
        <dsp:cNvPr id="0" name=""/>
        <dsp:cNvSpPr/>
      </dsp:nvSpPr>
      <dsp:spPr>
        <a:xfrm>
          <a:off x="4209609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764E7-CD24-4F8B-9DC6-02CD264D06BE}">
      <dsp:nvSpPr>
        <dsp:cNvPr id="0" name=""/>
        <dsp:cNvSpPr/>
      </dsp:nvSpPr>
      <dsp:spPr>
        <a:xfrm>
          <a:off x="4888125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839729"/>
        <a:ext cx="613648" cy="92047"/>
      </dsp:txXfrm>
    </dsp:sp>
    <dsp:sp modelId="{43634879-2EC4-45DD-96D8-ACD97B4B43BE}">
      <dsp:nvSpPr>
        <dsp:cNvPr id="0" name=""/>
        <dsp:cNvSpPr/>
      </dsp:nvSpPr>
      <dsp:spPr>
        <a:xfrm>
          <a:off x="4888125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485D-497A-4E12-97F8-C66F8B766055}">
      <dsp:nvSpPr>
        <dsp:cNvPr id="0" name=""/>
        <dsp:cNvSpPr/>
      </dsp:nvSpPr>
      <dsp:spPr>
        <a:xfrm>
          <a:off x="138514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1625033"/>
        <a:ext cx="613648" cy="92047"/>
      </dsp:txXfrm>
    </dsp:sp>
    <dsp:sp modelId="{0419FD77-1E36-4930-AA13-8C42610BCE4B}">
      <dsp:nvSpPr>
        <dsp:cNvPr id="0" name=""/>
        <dsp:cNvSpPr/>
      </dsp:nvSpPr>
      <dsp:spPr>
        <a:xfrm>
          <a:off x="138514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781F-7283-4C90-9A17-E19CBCC3AB34}">
      <dsp:nvSpPr>
        <dsp:cNvPr id="0" name=""/>
        <dsp:cNvSpPr/>
      </dsp:nvSpPr>
      <dsp:spPr>
        <a:xfrm>
          <a:off x="817030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1625033"/>
        <a:ext cx="613648" cy="92047"/>
      </dsp:txXfrm>
    </dsp:sp>
    <dsp:sp modelId="{A706B044-F869-4203-874D-FB055161079D}">
      <dsp:nvSpPr>
        <dsp:cNvPr id="0" name=""/>
        <dsp:cNvSpPr/>
      </dsp:nvSpPr>
      <dsp:spPr>
        <a:xfrm>
          <a:off x="817030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76283-F2A3-4105-AC81-03933F9474D1}">
      <dsp:nvSpPr>
        <dsp:cNvPr id="0" name=""/>
        <dsp:cNvSpPr/>
      </dsp:nvSpPr>
      <dsp:spPr>
        <a:xfrm>
          <a:off x="1495546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1625033"/>
        <a:ext cx="613648" cy="92047"/>
      </dsp:txXfrm>
    </dsp:sp>
    <dsp:sp modelId="{B77BB411-7DF8-41E7-B838-4867C49FEB20}">
      <dsp:nvSpPr>
        <dsp:cNvPr id="0" name=""/>
        <dsp:cNvSpPr/>
      </dsp:nvSpPr>
      <dsp:spPr>
        <a:xfrm>
          <a:off x="1495546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79FE-2667-4A67-8FB7-1A0824DCD22F}">
      <dsp:nvSpPr>
        <dsp:cNvPr id="0" name=""/>
        <dsp:cNvSpPr/>
      </dsp:nvSpPr>
      <dsp:spPr>
        <a:xfrm>
          <a:off x="2174061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1625033"/>
        <a:ext cx="613648" cy="92047"/>
      </dsp:txXfrm>
    </dsp:sp>
    <dsp:sp modelId="{F11ADBC3-AB41-4AD6-B620-9357A7868373}">
      <dsp:nvSpPr>
        <dsp:cNvPr id="0" name=""/>
        <dsp:cNvSpPr/>
      </dsp:nvSpPr>
      <dsp:spPr>
        <a:xfrm>
          <a:off x="2174061" y="1735325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EE64-EBDC-4CD3-A129-D2B00DAC464E}">
      <dsp:nvSpPr>
        <dsp:cNvPr id="0" name=""/>
        <dsp:cNvSpPr/>
      </dsp:nvSpPr>
      <dsp:spPr>
        <a:xfrm>
          <a:off x="2852577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1625033"/>
        <a:ext cx="613648" cy="92047"/>
      </dsp:txXfrm>
    </dsp:sp>
    <dsp:sp modelId="{E86D2AD8-ED04-4674-9E2F-96582F561444}">
      <dsp:nvSpPr>
        <dsp:cNvPr id="0" name=""/>
        <dsp:cNvSpPr/>
      </dsp:nvSpPr>
      <dsp:spPr>
        <a:xfrm>
          <a:off x="2852577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6FFA-59C1-4F57-AA66-3F0D4BF49CF9}">
      <dsp:nvSpPr>
        <dsp:cNvPr id="0" name=""/>
        <dsp:cNvSpPr/>
      </dsp:nvSpPr>
      <dsp:spPr>
        <a:xfrm>
          <a:off x="3531093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1625033"/>
        <a:ext cx="613648" cy="92047"/>
      </dsp:txXfrm>
    </dsp:sp>
    <dsp:sp modelId="{A58B7CFC-0D7B-41FD-804A-86A04FDF632E}">
      <dsp:nvSpPr>
        <dsp:cNvPr id="0" name=""/>
        <dsp:cNvSpPr/>
      </dsp:nvSpPr>
      <dsp:spPr>
        <a:xfrm>
          <a:off x="3531093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C083-8984-4A58-9A29-103FAC96A5A4}">
      <dsp:nvSpPr>
        <dsp:cNvPr id="0" name=""/>
        <dsp:cNvSpPr/>
      </dsp:nvSpPr>
      <dsp:spPr>
        <a:xfrm>
          <a:off x="4209609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1625033"/>
        <a:ext cx="613648" cy="92047"/>
      </dsp:txXfrm>
    </dsp:sp>
    <dsp:sp modelId="{960A8347-B4E2-4341-A59F-490C6034BA8E}">
      <dsp:nvSpPr>
        <dsp:cNvPr id="0" name=""/>
        <dsp:cNvSpPr/>
      </dsp:nvSpPr>
      <dsp:spPr>
        <a:xfrm>
          <a:off x="4209609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E80B-AEFC-493A-AE5E-6DEA2C2372D7}">
      <dsp:nvSpPr>
        <dsp:cNvPr id="0" name=""/>
        <dsp:cNvSpPr/>
      </dsp:nvSpPr>
      <dsp:spPr>
        <a:xfrm>
          <a:off x="4888125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1625033"/>
        <a:ext cx="613648" cy="92047"/>
      </dsp:txXfrm>
    </dsp:sp>
    <dsp:sp modelId="{ACF2AB60-5180-498E-82C2-07462E7946FA}">
      <dsp:nvSpPr>
        <dsp:cNvPr id="0" name=""/>
        <dsp:cNvSpPr/>
      </dsp:nvSpPr>
      <dsp:spPr>
        <a:xfrm>
          <a:off x="4888125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60A9-32D5-44A5-BC57-4FCB65BBF95A}">
      <dsp:nvSpPr>
        <dsp:cNvPr id="0" name=""/>
        <dsp:cNvSpPr/>
      </dsp:nvSpPr>
      <dsp:spPr>
        <a:xfrm>
          <a:off x="138514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2410338"/>
        <a:ext cx="613648" cy="92047"/>
      </dsp:txXfrm>
    </dsp:sp>
    <dsp:sp modelId="{DE0856BE-7B74-427F-84DD-7881E6D3C695}">
      <dsp:nvSpPr>
        <dsp:cNvPr id="0" name=""/>
        <dsp:cNvSpPr/>
      </dsp:nvSpPr>
      <dsp:spPr>
        <a:xfrm>
          <a:off x="138514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BBB5-296D-413D-9F6E-DF54EAD01A11}">
      <dsp:nvSpPr>
        <dsp:cNvPr id="0" name=""/>
        <dsp:cNvSpPr/>
      </dsp:nvSpPr>
      <dsp:spPr>
        <a:xfrm>
          <a:off x="817030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2410338"/>
        <a:ext cx="613648" cy="92047"/>
      </dsp:txXfrm>
    </dsp:sp>
    <dsp:sp modelId="{121F18D5-F2A1-41E2-87EA-6796C2E6F673}">
      <dsp:nvSpPr>
        <dsp:cNvPr id="0" name=""/>
        <dsp:cNvSpPr/>
      </dsp:nvSpPr>
      <dsp:spPr>
        <a:xfrm>
          <a:off x="817030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9C8B-AE3E-4C5F-8A84-BD10AA46A50B}">
      <dsp:nvSpPr>
        <dsp:cNvPr id="0" name=""/>
        <dsp:cNvSpPr/>
      </dsp:nvSpPr>
      <dsp:spPr>
        <a:xfrm>
          <a:off x="1495546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2410338"/>
        <a:ext cx="613648" cy="92047"/>
      </dsp:txXfrm>
    </dsp:sp>
    <dsp:sp modelId="{46424332-3BB0-489C-B781-C73A00441A19}">
      <dsp:nvSpPr>
        <dsp:cNvPr id="0" name=""/>
        <dsp:cNvSpPr/>
      </dsp:nvSpPr>
      <dsp:spPr>
        <a:xfrm>
          <a:off x="1495546" y="2520629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E693B-7740-45F7-9214-7E27AB5814B7}">
      <dsp:nvSpPr>
        <dsp:cNvPr id="0" name=""/>
        <dsp:cNvSpPr/>
      </dsp:nvSpPr>
      <dsp:spPr>
        <a:xfrm>
          <a:off x="2174061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2410338"/>
        <a:ext cx="613648" cy="92047"/>
      </dsp:txXfrm>
    </dsp:sp>
    <dsp:sp modelId="{2A405364-B6E0-4BC5-A332-C2C918A56DCB}">
      <dsp:nvSpPr>
        <dsp:cNvPr id="0" name=""/>
        <dsp:cNvSpPr/>
      </dsp:nvSpPr>
      <dsp:spPr>
        <a:xfrm>
          <a:off x="2174061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982-4C9C-4040-B0D8-AF98E62C177A}">
      <dsp:nvSpPr>
        <dsp:cNvPr id="0" name=""/>
        <dsp:cNvSpPr/>
      </dsp:nvSpPr>
      <dsp:spPr>
        <a:xfrm>
          <a:off x="2852577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2410338"/>
        <a:ext cx="613648" cy="92047"/>
      </dsp:txXfrm>
    </dsp:sp>
    <dsp:sp modelId="{ADCB1C76-60C7-48B8-BDE1-B2D5AFA172FA}">
      <dsp:nvSpPr>
        <dsp:cNvPr id="0" name=""/>
        <dsp:cNvSpPr/>
      </dsp:nvSpPr>
      <dsp:spPr>
        <a:xfrm>
          <a:off x="2852577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F133-71CD-492A-9020-ECFE5A2D3E66}">
      <dsp:nvSpPr>
        <dsp:cNvPr id="0" name=""/>
        <dsp:cNvSpPr/>
      </dsp:nvSpPr>
      <dsp:spPr>
        <a:xfrm>
          <a:off x="3531093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2410338"/>
        <a:ext cx="613648" cy="92047"/>
      </dsp:txXfrm>
    </dsp:sp>
    <dsp:sp modelId="{38388F03-6D0B-4967-ABBC-A8CCF239D615}">
      <dsp:nvSpPr>
        <dsp:cNvPr id="0" name=""/>
        <dsp:cNvSpPr/>
      </dsp:nvSpPr>
      <dsp:spPr>
        <a:xfrm>
          <a:off x="3531093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6BC47-5269-47C0-A445-CEC3AA3DC907}">
      <dsp:nvSpPr>
        <dsp:cNvPr id="0" name=""/>
        <dsp:cNvSpPr/>
      </dsp:nvSpPr>
      <dsp:spPr>
        <a:xfrm>
          <a:off x="4209609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2410338"/>
        <a:ext cx="613648" cy="92047"/>
      </dsp:txXfrm>
    </dsp:sp>
    <dsp:sp modelId="{F1930F15-0262-4683-9615-DF9ACD1BE071}">
      <dsp:nvSpPr>
        <dsp:cNvPr id="0" name=""/>
        <dsp:cNvSpPr/>
      </dsp:nvSpPr>
      <dsp:spPr>
        <a:xfrm>
          <a:off x="4209609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E7080-8954-48CE-9BDD-75364BF225CE}">
      <dsp:nvSpPr>
        <dsp:cNvPr id="0" name=""/>
        <dsp:cNvSpPr/>
      </dsp:nvSpPr>
      <dsp:spPr>
        <a:xfrm>
          <a:off x="4888125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2410338"/>
        <a:ext cx="613648" cy="92047"/>
      </dsp:txXfrm>
    </dsp:sp>
    <dsp:sp modelId="{2892193E-A7DF-426C-8EC4-F884DF84E584}">
      <dsp:nvSpPr>
        <dsp:cNvPr id="0" name=""/>
        <dsp:cNvSpPr/>
      </dsp:nvSpPr>
      <dsp:spPr>
        <a:xfrm>
          <a:off x="4888125" y="2520629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4300F-7A93-4DF1-B04D-1654BB94D4FD}">
      <dsp:nvSpPr>
        <dsp:cNvPr id="0" name=""/>
        <dsp:cNvSpPr/>
      </dsp:nvSpPr>
      <dsp:spPr>
        <a:xfrm>
          <a:off x="138514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195642"/>
        <a:ext cx="613648" cy="92047"/>
      </dsp:txXfrm>
    </dsp:sp>
    <dsp:sp modelId="{119FF80C-46FC-4450-8788-B34B92796B31}">
      <dsp:nvSpPr>
        <dsp:cNvPr id="0" name=""/>
        <dsp:cNvSpPr/>
      </dsp:nvSpPr>
      <dsp:spPr>
        <a:xfrm>
          <a:off x="138514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9281-4FFA-4316-8F01-12DCDB04407A}">
      <dsp:nvSpPr>
        <dsp:cNvPr id="0" name=""/>
        <dsp:cNvSpPr/>
      </dsp:nvSpPr>
      <dsp:spPr>
        <a:xfrm>
          <a:off x="817030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195642"/>
        <a:ext cx="613648" cy="92047"/>
      </dsp:txXfrm>
    </dsp:sp>
    <dsp:sp modelId="{9C892E92-2892-4BA7-8B3C-6D2BB1CADF7D}">
      <dsp:nvSpPr>
        <dsp:cNvPr id="0" name=""/>
        <dsp:cNvSpPr/>
      </dsp:nvSpPr>
      <dsp:spPr>
        <a:xfrm>
          <a:off x="817030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FEE4-0AD5-4537-BA69-4E51C1FD6CCD}">
      <dsp:nvSpPr>
        <dsp:cNvPr id="0" name=""/>
        <dsp:cNvSpPr/>
      </dsp:nvSpPr>
      <dsp:spPr>
        <a:xfrm>
          <a:off x="1495546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195642"/>
        <a:ext cx="613648" cy="92047"/>
      </dsp:txXfrm>
    </dsp:sp>
    <dsp:sp modelId="{0CF9CEB6-1F2F-402B-904E-E99B2C7F8453}">
      <dsp:nvSpPr>
        <dsp:cNvPr id="0" name=""/>
        <dsp:cNvSpPr/>
      </dsp:nvSpPr>
      <dsp:spPr>
        <a:xfrm>
          <a:off x="1495546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6C751-E688-40BB-8C41-E0D0687F8E10}">
      <dsp:nvSpPr>
        <dsp:cNvPr id="0" name=""/>
        <dsp:cNvSpPr/>
      </dsp:nvSpPr>
      <dsp:spPr>
        <a:xfrm>
          <a:off x="2174061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195642"/>
        <a:ext cx="613648" cy="92047"/>
      </dsp:txXfrm>
    </dsp:sp>
    <dsp:sp modelId="{1E811BB5-9FA8-449C-B124-ADEB1A0DFA84}">
      <dsp:nvSpPr>
        <dsp:cNvPr id="0" name=""/>
        <dsp:cNvSpPr/>
      </dsp:nvSpPr>
      <dsp:spPr>
        <a:xfrm>
          <a:off x="2174061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E8B1-36F1-4513-AAED-C308B989F4D4}">
      <dsp:nvSpPr>
        <dsp:cNvPr id="0" name=""/>
        <dsp:cNvSpPr/>
      </dsp:nvSpPr>
      <dsp:spPr>
        <a:xfrm>
          <a:off x="2852577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195642"/>
        <a:ext cx="613648" cy="92047"/>
      </dsp:txXfrm>
    </dsp:sp>
    <dsp:sp modelId="{5D7E98A6-5D22-403E-A5E9-F066FBA8AC1C}">
      <dsp:nvSpPr>
        <dsp:cNvPr id="0" name=""/>
        <dsp:cNvSpPr/>
      </dsp:nvSpPr>
      <dsp:spPr>
        <a:xfrm>
          <a:off x="2852577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6CD0-457F-4CB1-BC40-7A36B39C0F5A}">
      <dsp:nvSpPr>
        <dsp:cNvPr id="0" name=""/>
        <dsp:cNvSpPr/>
      </dsp:nvSpPr>
      <dsp:spPr>
        <a:xfrm>
          <a:off x="3531093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195642"/>
        <a:ext cx="613648" cy="92047"/>
      </dsp:txXfrm>
    </dsp:sp>
    <dsp:sp modelId="{430C5B1E-EB24-4DAA-AFF1-D8D1202A8C57}">
      <dsp:nvSpPr>
        <dsp:cNvPr id="0" name=""/>
        <dsp:cNvSpPr/>
      </dsp:nvSpPr>
      <dsp:spPr>
        <a:xfrm>
          <a:off x="3531093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2D5C7-4C01-4FF7-8AB2-EF337AFAFFEB}">
      <dsp:nvSpPr>
        <dsp:cNvPr id="0" name=""/>
        <dsp:cNvSpPr/>
      </dsp:nvSpPr>
      <dsp:spPr>
        <a:xfrm>
          <a:off x="4209609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195642"/>
        <a:ext cx="613648" cy="92047"/>
      </dsp:txXfrm>
    </dsp:sp>
    <dsp:sp modelId="{F0063227-69FC-48CB-8727-040B474A6FED}">
      <dsp:nvSpPr>
        <dsp:cNvPr id="0" name=""/>
        <dsp:cNvSpPr/>
      </dsp:nvSpPr>
      <dsp:spPr>
        <a:xfrm>
          <a:off x="4209609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88E6B-C748-4CAA-99B2-C95B5814426B}">
      <dsp:nvSpPr>
        <dsp:cNvPr id="0" name=""/>
        <dsp:cNvSpPr/>
      </dsp:nvSpPr>
      <dsp:spPr>
        <a:xfrm>
          <a:off x="4888125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195642"/>
        <a:ext cx="613648" cy="92047"/>
      </dsp:txXfrm>
    </dsp:sp>
    <dsp:sp modelId="{C75204AD-73F2-4C0E-91A9-5DEE42C12762}">
      <dsp:nvSpPr>
        <dsp:cNvPr id="0" name=""/>
        <dsp:cNvSpPr/>
      </dsp:nvSpPr>
      <dsp:spPr>
        <a:xfrm>
          <a:off x="4888125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42D4-5F8C-4A7D-86A8-BD24D08ADAB1}">
      <dsp:nvSpPr>
        <dsp:cNvPr id="0" name=""/>
        <dsp:cNvSpPr/>
      </dsp:nvSpPr>
      <dsp:spPr>
        <a:xfrm>
          <a:off x="138514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980946"/>
        <a:ext cx="613648" cy="92047"/>
      </dsp:txXfrm>
    </dsp:sp>
    <dsp:sp modelId="{F1A6C840-BE59-41B7-B4A4-EA41741752D8}">
      <dsp:nvSpPr>
        <dsp:cNvPr id="0" name=""/>
        <dsp:cNvSpPr/>
      </dsp:nvSpPr>
      <dsp:spPr>
        <a:xfrm>
          <a:off x="138514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DEB41-7E80-411E-A287-A45B8FC3B8F4}">
      <dsp:nvSpPr>
        <dsp:cNvPr id="0" name=""/>
        <dsp:cNvSpPr/>
      </dsp:nvSpPr>
      <dsp:spPr>
        <a:xfrm>
          <a:off x="817030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980946"/>
        <a:ext cx="613648" cy="92047"/>
      </dsp:txXfrm>
    </dsp:sp>
    <dsp:sp modelId="{83F4DF2F-FA8B-4448-8BA5-8364D8F4B266}">
      <dsp:nvSpPr>
        <dsp:cNvPr id="0" name=""/>
        <dsp:cNvSpPr/>
      </dsp:nvSpPr>
      <dsp:spPr>
        <a:xfrm>
          <a:off x="817030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C77D6-E998-40C5-A7DC-12EB63A76DDE}">
      <dsp:nvSpPr>
        <dsp:cNvPr id="0" name=""/>
        <dsp:cNvSpPr/>
      </dsp:nvSpPr>
      <dsp:spPr>
        <a:xfrm>
          <a:off x="1495546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980946"/>
        <a:ext cx="613648" cy="92047"/>
      </dsp:txXfrm>
    </dsp:sp>
    <dsp:sp modelId="{4FE6E2B9-7863-4FD3-AAC0-08C8C5BC94C7}">
      <dsp:nvSpPr>
        <dsp:cNvPr id="0" name=""/>
        <dsp:cNvSpPr/>
      </dsp:nvSpPr>
      <dsp:spPr>
        <a:xfrm>
          <a:off x="1495546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31F18-0076-4007-B297-0BEABEBF5BFE}">
      <dsp:nvSpPr>
        <dsp:cNvPr id="0" name=""/>
        <dsp:cNvSpPr/>
      </dsp:nvSpPr>
      <dsp:spPr>
        <a:xfrm>
          <a:off x="2174061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980946"/>
        <a:ext cx="613648" cy="92047"/>
      </dsp:txXfrm>
    </dsp:sp>
    <dsp:sp modelId="{1CF8593C-B40D-474B-90D2-394593476F34}">
      <dsp:nvSpPr>
        <dsp:cNvPr id="0" name=""/>
        <dsp:cNvSpPr/>
      </dsp:nvSpPr>
      <dsp:spPr>
        <a:xfrm>
          <a:off x="2174061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D68C-7E14-4924-B96A-A6CB3F5C9ABC}">
      <dsp:nvSpPr>
        <dsp:cNvPr id="0" name=""/>
        <dsp:cNvSpPr/>
      </dsp:nvSpPr>
      <dsp:spPr>
        <a:xfrm>
          <a:off x="2852577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980946"/>
        <a:ext cx="613648" cy="92047"/>
      </dsp:txXfrm>
    </dsp:sp>
    <dsp:sp modelId="{3A58859F-3CE8-4DFC-85C3-964102CEDE4D}">
      <dsp:nvSpPr>
        <dsp:cNvPr id="0" name=""/>
        <dsp:cNvSpPr/>
      </dsp:nvSpPr>
      <dsp:spPr>
        <a:xfrm>
          <a:off x="2852577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8AEB-EB4C-4CC3-938E-266ED8C2A19A}">
      <dsp:nvSpPr>
        <dsp:cNvPr id="0" name=""/>
        <dsp:cNvSpPr/>
      </dsp:nvSpPr>
      <dsp:spPr>
        <a:xfrm>
          <a:off x="3531093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980946"/>
        <a:ext cx="613648" cy="92047"/>
      </dsp:txXfrm>
    </dsp:sp>
    <dsp:sp modelId="{642CC26C-4983-46D6-922E-CA3BAFC9ECF5}">
      <dsp:nvSpPr>
        <dsp:cNvPr id="0" name=""/>
        <dsp:cNvSpPr/>
      </dsp:nvSpPr>
      <dsp:spPr>
        <a:xfrm>
          <a:off x="3531093" y="4091238"/>
          <a:ext cx="613648" cy="613648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895C9-FF40-4F94-8D47-56D7CA533AC7}">
      <dsp:nvSpPr>
        <dsp:cNvPr id="0" name=""/>
        <dsp:cNvSpPr/>
      </dsp:nvSpPr>
      <dsp:spPr>
        <a:xfrm>
          <a:off x="4209609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980946"/>
        <a:ext cx="613648" cy="92047"/>
      </dsp:txXfrm>
    </dsp:sp>
    <dsp:sp modelId="{FEC18059-ED3A-4964-B659-754BB9640CF7}">
      <dsp:nvSpPr>
        <dsp:cNvPr id="0" name=""/>
        <dsp:cNvSpPr/>
      </dsp:nvSpPr>
      <dsp:spPr>
        <a:xfrm>
          <a:off x="4209609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DA10-D69D-49CC-826A-CCA4B1A079BC}">
      <dsp:nvSpPr>
        <dsp:cNvPr id="0" name=""/>
        <dsp:cNvSpPr/>
      </dsp:nvSpPr>
      <dsp:spPr>
        <a:xfrm>
          <a:off x="4888125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980946"/>
        <a:ext cx="613648" cy="92047"/>
      </dsp:txXfrm>
    </dsp:sp>
    <dsp:sp modelId="{4D8F7DAC-03EC-4B7D-A6E7-302F68B1A702}">
      <dsp:nvSpPr>
        <dsp:cNvPr id="0" name=""/>
        <dsp:cNvSpPr/>
      </dsp:nvSpPr>
      <dsp:spPr>
        <a:xfrm>
          <a:off x="4888125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EDBEF-7B96-4721-A74D-1B6544D82B05}">
      <dsp:nvSpPr>
        <dsp:cNvPr id="0" name=""/>
        <dsp:cNvSpPr/>
      </dsp:nvSpPr>
      <dsp:spPr>
        <a:xfrm>
          <a:off x="138514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4766251"/>
        <a:ext cx="613648" cy="92047"/>
      </dsp:txXfrm>
    </dsp:sp>
    <dsp:sp modelId="{35FE7E1C-742E-460F-99A7-09B354EBB4AB}">
      <dsp:nvSpPr>
        <dsp:cNvPr id="0" name=""/>
        <dsp:cNvSpPr/>
      </dsp:nvSpPr>
      <dsp:spPr>
        <a:xfrm>
          <a:off x="138514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5516C-FF1B-4D10-A765-A4BA96A4161A}">
      <dsp:nvSpPr>
        <dsp:cNvPr id="0" name=""/>
        <dsp:cNvSpPr/>
      </dsp:nvSpPr>
      <dsp:spPr>
        <a:xfrm>
          <a:off x="817030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4766251"/>
        <a:ext cx="613648" cy="92047"/>
      </dsp:txXfrm>
    </dsp:sp>
    <dsp:sp modelId="{A9B25D0F-43C7-4F20-BECB-06761BE86FFE}">
      <dsp:nvSpPr>
        <dsp:cNvPr id="0" name=""/>
        <dsp:cNvSpPr/>
      </dsp:nvSpPr>
      <dsp:spPr>
        <a:xfrm>
          <a:off x="817030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ECCC-2D84-4E69-8812-DD33471E88D1}">
      <dsp:nvSpPr>
        <dsp:cNvPr id="0" name=""/>
        <dsp:cNvSpPr/>
      </dsp:nvSpPr>
      <dsp:spPr>
        <a:xfrm>
          <a:off x="1495546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4766251"/>
        <a:ext cx="613648" cy="92047"/>
      </dsp:txXfrm>
    </dsp:sp>
    <dsp:sp modelId="{653798A2-5C7D-4AA6-961C-065151530276}">
      <dsp:nvSpPr>
        <dsp:cNvPr id="0" name=""/>
        <dsp:cNvSpPr/>
      </dsp:nvSpPr>
      <dsp:spPr>
        <a:xfrm>
          <a:off x="1495546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EB36B-48AA-4D63-B759-04AC489D9E79}">
      <dsp:nvSpPr>
        <dsp:cNvPr id="0" name=""/>
        <dsp:cNvSpPr/>
      </dsp:nvSpPr>
      <dsp:spPr>
        <a:xfrm>
          <a:off x="2174061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4766251"/>
        <a:ext cx="613648" cy="92047"/>
      </dsp:txXfrm>
    </dsp:sp>
    <dsp:sp modelId="{C008D4D4-CE02-4D93-A746-CE6EE19708EA}">
      <dsp:nvSpPr>
        <dsp:cNvPr id="0" name=""/>
        <dsp:cNvSpPr/>
      </dsp:nvSpPr>
      <dsp:spPr>
        <a:xfrm>
          <a:off x="2174061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2B42-5348-42C3-A817-2DAAFE8DCF85}">
      <dsp:nvSpPr>
        <dsp:cNvPr id="0" name=""/>
        <dsp:cNvSpPr/>
      </dsp:nvSpPr>
      <dsp:spPr>
        <a:xfrm>
          <a:off x="2852577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4766251"/>
        <a:ext cx="613648" cy="92047"/>
      </dsp:txXfrm>
    </dsp:sp>
    <dsp:sp modelId="{CC941D32-2B58-4578-B5FB-DA1FB6A761B7}">
      <dsp:nvSpPr>
        <dsp:cNvPr id="0" name=""/>
        <dsp:cNvSpPr/>
      </dsp:nvSpPr>
      <dsp:spPr>
        <a:xfrm>
          <a:off x="2852577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84D2-EBC2-47BB-87E0-3819A0154748}">
      <dsp:nvSpPr>
        <dsp:cNvPr id="0" name=""/>
        <dsp:cNvSpPr/>
      </dsp:nvSpPr>
      <dsp:spPr>
        <a:xfrm>
          <a:off x="3531093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4766251"/>
        <a:ext cx="613648" cy="92047"/>
      </dsp:txXfrm>
    </dsp:sp>
    <dsp:sp modelId="{7236E151-964B-49F3-B78A-67D1E724F149}">
      <dsp:nvSpPr>
        <dsp:cNvPr id="0" name=""/>
        <dsp:cNvSpPr/>
      </dsp:nvSpPr>
      <dsp:spPr>
        <a:xfrm>
          <a:off x="3531093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CEA6-5327-4040-A9EE-AB4B2A29B841}">
      <dsp:nvSpPr>
        <dsp:cNvPr id="0" name=""/>
        <dsp:cNvSpPr/>
      </dsp:nvSpPr>
      <dsp:spPr>
        <a:xfrm>
          <a:off x="4209609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4766251"/>
        <a:ext cx="613648" cy="92047"/>
      </dsp:txXfrm>
    </dsp:sp>
    <dsp:sp modelId="{F5A3095E-9CC7-45AA-828D-3D707801A94B}">
      <dsp:nvSpPr>
        <dsp:cNvPr id="0" name=""/>
        <dsp:cNvSpPr/>
      </dsp:nvSpPr>
      <dsp:spPr>
        <a:xfrm>
          <a:off x="4209609" y="4876542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0C0FE-7D7F-4DAC-9DA9-FA23AABBFB4B}">
      <dsp:nvSpPr>
        <dsp:cNvPr id="0" name=""/>
        <dsp:cNvSpPr/>
      </dsp:nvSpPr>
      <dsp:spPr>
        <a:xfrm>
          <a:off x="4888125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4766251"/>
        <a:ext cx="613648" cy="92047"/>
      </dsp:txXfrm>
    </dsp:sp>
    <dsp:sp modelId="{7025D7EC-2F68-46DD-BA4D-DA14B19206F3}">
      <dsp:nvSpPr>
        <dsp:cNvPr id="0" name=""/>
        <dsp:cNvSpPr/>
      </dsp:nvSpPr>
      <dsp:spPr>
        <a:xfrm>
          <a:off x="4888125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EEE2-6092-4CE0-B58C-240A93F68A81}">
      <dsp:nvSpPr>
        <dsp:cNvPr id="0" name=""/>
        <dsp:cNvSpPr/>
      </dsp:nvSpPr>
      <dsp:spPr>
        <a:xfrm>
          <a:off x="2176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117193"/>
        <a:ext cx="290572" cy="43585"/>
      </dsp:txXfrm>
    </dsp:sp>
    <dsp:sp modelId="{F94D9A3A-DF2D-479F-A581-3AF409991C0F}">
      <dsp:nvSpPr>
        <dsp:cNvPr id="0" name=""/>
        <dsp:cNvSpPr/>
      </dsp:nvSpPr>
      <dsp:spPr>
        <a:xfrm>
          <a:off x="2176" y="169418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6750C-BF34-40C5-9DA2-207FAEE2A671}">
      <dsp:nvSpPr>
        <dsp:cNvPr id="0" name=""/>
        <dsp:cNvSpPr/>
      </dsp:nvSpPr>
      <dsp:spPr>
        <a:xfrm>
          <a:off x="323464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117193"/>
        <a:ext cx="290572" cy="43585"/>
      </dsp:txXfrm>
    </dsp:sp>
    <dsp:sp modelId="{2BEFFEFE-E89B-44CE-97B2-C5911459516A}">
      <dsp:nvSpPr>
        <dsp:cNvPr id="0" name=""/>
        <dsp:cNvSpPr/>
      </dsp:nvSpPr>
      <dsp:spPr>
        <a:xfrm>
          <a:off x="323464" y="169418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F6306-43B4-4B61-8325-CAFFA09EF7AF}">
      <dsp:nvSpPr>
        <dsp:cNvPr id="0" name=""/>
        <dsp:cNvSpPr/>
      </dsp:nvSpPr>
      <dsp:spPr>
        <a:xfrm>
          <a:off x="644753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117193"/>
        <a:ext cx="290572" cy="43585"/>
      </dsp:txXfrm>
    </dsp:sp>
    <dsp:sp modelId="{4E24A41F-DFAE-414C-8263-46BA0D9644B9}">
      <dsp:nvSpPr>
        <dsp:cNvPr id="0" name=""/>
        <dsp:cNvSpPr/>
      </dsp:nvSpPr>
      <dsp:spPr>
        <a:xfrm>
          <a:off x="644753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1DB01-420F-4048-82BE-A592522B246D}">
      <dsp:nvSpPr>
        <dsp:cNvPr id="0" name=""/>
        <dsp:cNvSpPr/>
      </dsp:nvSpPr>
      <dsp:spPr>
        <a:xfrm>
          <a:off x="966041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117193"/>
        <a:ext cx="290572" cy="43585"/>
      </dsp:txXfrm>
    </dsp:sp>
    <dsp:sp modelId="{4C9BBE63-8530-42C5-9322-31E6D204912C}">
      <dsp:nvSpPr>
        <dsp:cNvPr id="0" name=""/>
        <dsp:cNvSpPr/>
      </dsp:nvSpPr>
      <dsp:spPr>
        <a:xfrm>
          <a:off x="966041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C297-9C9F-4699-B73F-D2F21C0AEE05}">
      <dsp:nvSpPr>
        <dsp:cNvPr id="0" name=""/>
        <dsp:cNvSpPr/>
      </dsp:nvSpPr>
      <dsp:spPr>
        <a:xfrm>
          <a:off x="1287329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117193"/>
        <a:ext cx="290572" cy="43585"/>
      </dsp:txXfrm>
    </dsp:sp>
    <dsp:sp modelId="{CBE549AF-9B76-41F3-8747-5CF31F60E399}">
      <dsp:nvSpPr>
        <dsp:cNvPr id="0" name=""/>
        <dsp:cNvSpPr/>
      </dsp:nvSpPr>
      <dsp:spPr>
        <a:xfrm>
          <a:off x="1287329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7DE3-B092-4692-9ED4-DE65244232E4}">
      <dsp:nvSpPr>
        <dsp:cNvPr id="0" name=""/>
        <dsp:cNvSpPr/>
      </dsp:nvSpPr>
      <dsp:spPr>
        <a:xfrm>
          <a:off x="1608618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117193"/>
        <a:ext cx="290572" cy="43585"/>
      </dsp:txXfrm>
    </dsp:sp>
    <dsp:sp modelId="{716C4235-9208-4ADE-8026-DC22BD01F4C3}">
      <dsp:nvSpPr>
        <dsp:cNvPr id="0" name=""/>
        <dsp:cNvSpPr/>
      </dsp:nvSpPr>
      <dsp:spPr>
        <a:xfrm>
          <a:off x="1608618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E96CA-599D-418E-BB14-67E17D25FBD0}">
      <dsp:nvSpPr>
        <dsp:cNvPr id="0" name=""/>
        <dsp:cNvSpPr/>
      </dsp:nvSpPr>
      <dsp:spPr>
        <a:xfrm>
          <a:off x="1929906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117193"/>
        <a:ext cx="290572" cy="43585"/>
      </dsp:txXfrm>
    </dsp:sp>
    <dsp:sp modelId="{CFAF4C16-1B54-4CDB-85E6-57091B2F25C5}">
      <dsp:nvSpPr>
        <dsp:cNvPr id="0" name=""/>
        <dsp:cNvSpPr/>
      </dsp:nvSpPr>
      <dsp:spPr>
        <a:xfrm>
          <a:off x="1929906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F7DA-7A2E-4D03-B9F7-F840DE94456A}">
      <dsp:nvSpPr>
        <dsp:cNvPr id="0" name=""/>
        <dsp:cNvSpPr/>
      </dsp:nvSpPr>
      <dsp:spPr>
        <a:xfrm>
          <a:off x="2251195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117193"/>
        <a:ext cx="290572" cy="43585"/>
      </dsp:txXfrm>
    </dsp:sp>
    <dsp:sp modelId="{B8487A07-1E42-47FB-8C69-AD96868DF9A9}">
      <dsp:nvSpPr>
        <dsp:cNvPr id="0" name=""/>
        <dsp:cNvSpPr/>
      </dsp:nvSpPr>
      <dsp:spPr>
        <a:xfrm>
          <a:off x="2251195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F154-65B1-4ED3-B187-D0883FD67C6A}">
      <dsp:nvSpPr>
        <dsp:cNvPr id="0" name=""/>
        <dsp:cNvSpPr/>
      </dsp:nvSpPr>
      <dsp:spPr>
        <a:xfrm>
          <a:off x="2176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489048"/>
        <a:ext cx="290572" cy="43585"/>
      </dsp:txXfrm>
    </dsp:sp>
    <dsp:sp modelId="{5B1F219A-A8EF-4999-A84C-F62ED952BBEF}">
      <dsp:nvSpPr>
        <dsp:cNvPr id="0" name=""/>
        <dsp:cNvSpPr/>
      </dsp:nvSpPr>
      <dsp:spPr>
        <a:xfrm>
          <a:off x="2176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04BBB-2B03-418B-BD69-294713BCFA18}">
      <dsp:nvSpPr>
        <dsp:cNvPr id="0" name=""/>
        <dsp:cNvSpPr/>
      </dsp:nvSpPr>
      <dsp:spPr>
        <a:xfrm>
          <a:off x="323464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489048"/>
        <a:ext cx="290572" cy="43585"/>
      </dsp:txXfrm>
    </dsp:sp>
    <dsp:sp modelId="{EEAD0C8C-010C-4064-AD1E-D6C6C97EF614}">
      <dsp:nvSpPr>
        <dsp:cNvPr id="0" name=""/>
        <dsp:cNvSpPr/>
      </dsp:nvSpPr>
      <dsp:spPr>
        <a:xfrm>
          <a:off x="323464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F3950-820C-4883-9C40-189B06F26AF6}">
      <dsp:nvSpPr>
        <dsp:cNvPr id="0" name=""/>
        <dsp:cNvSpPr/>
      </dsp:nvSpPr>
      <dsp:spPr>
        <a:xfrm>
          <a:off x="644753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489048"/>
        <a:ext cx="290572" cy="43585"/>
      </dsp:txXfrm>
    </dsp:sp>
    <dsp:sp modelId="{974F3838-B536-4B0C-B47D-AA094CC90E00}">
      <dsp:nvSpPr>
        <dsp:cNvPr id="0" name=""/>
        <dsp:cNvSpPr/>
      </dsp:nvSpPr>
      <dsp:spPr>
        <a:xfrm>
          <a:off x="644753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088E-5339-433C-A0B2-2C90B101E874}">
      <dsp:nvSpPr>
        <dsp:cNvPr id="0" name=""/>
        <dsp:cNvSpPr/>
      </dsp:nvSpPr>
      <dsp:spPr>
        <a:xfrm>
          <a:off x="966041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489048"/>
        <a:ext cx="290572" cy="43585"/>
      </dsp:txXfrm>
    </dsp:sp>
    <dsp:sp modelId="{CBB91570-774E-4A37-AF8E-229E0F81AB43}">
      <dsp:nvSpPr>
        <dsp:cNvPr id="0" name=""/>
        <dsp:cNvSpPr/>
      </dsp:nvSpPr>
      <dsp:spPr>
        <a:xfrm>
          <a:off x="966041" y="541273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F686E-56F3-4409-9864-8CEE98943ACD}">
      <dsp:nvSpPr>
        <dsp:cNvPr id="0" name=""/>
        <dsp:cNvSpPr/>
      </dsp:nvSpPr>
      <dsp:spPr>
        <a:xfrm>
          <a:off x="1287329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489048"/>
        <a:ext cx="290572" cy="43585"/>
      </dsp:txXfrm>
    </dsp:sp>
    <dsp:sp modelId="{4D7A25FC-E829-488A-9E96-D69C6161AE80}">
      <dsp:nvSpPr>
        <dsp:cNvPr id="0" name=""/>
        <dsp:cNvSpPr/>
      </dsp:nvSpPr>
      <dsp:spPr>
        <a:xfrm>
          <a:off x="1287329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B4A75-58E2-4F7E-8C2A-28F815F98BBE}">
      <dsp:nvSpPr>
        <dsp:cNvPr id="0" name=""/>
        <dsp:cNvSpPr/>
      </dsp:nvSpPr>
      <dsp:spPr>
        <a:xfrm>
          <a:off x="1608618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489048"/>
        <a:ext cx="290572" cy="43585"/>
      </dsp:txXfrm>
    </dsp:sp>
    <dsp:sp modelId="{5FD9D9A5-915E-489F-A45C-CFF14007B8D6}">
      <dsp:nvSpPr>
        <dsp:cNvPr id="0" name=""/>
        <dsp:cNvSpPr/>
      </dsp:nvSpPr>
      <dsp:spPr>
        <a:xfrm>
          <a:off x="1608618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E643B-A6D6-4EED-9D55-20742244C48A}">
      <dsp:nvSpPr>
        <dsp:cNvPr id="0" name=""/>
        <dsp:cNvSpPr/>
      </dsp:nvSpPr>
      <dsp:spPr>
        <a:xfrm>
          <a:off x="1929906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489048"/>
        <a:ext cx="290572" cy="43585"/>
      </dsp:txXfrm>
    </dsp:sp>
    <dsp:sp modelId="{23A0FE8C-5C88-486C-97A3-D12410EE0481}">
      <dsp:nvSpPr>
        <dsp:cNvPr id="0" name=""/>
        <dsp:cNvSpPr/>
      </dsp:nvSpPr>
      <dsp:spPr>
        <a:xfrm>
          <a:off x="1929906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764E7-CD24-4F8B-9DC6-02CD264D06BE}">
      <dsp:nvSpPr>
        <dsp:cNvPr id="0" name=""/>
        <dsp:cNvSpPr/>
      </dsp:nvSpPr>
      <dsp:spPr>
        <a:xfrm>
          <a:off x="2251195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489048"/>
        <a:ext cx="290572" cy="43585"/>
      </dsp:txXfrm>
    </dsp:sp>
    <dsp:sp modelId="{43634879-2EC4-45DD-96D8-ACD97B4B43BE}">
      <dsp:nvSpPr>
        <dsp:cNvPr id="0" name=""/>
        <dsp:cNvSpPr/>
      </dsp:nvSpPr>
      <dsp:spPr>
        <a:xfrm>
          <a:off x="2251195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485D-497A-4E12-97F8-C66F8B766055}">
      <dsp:nvSpPr>
        <dsp:cNvPr id="0" name=""/>
        <dsp:cNvSpPr/>
      </dsp:nvSpPr>
      <dsp:spPr>
        <a:xfrm>
          <a:off x="2176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860902"/>
        <a:ext cx="290572" cy="43585"/>
      </dsp:txXfrm>
    </dsp:sp>
    <dsp:sp modelId="{0419FD77-1E36-4930-AA13-8C42610BCE4B}">
      <dsp:nvSpPr>
        <dsp:cNvPr id="0" name=""/>
        <dsp:cNvSpPr/>
      </dsp:nvSpPr>
      <dsp:spPr>
        <a:xfrm>
          <a:off x="2176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781F-7283-4C90-9A17-E19CBCC3AB34}">
      <dsp:nvSpPr>
        <dsp:cNvPr id="0" name=""/>
        <dsp:cNvSpPr/>
      </dsp:nvSpPr>
      <dsp:spPr>
        <a:xfrm>
          <a:off x="323464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860902"/>
        <a:ext cx="290572" cy="43585"/>
      </dsp:txXfrm>
    </dsp:sp>
    <dsp:sp modelId="{A706B044-F869-4203-874D-FB055161079D}">
      <dsp:nvSpPr>
        <dsp:cNvPr id="0" name=""/>
        <dsp:cNvSpPr/>
      </dsp:nvSpPr>
      <dsp:spPr>
        <a:xfrm>
          <a:off x="323464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76283-F2A3-4105-AC81-03933F9474D1}">
      <dsp:nvSpPr>
        <dsp:cNvPr id="0" name=""/>
        <dsp:cNvSpPr/>
      </dsp:nvSpPr>
      <dsp:spPr>
        <a:xfrm>
          <a:off x="644753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860902"/>
        <a:ext cx="290572" cy="43585"/>
      </dsp:txXfrm>
    </dsp:sp>
    <dsp:sp modelId="{B77BB411-7DF8-41E7-B838-4867C49FEB20}">
      <dsp:nvSpPr>
        <dsp:cNvPr id="0" name=""/>
        <dsp:cNvSpPr/>
      </dsp:nvSpPr>
      <dsp:spPr>
        <a:xfrm>
          <a:off x="644753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79FE-2667-4A67-8FB7-1A0824DCD22F}">
      <dsp:nvSpPr>
        <dsp:cNvPr id="0" name=""/>
        <dsp:cNvSpPr/>
      </dsp:nvSpPr>
      <dsp:spPr>
        <a:xfrm>
          <a:off x="966041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860902"/>
        <a:ext cx="290572" cy="43585"/>
      </dsp:txXfrm>
    </dsp:sp>
    <dsp:sp modelId="{F11ADBC3-AB41-4AD6-B620-9357A7868373}">
      <dsp:nvSpPr>
        <dsp:cNvPr id="0" name=""/>
        <dsp:cNvSpPr/>
      </dsp:nvSpPr>
      <dsp:spPr>
        <a:xfrm>
          <a:off x="966041" y="913127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EE64-EBDC-4CD3-A129-D2B00DAC464E}">
      <dsp:nvSpPr>
        <dsp:cNvPr id="0" name=""/>
        <dsp:cNvSpPr/>
      </dsp:nvSpPr>
      <dsp:spPr>
        <a:xfrm>
          <a:off x="1287329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860902"/>
        <a:ext cx="290572" cy="43585"/>
      </dsp:txXfrm>
    </dsp:sp>
    <dsp:sp modelId="{E86D2AD8-ED04-4674-9E2F-96582F561444}">
      <dsp:nvSpPr>
        <dsp:cNvPr id="0" name=""/>
        <dsp:cNvSpPr/>
      </dsp:nvSpPr>
      <dsp:spPr>
        <a:xfrm>
          <a:off x="1287329" y="913127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6FFA-59C1-4F57-AA66-3F0D4BF49CF9}">
      <dsp:nvSpPr>
        <dsp:cNvPr id="0" name=""/>
        <dsp:cNvSpPr/>
      </dsp:nvSpPr>
      <dsp:spPr>
        <a:xfrm>
          <a:off x="1608618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860902"/>
        <a:ext cx="290572" cy="43585"/>
      </dsp:txXfrm>
    </dsp:sp>
    <dsp:sp modelId="{A58B7CFC-0D7B-41FD-804A-86A04FDF632E}">
      <dsp:nvSpPr>
        <dsp:cNvPr id="0" name=""/>
        <dsp:cNvSpPr/>
      </dsp:nvSpPr>
      <dsp:spPr>
        <a:xfrm>
          <a:off x="1608618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C083-8984-4A58-9A29-103FAC96A5A4}">
      <dsp:nvSpPr>
        <dsp:cNvPr id="0" name=""/>
        <dsp:cNvSpPr/>
      </dsp:nvSpPr>
      <dsp:spPr>
        <a:xfrm>
          <a:off x="1929906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860902"/>
        <a:ext cx="290572" cy="43585"/>
      </dsp:txXfrm>
    </dsp:sp>
    <dsp:sp modelId="{960A8347-B4E2-4341-A59F-490C6034BA8E}">
      <dsp:nvSpPr>
        <dsp:cNvPr id="0" name=""/>
        <dsp:cNvSpPr/>
      </dsp:nvSpPr>
      <dsp:spPr>
        <a:xfrm>
          <a:off x="1929906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E80B-AEFC-493A-AE5E-6DEA2C2372D7}">
      <dsp:nvSpPr>
        <dsp:cNvPr id="0" name=""/>
        <dsp:cNvSpPr/>
      </dsp:nvSpPr>
      <dsp:spPr>
        <a:xfrm>
          <a:off x="2251195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860902"/>
        <a:ext cx="290572" cy="43585"/>
      </dsp:txXfrm>
    </dsp:sp>
    <dsp:sp modelId="{ACF2AB60-5180-498E-82C2-07462E7946FA}">
      <dsp:nvSpPr>
        <dsp:cNvPr id="0" name=""/>
        <dsp:cNvSpPr/>
      </dsp:nvSpPr>
      <dsp:spPr>
        <a:xfrm>
          <a:off x="2251195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60A9-32D5-44A5-BC57-4FCB65BBF95A}">
      <dsp:nvSpPr>
        <dsp:cNvPr id="0" name=""/>
        <dsp:cNvSpPr/>
      </dsp:nvSpPr>
      <dsp:spPr>
        <a:xfrm>
          <a:off x="2176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1232757"/>
        <a:ext cx="290572" cy="43585"/>
      </dsp:txXfrm>
    </dsp:sp>
    <dsp:sp modelId="{DE0856BE-7B74-427F-84DD-7881E6D3C695}">
      <dsp:nvSpPr>
        <dsp:cNvPr id="0" name=""/>
        <dsp:cNvSpPr/>
      </dsp:nvSpPr>
      <dsp:spPr>
        <a:xfrm>
          <a:off x="2176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BBB5-296D-413D-9F6E-DF54EAD01A11}">
      <dsp:nvSpPr>
        <dsp:cNvPr id="0" name=""/>
        <dsp:cNvSpPr/>
      </dsp:nvSpPr>
      <dsp:spPr>
        <a:xfrm>
          <a:off x="323464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1232757"/>
        <a:ext cx="290572" cy="43585"/>
      </dsp:txXfrm>
    </dsp:sp>
    <dsp:sp modelId="{121F18D5-F2A1-41E2-87EA-6796C2E6F673}">
      <dsp:nvSpPr>
        <dsp:cNvPr id="0" name=""/>
        <dsp:cNvSpPr/>
      </dsp:nvSpPr>
      <dsp:spPr>
        <a:xfrm>
          <a:off x="323464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9C8B-AE3E-4C5F-8A84-BD10AA46A50B}">
      <dsp:nvSpPr>
        <dsp:cNvPr id="0" name=""/>
        <dsp:cNvSpPr/>
      </dsp:nvSpPr>
      <dsp:spPr>
        <a:xfrm>
          <a:off x="644753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1232757"/>
        <a:ext cx="290572" cy="43585"/>
      </dsp:txXfrm>
    </dsp:sp>
    <dsp:sp modelId="{46424332-3BB0-489C-B781-C73A00441A19}">
      <dsp:nvSpPr>
        <dsp:cNvPr id="0" name=""/>
        <dsp:cNvSpPr/>
      </dsp:nvSpPr>
      <dsp:spPr>
        <a:xfrm>
          <a:off x="644753" y="1284982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E693B-7740-45F7-9214-7E27AB5814B7}">
      <dsp:nvSpPr>
        <dsp:cNvPr id="0" name=""/>
        <dsp:cNvSpPr/>
      </dsp:nvSpPr>
      <dsp:spPr>
        <a:xfrm>
          <a:off x="966041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1232757"/>
        <a:ext cx="290572" cy="43585"/>
      </dsp:txXfrm>
    </dsp:sp>
    <dsp:sp modelId="{2A405364-B6E0-4BC5-A332-C2C918A56DCB}">
      <dsp:nvSpPr>
        <dsp:cNvPr id="0" name=""/>
        <dsp:cNvSpPr/>
      </dsp:nvSpPr>
      <dsp:spPr>
        <a:xfrm>
          <a:off x="966041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982-4C9C-4040-B0D8-AF98E62C177A}">
      <dsp:nvSpPr>
        <dsp:cNvPr id="0" name=""/>
        <dsp:cNvSpPr/>
      </dsp:nvSpPr>
      <dsp:spPr>
        <a:xfrm>
          <a:off x="1287329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1232757"/>
        <a:ext cx="290572" cy="43585"/>
      </dsp:txXfrm>
    </dsp:sp>
    <dsp:sp modelId="{ADCB1C76-60C7-48B8-BDE1-B2D5AFA172FA}">
      <dsp:nvSpPr>
        <dsp:cNvPr id="0" name=""/>
        <dsp:cNvSpPr/>
      </dsp:nvSpPr>
      <dsp:spPr>
        <a:xfrm>
          <a:off x="1287329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F133-71CD-492A-9020-ECFE5A2D3E66}">
      <dsp:nvSpPr>
        <dsp:cNvPr id="0" name=""/>
        <dsp:cNvSpPr/>
      </dsp:nvSpPr>
      <dsp:spPr>
        <a:xfrm>
          <a:off x="1608618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1232757"/>
        <a:ext cx="290572" cy="43585"/>
      </dsp:txXfrm>
    </dsp:sp>
    <dsp:sp modelId="{38388F03-6D0B-4967-ABBC-A8CCF239D615}">
      <dsp:nvSpPr>
        <dsp:cNvPr id="0" name=""/>
        <dsp:cNvSpPr/>
      </dsp:nvSpPr>
      <dsp:spPr>
        <a:xfrm>
          <a:off x="1608618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6BC47-5269-47C0-A445-CEC3AA3DC907}">
      <dsp:nvSpPr>
        <dsp:cNvPr id="0" name=""/>
        <dsp:cNvSpPr/>
      </dsp:nvSpPr>
      <dsp:spPr>
        <a:xfrm>
          <a:off x="1929906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1232757"/>
        <a:ext cx="290572" cy="43585"/>
      </dsp:txXfrm>
    </dsp:sp>
    <dsp:sp modelId="{F1930F15-0262-4683-9615-DF9ACD1BE071}">
      <dsp:nvSpPr>
        <dsp:cNvPr id="0" name=""/>
        <dsp:cNvSpPr/>
      </dsp:nvSpPr>
      <dsp:spPr>
        <a:xfrm>
          <a:off x="1929906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E7080-8954-48CE-9BDD-75364BF225CE}">
      <dsp:nvSpPr>
        <dsp:cNvPr id="0" name=""/>
        <dsp:cNvSpPr/>
      </dsp:nvSpPr>
      <dsp:spPr>
        <a:xfrm>
          <a:off x="2251195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1232757"/>
        <a:ext cx="290572" cy="43585"/>
      </dsp:txXfrm>
    </dsp:sp>
    <dsp:sp modelId="{2892193E-A7DF-426C-8EC4-F884DF84E584}">
      <dsp:nvSpPr>
        <dsp:cNvPr id="0" name=""/>
        <dsp:cNvSpPr/>
      </dsp:nvSpPr>
      <dsp:spPr>
        <a:xfrm>
          <a:off x="2251195" y="1284982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4300F-7A93-4DF1-B04D-1654BB94D4FD}">
      <dsp:nvSpPr>
        <dsp:cNvPr id="0" name=""/>
        <dsp:cNvSpPr/>
      </dsp:nvSpPr>
      <dsp:spPr>
        <a:xfrm>
          <a:off x="2176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1604611"/>
        <a:ext cx="290572" cy="43585"/>
      </dsp:txXfrm>
    </dsp:sp>
    <dsp:sp modelId="{119FF80C-46FC-4450-8788-B34B92796B31}">
      <dsp:nvSpPr>
        <dsp:cNvPr id="0" name=""/>
        <dsp:cNvSpPr/>
      </dsp:nvSpPr>
      <dsp:spPr>
        <a:xfrm>
          <a:off x="2176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9281-4FFA-4316-8F01-12DCDB04407A}">
      <dsp:nvSpPr>
        <dsp:cNvPr id="0" name=""/>
        <dsp:cNvSpPr/>
      </dsp:nvSpPr>
      <dsp:spPr>
        <a:xfrm>
          <a:off x="323464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1604611"/>
        <a:ext cx="290572" cy="43585"/>
      </dsp:txXfrm>
    </dsp:sp>
    <dsp:sp modelId="{9C892E92-2892-4BA7-8B3C-6D2BB1CADF7D}">
      <dsp:nvSpPr>
        <dsp:cNvPr id="0" name=""/>
        <dsp:cNvSpPr/>
      </dsp:nvSpPr>
      <dsp:spPr>
        <a:xfrm>
          <a:off x="323464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FEE4-0AD5-4537-BA69-4E51C1FD6CCD}">
      <dsp:nvSpPr>
        <dsp:cNvPr id="0" name=""/>
        <dsp:cNvSpPr/>
      </dsp:nvSpPr>
      <dsp:spPr>
        <a:xfrm>
          <a:off x="644753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1604611"/>
        <a:ext cx="290572" cy="43585"/>
      </dsp:txXfrm>
    </dsp:sp>
    <dsp:sp modelId="{0CF9CEB6-1F2F-402B-904E-E99B2C7F8453}">
      <dsp:nvSpPr>
        <dsp:cNvPr id="0" name=""/>
        <dsp:cNvSpPr/>
      </dsp:nvSpPr>
      <dsp:spPr>
        <a:xfrm>
          <a:off x="644753" y="1656836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6C751-E688-40BB-8C41-E0D0687F8E10}">
      <dsp:nvSpPr>
        <dsp:cNvPr id="0" name=""/>
        <dsp:cNvSpPr/>
      </dsp:nvSpPr>
      <dsp:spPr>
        <a:xfrm>
          <a:off x="966041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1604611"/>
        <a:ext cx="290572" cy="43585"/>
      </dsp:txXfrm>
    </dsp:sp>
    <dsp:sp modelId="{1E811BB5-9FA8-449C-B124-ADEB1A0DFA84}">
      <dsp:nvSpPr>
        <dsp:cNvPr id="0" name=""/>
        <dsp:cNvSpPr/>
      </dsp:nvSpPr>
      <dsp:spPr>
        <a:xfrm>
          <a:off x="966041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E8B1-36F1-4513-AAED-C308B989F4D4}">
      <dsp:nvSpPr>
        <dsp:cNvPr id="0" name=""/>
        <dsp:cNvSpPr/>
      </dsp:nvSpPr>
      <dsp:spPr>
        <a:xfrm>
          <a:off x="1287329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1604611"/>
        <a:ext cx="290572" cy="43585"/>
      </dsp:txXfrm>
    </dsp:sp>
    <dsp:sp modelId="{5D7E98A6-5D22-403E-A5E9-F066FBA8AC1C}">
      <dsp:nvSpPr>
        <dsp:cNvPr id="0" name=""/>
        <dsp:cNvSpPr/>
      </dsp:nvSpPr>
      <dsp:spPr>
        <a:xfrm>
          <a:off x="1287329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6CD0-457F-4CB1-BC40-7A36B39C0F5A}">
      <dsp:nvSpPr>
        <dsp:cNvPr id="0" name=""/>
        <dsp:cNvSpPr/>
      </dsp:nvSpPr>
      <dsp:spPr>
        <a:xfrm>
          <a:off x="1608618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1604611"/>
        <a:ext cx="290572" cy="43585"/>
      </dsp:txXfrm>
    </dsp:sp>
    <dsp:sp modelId="{430C5B1E-EB24-4DAA-AFF1-D8D1202A8C57}">
      <dsp:nvSpPr>
        <dsp:cNvPr id="0" name=""/>
        <dsp:cNvSpPr/>
      </dsp:nvSpPr>
      <dsp:spPr>
        <a:xfrm>
          <a:off x="1608618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2D5C7-4C01-4FF7-8AB2-EF337AFAFFEB}">
      <dsp:nvSpPr>
        <dsp:cNvPr id="0" name=""/>
        <dsp:cNvSpPr/>
      </dsp:nvSpPr>
      <dsp:spPr>
        <a:xfrm>
          <a:off x="1929906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1604611"/>
        <a:ext cx="290572" cy="43585"/>
      </dsp:txXfrm>
    </dsp:sp>
    <dsp:sp modelId="{F0063227-69FC-48CB-8727-040B474A6FED}">
      <dsp:nvSpPr>
        <dsp:cNvPr id="0" name=""/>
        <dsp:cNvSpPr/>
      </dsp:nvSpPr>
      <dsp:spPr>
        <a:xfrm>
          <a:off x="1929906" y="1656836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88E6B-C748-4CAA-99B2-C95B5814426B}">
      <dsp:nvSpPr>
        <dsp:cNvPr id="0" name=""/>
        <dsp:cNvSpPr/>
      </dsp:nvSpPr>
      <dsp:spPr>
        <a:xfrm>
          <a:off x="2251195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1604611"/>
        <a:ext cx="290572" cy="43585"/>
      </dsp:txXfrm>
    </dsp:sp>
    <dsp:sp modelId="{C75204AD-73F2-4C0E-91A9-5DEE42C12762}">
      <dsp:nvSpPr>
        <dsp:cNvPr id="0" name=""/>
        <dsp:cNvSpPr/>
      </dsp:nvSpPr>
      <dsp:spPr>
        <a:xfrm>
          <a:off x="2251195" y="1656836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42D4-5F8C-4A7D-86A8-BD24D08ADAB1}">
      <dsp:nvSpPr>
        <dsp:cNvPr id="0" name=""/>
        <dsp:cNvSpPr/>
      </dsp:nvSpPr>
      <dsp:spPr>
        <a:xfrm>
          <a:off x="2176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1976466"/>
        <a:ext cx="290572" cy="43585"/>
      </dsp:txXfrm>
    </dsp:sp>
    <dsp:sp modelId="{F1A6C840-BE59-41B7-B4A4-EA41741752D8}">
      <dsp:nvSpPr>
        <dsp:cNvPr id="0" name=""/>
        <dsp:cNvSpPr/>
      </dsp:nvSpPr>
      <dsp:spPr>
        <a:xfrm>
          <a:off x="2176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DEB41-7E80-411E-A287-A45B8FC3B8F4}">
      <dsp:nvSpPr>
        <dsp:cNvPr id="0" name=""/>
        <dsp:cNvSpPr/>
      </dsp:nvSpPr>
      <dsp:spPr>
        <a:xfrm>
          <a:off x="323464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1976466"/>
        <a:ext cx="290572" cy="43585"/>
      </dsp:txXfrm>
    </dsp:sp>
    <dsp:sp modelId="{83F4DF2F-FA8B-4448-8BA5-8364D8F4B266}">
      <dsp:nvSpPr>
        <dsp:cNvPr id="0" name=""/>
        <dsp:cNvSpPr/>
      </dsp:nvSpPr>
      <dsp:spPr>
        <a:xfrm>
          <a:off x="323464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C77D6-E998-40C5-A7DC-12EB63A76DDE}">
      <dsp:nvSpPr>
        <dsp:cNvPr id="0" name=""/>
        <dsp:cNvSpPr/>
      </dsp:nvSpPr>
      <dsp:spPr>
        <a:xfrm>
          <a:off x="644753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1976466"/>
        <a:ext cx="290572" cy="43585"/>
      </dsp:txXfrm>
    </dsp:sp>
    <dsp:sp modelId="{4FE6E2B9-7863-4FD3-AAC0-08C8C5BC94C7}">
      <dsp:nvSpPr>
        <dsp:cNvPr id="0" name=""/>
        <dsp:cNvSpPr/>
      </dsp:nvSpPr>
      <dsp:spPr>
        <a:xfrm>
          <a:off x="644753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31F18-0076-4007-B297-0BEABEBF5BFE}">
      <dsp:nvSpPr>
        <dsp:cNvPr id="0" name=""/>
        <dsp:cNvSpPr/>
      </dsp:nvSpPr>
      <dsp:spPr>
        <a:xfrm>
          <a:off x="966041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1976466"/>
        <a:ext cx="290572" cy="43585"/>
      </dsp:txXfrm>
    </dsp:sp>
    <dsp:sp modelId="{1CF8593C-B40D-474B-90D2-394593476F34}">
      <dsp:nvSpPr>
        <dsp:cNvPr id="0" name=""/>
        <dsp:cNvSpPr/>
      </dsp:nvSpPr>
      <dsp:spPr>
        <a:xfrm>
          <a:off x="966041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D68C-7E14-4924-B96A-A6CB3F5C9ABC}">
      <dsp:nvSpPr>
        <dsp:cNvPr id="0" name=""/>
        <dsp:cNvSpPr/>
      </dsp:nvSpPr>
      <dsp:spPr>
        <a:xfrm>
          <a:off x="1287329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1976466"/>
        <a:ext cx="290572" cy="43585"/>
      </dsp:txXfrm>
    </dsp:sp>
    <dsp:sp modelId="{3A58859F-3CE8-4DFC-85C3-964102CEDE4D}">
      <dsp:nvSpPr>
        <dsp:cNvPr id="0" name=""/>
        <dsp:cNvSpPr/>
      </dsp:nvSpPr>
      <dsp:spPr>
        <a:xfrm>
          <a:off x="1287329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8AEB-EB4C-4CC3-938E-266ED8C2A19A}">
      <dsp:nvSpPr>
        <dsp:cNvPr id="0" name=""/>
        <dsp:cNvSpPr/>
      </dsp:nvSpPr>
      <dsp:spPr>
        <a:xfrm>
          <a:off x="1608618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1976466"/>
        <a:ext cx="290572" cy="43585"/>
      </dsp:txXfrm>
    </dsp:sp>
    <dsp:sp modelId="{642CC26C-4983-46D6-922E-CA3BAFC9ECF5}">
      <dsp:nvSpPr>
        <dsp:cNvPr id="0" name=""/>
        <dsp:cNvSpPr/>
      </dsp:nvSpPr>
      <dsp:spPr>
        <a:xfrm>
          <a:off x="1608618" y="2028691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895C9-FF40-4F94-8D47-56D7CA533AC7}">
      <dsp:nvSpPr>
        <dsp:cNvPr id="0" name=""/>
        <dsp:cNvSpPr/>
      </dsp:nvSpPr>
      <dsp:spPr>
        <a:xfrm>
          <a:off x="1929906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1976466"/>
        <a:ext cx="290572" cy="43585"/>
      </dsp:txXfrm>
    </dsp:sp>
    <dsp:sp modelId="{FEC18059-ED3A-4964-B659-754BB9640CF7}">
      <dsp:nvSpPr>
        <dsp:cNvPr id="0" name=""/>
        <dsp:cNvSpPr/>
      </dsp:nvSpPr>
      <dsp:spPr>
        <a:xfrm>
          <a:off x="1929906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DA10-D69D-49CC-826A-CCA4B1A079BC}">
      <dsp:nvSpPr>
        <dsp:cNvPr id="0" name=""/>
        <dsp:cNvSpPr/>
      </dsp:nvSpPr>
      <dsp:spPr>
        <a:xfrm>
          <a:off x="2251195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1976466"/>
        <a:ext cx="290572" cy="43585"/>
      </dsp:txXfrm>
    </dsp:sp>
    <dsp:sp modelId="{4D8F7DAC-03EC-4B7D-A6E7-302F68B1A702}">
      <dsp:nvSpPr>
        <dsp:cNvPr id="0" name=""/>
        <dsp:cNvSpPr/>
      </dsp:nvSpPr>
      <dsp:spPr>
        <a:xfrm>
          <a:off x="2251195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EDBEF-7B96-4721-A74D-1B6544D82B05}">
      <dsp:nvSpPr>
        <dsp:cNvPr id="0" name=""/>
        <dsp:cNvSpPr/>
      </dsp:nvSpPr>
      <dsp:spPr>
        <a:xfrm>
          <a:off x="2176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2348320"/>
        <a:ext cx="290572" cy="43585"/>
      </dsp:txXfrm>
    </dsp:sp>
    <dsp:sp modelId="{35FE7E1C-742E-460F-99A7-09B354EBB4AB}">
      <dsp:nvSpPr>
        <dsp:cNvPr id="0" name=""/>
        <dsp:cNvSpPr/>
      </dsp:nvSpPr>
      <dsp:spPr>
        <a:xfrm>
          <a:off x="2176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5516C-FF1B-4D10-A765-A4BA96A4161A}">
      <dsp:nvSpPr>
        <dsp:cNvPr id="0" name=""/>
        <dsp:cNvSpPr/>
      </dsp:nvSpPr>
      <dsp:spPr>
        <a:xfrm>
          <a:off x="323464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2348320"/>
        <a:ext cx="290572" cy="43585"/>
      </dsp:txXfrm>
    </dsp:sp>
    <dsp:sp modelId="{A9B25D0F-43C7-4F20-BECB-06761BE86FFE}">
      <dsp:nvSpPr>
        <dsp:cNvPr id="0" name=""/>
        <dsp:cNvSpPr/>
      </dsp:nvSpPr>
      <dsp:spPr>
        <a:xfrm>
          <a:off x="323464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ECCC-2D84-4E69-8812-DD33471E88D1}">
      <dsp:nvSpPr>
        <dsp:cNvPr id="0" name=""/>
        <dsp:cNvSpPr/>
      </dsp:nvSpPr>
      <dsp:spPr>
        <a:xfrm>
          <a:off x="644753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2348320"/>
        <a:ext cx="290572" cy="43585"/>
      </dsp:txXfrm>
    </dsp:sp>
    <dsp:sp modelId="{653798A2-5C7D-4AA6-961C-065151530276}">
      <dsp:nvSpPr>
        <dsp:cNvPr id="0" name=""/>
        <dsp:cNvSpPr/>
      </dsp:nvSpPr>
      <dsp:spPr>
        <a:xfrm>
          <a:off x="644753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EB36B-48AA-4D63-B759-04AC489D9E79}">
      <dsp:nvSpPr>
        <dsp:cNvPr id="0" name=""/>
        <dsp:cNvSpPr/>
      </dsp:nvSpPr>
      <dsp:spPr>
        <a:xfrm>
          <a:off x="966041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2348320"/>
        <a:ext cx="290572" cy="43585"/>
      </dsp:txXfrm>
    </dsp:sp>
    <dsp:sp modelId="{C008D4D4-CE02-4D93-A746-CE6EE19708EA}">
      <dsp:nvSpPr>
        <dsp:cNvPr id="0" name=""/>
        <dsp:cNvSpPr/>
      </dsp:nvSpPr>
      <dsp:spPr>
        <a:xfrm>
          <a:off x="966041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2B42-5348-42C3-A817-2DAAFE8DCF85}">
      <dsp:nvSpPr>
        <dsp:cNvPr id="0" name=""/>
        <dsp:cNvSpPr/>
      </dsp:nvSpPr>
      <dsp:spPr>
        <a:xfrm>
          <a:off x="1287329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2348320"/>
        <a:ext cx="290572" cy="43585"/>
      </dsp:txXfrm>
    </dsp:sp>
    <dsp:sp modelId="{CC941D32-2B58-4578-B5FB-DA1FB6A761B7}">
      <dsp:nvSpPr>
        <dsp:cNvPr id="0" name=""/>
        <dsp:cNvSpPr/>
      </dsp:nvSpPr>
      <dsp:spPr>
        <a:xfrm>
          <a:off x="1287329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84D2-EBC2-47BB-87E0-3819A0154748}">
      <dsp:nvSpPr>
        <dsp:cNvPr id="0" name=""/>
        <dsp:cNvSpPr/>
      </dsp:nvSpPr>
      <dsp:spPr>
        <a:xfrm>
          <a:off x="1608618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2348320"/>
        <a:ext cx="290572" cy="43585"/>
      </dsp:txXfrm>
    </dsp:sp>
    <dsp:sp modelId="{7236E151-964B-49F3-B78A-67D1E724F149}">
      <dsp:nvSpPr>
        <dsp:cNvPr id="0" name=""/>
        <dsp:cNvSpPr/>
      </dsp:nvSpPr>
      <dsp:spPr>
        <a:xfrm>
          <a:off x="1608618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CEA6-5327-4040-A9EE-AB4B2A29B841}">
      <dsp:nvSpPr>
        <dsp:cNvPr id="0" name=""/>
        <dsp:cNvSpPr/>
      </dsp:nvSpPr>
      <dsp:spPr>
        <a:xfrm>
          <a:off x="1929906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2348320"/>
        <a:ext cx="290572" cy="43585"/>
      </dsp:txXfrm>
    </dsp:sp>
    <dsp:sp modelId="{F5A3095E-9CC7-45AA-828D-3D707801A94B}">
      <dsp:nvSpPr>
        <dsp:cNvPr id="0" name=""/>
        <dsp:cNvSpPr/>
      </dsp:nvSpPr>
      <dsp:spPr>
        <a:xfrm>
          <a:off x="1929906" y="2400545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0C0FE-7D7F-4DAC-9DA9-FA23AABBFB4B}">
      <dsp:nvSpPr>
        <dsp:cNvPr id="0" name=""/>
        <dsp:cNvSpPr/>
      </dsp:nvSpPr>
      <dsp:spPr>
        <a:xfrm>
          <a:off x="2251195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2348320"/>
        <a:ext cx="290572" cy="43585"/>
      </dsp:txXfrm>
    </dsp:sp>
    <dsp:sp modelId="{7025D7EC-2F68-46DD-BA4D-DA14B19206F3}">
      <dsp:nvSpPr>
        <dsp:cNvPr id="0" name=""/>
        <dsp:cNvSpPr/>
      </dsp:nvSpPr>
      <dsp:spPr>
        <a:xfrm>
          <a:off x="2251195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EEE2-6092-4CE0-B58C-240A93F68A81}">
      <dsp:nvSpPr>
        <dsp:cNvPr id="0" name=""/>
        <dsp:cNvSpPr/>
      </dsp:nvSpPr>
      <dsp:spPr>
        <a:xfrm>
          <a:off x="2176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117193"/>
        <a:ext cx="290572" cy="43585"/>
      </dsp:txXfrm>
    </dsp:sp>
    <dsp:sp modelId="{F94D9A3A-DF2D-479F-A581-3AF409991C0F}">
      <dsp:nvSpPr>
        <dsp:cNvPr id="0" name=""/>
        <dsp:cNvSpPr/>
      </dsp:nvSpPr>
      <dsp:spPr>
        <a:xfrm>
          <a:off x="2176" y="169418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6750C-BF34-40C5-9DA2-207FAEE2A671}">
      <dsp:nvSpPr>
        <dsp:cNvPr id="0" name=""/>
        <dsp:cNvSpPr/>
      </dsp:nvSpPr>
      <dsp:spPr>
        <a:xfrm>
          <a:off x="323464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117193"/>
        <a:ext cx="290572" cy="43585"/>
      </dsp:txXfrm>
    </dsp:sp>
    <dsp:sp modelId="{2BEFFEFE-E89B-44CE-97B2-C5911459516A}">
      <dsp:nvSpPr>
        <dsp:cNvPr id="0" name=""/>
        <dsp:cNvSpPr/>
      </dsp:nvSpPr>
      <dsp:spPr>
        <a:xfrm>
          <a:off x="323464" y="169418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F6306-43B4-4B61-8325-CAFFA09EF7AF}">
      <dsp:nvSpPr>
        <dsp:cNvPr id="0" name=""/>
        <dsp:cNvSpPr/>
      </dsp:nvSpPr>
      <dsp:spPr>
        <a:xfrm>
          <a:off x="644753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117193"/>
        <a:ext cx="290572" cy="43585"/>
      </dsp:txXfrm>
    </dsp:sp>
    <dsp:sp modelId="{4E24A41F-DFAE-414C-8263-46BA0D9644B9}">
      <dsp:nvSpPr>
        <dsp:cNvPr id="0" name=""/>
        <dsp:cNvSpPr/>
      </dsp:nvSpPr>
      <dsp:spPr>
        <a:xfrm>
          <a:off x="644753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1DB01-420F-4048-82BE-A592522B246D}">
      <dsp:nvSpPr>
        <dsp:cNvPr id="0" name=""/>
        <dsp:cNvSpPr/>
      </dsp:nvSpPr>
      <dsp:spPr>
        <a:xfrm>
          <a:off x="966041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117193"/>
        <a:ext cx="290572" cy="43585"/>
      </dsp:txXfrm>
    </dsp:sp>
    <dsp:sp modelId="{4C9BBE63-8530-42C5-9322-31E6D204912C}">
      <dsp:nvSpPr>
        <dsp:cNvPr id="0" name=""/>
        <dsp:cNvSpPr/>
      </dsp:nvSpPr>
      <dsp:spPr>
        <a:xfrm>
          <a:off x="966041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C297-9C9F-4699-B73F-D2F21C0AEE05}">
      <dsp:nvSpPr>
        <dsp:cNvPr id="0" name=""/>
        <dsp:cNvSpPr/>
      </dsp:nvSpPr>
      <dsp:spPr>
        <a:xfrm>
          <a:off x="1287329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117193"/>
        <a:ext cx="290572" cy="43585"/>
      </dsp:txXfrm>
    </dsp:sp>
    <dsp:sp modelId="{CBE549AF-9B76-41F3-8747-5CF31F60E399}">
      <dsp:nvSpPr>
        <dsp:cNvPr id="0" name=""/>
        <dsp:cNvSpPr/>
      </dsp:nvSpPr>
      <dsp:spPr>
        <a:xfrm>
          <a:off x="1287329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7DE3-B092-4692-9ED4-DE65244232E4}">
      <dsp:nvSpPr>
        <dsp:cNvPr id="0" name=""/>
        <dsp:cNvSpPr/>
      </dsp:nvSpPr>
      <dsp:spPr>
        <a:xfrm>
          <a:off x="1608618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117193"/>
        <a:ext cx="290572" cy="43585"/>
      </dsp:txXfrm>
    </dsp:sp>
    <dsp:sp modelId="{716C4235-9208-4ADE-8026-DC22BD01F4C3}">
      <dsp:nvSpPr>
        <dsp:cNvPr id="0" name=""/>
        <dsp:cNvSpPr/>
      </dsp:nvSpPr>
      <dsp:spPr>
        <a:xfrm>
          <a:off x="1608618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E96CA-599D-418E-BB14-67E17D25FBD0}">
      <dsp:nvSpPr>
        <dsp:cNvPr id="0" name=""/>
        <dsp:cNvSpPr/>
      </dsp:nvSpPr>
      <dsp:spPr>
        <a:xfrm>
          <a:off x="1929906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117193"/>
        <a:ext cx="290572" cy="43585"/>
      </dsp:txXfrm>
    </dsp:sp>
    <dsp:sp modelId="{CFAF4C16-1B54-4CDB-85E6-57091B2F25C5}">
      <dsp:nvSpPr>
        <dsp:cNvPr id="0" name=""/>
        <dsp:cNvSpPr/>
      </dsp:nvSpPr>
      <dsp:spPr>
        <a:xfrm>
          <a:off x="1929906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F7DA-7A2E-4D03-B9F7-F840DE94456A}">
      <dsp:nvSpPr>
        <dsp:cNvPr id="0" name=""/>
        <dsp:cNvSpPr/>
      </dsp:nvSpPr>
      <dsp:spPr>
        <a:xfrm>
          <a:off x="2251195" y="117193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117193"/>
        <a:ext cx="290572" cy="43585"/>
      </dsp:txXfrm>
    </dsp:sp>
    <dsp:sp modelId="{B8487A07-1E42-47FB-8C69-AD96868DF9A9}">
      <dsp:nvSpPr>
        <dsp:cNvPr id="0" name=""/>
        <dsp:cNvSpPr/>
      </dsp:nvSpPr>
      <dsp:spPr>
        <a:xfrm>
          <a:off x="2251195" y="169418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F154-65B1-4ED3-B187-D0883FD67C6A}">
      <dsp:nvSpPr>
        <dsp:cNvPr id="0" name=""/>
        <dsp:cNvSpPr/>
      </dsp:nvSpPr>
      <dsp:spPr>
        <a:xfrm>
          <a:off x="2176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489048"/>
        <a:ext cx="290572" cy="43585"/>
      </dsp:txXfrm>
    </dsp:sp>
    <dsp:sp modelId="{5B1F219A-A8EF-4999-A84C-F62ED952BBEF}">
      <dsp:nvSpPr>
        <dsp:cNvPr id="0" name=""/>
        <dsp:cNvSpPr/>
      </dsp:nvSpPr>
      <dsp:spPr>
        <a:xfrm>
          <a:off x="2176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04BBB-2B03-418B-BD69-294713BCFA18}">
      <dsp:nvSpPr>
        <dsp:cNvPr id="0" name=""/>
        <dsp:cNvSpPr/>
      </dsp:nvSpPr>
      <dsp:spPr>
        <a:xfrm>
          <a:off x="323464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489048"/>
        <a:ext cx="290572" cy="43585"/>
      </dsp:txXfrm>
    </dsp:sp>
    <dsp:sp modelId="{EEAD0C8C-010C-4064-AD1E-D6C6C97EF614}">
      <dsp:nvSpPr>
        <dsp:cNvPr id="0" name=""/>
        <dsp:cNvSpPr/>
      </dsp:nvSpPr>
      <dsp:spPr>
        <a:xfrm>
          <a:off x="323464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F3950-820C-4883-9C40-189B06F26AF6}">
      <dsp:nvSpPr>
        <dsp:cNvPr id="0" name=""/>
        <dsp:cNvSpPr/>
      </dsp:nvSpPr>
      <dsp:spPr>
        <a:xfrm>
          <a:off x="644753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489048"/>
        <a:ext cx="290572" cy="43585"/>
      </dsp:txXfrm>
    </dsp:sp>
    <dsp:sp modelId="{974F3838-B536-4B0C-B47D-AA094CC90E00}">
      <dsp:nvSpPr>
        <dsp:cNvPr id="0" name=""/>
        <dsp:cNvSpPr/>
      </dsp:nvSpPr>
      <dsp:spPr>
        <a:xfrm>
          <a:off x="644753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088E-5339-433C-A0B2-2C90B101E874}">
      <dsp:nvSpPr>
        <dsp:cNvPr id="0" name=""/>
        <dsp:cNvSpPr/>
      </dsp:nvSpPr>
      <dsp:spPr>
        <a:xfrm>
          <a:off x="966041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489048"/>
        <a:ext cx="290572" cy="43585"/>
      </dsp:txXfrm>
    </dsp:sp>
    <dsp:sp modelId="{CBB91570-774E-4A37-AF8E-229E0F81AB43}">
      <dsp:nvSpPr>
        <dsp:cNvPr id="0" name=""/>
        <dsp:cNvSpPr/>
      </dsp:nvSpPr>
      <dsp:spPr>
        <a:xfrm>
          <a:off x="966041" y="541273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F686E-56F3-4409-9864-8CEE98943ACD}">
      <dsp:nvSpPr>
        <dsp:cNvPr id="0" name=""/>
        <dsp:cNvSpPr/>
      </dsp:nvSpPr>
      <dsp:spPr>
        <a:xfrm>
          <a:off x="1287329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489048"/>
        <a:ext cx="290572" cy="43585"/>
      </dsp:txXfrm>
    </dsp:sp>
    <dsp:sp modelId="{4D7A25FC-E829-488A-9E96-D69C6161AE80}">
      <dsp:nvSpPr>
        <dsp:cNvPr id="0" name=""/>
        <dsp:cNvSpPr/>
      </dsp:nvSpPr>
      <dsp:spPr>
        <a:xfrm>
          <a:off x="1287329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B4A75-58E2-4F7E-8C2A-28F815F98BBE}">
      <dsp:nvSpPr>
        <dsp:cNvPr id="0" name=""/>
        <dsp:cNvSpPr/>
      </dsp:nvSpPr>
      <dsp:spPr>
        <a:xfrm>
          <a:off x="1608618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489048"/>
        <a:ext cx="290572" cy="43585"/>
      </dsp:txXfrm>
    </dsp:sp>
    <dsp:sp modelId="{5FD9D9A5-915E-489F-A45C-CFF14007B8D6}">
      <dsp:nvSpPr>
        <dsp:cNvPr id="0" name=""/>
        <dsp:cNvSpPr/>
      </dsp:nvSpPr>
      <dsp:spPr>
        <a:xfrm>
          <a:off x="1608618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E643B-A6D6-4EED-9D55-20742244C48A}">
      <dsp:nvSpPr>
        <dsp:cNvPr id="0" name=""/>
        <dsp:cNvSpPr/>
      </dsp:nvSpPr>
      <dsp:spPr>
        <a:xfrm>
          <a:off x="1929906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489048"/>
        <a:ext cx="290572" cy="43585"/>
      </dsp:txXfrm>
    </dsp:sp>
    <dsp:sp modelId="{23A0FE8C-5C88-486C-97A3-D12410EE0481}">
      <dsp:nvSpPr>
        <dsp:cNvPr id="0" name=""/>
        <dsp:cNvSpPr/>
      </dsp:nvSpPr>
      <dsp:spPr>
        <a:xfrm>
          <a:off x="1929906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764E7-CD24-4F8B-9DC6-02CD264D06BE}">
      <dsp:nvSpPr>
        <dsp:cNvPr id="0" name=""/>
        <dsp:cNvSpPr/>
      </dsp:nvSpPr>
      <dsp:spPr>
        <a:xfrm>
          <a:off x="2251195" y="489048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489048"/>
        <a:ext cx="290572" cy="43585"/>
      </dsp:txXfrm>
    </dsp:sp>
    <dsp:sp modelId="{43634879-2EC4-45DD-96D8-ACD97B4B43BE}">
      <dsp:nvSpPr>
        <dsp:cNvPr id="0" name=""/>
        <dsp:cNvSpPr/>
      </dsp:nvSpPr>
      <dsp:spPr>
        <a:xfrm>
          <a:off x="2251195" y="541273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485D-497A-4E12-97F8-C66F8B766055}">
      <dsp:nvSpPr>
        <dsp:cNvPr id="0" name=""/>
        <dsp:cNvSpPr/>
      </dsp:nvSpPr>
      <dsp:spPr>
        <a:xfrm>
          <a:off x="2176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860902"/>
        <a:ext cx="290572" cy="43585"/>
      </dsp:txXfrm>
    </dsp:sp>
    <dsp:sp modelId="{0419FD77-1E36-4930-AA13-8C42610BCE4B}">
      <dsp:nvSpPr>
        <dsp:cNvPr id="0" name=""/>
        <dsp:cNvSpPr/>
      </dsp:nvSpPr>
      <dsp:spPr>
        <a:xfrm>
          <a:off x="2176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781F-7283-4C90-9A17-E19CBCC3AB34}">
      <dsp:nvSpPr>
        <dsp:cNvPr id="0" name=""/>
        <dsp:cNvSpPr/>
      </dsp:nvSpPr>
      <dsp:spPr>
        <a:xfrm>
          <a:off x="323464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860902"/>
        <a:ext cx="290572" cy="43585"/>
      </dsp:txXfrm>
    </dsp:sp>
    <dsp:sp modelId="{A706B044-F869-4203-874D-FB055161079D}">
      <dsp:nvSpPr>
        <dsp:cNvPr id="0" name=""/>
        <dsp:cNvSpPr/>
      </dsp:nvSpPr>
      <dsp:spPr>
        <a:xfrm>
          <a:off x="323464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76283-F2A3-4105-AC81-03933F9474D1}">
      <dsp:nvSpPr>
        <dsp:cNvPr id="0" name=""/>
        <dsp:cNvSpPr/>
      </dsp:nvSpPr>
      <dsp:spPr>
        <a:xfrm>
          <a:off x="644753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860902"/>
        <a:ext cx="290572" cy="43585"/>
      </dsp:txXfrm>
    </dsp:sp>
    <dsp:sp modelId="{B77BB411-7DF8-41E7-B838-4867C49FEB20}">
      <dsp:nvSpPr>
        <dsp:cNvPr id="0" name=""/>
        <dsp:cNvSpPr/>
      </dsp:nvSpPr>
      <dsp:spPr>
        <a:xfrm>
          <a:off x="644753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79FE-2667-4A67-8FB7-1A0824DCD22F}">
      <dsp:nvSpPr>
        <dsp:cNvPr id="0" name=""/>
        <dsp:cNvSpPr/>
      </dsp:nvSpPr>
      <dsp:spPr>
        <a:xfrm>
          <a:off x="966041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860902"/>
        <a:ext cx="290572" cy="43585"/>
      </dsp:txXfrm>
    </dsp:sp>
    <dsp:sp modelId="{F11ADBC3-AB41-4AD6-B620-9357A7868373}">
      <dsp:nvSpPr>
        <dsp:cNvPr id="0" name=""/>
        <dsp:cNvSpPr/>
      </dsp:nvSpPr>
      <dsp:spPr>
        <a:xfrm>
          <a:off x="966041" y="913127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EE64-EBDC-4CD3-A129-D2B00DAC464E}">
      <dsp:nvSpPr>
        <dsp:cNvPr id="0" name=""/>
        <dsp:cNvSpPr/>
      </dsp:nvSpPr>
      <dsp:spPr>
        <a:xfrm>
          <a:off x="1287329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860902"/>
        <a:ext cx="290572" cy="43585"/>
      </dsp:txXfrm>
    </dsp:sp>
    <dsp:sp modelId="{E86D2AD8-ED04-4674-9E2F-96582F561444}">
      <dsp:nvSpPr>
        <dsp:cNvPr id="0" name=""/>
        <dsp:cNvSpPr/>
      </dsp:nvSpPr>
      <dsp:spPr>
        <a:xfrm>
          <a:off x="1287329" y="913127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6FFA-59C1-4F57-AA66-3F0D4BF49CF9}">
      <dsp:nvSpPr>
        <dsp:cNvPr id="0" name=""/>
        <dsp:cNvSpPr/>
      </dsp:nvSpPr>
      <dsp:spPr>
        <a:xfrm>
          <a:off x="1608618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860902"/>
        <a:ext cx="290572" cy="43585"/>
      </dsp:txXfrm>
    </dsp:sp>
    <dsp:sp modelId="{A58B7CFC-0D7B-41FD-804A-86A04FDF632E}">
      <dsp:nvSpPr>
        <dsp:cNvPr id="0" name=""/>
        <dsp:cNvSpPr/>
      </dsp:nvSpPr>
      <dsp:spPr>
        <a:xfrm>
          <a:off x="1608618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C083-8984-4A58-9A29-103FAC96A5A4}">
      <dsp:nvSpPr>
        <dsp:cNvPr id="0" name=""/>
        <dsp:cNvSpPr/>
      </dsp:nvSpPr>
      <dsp:spPr>
        <a:xfrm>
          <a:off x="1929906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860902"/>
        <a:ext cx="290572" cy="43585"/>
      </dsp:txXfrm>
    </dsp:sp>
    <dsp:sp modelId="{960A8347-B4E2-4341-A59F-490C6034BA8E}">
      <dsp:nvSpPr>
        <dsp:cNvPr id="0" name=""/>
        <dsp:cNvSpPr/>
      </dsp:nvSpPr>
      <dsp:spPr>
        <a:xfrm>
          <a:off x="1929906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E80B-AEFC-493A-AE5E-6DEA2C2372D7}">
      <dsp:nvSpPr>
        <dsp:cNvPr id="0" name=""/>
        <dsp:cNvSpPr/>
      </dsp:nvSpPr>
      <dsp:spPr>
        <a:xfrm>
          <a:off x="2251195" y="860902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860902"/>
        <a:ext cx="290572" cy="43585"/>
      </dsp:txXfrm>
    </dsp:sp>
    <dsp:sp modelId="{ACF2AB60-5180-498E-82C2-07462E7946FA}">
      <dsp:nvSpPr>
        <dsp:cNvPr id="0" name=""/>
        <dsp:cNvSpPr/>
      </dsp:nvSpPr>
      <dsp:spPr>
        <a:xfrm>
          <a:off x="2251195" y="913127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60A9-32D5-44A5-BC57-4FCB65BBF95A}">
      <dsp:nvSpPr>
        <dsp:cNvPr id="0" name=""/>
        <dsp:cNvSpPr/>
      </dsp:nvSpPr>
      <dsp:spPr>
        <a:xfrm>
          <a:off x="2176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1232757"/>
        <a:ext cx="290572" cy="43585"/>
      </dsp:txXfrm>
    </dsp:sp>
    <dsp:sp modelId="{DE0856BE-7B74-427F-84DD-7881E6D3C695}">
      <dsp:nvSpPr>
        <dsp:cNvPr id="0" name=""/>
        <dsp:cNvSpPr/>
      </dsp:nvSpPr>
      <dsp:spPr>
        <a:xfrm>
          <a:off x="2176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BBB5-296D-413D-9F6E-DF54EAD01A11}">
      <dsp:nvSpPr>
        <dsp:cNvPr id="0" name=""/>
        <dsp:cNvSpPr/>
      </dsp:nvSpPr>
      <dsp:spPr>
        <a:xfrm>
          <a:off x="323464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1232757"/>
        <a:ext cx="290572" cy="43585"/>
      </dsp:txXfrm>
    </dsp:sp>
    <dsp:sp modelId="{121F18D5-F2A1-41E2-87EA-6796C2E6F673}">
      <dsp:nvSpPr>
        <dsp:cNvPr id="0" name=""/>
        <dsp:cNvSpPr/>
      </dsp:nvSpPr>
      <dsp:spPr>
        <a:xfrm>
          <a:off x="323464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9C8B-AE3E-4C5F-8A84-BD10AA46A50B}">
      <dsp:nvSpPr>
        <dsp:cNvPr id="0" name=""/>
        <dsp:cNvSpPr/>
      </dsp:nvSpPr>
      <dsp:spPr>
        <a:xfrm>
          <a:off x="644753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1232757"/>
        <a:ext cx="290572" cy="43585"/>
      </dsp:txXfrm>
    </dsp:sp>
    <dsp:sp modelId="{46424332-3BB0-489C-B781-C73A00441A19}">
      <dsp:nvSpPr>
        <dsp:cNvPr id="0" name=""/>
        <dsp:cNvSpPr/>
      </dsp:nvSpPr>
      <dsp:spPr>
        <a:xfrm>
          <a:off x="644753" y="1284982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E693B-7740-45F7-9214-7E27AB5814B7}">
      <dsp:nvSpPr>
        <dsp:cNvPr id="0" name=""/>
        <dsp:cNvSpPr/>
      </dsp:nvSpPr>
      <dsp:spPr>
        <a:xfrm>
          <a:off x="966041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1232757"/>
        <a:ext cx="290572" cy="43585"/>
      </dsp:txXfrm>
    </dsp:sp>
    <dsp:sp modelId="{2A405364-B6E0-4BC5-A332-C2C918A56DCB}">
      <dsp:nvSpPr>
        <dsp:cNvPr id="0" name=""/>
        <dsp:cNvSpPr/>
      </dsp:nvSpPr>
      <dsp:spPr>
        <a:xfrm>
          <a:off x="966041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982-4C9C-4040-B0D8-AF98E62C177A}">
      <dsp:nvSpPr>
        <dsp:cNvPr id="0" name=""/>
        <dsp:cNvSpPr/>
      </dsp:nvSpPr>
      <dsp:spPr>
        <a:xfrm>
          <a:off x="1287329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1232757"/>
        <a:ext cx="290572" cy="43585"/>
      </dsp:txXfrm>
    </dsp:sp>
    <dsp:sp modelId="{ADCB1C76-60C7-48B8-BDE1-B2D5AFA172FA}">
      <dsp:nvSpPr>
        <dsp:cNvPr id="0" name=""/>
        <dsp:cNvSpPr/>
      </dsp:nvSpPr>
      <dsp:spPr>
        <a:xfrm>
          <a:off x="1287329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F133-71CD-492A-9020-ECFE5A2D3E66}">
      <dsp:nvSpPr>
        <dsp:cNvPr id="0" name=""/>
        <dsp:cNvSpPr/>
      </dsp:nvSpPr>
      <dsp:spPr>
        <a:xfrm>
          <a:off x="1608618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1232757"/>
        <a:ext cx="290572" cy="43585"/>
      </dsp:txXfrm>
    </dsp:sp>
    <dsp:sp modelId="{38388F03-6D0B-4967-ABBC-A8CCF239D615}">
      <dsp:nvSpPr>
        <dsp:cNvPr id="0" name=""/>
        <dsp:cNvSpPr/>
      </dsp:nvSpPr>
      <dsp:spPr>
        <a:xfrm>
          <a:off x="1608618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6BC47-5269-47C0-A445-CEC3AA3DC907}">
      <dsp:nvSpPr>
        <dsp:cNvPr id="0" name=""/>
        <dsp:cNvSpPr/>
      </dsp:nvSpPr>
      <dsp:spPr>
        <a:xfrm>
          <a:off x="1929906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1232757"/>
        <a:ext cx="290572" cy="43585"/>
      </dsp:txXfrm>
    </dsp:sp>
    <dsp:sp modelId="{F1930F15-0262-4683-9615-DF9ACD1BE071}">
      <dsp:nvSpPr>
        <dsp:cNvPr id="0" name=""/>
        <dsp:cNvSpPr/>
      </dsp:nvSpPr>
      <dsp:spPr>
        <a:xfrm>
          <a:off x="1929906" y="1284982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E7080-8954-48CE-9BDD-75364BF225CE}">
      <dsp:nvSpPr>
        <dsp:cNvPr id="0" name=""/>
        <dsp:cNvSpPr/>
      </dsp:nvSpPr>
      <dsp:spPr>
        <a:xfrm>
          <a:off x="2251195" y="1232757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1232757"/>
        <a:ext cx="290572" cy="43585"/>
      </dsp:txXfrm>
    </dsp:sp>
    <dsp:sp modelId="{2892193E-A7DF-426C-8EC4-F884DF84E584}">
      <dsp:nvSpPr>
        <dsp:cNvPr id="0" name=""/>
        <dsp:cNvSpPr/>
      </dsp:nvSpPr>
      <dsp:spPr>
        <a:xfrm>
          <a:off x="2251195" y="1284982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4300F-7A93-4DF1-B04D-1654BB94D4FD}">
      <dsp:nvSpPr>
        <dsp:cNvPr id="0" name=""/>
        <dsp:cNvSpPr/>
      </dsp:nvSpPr>
      <dsp:spPr>
        <a:xfrm>
          <a:off x="2176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1604611"/>
        <a:ext cx="290572" cy="43585"/>
      </dsp:txXfrm>
    </dsp:sp>
    <dsp:sp modelId="{119FF80C-46FC-4450-8788-B34B92796B31}">
      <dsp:nvSpPr>
        <dsp:cNvPr id="0" name=""/>
        <dsp:cNvSpPr/>
      </dsp:nvSpPr>
      <dsp:spPr>
        <a:xfrm>
          <a:off x="2176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9281-4FFA-4316-8F01-12DCDB04407A}">
      <dsp:nvSpPr>
        <dsp:cNvPr id="0" name=""/>
        <dsp:cNvSpPr/>
      </dsp:nvSpPr>
      <dsp:spPr>
        <a:xfrm>
          <a:off x="323464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1604611"/>
        <a:ext cx="290572" cy="43585"/>
      </dsp:txXfrm>
    </dsp:sp>
    <dsp:sp modelId="{9C892E92-2892-4BA7-8B3C-6D2BB1CADF7D}">
      <dsp:nvSpPr>
        <dsp:cNvPr id="0" name=""/>
        <dsp:cNvSpPr/>
      </dsp:nvSpPr>
      <dsp:spPr>
        <a:xfrm>
          <a:off x="323464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FEE4-0AD5-4537-BA69-4E51C1FD6CCD}">
      <dsp:nvSpPr>
        <dsp:cNvPr id="0" name=""/>
        <dsp:cNvSpPr/>
      </dsp:nvSpPr>
      <dsp:spPr>
        <a:xfrm>
          <a:off x="644753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1604611"/>
        <a:ext cx="290572" cy="43585"/>
      </dsp:txXfrm>
    </dsp:sp>
    <dsp:sp modelId="{0CF9CEB6-1F2F-402B-904E-E99B2C7F8453}">
      <dsp:nvSpPr>
        <dsp:cNvPr id="0" name=""/>
        <dsp:cNvSpPr/>
      </dsp:nvSpPr>
      <dsp:spPr>
        <a:xfrm>
          <a:off x="644753" y="1656836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6C751-E688-40BB-8C41-E0D0687F8E10}">
      <dsp:nvSpPr>
        <dsp:cNvPr id="0" name=""/>
        <dsp:cNvSpPr/>
      </dsp:nvSpPr>
      <dsp:spPr>
        <a:xfrm>
          <a:off x="966041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1604611"/>
        <a:ext cx="290572" cy="43585"/>
      </dsp:txXfrm>
    </dsp:sp>
    <dsp:sp modelId="{1E811BB5-9FA8-449C-B124-ADEB1A0DFA84}">
      <dsp:nvSpPr>
        <dsp:cNvPr id="0" name=""/>
        <dsp:cNvSpPr/>
      </dsp:nvSpPr>
      <dsp:spPr>
        <a:xfrm>
          <a:off x="966041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E8B1-36F1-4513-AAED-C308B989F4D4}">
      <dsp:nvSpPr>
        <dsp:cNvPr id="0" name=""/>
        <dsp:cNvSpPr/>
      </dsp:nvSpPr>
      <dsp:spPr>
        <a:xfrm>
          <a:off x="1287329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1604611"/>
        <a:ext cx="290572" cy="43585"/>
      </dsp:txXfrm>
    </dsp:sp>
    <dsp:sp modelId="{5D7E98A6-5D22-403E-A5E9-F066FBA8AC1C}">
      <dsp:nvSpPr>
        <dsp:cNvPr id="0" name=""/>
        <dsp:cNvSpPr/>
      </dsp:nvSpPr>
      <dsp:spPr>
        <a:xfrm>
          <a:off x="1287329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6CD0-457F-4CB1-BC40-7A36B39C0F5A}">
      <dsp:nvSpPr>
        <dsp:cNvPr id="0" name=""/>
        <dsp:cNvSpPr/>
      </dsp:nvSpPr>
      <dsp:spPr>
        <a:xfrm>
          <a:off x="1608618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1604611"/>
        <a:ext cx="290572" cy="43585"/>
      </dsp:txXfrm>
    </dsp:sp>
    <dsp:sp modelId="{430C5B1E-EB24-4DAA-AFF1-D8D1202A8C57}">
      <dsp:nvSpPr>
        <dsp:cNvPr id="0" name=""/>
        <dsp:cNvSpPr/>
      </dsp:nvSpPr>
      <dsp:spPr>
        <a:xfrm>
          <a:off x="1608618" y="1656836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2D5C7-4C01-4FF7-8AB2-EF337AFAFFEB}">
      <dsp:nvSpPr>
        <dsp:cNvPr id="0" name=""/>
        <dsp:cNvSpPr/>
      </dsp:nvSpPr>
      <dsp:spPr>
        <a:xfrm>
          <a:off x="1929906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1604611"/>
        <a:ext cx="290572" cy="43585"/>
      </dsp:txXfrm>
    </dsp:sp>
    <dsp:sp modelId="{F0063227-69FC-48CB-8727-040B474A6FED}">
      <dsp:nvSpPr>
        <dsp:cNvPr id="0" name=""/>
        <dsp:cNvSpPr/>
      </dsp:nvSpPr>
      <dsp:spPr>
        <a:xfrm>
          <a:off x="1929906" y="1656836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88E6B-C748-4CAA-99B2-C95B5814426B}">
      <dsp:nvSpPr>
        <dsp:cNvPr id="0" name=""/>
        <dsp:cNvSpPr/>
      </dsp:nvSpPr>
      <dsp:spPr>
        <a:xfrm>
          <a:off x="2251195" y="1604611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1604611"/>
        <a:ext cx="290572" cy="43585"/>
      </dsp:txXfrm>
    </dsp:sp>
    <dsp:sp modelId="{C75204AD-73F2-4C0E-91A9-5DEE42C12762}">
      <dsp:nvSpPr>
        <dsp:cNvPr id="0" name=""/>
        <dsp:cNvSpPr/>
      </dsp:nvSpPr>
      <dsp:spPr>
        <a:xfrm>
          <a:off x="2251195" y="1656836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42D4-5F8C-4A7D-86A8-BD24D08ADAB1}">
      <dsp:nvSpPr>
        <dsp:cNvPr id="0" name=""/>
        <dsp:cNvSpPr/>
      </dsp:nvSpPr>
      <dsp:spPr>
        <a:xfrm>
          <a:off x="2176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1976466"/>
        <a:ext cx="290572" cy="43585"/>
      </dsp:txXfrm>
    </dsp:sp>
    <dsp:sp modelId="{F1A6C840-BE59-41B7-B4A4-EA41741752D8}">
      <dsp:nvSpPr>
        <dsp:cNvPr id="0" name=""/>
        <dsp:cNvSpPr/>
      </dsp:nvSpPr>
      <dsp:spPr>
        <a:xfrm>
          <a:off x="2176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DEB41-7E80-411E-A287-A45B8FC3B8F4}">
      <dsp:nvSpPr>
        <dsp:cNvPr id="0" name=""/>
        <dsp:cNvSpPr/>
      </dsp:nvSpPr>
      <dsp:spPr>
        <a:xfrm>
          <a:off x="323464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1976466"/>
        <a:ext cx="290572" cy="43585"/>
      </dsp:txXfrm>
    </dsp:sp>
    <dsp:sp modelId="{83F4DF2F-FA8B-4448-8BA5-8364D8F4B266}">
      <dsp:nvSpPr>
        <dsp:cNvPr id="0" name=""/>
        <dsp:cNvSpPr/>
      </dsp:nvSpPr>
      <dsp:spPr>
        <a:xfrm>
          <a:off x="323464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C77D6-E998-40C5-A7DC-12EB63A76DDE}">
      <dsp:nvSpPr>
        <dsp:cNvPr id="0" name=""/>
        <dsp:cNvSpPr/>
      </dsp:nvSpPr>
      <dsp:spPr>
        <a:xfrm>
          <a:off x="644753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1976466"/>
        <a:ext cx="290572" cy="43585"/>
      </dsp:txXfrm>
    </dsp:sp>
    <dsp:sp modelId="{4FE6E2B9-7863-4FD3-AAC0-08C8C5BC94C7}">
      <dsp:nvSpPr>
        <dsp:cNvPr id="0" name=""/>
        <dsp:cNvSpPr/>
      </dsp:nvSpPr>
      <dsp:spPr>
        <a:xfrm>
          <a:off x="644753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31F18-0076-4007-B297-0BEABEBF5BFE}">
      <dsp:nvSpPr>
        <dsp:cNvPr id="0" name=""/>
        <dsp:cNvSpPr/>
      </dsp:nvSpPr>
      <dsp:spPr>
        <a:xfrm>
          <a:off x="966041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1976466"/>
        <a:ext cx="290572" cy="43585"/>
      </dsp:txXfrm>
    </dsp:sp>
    <dsp:sp modelId="{1CF8593C-B40D-474B-90D2-394593476F34}">
      <dsp:nvSpPr>
        <dsp:cNvPr id="0" name=""/>
        <dsp:cNvSpPr/>
      </dsp:nvSpPr>
      <dsp:spPr>
        <a:xfrm>
          <a:off x="966041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D68C-7E14-4924-B96A-A6CB3F5C9ABC}">
      <dsp:nvSpPr>
        <dsp:cNvPr id="0" name=""/>
        <dsp:cNvSpPr/>
      </dsp:nvSpPr>
      <dsp:spPr>
        <a:xfrm>
          <a:off x="1287329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1976466"/>
        <a:ext cx="290572" cy="43585"/>
      </dsp:txXfrm>
    </dsp:sp>
    <dsp:sp modelId="{3A58859F-3CE8-4DFC-85C3-964102CEDE4D}">
      <dsp:nvSpPr>
        <dsp:cNvPr id="0" name=""/>
        <dsp:cNvSpPr/>
      </dsp:nvSpPr>
      <dsp:spPr>
        <a:xfrm>
          <a:off x="1287329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8AEB-EB4C-4CC3-938E-266ED8C2A19A}">
      <dsp:nvSpPr>
        <dsp:cNvPr id="0" name=""/>
        <dsp:cNvSpPr/>
      </dsp:nvSpPr>
      <dsp:spPr>
        <a:xfrm>
          <a:off x="1608618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1976466"/>
        <a:ext cx="290572" cy="43585"/>
      </dsp:txXfrm>
    </dsp:sp>
    <dsp:sp modelId="{642CC26C-4983-46D6-922E-CA3BAFC9ECF5}">
      <dsp:nvSpPr>
        <dsp:cNvPr id="0" name=""/>
        <dsp:cNvSpPr/>
      </dsp:nvSpPr>
      <dsp:spPr>
        <a:xfrm>
          <a:off x="1608618" y="2028691"/>
          <a:ext cx="290572" cy="290572"/>
        </a:xfrm>
        <a:prstGeom prst="rect">
          <a:avLst/>
        </a:prstGeom>
        <a:solidFill>
          <a:srgbClr val="77B142">
            <a:lumMod val="75000"/>
          </a:srgbClr>
        </a:solidFill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895C9-FF40-4F94-8D47-56D7CA533AC7}">
      <dsp:nvSpPr>
        <dsp:cNvPr id="0" name=""/>
        <dsp:cNvSpPr/>
      </dsp:nvSpPr>
      <dsp:spPr>
        <a:xfrm>
          <a:off x="1929906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1976466"/>
        <a:ext cx="290572" cy="43585"/>
      </dsp:txXfrm>
    </dsp:sp>
    <dsp:sp modelId="{FEC18059-ED3A-4964-B659-754BB9640CF7}">
      <dsp:nvSpPr>
        <dsp:cNvPr id="0" name=""/>
        <dsp:cNvSpPr/>
      </dsp:nvSpPr>
      <dsp:spPr>
        <a:xfrm>
          <a:off x="1929906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DA10-D69D-49CC-826A-CCA4B1A079BC}">
      <dsp:nvSpPr>
        <dsp:cNvPr id="0" name=""/>
        <dsp:cNvSpPr/>
      </dsp:nvSpPr>
      <dsp:spPr>
        <a:xfrm>
          <a:off x="2251195" y="1976466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1976466"/>
        <a:ext cx="290572" cy="43585"/>
      </dsp:txXfrm>
    </dsp:sp>
    <dsp:sp modelId="{4D8F7DAC-03EC-4B7D-A6E7-302F68B1A702}">
      <dsp:nvSpPr>
        <dsp:cNvPr id="0" name=""/>
        <dsp:cNvSpPr/>
      </dsp:nvSpPr>
      <dsp:spPr>
        <a:xfrm>
          <a:off x="2251195" y="2028691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EDBEF-7B96-4721-A74D-1B6544D82B05}">
      <dsp:nvSpPr>
        <dsp:cNvPr id="0" name=""/>
        <dsp:cNvSpPr/>
      </dsp:nvSpPr>
      <dsp:spPr>
        <a:xfrm>
          <a:off x="2176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6" y="2348320"/>
        <a:ext cx="290572" cy="43585"/>
      </dsp:txXfrm>
    </dsp:sp>
    <dsp:sp modelId="{35FE7E1C-742E-460F-99A7-09B354EBB4AB}">
      <dsp:nvSpPr>
        <dsp:cNvPr id="0" name=""/>
        <dsp:cNvSpPr/>
      </dsp:nvSpPr>
      <dsp:spPr>
        <a:xfrm>
          <a:off x="2176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5516C-FF1B-4D10-A765-A4BA96A4161A}">
      <dsp:nvSpPr>
        <dsp:cNvPr id="0" name=""/>
        <dsp:cNvSpPr/>
      </dsp:nvSpPr>
      <dsp:spPr>
        <a:xfrm>
          <a:off x="323464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23464" y="2348320"/>
        <a:ext cx="290572" cy="43585"/>
      </dsp:txXfrm>
    </dsp:sp>
    <dsp:sp modelId="{A9B25D0F-43C7-4F20-BECB-06761BE86FFE}">
      <dsp:nvSpPr>
        <dsp:cNvPr id="0" name=""/>
        <dsp:cNvSpPr/>
      </dsp:nvSpPr>
      <dsp:spPr>
        <a:xfrm>
          <a:off x="323464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ECCC-2D84-4E69-8812-DD33471E88D1}">
      <dsp:nvSpPr>
        <dsp:cNvPr id="0" name=""/>
        <dsp:cNvSpPr/>
      </dsp:nvSpPr>
      <dsp:spPr>
        <a:xfrm>
          <a:off x="644753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644753" y="2348320"/>
        <a:ext cx="290572" cy="43585"/>
      </dsp:txXfrm>
    </dsp:sp>
    <dsp:sp modelId="{653798A2-5C7D-4AA6-961C-065151530276}">
      <dsp:nvSpPr>
        <dsp:cNvPr id="0" name=""/>
        <dsp:cNvSpPr/>
      </dsp:nvSpPr>
      <dsp:spPr>
        <a:xfrm>
          <a:off x="644753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EB36B-48AA-4D63-B759-04AC489D9E79}">
      <dsp:nvSpPr>
        <dsp:cNvPr id="0" name=""/>
        <dsp:cNvSpPr/>
      </dsp:nvSpPr>
      <dsp:spPr>
        <a:xfrm>
          <a:off x="966041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66041" y="2348320"/>
        <a:ext cx="290572" cy="43585"/>
      </dsp:txXfrm>
    </dsp:sp>
    <dsp:sp modelId="{C008D4D4-CE02-4D93-A746-CE6EE19708EA}">
      <dsp:nvSpPr>
        <dsp:cNvPr id="0" name=""/>
        <dsp:cNvSpPr/>
      </dsp:nvSpPr>
      <dsp:spPr>
        <a:xfrm>
          <a:off x="966041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2B42-5348-42C3-A817-2DAAFE8DCF85}">
      <dsp:nvSpPr>
        <dsp:cNvPr id="0" name=""/>
        <dsp:cNvSpPr/>
      </dsp:nvSpPr>
      <dsp:spPr>
        <a:xfrm>
          <a:off x="1287329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287329" y="2348320"/>
        <a:ext cx="290572" cy="43585"/>
      </dsp:txXfrm>
    </dsp:sp>
    <dsp:sp modelId="{CC941D32-2B58-4578-B5FB-DA1FB6A761B7}">
      <dsp:nvSpPr>
        <dsp:cNvPr id="0" name=""/>
        <dsp:cNvSpPr/>
      </dsp:nvSpPr>
      <dsp:spPr>
        <a:xfrm>
          <a:off x="1287329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84D2-EBC2-47BB-87E0-3819A0154748}">
      <dsp:nvSpPr>
        <dsp:cNvPr id="0" name=""/>
        <dsp:cNvSpPr/>
      </dsp:nvSpPr>
      <dsp:spPr>
        <a:xfrm>
          <a:off x="1608618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608618" y="2348320"/>
        <a:ext cx="290572" cy="43585"/>
      </dsp:txXfrm>
    </dsp:sp>
    <dsp:sp modelId="{7236E151-964B-49F3-B78A-67D1E724F149}">
      <dsp:nvSpPr>
        <dsp:cNvPr id="0" name=""/>
        <dsp:cNvSpPr/>
      </dsp:nvSpPr>
      <dsp:spPr>
        <a:xfrm>
          <a:off x="1608618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CEA6-5327-4040-A9EE-AB4B2A29B841}">
      <dsp:nvSpPr>
        <dsp:cNvPr id="0" name=""/>
        <dsp:cNvSpPr/>
      </dsp:nvSpPr>
      <dsp:spPr>
        <a:xfrm>
          <a:off x="1929906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929906" y="2348320"/>
        <a:ext cx="290572" cy="43585"/>
      </dsp:txXfrm>
    </dsp:sp>
    <dsp:sp modelId="{F5A3095E-9CC7-45AA-828D-3D707801A94B}">
      <dsp:nvSpPr>
        <dsp:cNvPr id="0" name=""/>
        <dsp:cNvSpPr/>
      </dsp:nvSpPr>
      <dsp:spPr>
        <a:xfrm>
          <a:off x="1929906" y="2400545"/>
          <a:ext cx="290572" cy="29057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0C0FE-7D7F-4DAC-9DA9-FA23AABBFB4B}">
      <dsp:nvSpPr>
        <dsp:cNvPr id="0" name=""/>
        <dsp:cNvSpPr/>
      </dsp:nvSpPr>
      <dsp:spPr>
        <a:xfrm>
          <a:off x="2251195" y="2348320"/>
          <a:ext cx="290572" cy="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251195" y="2348320"/>
        <a:ext cx="290572" cy="43585"/>
      </dsp:txXfrm>
    </dsp:sp>
    <dsp:sp modelId="{7025D7EC-2F68-46DD-BA4D-DA14B19206F3}">
      <dsp:nvSpPr>
        <dsp:cNvPr id="0" name=""/>
        <dsp:cNvSpPr/>
      </dsp:nvSpPr>
      <dsp:spPr>
        <a:xfrm>
          <a:off x="2251195" y="2400545"/>
          <a:ext cx="290572" cy="29057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EEE2-6092-4CE0-B58C-240A93F68A81}">
      <dsp:nvSpPr>
        <dsp:cNvPr id="0" name=""/>
        <dsp:cNvSpPr/>
      </dsp:nvSpPr>
      <dsp:spPr>
        <a:xfrm>
          <a:off x="138514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54425"/>
        <a:ext cx="613648" cy="92047"/>
      </dsp:txXfrm>
    </dsp:sp>
    <dsp:sp modelId="{F94D9A3A-DF2D-479F-A581-3AF409991C0F}">
      <dsp:nvSpPr>
        <dsp:cNvPr id="0" name=""/>
        <dsp:cNvSpPr/>
      </dsp:nvSpPr>
      <dsp:spPr>
        <a:xfrm>
          <a:off x="138514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6750C-BF34-40C5-9DA2-207FAEE2A671}">
      <dsp:nvSpPr>
        <dsp:cNvPr id="0" name=""/>
        <dsp:cNvSpPr/>
      </dsp:nvSpPr>
      <dsp:spPr>
        <a:xfrm>
          <a:off x="817030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54425"/>
        <a:ext cx="613648" cy="92047"/>
      </dsp:txXfrm>
    </dsp:sp>
    <dsp:sp modelId="{2BEFFEFE-E89B-44CE-97B2-C5911459516A}">
      <dsp:nvSpPr>
        <dsp:cNvPr id="0" name=""/>
        <dsp:cNvSpPr/>
      </dsp:nvSpPr>
      <dsp:spPr>
        <a:xfrm>
          <a:off x="817030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F6306-43B4-4B61-8325-CAFFA09EF7AF}">
      <dsp:nvSpPr>
        <dsp:cNvPr id="0" name=""/>
        <dsp:cNvSpPr/>
      </dsp:nvSpPr>
      <dsp:spPr>
        <a:xfrm>
          <a:off x="1495546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54425"/>
        <a:ext cx="613648" cy="92047"/>
      </dsp:txXfrm>
    </dsp:sp>
    <dsp:sp modelId="{4E24A41F-DFAE-414C-8263-46BA0D9644B9}">
      <dsp:nvSpPr>
        <dsp:cNvPr id="0" name=""/>
        <dsp:cNvSpPr/>
      </dsp:nvSpPr>
      <dsp:spPr>
        <a:xfrm>
          <a:off x="1495546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1DB01-420F-4048-82BE-A592522B246D}">
      <dsp:nvSpPr>
        <dsp:cNvPr id="0" name=""/>
        <dsp:cNvSpPr/>
      </dsp:nvSpPr>
      <dsp:spPr>
        <a:xfrm>
          <a:off x="2174061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54425"/>
        <a:ext cx="613648" cy="92047"/>
      </dsp:txXfrm>
    </dsp:sp>
    <dsp:sp modelId="{4C9BBE63-8530-42C5-9322-31E6D204912C}">
      <dsp:nvSpPr>
        <dsp:cNvPr id="0" name=""/>
        <dsp:cNvSpPr/>
      </dsp:nvSpPr>
      <dsp:spPr>
        <a:xfrm>
          <a:off x="2174061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C297-9C9F-4699-B73F-D2F21C0AEE05}">
      <dsp:nvSpPr>
        <dsp:cNvPr id="0" name=""/>
        <dsp:cNvSpPr/>
      </dsp:nvSpPr>
      <dsp:spPr>
        <a:xfrm>
          <a:off x="2852577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54425"/>
        <a:ext cx="613648" cy="92047"/>
      </dsp:txXfrm>
    </dsp:sp>
    <dsp:sp modelId="{CBE549AF-9B76-41F3-8747-5CF31F60E399}">
      <dsp:nvSpPr>
        <dsp:cNvPr id="0" name=""/>
        <dsp:cNvSpPr/>
      </dsp:nvSpPr>
      <dsp:spPr>
        <a:xfrm>
          <a:off x="2852577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7DE3-B092-4692-9ED4-DE65244232E4}">
      <dsp:nvSpPr>
        <dsp:cNvPr id="0" name=""/>
        <dsp:cNvSpPr/>
      </dsp:nvSpPr>
      <dsp:spPr>
        <a:xfrm>
          <a:off x="3531093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54425"/>
        <a:ext cx="613648" cy="92047"/>
      </dsp:txXfrm>
    </dsp:sp>
    <dsp:sp modelId="{716C4235-9208-4ADE-8026-DC22BD01F4C3}">
      <dsp:nvSpPr>
        <dsp:cNvPr id="0" name=""/>
        <dsp:cNvSpPr/>
      </dsp:nvSpPr>
      <dsp:spPr>
        <a:xfrm>
          <a:off x="3531093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E96CA-599D-418E-BB14-67E17D25FBD0}">
      <dsp:nvSpPr>
        <dsp:cNvPr id="0" name=""/>
        <dsp:cNvSpPr/>
      </dsp:nvSpPr>
      <dsp:spPr>
        <a:xfrm>
          <a:off x="4209609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54425"/>
        <a:ext cx="613648" cy="92047"/>
      </dsp:txXfrm>
    </dsp:sp>
    <dsp:sp modelId="{CFAF4C16-1B54-4CDB-85E6-57091B2F25C5}">
      <dsp:nvSpPr>
        <dsp:cNvPr id="0" name=""/>
        <dsp:cNvSpPr/>
      </dsp:nvSpPr>
      <dsp:spPr>
        <a:xfrm>
          <a:off x="4209609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F7DA-7A2E-4D03-B9F7-F840DE94456A}">
      <dsp:nvSpPr>
        <dsp:cNvPr id="0" name=""/>
        <dsp:cNvSpPr/>
      </dsp:nvSpPr>
      <dsp:spPr>
        <a:xfrm>
          <a:off x="4888125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54425"/>
        <a:ext cx="613648" cy="92047"/>
      </dsp:txXfrm>
    </dsp:sp>
    <dsp:sp modelId="{B8487A07-1E42-47FB-8C69-AD96868DF9A9}">
      <dsp:nvSpPr>
        <dsp:cNvPr id="0" name=""/>
        <dsp:cNvSpPr/>
      </dsp:nvSpPr>
      <dsp:spPr>
        <a:xfrm>
          <a:off x="4888125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F154-65B1-4ED3-B187-D0883FD67C6A}">
      <dsp:nvSpPr>
        <dsp:cNvPr id="0" name=""/>
        <dsp:cNvSpPr/>
      </dsp:nvSpPr>
      <dsp:spPr>
        <a:xfrm>
          <a:off x="138514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839729"/>
        <a:ext cx="613648" cy="92047"/>
      </dsp:txXfrm>
    </dsp:sp>
    <dsp:sp modelId="{5B1F219A-A8EF-4999-A84C-F62ED952BBEF}">
      <dsp:nvSpPr>
        <dsp:cNvPr id="0" name=""/>
        <dsp:cNvSpPr/>
      </dsp:nvSpPr>
      <dsp:spPr>
        <a:xfrm>
          <a:off x="138514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04BBB-2B03-418B-BD69-294713BCFA18}">
      <dsp:nvSpPr>
        <dsp:cNvPr id="0" name=""/>
        <dsp:cNvSpPr/>
      </dsp:nvSpPr>
      <dsp:spPr>
        <a:xfrm>
          <a:off x="817030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839729"/>
        <a:ext cx="613648" cy="92047"/>
      </dsp:txXfrm>
    </dsp:sp>
    <dsp:sp modelId="{EEAD0C8C-010C-4064-AD1E-D6C6C97EF614}">
      <dsp:nvSpPr>
        <dsp:cNvPr id="0" name=""/>
        <dsp:cNvSpPr/>
      </dsp:nvSpPr>
      <dsp:spPr>
        <a:xfrm>
          <a:off x="817030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F3950-820C-4883-9C40-189B06F26AF6}">
      <dsp:nvSpPr>
        <dsp:cNvPr id="0" name=""/>
        <dsp:cNvSpPr/>
      </dsp:nvSpPr>
      <dsp:spPr>
        <a:xfrm>
          <a:off x="1495546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839729"/>
        <a:ext cx="613648" cy="92047"/>
      </dsp:txXfrm>
    </dsp:sp>
    <dsp:sp modelId="{974F3838-B536-4B0C-B47D-AA094CC90E00}">
      <dsp:nvSpPr>
        <dsp:cNvPr id="0" name=""/>
        <dsp:cNvSpPr/>
      </dsp:nvSpPr>
      <dsp:spPr>
        <a:xfrm>
          <a:off x="1495546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088E-5339-433C-A0B2-2C90B101E874}">
      <dsp:nvSpPr>
        <dsp:cNvPr id="0" name=""/>
        <dsp:cNvSpPr/>
      </dsp:nvSpPr>
      <dsp:spPr>
        <a:xfrm>
          <a:off x="2174061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839729"/>
        <a:ext cx="613648" cy="92047"/>
      </dsp:txXfrm>
    </dsp:sp>
    <dsp:sp modelId="{CBB91570-774E-4A37-AF8E-229E0F81AB43}">
      <dsp:nvSpPr>
        <dsp:cNvPr id="0" name=""/>
        <dsp:cNvSpPr/>
      </dsp:nvSpPr>
      <dsp:spPr>
        <a:xfrm>
          <a:off x="2174061" y="950020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F686E-56F3-4409-9864-8CEE98943ACD}">
      <dsp:nvSpPr>
        <dsp:cNvPr id="0" name=""/>
        <dsp:cNvSpPr/>
      </dsp:nvSpPr>
      <dsp:spPr>
        <a:xfrm>
          <a:off x="2852577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839729"/>
        <a:ext cx="613648" cy="92047"/>
      </dsp:txXfrm>
    </dsp:sp>
    <dsp:sp modelId="{4D7A25FC-E829-488A-9E96-D69C6161AE80}">
      <dsp:nvSpPr>
        <dsp:cNvPr id="0" name=""/>
        <dsp:cNvSpPr/>
      </dsp:nvSpPr>
      <dsp:spPr>
        <a:xfrm>
          <a:off x="2852577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B4A75-58E2-4F7E-8C2A-28F815F98BBE}">
      <dsp:nvSpPr>
        <dsp:cNvPr id="0" name=""/>
        <dsp:cNvSpPr/>
      </dsp:nvSpPr>
      <dsp:spPr>
        <a:xfrm>
          <a:off x="3531093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839729"/>
        <a:ext cx="613648" cy="92047"/>
      </dsp:txXfrm>
    </dsp:sp>
    <dsp:sp modelId="{5FD9D9A5-915E-489F-A45C-CFF14007B8D6}">
      <dsp:nvSpPr>
        <dsp:cNvPr id="0" name=""/>
        <dsp:cNvSpPr/>
      </dsp:nvSpPr>
      <dsp:spPr>
        <a:xfrm>
          <a:off x="3531093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E643B-A6D6-4EED-9D55-20742244C48A}">
      <dsp:nvSpPr>
        <dsp:cNvPr id="0" name=""/>
        <dsp:cNvSpPr/>
      </dsp:nvSpPr>
      <dsp:spPr>
        <a:xfrm>
          <a:off x="4209609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839729"/>
        <a:ext cx="613648" cy="92047"/>
      </dsp:txXfrm>
    </dsp:sp>
    <dsp:sp modelId="{23A0FE8C-5C88-486C-97A3-D12410EE0481}">
      <dsp:nvSpPr>
        <dsp:cNvPr id="0" name=""/>
        <dsp:cNvSpPr/>
      </dsp:nvSpPr>
      <dsp:spPr>
        <a:xfrm>
          <a:off x="4209609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764E7-CD24-4F8B-9DC6-02CD264D06BE}">
      <dsp:nvSpPr>
        <dsp:cNvPr id="0" name=""/>
        <dsp:cNvSpPr/>
      </dsp:nvSpPr>
      <dsp:spPr>
        <a:xfrm>
          <a:off x="4888125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839729"/>
        <a:ext cx="613648" cy="92047"/>
      </dsp:txXfrm>
    </dsp:sp>
    <dsp:sp modelId="{43634879-2EC4-45DD-96D8-ACD97B4B43BE}">
      <dsp:nvSpPr>
        <dsp:cNvPr id="0" name=""/>
        <dsp:cNvSpPr/>
      </dsp:nvSpPr>
      <dsp:spPr>
        <a:xfrm>
          <a:off x="4888125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485D-497A-4E12-97F8-C66F8B766055}">
      <dsp:nvSpPr>
        <dsp:cNvPr id="0" name=""/>
        <dsp:cNvSpPr/>
      </dsp:nvSpPr>
      <dsp:spPr>
        <a:xfrm>
          <a:off x="138514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1625033"/>
        <a:ext cx="613648" cy="92047"/>
      </dsp:txXfrm>
    </dsp:sp>
    <dsp:sp modelId="{0419FD77-1E36-4930-AA13-8C42610BCE4B}">
      <dsp:nvSpPr>
        <dsp:cNvPr id="0" name=""/>
        <dsp:cNvSpPr/>
      </dsp:nvSpPr>
      <dsp:spPr>
        <a:xfrm>
          <a:off x="138514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781F-7283-4C90-9A17-E19CBCC3AB34}">
      <dsp:nvSpPr>
        <dsp:cNvPr id="0" name=""/>
        <dsp:cNvSpPr/>
      </dsp:nvSpPr>
      <dsp:spPr>
        <a:xfrm>
          <a:off x="817030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1625033"/>
        <a:ext cx="613648" cy="92047"/>
      </dsp:txXfrm>
    </dsp:sp>
    <dsp:sp modelId="{A706B044-F869-4203-874D-FB055161079D}">
      <dsp:nvSpPr>
        <dsp:cNvPr id="0" name=""/>
        <dsp:cNvSpPr/>
      </dsp:nvSpPr>
      <dsp:spPr>
        <a:xfrm>
          <a:off x="817030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76283-F2A3-4105-AC81-03933F9474D1}">
      <dsp:nvSpPr>
        <dsp:cNvPr id="0" name=""/>
        <dsp:cNvSpPr/>
      </dsp:nvSpPr>
      <dsp:spPr>
        <a:xfrm>
          <a:off x="1495546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1625033"/>
        <a:ext cx="613648" cy="92047"/>
      </dsp:txXfrm>
    </dsp:sp>
    <dsp:sp modelId="{B77BB411-7DF8-41E7-B838-4867C49FEB20}">
      <dsp:nvSpPr>
        <dsp:cNvPr id="0" name=""/>
        <dsp:cNvSpPr/>
      </dsp:nvSpPr>
      <dsp:spPr>
        <a:xfrm>
          <a:off x="1495546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79FE-2667-4A67-8FB7-1A0824DCD22F}">
      <dsp:nvSpPr>
        <dsp:cNvPr id="0" name=""/>
        <dsp:cNvSpPr/>
      </dsp:nvSpPr>
      <dsp:spPr>
        <a:xfrm>
          <a:off x="2174061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1625033"/>
        <a:ext cx="613648" cy="92047"/>
      </dsp:txXfrm>
    </dsp:sp>
    <dsp:sp modelId="{F11ADBC3-AB41-4AD6-B620-9357A7868373}">
      <dsp:nvSpPr>
        <dsp:cNvPr id="0" name=""/>
        <dsp:cNvSpPr/>
      </dsp:nvSpPr>
      <dsp:spPr>
        <a:xfrm>
          <a:off x="2174061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EE64-EBDC-4CD3-A129-D2B00DAC464E}">
      <dsp:nvSpPr>
        <dsp:cNvPr id="0" name=""/>
        <dsp:cNvSpPr/>
      </dsp:nvSpPr>
      <dsp:spPr>
        <a:xfrm>
          <a:off x="2852577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1625033"/>
        <a:ext cx="613648" cy="92047"/>
      </dsp:txXfrm>
    </dsp:sp>
    <dsp:sp modelId="{E86D2AD8-ED04-4674-9E2F-96582F561444}">
      <dsp:nvSpPr>
        <dsp:cNvPr id="0" name=""/>
        <dsp:cNvSpPr/>
      </dsp:nvSpPr>
      <dsp:spPr>
        <a:xfrm>
          <a:off x="2852577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6FFA-59C1-4F57-AA66-3F0D4BF49CF9}">
      <dsp:nvSpPr>
        <dsp:cNvPr id="0" name=""/>
        <dsp:cNvSpPr/>
      </dsp:nvSpPr>
      <dsp:spPr>
        <a:xfrm>
          <a:off x="3531093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1625033"/>
        <a:ext cx="613648" cy="92047"/>
      </dsp:txXfrm>
    </dsp:sp>
    <dsp:sp modelId="{A58B7CFC-0D7B-41FD-804A-86A04FDF632E}">
      <dsp:nvSpPr>
        <dsp:cNvPr id="0" name=""/>
        <dsp:cNvSpPr/>
      </dsp:nvSpPr>
      <dsp:spPr>
        <a:xfrm>
          <a:off x="3531093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C083-8984-4A58-9A29-103FAC96A5A4}">
      <dsp:nvSpPr>
        <dsp:cNvPr id="0" name=""/>
        <dsp:cNvSpPr/>
      </dsp:nvSpPr>
      <dsp:spPr>
        <a:xfrm>
          <a:off x="4209609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1625033"/>
        <a:ext cx="613648" cy="92047"/>
      </dsp:txXfrm>
    </dsp:sp>
    <dsp:sp modelId="{960A8347-B4E2-4341-A59F-490C6034BA8E}">
      <dsp:nvSpPr>
        <dsp:cNvPr id="0" name=""/>
        <dsp:cNvSpPr/>
      </dsp:nvSpPr>
      <dsp:spPr>
        <a:xfrm>
          <a:off x="4209609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E80B-AEFC-493A-AE5E-6DEA2C2372D7}">
      <dsp:nvSpPr>
        <dsp:cNvPr id="0" name=""/>
        <dsp:cNvSpPr/>
      </dsp:nvSpPr>
      <dsp:spPr>
        <a:xfrm>
          <a:off x="4888125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1625033"/>
        <a:ext cx="613648" cy="92047"/>
      </dsp:txXfrm>
    </dsp:sp>
    <dsp:sp modelId="{ACF2AB60-5180-498E-82C2-07462E7946FA}">
      <dsp:nvSpPr>
        <dsp:cNvPr id="0" name=""/>
        <dsp:cNvSpPr/>
      </dsp:nvSpPr>
      <dsp:spPr>
        <a:xfrm>
          <a:off x="4888125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60A9-32D5-44A5-BC57-4FCB65BBF95A}">
      <dsp:nvSpPr>
        <dsp:cNvPr id="0" name=""/>
        <dsp:cNvSpPr/>
      </dsp:nvSpPr>
      <dsp:spPr>
        <a:xfrm>
          <a:off x="138514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2410338"/>
        <a:ext cx="613648" cy="92047"/>
      </dsp:txXfrm>
    </dsp:sp>
    <dsp:sp modelId="{DE0856BE-7B74-427F-84DD-7881E6D3C695}">
      <dsp:nvSpPr>
        <dsp:cNvPr id="0" name=""/>
        <dsp:cNvSpPr/>
      </dsp:nvSpPr>
      <dsp:spPr>
        <a:xfrm>
          <a:off x="138514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BBB5-296D-413D-9F6E-DF54EAD01A11}">
      <dsp:nvSpPr>
        <dsp:cNvPr id="0" name=""/>
        <dsp:cNvSpPr/>
      </dsp:nvSpPr>
      <dsp:spPr>
        <a:xfrm>
          <a:off x="817030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2410338"/>
        <a:ext cx="613648" cy="92047"/>
      </dsp:txXfrm>
    </dsp:sp>
    <dsp:sp modelId="{121F18D5-F2A1-41E2-87EA-6796C2E6F673}">
      <dsp:nvSpPr>
        <dsp:cNvPr id="0" name=""/>
        <dsp:cNvSpPr/>
      </dsp:nvSpPr>
      <dsp:spPr>
        <a:xfrm>
          <a:off x="817030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9C8B-AE3E-4C5F-8A84-BD10AA46A50B}">
      <dsp:nvSpPr>
        <dsp:cNvPr id="0" name=""/>
        <dsp:cNvSpPr/>
      </dsp:nvSpPr>
      <dsp:spPr>
        <a:xfrm>
          <a:off x="1495546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2410338"/>
        <a:ext cx="613648" cy="92047"/>
      </dsp:txXfrm>
    </dsp:sp>
    <dsp:sp modelId="{46424332-3BB0-489C-B781-C73A00441A19}">
      <dsp:nvSpPr>
        <dsp:cNvPr id="0" name=""/>
        <dsp:cNvSpPr/>
      </dsp:nvSpPr>
      <dsp:spPr>
        <a:xfrm>
          <a:off x="1495546" y="2520629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E693B-7740-45F7-9214-7E27AB5814B7}">
      <dsp:nvSpPr>
        <dsp:cNvPr id="0" name=""/>
        <dsp:cNvSpPr/>
      </dsp:nvSpPr>
      <dsp:spPr>
        <a:xfrm>
          <a:off x="2174061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2410338"/>
        <a:ext cx="613648" cy="92047"/>
      </dsp:txXfrm>
    </dsp:sp>
    <dsp:sp modelId="{2A405364-B6E0-4BC5-A332-C2C918A56DCB}">
      <dsp:nvSpPr>
        <dsp:cNvPr id="0" name=""/>
        <dsp:cNvSpPr/>
      </dsp:nvSpPr>
      <dsp:spPr>
        <a:xfrm>
          <a:off x="2174061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982-4C9C-4040-B0D8-AF98E62C177A}">
      <dsp:nvSpPr>
        <dsp:cNvPr id="0" name=""/>
        <dsp:cNvSpPr/>
      </dsp:nvSpPr>
      <dsp:spPr>
        <a:xfrm>
          <a:off x="2852577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2410338"/>
        <a:ext cx="613648" cy="92047"/>
      </dsp:txXfrm>
    </dsp:sp>
    <dsp:sp modelId="{ADCB1C76-60C7-48B8-BDE1-B2D5AFA172FA}">
      <dsp:nvSpPr>
        <dsp:cNvPr id="0" name=""/>
        <dsp:cNvSpPr/>
      </dsp:nvSpPr>
      <dsp:spPr>
        <a:xfrm>
          <a:off x="2852577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F133-71CD-492A-9020-ECFE5A2D3E66}">
      <dsp:nvSpPr>
        <dsp:cNvPr id="0" name=""/>
        <dsp:cNvSpPr/>
      </dsp:nvSpPr>
      <dsp:spPr>
        <a:xfrm>
          <a:off x="3531093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2410338"/>
        <a:ext cx="613648" cy="92047"/>
      </dsp:txXfrm>
    </dsp:sp>
    <dsp:sp modelId="{38388F03-6D0B-4967-ABBC-A8CCF239D615}">
      <dsp:nvSpPr>
        <dsp:cNvPr id="0" name=""/>
        <dsp:cNvSpPr/>
      </dsp:nvSpPr>
      <dsp:spPr>
        <a:xfrm>
          <a:off x="3531093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6BC47-5269-47C0-A445-CEC3AA3DC907}">
      <dsp:nvSpPr>
        <dsp:cNvPr id="0" name=""/>
        <dsp:cNvSpPr/>
      </dsp:nvSpPr>
      <dsp:spPr>
        <a:xfrm>
          <a:off x="4209609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2410338"/>
        <a:ext cx="613648" cy="92047"/>
      </dsp:txXfrm>
    </dsp:sp>
    <dsp:sp modelId="{F1930F15-0262-4683-9615-DF9ACD1BE071}">
      <dsp:nvSpPr>
        <dsp:cNvPr id="0" name=""/>
        <dsp:cNvSpPr/>
      </dsp:nvSpPr>
      <dsp:spPr>
        <a:xfrm>
          <a:off x="4209609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E7080-8954-48CE-9BDD-75364BF225CE}">
      <dsp:nvSpPr>
        <dsp:cNvPr id="0" name=""/>
        <dsp:cNvSpPr/>
      </dsp:nvSpPr>
      <dsp:spPr>
        <a:xfrm>
          <a:off x="4888125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2410338"/>
        <a:ext cx="613648" cy="92047"/>
      </dsp:txXfrm>
    </dsp:sp>
    <dsp:sp modelId="{2892193E-A7DF-426C-8EC4-F884DF84E584}">
      <dsp:nvSpPr>
        <dsp:cNvPr id="0" name=""/>
        <dsp:cNvSpPr/>
      </dsp:nvSpPr>
      <dsp:spPr>
        <a:xfrm>
          <a:off x="4888125" y="2520629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4300F-7A93-4DF1-B04D-1654BB94D4FD}">
      <dsp:nvSpPr>
        <dsp:cNvPr id="0" name=""/>
        <dsp:cNvSpPr/>
      </dsp:nvSpPr>
      <dsp:spPr>
        <a:xfrm>
          <a:off x="138514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195642"/>
        <a:ext cx="613648" cy="92047"/>
      </dsp:txXfrm>
    </dsp:sp>
    <dsp:sp modelId="{119FF80C-46FC-4450-8788-B34B92796B31}">
      <dsp:nvSpPr>
        <dsp:cNvPr id="0" name=""/>
        <dsp:cNvSpPr/>
      </dsp:nvSpPr>
      <dsp:spPr>
        <a:xfrm>
          <a:off x="138514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9281-4FFA-4316-8F01-12DCDB04407A}">
      <dsp:nvSpPr>
        <dsp:cNvPr id="0" name=""/>
        <dsp:cNvSpPr/>
      </dsp:nvSpPr>
      <dsp:spPr>
        <a:xfrm>
          <a:off x="817030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195642"/>
        <a:ext cx="613648" cy="92047"/>
      </dsp:txXfrm>
    </dsp:sp>
    <dsp:sp modelId="{9C892E92-2892-4BA7-8B3C-6D2BB1CADF7D}">
      <dsp:nvSpPr>
        <dsp:cNvPr id="0" name=""/>
        <dsp:cNvSpPr/>
      </dsp:nvSpPr>
      <dsp:spPr>
        <a:xfrm>
          <a:off x="817030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FEE4-0AD5-4537-BA69-4E51C1FD6CCD}">
      <dsp:nvSpPr>
        <dsp:cNvPr id="0" name=""/>
        <dsp:cNvSpPr/>
      </dsp:nvSpPr>
      <dsp:spPr>
        <a:xfrm>
          <a:off x="1495546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195642"/>
        <a:ext cx="613648" cy="92047"/>
      </dsp:txXfrm>
    </dsp:sp>
    <dsp:sp modelId="{0CF9CEB6-1F2F-402B-904E-E99B2C7F8453}">
      <dsp:nvSpPr>
        <dsp:cNvPr id="0" name=""/>
        <dsp:cNvSpPr/>
      </dsp:nvSpPr>
      <dsp:spPr>
        <a:xfrm>
          <a:off x="1495546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6C751-E688-40BB-8C41-E0D0687F8E10}">
      <dsp:nvSpPr>
        <dsp:cNvPr id="0" name=""/>
        <dsp:cNvSpPr/>
      </dsp:nvSpPr>
      <dsp:spPr>
        <a:xfrm>
          <a:off x="2174061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195642"/>
        <a:ext cx="613648" cy="92047"/>
      </dsp:txXfrm>
    </dsp:sp>
    <dsp:sp modelId="{1E811BB5-9FA8-449C-B124-ADEB1A0DFA84}">
      <dsp:nvSpPr>
        <dsp:cNvPr id="0" name=""/>
        <dsp:cNvSpPr/>
      </dsp:nvSpPr>
      <dsp:spPr>
        <a:xfrm>
          <a:off x="2174061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E8B1-36F1-4513-AAED-C308B989F4D4}">
      <dsp:nvSpPr>
        <dsp:cNvPr id="0" name=""/>
        <dsp:cNvSpPr/>
      </dsp:nvSpPr>
      <dsp:spPr>
        <a:xfrm>
          <a:off x="2852577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195642"/>
        <a:ext cx="613648" cy="92047"/>
      </dsp:txXfrm>
    </dsp:sp>
    <dsp:sp modelId="{5D7E98A6-5D22-403E-A5E9-F066FBA8AC1C}">
      <dsp:nvSpPr>
        <dsp:cNvPr id="0" name=""/>
        <dsp:cNvSpPr/>
      </dsp:nvSpPr>
      <dsp:spPr>
        <a:xfrm>
          <a:off x="2852577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6CD0-457F-4CB1-BC40-7A36B39C0F5A}">
      <dsp:nvSpPr>
        <dsp:cNvPr id="0" name=""/>
        <dsp:cNvSpPr/>
      </dsp:nvSpPr>
      <dsp:spPr>
        <a:xfrm>
          <a:off x="3531093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195642"/>
        <a:ext cx="613648" cy="92047"/>
      </dsp:txXfrm>
    </dsp:sp>
    <dsp:sp modelId="{430C5B1E-EB24-4DAA-AFF1-D8D1202A8C57}">
      <dsp:nvSpPr>
        <dsp:cNvPr id="0" name=""/>
        <dsp:cNvSpPr/>
      </dsp:nvSpPr>
      <dsp:spPr>
        <a:xfrm>
          <a:off x="3531093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2D5C7-4C01-4FF7-8AB2-EF337AFAFFEB}">
      <dsp:nvSpPr>
        <dsp:cNvPr id="0" name=""/>
        <dsp:cNvSpPr/>
      </dsp:nvSpPr>
      <dsp:spPr>
        <a:xfrm>
          <a:off x="4209609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195642"/>
        <a:ext cx="613648" cy="92047"/>
      </dsp:txXfrm>
    </dsp:sp>
    <dsp:sp modelId="{F0063227-69FC-48CB-8727-040B474A6FED}">
      <dsp:nvSpPr>
        <dsp:cNvPr id="0" name=""/>
        <dsp:cNvSpPr/>
      </dsp:nvSpPr>
      <dsp:spPr>
        <a:xfrm>
          <a:off x="4209609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88E6B-C748-4CAA-99B2-C95B5814426B}">
      <dsp:nvSpPr>
        <dsp:cNvPr id="0" name=""/>
        <dsp:cNvSpPr/>
      </dsp:nvSpPr>
      <dsp:spPr>
        <a:xfrm>
          <a:off x="4888125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195642"/>
        <a:ext cx="613648" cy="92047"/>
      </dsp:txXfrm>
    </dsp:sp>
    <dsp:sp modelId="{C75204AD-73F2-4C0E-91A9-5DEE42C12762}">
      <dsp:nvSpPr>
        <dsp:cNvPr id="0" name=""/>
        <dsp:cNvSpPr/>
      </dsp:nvSpPr>
      <dsp:spPr>
        <a:xfrm>
          <a:off x="4888125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42D4-5F8C-4A7D-86A8-BD24D08ADAB1}">
      <dsp:nvSpPr>
        <dsp:cNvPr id="0" name=""/>
        <dsp:cNvSpPr/>
      </dsp:nvSpPr>
      <dsp:spPr>
        <a:xfrm>
          <a:off x="138514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980946"/>
        <a:ext cx="613648" cy="92047"/>
      </dsp:txXfrm>
    </dsp:sp>
    <dsp:sp modelId="{F1A6C840-BE59-41B7-B4A4-EA41741752D8}">
      <dsp:nvSpPr>
        <dsp:cNvPr id="0" name=""/>
        <dsp:cNvSpPr/>
      </dsp:nvSpPr>
      <dsp:spPr>
        <a:xfrm>
          <a:off x="138514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DEB41-7E80-411E-A287-A45B8FC3B8F4}">
      <dsp:nvSpPr>
        <dsp:cNvPr id="0" name=""/>
        <dsp:cNvSpPr/>
      </dsp:nvSpPr>
      <dsp:spPr>
        <a:xfrm>
          <a:off x="817030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980946"/>
        <a:ext cx="613648" cy="92047"/>
      </dsp:txXfrm>
    </dsp:sp>
    <dsp:sp modelId="{83F4DF2F-FA8B-4448-8BA5-8364D8F4B266}">
      <dsp:nvSpPr>
        <dsp:cNvPr id="0" name=""/>
        <dsp:cNvSpPr/>
      </dsp:nvSpPr>
      <dsp:spPr>
        <a:xfrm>
          <a:off x="817030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C77D6-E998-40C5-A7DC-12EB63A76DDE}">
      <dsp:nvSpPr>
        <dsp:cNvPr id="0" name=""/>
        <dsp:cNvSpPr/>
      </dsp:nvSpPr>
      <dsp:spPr>
        <a:xfrm>
          <a:off x="1495546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980946"/>
        <a:ext cx="613648" cy="92047"/>
      </dsp:txXfrm>
    </dsp:sp>
    <dsp:sp modelId="{4FE6E2B9-7863-4FD3-AAC0-08C8C5BC94C7}">
      <dsp:nvSpPr>
        <dsp:cNvPr id="0" name=""/>
        <dsp:cNvSpPr/>
      </dsp:nvSpPr>
      <dsp:spPr>
        <a:xfrm>
          <a:off x="1495546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31F18-0076-4007-B297-0BEABEBF5BFE}">
      <dsp:nvSpPr>
        <dsp:cNvPr id="0" name=""/>
        <dsp:cNvSpPr/>
      </dsp:nvSpPr>
      <dsp:spPr>
        <a:xfrm>
          <a:off x="2174061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980946"/>
        <a:ext cx="613648" cy="92047"/>
      </dsp:txXfrm>
    </dsp:sp>
    <dsp:sp modelId="{1CF8593C-B40D-474B-90D2-394593476F34}">
      <dsp:nvSpPr>
        <dsp:cNvPr id="0" name=""/>
        <dsp:cNvSpPr/>
      </dsp:nvSpPr>
      <dsp:spPr>
        <a:xfrm>
          <a:off x="2174061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D68C-7E14-4924-B96A-A6CB3F5C9ABC}">
      <dsp:nvSpPr>
        <dsp:cNvPr id="0" name=""/>
        <dsp:cNvSpPr/>
      </dsp:nvSpPr>
      <dsp:spPr>
        <a:xfrm>
          <a:off x="2852577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980946"/>
        <a:ext cx="613648" cy="92047"/>
      </dsp:txXfrm>
    </dsp:sp>
    <dsp:sp modelId="{3A58859F-3CE8-4DFC-85C3-964102CEDE4D}">
      <dsp:nvSpPr>
        <dsp:cNvPr id="0" name=""/>
        <dsp:cNvSpPr/>
      </dsp:nvSpPr>
      <dsp:spPr>
        <a:xfrm>
          <a:off x="2852577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8AEB-EB4C-4CC3-938E-266ED8C2A19A}">
      <dsp:nvSpPr>
        <dsp:cNvPr id="0" name=""/>
        <dsp:cNvSpPr/>
      </dsp:nvSpPr>
      <dsp:spPr>
        <a:xfrm>
          <a:off x="3531093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980946"/>
        <a:ext cx="613648" cy="92047"/>
      </dsp:txXfrm>
    </dsp:sp>
    <dsp:sp modelId="{642CC26C-4983-46D6-922E-CA3BAFC9ECF5}">
      <dsp:nvSpPr>
        <dsp:cNvPr id="0" name=""/>
        <dsp:cNvSpPr/>
      </dsp:nvSpPr>
      <dsp:spPr>
        <a:xfrm>
          <a:off x="3531093" y="4091238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895C9-FF40-4F94-8D47-56D7CA533AC7}">
      <dsp:nvSpPr>
        <dsp:cNvPr id="0" name=""/>
        <dsp:cNvSpPr/>
      </dsp:nvSpPr>
      <dsp:spPr>
        <a:xfrm>
          <a:off x="4209609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980946"/>
        <a:ext cx="613648" cy="92047"/>
      </dsp:txXfrm>
    </dsp:sp>
    <dsp:sp modelId="{FEC18059-ED3A-4964-B659-754BB9640CF7}">
      <dsp:nvSpPr>
        <dsp:cNvPr id="0" name=""/>
        <dsp:cNvSpPr/>
      </dsp:nvSpPr>
      <dsp:spPr>
        <a:xfrm>
          <a:off x="4209609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DA10-D69D-49CC-826A-CCA4B1A079BC}">
      <dsp:nvSpPr>
        <dsp:cNvPr id="0" name=""/>
        <dsp:cNvSpPr/>
      </dsp:nvSpPr>
      <dsp:spPr>
        <a:xfrm>
          <a:off x="4888125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980946"/>
        <a:ext cx="613648" cy="92047"/>
      </dsp:txXfrm>
    </dsp:sp>
    <dsp:sp modelId="{4D8F7DAC-03EC-4B7D-A6E7-302F68B1A702}">
      <dsp:nvSpPr>
        <dsp:cNvPr id="0" name=""/>
        <dsp:cNvSpPr/>
      </dsp:nvSpPr>
      <dsp:spPr>
        <a:xfrm>
          <a:off x="4888125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EDBEF-7B96-4721-A74D-1B6544D82B05}">
      <dsp:nvSpPr>
        <dsp:cNvPr id="0" name=""/>
        <dsp:cNvSpPr/>
      </dsp:nvSpPr>
      <dsp:spPr>
        <a:xfrm>
          <a:off x="138514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4766251"/>
        <a:ext cx="613648" cy="92047"/>
      </dsp:txXfrm>
    </dsp:sp>
    <dsp:sp modelId="{35FE7E1C-742E-460F-99A7-09B354EBB4AB}">
      <dsp:nvSpPr>
        <dsp:cNvPr id="0" name=""/>
        <dsp:cNvSpPr/>
      </dsp:nvSpPr>
      <dsp:spPr>
        <a:xfrm>
          <a:off x="138514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5516C-FF1B-4D10-A765-A4BA96A4161A}">
      <dsp:nvSpPr>
        <dsp:cNvPr id="0" name=""/>
        <dsp:cNvSpPr/>
      </dsp:nvSpPr>
      <dsp:spPr>
        <a:xfrm>
          <a:off x="817030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4766251"/>
        <a:ext cx="613648" cy="92047"/>
      </dsp:txXfrm>
    </dsp:sp>
    <dsp:sp modelId="{A9B25D0F-43C7-4F20-BECB-06761BE86FFE}">
      <dsp:nvSpPr>
        <dsp:cNvPr id="0" name=""/>
        <dsp:cNvSpPr/>
      </dsp:nvSpPr>
      <dsp:spPr>
        <a:xfrm>
          <a:off x="817030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ECCC-2D84-4E69-8812-DD33471E88D1}">
      <dsp:nvSpPr>
        <dsp:cNvPr id="0" name=""/>
        <dsp:cNvSpPr/>
      </dsp:nvSpPr>
      <dsp:spPr>
        <a:xfrm>
          <a:off x="1495546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4766251"/>
        <a:ext cx="613648" cy="92047"/>
      </dsp:txXfrm>
    </dsp:sp>
    <dsp:sp modelId="{653798A2-5C7D-4AA6-961C-065151530276}">
      <dsp:nvSpPr>
        <dsp:cNvPr id="0" name=""/>
        <dsp:cNvSpPr/>
      </dsp:nvSpPr>
      <dsp:spPr>
        <a:xfrm>
          <a:off x="1495546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EB36B-48AA-4D63-B759-04AC489D9E79}">
      <dsp:nvSpPr>
        <dsp:cNvPr id="0" name=""/>
        <dsp:cNvSpPr/>
      </dsp:nvSpPr>
      <dsp:spPr>
        <a:xfrm>
          <a:off x="2174061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4766251"/>
        <a:ext cx="613648" cy="92047"/>
      </dsp:txXfrm>
    </dsp:sp>
    <dsp:sp modelId="{C008D4D4-CE02-4D93-A746-CE6EE19708EA}">
      <dsp:nvSpPr>
        <dsp:cNvPr id="0" name=""/>
        <dsp:cNvSpPr/>
      </dsp:nvSpPr>
      <dsp:spPr>
        <a:xfrm>
          <a:off x="2174061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2B42-5348-42C3-A817-2DAAFE8DCF85}">
      <dsp:nvSpPr>
        <dsp:cNvPr id="0" name=""/>
        <dsp:cNvSpPr/>
      </dsp:nvSpPr>
      <dsp:spPr>
        <a:xfrm>
          <a:off x="2852577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4766251"/>
        <a:ext cx="613648" cy="92047"/>
      </dsp:txXfrm>
    </dsp:sp>
    <dsp:sp modelId="{CC941D32-2B58-4578-B5FB-DA1FB6A761B7}">
      <dsp:nvSpPr>
        <dsp:cNvPr id="0" name=""/>
        <dsp:cNvSpPr/>
      </dsp:nvSpPr>
      <dsp:spPr>
        <a:xfrm>
          <a:off x="2852577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84D2-EBC2-47BB-87E0-3819A0154748}">
      <dsp:nvSpPr>
        <dsp:cNvPr id="0" name=""/>
        <dsp:cNvSpPr/>
      </dsp:nvSpPr>
      <dsp:spPr>
        <a:xfrm>
          <a:off x="3531093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4766251"/>
        <a:ext cx="613648" cy="92047"/>
      </dsp:txXfrm>
    </dsp:sp>
    <dsp:sp modelId="{7236E151-964B-49F3-B78A-67D1E724F149}">
      <dsp:nvSpPr>
        <dsp:cNvPr id="0" name=""/>
        <dsp:cNvSpPr/>
      </dsp:nvSpPr>
      <dsp:spPr>
        <a:xfrm>
          <a:off x="3531093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CEA6-5327-4040-A9EE-AB4B2A29B841}">
      <dsp:nvSpPr>
        <dsp:cNvPr id="0" name=""/>
        <dsp:cNvSpPr/>
      </dsp:nvSpPr>
      <dsp:spPr>
        <a:xfrm>
          <a:off x="4209609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4766251"/>
        <a:ext cx="613648" cy="92047"/>
      </dsp:txXfrm>
    </dsp:sp>
    <dsp:sp modelId="{F5A3095E-9CC7-45AA-828D-3D707801A94B}">
      <dsp:nvSpPr>
        <dsp:cNvPr id="0" name=""/>
        <dsp:cNvSpPr/>
      </dsp:nvSpPr>
      <dsp:spPr>
        <a:xfrm>
          <a:off x="4209609" y="4876542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0C0FE-7D7F-4DAC-9DA9-FA23AABBFB4B}">
      <dsp:nvSpPr>
        <dsp:cNvPr id="0" name=""/>
        <dsp:cNvSpPr/>
      </dsp:nvSpPr>
      <dsp:spPr>
        <a:xfrm>
          <a:off x="4888125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4766251"/>
        <a:ext cx="613648" cy="92047"/>
      </dsp:txXfrm>
    </dsp:sp>
    <dsp:sp modelId="{7025D7EC-2F68-46DD-BA4D-DA14B19206F3}">
      <dsp:nvSpPr>
        <dsp:cNvPr id="0" name=""/>
        <dsp:cNvSpPr/>
      </dsp:nvSpPr>
      <dsp:spPr>
        <a:xfrm>
          <a:off x="4888125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EEE2-6092-4CE0-B58C-240A93F68A81}">
      <dsp:nvSpPr>
        <dsp:cNvPr id="0" name=""/>
        <dsp:cNvSpPr/>
      </dsp:nvSpPr>
      <dsp:spPr>
        <a:xfrm>
          <a:off x="138514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54425"/>
        <a:ext cx="613648" cy="92047"/>
      </dsp:txXfrm>
    </dsp:sp>
    <dsp:sp modelId="{F94D9A3A-DF2D-479F-A581-3AF409991C0F}">
      <dsp:nvSpPr>
        <dsp:cNvPr id="0" name=""/>
        <dsp:cNvSpPr/>
      </dsp:nvSpPr>
      <dsp:spPr>
        <a:xfrm>
          <a:off x="138514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6750C-BF34-40C5-9DA2-207FAEE2A671}">
      <dsp:nvSpPr>
        <dsp:cNvPr id="0" name=""/>
        <dsp:cNvSpPr/>
      </dsp:nvSpPr>
      <dsp:spPr>
        <a:xfrm>
          <a:off x="817030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54425"/>
        <a:ext cx="613648" cy="92047"/>
      </dsp:txXfrm>
    </dsp:sp>
    <dsp:sp modelId="{2BEFFEFE-E89B-44CE-97B2-C5911459516A}">
      <dsp:nvSpPr>
        <dsp:cNvPr id="0" name=""/>
        <dsp:cNvSpPr/>
      </dsp:nvSpPr>
      <dsp:spPr>
        <a:xfrm>
          <a:off x="817030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F6306-43B4-4B61-8325-CAFFA09EF7AF}">
      <dsp:nvSpPr>
        <dsp:cNvPr id="0" name=""/>
        <dsp:cNvSpPr/>
      </dsp:nvSpPr>
      <dsp:spPr>
        <a:xfrm>
          <a:off x="1495546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54425"/>
        <a:ext cx="613648" cy="92047"/>
      </dsp:txXfrm>
    </dsp:sp>
    <dsp:sp modelId="{4E24A41F-DFAE-414C-8263-46BA0D9644B9}">
      <dsp:nvSpPr>
        <dsp:cNvPr id="0" name=""/>
        <dsp:cNvSpPr/>
      </dsp:nvSpPr>
      <dsp:spPr>
        <a:xfrm>
          <a:off x="1495546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1DB01-420F-4048-82BE-A592522B246D}">
      <dsp:nvSpPr>
        <dsp:cNvPr id="0" name=""/>
        <dsp:cNvSpPr/>
      </dsp:nvSpPr>
      <dsp:spPr>
        <a:xfrm>
          <a:off x="2174061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54425"/>
        <a:ext cx="613648" cy="92047"/>
      </dsp:txXfrm>
    </dsp:sp>
    <dsp:sp modelId="{4C9BBE63-8530-42C5-9322-31E6D204912C}">
      <dsp:nvSpPr>
        <dsp:cNvPr id="0" name=""/>
        <dsp:cNvSpPr/>
      </dsp:nvSpPr>
      <dsp:spPr>
        <a:xfrm>
          <a:off x="2174061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C297-9C9F-4699-B73F-D2F21C0AEE05}">
      <dsp:nvSpPr>
        <dsp:cNvPr id="0" name=""/>
        <dsp:cNvSpPr/>
      </dsp:nvSpPr>
      <dsp:spPr>
        <a:xfrm>
          <a:off x="2852577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54425"/>
        <a:ext cx="613648" cy="92047"/>
      </dsp:txXfrm>
    </dsp:sp>
    <dsp:sp modelId="{CBE549AF-9B76-41F3-8747-5CF31F60E399}">
      <dsp:nvSpPr>
        <dsp:cNvPr id="0" name=""/>
        <dsp:cNvSpPr/>
      </dsp:nvSpPr>
      <dsp:spPr>
        <a:xfrm>
          <a:off x="2852577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7DE3-B092-4692-9ED4-DE65244232E4}">
      <dsp:nvSpPr>
        <dsp:cNvPr id="0" name=""/>
        <dsp:cNvSpPr/>
      </dsp:nvSpPr>
      <dsp:spPr>
        <a:xfrm>
          <a:off x="3531093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54425"/>
        <a:ext cx="613648" cy="92047"/>
      </dsp:txXfrm>
    </dsp:sp>
    <dsp:sp modelId="{716C4235-9208-4ADE-8026-DC22BD01F4C3}">
      <dsp:nvSpPr>
        <dsp:cNvPr id="0" name=""/>
        <dsp:cNvSpPr/>
      </dsp:nvSpPr>
      <dsp:spPr>
        <a:xfrm>
          <a:off x="3531093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E96CA-599D-418E-BB14-67E17D25FBD0}">
      <dsp:nvSpPr>
        <dsp:cNvPr id="0" name=""/>
        <dsp:cNvSpPr/>
      </dsp:nvSpPr>
      <dsp:spPr>
        <a:xfrm>
          <a:off x="4209609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54425"/>
        <a:ext cx="613648" cy="92047"/>
      </dsp:txXfrm>
    </dsp:sp>
    <dsp:sp modelId="{CFAF4C16-1B54-4CDB-85E6-57091B2F25C5}">
      <dsp:nvSpPr>
        <dsp:cNvPr id="0" name=""/>
        <dsp:cNvSpPr/>
      </dsp:nvSpPr>
      <dsp:spPr>
        <a:xfrm>
          <a:off x="4209609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F7DA-7A2E-4D03-B9F7-F840DE94456A}">
      <dsp:nvSpPr>
        <dsp:cNvPr id="0" name=""/>
        <dsp:cNvSpPr/>
      </dsp:nvSpPr>
      <dsp:spPr>
        <a:xfrm>
          <a:off x="4888125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54425"/>
        <a:ext cx="613648" cy="92047"/>
      </dsp:txXfrm>
    </dsp:sp>
    <dsp:sp modelId="{B8487A07-1E42-47FB-8C69-AD96868DF9A9}">
      <dsp:nvSpPr>
        <dsp:cNvPr id="0" name=""/>
        <dsp:cNvSpPr/>
      </dsp:nvSpPr>
      <dsp:spPr>
        <a:xfrm>
          <a:off x="4888125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F154-65B1-4ED3-B187-D0883FD67C6A}">
      <dsp:nvSpPr>
        <dsp:cNvPr id="0" name=""/>
        <dsp:cNvSpPr/>
      </dsp:nvSpPr>
      <dsp:spPr>
        <a:xfrm>
          <a:off x="138514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839729"/>
        <a:ext cx="613648" cy="92047"/>
      </dsp:txXfrm>
    </dsp:sp>
    <dsp:sp modelId="{5B1F219A-A8EF-4999-A84C-F62ED952BBEF}">
      <dsp:nvSpPr>
        <dsp:cNvPr id="0" name=""/>
        <dsp:cNvSpPr/>
      </dsp:nvSpPr>
      <dsp:spPr>
        <a:xfrm>
          <a:off x="138514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04BBB-2B03-418B-BD69-294713BCFA18}">
      <dsp:nvSpPr>
        <dsp:cNvPr id="0" name=""/>
        <dsp:cNvSpPr/>
      </dsp:nvSpPr>
      <dsp:spPr>
        <a:xfrm>
          <a:off x="817030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839729"/>
        <a:ext cx="613648" cy="92047"/>
      </dsp:txXfrm>
    </dsp:sp>
    <dsp:sp modelId="{EEAD0C8C-010C-4064-AD1E-D6C6C97EF614}">
      <dsp:nvSpPr>
        <dsp:cNvPr id="0" name=""/>
        <dsp:cNvSpPr/>
      </dsp:nvSpPr>
      <dsp:spPr>
        <a:xfrm>
          <a:off x="817030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F3950-820C-4883-9C40-189B06F26AF6}">
      <dsp:nvSpPr>
        <dsp:cNvPr id="0" name=""/>
        <dsp:cNvSpPr/>
      </dsp:nvSpPr>
      <dsp:spPr>
        <a:xfrm>
          <a:off x="1495546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839729"/>
        <a:ext cx="613648" cy="92047"/>
      </dsp:txXfrm>
    </dsp:sp>
    <dsp:sp modelId="{974F3838-B536-4B0C-B47D-AA094CC90E00}">
      <dsp:nvSpPr>
        <dsp:cNvPr id="0" name=""/>
        <dsp:cNvSpPr/>
      </dsp:nvSpPr>
      <dsp:spPr>
        <a:xfrm>
          <a:off x="1495546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088E-5339-433C-A0B2-2C90B101E874}">
      <dsp:nvSpPr>
        <dsp:cNvPr id="0" name=""/>
        <dsp:cNvSpPr/>
      </dsp:nvSpPr>
      <dsp:spPr>
        <a:xfrm>
          <a:off x="2174061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839729"/>
        <a:ext cx="613648" cy="92047"/>
      </dsp:txXfrm>
    </dsp:sp>
    <dsp:sp modelId="{CBB91570-774E-4A37-AF8E-229E0F81AB43}">
      <dsp:nvSpPr>
        <dsp:cNvPr id="0" name=""/>
        <dsp:cNvSpPr/>
      </dsp:nvSpPr>
      <dsp:spPr>
        <a:xfrm>
          <a:off x="2174061" y="950020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F686E-56F3-4409-9864-8CEE98943ACD}">
      <dsp:nvSpPr>
        <dsp:cNvPr id="0" name=""/>
        <dsp:cNvSpPr/>
      </dsp:nvSpPr>
      <dsp:spPr>
        <a:xfrm>
          <a:off x="2852577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839729"/>
        <a:ext cx="613648" cy="92047"/>
      </dsp:txXfrm>
    </dsp:sp>
    <dsp:sp modelId="{4D7A25FC-E829-488A-9E96-D69C6161AE80}">
      <dsp:nvSpPr>
        <dsp:cNvPr id="0" name=""/>
        <dsp:cNvSpPr/>
      </dsp:nvSpPr>
      <dsp:spPr>
        <a:xfrm>
          <a:off x="2852577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B4A75-58E2-4F7E-8C2A-28F815F98BBE}">
      <dsp:nvSpPr>
        <dsp:cNvPr id="0" name=""/>
        <dsp:cNvSpPr/>
      </dsp:nvSpPr>
      <dsp:spPr>
        <a:xfrm>
          <a:off x="3531093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839729"/>
        <a:ext cx="613648" cy="92047"/>
      </dsp:txXfrm>
    </dsp:sp>
    <dsp:sp modelId="{5FD9D9A5-915E-489F-A45C-CFF14007B8D6}">
      <dsp:nvSpPr>
        <dsp:cNvPr id="0" name=""/>
        <dsp:cNvSpPr/>
      </dsp:nvSpPr>
      <dsp:spPr>
        <a:xfrm>
          <a:off x="3531093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E643B-A6D6-4EED-9D55-20742244C48A}">
      <dsp:nvSpPr>
        <dsp:cNvPr id="0" name=""/>
        <dsp:cNvSpPr/>
      </dsp:nvSpPr>
      <dsp:spPr>
        <a:xfrm>
          <a:off x="4209609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839729"/>
        <a:ext cx="613648" cy="92047"/>
      </dsp:txXfrm>
    </dsp:sp>
    <dsp:sp modelId="{23A0FE8C-5C88-486C-97A3-D12410EE0481}">
      <dsp:nvSpPr>
        <dsp:cNvPr id="0" name=""/>
        <dsp:cNvSpPr/>
      </dsp:nvSpPr>
      <dsp:spPr>
        <a:xfrm>
          <a:off x="4209609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764E7-CD24-4F8B-9DC6-02CD264D06BE}">
      <dsp:nvSpPr>
        <dsp:cNvPr id="0" name=""/>
        <dsp:cNvSpPr/>
      </dsp:nvSpPr>
      <dsp:spPr>
        <a:xfrm>
          <a:off x="4888125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839729"/>
        <a:ext cx="613648" cy="92047"/>
      </dsp:txXfrm>
    </dsp:sp>
    <dsp:sp modelId="{43634879-2EC4-45DD-96D8-ACD97B4B43BE}">
      <dsp:nvSpPr>
        <dsp:cNvPr id="0" name=""/>
        <dsp:cNvSpPr/>
      </dsp:nvSpPr>
      <dsp:spPr>
        <a:xfrm>
          <a:off x="4888125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485D-497A-4E12-97F8-C66F8B766055}">
      <dsp:nvSpPr>
        <dsp:cNvPr id="0" name=""/>
        <dsp:cNvSpPr/>
      </dsp:nvSpPr>
      <dsp:spPr>
        <a:xfrm>
          <a:off x="138514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1625033"/>
        <a:ext cx="613648" cy="92047"/>
      </dsp:txXfrm>
    </dsp:sp>
    <dsp:sp modelId="{0419FD77-1E36-4930-AA13-8C42610BCE4B}">
      <dsp:nvSpPr>
        <dsp:cNvPr id="0" name=""/>
        <dsp:cNvSpPr/>
      </dsp:nvSpPr>
      <dsp:spPr>
        <a:xfrm>
          <a:off x="138514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781F-7283-4C90-9A17-E19CBCC3AB34}">
      <dsp:nvSpPr>
        <dsp:cNvPr id="0" name=""/>
        <dsp:cNvSpPr/>
      </dsp:nvSpPr>
      <dsp:spPr>
        <a:xfrm>
          <a:off x="817030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1625033"/>
        <a:ext cx="613648" cy="92047"/>
      </dsp:txXfrm>
    </dsp:sp>
    <dsp:sp modelId="{A706B044-F869-4203-874D-FB055161079D}">
      <dsp:nvSpPr>
        <dsp:cNvPr id="0" name=""/>
        <dsp:cNvSpPr/>
      </dsp:nvSpPr>
      <dsp:spPr>
        <a:xfrm>
          <a:off x="817030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76283-F2A3-4105-AC81-03933F9474D1}">
      <dsp:nvSpPr>
        <dsp:cNvPr id="0" name=""/>
        <dsp:cNvSpPr/>
      </dsp:nvSpPr>
      <dsp:spPr>
        <a:xfrm>
          <a:off x="1495546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1625033"/>
        <a:ext cx="613648" cy="92047"/>
      </dsp:txXfrm>
    </dsp:sp>
    <dsp:sp modelId="{B77BB411-7DF8-41E7-B838-4867C49FEB20}">
      <dsp:nvSpPr>
        <dsp:cNvPr id="0" name=""/>
        <dsp:cNvSpPr/>
      </dsp:nvSpPr>
      <dsp:spPr>
        <a:xfrm>
          <a:off x="1495546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79FE-2667-4A67-8FB7-1A0824DCD22F}">
      <dsp:nvSpPr>
        <dsp:cNvPr id="0" name=""/>
        <dsp:cNvSpPr/>
      </dsp:nvSpPr>
      <dsp:spPr>
        <a:xfrm>
          <a:off x="2174061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1625033"/>
        <a:ext cx="613648" cy="92047"/>
      </dsp:txXfrm>
    </dsp:sp>
    <dsp:sp modelId="{F11ADBC3-AB41-4AD6-B620-9357A7868373}">
      <dsp:nvSpPr>
        <dsp:cNvPr id="0" name=""/>
        <dsp:cNvSpPr/>
      </dsp:nvSpPr>
      <dsp:spPr>
        <a:xfrm>
          <a:off x="2174061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EE64-EBDC-4CD3-A129-D2B00DAC464E}">
      <dsp:nvSpPr>
        <dsp:cNvPr id="0" name=""/>
        <dsp:cNvSpPr/>
      </dsp:nvSpPr>
      <dsp:spPr>
        <a:xfrm>
          <a:off x="2852577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1625033"/>
        <a:ext cx="613648" cy="92047"/>
      </dsp:txXfrm>
    </dsp:sp>
    <dsp:sp modelId="{E86D2AD8-ED04-4674-9E2F-96582F561444}">
      <dsp:nvSpPr>
        <dsp:cNvPr id="0" name=""/>
        <dsp:cNvSpPr/>
      </dsp:nvSpPr>
      <dsp:spPr>
        <a:xfrm>
          <a:off x="2852577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6FFA-59C1-4F57-AA66-3F0D4BF49CF9}">
      <dsp:nvSpPr>
        <dsp:cNvPr id="0" name=""/>
        <dsp:cNvSpPr/>
      </dsp:nvSpPr>
      <dsp:spPr>
        <a:xfrm>
          <a:off x="3531093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1625033"/>
        <a:ext cx="613648" cy="92047"/>
      </dsp:txXfrm>
    </dsp:sp>
    <dsp:sp modelId="{A58B7CFC-0D7B-41FD-804A-86A04FDF632E}">
      <dsp:nvSpPr>
        <dsp:cNvPr id="0" name=""/>
        <dsp:cNvSpPr/>
      </dsp:nvSpPr>
      <dsp:spPr>
        <a:xfrm>
          <a:off x="3531093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C083-8984-4A58-9A29-103FAC96A5A4}">
      <dsp:nvSpPr>
        <dsp:cNvPr id="0" name=""/>
        <dsp:cNvSpPr/>
      </dsp:nvSpPr>
      <dsp:spPr>
        <a:xfrm>
          <a:off x="4209609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1625033"/>
        <a:ext cx="613648" cy="92047"/>
      </dsp:txXfrm>
    </dsp:sp>
    <dsp:sp modelId="{960A8347-B4E2-4341-A59F-490C6034BA8E}">
      <dsp:nvSpPr>
        <dsp:cNvPr id="0" name=""/>
        <dsp:cNvSpPr/>
      </dsp:nvSpPr>
      <dsp:spPr>
        <a:xfrm>
          <a:off x="4209609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E80B-AEFC-493A-AE5E-6DEA2C2372D7}">
      <dsp:nvSpPr>
        <dsp:cNvPr id="0" name=""/>
        <dsp:cNvSpPr/>
      </dsp:nvSpPr>
      <dsp:spPr>
        <a:xfrm>
          <a:off x="4888125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1625033"/>
        <a:ext cx="613648" cy="92047"/>
      </dsp:txXfrm>
    </dsp:sp>
    <dsp:sp modelId="{ACF2AB60-5180-498E-82C2-07462E7946FA}">
      <dsp:nvSpPr>
        <dsp:cNvPr id="0" name=""/>
        <dsp:cNvSpPr/>
      </dsp:nvSpPr>
      <dsp:spPr>
        <a:xfrm>
          <a:off x="4888125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60A9-32D5-44A5-BC57-4FCB65BBF95A}">
      <dsp:nvSpPr>
        <dsp:cNvPr id="0" name=""/>
        <dsp:cNvSpPr/>
      </dsp:nvSpPr>
      <dsp:spPr>
        <a:xfrm>
          <a:off x="138514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2410338"/>
        <a:ext cx="613648" cy="92047"/>
      </dsp:txXfrm>
    </dsp:sp>
    <dsp:sp modelId="{DE0856BE-7B74-427F-84DD-7881E6D3C695}">
      <dsp:nvSpPr>
        <dsp:cNvPr id="0" name=""/>
        <dsp:cNvSpPr/>
      </dsp:nvSpPr>
      <dsp:spPr>
        <a:xfrm>
          <a:off x="138514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BBB5-296D-413D-9F6E-DF54EAD01A11}">
      <dsp:nvSpPr>
        <dsp:cNvPr id="0" name=""/>
        <dsp:cNvSpPr/>
      </dsp:nvSpPr>
      <dsp:spPr>
        <a:xfrm>
          <a:off x="817030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2410338"/>
        <a:ext cx="613648" cy="92047"/>
      </dsp:txXfrm>
    </dsp:sp>
    <dsp:sp modelId="{121F18D5-F2A1-41E2-87EA-6796C2E6F673}">
      <dsp:nvSpPr>
        <dsp:cNvPr id="0" name=""/>
        <dsp:cNvSpPr/>
      </dsp:nvSpPr>
      <dsp:spPr>
        <a:xfrm>
          <a:off x="817030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9C8B-AE3E-4C5F-8A84-BD10AA46A50B}">
      <dsp:nvSpPr>
        <dsp:cNvPr id="0" name=""/>
        <dsp:cNvSpPr/>
      </dsp:nvSpPr>
      <dsp:spPr>
        <a:xfrm>
          <a:off x="1495546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2410338"/>
        <a:ext cx="613648" cy="92047"/>
      </dsp:txXfrm>
    </dsp:sp>
    <dsp:sp modelId="{46424332-3BB0-489C-B781-C73A00441A19}">
      <dsp:nvSpPr>
        <dsp:cNvPr id="0" name=""/>
        <dsp:cNvSpPr/>
      </dsp:nvSpPr>
      <dsp:spPr>
        <a:xfrm>
          <a:off x="1495546" y="2520629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E693B-7740-45F7-9214-7E27AB5814B7}">
      <dsp:nvSpPr>
        <dsp:cNvPr id="0" name=""/>
        <dsp:cNvSpPr/>
      </dsp:nvSpPr>
      <dsp:spPr>
        <a:xfrm>
          <a:off x="2174061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2410338"/>
        <a:ext cx="613648" cy="92047"/>
      </dsp:txXfrm>
    </dsp:sp>
    <dsp:sp modelId="{2A405364-B6E0-4BC5-A332-C2C918A56DCB}">
      <dsp:nvSpPr>
        <dsp:cNvPr id="0" name=""/>
        <dsp:cNvSpPr/>
      </dsp:nvSpPr>
      <dsp:spPr>
        <a:xfrm>
          <a:off x="2174061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982-4C9C-4040-B0D8-AF98E62C177A}">
      <dsp:nvSpPr>
        <dsp:cNvPr id="0" name=""/>
        <dsp:cNvSpPr/>
      </dsp:nvSpPr>
      <dsp:spPr>
        <a:xfrm>
          <a:off x="2852577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2410338"/>
        <a:ext cx="613648" cy="92047"/>
      </dsp:txXfrm>
    </dsp:sp>
    <dsp:sp modelId="{ADCB1C76-60C7-48B8-BDE1-B2D5AFA172FA}">
      <dsp:nvSpPr>
        <dsp:cNvPr id="0" name=""/>
        <dsp:cNvSpPr/>
      </dsp:nvSpPr>
      <dsp:spPr>
        <a:xfrm>
          <a:off x="2852577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F133-71CD-492A-9020-ECFE5A2D3E66}">
      <dsp:nvSpPr>
        <dsp:cNvPr id="0" name=""/>
        <dsp:cNvSpPr/>
      </dsp:nvSpPr>
      <dsp:spPr>
        <a:xfrm>
          <a:off x="3531093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2410338"/>
        <a:ext cx="613648" cy="92047"/>
      </dsp:txXfrm>
    </dsp:sp>
    <dsp:sp modelId="{38388F03-6D0B-4967-ABBC-A8CCF239D615}">
      <dsp:nvSpPr>
        <dsp:cNvPr id="0" name=""/>
        <dsp:cNvSpPr/>
      </dsp:nvSpPr>
      <dsp:spPr>
        <a:xfrm>
          <a:off x="3531093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6BC47-5269-47C0-A445-CEC3AA3DC907}">
      <dsp:nvSpPr>
        <dsp:cNvPr id="0" name=""/>
        <dsp:cNvSpPr/>
      </dsp:nvSpPr>
      <dsp:spPr>
        <a:xfrm>
          <a:off x="4209609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2410338"/>
        <a:ext cx="613648" cy="92047"/>
      </dsp:txXfrm>
    </dsp:sp>
    <dsp:sp modelId="{F1930F15-0262-4683-9615-DF9ACD1BE071}">
      <dsp:nvSpPr>
        <dsp:cNvPr id="0" name=""/>
        <dsp:cNvSpPr/>
      </dsp:nvSpPr>
      <dsp:spPr>
        <a:xfrm>
          <a:off x="4209609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E7080-8954-48CE-9BDD-75364BF225CE}">
      <dsp:nvSpPr>
        <dsp:cNvPr id="0" name=""/>
        <dsp:cNvSpPr/>
      </dsp:nvSpPr>
      <dsp:spPr>
        <a:xfrm>
          <a:off x="4888125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2410338"/>
        <a:ext cx="613648" cy="92047"/>
      </dsp:txXfrm>
    </dsp:sp>
    <dsp:sp modelId="{2892193E-A7DF-426C-8EC4-F884DF84E584}">
      <dsp:nvSpPr>
        <dsp:cNvPr id="0" name=""/>
        <dsp:cNvSpPr/>
      </dsp:nvSpPr>
      <dsp:spPr>
        <a:xfrm>
          <a:off x="4888125" y="2520629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4300F-7A93-4DF1-B04D-1654BB94D4FD}">
      <dsp:nvSpPr>
        <dsp:cNvPr id="0" name=""/>
        <dsp:cNvSpPr/>
      </dsp:nvSpPr>
      <dsp:spPr>
        <a:xfrm>
          <a:off x="138514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195642"/>
        <a:ext cx="613648" cy="92047"/>
      </dsp:txXfrm>
    </dsp:sp>
    <dsp:sp modelId="{119FF80C-46FC-4450-8788-B34B92796B31}">
      <dsp:nvSpPr>
        <dsp:cNvPr id="0" name=""/>
        <dsp:cNvSpPr/>
      </dsp:nvSpPr>
      <dsp:spPr>
        <a:xfrm>
          <a:off x="138514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9281-4FFA-4316-8F01-12DCDB04407A}">
      <dsp:nvSpPr>
        <dsp:cNvPr id="0" name=""/>
        <dsp:cNvSpPr/>
      </dsp:nvSpPr>
      <dsp:spPr>
        <a:xfrm>
          <a:off x="817030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195642"/>
        <a:ext cx="613648" cy="92047"/>
      </dsp:txXfrm>
    </dsp:sp>
    <dsp:sp modelId="{9C892E92-2892-4BA7-8B3C-6D2BB1CADF7D}">
      <dsp:nvSpPr>
        <dsp:cNvPr id="0" name=""/>
        <dsp:cNvSpPr/>
      </dsp:nvSpPr>
      <dsp:spPr>
        <a:xfrm>
          <a:off x="817030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FEE4-0AD5-4537-BA69-4E51C1FD6CCD}">
      <dsp:nvSpPr>
        <dsp:cNvPr id="0" name=""/>
        <dsp:cNvSpPr/>
      </dsp:nvSpPr>
      <dsp:spPr>
        <a:xfrm>
          <a:off x="1495546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195642"/>
        <a:ext cx="613648" cy="92047"/>
      </dsp:txXfrm>
    </dsp:sp>
    <dsp:sp modelId="{0CF9CEB6-1F2F-402B-904E-E99B2C7F8453}">
      <dsp:nvSpPr>
        <dsp:cNvPr id="0" name=""/>
        <dsp:cNvSpPr/>
      </dsp:nvSpPr>
      <dsp:spPr>
        <a:xfrm>
          <a:off x="1495546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6C751-E688-40BB-8C41-E0D0687F8E10}">
      <dsp:nvSpPr>
        <dsp:cNvPr id="0" name=""/>
        <dsp:cNvSpPr/>
      </dsp:nvSpPr>
      <dsp:spPr>
        <a:xfrm>
          <a:off x="2174061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195642"/>
        <a:ext cx="613648" cy="92047"/>
      </dsp:txXfrm>
    </dsp:sp>
    <dsp:sp modelId="{1E811BB5-9FA8-449C-B124-ADEB1A0DFA84}">
      <dsp:nvSpPr>
        <dsp:cNvPr id="0" name=""/>
        <dsp:cNvSpPr/>
      </dsp:nvSpPr>
      <dsp:spPr>
        <a:xfrm>
          <a:off x="2174061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E8B1-36F1-4513-AAED-C308B989F4D4}">
      <dsp:nvSpPr>
        <dsp:cNvPr id="0" name=""/>
        <dsp:cNvSpPr/>
      </dsp:nvSpPr>
      <dsp:spPr>
        <a:xfrm>
          <a:off x="2852577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195642"/>
        <a:ext cx="613648" cy="92047"/>
      </dsp:txXfrm>
    </dsp:sp>
    <dsp:sp modelId="{5D7E98A6-5D22-403E-A5E9-F066FBA8AC1C}">
      <dsp:nvSpPr>
        <dsp:cNvPr id="0" name=""/>
        <dsp:cNvSpPr/>
      </dsp:nvSpPr>
      <dsp:spPr>
        <a:xfrm>
          <a:off x="2852577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6CD0-457F-4CB1-BC40-7A36B39C0F5A}">
      <dsp:nvSpPr>
        <dsp:cNvPr id="0" name=""/>
        <dsp:cNvSpPr/>
      </dsp:nvSpPr>
      <dsp:spPr>
        <a:xfrm>
          <a:off x="3531093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195642"/>
        <a:ext cx="613648" cy="92047"/>
      </dsp:txXfrm>
    </dsp:sp>
    <dsp:sp modelId="{430C5B1E-EB24-4DAA-AFF1-D8D1202A8C57}">
      <dsp:nvSpPr>
        <dsp:cNvPr id="0" name=""/>
        <dsp:cNvSpPr/>
      </dsp:nvSpPr>
      <dsp:spPr>
        <a:xfrm>
          <a:off x="3531093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2D5C7-4C01-4FF7-8AB2-EF337AFAFFEB}">
      <dsp:nvSpPr>
        <dsp:cNvPr id="0" name=""/>
        <dsp:cNvSpPr/>
      </dsp:nvSpPr>
      <dsp:spPr>
        <a:xfrm>
          <a:off x="4209609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195642"/>
        <a:ext cx="613648" cy="92047"/>
      </dsp:txXfrm>
    </dsp:sp>
    <dsp:sp modelId="{F0063227-69FC-48CB-8727-040B474A6FED}">
      <dsp:nvSpPr>
        <dsp:cNvPr id="0" name=""/>
        <dsp:cNvSpPr/>
      </dsp:nvSpPr>
      <dsp:spPr>
        <a:xfrm>
          <a:off x="4209609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88E6B-C748-4CAA-99B2-C95B5814426B}">
      <dsp:nvSpPr>
        <dsp:cNvPr id="0" name=""/>
        <dsp:cNvSpPr/>
      </dsp:nvSpPr>
      <dsp:spPr>
        <a:xfrm>
          <a:off x="4888125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195642"/>
        <a:ext cx="613648" cy="92047"/>
      </dsp:txXfrm>
    </dsp:sp>
    <dsp:sp modelId="{C75204AD-73F2-4C0E-91A9-5DEE42C12762}">
      <dsp:nvSpPr>
        <dsp:cNvPr id="0" name=""/>
        <dsp:cNvSpPr/>
      </dsp:nvSpPr>
      <dsp:spPr>
        <a:xfrm>
          <a:off x="4888125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42D4-5F8C-4A7D-86A8-BD24D08ADAB1}">
      <dsp:nvSpPr>
        <dsp:cNvPr id="0" name=""/>
        <dsp:cNvSpPr/>
      </dsp:nvSpPr>
      <dsp:spPr>
        <a:xfrm>
          <a:off x="138514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980946"/>
        <a:ext cx="613648" cy="92047"/>
      </dsp:txXfrm>
    </dsp:sp>
    <dsp:sp modelId="{F1A6C840-BE59-41B7-B4A4-EA41741752D8}">
      <dsp:nvSpPr>
        <dsp:cNvPr id="0" name=""/>
        <dsp:cNvSpPr/>
      </dsp:nvSpPr>
      <dsp:spPr>
        <a:xfrm>
          <a:off x="138514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DEB41-7E80-411E-A287-A45B8FC3B8F4}">
      <dsp:nvSpPr>
        <dsp:cNvPr id="0" name=""/>
        <dsp:cNvSpPr/>
      </dsp:nvSpPr>
      <dsp:spPr>
        <a:xfrm>
          <a:off x="817030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980946"/>
        <a:ext cx="613648" cy="92047"/>
      </dsp:txXfrm>
    </dsp:sp>
    <dsp:sp modelId="{83F4DF2F-FA8B-4448-8BA5-8364D8F4B266}">
      <dsp:nvSpPr>
        <dsp:cNvPr id="0" name=""/>
        <dsp:cNvSpPr/>
      </dsp:nvSpPr>
      <dsp:spPr>
        <a:xfrm>
          <a:off x="817030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C77D6-E998-40C5-A7DC-12EB63A76DDE}">
      <dsp:nvSpPr>
        <dsp:cNvPr id="0" name=""/>
        <dsp:cNvSpPr/>
      </dsp:nvSpPr>
      <dsp:spPr>
        <a:xfrm>
          <a:off x="1495546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980946"/>
        <a:ext cx="613648" cy="92047"/>
      </dsp:txXfrm>
    </dsp:sp>
    <dsp:sp modelId="{4FE6E2B9-7863-4FD3-AAC0-08C8C5BC94C7}">
      <dsp:nvSpPr>
        <dsp:cNvPr id="0" name=""/>
        <dsp:cNvSpPr/>
      </dsp:nvSpPr>
      <dsp:spPr>
        <a:xfrm>
          <a:off x="1495546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31F18-0076-4007-B297-0BEABEBF5BFE}">
      <dsp:nvSpPr>
        <dsp:cNvPr id="0" name=""/>
        <dsp:cNvSpPr/>
      </dsp:nvSpPr>
      <dsp:spPr>
        <a:xfrm>
          <a:off x="2174061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980946"/>
        <a:ext cx="613648" cy="92047"/>
      </dsp:txXfrm>
    </dsp:sp>
    <dsp:sp modelId="{1CF8593C-B40D-474B-90D2-394593476F34}">
      <dsp:nvSpPr>
        <dsp:cNvPr id="0" name=""/>
        <dsp:cNvSpPr/>
      </dsp:nvSpPr>
      <dsp:spPr>
        <a:xfrm>
          <a:off x="2174061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D68C-7E14-4924-B96A-A6CB3F5C9ABC}">
      <dsp:nvSpPr>
        <dsp:cNvPr id="0" name=""/>
        <dsp:cNvSpPr/>
      </dsp:nvSpPr>
      <dsp:spPr>
        <a:xfrm>
          <a:off x="2852577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980946"/>
        <a:ext cx="613648" cy="92047"/>
      </dsp:txXfrm>
    </dsp:sp>
    <dsp:sp modelId="{3A58859F-3CE8-4DFC-85C3-964102CEDE4D}">
      <dsp:nvSpPr>
        <dsp:cNvPr id="0" name=""/>
        <dsp:cNvSpPr/>
      </dsp:nvSpPr>
      <dsp:spPr>
        <a:xfrm>
          <a:off x="2852577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8AEB-EB4C-4CC3-938E-266ED8C2A19A}">
      <dsp:nvSpPr>
        <dsp:cNvPr id="0" name=""/>
        <dsp:cNvSpPr/>
      </dsp:nvSpPr>
      <dsp:spPr>
        <a:xfrm>
          <a:off x="3531093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980946"/>
        <a:ext cx="613648" cy="92047"/>
      </dsp:txXfrm>
    </dsp:sp>
    <dsp:sp modelId="{642CC26C-4983-46D6-922E-CA3BAFC9ECF5}">
      <dsp:nvSpPr>
        <dsp:cNvPr id="0" name=""/>
        <dsp:cNvSpPr/>
      </dsp:nvSpPr>
      <dsp:spPr>
        <a:xfrm>
          <a:off x="3531093" y="4091238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895C9-FF40-4F94-8D47-56D7CA533AC7}">
      <dsp:nvSpPr>
        <dsp:cNvPr id="0" name=""/>
        <dsp:cNvSpPr/>
      </dsp:nvSpPr>
      <dsp:spPr>
        <a:xfrm>
          <a:off x="4209609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980946"/>
        <a:ext cx="613648" cy="92047"/>
      </dsp:txXfrm>
    </dsp:sp>
    <dsp:sp modelId="{FEC18059-ED3A-4964-B659-754BB9640CF7}">
      <dsp:nvSpPr>
        <dsp:cNvPr id="0" name=""/>
        <dsp:cNvSpPr/>
      </dsp:nvSpPr>
      <dsp:spPr>
        <a:xfrm>
          <a:off x="4209609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DA10-D69D-49CC-826A-CCA4B1A079BC}">
      <dsp:nvSpPr>
        <dsp:cNvPr id="0" name=""/>
        <dsp:cNvSpPr/>
      </dsp:nvSpPr>
      <dsp:spPr>
        <a:xfrm>
          <a:off x="4888125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980946"/>
        <a:ext cx="613648" cy="92047"/>
      </dsp:txXfrm>
    </dsp:sp>
    <dsp:sp modelId="{4D8F7DAC-03EC-4B7D-A6E7-302F68B1A702}">
      <dsp:nvSpPr>
        <dsp:cNvPr id="0" name=""/>
        <dsp:cNvSpPr/>
      </dsp:nvSpPr>
      <dsp:spPr>
        <a:xfrm>
          <a:off x="4888125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EDBEF-7B96-4721-A74D-1B6544D82B05}">
      <dsp:nvSpPr>
        <dsp:cNvPr id="0" name=""/>
        <dsp:cNvSpPr/>
      </dsp:nvSpPr>
      <dsp:spPr>
        <a:xfrm>
          <a:off x="138514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4766251"/>
        <a:ext cx="613648" cy="92047"/>
      </dsp:txXfrm>
    </dsp:sp>
    <dsp:sp modelId="{35FE7E1C-742E-460F-99A7-09B354EBB4AB}">
      <dsp:nvSpPr>
        <dsp:cNvPr id="0" name=""/>
        <dsp:cNvSpPr/>
      </dsp:nvSpPr>
      <dsp:spPr>
        <a:xfrm>
          <a:off x="138514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5516C-FF1B-4D10-A765-A4BA96A4161A}">
      <dsp:nvSpPr>
        <dsp:cNvPr id="0" name=""/>
        <dsp:cNvSpPr/>
      </dsp:nvSpPr>
      <dsp:spPr>
        <a:xfrm>
          <a:off x="817030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4766251"/>
        <a:ext cx="613648" cy="92047"/>
      </dsp:txXfrm>
    </dsp:sp>
    <dsp:sp modelId="{A9B25D0F-43C7-4F20-BECB-06761BE86FFE}">
      <dsp:nvSpPr>
        <dsp:cNvPr id="0" name=""/>
        <dsp:cNvSpPr/>
      </dsp:nvSpPr>
      <dsp:spPr>
        <a:xfrm>
          <a:off x="817030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ECCC-2D84-4E69-8812-DD33471E88D1}">
      <dsp:nvSpPr>
        <dsp:cNvPr id="0" name=""/>
        <dsp:cNvSpPr/>
      </dsp:nvSpPr>
      <dsp:spPr>
        <a:xfrm>
          <a:off x="1495546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4766251"/>
        <a:ext cx="613648" cy="92047"/>
      </dsp:txXfrm>
    </dsp:sp>
    <dsp:sp modelId="{653798A2-5C7D-4AA6-961C-065151530276}">
      <dsp:nvSpPr>
        <dsp:cNvPr id="0" name=""/>
        <dsp:cNvSpPr/>
      </dsp:nvSpPr>
      <dsp:spPr>
        <a:xfrm>
          <a:off x="1495546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EB36B-48AA-4D63-B759-04AC489D9E79}">
      <dsp:nvSpPr>
        <dsp:cNvPr id="0" name=""/>
        <dsp:cNvSpPr/>
      </dsp:nvSpPr>
      <dsp:spPr>
        <a:xfrm>
          <a:off x="2174061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4766251"/>
        <a:ext cx="613648" cy="92047"/>
      </dsp:txXfrm>
    </dsp:sp>
    <dsp:sp modelId="{C008D4D4-CE02-4D93-A746-CE6EE19708EA}">
      <dsp:nvSpPr>
        <dsp:cNvPr id="0" name=""/>
        <dsp:cNvSpPr/>
      </dsp:nvSpPr>
      <dsp:spPr>
        <a:xfrm>
          <a:off x="2174061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2B42-5348-42C3-A817-2DAAFE8DCF85}">
      <dsp:nvSpPr>
        <dsp:cNvPr id="0" name=""/>
        <dsp:cNvSpPr/>
      </dsp:nvSpPr>
      <dsp:spPr>
        <a:xfrm>
          <a:off x="2852577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4766251"/>
        <a:ext cx="613648" cy="92047"/>
      </dsp:txXfrm>
    </dsp:sp>
    <dsp:sp modelId="{CC941D32-2B58-4578-B5FB-DA1FB6A761B7}">
      <dsp:nvSpPr>
        <dsp:cNvPr id="0" name=""/>
        <dsp:cNvSpPr/>
      </dsp:nvSpPr>
      <dsp:spPr>
        <a:xfrm>
          <a:off x="2852577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84D2-EBC2-47BB-87E0-3819A0154748}">
      <dsp:nvSpPr>
        <dsp:cNvPr id="0" name=""/>
        <dsp:cNvSpPr/>
      </dsp:nvSpPr>
      <dsp:spPr>
        <a:xfrm>
          <a:off x="3531093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4766251"/>
        <a:ext cx="613648" cy="92047"/>
      </dsp:txXfrm>
    </dsp:sp>
    <dsp:sp modelId="{7236E151-964B-49F3-B78A-67D1E724F149}">
      <dsp:nvSpPr>
        <dsp:cNvPr id="0" name=""/>
        <dsp:cNvSpPr/>
      </dsp:nvSpPr>
      <dsp:spPr>
        <a:xfrm>
          <a:off x="3531093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CEA6-5327-4040-A9EE-AB4B2A29B841}">
      <dsp:nvSpPr>
        <dsp:cNvPr id="0" name=""/>
        <dsp:cNvSpPr/>
      </dsp:nvSpPr>
      <dsp:spPr>
        <a:xfrm>
          <a:off x="4209609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4766251"/>
        <a:ext cx="613648" cy="92047"/>
      </dsp:txXfrm>
    </dsp:sp>
    <dsp:sp modelId="{F5A3095E-9CC7-45AA-828D-3D707801A94B}">
      <dsp:nvSpPr>
        <dsp:cNvPr id="0" name=""/>
        <dsp:cNvSpPr/>
      </dsp:nvSpPr>
      <dsp:spPr>
        <a:xfrm>
          <a:off x="4209609" y="4876542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0C0FE-7D7F-4DAC-9DA9-FA23AABBFB4B}">
      <dsp:nvSpPr>
        <dsp:cNvPr id="0" name=""/>
        <dsp:cNvSpPr/>
      </dsp:nvSpPr>
      <dsp:spPr>
        <a:xfrm>
          <a:off x="4888125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4766251"/>
        <a:ext cx="613648" cy="92047"/>
      </dsp:txXfrm>
    </dsp:sp>
    <dsp:sp modelId="{7025D7EC-2F68-46DD-BA4D-DA14B19206F3}">
      <dsp:nvSpPr>
        <dsp:cNvPr id="0" name=""/>
        <dsp:cNvSpPr/>
      </dsp:nvSpPr>
      <dsp:spPr>
        <a:xfrm>
          <a:off x="4888125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EEE2-6092-4CE0-B58C-240A93F68A81}">
      <dsp:nvSpPr>
        <dsp:cNvPr id="0" name=""/>
        <dsp:cNvSpPr/>
      </dsp:nvSpPr>
      <dsp:spPr>
        <a:xfrm>
          <a:off x="138514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54425"/>
        <a:ext cx="613648" cy="92047"/>
      </dsp:txXfrm>
    </dsp:sp>
    <dsp:sp modelId="{F94D9A3A-DF2D-479F-A581-3AF409991C0F}">
      <dsp:nvSpPr>
        <dsp:cNvPr id="0" name=""/>
        <dsp:cNvSpPr/>
      </dsp:nvSpPr>
      <dsp:spPr>
        <a:xfrm>
          <a:off x="138514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6750C-BF34-40C5-9DA2-207FAEE2A671}">
      <dsp:nvSpPr>
        <dsp:cNvPr id="0" name=""/>
        <dsp:cNvSpPr/>
      </dsp:nvSpPr>
      <dsp:spPr>
        <a:xfrm>
          <a:off x="817030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54425"/>
        <a:ext cx="613648" cy="92047"/>
      </dsp:txXfrm>
    </dsp:sp>
    <dsp:sp modelId="{2BEFFEFE-E89B-44CE-97B2-C5911459516A}">
      <dsp:nvSpPr>
        <dsp:cNvPr id="0" name=""/>
        <dsp:cNvSpPr/>
      </dsp:nvSpPr>
      <dsp:spPr>
        <a:xfrm>
          <a:off x="817030" y="164716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F6306-43B4-4B61-8325-CAFFA09EF7AF}">
      <dsp:nvSpPr>
        <dsp:cNvPr id="0" name=""/>
        <dsp:cNvSpPr/>
      </dsp:nvSpPr>
      <dsp:spPr>
        <a:xfrm>
          <a:off x="1495546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54425"/>
        <a:ext cx="613648" cy="92047"/>
      </dsp:txXfrm>
    </dsp:sp>
    <dsp:sp modelId="{4E24A41F-DFAE-414C-8263-46BA0D9644B9}">
      <dsp:nvSpPr>
        <dsp:cNvPr id="0" name=""/>
        <dsp:cNvSpPr/>
      </dsp:nvSpPr>
      <dsp:spPr>
        <a:xfrm>
          <a:off x="1495546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1DB01-420F-4048-82BE-A592522B246D}">
      <dsp:nvSpPr>
        <dsp:cNvPr id="0" name=""/>
        <dsp:cNvSpPr/>
      </dsp:nvSpPr>
      <dsp:spPr>
        <a:xfrm>
          <a:off x="2174061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54425"/>
        <a:ext cx="613648" cy="92047"/>
      </dsp:txXfrm>
    </dsp:sp>
    <dsp:sp modelId="{4C9BBE63-8530-42C5-9322-31E6D204912C}">
      <dsp:nvSpPr>
        <dsp:cNvPr id="0" name=""/>
        <dsp:cNvSpPr/>
      </dsp:nvSpPr>
      <dsp:spPr>
        <a:xfrm>
          <a:off x="2174061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C297-9C9F-4699-B73F-D2F21C0AEE05}">
      <dsp:nvSpPr>
        <dsp:cNvPr id="0" name=""/>
        <dsp:cNvSpPr/>
      </dsp:nvSpPr>
      <dsp:spPr>
        <a:xfrm>
          <a:off x="2852577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54425"/>
        <a:ext cx="613648" cy="92047"/>
      </dsp:txXfrm>
    </dsp:sp>
    <dsp:sp modelId="{CBE549AF-9B76-41F3-8747-5CF31F60E399}">
      <dsp:nvSpPr>
        <dsp:cNvPr id="0" name=""/>
        <dsp:cNvSpPr/>
      </dsp:nvSpPr>
      <dsp:spPr>
        <a:xfrm>
          <a:off x="2852577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7DE3-B092-4692-9ED4-DE65244232E4}">
      <dsp:nvSpPr>
        <dsp:cNvPr id="0" name=""/>
        <dsp:cNvSpPr/>
      </dsp:nvSpPr>
      <dsp:spPr>
        <a:xfrm>
          <a:off x="3531093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54425"/>
        <a:ext cx="613648" cy="92047"/>
      </dsp:txXfrm>
    </dsp:sp>
    <dsp:sp modelId="{716C4235-9208-4ADE-8026-DC22BD01F4C3}">
      <dsp:nvSpPr>
        <dsp:cNvPr id="0" name=""/>
        <dsp:cNvSpPr/>
      </dsp:nvSpPr>
      <dsp:spPr>
        <a:xfrm>
          <a:off x="3531093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E96CA-599D-418E-BB14-67E17D25FBD0}">
      <dsp:nvSpPr>
        <dsp:cNvPr id="0" name=""/>
        <dsp:cNvSpPr/>
      </dsp:nvSpPr>
      <dsp:spPr>
        <a:xfrm>
          <a:off x="4209609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54425"/>
        <a:ext cx="613648" cy="92047"/>
      </dsp:txXfrm>
    </dsp:sp>
    <dsp:sp modelId="{CFAF4C16-1B54-4CDB-85E6-57091B2F25C5}">
      <dsp:nvSpPr>
        <dsp:cNvPr id="0" name=""/>
        <dsp:cNvSpPr/>
      </dsp:nvSpPr>
      <dsp:spPr>
        <a:xfrm>
          <a:off x="4209609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F7DA-7A2E-4D03-B9F7-F840DE94456A}">
      <dsp:nvSpPr>
        <dsp:cNvPr id="0" name=""/>
        <dsp:cNvSpPr/>
      </dsp:nvSpPr>
      <dsp:spPr>
        <a:xfrm>
          <a:off x="4888125" y="54425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54425"/>
        <a:ext cx="613648" cy="92047"/>
      </dsp:txXfrm>
    </dsp:sp>
    <dsp:sp modelId="{B8487A07-1E42-47FB-8C69-AD96868DF9A9}">
      <dsp:nvSpPr>
        <dsp:cNvPr id="0" name=""/>
        <dsp:cNvSpPr/>
      </dsp:nvSpPr>
      <dsp:spPr>
        <a:xfrm>
          <a:off x="4888125" y="164716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F154-65B1-4ED3-B187-D0883FD67C6A}">
      <dsp:nvSpPr>
        <dsp:cNvPr id="0" name=""/>
        <dsp:cNvSpPr/>
      </dsp:nvSpPr>
      <dsp:spPr>
        <a:xfrm>
          <a:off x="138514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839729"/>
        <a:ext cx="613648" cy="92047"/>
      </dsp:txXfrm>
    </dsp:sp>
    <dsp:sp modelId="{5B1F219A-A8EF-4999-A84C-F62ED952BBEF}">
      <dsp:nvSpPr>
        <dsp:cNvPr id="0" name=""/>
        <dsp:cNvSpPr/>
      </dsp:nvSpPr>
      <dsp:spPr>
        <a:xfrm>
          <a:off x="138514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04BBB-2B03-418B-BD69-294713BCFA18}">
      <dsp:nvSpPr>
        <dsp:cNvPr id="0" name=""/>
        <dsp:cNvSpPr/>
      </dsp:nvSpPr>
      <dsp:spPr>
        <a:xfrm>
          <a:off x="817030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839729"/>
        <a:ext cx="613648" cy="92047"/>
      </dsp:txXfrm>
    </dsp:sp>
    <dsp:sp modelId="{EEAD0C8C-010C-4064-AD1E-D6C6C97EF614}">
      <dsp:nvSpPr>
        <dsp:cNvPr id="0" name=""/>
        <dsp:cNvSpPr/>
      </dsp:nvSpPr>
      <dsp:spPr>
        <a:xfrm>
          <a:off x="817030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F3950-820C-4883-9C40-189B06F26AF6}">
      <dsp:nvSpPr>
        <dsp:cNvPr id="0" name=""/>
        <dsp:cNvSpPr/>
      </dsp:nvSpPr>
      <dsp:spPr>
        <a:xfrm>
          <a:off x="1495546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839729"/>
        <a:ext cx="613648" cy="92047"/>
      </dsp:txXfrm>
    </dsp:sp>
    <dsp:sp modelId="{974F3838-B536-4B0C-B47D-AA094CC90E00}">
      <dsp:nvSpPr>
        <dsp:cNvPr id="0" name=""/>
        <dsp:cNvSpPr/>
      </dsp:nvSpPr>
      <dsp:spPr>
        <a:xfrm>
          <a:off x="1495546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088E-5339-433C-A0B2-2C90B101E874}">
      <dsp:nvSpPr>
        <dsp:cNvPr id="0" name=""/>
        <dsp:cNvSpPr/>
      </dsp:nvSpPr>
      <dsp:spPr>
        <a:xfrm>
          <a:off x="2174061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839729"/>
        <a:ext cx="613648" cy="92047"/>
      </dsp:txXfrm>
    </dsp:sp>
    <dsp:sp modelId="{CBB91570-774E-4A37-AF8E-229E0F81AB43}">
      <dsp:nvSpPr>
        <dsp:cNvPr id="0" name=""/>
        <dsp:cNvSpPr/>
      </dsp:nvSpPr>
      <dsp:spPr>
        <a:xfrm>
          <a:off x="2174061" y="950020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F686E-56F3-4409-9864-8CEE98943ACD}">
      <dsp:nvSpPr>
        <dsp:cNvPr id="0" name=""/>
        <dsp:cNvSpPr/>
      </dsp:nvSpPr>
      <dsp:spPr>
        <a:xfrm>
          <a:off x="2852577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839729"/>
        <a:ext cx="613648" cy="92047"/>
      </dsp:txXfrm>
    </dsp:sp>
    <dsp:sp modelId="{4D7A25FC-E829-488A-9E96-D69C6161AE80}">
      <dsp:nvSpPr>
        <dsp:cNvPr id="0" name=""/>
        <dsp:cNvSpPr/>
      </dsp:nvSpPr>
      <dsp:spPr>
        <a:xfrm>
          <a:off x="2852577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B4A75-58E2-4F7E-8C2A-28F815F98BBE}">
      <dsp:nvSpPr>
        <dsp:cNvPr id="0" name=""/>
        <dsp:cNvSpPr/>
      </dsp:nvSpPr>
      <dsp:spPr>
        <a:xfrm>
          <a:off x="3531093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839729"/>
        <a:ext cx="613648" cy="92047"/>
      </dsp:txXfrm>
    </dsp:sp>
    <dsp:sp modelId="{5FD9D9A5-915E-489F-A45C-CFF14007B8D6}">
      <dsp:nvSpPr>
        <dsp:cNvPr id="0" name=""/>
        <dsp:cNvSpPr/>
      </dsp:nvSpPr>
      <dsp:spPr>
        <a:xfrm>
          <a:off x="3531093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E643B-A6D6-4EED-9D55-20742244C48A}">
      <dsp:nvSpPr>
        <dsp:cNvPr id="0" name=""/>
        <dsp:cNvSpPr/>
      </dsp:nvSpPr>
      <dsp:spPr>
        <a:xfrm>
          <a:off x="4209609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839729"/>
        <a:ext cx="613648" cy="92047"/>
      </dsp:txXfrm>
    </dsp:sp>
    <dsp:sp modelId="{23A0FE8C-5C88-486C-97A3-D12410EE0481}">
      <dsp:nvSpPr>
        <dsp:cNvPr id="0" name=""/>
        <dsp:cNvSpPr/>
      </dsp:nvSpPr>
      <dsp:spPr>
        <a:xfrm>
          <a:off x="4209609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764E7-CD24-4F8B-9DC6-02CD264D06BE}">
      <dsp:nvSpPr>
        <dsp:cNvPr id="0" name=""/>
        <dsp:cNvSpPr/>
      </dsp:nvSpPr>
      <dsp:spPr>
        <a:xfrm>
          <a:off x="4888125" y="839729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839729"/>
        <a:ext cx="613648" cy="92047"/>
      </dsp:txXfrm>
    </dsp:sp>
    <dsp:sp modelId="{43634879-2EC4-45DD-96D8-ACD97B4B43BE}">
      <dsp:nvSpPr>
        <dsp:cNvPr id="0" name=""/>
        <dsp:cNvSpPr/>
      </dsp:nvSpPr>
      <dsp:spPr>
        <a:xfrm>
          <a:off x="4888125" y="950020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485D-497A-4E12-97F8-C66F8B766055}">
      <dsp:nvSpPr>
        <dsp:cNvPr id="0" name=""/>
        <dsp:cNvSpPr/>
      </dsp:nvSpPr>
      <dsp:spPr>
        <a:xfrm>
          <a:off x="138514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1625033"/>
        <a:ext cx="613648" cy="92047"/>
      </dsp:txXfrm>
    </dsp:sp>
    <dsp:sp modelId="{0419FD77-1E36-4930-AA13-8C42610BCE4B}">
      <dsp:nvSpPr>
        <dsp:cNvPr id="0" name=""/>
        <dsp:cNvSpPr/>
      </dsp:nvSpPr>
      <dsp:spPr>
        <a:xfrm>
          <a:off x="138514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781F-7283-4C90-9A17-E19CBCC3AB34}">
      <dsp:nvSpPr>
        <dsp:cNvPr id="0" name=""/>
        <dsp:cNvSpPr/>
      </dsp:nvSpPr>
      <dsp:spPr>
        <a:xfrm>
          <a:off x="817030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1625033"/>
        <a:ext cx="613648" cy="92047"/>
      </dsp:txXfrm>
    </dsp:sp>
    <dsp:sp modelId="{A706B044-F869-4203-874D-FB055161079D}">
      <dsp:nvSpPr>
        <dsp:cNvPr id="0" name=""/>
        <dsp:cNvSpPr/>
      </dsp:nvSpPr>
      <dsp:spPr>
        <a:xfrm>
          <a:off x="817030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76283-F2A3-4105-AC81-03933F9474D1}">
      <dsp:nvSpPr>
        <dsp:cNvPr id="0" name=""/>
        <dsp:cNvSpPr/>
      </dsp:nvSpPr>
      <dsp:spPr>
        <a:xfrm>
          <a:off x="1495546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1625033"/>
        <a:ext cx="613648" cy="92047"/>
      </dsp:txXfrm>
    </dsp:sp>
    <dsp:sp modelId="{B77BB411-7DF8-41E7-B838-4867C49FEB20}">
      <dsp:nvSpPr>
        <dsp:cNvPr id="0" name=""/>
        <dsp:cNvSpPr/>
      </dsp:nvSpPr>
      <dsp:spPr>
        <a:xfrm>
          <a:off x="1495546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79FE-2667-4A67-8FB7-1A0824DCD22F}">
      <dsp:nvSpPr>
        <dsp:cNvPr id="0" name=""/>
        <dsp:cNvSpPr/>
      </dsp:nvSpPr>
      <dsp:spPr>
        <a:xfrm>
          <a:off x="2174061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1625033"/>
        <a:ext cx="613648" cy="92047"/>
      </dsp:txXfrm>
    </dsp:sp>
    <dsp:sp modelId="{F11ADBC3-AB41-4AD6-B620-9357A7868373}">
      <dsp:nvSpPr>
        <dsp:cNvPr id="0" name=""/>
        <dsp:cNvSpPr/>
      </dsp:nvSpPr>
      <dsp:spPr>
        <a:xfrm>
          <a:off x="2174061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EE64-EBDC-4CD3-A129-D2B00DAC464E}">
      <dsp:nvSpPr>
        <dsp:cNvPr id="0" name=""/>
        <dsp:cNvSpPr/>
      </dsp:nvSpPr>
      <dsp:spPr>
        <a:xfrm>
          <a:off x="2852577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1625033"/>
        <a:ext cx="613648" cy="92047"/>
      </dsp:txXfrm>
    </dsp:sp>
    <dsp:sp modelId="{E86D2AD8-ED04-4674-9E2F-96582F561444}">
      <dsp:nvSpPr>
        <dsp:cNvPr id="0" name=""/>
        <dsp:cNvSpPr/>
      </dsp:nvSpPr>
      <dsp:spPr>
        <a:xfrm>
          <a:off x="2852577" y="1735325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6FFA-59C1-4F57-AA66-3F0D4BF49CF9}">
      <dsp:nvSpPr>
        <dsp:cNvPr id="0" name=""/>
        <dsp:cNvSpPr/>
      </dsp:nvSpPr>
      <dsp:spPr>
        <a:xfrm>
          <a:off x="3531093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1625033"/>
        <a:ext cx="613648" cy="92047"/>
      </dsp:txXfrm>
    </dsp:sp>
    <dsp:sp modelId="{A58B7CFC-0D7B-41FD-804A-86A04FDF632E}">
      <dsp:nvSpPr>
        <dsp:cNvPr id="0" name=""/>
        <dsp:cNvSpPr/>
      </dsp:nvSpPr>
      <dsp:spPr>
        <a:xfrm>
          <a:off x="3531093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C083-8984-4A58-9A29-103FAC96A5A4}">
      <dsp:nvSpPr>
        <dsp:cNvPr id="0" name=""/>
        <dsp:cNvSpPr/>
      </dsp:nvSpPr>
      <dsp:spPr>
        <a:xfrm>
          <a:off x="4209609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1625033"/>
        <a:ext cx="613648" cy="92047"/>
      </dsp:txXfrm>
    </dsp:sp>
    <dsp:sp modelId="{960A8347-B4E2-4341-A59F-490C6034BA8E}">
      <dsp:nvSpPr>
        <dsp:cNvPr id="0" name=""/>
        <dsp:cNvSpPr/>
      </dsp:nvSpPr>
      <dsp:spPr>
        <a:xfrm>
          <a:off x="4209609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E80B-AEFC-493A-AE5E-6DEA2C2372D7}">
      <dsp:nvSpPr>
        <dsp:cNvPr id="0" name=""/>
        <dsp:cNvSpPr/>
      </dsp:nvSpPr>
      <dsp:spPr>
        <a:xfrm>
          <a:off x="4888125" y="1625033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1625033"/>
        <a:ext cx="613648" cy="92047"/>
      </dsp:txXfrm>
    </dsp:sp>
    <dsp:sp modelId="{ACF2AB60-5180-498E-82C2-07462E7946FA}">
      <dsp:nvSpPr>
        <dsp:cNvPr id="0" name=""/>
        <dsp:cNvSpPr/>
      </dsp:nvSpPr>
      <dsp:spPr>
        <a:xfrm>
          <a:off x="4888125" y="1735325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60A9-32D5-44A5-BC57-4FCB65BBF95A}">
      <dsp:nvSpPr>
        <dsp:cNvPr id="0" name=""/>
        <dsp:cNvSpPr/>
      </dsp:nvSpPr>
      <dsp:spPr>
        <a:xfrm>
          <a:off x="138514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2410338"/>
        <a:ext cx="613648" cy="92047"/>
      </dsp:txXfrm>
    </dsp:sp>
    <dsp:sp modelId="{DE0856BE-7B74-427F-84DD-7881E6D3C695}">
      <dsp:nvSpPr>
        <dsp:cNvPr id="0" name=""/>
        <dsp:cNvSpPr/>
      </dsp:nvSpPr>
      <dsp:spPr>
        <a:xfrm>
          <a:off x="138514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BBB5-296D-413D-9F6E-DF54EAD01A11}">
      <dsp:nvSpPr>
        <dsp:cNvPr id="0" name=""/>
        <dsp:cNvSpPr/>
      </dsp:nvSpPr>
      <dsp:spPr>
        <a:xfrm>
          <a:off x="817030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2410338"/>
        <a:ext cx="613648" cy="92047"/>
      </dsp:txXfrm>
    </dsp:sp>
    <dsp:sp modelId="{121F18D5-F2A1-41E2-87EA-6796C2E6F673}">
      <dsp:nvSpPr>
        <dsp:cNvPr id="0" name=""/>
        <dsp:cNvSpPr/>
      </dsp:nvSpPr>
      <dsp:spPr>
        <a:xfrm>
          <a:off x="817030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9C8B-AE3E-4C5F-8A84-BD10AA46A50B}">
      <dsp:nvSpPr>
        <dsp:cNvPr id="0" name=""/>
        <dsp:cNvSpPr/>
      </dsp:nvSpPr>
      <dsp:spPr>
        <a:xfrm>
          <a:off x="1495546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2410338"/>
        <a:ext cx="613648" cy="92047"/>
      </dsp:txXfrm>
    </dsp:sp>
    <dsp:sp modelId="{46424332-3BB0-489C-B781-C73A00441A19}">
      <dsp:nvSpPr>
        <dsp:cNvPr id="0" name=""/>
        <dsp:cNvSpPr/>
      </dsp:nvSpPr>
      <dsp:spPr>
        <a:xfrm>
          <a:off x="1495546" y="2520629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E693B-7740-45F7-9214-7E27AB5814B7}">
      <dsp:nvSpPr>
        <dsp:cNvPr id="0" name=""/>
        <dsp:cNvSpPr/>
      </dsp:nvSpPr>
      <dsp:spPr>
        <a:xfrm>
          <a:off x="2174061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2410338"/>
        <a:ext cx="613648" cy="92047"/>
      </dsp:txXfrm>
    </dsp:sp>
    <dsp:sp modelId="{2A405364-B6E0-4BC5-A332-C2C918A56DCB}">
      <dsp:nvSpPr>
        <dsp:cNvPr id="0" name=""/>
        <dsp:cNvSpPr/>
      </dsp:nvSpPr>
      <dsp:spPr>
        <a:xfrm>
          <a:off x="2174061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982-4C9C-4040-B0D8-AF98E62C177A}">
      <dsp:nvSpPr>
        <dsp:cNvPr id="0" name=""/>
        <dsp:cNvSpPr/>
      </dsp:nvSpPr>
      <dsp:spPr>
        <a:xfrm>
          <a:off x="2852577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2410338"/>
        <a:ext cx="613648" cy="92047"/>
      </dsp:txXfrm>
    </dsp:sp>
    <dsp:sp modelId="{ADCB1C76-60C7-48B8-BDE1-B2D5AFA172FA}">
      <dsp:nvSpPr>
        <dsp:cNvPr id="0" name=""/>
        <dsp:cNvSpPr/>
      </dsp:nvSpPr>
      <dsp:spPr>
        <a:xfrm>
          <a:off x="2852577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F133-71CD-492A-9020-ECFE5A2D3E66}">
      <dsp:nvSpPr>
        <dsp:cNvPr id="0" name=""/>
        <dsp:cNvSpPr/>
      </dsp:nvSpPr>
      <dsp:spPr>
        <a:xfrm>
          <a:off x="3531093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2410338"/>
        <a:ext cx="613648" cy="92047"/>
      </dsp:txXfrm>
    </dsp:sp>
    <dsp:sp modelId="{38388F03-6D0B-4967-ABBC-A8CCF239D615}">
      <dsp:nvSpPr>
        <dsp:cNvPr id="0" name=""/>
        <dsp:cNvSpPr/>
      </dsp:nvSpPr>
      <dsp:spPr>
        <a:xfrm>
          <a:off x="3531093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6BC47-5269-47C0-A445-CEC3AA3DC907}">
      <dsp:nvSpPr>
        <dsp:cNvPr id="0" name=""/>
        <dsp:cNvSpPr/>
      </dsp:nvSpPr>
      <dsp:spPr>
        <a:xfrm>
          <a:off x="4209609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2410338"/>
        <a:ext cx="613648" cy="92047"/>
      </dsp:txXfrm>
    </dsp:sp>
    <dsp:sp modelId="{F1930F15-0262-4683-9615-DF9ACD1BE071}">
      <dsp:nvSpPr>
        <dsp:cNvPr id="0" name=""/>
        <dsp:cNvSpPr/>
      </dsp:nvSpPr>
      <dsp:spPr>
        <a:xfrm>
          <a:off x="4209609" y="2520629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E7080-8954-48CE-9BDD-75364BF225CE}">
      <dsp:nvSpPr>
        <dsp:cNvPr id="0" name=""/>
        <dsp:cNvSpPr/>
      </dsp:nvSpPr>
      <dsp:spPr>
        <a:xfrm>
          <a:off x="4888125" y="2410338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2410338"/>
        <a:ext cx="613648" cy="92047"/>
      </dsp:txXfrm>
    </dsp:sp>
    <dsp:sp modelId="{2892193E-A7DF-426C-8EC4-F884DF84E584}">
      <dsp:nvSpPr>
        <dsp:cNvPr id="0" name=""/>
        <dsp:cNvSpPr/>
      </dsp:nvSpPr>
      <dsp:spPr>
        <a:xfrm>
          <a:off x="4888125" y="2520629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4300F-7A93-4DF1-B04D-1654BB94D4FD}">
      <dsp:nvSpPr>
        <dsp:cNvPr id="0" name=""/>
        <dsp:cNvSpPr/>
      </dsp:nvSpPr>
      <dsp:spPr>
        <a:xfrm>
          <a:off x="138514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195642"/>
        <a:ext cx="613648" cy="92047"/>
      </dsp:txXfrm>
    </dsp:sp>
    <dsp:sp modelId="{119FF80C-46FC-4450-8788-B34B92796B31}">
      <dsp:nvSpPr>
        <dsp:cNvPr id="0" name=""/>
        <dsp:cNvSpPr/>
      </dsp:nvSpPr>
      <dsp:spPr>
        <a:xfrm>
          <a:off x="138514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9281-4FFA-4316-8F01-12DCDB04407A}">
      <dsp:nvSpPr>
        <dsp:cNvPr id="0" name=""/>
        <dsp:cNvSpPr/>
      </dsp:nvSpPr>
      <dsp:spPr>
        <a:xfrm>
          <a:off x="817030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195642"/>
        <a:ext cx="613648" cy="92047"/>
      </dsp:txXfrm>
    </dsp:sp>
    <dsp:sp modelId="{9C892E92-2892-4BA7-8B3C-6D2BB1CADF7D}">
      <dsp:nvSpPr>
        <dsp:cNvPr id="0" name=""/>
        <dsp:cNvSpPr/>
      </dsp:nvSpPr>
      <dsp:spPr>
        <a:xfrm>
          <a:off x="817030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FEE4-0AD5-4537-BA69-4E51C1FD6CCD}">
      <dsp:nvSpPr>
        <dsp:cNvPr id="0" name=""/>
        <dsp:cNvSpPr/>
      </dsp:nvSpPr>
      <dsp:spPr>
        <a:xfrm>
          <a:off x="1495546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195642"/>
        <a:ext cx="613648" cy="92047"/>
      </dsp:txXfrm>
    </dsp:sp>
    <dsp:sp modelId="{0CF9CEB6-1F2F-402B-904E-E99B2C7F8453}">
      <dsp:nvSpPr>
        <dsp:cNvPr id="0" name=""/>
        <dsp:cNvSpPr/>
      </dsp:nvSpPr>
      <dsp:spPr>
        <a:xfrm>
          <a:off x="1495546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6C751-E688-40BB-8C41-E0D0687F8E10}">
      <dsp:nvSpPr>
        <dsp:cNvPr id="0" name=""/>
        <dsp:cNvSpPr/>
      </dsp:nvSpPr>
      <dsp:spPr>
        <a:xfrm>
          <a:off x="2174061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195642"/>
        <a:ext cx="613648" cy="92047"/>
      </dsp:txXfrm>
    </dsp:sp>
    <dsp:sp modelId="{1E811BB5-9FA8-449C-B124-ADEB1A0DFA84}">
      <dsp:nvSpPr>
        <dsp:cNvPr id="0" name=""/>
        <dsp:cNvSpPr/>
      </dsp:nvSpPr>
      <dsp:spPr>
        <a:xfrm>
          <a:off x="2174061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E8B1-36F1-4513-AAED-C308B989F4D4}">
      <dsp:nvSpPr>
        <dsp:cNvPr id="0" name=""/>
        <dsp:cNvSpPr/>
      </dsp:nvSpPr>
      <dsp:spPr>
        <a:xfrm>
          <a:off x="2852577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195642"/>
        <a:ext cx="613648" cy="92047"/>
      </dsp:txXfrm>
    </dsp:sp>
    <dsp:sp modelId="{5D7E98A6-5D22-403E-A5E9-F066FBA8AC1C}">
      <dsp:nvSpPr>
        <dsp:cNvPr id="0" name=""/>
        <dsp:cNvSpPr/>
      </dsp:nvSpPr>
      <dsp:spPr>
        <a:xfrm>
          <a:off x="2852577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6CD0-457F-4CB1-BC40-7A36B39C0F5A}">
      <dsp:nvSpPr>
        <dsp:cNvPr id="0" name=""/>
        <dsp:cNvSpPr/>
      </dsp:nvSpPr>
      <dsp:spPr>
        <a:xfrm>
          <a:off x="3531093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195642"/>
        <a:ext cx="613648" cy="92047"/>
      </dsp:txXfrm>
    </dsp:sp>
    <dsp:sp modelId="{430C5B1E-EB24-4DAA-AFF1-D8D1202A8C57}">
      <dsp:nvSpPr>
        <dsp:cNvPr id="0" name=""/>
        <dsp:cNvSpPr/>
      </dsp:nvSpPr>
      <dsp:spPr>
        <a:xfrm>
          <a:off x="3531093" y="3305933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2D5C7-4C01-4FF7-8AB2-EF337AFAFFEB}">
      <dsp:nvSpPr>
        <dsp:cNvPr id="0" name=""/>
        <dsp:cNvSpPr/>
      </dsp:nvSpPr>
      <dsp:spPr>
        <a:xfrm>
          <a:off x="4209609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195642"/>
        <a:ext cx="613648" cy="92047"/>
      </dsp:txXfrm>
    </dsp:sp>
    <dsp:sp modelId="{F0063227-69FC-48CB-8727-040B474A6FED}">
      <dsp:nvSpPr>
        <dsp:cNvPr id="0" name=""/>
        <dsp:cNvSpPr/>
      </dsp:nvSpPr>
      <dsp:spPr>
        <a:xfrm>
          <a:off x="4209609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88E6B-C748-4CAA-99B2-C95B5814426B}">
      <dsp:nvSpPr>
        <dsp:cNvPr id="0" name=""/>
        <dsp:cNvSpPr/>
      </dsp:nvSpPr>
      <dsp:spPr>
        <a:xfrm>
          <a:off x="4888125" y="3195642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195642"/>
        <a:ext cx="613648" cy="92047"/>
      </dsp:txXfrm>
    </dsp:sp>
    <dsp:sp modelId="{C75204AD-73F2-4C0E-91A9-5DEE42C12762}">
      <dsp:nvSpPr>
        <dsp:cNvPr id="0" name=""/>
        <dsp:cNvSpPr/>
      </dsp:nvSpPr>
      <dsp:spPr>
        <a:xfrm>
          <a:off x="4888125" y="3305933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42D4-5F8C-4A7D-86A8-BD24D08ADAB1}">
      <dsp:nvSpPr>
        <dsp:cNvPr id="0" name=""/>
        <dsp:cNvSpPr/>
      </dsp:nvSpPr>
      <dsp:spPr>
        <a:xfrm>
          <a:off x="138514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3980946"/>
        <a:ext cx="613648" cy="92047"/>
      </dsp:txXfrm>
    </dsp:sp>
    <dsp:sp modelId="{F1A6C840-BE59-41B7-B4A4-EA41741752D8}">
      <dsp:nvSpPr>
        <dsp:cNvPr id="0" name=""/>
        <dsp:cNvSpPr/>
      </dsp:nvSpPr>
      <dsp:spPr>
        <a:xfrm>
          <a:off x="138514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DEB41-7E80-411E-A287-A45B8FC3B8F4}">
      <dsp:nvSpPr>
        <dsp:cNvPr id="0" name=""/>
        <dsp:cNvSpPr/>
      </dsp:nvSpPr>
      <dsp:spPr>
        <a:xfrm>
          <a:off x="817030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3980946"/>
        <a:ext cx="613648" cy="92047"/>
      </dsp:txXfrm>
    </dsp:sp>
    <dsp:sp modelId="{83F4DF2F-FA8B-4448-8BA5-8364D8F4B266}">
      <dsp:nvSpPr>
        <dsp:cNvPr id="0" name=""/>
        <dsp:cNvSpPr/>
      </dsp:nvSpPr>
      <dsp:spPr>
        <a:xfrm>
          <a:off x="817030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C77D6-E998-40C5-A7DC-12EB63A76DDE}">
      <dsp:nvSpPr>
        <dsp:cNvPr id="0" name=""/>
        <dsp:cNvSpPr/>
      </dsp:nvSpPr>
      <dsp:spPr>
        <a:xfrm>
          <a:off x="1495546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3980946"/>
        <a:ext cx="613648" cy="92047"/>
      </dsp:txXfrm>
    </dsp:sp>
    <dsp:sp modelId="{4FE6E2B9-7863-4FD3-AAC0-08C8C5BC94C7}">
      <dsp:nvSpPr>
        <dsp:cNvPr id="0" name=""/>
        <dsp:cNvSpPr/>
      </dsp:nvSpPr>
      <dsp:spPr>
        <a:xfrm>
          <a:off x="1495546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31F18-0076-4007-B297-0BEABEBF5BFE}">
      <dsp:nvSpPr>
        <dsp:cNvPr id="0" name=""/>
        <dsp:cNvSpPr/>
      </dsp:nvSpPr>
      <dsp:spPr>
        <a:xfrm>
          <a:off x="2174061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3980946"/>
        <a:ext cx="613648" cy="92047"/>
      </dsp:txXfrm>
    </dsp:sp>
    <dsp:sp modelId="{1CF8593C-B40D-474B-90D2-394593476F34}">
      <dsp:nvSpPr>
        <dsp:cNvPr id="0" name=""/>
        <dsp:cNvSpPr/>
      </dsp:nvSpPr>
      <dsp:spPr>
        <a:xfrm>
          <a:off x="2174061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D68C-7E14-4924-B96A-A6CB3F5C9ABC}">
      <dsp:nvSpPr>
        <dsp:cNvPr id="0" name=""/>
        <dsp:cNvSpPr/>
      </dsp:nvSpPr>
      <dsp:spPr>
        <a:xfrm>
          <a:off x="2852577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3980946"/>
        <a:ext cx="613648" cy="92047"/>
      </dsp:txXfrm>
    </dsp:sp>
    <dsp:sp modelId="{3A58859F-3CE8-4DFC-85C3-964102CEDE4D}">
      <dsp:nvSpPr>
        <dsp:cNvPr id="0" name=""/>
        <dsp:cNvSpPr/>
      </dsp:nvSpPr>
      <dsp:spPr>
        <a:xfrm>
          <a:off x="2852577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8AEB-EB4C-4CC3-938E-266ED8C2A19A}">
      <dsp:nvSpPr>
        <dsp:cNvPr id="0" name=""/>
        <dsp:cNvSpPr/>
      </dsp:nvSpPr>
      <dsp:spPr>
        <a:xfrm>
          <a:off x="3531093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3980946"/>
        <a:ext cx="613648" cy="92047"/>
      </dsp:txXfrm>
    </dsp:sp>
    <dsp:sp modelId="{642CC26C-4983-46D6-922E-CA3BAFC9ECF5}">
      <dsp:nvSpPr>
        <dsp:cNvPr id="0" name=""/>
        <dsp:cNvSpPr/>
      </dsp:nvSpPr>
      <dsp:spPr>
        <a:xfrm>
          <a:off x="3531093" y="4091238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895C9-FF40-4F94-8D47-56D7CA533AC7}">
      <dsp:nvSpPr>
        <dsp:cNvPr id="0" name=""/>
        <dsp:cNvSpPr/>
      </dsp:nvSpPr>
      <dsp:spPr>
        <a:xfrm>
          <a:off x="4209609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3980946"/>
        <a:ext cx="613648" cy="92047"/>
      </dsp:txXfrm>
    </dsp:sp>
    <dsp:sp modelId="{FEC18059-ED3A-4964-B659-754BB9640CF7}">
      <dsp:nvSpPr>
        <dsp:cNvPr id="0" name=""/>
        <dsp:cNvSpPr/>
      </dsp:nvSpPr>
      <dsp:spPr>
        <a:xfrm>
          <a:off x="4209609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DA10-D69D-49CC-826A-CCA4B1A079BC}">
      <dsp:nvSpPr>
        <dsp:cNvPr id="0" name=""/>
        <dsp:cNvSpPr/>
      </dsp:nvSpPr>
      <dsp:spPr>
        <a:xfrm>
          <a:off x="4888125" y="3980946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3980946"/>
        <a:ext cx="613648" cy="92047"/>
      </dsp:txXfrm>
    </dsp:sp>
    <dsp:sp modelId="{4D8F7DAC-03EC-4B7D-A6E7-302F68B1A702}">
      <dsp:nvSpPr>
        <dsp:cNvPr id="0" name=""/>
        <dsp:cNvSpPr/>
      </dsp:nvSpPr>
      <dsp:spPr>
        <a:xfrm>
          <a:off x="4888125" y="4091238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EDBEF-7B96-4721-A74D-1B6544D82B05}">
      <dsp:nvSpPr>
        <dsp:cNvPr id="0" name=""/>
        <dsp:cNvSpPr/>
      </dsp:nvSpPr>
      <dsp:spPr>
        <a:xfrm>
          <a:off x="138514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38514" y="4766251"/>
        <a:ext cx="613648" cy="92047"/>
      </dsp:txXfrm>
    </dsp:sp>
    <dsp:sp modelId="{35FE7E1C-742E-460F-99A7-09B354EBB4AB}">
      <dsp:nvSpPr>
        <dsp:cNvPr id="0" name=""/>
        <dsp:cNvSpPr/>
      </dsp:nvSpPr>
      <dsp:spPr>
        <a:xfrm>
          <a:off x="138514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5516C-FF1B-4D10-A765-A4BA96A4161A}">
      <dsp:nvSpPr>
        <dsp:cNvPr id="0" name=""/>
        <dsp:cNvSpPr/>
      </dsp:nvSpPr>
      <dsp:spPr>
        <a:xfrm>
          <a:off x="817030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817030" y="4766251"/>
        <a:ext cx="613648" cy="92047"/>
      </dsp:txXfrm>
    </dsp:sp>
    <dsp:sp modelId="{A9B25D0F-43C7-4F20-BECB-06761BE86FFE}">
      <dsp:nvSpPr>
        <dsp:cNvPr id="0" name=""/>
        <dsp:cNvSpPr/>
      </dsp:nvSpPr>
      <dsp:spPr>
        <a:xfrm>
          <a:off x="817030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ECCC-2D84-4E69-8812-DD33471E88D1}">
      <dsp:nvSpPr>
        <dsp:cNvPr id="0" name=""/>
        <dsp:cNvSpPr/>
      </dsp:nvSpPr>
      <dsp:spPr>
        <a:xfrm>
          <a:off x="1495546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1495546" y="4766251"/>
        <a:ext cx="613648" cy="92047"/>
      </dsp:txXfrm>
    </dsp:sp>
    <dsp:sp modelId="{653798A2-5C7D-4AA6-961C-065151530276}">
      <dsp:nvSpPr>
        <dsp:cNvPr id="0" name=""/>
        <dsp:cNvSpPr/>
      </dsp:nvSpPr>
      <dsp:spPr>
        <a:xfrm>
          <a:off x="1495546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EB36B-48AA-4D63-B759-04AC489D9E79}">
      <dsp:nvSpPr>
        <dsp:cNvPr id="0" name=""/>
        <dsp:cNvSpPr/>
      </dsp:nvSpPr>
      <dsp:spPr>
        <a:xfrm>
          <a:off x="2174061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174061" y="4766251"/>
        <a:ext cx="613648" cy="92047"/>
      </dsp:txXfrm>
    </dsp:sp>
    <dsp:sp modelId="{C008D4D4-CE02-4D93-A746-CE6EE19708EA}">
      <dsp:nvSpPr>
        <dsp:cNvPr id="0" name=""/>
        <dsp:cNvSpPr/>
      </dsp:nvSpPr>
      <dsp:spPr>
        <a:xfrm>
          <a:off x="2174061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2B42-5348-42C3-A817-2DAAFE8DCF85}">
      <dsp:nvSpPr>
        <dsp:cNvPr id="0" name=""/>
        <dsp:cNvSpPr/>
      </dsp:nvSpPr>
      <dsp:spPr>
        <a:xfrm>
          <a:off x="2852577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2852577" y="4766251"/>
        <a:ext cx="613648" cy="92047"/>
      </dsp:txXfrm>
    </dsp:sp>
    <dsp:sp modelId="{CC941D32-2B58-4578-B5FB-DA1FB6A761B7}">
      <dsp:nvSpPr>
        <dsp:cNvPr id="0" name=""/>
        <dsp:cNvSpPr/>
      </dsp:nvSpPr>
      <dsp:spPr>
        <a:xfrm>
          <a:off x="2852577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84D2-EBC2-47BB-87E0-3819A0154748}">
      <dsp:nvSpPr>
        <dsp:cNvPr id="0" name=""/>
        <dsp:cNvSpPr/>
      </dsp:nvSpPr>
      <dsp:spPr>
        <a:xfrm>
          <a:off x="3531093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3531093" y="4766251"/>
        <a:ext cx="613648" cy="92047"/>
      </dsp:txXfrm>
    </dsp:sp>
    <dsp:sp modelId="{7236E151-964B-49F3-B78A-67D1E724F149}">
      <dsp:nvSpPr>
        <dsp:cNvPr id="0" name=""/>
        <dsp:cNvSpPr/>
      </dsp:nvSpPr>
      <dsp:spPr>
        <a:xfrm>
          <a:off x="3531093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CEA6-5327-4040-A9EE-AB4B2A29B841}">
      <dsp:nvSpPr>
        <dsp:cNvPr id="0" name=""/>
        <dsp:cNvSpPr/>
      </dsp:nvSpPr>
      <dsp:spPr>
        <a:xfrm>
          <a:off x="4209609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209609" y="4766251"/>
        <a:ext cx="613648" cy="92047"/>
      </dsp:txXfrm>
    </dsp:sp>
    <dsp:sp modelId="{F5A3095E-9CC7-45AA-828D-3D707801A94B}">
      <dsp:nvSpPr>
        <dsp:cNvPr id="0" name=""/>
        <dsp:cNvSpPr/>
      </dsp:nvSpPr>
      <dsp:spPr>
        <a:xfrm>
          <a:off x="4209609" y="4876542"/>
          <a:ext cx="613648" cy="61364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0C0FE-7D7F-4DAC-9DA9-FA23AABBFB4B}">
      <dsp:nvSpPr>
        <dsp:cNvPr id="0" name=""/>
        <dsp:cNvSpPr/>
      </dsp:nvSpPr>
      <dsp:spPr>
        <a:xfrm>
          <a:off x="4888125" y="4766251"/>
          <a:ext cx="613648" cy="9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4888125" y="4766251"/>
        <a:ext cx="613648" cy="92047"/>
      </dsp:txXfrm>
    </dsp:sp>
    <dsp:sp modelId="{7025D7EC-2F68-46DD-BA4D-DA14B19206F3}">
      <dsp:nvSpPr>
        <dsp:cNvPr id="0" name=""/>
        <dsp:cNvSpPr/>
      </dsp:nvSpPr>
      <dsp:spPr>
        <a:xfrm>
          <a:off x="4888125" y="4876542"/>
          <a:ext cx="613648" cy="61364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5ECB-978D-43C6-A51F-2B0A8B801126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718F-EB8E-417B-97F3-FBF5ABC103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13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5" y="2382261"/>
            <a:ext cx="6858002" cy="1143000"/>
          </a:xfrm>
        </p:spPr>
        <p:txBody>
          <a:bodyPr anchor="b">
            <a:normAutofit/>
          </a:bodyPr>
          <a:lstStyle>
            <a:lvl1pPr algn="ctr" latinLnBrk="0">
              <a:defRPr lang="es-ES" sz="48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6693" y="3850114"/>
            <a:ext cx="6858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000" cap="none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latinLnBrk="0">
              <a:buNone/>
              <a:defRPr lang="es-ES" sz="2800"/>
            </a:lvl2pPr>
            <a:lvl3pPr marL="914400" indent="0" algn="ctr" latinLnBrk="0">
              <a:buNone/>
              <a:defRPr lang="es-ES" sz="2400"/>
            </a:lvl3pPr>
            <a:lvl4pPr marL="1371600" indent="0" algn="ctr" latinLnBrk="0">
              <a:buNone/>
              <a:defRPr lang="es-ES" sz="2000"/>
            </a:lvl4pPr>
            <a:lvl5pPr marL="1828800" indent="0" algn="ctr" latinLnBrk="0">
              <a:buNone/>
              <a:defRPr lang="es-ES" sz="2000"/>
            </a:lvl5pPr>
            <a:lvl6pPr marL="2286000" indent="0" algn="ctr" latinLnBrk="0">
              <a:buNone/>
              <a:defRPr lang="es-ES" sz="2000"/>
            </a:lvl6pPr>
            <a:lvl7pPr marL="2743200" indent="0" algn="ctr" latinLnBrk="0">
              <a:buNone/>
              <a:defRPr lang="es-ES" sz="2000"/>
            </a:lvl7pPr>
            <a:lvl8pPr marL="3200400" indent="0" algn="ctr" latinLnBrk="0">
              <a:buNone/>
              <a:defRPr lang="es-ES" sz="2000"/>
            </a:lvl8pPr>
            <a:lvl9pPr marL="3657600" indent="0" algn="ctr" latinLnBrk="0">
              <a:buNone/>
              <a:defRPr lang="es-ES" sz="20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11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Rectángulo 6"/>
          <p:cNvSpPr/>
          <p:nvPr/>
        </p:nvSpPr>
        <p:spPr bwMode="ltGray">
          <a:xfrm>
            <a:off x="1" y="2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alterna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ltGray">
          <a:xfrm>
            <a:off x="0" y="0"/>
            <a:ext cx="365531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09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es-ES" sz="34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022169" y="685800"/>
            <a:ext cx="4777740" cy="5486400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5486400" y="0"/>
            <a:ext cx="365531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2411" y="2362200"/>
            <a:ext cx="2400300" cy="1993392"/>
          </a:xfrm>
        </p:spPr>
        <p:txBody>
          <a:bodyPr anchor="b">
            <a:normAutofit/>
          </a:bodyPr>
          <a:lstStyle>
            <a:lvl1pPr latinLnBrk="0">
              <a:defRPr lang="es-ES" sz="34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0" y="0"/>
            <a:ext cx="54864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es-ES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942411" y="4355592"/>
            <a:ext cx="24003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330" y="517347"/>
            <a:ext cx="8094245" cy="697843"/>
          </a:xfrm>
        </p:spPr>
        <p:txBody>
          <a:bodyPr>
            <a:noAutofit/>
          </a:bodyPr>
          <a:lstStyle>
            <a:lvl1pPr>
              <a:defRPr sz="4400" b="1"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05330" y="1633591"/>
            <a:ext cx="8094245" cy="439599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/>
            </a:lvl6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87281" y="1227209"/>
            <a:ext cx="81213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478259" y="6601968"/>
            <a:ext cx="5897399" cy="256032"/>
          </a:xfrm>
        </p:spPr>
        <p:txBody>
          <a:bodyPr/>
          <a:lstStyle>
            <a:lvl1pPr>
              <a:defRPr sz="900" b="1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7" name="Rectángulo 6"/>
          <p:cNvSpPr/>
          <p:nvPr/>
        </p:nvSpPr>
        <p:spPr bwMode="ltGray">
          <a:xfrm>
            <a:off x="1" y="0"/>
            <a:ext cx="91416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-1" y="4114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 latinLnBrk="0">
              <a:defRPr lang="es-ES" sz="5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400" cap="none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d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676" y="1143000"/>
            <a:ext cx="6981324" cy="2667000"/>
          </a:xfrm>
        </p:spPr>
        <p:txBody>
          <a:bodyPr anchor="b">
            <a:normAutofit/>
          </a:bodyPr>
          <a:lstStyle>
            <a:lvl1pPr algn="ctr" latinLnBrk="0">
              <a:defRPr lang="es-ES" sz="5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18486" y="3810000"/>
            <a:ext cx="6981324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es-ES" sz="2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es-ES"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es-ES"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200" b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05840" y="2740741"/>
            <a:ext cx="3429000" cy="3288847"/>
          </a:xfrm>
        </p:spPr>
        <p:txBody>
          <a:bodyPr>
            <a:normAutofit/>
          </a:bodyPr>
          <a:lstStyle>
            <a:lvl1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200"/>
            </a:lvl6pPr>
            <a:lvl7pPr latinLnBrk="0">
              <a:defRPr lang="es-ES" sz="1200"/>
            </a:lvl7pPr>
            <a:lvl8pPr latinLnBrk="0">
              <a:defRPr lang="es-ES" sz="1200"/>
            </a:lvl8pPr>
            <a:lvl9pPr latinLnBrk="0">
              <a:defRPr lang="es-ES"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200" b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709160" y="2740741"/>
            <a:ext cx="3429000" cy="3288847"/>
          </a:xfrm>
        </p:spPr>
        <p:txBody>
          <a:bodyPr>
            <a:normAutofit/>
          </a:bodyPr>
          <a:lstStyle>
            <a:lvl1pPr latinLnBrk="0">
              <a:defRPr lang="es-ES"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atinLnBrk="0">
              <a:defRPr lang="es-ES"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atinLnBrk="0"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latinLnBrk="0">
              <a:defRPr lang="es-ES"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latinLnBrk="0">
              <a:defRPr lang="es-ES" sz="1200"/>
            </a:lvl6pPr>
            <a:lvl7pPr latinLnBrk="0">
              <a:defRPr lang="es-ES" sz="1200"/>
            </a:lvl7pPr>
            <a:lvl8pPr latinLnBrk="0">
              <a:defRPr lang="es-ES" sz="1200"/>
            </a:lvl8pPr>
            <a:lvl9pPr latinLnBrk="0">
              <a:defRPr lang="es-ES"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6"/>
          <p:cNvSpPr/>
          <p:nvPr/>
        </p:nvSpPr>
        <p:spPr bwMode="ltGray">
          <a:xfrm>
            <a:off x="1" y="6605345"/>
            <a:ext cx="9141620" cy="25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309" y="2362209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es-ES" sz="3400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370663" y="685800"/>
            <a:ext cx="5429251" cy="5486400"/>
          </a:xfrm>
        </p:spPr>
        <p:txBody>
          <a:bodyPr>
            <a:normAutofit/>
          </a:bodyPr>
          <a:lstStyle>
            <a:lvl1pPr latinLnBrk="0">
              <a:defRPr lang="es-ES" sz="2000"/>
            </a:lvl1pPr>
            <a:lvl2pPr latinLnBrk="0">
              <a:defRPr lang="es-ES" sz="1800"/>
            </a:lvl2pPr>
            <a:lvl3pPr latinLnBrk="0">
              <a:defRPr lang="es-ES" sz="1600"/>
            </a:lvl3pPr>
            <a:lvl4pPr latinLnBrk="0">
              <a:defRPr lang="es-ES" sz="1400"/>
            </a:lvl4pPr>
            <a:lvl5pPr latinLnBrk="0">
              <a:defRPr lang="es-ES" sz="1400"/>
            </a:lvl5pPr>
            <a:lvl6pPr latinLnBrk="0">
              <a:defRPr lang="es-ES" sz="1400"/>
            </a:lvl6pPr>
            <a:lvl7pPr latinLnBrk="0">
              <a:defRPr lang="es-ES" sz="1400"/>
            </a:lvl7pPr>
            <a:lvl8pPr latinLnBrk="0">
              <a:defRPr lang="es-ES" sz="1400"/>
            </a:lvl8pPr>
            <a:lvl9pPr latinLnBrk="0">
              <a:defRPr lang="es-ES"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192" y="6583680"/>
            <a:ext cx="9141620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1192" y="65836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05840" y="1901960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800">
                <a:solidFill>
                  <a:schemeClr val="bg2"/>
                </a:solidFill>
              </a:defRPr>
            </a:lvl1pPr>
          </a:lstStyle>
          <a:p>
            <a:fld id="{526AE77C-9FBF-4264-8C0E-3B8644F096C5}" type="datetimeFigureOut">
              <a:rPr lang="es-ES" smtClean="0"/>
              <a:t>10/04/2020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800" cap="all" baseline="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800">
                <a:solidFill>
                  <a:schemeClr val="bg2"/>
                </a:solidFill>
              </a:defRPr>
            </a:lvl1pPr>
          </a:lstStyle>
          <a:p>
            <a:fld id="{4E293C68-4B36-4F3B-8F65-A6D8A5ECF4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es-ES"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lang="es-ES"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lang="es-ES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lang="es-ES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B978-0-12-378605-0.00054-5" TargetMode="External"/><Relationship Id="rId2" Type="http://schemas.openxmlformats.org/officeDocument/2006/relationships/hyperlink" Target="https://doi.org/10.1016/B978-0-12-374097-7.00007-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B978-0-12-801378-6.00003-5" TargetMode="External"/><Relationship Id="rId4" Type="http://schemas.openxmlformats.org/officeDocument/2006/relationships/hyperlink" Target="https://doi.org/10.1016/B978-0-12-387020-9.00014-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97836" y="2502024"/>
            <a:ext cx="6858002" cy="1431032"/>
          </a:xfrm>
        </p:spPr>
        <p:txBody>
          <a:bodyPr>
            <a:normAutofit/>
          </a:bodyPr>
          <a:lstStyle/>
          <a:p>
            <a:r>
              <a:rPr lang="es-ES" dirty="0"/>
              <a:t>Modelos de ocupación</a:t>
            </a:r>
            <a:br>
              <a:rPr lang="es-ES" dirty="0"/>
            </a:br>
            <a:r>
              <a:rPr lang="es-ES" sz="3200" i="1" dirty="0"/>
              <a:t>¿Sustituyendo </a:t>
            </a:r>
            <a:r>
              <a:rPr lang="es-ES" sz="3200" i="1" dirty="0"/>
              <a:t>a la </a:t>
            </a:r>
            <a:r>
              <a:rPr lang="es-ES" sz="3200" i="1" dirty="0" smtClean="0"/>
              <a:t>abundancia?</a:t>
            </a:r>
            <a:endParaRPr lang="es-ES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42390" y="4467200"/>
            <a:ext cx="6858002" cy="762000"/>
          </a:xfrm>
        </p:spPr>
        <p:txBody>
          <a:bodyPr/>
          <a:lstStyle/>
          <a:p>
            <a:r>
              <a:rPr lang="es-ES" i="1" dirty="0"/>
              <a:t>José Jiménez </a:t>
            </a:r>
            <a:r>
              <a:rPr lang="es-ES" i="1" dirty="0" smtClean="0"/>
              <a:t>García-Herrera</a:t>
            </a:r>
          </a:p>
          <a:p>
            <a:r>
              <a:rPr lang="es-ES" i="1" dirty="0" smtClean="0"/>
              <a:t>IREC-CSIC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108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/>
          </p:nvPr>
        </p:nvGraphicFramePr>
        <p:xfrm>
          <a:off x="2676128" y="548680"/>
          <a:ext cx="564028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395536" y="1340768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 número de muestras suficiente, nos permitiría obtener –a priori- una buena medida de la ocupación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3635896" y="1484784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Elipse 33"/>
          <p:cNvSpPr/>
          <p:nvPr/>
        </p:nvSpPr>
        <p:spPr>
          <a:xfrm>
            <a:off x="6372200" y="1484784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Elipse 39"/>
          <p:cNvSpPr/>
          <p:nvPr/>
        </p:nvSpPr>
        <p:spPr>
          <a:xfrm>
            <a:off x="3635896" y="4653136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6372200" y="4653136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62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2676128" y="548680"/>
          <a:ext cx="564028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2862000" y="764704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95536" y="1340768"/>
            <a:ext cx="223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Pero… ¿Qué pasa si somos capaces de hacer un muestreo en una superficie ligeramente menor al área de campeo y sin correlación espacial?</a:t>
            </a:r>
          </a:p>
        </p:txBody>
      </p:sp>
      <p:sp>
        <p:nvSpPr>
          <p:cNvPr id="16" name="Elipse 15"/>
          <p:cNvSpPr/>
          <p:nvPr/>
        </p:nvSpPr>
        <p:spPr>
          <a:xfrm>
            <a:off x="3563888" y="764704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Elipse 28"/>
          <p:cNvSpPr/>
          <p:nvPr/>
        </p:nvSpPr>
        <p:spPr>
          <a:xfrm>
            <a:off x="2843808" y="1556792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Elipse 29"/>
          <p:cNvSpPr/>
          <p:nvPr/>
        </p:nvSpPr>
        <p:spPr>
          <a:xfrm>
            <a:off x="3545696" y="1556792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72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err="1"/>
              <a:t>Unmarked</a:t>
            </a:r>
            <a:r>
              <a:rPr lang="es-ES" dirty="0"/>
              <a:t> </a:t>
            </a:r>
            <a:r>
              <a:rPr lang="es-ES" dirty="0" smtClean="0"/>
              <a:t>vs </a:t>
            </a:r>
            <a:r>
              <a:rPr lang="es-ES" dirty="0" err="1" smtClean="0"/>
              <a:t>Bayes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i="1" dirty="0" err="1"/>
              <a:t>unmarked</a:t>
            </a:r>
            <a:r>
              <a:rPr lang="es-ES" dirty="0"/>
              <a:t> resulta sencillo y rápido hacer un análisis de ocupación</a:t>
            </a:r>
          </a:p>
          <a:p>
            <a:r>
              <a:rPr lang="es-ES" dirty="0" smtClean="0"/>
              <a:t>Los análisis bayesianos tienen </a:t>
            </a:r>
            <a:r>
              <a:rPr lang="es-ES" dirty="0"/>
              <a:t>otras ventajas, como poder suministrar información previa, combinar información de otras procedencias,…</a:t>
            </a:r>
          </a:p>
          <a:p>
            <a:r>
              <a:rPr lang="es-ES" dirty="0"/>
              <a:t>Como consejo, es buena práctica trabajar con ambos métodos</a:t>
            </a:r>
          </a:p>
        </p:txBody>
      </p:sp>
    </p:spTree>
    <p:extLst>
      <p:ext uri="{BB962C8B-B14F-4D97-AF65-F5344CB8AC3E}">
        <p14:creationId xmlns:p14="http://schemas.microsoft.com/office/powerpoint/2010/main" val="274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600" noProof="1" smtClean="0"/>
              <a:t>Royle, J. A., &amp; Dorazio, R. M. (2008). </a:t>
            </a:r>
            <a:r>
              <a:rPr lang="es-ES" sz="1600" i="1" noProof="1" smtClean="0"/>
              <a:t>Hierarchical Modeling and Inference in Ecology. The Analysis of Data from Populations Metapopulations and Communities</a:t>
            </a:r>
            <a:r>
              <a:rPr lang="es-ES" sz="1600" noProof="1" smtClean="0"/>
              <a:t>. Academic Press. </a:t>
            </a:r>
            <a:r>
              <a:rPr lang="es-ES" sz="1600" noProof="1" smtClean="0">
                <a:hlinkClick r:id="rId2"/>
              </a:rPr>
              <a:t>https://doi.org/10.1016/B978-0-12-374097-7.00007-7</a:t>
            </a:r>
            <a:endParaRPr lang="es-ES" sz="1600" noProof="1" smtClean="0"/>
          </a:p>
          <a:p>
            <a:r>
              <a:rPr lang="es-ES" sz="1600" noProof="1" smtClean="0"/>
              <a:t>Kéry, M. (2010). </a:t>
            </a:r>
            <a:r>
              <a:rPr lang="es-ES" sz="1600" i="1" noProof="1" smtClean="0"/>
              <a:t>Introduction to Winbugs for Ecologists: Bayesian Approach to Regression, Anova, Mixed Models and Related Analyses</a:t>
            </a:r>
            <a:r>
              <a:rPr lang="es-ES" sz="1600" noProof="1" smtClean="0"/>
              <a:t>. (Academic Press, Ed.), </a:t>
            </a:r>
            <a:r>
              <a:rPr lang="es-ES" sz="1600" i="1" noProof="1" smtClean="0"/>
              <a:t>American Statistician</a:t>
            </a:r>
            <a:r>
              <a:rPr lang="es-ES" sz="1600" noProof="1" smtClean="0"/>
              <a:t>. Academic Press. </a:t>
            </a:r>
            <a:r>
              <a:rPr lang="es-ES" sz="1600" noProof="1" smtClean="0">
                <a:hlinkClick r:id="rId3"/>
              </a:rPr>
              <a:t>https://doi.org/10.1016/B978-0-12-378605-0.00054-5</a:t>
            </a:r>
            <a:endParaRPr lang="es-ES" sz="1600" noProof="1" smtClean="0"/>
          </a:p>
          <a:p>
            <a:r>
              <a:rPr lang="es-ES" sz="1600" noProof="1" smtClean="0"/>
              <a:t>Kéry, M., &amp; Schaub, M. (2012). </a:t>
            </a:r>
            <a:r>
              <a:rPr lang="es-ES" sz="1600" i="1" noProof="1" smtClean="0"/>
              <a:t>Bayesian population analysis using WinBUGS. A hierarchical perspective</a:t>
            </a:r>
            <a:r>
              <a:rPr lang="es-ES" sz="1600" noProof="1" smtClean="0"/>
              <a:t>. </a:t>
            </a:r>
            <a:r>
              <a:rPr lang="es-ES" sz="1600" i="1" noProof="1" smtClean="0"/>
              <a:t>Bayesian Population Analysis using WinBUGS</a:t>
            </a:r>
            <a:r>
              <a:rPr lang="es-ES" sz="1600" noProof="1" smtClean="0"/>
              <a:t>. Academic Press / Elsevier. </a:t>
            </a:r>
            <a:r>
              <a:rPr lang="es-ES" sz="1600" noProof="1" smtClean="0">
                <a:hlinkClick r:id="rId4"/>
              </a:rPr>
              <a:t>https://doi.org/10.1016/B978-0-12-387020-9.00014-6</a:t>
            </a:r>
            <a:endParaRPr lang="es-ES" sz="1600" noProof="1" smtClean="0"/>
          </a:p>
          <a:p>
            <a:r>
              <a:rPr lang="es-ES" sz="1600" noProof="1" smtClean="0"/>
              <a:t>Kéry, M., &amp; Royle, J. A. (2016). </a:t>
            </a:r>
            <a:r>
              <a:rPr lang="es-ES" sz="1600" i="1" noProof="1" smtClean="0"/>
              <a:t>Applied hierarchical modeling in ecology : Analysis of distribution, abundance and species richness in R and BUGS.</a:t>
            </a:r>
            <a:r>
              <a:rPr lang="es-ES" sz="1600" noProof="1" smtClean="0"/>
              <a:t> </a:t>
            </a:r>
            <a:r>
              <a:rPr lang="es-ES" sz="1600" noProof="1" smtClean="0">
                <a:hlinkClick r:id="rId5"/>
              </a:rPr>
              <a:t>https://doi.org/10.1016/B978-0-12-801378-6.00003-5</a:t>
            </a:r>
            <a:endParaRPr lang="es-ES" sz="1600" noProof="1" smtClean="0"/>
          </a:p>
          <a:p>
            <a:r>
              <a:rPr lang="es-ES" sz="1600" noProof="1" smtClean="0"/>
              <a:t>Recomiendo también la documentación de </a:t>
            </a:r>
            <a:r>
              <a:rPr lang="es-ES" sz="1600" i="1" noProof="1" smtClean="0"/>
              <a:t>unmarked</a:t>
            </a:r>
          </a:p>
          <a:p>
            <a:endParaRPr lang="es-ES" sz="1600" noProof="1"/>
          </a:p>
        </p:txBody>
      </p:sp>
    </p:spTree>
    <p:extLst>
      <p:ext uri="{BB962C8B-B14F-4D97-AF65-F5344CB8AC3E}">
        <p14:creationId xmlns:p14="http://schemas.microsoft.com/office/powerpoint/2010/main" val="414082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Ocupación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dirty="0"/>
                  <a:t>Objetivo</a:t>
                </a:r>
              </a:p>
              <a:p>
                <a:pPr lvl="1"/>
                <a:r>
                  <a:rPr lang="es-ES" dirty="0"/>
                  <a:t>Estudiar los cambios o diferencias en la proporción de sitios ocupados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/>
                  <a:t> por una especie</a:t>
                </a:r>
              </a:p>
              <a:p>
                <a:pPr lvl="1"/>
                <a:r>
                  <a:rPr lang="es-ES" dirty="0"/>
                  <a:t>La probabilidad de detección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/>
                  <a:t> es una parte sustancial de la ocupación</a:t>
                </a:r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5" t="-29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425178122"/>
              </p:ext>
            </p:extLst>
          </p:nvPr>
        </p:nvGraphicFramePr>
        <p:xfrm>
          <a:off x="2676128" y="548680"/>
          <a:ext cx="564028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471736" y="2502188"/>
                <a:ext cx="1728192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6" y="2502188"/>
                <a:ext cx="1728192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251520" y="20608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Proceso ecológico</a:t>
            </a:r>
          </a:p>
        </p:txBody>
      </p:sp>
    </p:spTree>
    <p:extLst>
      <p:ext uri="{BB962C8B-B14F-4D97-AF65-F5344CB8AC3E}">
        <p14:creationId xmlns:p14="http://schemas.microsoft.com/office/powerpoint/2010/main" val="41569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465270784"/>
              </p:ext>
            </p:extLst>
          </p:nvPr>
        </p:nvGraphicFramePr>
        <p:xfrm>
          <a:off x="2676128" y="548680"/>
          <a:ext cx="564028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71736" y="2502188"/>
                <a:ext cx="1728192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6" y="2502188"/>
                <a:ext cx="1728192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251520" y="20608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Proceso ecológico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322226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Proceso de observación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71736" y="3977624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6" y="3977624"/>
                <a:ext cx="1728192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 no usamos modelos…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287306" y="2165955"/>
                <a:ext cx="666907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 ocupación real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es el 0.21</a:t>
                </a:r>
              </a:p>
              <a:p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Lo que percibimos es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=0.21∗0.5=0.11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06" y="2165955"/>
                <a:ext cx="6669070" cy="830997"/>
              </a:xfrm>
              <a:prstGeom prst="rect">
                <a:avLst/>
              </a:prstGeom>
              <a:blipFill>
                <a:blip r:embed="rId2"/>
                <a:stretch>
                  <a:fillRect l="-1371" t="-5109" b="-160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1763688" y="3716884"/>
            <a:ext cx="516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Lo que se percibe no es la realidad, sino la realidad x detección</a:t>
            </a:r>
          </a:p>
        </p:txBody>
      </p:sp>
    </p:spTree>
    <p:extLst>
      <p:ext uri="{BB962C8B-B14F-4D97-AF65-F5344CB8AC3E}">
        <p14:creationId xmlns:p14="http://schemas.microsoft.com/office/powerpoint/2010/main" val="35545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05331" y="1633591"/>
                <a:ext cx="5674510" cy="4395990"/>
              </a:xfrm>
            </p:spPr>
            <p:txBody>
              <a:bodyPr>
                <a:normAutofit/>
              </a:bodyPr>
              <a:lstStyle/>
              <a:p>
                <a:r>
                  <a:rPr lang="es-ES" sz="2800" dirty="0"/>
                  <a:t>Queremos calcular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sz="2800" dirty="0"/>
                  <a:t> y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s-ES" sz="2800" dirty="0"/>
              </a:p>
              <a:p>
                <a:r>
                  <a:rPr lang="es-ES" sz="2800" dirty="0"/>
                  <a:t>Para ello, nos basamos en los historiales de réplicas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31" y="1633591"/>
                <a:ext cx="5674510" cy="4395990"/>
              </a:xfrm>
              <a:blipFill>
                <a:blip r:embed="rId2"/>
                <a:stretch>
                  <a:fillRect l="-1074" t="-24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8404169"/>
              </p:ext>
            </p:extLst>
          </p:nvPr>
        </p:nvGraphicFramePr>
        <p:xfrm>
          <a:off x="611561" y="3356992"/>
          <a:ext cx="254394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25105" y="35891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58057" y="35891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273177" y="35891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606129" y="35891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921249" y="35891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254201" y="35891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569321" y="35891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902273" y="35891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25105" y="39599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58057" y="39599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273177" y="39599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606129" y="39599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921249" y="39599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254201" y="39599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569321" y="39599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902273" y="39599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25105" y="433984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958057" y="433984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273177" y="433984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606129" y="433984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921249" y="433984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254201" y="433984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569321" y="433984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902273" y="433984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25105" y="469988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58057" y="469988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273177" y="469988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606129" y="469988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921249" y="469988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254201" y="469988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569321" y="469988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2902273" y="469988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25105" y="505992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58057" y="505992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273177" y="505992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606129" y="505992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1921249" y="505992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254201" y="505992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569321" y="505992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2902273" y="505992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25105" y="544522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958057" y="544522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1273177" y="544522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1606129" y="544522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1921249" y="544522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254201" y="544522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2569321" y="544522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2902273" y="544522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625105" y="580526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58057" y="580526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273177" y="580526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606129" y="580526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921249" y="580526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2254201" y="580526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569321" y="580526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2902273" y="580526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</a:p>
        </p:txBody>
      </p:sp>
      <p:graphicFrame>
        <p:nvGraphicFramePr>
          <p:cNvPr id="62" name="Diagrama 61"/>
          <p:cNvGraphicFramePr/>
          <p:nvPr>
            <p:extLst>
              <p:ext uri="{D42A27DB-BD31-4B8C-83A1-F6EECF244321}">
                <p14:modId xmlns:p14="http://schemas.microsoft.com/office/powerpoint/2010/main" val="3492570845"/>
              </p:ext>
            </p:extLst>
          </p:nvPr>
        </p:nvGraphicFramePr>
        <p:xfrm>
          <a:off x="3491881" y="3356992"/>
          <a:ext cx="254394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3" name="CuadroTexto 62"/>
          <p:cNvSpPr txBox="1"/>
          <p:nvPr/>
        </p:nvSpPr>
        <p:spPr>
          <a:xfrm>
            <a:off x="3505425" y="35891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838377" y="35891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153497" y="35891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4486449" y="35891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4801569" y="35891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5134521" y="35891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5449641" y="35891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5782593" y="35891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3505425" y="39599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3838377" y="39599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4153497" y="39599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4486449" y="39599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4801569" y="39599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34521" y="39599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449641" y="395998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782593" y="395998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3505425" y="433984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838377" y="433984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4153497" y="433984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4486449" y="433984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4801569" y="433984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5134521" y="433984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5449641" y="433984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5782593" y="433984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3505425" y="469988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3838377" y="469988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4153497" y="469988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4486449" y="469988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4801569" y="469988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5134521" y="469988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5449641" y="469988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5782593" y="469988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3505425" y="505992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3838377" y="505992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4153497" y="505992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4486449" y="505992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801569" y="505992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134521" y="505992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449641" y="5059923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782593" y="5059923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505425" y="544522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38377" y="544522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153497" y="544522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486449" y="544522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4801569" y="544522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5134521" y="544522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5449641" y="544522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5782593" y="544522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3505425" y="580526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112" name="CuadroTexto 111"/>
          <p:cNvSpPr txBox="1"/>
          <p:nvPr/>
        </p:nvSpPr>
        <p:spPr>
          <a:xfrm>
            <a:off x="3838377" y="580526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4153497" y="580526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4486449" y="580526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4801569" y="580526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5134521" y="580526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5449641" y="5805264"/>
            <a:ext cx="2609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5782593" y="5805264"/>
            <a:ext cx="21602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</a:p>
        </p:txBody>
      </p:sp>
      <p:graphicFrame>
        <p:nvGraphicFramePr>
          <p:cNvPr id="119" name="Tabla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84242"/>
              </p:ext>
            </p:extLst>
          </p:nvPr>
        </p:nvGraphicFramePr>
        <p:xfrm>
          <a:off x="6372201" y="2420888"/>
          <a:ext cx="2301197" cy="3622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825">
                  <a:extLst>
                    <a:ext uri="{9D8B030D-6E8A-4147-A177-3AD203B41FA5}">
                      <a16:colId xmlns:a16="http://schemas.microsoft.com/office/drawing/2014/main" val="1709890681"/>
                    </a:ext>
                  </a:extLst>
                </a:gridCol>
                <a:gridCol w="674115">
                  <a:extLst>
                    <a:ext uri="{9D8B030D-6E8A-4147-A177-3AD203B41FA5}">
                      <a16:colId xmlns:a16="http://schemas.microsoft.com/office/drawing/2014/main" val="4035293818"/>
                    </a:ext>
                  </a:extLst>
                </a:gridCol>
                <a:gridCol w="725554">
                  <a:extLst>
                    <a:ext uri="{9D8B030D-6E8A-4147-A177-3AD203B41FA5}">
                      <a16:colId xmlns:a16="http://schemas.microsoft.com/office/drawing/2014/main" val="3228587947"/>
                    </a:ext>
                  </a:extLst>
                </a:gridCol>
                <a:gridCol w="446703">
                  <a:extLst>
                    <a:ext uri="{9D8B030D-6E8A-4147-A177-3AD203B41FA5}">
                      <a16:colId xmlns:a16="http://schemas.microsoft.com/office/drawing/2014/main" val="3298729885"/>
                    </a:ext>
                  </a:extLst>
                </a:gridCol>
              </a:tblGrid>
              <a:tr h="239994">
                <a:tc>
                  <a:txBody>
                    <a:bodyPr/>
                    <a:lstStyle/>
                    <a:p>
                      <a:pPr algn="ctr" fontAlgn="ctr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Muestreo1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Muestreo2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4625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572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97581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sitio03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31356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235485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74603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6246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18514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05736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04931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73617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1428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87307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681753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71935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43807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60850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632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0095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7467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sitio20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03107"/>
                  </a:ext>
                </a:extLst>
              </a:tr>
            </a:tbl>
          </a:graphicData>
        </a:graphic>
      </p:graphicFrame>
      <p:sp>
        <p:nvSpPr>
          <p:cNvPr id="121" name="CuadroTexto 120"/>
          <p:cNvSpPr txBox="1"/>
          <p:nvPr/>
        </p:nvSpPr>
        <p:spPr>
          <a:xfrm>
            <a:off x="611560" y="6093296"/>
            <a:ext cx="25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Muestreo 1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3491881" y="6084004"/>
            <a:ext cx="25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Muestreo 2</a:t>
            </a:r>
          </a:p>
        </p:txBody>
      </p:sp>
      <p:sp>
        <p:nvSpPr>
          <p:cNvPr id="123" name="CuadroTexto 122"/>
          <p:cNvSpPr txBox="1"/>
          <p:nvPr/>
        </p:nvSpPr>
        <p:spPr>
          <a:xfrm>
            <a:off x="6250826" y="1916759"/>
            <a:ext cx="25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Historial</a:t>
            </a:r>
          </a:p>
        </p:txBody>
      </p:sp>
    </p:spTree>
    <p:extLst>
      <p:ext uri="{BB962C8B-B14F-4D97-AF65-F5344CB8AC3E}">
        <p14:creationId xmlns:p14="http://schemas.microsoft.com/office/powerpoint/2010/main" val="82154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88919" y="1628873"/>
          <a:ext cx="2301197" cy="3622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825">
                  <a:extLst>
                    <a:ext uri="{9D8B030D-6E8A-4147-A177-3AD203B41FA5}">
                      <a16:colId xmlns:a16="http://schemas.microsoft.com/office/drawing/2014/main" val="1709890681"/>
                    </a:ext>
                  </a:extLst>
                </a:gridCol>
                <a:gridCol w="674115">
                  <a:extLst>
                    <a:ext uri="{9D8B030D-6E8A-4147-A177-3AD203B41FA5}">
                      <a16:colId xmlns:a16="http://schemas.microsoft.com/office/drawing/2014/main" val="4035293818"/>
                    </a:ext>
                  </a:extLst>
                </a:gridCol>
                <a:gridCol w="725554">
                  <a:extLst>
                    <a:ext uri="{9D8B030D-6E8A-4147-A177-3AD203B41FA5}">
                      <a16:colId xmlns:a16="http://schemas.microsoft.com/office/drawing/2014/main" val="3228587947"/>
                    </a:ext>
                  </a:extLst>
                </a:gridCol>
                <a:gridCol w="446703">
                  <a:extLst>
                    <a:ext uri="{9D8B030D-6E8A-4147-A177-3AD203B41FA5}">
                      <a16:colId xmlns:a16="http://schemas.microsoft.com/office/drawing/2014/main" val="3298729885"/>
                    </a:ext>
                  </a:extLst>
                </a:gridCol>
              </a:tblGrid>
              <a:tr h="239994">
                <a:tc>
                  <a:txBody>
                    <a:bodyPr/>
                    <a:lstStyle/>
                    <a:p>
                      <a:pPr algn="ctr" fontAlgn="ctr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Muestreo1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Muestreo2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4625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8572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97581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sitio03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31356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235485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74603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6246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18514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05736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sitio09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04931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73617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1428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87307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681753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71935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43807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60850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632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sitio18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0095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sitio19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7467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sitio20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1" marR="8141" marT="8141" marB="39077" anchor="b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03107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67544" y="1052736"/>
            <a:ext cx="25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Historiales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635896" y="502087"/>
                <a:ext cx="4824536" cy="5663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03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………………………………………………………………….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………………………………………………………………….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En los sitios donde nunca se ha detectado:</a:t>
                </a:r>
              </a:p>
              <a:p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p>
                        <m:e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Así, la probabilidad global es:</a:t>
                </a:r>
              </a:p>
              <a:p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56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=56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Pr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2087"/>
                <a:ext cx="4824536" cy="5663217"/>
              </a:xfrm>
              <a:prstGeom prst="rect">
                <a:avLst/>
              </a:prstGeom>
              <a:blipFill>
                <a:blip r:embed="rId2"/>
                <a:stretch>
                  <a:fillRect l="-1010" r="-2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Sitios cerrados geográfica y demográficamente entre réplicas</a:t>
            </a:r>
          </a:p>
          <a:p>
            <a:r>
              <a:rPr lang="es-ES" dirty="0"/>
              <a:t>Sitios independientes</a:t>
            </a:r>
          </a:p>
          <a:p>
            <a:r>
              <a:rPr lang="es-ES" dirty="0"/>
              <a:t>No hay heterogeneidad en la ocupación no explicada en el modelo</a:t>
            </a:r>
          </a:p>
          <a:p>
            <a:r>
              <a:rPr lang="es-ES" dirty="0"/>
              <a:t>No hay heterogeneidad en la probabilidad no explicada en el modelo</a:t>
            </a:r>
          </a:p>
        </p:txBody>
      </p:sp>
    </p:spTree>
    <p:extLst>
      <p:ext uri="{BB962C8B-B14F-4D97-AF65-F5344CB8AC3E}">
        <p14:creationId xmlns:p14="http://schemas.microsoft.com/office/powerpoint/2010/main" val="1902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21671963"/>
              </p:ext>
            </p:extLst>
          </p:nvPr>
        </p:nvGraphicFramePr>
        <p:xfrm>
          <a:off x="2676128" y="548680"/>
          <a:ext cx="564028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2843808" y="764704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160800" y="764704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2843808" y="1052736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3160800" y="1052736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3534928" y="764704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3851920" y="764704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3534928" y="1052736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3851920" y="1052736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843808" y="1556792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3160800" y="1556792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843808" y="1844824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160800" y="1844824"/>
            <a:ext cx="216024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395536" y="1340768"/>
            <a:ext cx="223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independencia entre muestreos sólo se puede garantizar con distancias mayores a un radio equivalente al del área de campeo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con banda, azul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79E17821C4D74D8E6A1983A24F5512" ma:contentTypeVersion="12" ma:contentTypeDescription="Crear nuevo documento." ma:contentTypeScope="" ma:versionID="819513942f6583b40b1e5e7a0f9a033e">
  <xsd:schema xmlns:xsd="http://www.w3.org/2001/XMLSchema" xmlns:xs="http://www.w3.org/2001/XMLSchema" xmlns:p="http://schemas.microsoft.com/office/2006/metadata/properties" xmlns:ns1="http://schemas.microsoft.com/sharepoint/v3" xmlns:ns3="63c6ab09-4a6f-4e69-8a33-a3b4f5170169" targetNamespace="http://schemas.microsoft.com/office/2006/metadata/properties" ma:root="true" ma:fieldsID="d1a6df7a74e12e53491c4c96aacc81db" ns1:_="" ns3:_="">
    <xsd:import namespace="http://schemas.microsoft.com/sharepoint/v3"/>
    <xsd:import namespace="63c6ab09-4a6f-4e69-8a33-a3b4f51701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Propiedades de la Directiva de cumplimiento unificado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Acción de IU de la Directiva de cumplimiento unificado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6ab09-4a6f-4e69-8a33-a3b4f5170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1984605-F0BA-4624-93A2-4356F85BFD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3c6ab09-4a6f-4e69-8a33-a3b4f51701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899E49-F12D-475E-9135-DF6A7AE0D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83C506-C4D0-4833-87F2-E6B28AE351DC}">
  <ds:schemaRefs>
    <ds:schemaRef ds:uri="http://purl.org/dc/elements/1.1/"/>
    <ds:schemaRef ds:uri="http://schemas.openxmlformats.org/package/2006/metadata/core-properties"/>
    <ds:schemaRef ds:uri="63c6ab09-4a6f-4e69-8a33-a3b4f5170169"/>
    <ds:schemaRef ds:uri="http://schemas.microsoft.com/office/2006/documentManagement/types"/>
    <ds:schemaRef ds:uri="http://schemas.microsoft.com/sharepoint/v3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Tesis</Template>
  <TotalTime>445</TotalTime>
  <Words>942</Words>
  <Application>Microsoft Office PowerPoint</Application>
  <PresentationFormat>Presentación en pantalla (4:3)</PresentationFormat>
  <Paragraphs>336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Euphemia</vt:lpstr>
      <vt:lpstr>Diseño con banda, azul 16x9</vt:lpstr>
      <vt:lpstr>Modelos de ocupación ¿Sustituyendo a la abundancia?</vt:lpstr>
      <vt:lpstr>Ocupación</vt:lpstr>
      <vt:lpstr>Presentación de PowerPoint</vt:lpstr>
      <vt:lpstr>Presentación de PowerPoint</vt:lpstr>
      <vt:lpstr>Si no usamos modelos…</vt:lpstr>
      <vt:lpstr>¿Cómo funciona?</vt:lpstr>
      <vt:lpstr>Presentación de PowerPoint</vt:lpstr>
      <vt:lpstr>Asunciones</vt:lpstr>
      <vt:lpstr>Presentación de PowerPoint</vt:lpstr>
      <vt:lpstr>Presentación de PowerPoint</vt:lpstr>
      <vt:lpstr>Presentación de PowerPoint</vt:lpstr>
      <vt:lpstr>Unmarked vs Bayes</vt:lpstr>
      <vt:lpstr>Bibliografía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N-Mixtos Conteos Repetidos</dc:title>
  <dc:creator>Jose Jimenez</dc:creator>
  <cp:lastModifiedBy>JOSE JIMENEZ GARCIA-HERRERA</cp:lastModifiedBy>
  <cp:revision>26</cp:revision>
  <dcterms:created xsi:type="dcterms:W3CDTF">2017-05-03T17:05:07Z</dcterms:created>
  <dcterms:modified xsi:type="dcterms:W3CDTF">2020-04-10T09:28:57Z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0x0101006D79E17821C4D74D8E6A1983A24F5512</vt:lpwstr>
  </property>
</Properties>
</file>