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77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4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34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11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436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04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76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72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99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89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5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D8E9A-63BC-42A9-9C64-14710CDFE5F6}" type="datetimeFigureOut">
              <a:rPr lang="es-ES" smtClean="0"/>
              <a:t>07/10/2013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73E8-DC7C-4F8B-B1C8-6C1C3273D6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72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283968" y="1124744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[0 – 3]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87824" y="2420888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[0 – 1]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5652120" y="2420888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[2 – 3]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2411760" y="3645024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[0 – 0]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3635896" y="3645024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[1 – 1]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5057868" y="3645024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[2 – 2]</a:t>
            </a:r>
            <a:endParaRPr lang="es-ES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300192" y="3645024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[3 – 3]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411760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-3</a:t>
            </a:r>
            <a:endParaRPr lang="es-ES" dirty="0"/>
          </a:p>
        </p:txBody>
      </p:sp>
      <p:cxnSp>
        <p:nvCxnSpPr>
          <p:cNvPr id="14" name="13 Conector recto"/>
          <p:cNvCxnSpPr>
            <a:stCxn id="8" idx="0"/>
            <a:endCxn id="6" idx="2"/>
          </p:cNvCxnSpPr>
          <p:nvPr/>
        </p:nvCxnSpPr>
        <p:spPr>
          <a:xfrm flipV="1">
            <a:off x="2915816" y="3068960"/>
            <a:ext cx="576064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9" idx="0"/>
            <a:endCxn id="6" idx="2"/>
          </p:cNvCxnSpPr>
          <p:nvPr/>
        </p:nvCxnSpPr>
        <p:spPr>
          <a:xfrm flipH="1" flipV="1">
            <a:off x="3491880" y="3068960"/>
            <a:ext cx="64807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6" idx="0"/>
            <a:endCxn id="5" idx="2"/>
          </p:cNvCxnSpPr>
          <p:nvPr/>
        </p:nvCxnSpPr>
        <p:spPr>
          <a:xfrm flipV="1">
            <a:off x="3491880" y="1772816"/>
            <a:ext cx="1296144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7" idx="0"/>
            <a:endCxn id="5" idx="2"/>
          </p:cNvCxnSpPr>
          <p:nvPr/>
        </p:nvCxnSpPr>
        <p:spPr>
          <a:xfrm flipH="1" flipV="1">
            <a:off x="4788024" y="1772816"/>
            <a:ext cx="1368152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0" idx="0"/>
            <a:endCxn id="7" idx="2"/>
          </p:cNvCxnSpPr>
          <p:nvPr/>
        </p:nvCxnSpPr>
        <p:spPr>
          <a:xfrm flipV="1">
            <a:off x="5561924" y="3068960"/>
            <a:ext cx="59425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1" idx="0"/>
            <a:endCxn id="7" idx="2"/>
          </p:cNvCxnSpPr>
          <p:nvPr/>
        </p:nvCxnSpPr>
        <p:spPr>
          <a:xfrm flipH="1" flipV="1">
            <a:off x="6156176" y="3068960"/>
            <a:ext cx="64807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139952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5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148064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87625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-2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987824" y="21036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dirty="0" smtClean="0"/>
              <a:t>15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084168" y="20931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532244" y="8168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0224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4283968" y="1124744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[0 – 3]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2987824" y="2420888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[0 – 1]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5652120" y="2420888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[2 – 3]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2411760" y="3645024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[0 – 0]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3635896" y="3645024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[1 – 1]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5057868" y="3645024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[2 – 2]</a:t>
            </a:r>
            <a:endParaRPr lang="es-ES" dirty="0"/>
          </a:p>
        </p:txBody>
      </p:sp>
      <p:sp>
        <p:nvSpPr>
          <p:cNvPr id="11" name="10 Rectángulo redondeado"/>
          <p:cNvSpPr/>
          <p:nvPr/>
        </p:nvSpPr>
        <p:spPr>
          <a:xfrm>
            <a:off x="6300192" y="3645024"/>
            <a:ext cx="1008112" cy="64807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[3 – 3]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411760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-1</a:t>
            </a:r>
            <a:endParaRPr lang="es-ES" dirty="0"/>
          </a:p>
        </p:txBody>
      </p:sp>
      <p:cxnSp>
        <p:nvCxnSpPr>
          <p:cNvPr id="14" name="13 Conector recto"/>
          <p:cNvCxnSpPr>
            <a:stCxn id="8" idx="0"/>
            <a:endCxn id="6" idx="2"/>
          </p:cNvCxnSpPr>
          <p:nvPr/>
        </p:nvCxnSpPr>
        <p:spPr>
          <a:xfrm flipV="1">
            <a:off x="2915816" y="3068960"/>
            <a:ext cx="576064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stCxn id="9" idx="0"/>
            <a:endCxn id="6" idx="2"/>
          </p:cNvCxnSpPr>
          <p:nvPr/>
        </p:nvCxnSpPr>
        <p:spPr>
          <a:xfrm flipH="1" flipV="1">
            <a:off x="3491880" y="3068960"/>
            <a:ext cx="64807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stCxn id="6" idx="0"/>
            <a:endCxn id="5" idx="2"/>
          </p:cNvCxnSpPr>
          <p:nvPr/>
        </p:nvCxnSpPr>
        <p:spPr>
          <a:xfrm flipV="1">
            <a:off x="3491880" y="1772816"/>
            <a:ext cx="1296144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7" idx="0"/>
            <a:endCxn id="5" idx="2"/>
          </p:cNvCxnSpPr>
          <p:nvPr/>
        </p:nvCxnSpPr>
        <p:spPr>
          <a:xfrm flipH="1" flipV="1">
            <a:off x="4788024" y="1772816"/>
            <a:ext cx="1368152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stCxn id="10" idx="0"/>
            <a:endCxn id="7" idx="2"/>
          </p:cNvCxnSpPr>
          <p:nvPr/>
        </p:nvCxnSpPr>
        <p:spPr>
          <a:xfrm flipV="1">
            <a:off x="5561924" y="3068960"/>
            <a:ext cx="59425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1" idx="0"/>
            <a:endCxn id="7" idx="2"/>
          </p:cNvCxnSpPr>
          <p:nvPr/>
        </p:nvCxnSpPr>
        <p:spPr>
          <a:xfrm flipH="1" flipV="1">
            <a:off x="6156176" y="3068960"/>
            <a:ext cx="648072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4139952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</a:t>
            </a:r>
            <a:endParaRPr lang="es-ES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148064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6876256" y="328498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-1</a:t>
            </a:r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2987824" y="210368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-1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6084168" y="20931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31" name="30 CuadroTexto"/>
          <p:cNvSpPr txBox="1"/>
          <p:nvPr/>
        </p:nvSpPr>
        <p:spPr>
          <a:xfrm>
            <a:off x="4532244" y="8168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80616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90</Words>
  <Application>Microsoft Office PowerPoint</Application>
  <PresentationFormat>Presentación en pantalla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FERNANDO SERRANO SUAREZ</dc:creator>
  <cp:lastModifiedBy>DIEGO FERNANDO SERRANO SUAREZ</cp:lastModifiedBy>
  <cp:revision>3</cp:revision>
  <dcterms:created xsi:type="dcterms:W3CDTF">2013-10-04T20:03:38Z</dcterms:created>
  <dcterms:modified xsi:type="dcterms:W3CDTF">2013-10-07T14:05:46Z</dcterms:modified>
</cp:coreProperties>
</file>