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5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21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7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1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6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76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92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7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03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5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0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45C6-CD7E-402A-8D08-7659EEC15273}" type="datetimeFigureOut">
              <a:rPr lang="es-ES" smtClean="0"/>
              <a:t>09/10/2013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E922-2572-45B7-8E80-0EC6EEC6DE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41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2209800" y="1071563"/>
            <a:ext cx="4724400" cy="4714875"/>
            <a:chOff x="2209800" y="1071563"/>
            <a:chExt cx="4724400" cy="4714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1071563"/>
              <a:ext cx="4724400" cy="471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4 Conector recto de flecha"/>
            <p:cNvCxnSpPr/>
            <p:nvPr/>
          </p:nvCxnSpPr>
          <p:spPr>
            <a:xfrm flipH="1" flipV="1">
              <a:off x="3203848" y="2204864"/>
              <a:ext cx="1368152" cy="122413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6 Conector recto de flecha"/>
            <p:cNvCxnSpPr/>
            <p:nvPr/>
          </p:nvCxnSpPr>
          <p:spPr>
            <a:xfrm>
              <a:off x="4572000" y="3429000"/>
              <a:ext cx="144016" cy="129614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125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FERNANDO SERRANO SUAREZ</dc:creator>
  <cp:lastModifiedBy>DIEGO FERNANDO SERRANO SUAREZ</cp:lastModifiedBy>
  <cp:revision>1</cp:revision>
  <dcterms:created xsi:type="dcterms:W3CDTF">2013-10-09T20:32:05Z</dcterms:created>
  <dcterms:modified xsi:type="dcterms:W3CDTF">2013-10-09T20:38:15Z</dcterms:modified>
</cp:coreProperties>
</file>