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260" r:id="rId3"/>
    <p:sldId id="259" r:id="rId4"/>
    <p:sldId id="261" r:id="rId5"/>
    <p:sldId id="271" r:id="rId6"/>
    <p:sldId id="304" r:id="rId7"/>
    <p:sldId id="262" r:id="rId8"/>
    <p:sldId id="273" r:id="rId9"/>
  </p:sldIdLst>
  <p:sldSz cx="9144000" cy="5143500" type="screen16x9"/>
  <p:notesSz cx="6858000" cy="9144000"/>
  <p:embeddedFontLst>
    <p:embeddedFont>
      <p:font typeface="Changa" panose="020B0604020202020204" charset="-78"/>
      <p:regular r:id="rId11"/>
      <p:bold r:id="rId12"/>
    </p:embeddedFont>
    <p:embeddedFont>
      <p:font typeface="Goldman"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67068D-534F-465A-8F37-F54D26B7D8F2}">
  <a:tblStyle styleId="{D567068D-534F-465A-8F37-F54D26B7D8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05" y="62"/>
      </p:cViewPr>
      <p:guideLst/>
    </p:cSldViewPr>
  </p:slideViewPr>
  <p:notesTextViewPr>
    <p:cViewPr>
      <p:scale>
        <a:sx n="1" d="1"/>
        <a:sy n="1" d="1"/>
      </p:scale>
      <p:origin x="0" y="0"/>
    </p:cViewPr>
  </p:notesTextViewPr>
  <p:sorterViewPr>
    <p:cViewPr>
      <p:scale>
        <a:sx n="170" d="100"/>
        <a:sy n="170" d="100"/>
      </p:scale>
      <p:origin x="0" y="-12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990f8f0c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990f8f0c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35b4d0ee23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35b4d0ee2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cc9050bdf8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cc9050bd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cc9050bdf8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cc9050bd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33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363975edbf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363975edbf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gcc9050bdf8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9" name="Google Shape;1779;gcc9050bdf8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02875" y="2603375"/>
            <a:ext cx="11261846" cy="2540144"/>
            <a:chOff x="-802875" y="2603375"/>
            <a:chExt cx="11261846" cy="2540144"/>
          </a:xfrm>
        </p:grpSpPr>
        <p:sp>
          <p:nvSpPr>
            <p:cNvPr id="10" name="Google Shape;10;p2"/>
            <p:cNvSpPr/>
            <p:nvPr/>
          </p:nvSpPr>
          <p:spPr>
            <a:xfrm>
              <a:off x="4904775" y="2603375"/>
              <a:ext cx="4826571" cy="2096258"/>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02875" y="3124200"/>
              <a:ext cx="11261846" cy="2019319"/>
            </a:xfrm>
            <a:custGeom>
              <a:avLst/>
              <a:gdLst/>
              <a:ahLst/>
              <a:cxnLst/>
              <a:rect l="l" t="t" r="r" b="b"/>
              <a:pathLst>
                <a:path w="383382" h="68591" extrusionOk="0">
                  <a:moveTo>
                    <a:pt x="2161" y="1"/>
                  </a:moveTo>
                  <a:cubicBezTo>
                    <a:pt x="1438" y="1"/>
                    <a:pt x="715" y="56"/>
                    <a:pt x="1" y="170"/>
                  </a:cubicBezTo>
                  <a:lnTo>
                    <a:pt x="1" y="68591"/>
                  </a:lnTo>
                  <a:lnTo>
                    <a:pt x="383382" y="68591"/>
                  </a:lnTo>
                  <a:lnTo>
                    <a:pt x="383382" y="170"/>
                  </a:lnTo>
                  <a:cubicBezTo>
                    <a:pt x="382689" y="65"/>
                    <a:pt x="381989" y="13"/>
                    <a:pt x="381288" y="13"/>
                  </a:cubicBezTo>
                  <a:cubicBezTo>
                    <a:pt x="377561" y="13"/>
                    <a:pt x="373824" y="1477"/>
                    <a:pt x="371163" y="4061"/>
                  </a:cubicBezTo>
                  <a:cubicBezTo>
                    <a:pt x="367789" y="7374"/>
                    <a:pt x="366269" y="12511"/>
                    <a:pt x="367272" y="17131"/>
                  </a:cubicBezTo>
                  <a:cubicBezTo>
                    <a:pt x="362895" y="17222"/>
                    <a:pt x="358640" y="19745"/>
                    <a:pt x="356512" y="23605"/>
                  </a:cubicBezTo>
                  <a:cubicBezTo>
                    <a:pt x="354385" y="27435"/>
                    <a:pt x="354445" y="32390"/>
                    <a:pt x="356695" y="36128"/>
                  </a:cubicBezTo>
                  <a:cubicBezTo>
                    <a:pt x="354820" y="35004"/>
                    <a:pt x="352642" y="34441"/>
                    <a:pt x="350463" y="34441"/>
                  </a:cubicBezTo>
                  <a:cubicBezTo>
                    <a:pt x="348227" y="34441"/>
                    <a:pt x="345990" y="35034"/>
                    <a:pt x="344080" y="36220"/>
                  </a:cubicBezTo>
                  <a:cubicBezTo>
                    <a:pt x="340311" y="38530"/>
                    <a:pt x="338001" y="42998"/>
                    <a:pt x="338305" y="47436"/>
                  </a:cubicBezTo>
                  <a:cubicBezTo>
                    <a:pt x="335984" y="46111"/>
                    <a:pt x="333352" y="45487"/>
                    <a:pt x="330706" y="45487"/>
                  </a:cubicBezTo>
                  <a:cubicBezTo>
                    <a:pt x="325036" y="45487"/>
                    <a:pt x="319301" y="48349"/>
                    <a:pt x="316420" y="53302"/>
                  </a:cubicBezTo>
                  <a:cubicBezTo>
                    <a:pt x="314445" y="48135"/>
                    <a:pt x="309916" y="44001"/>
                    <a:pt x="304596" y="42542"/>
                  </a:cubicBezTo>
                  <a:cubicBezTo>
                    <a:pt x="303142" y="42151"/>
                    <a:pt x="301638" y="41961"/>
                    <a:pt x="300132" y="41961"/>
                  </a:cubicBezTo>
                  <a:cubicBezTo>
                    <a:pt x="296130" y="41961"/>
                    <a:pt x="292117" y="43307"/>
                    <a:pt x="289003" y="45825"/>
                  </a:cubicBezTo>
                  <a:cubicBezTo>
                    <a:pt x="289854" y="40171"/>
                    <a:pt x="286936" y="34122"/>
                    <a:pt x="281952" y="31265"/>
                  </a:cubicBezTo>
                  <a:cubicBezTo>
                    <a:pt x="279835" y="30058"/>
                    <a:pt x="277403" y="29466"/>
                    <a:pt x="274962" y="29466"/>
                  </a:cubicBezTo>
                  <a:cubicBezTo>
                    <a:pt x="271689" y="29466"/>
                    <a:pt x="268401" y="30530"/>
                    <a:pt x="265842" y="32603"/>
                  </a:cubicBezTo>
                  <a:cubicBezTo>
                    <a:pt x="266663" y="27891"/>
                    <a:pt x="263562" y="22876"/>
                    <a:pt x="259003" y="21387"/>
                  </a:cubicBezTo>
                  <a:cubicBezTo>
                    <a:pt x="258087" y="21090"/>
                    <a:pt x="257132" y="20949"/>
                    <a:pt x="256173" y="20949"/>
                  </a:cubicBezTo>
                  <a:cubicBezTo>
                    <a:pt x="253597" y="20949"/>
                    <a:pt x="250999" y="21961"/>
                    <a:pt x="249094" y="23666"/>
                  </a:cubicBezTo>
                  <a:cubicBezTo>
                    <a:pt x="248212" y="24487"/>
                    <a:pt x="247452" y="25460"/>
                    <a:pt x="246936" y="26523"/>
                  </a:cubicBezTo>
                  <a:cubicBezTo>
                    <a:pt x="245489" y="22839"/>
                    <a:pt x="241593" y="20282"/>
                    <a:pt x="237644" y="20282"/>
                  </a:cubicBezTo>
                  <a:cubicBezTo>
                    <a:pt x="237194" y="20282"/>
                    <a:pt x="236744" y="20315"/>
                    <a:pt x="236297" y="20384"/>
                  </a:cubicBezTo>
                  <a:cubicBezTo>
                    <a:pt x="236054" y="20414"/>
                    <a:pt x="235811" y="20444"/>
                    <a:pt x="235568" y="20505"/>
                  </a:cubicBezTo>
                  <a:cubicBezTo>
                    <a:pt x="231495" y="21508"/>
                    <a:pt x="228242" y="25277"/>
                    <a:pt x="227969" y="29441"/>
                  </a:cubicBezTo>
                  <a:cubicBezTo>
                    <a:pt x="226240" y="28538"/>
                    <a:pt x="224296" y="28097"/>
                    <a:pt x="222348" y="28097"/>
                  </a:cubicBezTo>
                  <a:cubicBezTo>
                    <a:pt x="219774" y="28097"/>
                    <a:pt x="217191" y="28866"/>
                    <a:pt x="215081" y="30353"/>
                  </a:cubicBezTo>
                  <a:cubicBezTo>
                    <a:pt x="211403" y="32998"/>
                    <a:pt x="209397" y="37770"/>
                    <a:pt x="210066" y="42238"/>
                  </a:cubicBezTo>
                  <a:cubicBezTo>
                    <a:pt x="208640" y="41661"/>
                    <a:pt x="207136" y="41393"/>
                    <a:pt x="205628" y="41393"/>
                  </a:cubicBezTo>
                  <a:cubicBezTo>
                    <a:pt x="199350" y="41393"/>
                    <a:pt x="192992" y="46031"/>
                    <a:pt x="191889" y="52329"/>
                  </a:cubicBezTo>
                  <a:cubicBezTo>
                    <a:pt x="191889" y="52390"/>
                    <a:pt x="191828" y="52420"/>
                    <a:pt x="191828" y="52512"/>
                  </a:cubicBezTo>
                  <a:cubicBezTo>
                    <a:pt x="191798" y="52481"/>
                    <a:pt x="191737" y="52481"/>
                    <a:pt x="191676" y="52420"/>
                  </a:cubicBezTo>
                  <a:cubicBezTo>
                    <a:pt x="191646" y="52420"/>
                    <a:pt x="191585" y="52481"/>
                    <a:pt x="191524" y="52512"/>
                  </a:cubicBezTo>
                  <a:cubicBezTo>
                    <a:pt x="191524" y="52420"/>
                    <a:pt x="191494" y="52390"/>
                    <a:pt x="191494" y="52329"/>
                  </a:cubicBezTo>
                  <a:cubicBezTo>
                    <a:pt x="190394" y="46022"/>
                    <a:pt x="184045" y="41367"/>
                    <a:pt x="177775" y="41367"/>
                  </a:cubicBezTo>
                  <a:cubicBezTo>
                    <a:pt x="176249" y="41367"/>
                    <a:pt x="174727" y="41643"/>
                    <a:pt x="173287" y="42238"/>
                  </a:cubicBezTo>
                  <a:cubicBezTo>
                    <a:pt x="173986" y="37770"/>
                    <a:pt x="171980" y="32967"/>
                    <a:pt x="168272" y="30353"/>
                  </a:cubicBezTo>
                  <a:cubicBezTo>
                    <a:pt x="166186" y="28854"/>
                    <a:pt x="163621" y="28087"/>
                    <a:pt x="161059" y="28087"/>
                  </a:cubicBezTo>
                  <a:cubicBezTo>
                    <a:pt x="159104" y="28087"/>
                    <a:pt x="157151" y="28534"/>
                    <a:pt x="155414" y="29441"/>
                  </a:cubicBezTo>
                  <a:cubicBezTo>
                    <a:pt x="155141" y="25277"/>
                    <a:pt x="151858" y="21478"/>
                    <a:pt x="147815" y="20505"/>
                  </a:cubicBezTo>
                  <a:cubicBezTo>
                    <a:pt x="147572" y="20444"/>
                    <a:pt x="147299" y="20414"/>
                    <a:pt x="147086" y="20384"/>
                  </a:cubicBezTo>
                  <a:cubicBezTo>
                    <a:pt x="146619" y="20309"/>
                    <a:pt x="146149" y="20274"/>
                    <a:pt x="145681" y="20274"/>
                  </a:cubicBezTo>
                  <a:cubicBezTo>
                    <a:pt x="141728" y="20274"/>
                    <a:pt x="137860" y="22828"/>
                    <a:pt x="136447" y="26523"/>
                  </a:cubicBezTo>
                  <a:cubicBezTo>
                    <a:pt x="135900" y="25429"/>
                    <a:pt x="135140" y="24487"/>
                    <a:pt x="134289" y="23666"/>
                  </a:cubicBezTo>
                  <a:cubicBezTo>
                    <a:pt x="132362" y="21961"/>
                    <a:pt x="129774" y="20949"/>
                    <a:pt x="127194" y="20949"/>
                  </a:cubicBezTo>
                  <a:cubicBezTo>
                    <a:pt x="126233" y="20949"/>
                    <a:pt x="125274" y="21090"/>
                    <a:pt x="124350" y="21387"/>
                  </a:cubicBezTo>
                  <a:cubicBezTo>
                    <a:pt x="119790" y="22846"/>
                    <a:pt x="116720" y="27891"/>
                    <a:pt x="117511" y="32603"/>
                  </a:cubicBezTo>
                  <a:cubicBezTo>
                    <a:pt x="114975" y="30518"/>
                    <a:pt x="111705" y="29456"/>
                    <a:pt x="108437" y="29456"/>
                  </a:cubicBezTo>
                  <a:cubicBezTo>
                    <a:pt x="105986" y="29456"/>
                    <a:pt x="103537" y="30054"/>
                    <a:pt x="101401" y="31265"/>
                  </a:cubicBezTo>
                  <a:cubicBezTo>
                    <a:pt x="96447" y="34122"/>
                    <a:pt x="93498" y="40171"/>
                    <a:pt x="94380" y="45825"/>
                  </a:cubicBezTo>
                  <a:cubicBezTo>
                    <a:pt x="91266" y="43307"/>
                    <a:pt x="87237" y="41961"/>
                    <a:pt x="83226" y="41961"/>
                  </a:cubicBezTo>
                  <a:cubicBezTo>
                    <a:pt x="81717" y="41961"/>
                    <a:pt x="80211" y="42151"/>
                    <a:pt x="78756" y="42542"/>
                  </a:cubicBezTo>
                  <a:cubicBezTo>
                    <a:pt x="73437" y="44001"/>
                    <a:pt x="68878" y="48135"/>
                    <a:pt x="66963" y="53302"/>
                  </a:cubicBezTo>
                  <a:cubicBezTo>
                    <a:pt x="64082" y="48349"/>
                    <a:pt x="58347" y="45487"/>
                    <a:pt x="52677" y="45487"/>
                  </a:cubicBezTo>
                  <a:cubicBezTo>
                    <a:pt x="50031" y="45487"/>
                    <a:pt x="47399" y="46111"/>
                    <a:pt x="45078" y="47436"/>
                  </a:cubicBezTo>
                  <a:cubicBezTo>
                    <a:pt x="45382" y="42998"/>
                    <a:pt x="43041" y="38530"/>
                    <a:pt x="39303" y="36220"/>
                  </a:cubicBezTo>
                  <a:cubicBezTo>
                    <a:pt x="37387" y="35045"/>
                    <a:pt x="35141" y="34452"/>
                    <a:pt x="32897" y="34452"/>
                  </a:cubicBezTo>
                  <a:cubicBezTo>
                    <a:pt x="30726" y="34452"/>
                    <a:pt x="28557" y="35007"/>
                    <a:pt x="26688" y="36128"/>
                  </a:cubicBezTo>
                  <a:cubicBezTo>
                    <a:pt x="28907" y="32390"/>
                    <a:pt x="28998" y="27435"/>
                    <a:pt x="26871" y="23605"/>
                  </a:cubicBezTo>
                  <a:cubicBezTo>
                    <a:pt x="24743" y="19745"/>
                    <a:pt x="20488" y="17222"/>
                    <a:pt x="16111" y="17131"/>
                  </a:cubicBezTo>
                  <a:cubicBezTo>
                    <a:pt x="17114" y="12511"/>
                    <a:pt x="15594" y="7405"/>
                    <a:pt x="12190" y="4061"/>
                  </a:cubicBezTo>
                  <a:cubicBezTo>
                    <a:pt x="9570" y="1467"/>
                    <a:pt x="5865" y="1"/>
                    <a:pt x="2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2" y="2793700"/>
              <a:ext cx="9143792" cy="2349795"/>
            </a:xfrm>
            <a:custGeom>
              <a:avLst/>
              <a:gdLst/>
              <a:ahLst/>
              <a:cxnLst/>
              <a:rect l="l" t="t" r="r" b="b"/>
              <a:pathLst>
                <a:path w="303151" h="83526" extrusionOk="0">
                  <a:moveTo>
                    <a:pt x="2575" y="1"/>
                  </a:moveTo>
                  <a:cubicBezTo>
                    <a:pt x="1714" y="1"/>
                    <a:pt x="853" y="66"/>
                    <a:pt x="0" y="199"/>
                  </a:cubicBezTo>
                  <a:lnTo>
                    <a:pt x="0" y="83525"/>
                  </a:lnTo>
                  <a:lnTo>
                    <a:pt x="303150" y="83525"/>
                  </a:lnTo>
                  <a:lnTo>
                    <a:pt x="303150" y="19279"/>
                  </a:lnTo>
                  <a:cubicBezTo>
                    <a:pt x="302232" y="19141"/>
                    <a:pt x="301303" y="19073"/>
                    <a:pt x="300373" y="19073"/>
                  </a:cubicBezTo>
                  <a:cubicBezTo>
                    <a:pt x="296372" y="19073"/>
                    <a:pt x="292355" y="20339"/>
                    <a:pt x="289107" y="22749"/>
                  </a:cubicBezTo>
                  <a:cubicBezTo>
                    <a:pt x="283303" y="27085"/>
                    <a:pt x="280467" y="35091"/>
                    <a:pt x="282169" y="42162"/>
                  </a:cubicBezTo>
                  <a:cubicBezTo>
                    <a:pt x="271361" y="42596"/>
                    <a:pt x="262488" y="54071"/>
                    <a:pt x="264656" y="64679"/>
                  </a:cubicBezTo>
                  <a:cubicBezTo>
                    <a:pt x="259830" y="61391"/>
                    <a:pt x="254004" y="59735"/>
                    <a:pt x="248184" y="59735"/>
                  </a:cubicBezTo>
                  <a:cubicBezTo>
                    <a:pt x="242901" y="59735"/>
                    <a:pt x="237623" y="61099"/>
                    <a:pt x="233100" y="63845"/>
                  </a:cubicBezTo>
                  <a:cubicBezTo>
                    <a:pt x="231863" y="56073"/>
                    <a:pt x="224059" y="50318"/>
                    <a:pt x="216361" y="50318"/>
                  </a:cubicBezTo>
                  <a:cubicBezTo>
                    <a:pt x="214509" y="50318"/>
                    <a:pt x="212664" y="50651"/>
                    <a:pt x="210918" y="51369"/>
                  </a:cubicBezTo>
                  <a:cubicBezTo>
                    <a:pt x="211718" y="45898"/>
                    <a:pt x="209250" y="40094"/>
                    <a:pt x="204780" y="36892"/>
                  </a:cubicBezTo>
                  <a:cubicBezTo>
                    <a:pt x="202236" y="35083"/>
                    <a:pt x="199118" y="34158"/>
                    <a:pt x="196008" y="34158"/>
                  </a:cubicBezTo>
                  <a:cubicBezTo>
                    <a:pt x="193612" y="34158"/>
                    <a:pt x="191221" y="34707"/>
                    <a:pt x="189102" y="35825"/>
                  </a:cubicBezTo>
                  <a:cubicBezTo>
                    <a:pt x="188769" y="30421"/>
                    <a:pt x="184365" y="25651"/>
                    <a:pt x="179028" y="24817"/>
                  </a:cubicBezTo>
                  <a:cubicBezTo>
                    <a:pt x="178489" y="24736"/>
                    <a:pt x="177946" y="24697"/>
                    <a:pt x="177405" y="24697"/>
                  </a:cubicBezTo>
                  <a:cubicBezTo>
                    <a:pt x="172562" y="24697"/>
                    <a:pt x="167826" y="27821"/>
                    <a:pt x="166086" y="32322"/>
                  </a:cubicBezTo>
                  <a:cubicBezTo>
                    <a:pt x="164042" y="28155"/>
                    <a:pt x="159443" y="25508"/>
                    <a:pt x="154859" y="25508"/>
                  </a:cubicBezTo>
                  <a:cubicBezTo>
                    <a:pt x="153682" y="25508"/>
                    <a:pt x="152507" y="25683"/>
                    <a:pt x="151375" y="26051"/>
                  </a:cubicBezTo>
                  <a:cubicBezTo>
                    <a:pt x="145805" y="27852"/>
                    <a:pt x="142069" y="34023"/>
                    <a:pt x="143036" y="39727"/>
                  </a:cubicBezTo>
                  <a:cubicBezTo>
                    <a:pt x="139946" y="37210"/>
                    <a:pt x="135951" y="35914"/>
                    <a:pt x="131968" y="35914"/>
                  </a:cubicBezTo>
                  <a:cubicBezTo>
                    <a:pt x="128984" y="35914"/>
                    <a:pt x="126007" y="36641"/>
                    <a:pt x="123422" y="38126"/>
                  </a:cubicBezTo>
                  <a:cubicBezTo>
                    <a:pt x="117384" y="41562"/>
                    <a:pt x="113848" y="48967"/>
                    <a:pt x="114883" y="55839"/>
                  </a:cubicBezTo>
                  <a:cubicBezTo>
                    <a:pt x="111067" y="52772"/>
                    <a:pt x="106219" y="51156"/>
                    <a:pt x="101366" y="51156"/>
                  </a:cubicBezTo>
                  <a:cubicBezTo>
                    <a:pt x="99515" y="51156"/>
                    <a:pt x="97664" y="51391"/>
                    <a:pt x="95869" y="51869"/>
                  </a:cubicBezTo>
                  <a:cubicBezTo>
                    <a:pt x="89364" y="53604"/>
                    <a:pt x="83860" y="58608"/>
                    <a:pt x="81492" y="64912"/>
                  </a:cubicBezTo>
                  <a:cubicBezTo>
                    <a:pt x="77977" y="58909"/>
                    <a:pt x="70947" y="55404"/>
                    <a:pt x="64015" y="55404"/>
                  </a:cubicBezTo>
                  <a:cubicBezTo>
                    <a:pt x="60817" y="55404"/>
                    <a:pt x="57641" y="56150"/>
                    <a:pt x="54840" y="57740"/>
                  </a:cubicBezTo>
                  <a:cubicBezTo>
                    <a:pt x="55173" y="52370"/>
                    <a:pt x="52371" y="46899"/>
                    <a:pt x="47801" y="44064"/>
                  </a:cubicBezTo>
                  <a:cubicBezTo>
                    <a:pt x="45472" y="42629"/>
                    <a:pt x="42750" y="41912"/>
                    <a:pt x="40033" y="41912"/>
                  </a:cubicBezTo>
                  <a:cubicBezTo>
                    <a:pt x="37380" y="41912"/>
                    <a:pt x="34731" y="42596"/>
                    <a:pt x="32457" y="43964"/>
                  </a:cubicBezTo>
                  <a:cubicBezTo>
                    <a:pt x="35159" y="39394"/>
                    <a:pt x="35226" y="33389"/>
                    <a:pt x="32657" y="28719"/>
                  </a:cubicBezTo>
                  <a:cubicBezTo>
                    <a:pt x="30055" y="24083"/>
                    <a:pt x="24952" y="20981"/>
                    <a:pt x="19615" y="20881"/>
                  </a:cubicBezTo>
                  <a:cubicBezTo>
                    <a:pt x="20815" y="15210"/>
                    <a:pt x="18981" y="9005"/>
                    <a:pt x="14844" y="4969"/>
                  </a:cubicBezTo>
                  <a:cubicBezTo>
                    <a:pt x="11621" y="1802"/>
                    <a:pt x="7103" y="1"/>
                    <a:pt x="2575"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9625" y="3227475"/>
              <a:ext cx="9867917" cy="1341409"/>
            </a:xfrm>
            <a:custGeom>
              <a:avLst/>
              <a:gdLst/>
              <a:ahLst/>
              <a:cxnLst/>
              <a:rect l="l" t="t" r="r" b="b"/>
              <a:pathLst>
                <a:path w="364567" h="52926" extrusionOk="0">
                  <a:moveTo>
                    <a:pt x="2244" y="0"/>
                  </a:moveTo>
                  <a:cubicBezTo>
                    <a:pt x="1496" y="0"/>
                    <a:pt x="745" y="53"/>
                    <a:pt x="0" y="159"/>
                  </a:cubicBezTo>
                  <a:lnTo>
                    <a:pt x="0" y="52926"/>
                  </a:lnTo>
                  <a:lnTo>
                    <a:pt x="364566" y="52926"/>
                  </a:lnTo>
                  <a:lnTo>
                    <a:pt x="364566" y="159"/>
                  </a:lnTo>
                  <a:cubicBezTo>
                    <a:pt x="363827" y="53"/>
                    <a:pt x="363079" y="0"/>
                    <a:pt x="362331" y="0"/>
                  </a:cubicBezTo>
                  <a:cubicBezTo>
                    <a:pt x="359022" y="0"/>
                    <a:pt x="355716" y="1033"/>
                    <a:pt x="353137" y="3016"/>
                  </a:cubicBezTo>
                  <a:cubicBezTo>
                    <a:pt x="348335" y="6603"/>
                    <a:pt x="346025" y="13138"/>
                    <a:pt x="347423" y="18974"/>
                  </a:cubicBezTo>
                  <a:cubicBezTo>
                    <a:pt x="338547" y="19339"/>
                    <a:pt x="331253" y="28762"/>
                    <a:pt x="333046" y="37455"/>
                  </a:cubicBezTo>
                  <a:cubicBezTo>
                    <a:pt x="329091" y="34775"/>
                    <a:pt x="324307" y="33418"/>
                    <a:pt x="319521" y="33418"/>
                  </a:cubicBezTo>
                  <a:cubicBezTo>
                    <a:pt x="315185" y="33418"/>
                    <a:pt x="310846" y="34532"/>
                    <a:pt x="307118" y="36786"/>
                  </a:cubicBezTo>
                  <a:cubicBezTo>
                    <a:pt x="306113" y="30388"/>
                    <a:pt x="299692" y="25651"/>
                    <a:pt x="293354" y="25651"/>
                  </a:cubicBezTo>
                  <a:cubicBezTo>
                    <a:pt x="291833" y="25651"/>
                    <a:pt x="290316" y="25924"/>
                    <a:pt x="288881" y="26512"/>
                  </a:cubicBezTo>
                  <a:cubicBezTo>
                    <a:pt x="289550" y="22044"/>
                    <a:pt x="287544" y="17242"/>
                    <a:pt x="283866" y="14628"/>
                  </a:cubicBezTo>
                  <a:cubicBezTo>
                    <a:pt x="281780" y="13128"/>
                    <a:pt x="279215" y="12361"/>
                    <a:pt x="276648" y="12361"/>
                  </a:cubicBezTo>
                  <a:cubicBezTo>
                    <a:pt x="274688" y="12361"/>
                    <a:pt x="272728" y="12808"/>
                    <a:pt x="270978" y="13716"/>
                  </a:cubicBezTo>
                  <a:cubicBezTo>
                    <a:pt x="270704" y="9308"/>
                    <a:pt x="267057" y="5357"/>
                    <a:pt x="262710" y="4688"/>
                  </a:cubicBezTo>
                  <a:cubicBezTo>
                    <a:pt x="262243" y="4614"/>
                    <a:pt x="261774" y="4578"/>
                    <a:pt x="261305" y="4578"/>
                  </a:cubicBezTo>
                  <a:cubicBezTo>
                    <a:pt x="257352" y="4578"/>
                    <a:pt x="253485" y="7132"/>
                    <a:pt x="252072" y="10828"/>
                  </a:cubicBezTo>
                  <a:cubicBezTo>
                    <a:pt x="251373" y="9460"/>
                    <a:pt x="250339" y="8275"/>
                    <a:pt x="249123" y="7363"/>
                  </a:cubicBezTo>
                  <a:cubicBezTo>
                    <a:pt x="247283" y="6036"/>
                    <a:pt x="245006" y="5267"/>
                    <a:pt x="242749" y="5267"/>
                  </a:cubicBezTo>
                  <a:cubicBezTo>
                    <a:pt x="241799" y="5267"/>
                    <a:pt x="240853" y="5403"/>
                    <a:pt x="239944" y="5691"/>
                  </a:cubicBezTo>
                  <a:cubicBezTo>
                    <a:pt x="235384" y="7150"/>
                    <a:pt x="232315" y="12196"/>
                    <a:pt x="233105" y="16907"/>
                  </a:cubicBezTo>
                  <a:cubicBezTo>
                    <a:pt x="230542" y="14844"/>
                    <a:pt x="227269" y="13761"/>
                    <a:pt x="224005" y="13761"/>
                  </a:cubicBezTo>
                  <a:cubicBezTo>
                    <a:pt x="222894" y="13761"/>
                    <a:pt x="221784" y="13887"/>
                    <a:pt x="220703" y="14141"/>
                  </a:cubicBezTo>
                  <a:cubicBezTo>
                    <a:pt x="219396" y="14445"/>
                    <a:pt x="218150" y="14901"/>
                    <a:pt x="216965" y="15570"/>
                  </a:cubicBezTo>
                  <a:cubicBezTo>
                    <a:pt x="215354" y="16482"/>
                    <a:pt x="213955" y="17698"/>
                    <a:pt x="212861" y="19187"/>
                  </a:cubicBezTo>
                  <a:cubicBezTo>
                    <a:pt x="210490" y="22257"/>
                    <a:pt x="209305" y="26299"/>
                    <a:pt x="209913" y="30129"/>
                  </a:cubicBezTo>
                  <a:cubicBezTo>
                    <a:pt x="208332" y="28883"/>
                    <a:pt x="206539" y="27880"/>
                    <a:pt x="204594" y="27242"/>
                  </a:cubicBezTo>
                  <a:cubicBezTo>
                    <a:pt x="202754" y="26629"/>
                    <a:pt x="200809" y="26311"/>
                    <a:pt x="198861" y="26311"/>
                  </a:cubicBezTo>
                  <a:cubicBezTo>
                    <a:pt x="197333" y="26311"/>
                    <a:pt x="195803" y="26507"/>
                    <a:pt x="194320" y="26907"/>
                  </a:cubicBezTo>
                  <a:cubicBezTo>
                    <a:pt x="189487" y="28184"/>
                    <a:pt x="185353" y="31679"/>
                    <a:pt x="183134" y="36178"/>
                  </a:cubicBezTo>
                  <a:cubicBezTo>
                    <a:pt x="182921" y="36634"/>
                    <a:pt x="182678" y="37120"/>
                    <a:pt x="182496" y="37607"/>
                  </a:cubicBezTo>
                  <a:cubicBezTo>
                    <a:pt x="182405" y="37485"/>
                    <a:pt x="182374" y="37424"/>
                    <a:pt x="182314" y="37303"/>
                  </a:cubicBezTo>
                  <a:cubicBezTo>
                    <a:pt x="182222" y="37424"/>
                    <a:pt x="182192" y="37485"/>
                    <a:pt x="182101" y="37607"/>
                  </a:cubicBezTo>
                  <a:cubicBezTo>
                    <a:pt x="181918" y="37120"/>
                    <a:pt x="181706" y="36664"/>
                    <a:pt x="181462" y="36178"/>
                  </a:cubicBezTo>
                  <a:cubicBezTo>
                    <a:pt x="179274" y="31679"/>
                    <a:pt x="175140" y="28245"/>
                    <a:pt x="170307" y="26907"/>
                  </a:cubicBezTo>
                  <a:cubicBezTo>
                    <a:pt x="168846" y="26496"/>
                    <a:pt x="167327" y="26299"/>
                    <a:pt x="165803" y="26299"/>
                  </a:cubicBezTo>
                  <a:cubicBezTo>
                    <a:pt x="163840" y="26299"/>
                    <a:pt x="161868" y="26626"/>
                    <a:pt x="160003" y="27242"/>
                  </a:cubicBezTo>
                  <a:cubicBezTo>
                    <a:pt x="158058" y="27880"/>
                    <a:pt x="156264" y="28853"/>
                    <a:pt x="154684" y="30129"/>
                  </a:cubicBezTo>
                  <a:cubicBezTo>
                    <a:pt x="155261" y="26299"/>
                    <a:pt x="154106" y="22257"/>
                    <a:pt x="151766" y="19187"/>
                  </a:cubicBezTo>
                  <a:cubicBezTo>
                    <a:pt x="150641" y="17728"/>
                    <a:pt x="149243" y="16482"/>
                    <a:pt x="147662" y="15570"/>
                  </a:cubicBezTo>
                  <a:cubicBezTo>
                    <a:pt x="146507" y="14901"/>
                    <a:pt x="145231" y="14445"/>
                    <a:pt x="143924" y="14141"/>
                  </a:cubicBezTo>
                  <a:cubicBezTo>
                    <a:pt x="142849" y="13896"/>
                    <a:pt x="141744" y="13774"/>
                    <a:pt x="140637" y="13774"/>
                  </a:cubicBezTo>
                  <a:cubicBezTo>
                    <a:pt x="137361" y="13774"/>
                    <a:pt x="134075" y="14840"/>
                    <a:pt x="131553" y="16907"/>
                  </a:cubicBezTo>
                  <a:cubicBezTo>
                    <a:pt x="132343" y="12196"/>
                    <a:pt x="129212" y="7181"/>
                    <a:pt x="124714" y="5691"/>
                  </a:cubicBezTo>
                  <a:cubicBezTo>
                    <a:pt x="123766" y="5397"/>
                    <a:pt x="122786" y="5256"/>
                    <a:pt x="121807" y="5256"/>
                  </a:cubicBezTo>
                  <a:cubicBezTo>
                    <a:pt x="119551" y="5256"/>
                    <a:pt x="117306" y="6006"/>
                    <a:pt x="115504" y="7363"/>
                  </a:cubicBezTo>
                  <a:cubicBezTo>
                    <a:pt x="114288" y="8275"/>
                    <a:pt x="113255" y="9460"/>
                    <a:pt x="112586" y="10828"/>
                  </a:cubicBezTo>
                  <a:cubicBezTo>
                    <a:pt x="111139" y="7144"/>
                    <a:pt x="107243" y="4587"/>
                    <a:pt x="103294" y="4587"/>
                  </a:cubicBezTo>
                  <a:cubicBezTo>
                    <a:pt x="102844" y="4587"/>
                    <a:pt x="102394" y="4620"/>
                    <a:pt x="101947" y="4688"/>
                  </a:cubicBezTo>
                  <a:cubicBezTo>
                    <a:pt x="97570" y="5327"/>
                    <a:pt x="93923" y="9308"/>
                    <a:pt x="93649" y="13716"/>
                  </a:cubicBezTo>
                  <a:cubicBezTo>
                    <a:pt x="91920" y="12812"/>
                    <a:pt x="89977" y="12371"/>
                    <a:pt x="88031" y="12371"/>
                  </a:cubicBezTo>
                  <a:cubicBezTo>
                    <a:pt x="85460" y="12371"/>
                    <a:pt x="82885" y="13140"/>
                    <a:pt x="80792" y="14628"/>
                  </a:cubicBezTo>
                  <a:cubicBezTo>
                    <a:pt x="77084" y="17242"/>
                    <a:pt x="75078" y="22044"/>
                    <a:pt x="75777" y="26512"/>
                  </a:cubicBezTo>
                  <a:cubicBezTo>
                    <a:pt x="74345" y="25926"/>
                    <a:pt x="72834" y="25654"/>
                    <a:pt x="71317" y="25654"/>
                  </a:cubicBezTo>
                  <a:cubicBezTo>
                    <a:pt x="64975" y="25654"/>
                    <a:pt x="58545" y="30408"/>
                    <a:pt x="57539" y="36786"/>
                  </a:cubicBezTo>
                  <a:cubicBezTo>
                    <a:pt x="53821" y="34543"/>
                    <a:pt x="49482" y="33430"/>
                    <a:pt x="45141" y="33430"/>
                  </a:cubicBezTo>
                  <a:cubicBezTo>
                    <a:pt x="40361" y="33430"/>
                    <a:pt x="35577" y="34779"/>
                    <a:pt x="31612" y="37455"/>
                  </a:cubicBezTo>
                  <a:cubicBezTo>
                    <a:pt x="33405" y="28762"/>
                    <a:pt x="26110" y="19369"/>
                    <a:pt x="17204" y="18974"/>
                  </a:cubicBezTo>
                  <a:cubicBezTo>
                    <a:pt x="18633" y="13138"/>
                    <a:pt x="16292" y="6573"/>
                    <a:pt x="11520" y="3016"/>
                  </a:cubicBezTo>
                  <a:cubicBezTo>
                    <a:pt x="8842" y="1033"/>
                    <a:pt x="5558" y="0"/>
                    <a:pt x="2244"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0" y="0"/>
            <a:ext cx="9144001" cy="5143499"/>
            <a:chOff x="0" y="0"/>
            <a:chExt cx="9144001" cy="5143499"/>
          </a:xfrm>
        </p:grpSpPr>
        <p:pic>
          <p:nvPicPr>
            <p:cNvPr id="15" name="Google Shape;15;p2"/>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16" name="Google Shape;16;p2"/>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sp>
        <p:nvSpPr>
          <p:cNvPr id="17" name="Google Shape;17;p2"/>
          <p:cNvSpPr txBox="1">
            <a:spLocks noGrp="1"/>
          </p:cNvSpPr>
          <p:nvPr>
            <p:ph type="ctrTitle"/>
          </p:nvPr>
        </p:nvSpPr>
        <p:spPr>
          <a:xfrm>
            <a:off x="2682901" y="865150"/>
            <a:ext cx="5485800" cy="24900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5200"/>
              <a:buNone/>
              <a:defRPr sz="55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4507194" y="3381650"/>
            <a:ext cx="3661500" cy="451500"/>
          </a:xfrm>
          <a:prstGeom prst="rect">
            <a:avLst/>
          </a:prstGeom>
          <a:noFill/>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9" name="Google Shape;19;p2"/>
          <p:cNvGrpSpPr/>
          <p:nvPr/>
        </p:nvGrpSpPr>
        <p:grpSpPr>
          <a:xfrm>
            <a:off x="112100" y="1500975"/>
            <a:ext cx="294600" cy="427188"/>
            <a:chOff x="464550" y="2884025"/>
            <a:chExt cx="294600" cy="427188"/>
          </a:xfrm>
        </p:grpSpPr>
        <p:sp>
          <p:nvSpPr>
            <p:cNvPr id="20" name="Google Shape;20;p2"/>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636150" y="2675950"/>
            <a:ext cx="367700" cy="551600"/>
            <a:chOff x="6761025" y="764250"/>
            <a:chExt cx="367700" cy="551600"/>
          </a:xfrm>
        </p:grpSpPr>
        <p:sp>
          <p:nvSpPr>
            <p:cNvPr id="26" name="Google Shape;26;p2"/>
            <p:cNvSpPr/>
            <p:nvPr/>
          </p:nvSpPr>
          <p:spPr>
            <a:xfrm>
              <a:off x="6937425" y="1271150"/>
              <a:ext cx="65850" cy="44700"/>
            </a:xfrm>
            <a:custGeom>
              <a:avLst/>
              <a:gdLst/>
              <a:ahLst/>
              <a:cxnLst/>
              <a:rect l="l" t="t" r="r" b="b"/>
              <a:pathLst>
                <a:path w="2634" h="1788" extrusionOk="0">
                  <a:moveTo>
                    <a:pt x="1325" y="1"/>
                  </a:moveTo>
                  <a:cubicBezTo>
                    <a:pt x="1174" y="1"/>
                    <a:pt x="1012" y="43"/>
                    <a:pt x="848" y="140"/>
                  </a:cubicBezTo>
                  <a:cubicBezTo>
                    <a:pt x="0" y="627"/>
                    <a:pt x="563" y="1788"/>
                    <a:pt x="1345" y="1788"/>
                  </a:cubicBezTo>
                  <a:cubicBezTo>
                    <a:pt x="1488" y="1788"/>
                    <a:pt x="1639" y="1749"/>
                    <a:pt x="1790" y="1659"/>
                  </a:cubicBezTo>
                  <a:cubicBezTo>
                    <a:pt x="2633" y="1174"/>
                    <a:pt x="2123" y="1"/>
                    <a:pt x="1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27325" y="832275"/>
              <a:ext cx="39075" cy="27300"/>
            </a:xfrm>
            <a:custGeom>
              <a:avLst/>
              <a:gdLst/>
              <a:ahLst/>
              <a:cxnLst/>
              <a:rect l="l" t="t" r="r" b="b"/>
              <a:pathLst>
                <a:path w="1563" h="1092" extrusionOk="0">
                  <a:moveTo>
                    <a:pt x="806" y="0"/>
                  </a:moveTo>
                  <a:cubicBezTo>
                    <a:pt x="712" y="0"/>
                    <a:pt x="612" y="29"/>
                    <a:pt x="510" y="95"/>
                  </a:cubicBezTo>
                  <a:cubicBezTo>
                    <a:pt x="0" y="401"/>
                    <a:pt x="303" y="1092"/>
                    <a:pt x="772" y="1092"/>
                  </a:cubicBezTo>
                  <a:cubicBezTo>
                    <a:pt x="862" y="1092"/>
                    <a:pt x="959" y="1066"/>
                    <a:pt x="1057" y="1007"/>
                  </a:cubicBezTo>
                  <a:cubicBezTo>
                    <a:pt x="1563" y="704"/>
                    <a:pt x="1269" y="0"/>
                    <a:pt x="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89525" y="1011925"/>
              <a:ext cx="39200" cy="27200"/>
            </a:xfrm>
            <a:custGeom>
              <a:avLst/>
              <a:gdLst/>
              <a:ahLst/>
              <a:cxnLst/>
              <a:rect l="l" t="t" r="r" b="b"/>
              <a:pathLst>
                <a:path w="1568" h="1088" extrusionOk="0">
                  <a:moveTo>
                    <a:pt x="787" y="0"/>
                  </a:moveTo>
                  <a:cubicBezTo>
                    <a:pt x="699" y="0"/>
                    <a:pt x="604" y="25"/>
                    <a:pt x="508" y="83"/>
                  </a:cubicBezTo>
                  <a:cubicBezTo>
                    <a:pt x="0" y="362"/>
                    <a:pt x="299" y="1088"/>
                    <a:pt x="766" y="1088"/>
                  </a:cubicBezTo>
                  <a:cubicBezTo>
                    <a:pt x="857" y="1088"/>
                    <a:pt x="956" y="1060"/>
                    <a:pt x="1056" y="995"/>
                  </a:cubicBezTo>
                  <a:cubicBezTo>
                    <a:pt x="1568" y="713"/>
                    <a:pt x="1260"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054600" y="764250"/>
              <a:ext cx="65000" cy="45075"/>
            </a:xfrm>
            <a:custGeom>
              <a:avLst/>
              <a:gdLst/>
              <a:ahLst/>
              <a:cxnLst/>
              <a:rect l="l" t="t" r="r" b="b"/>
              <a:pathLst>
                <a:path w="2600" h="1803" extrusionOk="0">
                  <a:moveTo>
                    <a:pt x="1302" y="1"/>
                  </a:moveTo>
                  <a:cubicBezTo>
                    <a:pt x="1155" y="1"/>
                    <a:pt x="999" y="44"/>
                    <a:pt x="842" y="142"/>
                  </a:cubicBezTo>
                  <a:cubicBezTo>
                    <a:pt x="0" y="651"/>
                    <a:pt x="527" y="1802"/>
                    <a:pt x="1311" y="1802"/>
                  </a:cubicBezTo>
                  <a:cubicBezTo>
                    <a:pt x="1461" y="1802"/>
                    <a:pt x="1622" y="1760"/>
                    <a:pt x="1784" y="1661"/>
                  </a:cubicBezTo>
                  <a:cubicBezTo>
                    <a:pt x="2599" y="1152"/>
                    <a:pt x="2069" y="1"/>
                    <a:pt x="1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965000" y="913125"/>
              <a:ext cx="39850" cy="27325"/>
            </a:xfrm>
            <a:custGeom>
              <a:avLst/>
              <a:gdLst/>
              <a:ahLst/>
              <a:cxnLst/>
              <a:rect l="l" t="t" r="r" b="b"/>
              <a:pathLst>
                <a:path w="1594" h="1093" extrusionOk="0">
                  <a:moveTo>
                    <a:pt x="785" y="1"/>
                  </a:moveTo>
                  <a:cubicBezTo>
                    <a:pt x="696" y="1"/>
                    <a:pt x="600" y="26"/>
                    <a:pt x="505" y="83"/>
                  </a:cubicBezTo>
                  <a:cubicBezTo>
                    <a:pt x="1" y="411"/>
                    <a:pt x="311" y="1092"/>
                    <a:pt x="777" y="1092"/>
                  </a:cubicBezTo>
                  <a:cubicBezTo>
                    <a:pt x="874" y="1092"/>
                    <a:pt x="978" y="1063"/>
                    <a:pt x="1082" y="995"/>
                  </a:cubicBezTo>
                  <a:cubicBezTo>
                    <a:pt x="1594" y="714"/>
                    <a:pt x="1265" y="1"/>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61025" y="1030850"/>
              <a:ext cx="122375" cy="114175"/>
            </a:xfrm>
            <a:custGeom>
              <a:avLst/>
              <a:gdLst/>
              <a:ahLst/>
              <a:cxnLst/>
              <a:rect l="l" t="t" r="r" b="b"/>
              <a:pathLst>
                <a:path w="4895" h="4567" extrusionOk="0">
                  <a:moveTo>
                    <a:pt x="3415" y="0"/>
                  </a:moveTo>
                  <a:cubicBezTo>
                    <a:pt x="3350" y="0"/>
                    <a:pt x="3283" y="17"/>
                    <a:pt x="3223" y="55"/>
                  </a:cubicBezTo>
                  <a:lnTo>
                    <a:pt x="2402" y="633"/>
                  </a:lnTo>
                  <a:cubicBezTo>
                    <a:pt x="2331" y="668"/>
                    <a:pt x="2260" y="683"/>
                    <a:pt x="2188" y="683"/>
                  </a:cubicBezTo>
                  <a:cubicBezTo>
                    <a:pt x="2138" y="683"/>
                    <a:pt x="2088" y="676"/>
                    <a:pt x="2037" y="663"/>
                  </a:cubicBezTo>
                  <a:lnTo>
                    <a:pt x="1095" y="268"/>
                  </a:lnTo>
                  <a:cubicBezTo>
                    <a:pt x="1055" y="255"/>
                    <a:pt x="1016" y="249"/>
                    <a:pt x="978" y="249"/>
                  </a:cubicBezTo>
                  <a:cubicBezTo>
                    <a:pt x="757" y="249"/>
                    <a:pt x="587" y="460"/>
                    <a:pt x="639" y="694"/>
                  </a:cubicBezTo>
                  <a:lnTo>
                    <a:pt x="913" y="1697"/>
                  </a:lnTo>
                  <a:cubicBezTo>
                    <a:pt x="943" y="1757"/>
                    <a:pt x="913" y="1909"/>
                    <a:pt x="821" y="2001"/>
                  </a:cubicBezTo>
                  <a:lnTo>
                    <a:pt x="183" y="2791"/>
                  </a:lnTo>
                  <a:cubicBezTo>
                    <a:pt x="1" y="3004"/>
                    <a:pt x="153" y="3368"/>
                    <a:pt x="457" y="3368"/>
                  </a:cubicBezTo>
                  <a:lnTo>
                    <a:pt x="1490" y="3399"/>
                  </a:lnTo>
                  <a:cubicBezTo>
                    <a:pt x="1642" y="3399"/>
                    <a:pt x="1703" y="3460"/>
                    <a:pt x="1794" y="3551"/>
                  </a:cubicBezTo>
                  <a:lnTo>
                    <a:pt x="2311" y="4402"/>
                  </a:lnTo>
                  <a:cubicBezTo>
                    <a:pt x="2380" y="4513"/>
                    <a:pt x="2500" y="4567"/>
                    <a:pt x="2619" y="4567"/>
                  </a:cubicBezTo>
                  <a:cubicBezTo>
                    <a:pt x="2760" y="4567"/>
                    <a:pt x="2900" y="4490"/>
                    <a:pt x="2949" y="4341"/>
                  </a:cubicBezTo>
                  <a:lnTo>
                    <a:pt x="3314" y="3399"/>
                  </a:lnTo>
                  <a:cubicBezTo>
                    <a:pt x="3344" y="3277"/>
                    <a:pt x="3405" y="3186"/>
                    <a:pt x="3527" y="3156"/>
                  </a:cubicBezTo>
                  <a:lnTo>
                    <a:pt x="4530" y="2882"/>
                  </a:lnTo>
                  <a:cubicBezTo>
                    <a:pt x="4834" y="2821"/>
                    <a:pt x="4894" y="2457"/>
                    <a:pt x="4682" y="2335"/>
                  </a:cubicBezTo>
                  <a:lnTo>
                    <a:pt x="3861" y="1697"/>
                  </a:lnTo>
                  <a:cubicBezTo>
                    <a:pt x="3770" y="1606"/>
                    <a:pt x="3709" y="1484"/>
                    <a:pt x="3709" y="1393"/>
                  </a:cubicBezTo>
                  <a:lnTo>
                    <a:pt x="3800" y="359"/>
                  </a:lnTo>
                  <a:cubicBezTo>
                    <a:pt x="3800" y="154"/>
                    <a:pt x="3612" y="0"/>
                    <a:pt x="3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348875" y="282450"/>
            <a:ext cx="603575" cy="618125"/>
            <a:chOff x="291825" y="282450"/>
            <a:chExt cx="603575" cy="618125"/>
          </a:xfrm>
        </p:grpSpPr>
        <p:sp>
          <p:nvSpPr>
            <p:cNvPr id="33" name="Google Shape;33;p2"/>
            <p:cNvSpPr/>
            <p:nvPr/>
          </p:nvSpPr>
          <p:spPr>
            <a:xfrm>
              <a:off x="469625" y="282450"/>
              <a:ext cx="220825" cy="218150"/>
            </a:xfrm>
            <a:custGeom>
              <a:avLst/>
              <a:gdLst/>
              <a:ahLst/>
              <a:cxnLst/>
              <a:rect l="l" t="t" r="r" b="b"/>
              <a:pathLst>
                <a:path w="8833" h="8726" extrusionOk="0">
                  <a:moveTo>
                    <a:pt x="4956" y="0"/>
                  </a:moveTo>
                  <a:cubicBezTo>
                    <a:pt x="4848" y="0"/>
                    <a:pt x="4741" y="52"/>
                    <a:pt x="4663" y="168"/>
                  </a:cubicBezTo>
                  <a:lnTo>
                    <a:pt x="3196" y="2002"/>
                  </a:lnTo>
                  <a:cubicBezTo>
                    <a:pt x="3095" y="2136"/>
                    <a:pt x="2995" y="2169"/>
                    <a:pt x="2862" y="2169"/>
                  </a:cubicBezTo>
                  <a:lnTo>
                    <a:pt x="527" y="2002"/>
                  </a:lnTo>
                  <a:cubicBezTo>
                    <a:pt x="513" y="2001"/>
                    <a:pt x="499" y="2000"/>
                    <a:pt x="485" y="2000"/>
                  </a:cubicBezTo>
                  <a:cubicBezTo>
                    <a:pt x="177" y="2000"/>
                    <a:pt x="0" y="2349"/>
                    <a:pt x="160" y="2636"/>
                  </a:cubicBezTo>
                  <a:lnTo>
                    <a:pt x="1494" y="4571"/>
                  </a:lnTo>
                  <a:cubicBezTo>
                    <a:pt x="1561" y="4704"/>
                    <a:pt x="1561" y="4838"/>
                    <a:pt x="1528" y="4971"/>
                  </a:cubicBezTo>
                  <a:lnTo>
                    <a:pt x="660" y="7173"/>
                  </a:lnTo>
                  <a:cubicBezTo>
                    <a:pt x="543" y="7436"/>
                    <a:pt x="760" y="7724"/>
                    <a:pt x="1039" y="7724"/>
                  </a:cubicBezTo>
                  <a:cubicBezTo>
                    <a:pt x="1079" y="7724"/>
                    <a:pt x="1119" y="7719"/>
                    <a:pt x="1161" y="7706"/>
                  </a:cubicBezTo>
                  <a:lnTo>
                    <a:pt x="3396" y="7039"/>
                  </a:lnTo>
                  <a:cubicBezTo>
                    <a:pt x="3429" y="7031"/>
                    <a:pt x="3464" y="7027"/>
                    <a:pt x="3500" y="7027"/>
                  </a:cubicBezTo>
                  <a:cubicBezTo>
                    <a:pt x="3608" y="7027"/>
                    <a:pt x="3721" y="7064"/>
                    <a:pt x="3796" y="7139"/>
                  </a:cubicBezTo>
                  <a:lnTo>
                    <a:pt x="5631" y="8640"/>
                  </a:lnTo>
                  <a:cubicBezTo>
                    <a:pt x="5698" y="8698"/>
                    <a:pt x="5782" y="8725"/>
                    <a:pt x="5865" y="8725"/>
                  </a:cubicBezTo>
                  <a:cubicBezTo>
                    <a:pt x="6072" y="8725"/>
                    <a:pt x="6279" y="8558"/>
                    <a:pt x="6231" y="8273"/>
                  </a:cubicBezTo>
                  <a:lnTo>
                    <a:pt x="6331" y="5972"/>
                  </a:lnTo>
                  <a:cubicBezTo>
                    <a:pt x="6364" y="5838"/>
                    <a:pt x="6398" y="5705"/>
                    <a:pt x="6531" y="5638"/>
                  </a:cubicBezTo>
                  <a:lnTo>
                    <a:pt x="8533" y="4371"/>
                  </a:lnTo>
                  <a:cubicBezTo>
                    <a:pt x="8833" y="4170"/>
                    <a:pt x="8800" y="3737"/>
                    <a:pt x="8466" y="3637"/>
                  </a:cubicBezTo>
                  <a:lnTo>
                    <a:pt x="6198" y="2903"/>
                  </a:lnTo>
                  <a:cubicBezTo>
                    <a:pt x="6064" y="2869"/>
                    <a:pt x="5998" y="2736"/>
                    <a:pt x="5964" y="2636"/>
                  </a:cubicBezTo>
                  <a:lnTo>
                    <a:pt x="5364" y="334"/>
                  </a:lnTo>
                  <a:cubicBezTo>
                    <a:pt x="5302" y="130"/>
                    <a:pt x="5128" y="0"/>
                    <a:pt x="4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7850" y="572050"/>
              <a:ext cx="317550" cy="328525"/>
            </a:xfrm>
            <a:custGeom>
              <a:avLst/>
              <a:gdLst/>
              <a:ahLst/>
              <a:cxnLst/>
              <a:rect l="l" t="t" r="r" b="b"/>
              <a:pathLst>
                <a:path w="12702" h="13141" extrusionOk="0">
                  <a:moveTo>
                    <a:pt x="4820" y="1"/>
                  </a:moveTo>
                  <a:cubicBezTo>
                    <a:pt x="4686" y="1"/>
                    <a:pt x="4558" y="90"/>
                    <a:pt x="4537" y="259"/>
                  </a:cubicBezTo>
                  <a:lnTo>
                    <a:pt x="4004" y="4295"/>
                  </a:lnTo>
                  <a:cubicBezTo>
                    <a:pt x="3937" y="4395"/>
                    <a:pt x="3903" y="4462"/>
                    <a:pt x="3837" y="4495"/>
                  </a:cubicBezTo>
                  <a:lnTo>
                    <a:pt x="201" y="6396"/>
                  </a:lnTo>
                  <a:cubicBezTo>
                    <a:pt x="1" y="6463"/>
                    <a:pt x="1" y="6797"/>
                    <a:pt x="201" y="6897"/>
                  </a:cubicBezTo>
                  <a:lnTo>
                    <a:pt x="3870" y="8631"/>
                  </a:lnTo>
                  <a:cubicBezTo>
                    <a:pt x="3937" y="8665"/>
                    <a:pt x="4037" y="8765"/>
                    <a:pt x="4037" y="8831"/>
                  </a:cubicBezTo>
                  <a:lnTo>
                    <a:pt x="4704" y="12868"/>
                  </a:lnTo>
                  <a:cubicBezTo>
                    <a:pt x="4725" y="13038"/>
                    <a:pt x="4855" y="13140"/>
                    <a:pt x="4989" y="13140"/>
                  </a:cubicBezTo>
                  <a:cubicBezTo>
                    <a:pt x="5066" y="13140"/>
                    <a:pt x="5144" y="13107"/>
                    <a:pt x="5204" y="13034"/>
                  </a:cubicBezTo>
                  <a:lnTo>
                    <a:pt x="8006" y="10099"/>
                  </a:lnTo>
                  <a:cubicBezTo>
                    <a:pt x="8073" y="9999"/>
                    <a:pt x="8173" y="9999"/>
                    <a:pt x="8240" y="9999"/>
                  </a:cubicBezTo>
                  <a:lnTo>
                    <a:pt x="12309" y="10633"/>
                  </a:lnTo>
                  <a:cubicBezTo>
                    <a:pt x="12324" y="10635"/>
                    <a:pt x="12339" y="10636"/>
                    <a:pt x="12354" y="10636"/>
                  </a:cubicBezTo>
                  <a:cubicBezTo>
                    <a:pt x="12563" y="10636"/>
                    <a:pt x="12701" y="10415"/>
                    <a:pt x="12576" y="10166"/>
                  </a:cubicBezTo>
                  <a:lnTo>
                    <a:pt x="10642" y="6596"/>
                  </a:lnTo>
                  <a:cubicBezTo>
                    <a:pt x="10575" y="6496"/>
                    <a:pt x="10575" y="6430"/>
                    <a:pt x="10642" y="6330"/>
                  </a:cubicBezTo>
                  <a:lnTo>
                    <a:pt x="12476" y="2727"/>
                  </a:lnTo>
                  <a:cubicBezTo>
                    <a:pt x="12570" y="2509"/>
                    <a:pt x="12430" y="2290"/>
                    <a:pt x="12220" y="2290"/>
                  </a:cubicBezTo>
                  <a:cubicBezTo>
                    <a:pt x="12206" y="2290"/>
                    <a:pt x="12191" y="2291"/>
                    <a:pt x="12176" y="2293"/>
                  </a:cubicBezTo>
                  <a:lnTo>
                    <a:pt x="8173" y="3061"/>
                  </a:lnTo>
                  <a:cubicBezTo>
                    <a:pt x="8073" y="3061"/>
                    <a:pt x="8006" y="3061"/>
                    <a:pt x="7906" y="2960"/>
                  </a:cubicBezTo>
                  <a:lnTo>
                    <a:pt x="5038" y="92"/>
                  </a:lnTo>
                  <a:cubicBezTo>
                    <a:pt x="4976" y="31"/>
                    <a:pt x="4897" y="1"/>
                    <a:pt x="4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1825" y="548700"/>
              <a:ext cx="120100" cy="110325"/>
            </a:xfrm>
            <a:custGeom>
              <a:avLst/>
              <a:gdLst/>
              <a:ahLst/>
              <a:cxnLst/>
              <a:rect l="l" t="t" r="r" b="b"/>
              <a:pathLst>
                <a:path w="4804" h="4413" extrusionOk="0">
                  <a:moveTo>
                    <a:pt x="2435" y="0"/>
                  </a:moveTo>
                  <a:cubicBezTo>
                    <a:pt x="2293" y="0"/>
                    <a:pt x="2152" y="75"/>
                    <a:pt x="2068" y="225"/>
                  </a:cubicBezTo>
                  <a:lnTo>
                    <a:pt x="1635" y="1026"/>
                  </a:lnTo>
                  <a:cubicBezTo>
                    <a:pt x="1601" y="1159"/>
                    <a:pt x="1468" y="1226"/>
                    <a:pt x="1334" y="1226"/>
                  </a:cubicBezTo>
                  <a:lnTo>
                    <a:pt x="467" y="1359"/>
                  </a:lnTo>
                  <a:cubicBezTo>
                    <a:pt x="134" y="1393"/>
                    <a:pt x="0" y="1826"/>
                    <a:pt x="267" y="2060"/>
                  </a:cubicBezTo>
                  <a:lnTo>
                    <a:pt x="901" y="2694"/>
                  </a:lnTo>
                  <a:cubicBezTo>
                    <a:pt x="1001" y="2760"/>
                    <a:pt x="1068" y="2927"/>
                    <a:pt x="1001" y="3061"/>
                  </a:cubicBezTo>
                  <a:lnTo>
                    <a:pt x="834" y="3928"/>
                  </a:lnTo>
                  <a:cubicBezTo>
                    <a:pt x="781" y="4191"/>
                    <a:pt x="999" y="4413"/>
                    <a:pt x="1240" y="4413"/>
                  </a:cubicBezTo>
                  <a:cubicBezTo>
                    <a:pt x="1305" y="4413"/>
                    <a:pt x="1371" y="4397"/>
                    <a:pt x="1435" y="4361"/>
                  </a:cubicBezTo>
                  <a:lnTo>
                    <a:pt x="2235" y="3928"/>
                  </a:lnTo>
                  <a:cubicBezTo>
                    <a:pt x="2285" y="3911"/>
                    <a:pt x="2343" y="3903"/>
                    <a:pt x="2406" y="3903"/>
                  </a:cubicBezTo>
                  <a:cubicBezTo>
                    <a:pt x="2469" y="3903"/>
                    <a:pt x="2535" y="3911"/>
                    <a:pt x="2602" y="3928"/>
                  </a:cubicBezTo>
                  <a:lnTo>
                    <a:pt x="3403" y="4361"/>
                  </a:lnTo>
                  <a:cubicBezTo>
                    <a:pt x="3459" y="4397"/>
                    <a:pt x="3518" y="4413"/>
                    <a:pt x="3576" y="4413"/>
                  </a:cubicBezTo>
                  <a:cubicBezTo>
                    <a:pt x="3794" y="4413"/>
                    <a:pt x="3996" y="4191"/>
                    <a:pt x="3970" y="3928"/>
                  </a:cubicBezTo>
                  <a:lnTo>
                    <a:pt x="3803" y="3061"/>
                  </a:lnTo>
                  <a:cubicBezTo>
                    <a:pt x="3803" y="2927"/>
                    <a:pt x="3836" y="2760"/>
                    <a:pt x="3936" y="2694"/>
                  </a:cubicBezTo>
                  <a:lnTo>
                    <a:pt x="4570" y="2060"/>
                  </a:lnTo>
                  <a:cubicBezTo>
                    <a:pt x="4804" y="1793"/>
                    <a:pt x="4670" y="1393"/>
                    <a:pt x="4403" y="1359"/>
                  </a:cubicBezTo>
                  <a:lnTo>
                    <a:pt x="3503" y="1226"/>
                  </a:lnTo>
                  <a:cubicBezTo>
                    <a:pt x="3403" y="1226"/>
                    <a:pt x="3303" y="1159"/>
                    <a:pt x="3236" y="1026"/>
                  </a:cubicBezTo>
                  <a:lnTo>
                    <a:pt x="2802" y="225"/>
                  </a:lnTo>
                  <a:cubicBezTo>
                    <a:pt x="2719" y="75"/>
                    <a:pt x="2577" y="0"/>
                    <a:pt x="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91834" y="190626"/>
            <a:ext cx="603566" cy="521538"/>
            <a:chOff x="1758650" y="2164700"/>
            <a:chExt cx="927850" cy="801750"/>
          </a:xfrm>
        </p:grpSpPr>
        <p:sp>
          <p:nvSpPr>
            <p:cNvPr id="37" name="Google Shape;37;p2"/>
            <p:cNvSpPr/>
            <p:nvPr/>
          </p:nvSpPr>
          <p:spPr>
            <a:xfrm>
              <a:off x="1871125" y="2203675"/>
              <a:ext cx="645925" cy="642125"/>
            </a:xfrm>
            <a:custGeom>
              <a:avLst/>
              <a:gdLst/>
              <a:ahLst/>
              <a:cxnLst/>
              <a:rect l="l" t="t" r="r" b="b"/>
              <a:pathLst>
                <a:path w="25837" h="25685" extrusionOk="0">
                  <a:moveTo>
                    <a:pt x="12740" y="0"/>
                  </a:moveTo>
                  <a:cubicBezTo>
                    <a:pt x="12415" y="0"/>
                    <a:pt x="12097" y="29"/>
                    <a:pt x="11764" y="73"/>
                  </a:cubicBezTo>
                  <a:cubicBezTo>
                    <a:pt x="10791" y="134"/>
                    <a:pt x="9757" y="347"/>
                    <a:pt x="8785" y="711"/>
                  </a:cubicBezTo>
                  <a:cubicBezTo>
                    <a:pt x="5806" y="1714"/>
                    <a:pt x="3465" y="3751"/>
                    <a:pt x="1976" y="6213"/>
                  </a:cubicBezTo>
                  <a:cubicBezTo>
                    <a:pt x="1855" y="6395"/>
                    <a:pt x="1794" y="6608"/>
                    <a:pt x="1672" y="6791"/>
                  </a:cubicBezTo>
                  <a:cubicBezTo>
                    <a:pt x="1581" y="6973"/>
                    <a:pt x="1490" y="7125"/>
                    <a:pt x="1399" y="7307"/>
                  </a:cubicBezTo>
                  <a:cubicBezTo>
                    <a:pt x="1034" y="8128"/>
                    <a:pt x="730" y="8979"/>
                    <a:pt x="487" y="9860"/>
                  </a:cubicBezTo>
                  <a:cubicBezTo>
                    <a:pt x="61" y="11563"/>
                    <a:pt x="0" y="13386"/>
                    <a:pt x="335" y="15210"/>
                  </a:cubicBezTo>
                  <a:cubicBezTo>
                    <a:pt x="456" y="15818"/>
                    <a:pt x="639" y="16426"/>
                    <a:pt x="821" y="17034"/>
                  </a:cubicBezTo>
                  <a:cubicBezTo>
                    <a:pt x="2432" y="21654"/>
                    <a:pt x="6383" y="24785"/>
                    <a:pt x="10912" y="25514"/>
                  </a:cubicBezTo>
                  <a:cubicBezTo>
                    <a:pt x="11588" y="25627"/>
                    <a:pt x="12277" y="25684"/>
                    <a:pt x="12974" y="25684"/>
                  </a:cubicBezTo>
                  <a:cubicBezTo>
                    <a:pt x="14348" y="25684"/>
                    <a:pt x="15752" y="25461"/>
                    <a:pt x="17144" y="24997"/>
                  </a:cubicBezTo>
                  <a:cubicBezTo>
                    <a:pt x="17630" y="24845"/>
                    <a:pt x="18147" y="24602"/>
                    <a:pt x="18603" y="24390"/>
                  </a:cubicBezTo>
                  <a:cubicBezTo>
                    <a:pt x="19788" y="23782"/>
                    <a:pt x="20882" y="23022"/>
                    <a:pt x="21794" y="22140"/>
                  </a:cubicBezTo>
                  <a:cubicBezTo>
                    <a:pt x="24287" y="19769"/>
                    <a:pt x="25715" y="16548"/>
                    <a:pt x="25806" y="13174"/>
                  </a:cubicBezTo>
                  <a:cubicBezTo>
                    <a:pt x="25837" y="11684"/>
                    <a:pt x="25594" y="10134"/>
                    <a:pt x="25107" y="8645"/>
                  </a:cubicBezTo>
                  <a:cubicBezTo>
                    <a:pt x="24986" y="8341"/>
                    <a:pt x="24894" y="8037"/>
                    <a:pt x="24773" y="7763"/>
                  </a:cubicBezTo>
                  <a:cubicBezTo>
                    <a:pt x="24773" y="7733"/>
                    <a:pt x="24742" y="7733"/>
                    <a:pt x="24742" y="7702"/>
                  </a:cubicBezTo>
                  <a:cubicBezTo>
                    <a:pt x="24469" y="7094"/>
                    <a:pt x="24135" y="6487"/>
                    <a:pt x="23770" y="5909"/>
                  </a:cubicBezTo>
                  <a:cubicBezTo>
                    <a:pt x="22949" y="4632"/>
                    <a:pt x="21885" y="3477"/>
                    <a:pt x="20669" y="2566"/>
                  </a:cubicBezTo>
                  <a:cubicBezTo>
                    <a:pt x="20122" y="2201"/>
                    <a:pt x="19575" y="1806"/>
                    <a:pt x="18998" y="1502"/>
                  </a:cubicBezTo>
                  <a:cubicBezTo>
                    <a:pt x="17174" y="559"/>
                    <a:pt x="15168" y="73"/>
                    <a:pt x="13101" y="12"/>
                  </a:cubicBezTo>
                  <a:cubicBezTo>
                    <a:pt x="12979" y="4"/>
                    <a:pt x="12859" y="0"/>
                    <a:pt x="12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758650" y="2412225"/>
              <a:ext cx="927850" cy="309375"/>
            </a:xfrm>
            <a:custGeom>
              <a:avLst/>
              <a:gdLst/>
              <a:ahLst/>
              <a:cxnLst/>
              <a:rect l="l" t="t" r="r" b="b"/>
              <a:pathLst>
                <a:path w="37114" h="12375" extrusionOk="0">
                  <a:moveTo>
                    <a:pt x="32831" y="1"/>
                  </a:moveTo>
                  <a:cubicBezTo>
                    <a:pt x="32076" y="1"/>
                    <a:pt x="31214" y="41"/>
                    <a:pt x="30245" y="120"/>
                  </a:cubicBezTo>
                  <a:cubicBezTo>
                    <a:pt x="30093" y="120"/>
                    <a:pt x="29971" y="272"/>
                    <a:pt x="29971" y="424"/>
                  </a:cubicBezTo>
                  <a:cubicBezTo>
                    <a:pt x="29971" y="576"/>
                    <a:pt x="30123" y="698"/>
                    <a:pt x="30275" y="698"/>
                  </a:cubicBezTo>
                  <a:cubicBezTo>
                    <a:pt x="31246" y="613"/>
                    <a:pt x="32078" y="576"/>
                    <a:pt x="32785" y="576"/>
                  </a:cubicBezTo>
                  <a:cubicBezTo>
                    <a:pt x="35111" y="576"/>
                    <a:pt x="36086" y="977"/>
                    <a:pt x="36202" y="1397"/>
                  </a:cubicBezTo>
                  <a:cubicBezTo>
                    <a:pt x="36354" y="1974"/>
                    <a:pt x="35290" y="3160"/>
                    <a:pt x="31764" y="4862"/>
                  </a:cubicBezTo>
                  <a:cubicBezTo>
                    <a:pt x="28573" y="6412"/>
                    <a:pt x="24165" y="7962"/>
                    <a:pt x="19393" y="9269"/>
                  </a:cubicBezTo>
                  <a:cubicBezTo>
                    <a:pt x="14591" y="10576"/>
                    <a:pt x="10001" y="11427"/>
                    <a:pt x="6475" y="11701"/>
                  </a:cubicBezTo>
                  <a:cubicBezTo>
                    <a:pt x="5649" y="11766"/>
                    <a:pt x="4929" y="11794"/>
                    <a:pt x="4305" y="11794"/>
                  </a:cubicBezTo>
                  <a:cubicBezTo>
                    <a:pt x="1989" y="11794"/>
                    <a:pt x="1002" y="11396"/>
                    <a:pt x="882" y="10941"/>
                  </a:cubicBezTo>
                  <a:cubicBezTo>
                    <a:pt x="730" y="10455"/>
                    <a:pt x="1612" y="9391"/>
                    <a:pt x="4499" y="7902"/>
                  </a:cubicBezTo>
                  <a:cubicBezTo>
                    <a:pt x="4621" y="7841"/>
                    <a:pt x="4682" y="7628"/>
                    <a:pt x="4621" y="7476"/>
                  </a:cubicBezTo>
                  <a:cubicBezTo>
                    <a:pt x="4556" y="7412"/>
                    <a:pt x="4446" y="7347"/>
                    <a:pt x="4334" y="7347"/>
                  </a:cubicBezTo>
                  <a:cubicBezTo>
                    <a:pt x="4287" y="7347"/>
                    <a:pt x="4240" y="7358"/>
                    <a:pt x="4195" y="7385"/>
                  </a:cubicBezTo>
                  <a:cubicBezTo>
                    <a:pt x="1338" y="8844"/>
                    <a:pt x="1" y="10120"/>
                    <a:pt x="274" y="11093"/>
                  </a:cubicBezTo>
                  <a:cubicBezTo>
                    <a:pt x="514" y="11932"/>
                    <a:pt x="1870" y="12374"/>
                    <a:pt x="4312" y="12374"/>
                  </a:cubicBezTo>
                  <a:cubicBezTo>
                    <a:pt x="4966" y="12374"/>
                    <a:pt x="5697" y="12343"/>
                    <a:pt x="6505" y="12279"/>
                  </a:cubicBezTo>
                  <a:cubicBezTo>
                    <a:pt x="10123" y="11975"/>
                    <a:pt x="14712" y="11093"/>
                    <a:pt x="19545" y="9816"/>
                  </a:cubicBezTo>
                  <a:cubicBezTo>
                    <a:pt x="23102" y="8844"/>
                    <a:pt x="26445" y="7719"/>
                    <a:pt x="29272" y="6564"/>
                  </a:cubicBezTo>
                  <a:cubicBezTo>
                    <a:pt x="30245" y="6169"/>
                    <a:pt x="31156" y="5774"/>
                    <a:pt x="32038" y="5409"/>
                  </a:cubicBezTo>
                  <a:cubicBezTo>
                    <a:pt x="35503" y="3737"/>
                    <a:pt x="37114" y="2370"/>
                    <a:pt x="36810" y="1245"/>
                  </a:cubicBezTo>
                  <a:cubicBezTo>
                    <a:pt x="36578" y="411"/>
                    <a:pt x="35252" y="1"/>
                    <a:pt x="328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33425" y="2164700"/>
              <a:ext cx="569200" cy="801750"/>
            </a:xfrm>
            <a:custGeom>
              <a:avLst/>
              <a:gdLst/>
              <a:ahLst/>
              <a:cxnLst/>
              <a:rect l="l" t="t" r="r" b="b"/>
              <a:pathLst>
                <a:path w="22768" h="32070" extrusionOk="0">
                  <a:moveTo>
                    <a:pt x="21229" y="1"/>
                  </a:moveTo>
                  <a:cubicBezTo>
                    <a:pt x="20316" y="1"/>
                    <a:pt x="18944" y="920"/>
                    <a:pt x="17144" y="2696"/>
                  </a:cubicBezTo>
                  <a:cubicBezTo>
                    <a:pt x="17022" y="2787"/>
                    <a:pt x="17022" y="3000"/>
                    <a:pt x="17144" y="3091"/>
                  </a:cubicBezTo>
                  <a:cubicBezTo>
                    <a:pt x="17205" y="3152"/>
                    <a:pt x="17281" y="3182"/>
                    <a:pt x="17357" y="3182"/>
                  </a:cubicBezTo>
                  <a:cubicBezTo>
                    <a:pt x="17433" y="3182"/>
                    <a:pt x="17509" y="3152"/>
                    <a:pt x="17570" y="3091"/>
                  </a:cubicBezTo>
                  <a:cubicBezTo>
                    <a:pt x="19478" y="1234"/>
                    <a:pt x="20665" y="603"/>
                    <a:pt x="21240" y="603"/>
                  </a:cubicBezTo>
                  <a:cubicBezTo>
                    <a:pt x="21343" y="603"/>
                    <a:pt x="21426" y="623"/>
                    <a:pt x="21491" y="659"/>
                  </a:cubicBezTo>
                  <a:cubicBezTo>
                    <a:pt x="21977" y="963"/>
                    <a:pt x="21977" y="2605"/>
                    <a:pt x="20488" y="6222"/>
                  </a:cubicBezTo>
                  <a:cubicBezTo>
                    <a:pt x="19120" y="9535"/>
                    <a:pt x="16931" y="13638"/>
                    <a:pt x="14226" y="17772"/>
                  </a:cubicBezTo>
                  <a:cubicBezTo>
                    <a:pt x="11521" y="21906"/>
                    <a:pt x="8724" y="25645"/>
                    <a:pt x="6232" y="28228"/>
                  </a:cubicBezTo>
                  <a:cubicBezTo>
                    <a:pt x="3941" y="30649"/>
                    <a:pt x="2520" y="31487"/>
                    <a:pt x="1854" y="31487"/>
                  </a:cubicBezTo>
                  <a:cubicBezTo>
                    <a:pt x="1742" y="31487"/>
                    <a:pt x="1651" y="31463"/>
                    <a:pt x="1581" y="31420"/>
                  </a:cubicBezTo>
                  <a:cubicBezTo>
                    <a:pt x="1034" y="31116"/>
                    <a:pt x="1065" y="29231"/>
                    <a:pt x="2858" y="25128"/>
                  </a:cubicBezTo>
                  <a:cubicBezTo>
                    <a:pt x="2949" y="24976"/>
                    <a:pt x="2858" y="24824"/>
                    <a:pt x="2706" y="24763"/>
                  </a:cubicBezTo>
                  <a:cubicBezTo>
                    <a:pt x="2664" y="24738"/>
                    <a:pt x="2622" y="24727"/>
                    <a:pt x="2582" y="24727"/>
                  </a:cubicBezTo>
                  <a:cubicBezTo>
                    <a:pt x="2477" y="24727"/>
                    <a:pt x="2385" y="24805"/>
                    <a:pt x="2341" y="24915"/>
                  </a:cubicBezTo>
                  <a:cubicBezTo>
                    <a:pt x="1156" y="27681"/>
                    <a:pt x="1" y="31146"/>
                    <a:pt x="1277" y="31936"/>
                  </a:cubicBezTo>
                  <a:cubicBezTo>
                    <a:pt x="1438" y="32024"/>
                    <a:pt x="1634" y="32070"/>
                    <a:pt x="1858" y="32070"/>
                  </a:cubicBezTo>
                  <a:cubicBezTo>
                    <a:pt x="2100" y="32070"/>
                    <a:pt x="2376" y="32017"/>
                    <a:pt x="2676" y="31906"/>
                  </a:cubicBezTo>
                  <a:cubicBezTo>
                    <a:pt x="3648" y="31481"/>
                    <a:pt x="5016" y="30386"/>
                    <a:pt x="6688" y="28623"/>
                  </a:cubicBezTo>
                  <a:cubicBezTo>
                    <a:pt x="9211" y="26040"/>
                    <a:pt x="12068" y="22301"/>
                    <a:pt x="14743" y="18107"/>
                  </a:cubicBezTo>
                  <a:cubicBezTo>
                    <a:pt x="17448" y="13882"/>
                    <a:pt x="19697" y="9778"/>
                    <a:pt x="21065" y="6435"/>
                  </a:cubicBezTo>
                  <a:cubicBezTo>
                    <a:pt x="22494" y="2909"/>
                    <a:pt x="22767" y="781"/>
                    <a:pt x="21825" y="173"/>
                  </a:cubicBezTo>
                  <a:cubicBezTo>
                    <a:pt x="21655" y="58"/>
                    <a:pt x="21456" y="1"/>
                    <a:pt x="21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949"/>
        <p:cNvGrpSpPr/>
        <p:nvPr/>
      </p:nvGrpSpPr>
      <p:grpSpPr>
        <a:xfrm>
          <a:off x="0" y="0"/>
          <a:ext cx="0" cy="0"/>
          <a:chOff x="0" y="0"/>
          <a:chExt cx="0" cy="0"/>
        </a:xfrm>
      </p:grpSpPr>
      <p:grpSp>
        <p:nvGrpSpPr>
          <p:cNvPr id="950" name="Google Shape;950;p33"/>
          <p:cNvGrpSpPr/>
          <p:nvPr/>
        </p:nvGrpSpPr>
        <p:grpSpPr>
          <a:xfrm flipH="1">
            <a:off x="-178950" y="2487867"/>
            <a:ext cx="9337601" cy="2655637"/>
            <a:chOff x="-26550" y="2487867"/>
            <a:chExt cx="9337601" cy="2655637"/>
          </a:xfrm>
        </p:grpSpPr>
        <p:sp>
          <p:nvSpPr>
            <p:cNvPr id="951" name="Google Shape;951;p33"/>
            <p:cNvSpPr/>
            <p:nvPr/>
          </p:nvSpPr>
          <p:spPr>
            <a:xfrm>
              <a:off x="931" y="2487867"/>
              <a:ext cx="9143074" cy="2439262"/>
            </a:xfrm>
            <a:custGeom>
              <a:avLst/>
              <a:gdLst/>
              <a:ahLst/>
              <a:cxnLst/>
              <a:rect l="l" t="t" r="r" b="b"/>
              <a:pathLst>
                <a:path w="304414" h="81214" extrusionOk="0">
                  <a:moveTo>
                    <a:pt x="72326" y="0"/>
                  </a:moveTo>
                  <a:cubicBezTo>
                    <a:pt x="71793" y="0"/>
                    <a:pt x="71260" y="39"/>
                    <a:pt x="70731" y="118"/>
                  </a:cubicBezTo>
                  <a:cubicBezTo>
                    <a:pt x="65442" y="909"/>
                    <a:pt x="61035" y="5741"/>
                    <a:pt x="60670" y="11061"/>
                  </a:cubicBezTo>
                  <a:cubicBezTo>
                    <a:pt x="58587" y="9967"/>
                    <a:pt x="56230" y="9427"/>
                    <a:pt x="53864" y="9427"/>
                  </a:cubicBezTo>
                  <a:cubicBezTo>
                    <a:pt x="50774" y="9427"/>
                    <a:pt x="47668" y="10347"/>
                    <a:pt x="45138" y="12155"/>
                  </a:cubicBezTo>
                  <a:cubicBezTo>
                    <a:pt x="40700" y="15346"/>
                    <a:pt x="38238" y="21122"/>
                    <a:pt x="39059" y="26532"/>
                  </a:cubicBezTo>
                  <a:cubicBezTo>
                    <a:pt x="37322" y="25826"/>
                    <a:pt x="35489" y="25498"/>
                    <a:pt x="33650" y="25498"/>
                  </a:cubicBezTo>
                  <a:cubicBezTo>
                    <a:pt x="25995" y="25498"/>
                    <a:pt x="18247" y="31183"/>
                    <a:pt x="17022" y="38903"/>
                  </a:cubicBezTo>
                  <a:cubicBezTo>
                    <a:pt x="12507" y="36172"/>
                    <a:pt x="7246" y="34861"/>
                    <a:pt x="1968" y="34861"/>
                  </a:cubicBezTo>
                  <a:cubicBezTo>
                    <a:pt x="1312" y="34861"/>
                    <a:pt x="655" y="34881"/>
                    <a:pt x="0" y="34921"/>
                  </a:cubicBezTo>
                  <a:lnTo>
                    <a:pt x="0" y="81214"/>
                  </a:lnTo>
                  <a:lnTo>
                    <a:pt x="304413" y="81214"/>
                  </a:lnTo>
                  <a:lnTo>
                    <a:pt x="304413" y="25681"/>
                  </a:lnTo>
                  <a:cubicBezTo>
                    <a:pt x="303578" y="25556"/>
                    <a:pt x="302731" y="25489"/>
                    <a:pt x="301882" y="25489"/>
                  </a:cubicBezTo>
                  <a:cubicBezTo>
                    <a:pt x="300043" y="25489"/>
                    <a:pt x="298196" y="25804"/>
                    <a:pt x="296450" y="26532"/>
                  </a:cubicBezTo>
                  <a:cubicBezTo>
                    <a:pt x="297240" y="21122"/>
                    <a:pt x="294808" y="15346"/>
                    <a:pt x="290370" y="12155"/>
                  </a:cubicBezTo>
                  <a:cubicBezTo>
                    <a:pt x="287857" y="10347"/>
                    <a:pt x="284759" y="9427"/>
                    <a:pt x="281666" y="9427"/>
                  </a:cubicBezTo>
                  <a:cubicBezTo>
                    <a:pt x="279298" y="9427"/>
                    <a:pt x="276934" y="9967"/>
                    <a:pt x="274838" y="11061"/>
                  </a:cubicBezTo>
                  <a:cubicBezTo>
                    <a:pt x="274473" y="5711"/>
                    <a:pt x="270066" y="909"/>
                    <a:pt x="264808" y="118"/>
                  </a:cubicBezTo>
                  <a:cubicBezTo>
                    <a:pt x="264275" y="39"/>
                    <a:pt x="263740" y="0"/>
                    <a:pt x="263205" y="0"/>
                  </a:cubicBezTo>
                  <a:cubicBezTo>
                    <a:pt x="258424" y="0"/>
                    <a:pt x="253700" y="3082"/>
                    <a:pt x="251950" y="7565"/>
                  </a:cubicBezTo>
                  <a:cubicBezTo>
                    <a:pt x="251130" y="5893"/>
                    <a:pt x="249914" y="4495"/>
                    <a:pt x="248424" y="3401"/>
                  </a:cubicBezTo>
                  <a:cubicBezTo>
                    <a:pt x="246234" y="1764"/>
                    <a:pt x="243494" y="826"/>
                    <a:pt x="240776" y="826"/>
                  </a:cubicBezTo>
                  <a:cubicBezTo>
                    <a:pt x="239608" y="826"/>
                    <a:pt x="238444" y="999"/>
                    <a:pt x="237330" y="1364"/>
                  </a:cubicBezTo>
                  <a:cubicBezTo>
                    <a:pt x="231859" y="3158"/>
                    <a:pt x="228120" y="9237"/>
                    <a:pt x="229093" y="14951"/>
                  </a:cubicBezTo>
                  <a:cubicBezTo>
                    <a:pt x="226027" y="12453"/>
                    <a:pt x="222062" y="11160"/>
                    <a:pt x="218110" y="11160"/>
                  </a:cubicBezTo>
                  <a:cubicBezTo>
                    <a:pt x="216773" y="11160"/>
                    <a:pt x="215437" y="11308"/>
                    <a:pt x="214138" y="11608"/>
                  </a:cubicBezTo>
                  <a:cubicBezTo>
                    <a:pt x="212557" y="11942"/>
                    <a:pt x="211038" y="12550"/>
                    <a:pt x="209639" y="13340"/>
                  </a:cubicBezTo>
                  <a:cubicBezTo>
                    <a:pt x="207694" y="14435"/>
                    <a:pt x="206022" y="15924"/>
                    <a:pt x="204654" y="17717"/>
                  </a:cubicBezTo>
                  <a:cubicBezTo>
                    <a:pt x="201797" y="21426"/>
                    <a:pt x="200399" y="26289"/>
                    <a:pt x="201129" y="30939"/>
                  </a:cubicBezTo>
                  <a:cubicBezTo>
                    <a:pt x="199214" y="29420"/>
                    <a:pt x="197025" y="28234"/>
                    <a:pt x="194685" y="27444"/>
                  </a:cubicBezTo>
                  <a:cubicBezTo>
                    <a:pt x="192446" y="26692"/>
                    <a:pt x="190072" y="26305"/>
                    <a:pt x="187699" y="26305"/>
                  </a:cubicBezTo>
                  <a:cubicBezTo>
                    <a:pt x="185852" y="26305"/>
                    <a:pt x="184005" y="26539"/>
                    <a:pt x="182222" y="27018"/>
                  </a:cubicBezTo>
                  <a:cubicBezTo>
                    <a:pt x="176417" y="28629"/>
                    <a:pt x="171402" y="32824"/>
                    <a:pt x="168757" y="38234"/>
                  </a:cubicBezTo>
                  <a:cubicBezTo>
                    <a:pt x="168484" y="38842"/>
                    <a:pt x="168210" y="39420"/>
                    <a:pt x="167997" y="40028"/>
                  </a:cubicBezTo>
                  <a:lnTo>
                    <a:pt x="167754" y="39663"/>
                  </a:lnTo>
                  <a:lnTo>
                    <a:pt x="167541" y="40028"/>
                  </a:lnTo>
                  <a:cubicBezTo>
                    <a:pt x="167298" y="39420"/>
                    <a:pt x="167085" y="38812"/>
                    <a:pt x="166781" y="38234"/>
                  </a:cubicBezTo>
                  <a:cubicBezTo>
                    <a:pt x="164107" y="32824"/>
                    <a:pt x="159091" y="28629"/>
                    <a:pt x="153286" y="27018"/>
                  </a:cubicBezTo>
                  <a:cubicBezTo>
                    <a:pt x="151497" y="26524"/>
                    <a:pt x="149643" y="26283"/>
                    <a:pt x="147790" y="26283"/>
                  </a:cubicBezTo>
                  <a:cubicBezTo>
                    <a:pt x="145423" y="26283"/>
                    <a:pt x="143056" y="26677"/>
                    <a:pt x="140823" y="27444"/>
                  </a:cubicBezTo>
                  <a:cubicBezTo>
                    <a:pt x="138513" y="28234"/>
                    <a:pt x="136295" y="29389"/>
                    <a:pt x="134410" y="30939"/>
                  </a:cubicBezTo>
                  <a:cubicBezTo>
                    <a:pt x="135109" y="26289"/>
                    <a:pt x="133711" y="21426"/>
                    <a:pt x="130854" y="17717"/>
                  </a:cubicBezTo>
                  <a:cubicBezTo>
                    <a:pt x="129486" y="15954"/>
                    <a:pt x="127814" y="14435"/>
                    <a:pt x="125869" y="13340"/>
                  </a:cubicBezTo>
                  <a:cubicBezTo>
                    <a:pt x="124471" y="12550"/>
                    <a:pt x="122951" y="11942"/>
                    <a:pt x="121370" y="11608"/>
                  </a:cubicBezTo>
                  <a:cubicBezTo>
                    <a:pt x="120071" y="11308"/>
                    <a:pt x="118735" y="11160"/>
                    <a:pt x="117398" y="11160"/>
                  </a:cubicBezTo>
                  <a:cubicBezTo>
                    <a:pt x="113446" y="11160"/>
                    <a:pt x="109481" y="12453"/>
                    <a:pt x="106416" y="14951"/>
                  </a:cubicBezTo>
                  <a:cubicBezTo>
                    <a:pt x="107388" y="9237"/>
                    <a:pt x="103650" y="3158"/>
                    <a:pt x="98178" y="1364"/>
                  </a:cubicBezTo>
                  <a:cubicBezTo>
                    <a:pt x="97064" y="999"/>
                    <a:pt x="95900" y="826"/>
                    <a:pt x="94732" y="826"/>
                  </a:cubicBezTo>
                  <a:cubicBezTo>
                    <a:pt x="92014" y="826"/>
                    <a:pt x="89274" y="1764"/>
                    <a:pt x="87084" y="3401"/>
                  </a:cubicBezTo>
                  <a:cubicBezTo>
                    <a:pt x="85625" y="4495"/>
                    <a:pt x="84379" y="5893"/>
                    <a:pt x="83558" y="7565"/>
                  </a:cubicBezTo>
                  <a:cubicBezTo>
                    <a:pt x="81808" y="3082"/>
                    <a:pt x="77084" y="0"/>
                    <a:pt x="72326"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a:off x="6863" y="3388919"/>
              <a:ext cx="9143074" cy="1754585"/>
            </a:xfrm>
            <a:custGeom>
              <a:avLst/>
              <a:gdLst/>
              <a:ahLst/>
              <a:cxnLst/>
              <a:rect l="l" t="t" r="r" b="b"/>
              <a:pathLst>
                <a:path w="304414" h="58418" extrusionOk="0">
                  <a:moveTo>
                    <a:pt x="41240" y="1"/>
                  </a:moveTo>
                  <a:cubicBezTo>
                    <a:pt x="40705" y="1"/>
                    <a:pt x="40169" y="39"/>
                    <a:pt x="39637" y="119"/>
                  </a:cubicBezTo>
                  <a:cubicBezTo>
                    <a:pt x="34348" y="909"/>
                    <a:pt x="29941" y="5712"/>
                    <a:pt x="29606" y="11061"/>
                  </a:cubicBezTo>
                  <a:cubicBezTo>
                    <a:pt x="27493" y="9978"/>
                    <a:pt x="25121" y="9440"/>
                    <a:pt x="22751" y="9440"/>
                  </a:cubicBezTo>
                  <a:cubicBezTo>
                    <a:pt x="19666" y="9440"/>
                    <a:pt x="16583" y="10351"/>
                    <a:pt x="14074" y="12156"/>
                  </a:cubicBezTo>
                  <a:cubicBezTo>
                    <a:pt x="9606" y="15347"/>
                    <a:pt x="7174" y="21122"/>
                    <a:pt x="7995" y="26533"/>
                  </a:cubicBezTo>
                  <a:cubicBezTo>
                    <a:pt x="6248" y="25805"/>
                    <a:pt x="4402" y="25490"/>
                    <a:pt x="2553" y="25490"/>
                  </a:cubicBezTo>
                  <a:cubicBezTo>
                    <a:pt x="1700" y="25490"/>
                    <a:pt x="846" y="25557"/>
                    <a:pt x="1" y="25682"/>
                  </a:cubicBezTo>
                  <a:lnTo>
                    <a:pt x="1" y="58418"/>
                  </a:lnTo>
                  <a:lnTo>
                    <a:pt x="304383" y="58418"/>
                  </a:lnTo>
                  <a:lnTo>
                    <a:pt x="304383" y="34922"/>
                  </a:lnTo>
                  <a:lnTo>
                    <a:pt x="304414" y="34922"/>
                  </a:lnTo>
                  <a:cubicBezTo>
                    <a:pt x="303759" y="34882"/>
                    <a:pt x="303103" y="34861"/>
                    <a:pt x="302447" y="34861"/>
                  </a:cubicBezTo>
                  <a:cubicBezTo>
                    <a:pt x="297174" y="34861"/>
                    <a:pt x="291934" y="36173"/>
                    <a:pt x="287392" y="38904"/>
                  </a:cubicBezTo>
                  <a:cubicBezTo>
                    <a:pt x="286167" y="31183"/>
                    <a:pt x="278419" y="25498"/>
                    <a:pt x="270764" y="25498"/>
                  </a:cubicBezTo>
                  <a:cubicBezTo>
                    <a:pt x="268925" y="25498"/>
                    <a:pt x="267092" y="25826"/>
                    <a:pt x="265355" y="26533"/>
                  </a:cubicBezTo>
                  <a:cubicBezTo>
                    <a:pt x="266206" y="21122"/>
                    <a:pt x="263714" y="15347"/>
                    <a:pt x="259276" y="12156"/>
                  </a:cubicBezTo>
                  <a:cubicBezTo>
                    <a:pt x="256767" y="10351"/>
                    <a:pt x="253674" y="9440"/>
                    <a:pt x="250587" y="9440"/>
                  </a:cubicBezTo>
                  <a:cubicBezTo>
                    <a:pt x="248214" y="9440"/>
                    <a:pt x="245844" y="9978"/>
                    <a:pt x="243744" y="11061"/>
                  </a:cubicBezTo>
                  <a:cubicBezTo>
                    <a:pt x="243410" y="5742"/>
                    <a:pt x="239002" y="909"/>
                    <a:pt x="233713" y="119"/>
                  </a:cubicBezTo>
                  <a:cubicBezTo>
                    <a:pt x="233181" y="39"/>
                    <a:pt x="232645" y="1"/>
                    <a:pt x="232111" y="1"/>
                  </a:cubicBezTo>
                  <a:cubicBezTo>
                    <a:pt x="227330" y="1"/>
                    <a:pt x="222606" y="3083"/>
                    <a:pt x="220856" y="7566"/>
                  </a:cubicBezTo>
                  <a:cubicBezTo>
                    <a:pt x="220035" y="5894"/>
                    <a:pt x="218819" y="4496"/>
                    <a:pt x="217330" y="3402"/>
                  </a:cubicBezTo>
                  <a:cubicBezTo>
                    <a:pt x="215162" y="1765"/>
                    <a:pt x="212428" y="826"/>
                    <a:pt x="209701" y="826"/>
                  </a:cubicBezTo>
                  <a:cubicBezTo>
                    <a:pt x="208530" y="826"/>
                    <a:pt x="207359" y="1000"/>
                    <a:pt x="206236" y="1365"/>
                  </a:cubicBezTo>
                  <a:cubicBezTo>
                    <a:pt x="200764" y="3158"/>
                    <a:pt x="197056" y="9238"/>
                    <a:pt x="197998" y="14952"/>
                  </a:cubicBezTo>
                  <a:cubicBezTo>
                    <a:pt x="194933" y="12454"/>
                    <a:pt x="190968" y="11161"/>
                    <a:pt x="187029" y="11161"/>
                  </a:cubicBezTo>
                  <a:cubicBezTo>
                    <a:pt x="185696" y="11161"/>
                    <a:pt x="184365" y="11309"/>
                    <a:pt x="183074" y="11608"/>
                  </a:cubicBezTo>
                  <a:cubicBezTo>
                    <a:pt x="181463" y="11943"/>
                    <a:pt x="179943" y="12551"/>
                    <a:pt x="178545" y="13341"/>
                  </a:cubicBezTo>
                  <a:cubicBezTo>
                    <a:pt x="176600" y="14435"/>
                    <a:pt x="174928" y="15955"/>
                    <a:pt x="173560" y="17718"/>
                  </a:cubicBezTo>
                  <a:cubicBezTo>
                    <a:pt x="170703" y="21426"/>
                    <a:pt x="169305" y="26290"/>
                    <a:pt x="170034" y="30940"/>
                  </a:cubicBezTo>
                  <a:cubicBezTo>
                    <a:pt x="168119" y="29390"/>
                    <a:pt x="165931" y="28235"/>
                    <a:pt x="163621" y="27445"/>
                  </a:cubicBezTo>
                  <a:cubicBezTo>
                    <a:pt x="161371" y="26677"/>
                    <a:pt x="158997" y="26283"/>
                    <a:pt x="156632" y="26283"/>
                  </a:cubicBezTo>
                  <a:cubicBezTo>
                    <a:pt x="154780" y="26283"/>
                    <a:pt x="152934" y="26525"/>
                    <a:pt x="151159" y="27019"/>
                  </a:cubicBezTo>
                  <a:cubicBezTo>
                    <a:pt x="145323" y="28630"/>
                    <a:pt x="140307" y="32825"/>
                    <a:pt x="137663" y="38235"/>
                  </a:cubicBezTo>
                  <a:cubicBezTo>
                    <a:pt x="137359" y="38812"/>
                    <a:pt x="137116" y="39420"/>
                    <a:pt x="136903" y="40028"/>
                  </a:cubicBezTo>
                  <a:lnTo>
                    <a:pt x="136660" y="39664"/>
                  </a:lnTo>
                  <a:lnTo>
                    <a:pt x="136447" y="40028"/>
                  </a:lnTo>
                  <a:cubicBezTo>
                    <a:pt x="136204" y="39420"/>
                    <a:pt x="135961" y="38843"/>
                    <a:pt x="135687" y="38235"/>
                  </a:cubicBezTo>
                  <a:cubicBezTo>
                    <a:pt x="133012" y="32825"/>
                    <a:pt x="127997" y="28630"/>
                    <a:pt x="122192" y="27019"/>
                  </a:cubicBezTo>
                  <a:cubicBezTo>
                    <a:pt x="120409" y="26540"/>
                    <a:pt x="118562" y="26306"/>
                    <a:pt x="116715" y="26306"/>
                  </a:cubicBezTo>
                  <a:cubicBezTo>
                    <a:pt x="114342" y="26306"/>
                    <a:pt x="111968" y="26693"/>
                    <a:pt x="109729" y="27445"/>
                  </a:cubicBezTo>
                  <a:cubicBezTo>
                    <a:pt x="107419" y="28235"/>
                    <a:pt x="105200" y="29420"/>
                    <a:pt x="103316" y="30940"/>
                  </a:cubicBezTo>
                  <a:cubicBezTo>
                    <a:pt x="104045" y="26290"/>
                    <a:pt x="102617" y="21426"/>
                    <a:pt x="99790" y="17718"/>
                  </a:cubicBezTo>
                  <a:cubicBezTo>
                    <a:pt x="98422" y="15925"/>
                    <a:pt x="96750" y="14435"/>
                    <a:pt x="94805" y="13341"/>
                  </a:cubicBezTo>
                  <a:cubicBezTo>
                    <a:pt x="93407" y="12551"/>
                    <a:pt x="91887" y="11943"/>
                    <a:pt x="90276" y="11608"/>
                  </a:cubicBezTo>
                  <a:cubicBezTo>
                    <a:pt x="88977" y="11309"/>
                    <a:pt x="87643" y="11161"/>
                    <a:pt x="86309" y="11161"/>
                  </a:cubicBezTo>
                  <a:cubicBezTo>
                    <a:pt x="82366" y="11161"/>
                    <a:pt x="78418" y="12454"/>
                    <a:pt x="75352" y="14952"/>
                  </a:cubicBezTo>
                  <a:cubicBezTo>
                    <a:pt x="76294" y="9238"/>
                    <a:pt x="72586" y="3158"/>
                    <a:pt x="67115" y="1365"/>
                  </a:cubicBezTo>
                  <a:cubicBezTo>
                    <a:pt x="65991" y="1000"/>
                    <a:pt x="64820" y="826"/>
                    <a:pt x="63649" y="826"/>
                  </a:cubicBezTo>
                  <a:cubicBezTo>
                    <a:pt x="60922" y="826"/>
                    <a:pt x="58189" y="1765"/>
                    <a:pt x="56020" y="3402"/>
                  </a:cubicBezTo>
                  <a:cubicBezTo>
                    <a:pt x="54531" y="4496"/>
                    <a:pt x="53315" y="5894"/>
                    <a:pt x="52464" y="7566"/>
                  </a:cubicBezTo>
                  <a:cubicBezTo>
                    <a:pt x="50742" y="3083"/>
                    <a:pt x="46020" y="1"/>
                    <a:pt x="41240" y="1"/>
                  </a:cubicBezTo>
                  <a:close/>
                </a:path>
              </a:pathLst>
            </a:custGeom>
            <a:gradFill>
              <a:gsLst>
                <a:gs pos="0">
                  <a:srgbClr val="13315C">
                    <a:alpha val="21960"/>
                    <a:alpha val="72550"/>
                  </a:srgbClr>
                </a:gs>
                <a:gs pos="100000">
                  <a:srgbClr val="13315C">
                    <a:alpha val="72549"/>
                    <a:alpha val="7255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26550" y="3472525"/>
              <a:ext cx="9337601" cy="1670874"/>
            </a:xfrm>
            <a:custGeom>
              <a:avLst/>
              <a:gdLst/>
              <a:ahLst/>
              <a:cxnLst/>
              <a:rect l="l" t="t" r="r" b="b"/>
              <a:pathLst>
                <a:path w="298183" h="53357" extrusionOk="0">
                  <a:moveTo>
                    <a:pt x="296496" y="0"/>
                  </a:moveTo>
                  <a:cubicBezTo>
                    <a:pt x="293615" y="0"/>
                    <a:pt x="290732" y="1145"/>
                    <a:pt x="288699" y="3204"/>
                  </a:cubicBezTo>
                  <a:cubicBezTo>
                    <a:pt x="286054" y="5787"/>
                    <a:pt x="284899" y="9769"/>
                    <a:pt x="285659" y="13386"/>
                  </a:cubicBezTo>
                  <a:cubicBezTo>
                    <a:pt x="282224" y="13477"/>
                    <a:pt x="278911" y="15453"/>
                    <a:pt x="277300" y="18401"/>
                  </a:cubicBezTo>
                  <a:cubicBezTo>
                    <a:pt x="275659" y="21380"/>
                    <a:pt x="275689" y="25210"/>
                    <a:pt x="277452" y="28128"/>
                  </a:cubicBezTo>
                  <a:cubicBezTo>
                    <a:pt x="275989" y="27277"/>
                    <a:pt x="274297" y="26851"/>
                    <a:pt x="272609" y="26851"/>
                  </a:cubicBezTo>
                  <a:cubicBezTo>
                    <a:pt x="270862" y="26851"/>
                    <a:pt x="269119" y="27307"/>
                    <a:pt x="267635" y="28219"/>
                  </a:cubicBezTo>
                  <a:cubicBezTo>
                    <a:pt x="264717" y="30043"/>
                    <a:pt x="262923" y="33538"/>
                    <a:pt x="263166" y="36943"/>
                  </a:cubicBezTo>
                  <a:cubicBezTo>
                    <a:pt x="261371" y="35935"/>
                    <a:pt x="259336" y="35460"/>
                    <a:pt x="257289" y="35460"/>
                  </a:cubicBezTo>
                  <a:cubicBezTo>
                    <a:pt x="252857" y="35460"/>
                    <a:pt x="248370" y="37686"/>
                    <a:pt x="246145" y="41533"/>
                  </a:cubicBezTo>
                  <a:cubicBezTo>
                    <a:pt x="244625" y="37520"/>
                    <a:pt x="241069" y="34329"/>
                    <a:pt x="236935" y="33174"/>
                  </a:cubicBezTo>
                  <a:cubicBezTo>
                    <a:pt x="235803" y="32874"/>
                    <a:pt x="234631" y="32727"/>
                    <a:pt x="233456" y="32727"/>
                  </a:cubicBezTo>
                  <a:cubicBezTo>
                    <a:pt x="230339" y="32727"/>
                    <a:pt x="227205" y="33762"/>
                    <a:pt x="224777" y="35727"/>
                  </a:cubicBezTo>
                  <a:cubicBezTo>
                    <a:pt x="225476" y="31320"/>
                    <a:pt x="223196" y="26608"/>
                    <a:pt x="219305" y="24420"/>
                  </a:cubicBezTo>
                  <a:cubicBezTo>
                    <a:pt x="217649" y="23468"/>
                    <a:pt x="215741" y="23003"/>
                    <a:pt x="213831" y="23003"/>
                  </a:cubicBezTo>
                  <a:cubicBezTo>
                    <a:pt x="211289" y="23003"/>
                    <a:pt x="208743" y="23826"/>
                    <a:pt x="206782" y="25423"/>
                  </a:cubicBezTo>
                  <a:cubicBezTo>
                    <a:pt x="207390" y="21745"/>
                    <a:pt x="204989" y="17824"/>
                    <a:pt x="201463" y="16699"/>
                  </a:cubicBezTo>
                  <a:cubicBezTo>
                    <a:pt x="200752" y="16470"/>
                    <a:pt x="200012" y="16362"/>
                    <a:pt x="199270" y="16362"/>
                  </a:cubicBezTo>
                  <a:cubicBezTo>
                    <a:pt x="197256" y="16362"/>
                    <a:pt x="195231" y="17160"/>
                    <a:pt x="193743" y="18493"/>
                  </a:cubicBezTo>
                  <a:cubicBezTo>
                    <a:pt x="193043" y="19101"/>
                    <a:pt x="192496" y="19860"/>
                    <a:pt x="192071" y="20681"/>
                  </a:cubicBezTo>
                  <a:cubicBezTo>
                    <a:pt x="190983" y="17827"/>
                    <a:pt x="187951" y="15823"/>
                    <a:pt x="184909" y="15823"/>
                  </a:cubicBezTo>
                  <a:cubicBezTo>
                    <a:pt x="184549" y="15823"/>
                    <a:pt x="184190" y="15851"/>
                    <a:pt x="183834" y="15909"/>
                  </a:cubicBezTo>
                  <a:lnTo>
                    <a:pt x="183256" y="16000"/>
                  </a:lnTo>
                  <a:cubicBezTo>
                    <a:pt x="180095" y="16730"/>
                    <a:pt x="177542" y="19708"/>
                    <a:pt x="177359" y="22930"/>
                  </a:cubicBezTo>
                  <a:cubicBezTo>
                    <a:pt x="175981" y="22215"/>
                    <a:pt x="174440" y="21863"/>
                    <a:pt x="172904" y="21863"/>
                  </a:cubicBezTo>
                  <a:cubicBezTo>
                    <a:pt x="170918" y="21863"/>
                    <a:pt x="168940" y="22451"/>
                    <a:pt x="167329" y="23599"/>
                  </a:cubicBezTo>
                  <a:cubicBezTo>
                    <a:pt x="164441" y="25666"/>
                    <a:pt x="162891" y="29344"/>
                    <a:pt x="163408" y="32839"/>
                  </a:cubicBezTo>
                  <a:cubicBezTo>
                    <a:pt x="162295" y="32384"/>
                    <a:pt x="161118" y="32172"/>
                    <a:pt x="159938" y="32172"/>
                  </a:cubicBezTo>
                  <a:cubicBezTo>
                    <a:pt x="155056" y="32172"/>
                    <a:pt x="150100" y="35786"/>
                    <a:pt x="149243" y="40681"/>
                  </a:cubicBezTo>
                  <a:cubicBezTo>
                    <a:pt x="149213" y="40712"/>
                    <a:pt x="149213" y="40773"/>
                    <a:pt x="149213" y="40833"/>
                  </a:cubicBezTo>
                  <a:cubicBezTo>
                    <a:pt x="149182" y="40773"/>
                    <a:pt x="149122" y="40742"/>
                    <a:pt x="149091" y="40742"/>
                  </a:cubicBezTo>
                  <a:cubicBezTo>
                    <a:pt x="149061" y="40773"/>
                    <a:pt x="149030" y="40773"/>
                    <a:pt x="148970" y="40833"/>
                  </a:cubicBezTo>
                  <a:cubicBezTo>
                    <a:pt x="148939" y="40773"/>
                    <a:pt x="148939" y="40712"/>
                    <a:pt x="148939" y="40681"/>
                  </a:cubicBezTo>
                  <a:cubicBezTo>
                    <a:pt x="148058" y="35786"/>
                    <a:pt x="143097" y="32172"/>
                    <a:pt x="138230" y="32172"/>
                  </a:cubicBezTo>
                  <a:cubicBezTo>
                    <a:pt x="137053" y="32172"/>
                    <a:pt x="135882" y="32384"/>
                    <a:pt x="134775" y="32839"/>
                  </a:cubicBezTo>
                  <a:cubicBezTo>
                    <a:pt x="135292" y="29374"/>
                    <a:pt x="133711" y="25666"/>
                    <a:pt x="130854" y="23599"/>
                  </a:cubicBezTo>
                  <a:cubicBezTo>
                    <a:pt x="129218" y="22463"/>
                    <a:pt x="127222" y="21873"/>
                    <a:pt x="125230" y="21873"/>
                  </a:cubicBezTo>
                  <a:cubicBezTo>
                    <a:pt x="123704" y="21873"/>
                    <a:pt x="122181" y="22219"/>
                    <a:pt x="120823" y="22930"/>
                  </a:cubicBezTo>
                  <a:cubicBezTo>
                    <a:pt x="120641" y="19648"/>
                    <a:pt x="118088" y="16730"/>
                    <a:pt x="114926" y="15970"/>
                  </a:cubicBezTo>
                  <a:lnTo>
                    <a:pt x="114379" y="15848"/>
                  </a:lnTo>
                  <a:cubicBezTo>
                    <a:pt x="114036" y="15796"/>
                    <a:pt x="113692" y="15771"/>
                    <a:pt x="113348" y="15771"/>
                  </a:cubicBezTo>
                  <a:cubicBezTo>
                    <a:pt x="110276" y="15771"/>
                    <a:pt x="107260" y="17781"/>
                    <a:pt x="106112" y="20651"/>
                  </a:cubicBezTo>
                  <a:cubicBezTo>
                    <a:pt x="105747" y="19800"/>
                    <a:pt x="105139" y="19040"/>
                    <a:pt x="104440" y="18432"/>
                  </a:cubicBezTo>
                  <a:cubicBezTo>
                    <a:pt x="102966" y="17090"/>
                    <a:pt x="100983" y="16322"/>
                    <a:pt x="98998" y="16322"/>
                  </a:cubicBezTo>
                  <a:cubicBezTo>
                    <a:pt x="98240" y="16322"/>
                    <a:pt x="97481" y="16434"/>
                    <a:pt x="96750" y="16669"/>
                  </a:cubicBezTo>
                  <a:cubicBezTo>
                    <a:pt x="93194" y="17794"/>
                    <a:pt x="90823" y="21745"/>
                    <a:pt x="91431" y="25392"/>
                  </a:cubicBezTo>
                  <a:cubicBezTo>
                    <a:pt x="89445" y="23790"/>
                    <a:pt x="86892" y="22966"/>
                    <a:pt x="84341" y="22966"/>
                  </a:cubicBezTo>
                  <a:cubicBezTo>
                    <a:pt x="82439" y="22966"/>
                    <a:pt x="80539" y="23424"/>
                    <a:pt x="78877" y="24359"/>
                  </a:cubicBezTo>
                  <a:cubicBezTo>
                    <a:pt x="75017" y="26578"/>
                    <a:pt x="72737" y="31289"/>
                    <a:pt x="73406" y="35697"/>
                  </a:cubicBezTo>
                  <a:cubicBezTo>
                    <a:pt x="70981" y="33734"/>
                    <a:pt x="67852" y="32684"/>
                    <a:pt x="64739" y="32684"/>
                  </a:cubicBezTo>
                  <a:cubicBezTo>
                    <a:pt x="63560" y="32684"/>
                    <a:pt x="62383" y="32834"/>
                    <a:pt x="61248" y="33143"/>
                  </a:cubicBezTo>
                  <a:cubicBezTo>
                    <a:pt x="57114" y="34298"/>
                    <a:pt x="53588" y="37490"/>
                    <a:pt x="52068" y="41502"/>
                  </a:cubicBezTo>
                  <a:cubicBezTo>
                    <a:pt x="49826" y="37641"/>
                    <a:pt x="45344" y="35410"/>
                    <a:pt x="40927" y="35410"/>
                  </a:cubicBezTo>
                  <a:cubicBezTo>
                    <a:pt x="38876" y="35410"/>
                    <a:pt x="36839" y="35891"/>
                    <a:pt x="35047" y="36912"/>
                  </a:cubicBezTo>
                  <a:cubicBezTo>
                    <a:pt x="35259" y="33447"/>
                    <a:pt x="33466" y="29952"/>
                    <a:pt x="30548" y="28158"/>
                  </a:cubicBezTo>
                  <a:cubicBezTo>
                    <a:pt x="29077" y="27239"/>
                    <a:pt x="27350" y="26783"/>
                    <a:pt x="25622" y="26783"/>
                  </a:cubicBezTo>
                  <a:cubicBezTo>
                    <a:pt x="23923" y="26783"/>
                    <a:pt x="22222" y="27224"/>
                    <a:pt x="20761" y="28098"/>
                  </a:cubicBezTo>
                  <a:cubicBezTo>
                    <a:pt x="22493" y="25210"/>
                    <a:pt x="22524" y="21319"/>
                    <a:pt x="20913" y="18371"/>
                  </a:cubicBezTo>
                  <a:cubicBezTo>
                    <a:pt x="19241" y="15392"/>
                    <a:pt x="15928" y="13417"/>
                    <a:pt x="12523" y="13356"/>
                  </a:cubicBezTo>
                  <a:cubicBezTo>
                    <a:pt x="13283" y="9739"/>
                    <a:pt x="12128" y="5757"/>
                    <a:pt x="9484" y="3173"/>
                  </a:cubicBezTo>
                  <a:cubicBezTo>
                    <a:pt x="7420" y="1161"/>
                    <a:pt x="4545" y="2"/>
                    <a:pt x="1664" y="2"/>
                  </a:cubicBezTo>
                  <a:cubicBezTo>
                    <a:pt x="1108" y="2"/>
                    <a:pt x="551" y="45"/>
                    <a:pt x="0" y="134"/>
                  </a:cubicBezTo>
                  <a:lnTo>
                    <a:pt x="0" y="53356"/>
                  </a:lnTo>
                  <a:lnTo>
                    <a:pt x="298182" y="53356"/>
                  </a:lnTo>
                  <a:lnTo>
                    <a:pt x="298182" y="134"/>
                  </a:lnTo>
                  <a:cubicBezTo>
                    <a:pt x="297624" y="44"/>
                    <a:pt x="297060" y="0"/>
                    <a:pt x="296496" y="0"/>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3"/>
          <p:cNvGrpSpPr/>
          <p:nvPr/>
        </p:nvGrpSpPr>
        <p:grpSpPr>
          <a:xfrm flipH="1">
            <a:off x="-11901" y="0"/>
            <a:ext cx="9144001" cy="5143499"/>
            <a:chOff x="0" y="0"/>
            <a:chExt cx="9144001" cy="5143499"/>
          </a:xfrm>
        </p:grpSpPr>
        <p:pic>
          <p:nvPicPr>
            <p:cNvPr id="955" name="Google Shape;955;p33"/>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956" name="Google Shape;956;p33"/>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grpSp>
        <p:nvGrpSpPr>
          <p:cNvPr id="957" name="Google Shape;957;p33"/>
          <p:cNvGrpSpPr/>
          <p:nvPr/>
        </p:nvGrpSpPr>
        <p:grpSpPr>
          <a:xfrm>
            <a:off x="91500" y="4176925"/>
            <a:ext cx="1257000" cy="885450"/>
            <a:chOff x="4748850" y="1197975"/>
            <a:chExt cx="1257000" cy="885450"/>
          </a:xfrm>
        </p:grpSpPr>
        <p:sp>
          <p:nvSpPr>
            <p:cNvPr id="958" name="Google Shape;958;p33"/>
            <p:cNvSpPr/>
            <p:nvPr/>
          </p:nvSpPr>
          <p:spPr>
            <a:xfrm>
              <a:off x="4903150" y="1489525"/>
              <a:ext cx="45250" cy="32025"/>
            </a:xfrm>
            <a:custGeom>
              <a:avLst/>
              <a:gdLst/>
              <a:ahLst/>
              <a:cxnLst/>
              <a:rect l="l" t="t" r="r" b="b"/>
              <a:pathLst>
                <a:path w="1810" h="1281" extrusionOk="0">
                  <a:moveTo>
                    <a:pt x="921" y="0"/>
                  </a:moveTo>
                  <a:cubicBezTo>
                    <a:pt x="814" y="0"/>
                    <a:pt x="701" y="34"/>
                    <a:pt x="588" y="113"/>
                  </a:cubicBezTo>
                  <a:cubicBezTo>
                    <a:pt x="0" y="450"/>
                    <a:pt x="377" y="1280"/>
                    <a:pt x="928" y="1280"/>
                  </a:cubicBezTo>
                  <a:cubicBezTo>
                    <a:pt x="1032" y="1280"/>
                    <a:pt x="1144" y="1250"/>
                    <a:pt x="1256" y="1181"/>
                  </a:cubicBezTo>
                  <a:cubicBezTo>
                    <a:pt x="1810" y="820"/>
                    <a:pt x="1443" y="0"/>
                    <a:pt x="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5803650" y="1957975"/>
              <a:ext cx="46375" cy="31950"/>
            </a:xfrm>
            <a:custGeom>
              <a:avLst/>
              <a:gdLst/>
              <a:ahLst/>
              <a:cxnLst/>
              <a:rect l="l" t="t" r="r" b="b"/>
              <a:pathLst>
                <a:path w="1855" h="1278" extrusionOk="0">
                  <a:moveTo>
                    <a:pt x="909" y="0"/>
                  </a:moveTo>
                  <a:cubicBezTo>
                    <a:pt x="808" y="0"/>
                    <a:pt x="702" y="27"/>
                    <a:pt x="594" y="89"/>
                  </a:cubicBezTo>
                  <a:cubicBezTo>
                    <a:pt x="1" y="456"/>
                    <a:pt x="389" y="1278"/>
                    <a:pt x="947" y="1278"/>
                  </a:cubicBezTo>
                  <a:cubicBezTo>
                    <a:pt x="1048" y="1278"/>
                    <a:pt x="1154" y="1251"/>
                    <a:pt x="1261" y="1189"/>
                  </a:cubicBezTo>
                  <a:cubicBezTo>
                    <a:pt x="1855"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a:off x="5902200" y="2030375"/>
              <a:ext cx="76775" cy="53050"/>
            </a:xfrm>
            <a:custGeom>
              <a:avLst/>
              <a:gdLst/>
              <a:ahLst/>
              <a:cxnLst/>
              <a:rect l="l" t="t" r="r" b="b"/>
              <a:pathLst>
                <a:path w="3071" h="2122" extrusionOk="0">
                  <a:moveTo>
                    <a:pt x="1504" y="0"/>
                  </a:moveTo>
                  <a:cubicBezTo>
                    <a:pt x="1328" y="0"/>
                    <a:pt x="1142" y="49"/>
                    <a:pt x="955" y="161"/>
                  </a:cubicBezTo>
                  <a:cubicBezTo>
                    <a:pt x="0" y="751"/>
                    <a:pt x="630" y="2122"/>
                    <a:pt x="1550" y="2122"/>
                  </a:cubicBezTo>
                  <a:cubicBezTo>
                    <a:pt x="1722" y="2122"/>
                    <a:pt x="1905" y="2073"/>
                    <a:pt x="2089" y="1963"/>
                  </a:cubicBezTo>
                  <a:cubicBezTo>
                    <a:pt x="3070" y="1346"/>
                    <a:pt x="2427" y="0"/>
                    <a:pt x="1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5958775" y="1862900"/>
              <a:ext cx="47075" cy="31950"/>
            </a:xfrm>
            <a:custGeom>
              <a:avLst/>
              <a:gdLst/>
              <a:ahLst/>
              <a:cxnLst/>
              <a:rect l="l" t="t" r="r" b="b"/>
              <a:pathLst>
                <a:path w="1883" h="1278" extrusionOk="0">
                  <a:moveTo>
                    <a:pt x="921" y="1"/>
                  </a:moveTo>
                  <a:cubicBezTo>
                    <a:pt x="817" y="1"/>
                    <a:pt x="706" y="28"/>
                    <a:pt x="594" y="89"/>
                  </a:cubicBezTo>
                  <a:cubicBezTo>
                    <a:pt x="0" y="456"/>
                    <a:pt x="388" y="1278"/>
                    <a:pt x="946" y="1278"/>
                  </a:cubicBezTo>
                  <a:cubicBezTo>
                    <a:pt x="1047" y="1278"/>
                    <a:pt x="1154" y="1251"/>
                    <a:pt x="1261" y="1190"/>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a:off x="4821725" y="1401450"/>
              <a:ext cx="46650" cy="32050"/>
            </a:xfrm>
            <a:custGeom>
              <a:avLst/>
              <a:gdLst/>
              <a:ahLst/>
              <a:cxnLst/>
              <a:rect l="l" t="t" r="r" b="b"/>
              <a:pathLst>
                <a:path w="1866" h="1282" extrusionOk="0">
                  <a:moveTo>
                    <a:pt x="938" y="1"/>
                  </a:moveTo>
                  <a:cubicBezTo>
                    <a:pt x="833" y="1"/>
                    <a:pt x="722" y="31"/>
                    <a:pt x="610" y="100"/>
                  </a:cubicBezTo>
                  <a:cubicBezTo>
                    <a:pt x="0" y="461"/>
                    <a:pt x="357" y="1281"/>
                    <a:pt x="916" y="1281"/>
                  </a:cubicBezTo>
                  <a:cubicBezTo>
                    <a:pt x="1030" y="1281"/>
                    <a:pt x="1153" y="1247"/>
                    <a:pt x="1277" y="1168"/>
                  </a:cubicBezTo>
                  <a:cubicBezTo>
                    <a:pt x="1865" y="832"/>
                    <a:pt x="1489"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a:off x="4887600" y="1320400"/>
              <a:ext cx="75650" cy="52850"/>
            </a:xfrm>
            <a:custGeom>
              <a:avLst/>
              <a:gdLst/>
              <a:ahLst/>
              <a:cxnLst/>
              <a:rect l="l" t="t" r="r" b="b"/>
              <a:pathLst>
                <a:path w="3026" h="2114" extrusionOk="0">
                  <a:moveTo>
                    <a:pt x="1534" y="1"/>
                  </a:moveTo>
                  <a:cubicBezTo>
                    <a:pt x="1357" y="1"/>
                    <a:pt x="1168" y="53"/>
                    <a:pt x="977" y="173"/>
                  </a:cubicBezTo>
                  <a:cubicBezTo>
                    <a:pt x="1" y="759"/>
                    <a:pt x="610" y="2114"/>
                    <a:pt x="1518" y="2114"/>
                  </a:cubicBezTo>
                  <a:cubicBezTo>
                    <a:pt x="1697" y="2114"/>
                    <a:pt x="1886" y="2062"/>
                    <a:pt x="2078" y="1941"/>
                  </a:cubicBezTo>
                  <a:cubicBezTo>
                    <a:pt x="3026" y="1356"/>
                    <a:pt x="2435"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5144975" y="1298050"/>
              <a:ext cx="46125" cy="31675"/>
            </a:xfrm>
            <a:custGeom>
              <a:avLst/>
              <a:gdLst/>
              <a:ahLst/>
              <a:cxnLst/>
              <a:rect l="l" t="t" r="r" b="b"/>
              <a:pathLst>
                <a:path w="1845" h="1267" extrusionOk="0">
                  <a:moveTo>
                    <a:pt x="917" y="1"/>
                  </a:moveTo>
                  <a:cubicBezTo>
                    <a:pt x="812" y="1"/>
                    <a:pt x="701" y="31"/>
                    <a:pt x="589" y="100"/>
                  </a:cubicBezTo>
                  <a:cubicBezTo>
                    <a:pt x="1" y="436"/>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5025850" y="1227175"/>
              <a:ext cx="46125" cy="31675"/>
            </a:xfrm>
            <a:custGeom>
              <a:avLst/>
              <a:gdLst/>
              <a:ahLst/>
              <a:cxnLst/>
              <a:rect l="l" t="t" r="r" b="b"/>
              <a:pathLst>
                <a:path w="1845" h="1267" extrusionOk="0">
                  <a:moveTo>
                    <a:pt x="932" y="0"/>
                  </a:moveTo>
                  <a:cubicBezTo>
                    <a:pt x="831" y="0"/>
                    <a:pt x="724" y="30"/>
                    <a:pt x="617" y="100"/>
                  </a:cubicBezTo>
                  <a:cubicBezTo>
                    <a:pt x="1" y="436"/>
                    <a:pt x="373" y="1267"/>
                    <a:pt x="943" y="1267"/>
                  </a:cubicBezTo>
                  <a:cubicBezTo>
                    <a:pt x="1051" y="1267"/>
                    <a:pt x="1167" y="1237"/>
                    <a:pt x="1284" y="1167"/>
                  </a:cubicBezTo>
                  <a:cubicBezTo>
                    <a:pt x="1845" y="831"/>
                    <a:pt x="1464"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4748850" y="1197975"/>
              <a:ext cx="46150" cy="31700"/>
            </a:xfrm>
            <a:custGeom>
              <a:avLst/>
              <a:gdLst/>
              <a:ahLst/>
              <a:cxnLst/>
              <a:rect l="l" t="t" r="r" b="b"/>
              <a:pathLst>
                <a:path w="1846" h="1268" extrusionOk="0">
                  <a:moveTo>
                    <a:pt x="917" y="1"/>
                  </a:moveTo>
                  <a:cubicBezTo>
                    <a:pt x="813" y="1"/>
                    <a:pt x="701" y="31"/>
                    <a:pt x="589" y="100"/>
                  </a:cubicBezTo>
                  <a:cubicBezTo>
                    <a:pt x="1" y="436"/>
                    <a:pt x="378" y="1267"/>
                    <a:pt x="928" y="1267"/>
                  </a:cubicBezTo>
                  <a:cubicBezTo>
                    <a:pt x="1033" y="1267"/>
                    <a:pt x="1145" y="1237"/>
                    <a:pt x="1257"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5062300" y="1583650"/>
              <a:ext cx="75850" cy="53625"/>
            </a:xfrm>
            <a:custGeom>
              <a:avLst/>
              <a:gdLst/>
              <a:ahLst/>
              <a:cxnLst/>
              <a:rect l="l" t="t" r="r" b="b"/>
              <a:pathLst>
                <a:path w="3034" h="2145" extrusionOk="0">
                  <a:moveTo>
                    <a:pt x="1500" y="0"/>
                  </a:moveTo>
                  <a:cubicBezTo>
                    <a:pt x="1317" y="0"/>
                    <a:pt x="1123" y="56"/>
                    <a:pt x="927" y="184"/>
                  </a:cubicBezTo>
                  <a:cubicBezTo>
                    <a:pt x="0" y="774"/>
                    <a:pt x="611" y="2144"/>
                    <a:pt x="1524" y="2144"/>
                  </a:cubicBezTo>
                  <a:cubicBezTo>
                    <a:pt x="1695" y="2144"/>
                    <a:pt x="1877" y="2096"/>
                    <a:pt x="2061" y="1986"/>
                  </a:cubicBezTo>
                  <a:cubicBezTo>
                    <a:pt x="3034" y="1375"/>
                    <a:pt x="2410"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33"/>
          <p:cNvGrpSpPr/>
          <p:nvPr/>
        </p:nvGrpSpPr>
        <p:grpSpPr>
          <a:xfrm>
            <a:off x="241100" y="274625"/>
            <a:ext cx="1406125" cy="869350"/>
            <a:chOff x="1802600" y="3346200"/>
            <a:chExt cx="1406125" cy="869350"/>
          </a:xfrm>
        </p:grpSpPr>
        <p:sp>
          <p:nvSpPr>
            <p:cNvPr id="969" name="Google Shape;969;p33"/>
            <p:cNvSpPr/>
            <p:nvPr/>
          </p:nvSpPr>
          <p:spPr>
            <a:xfrm>
              <a:off x="2955800" y="3580800"/>
              <a:ext cx="45650" cy="31950"/>
            </a:xfrm>
            <a:custGeom>
              <a:avLst/>
              <a:gdLst/>
              <a:ahLst/>
              <a:cxnLst/>
              <a:rect l="l" t="t" r="r" b="b"/>
              <a:pathLst>
                <a:path w="1826" h="1278" extrusionOk="0">
                  <a:moveTo>
                    <a:pt x="895" y="1"/>
                  </a:moveTo>
                  <a:cubicBezTo>
                    <a:pt x="798" y="1"/>
                    <a:pt x="696" y="27"/>
                    <a:pt x="594" y="89"/>
                  </a:cubicBezTo>
                  <a:cubicBezTo>
                    <a:pt x="0" y="456"/>
                    <a:pt x="388" y="1278"/>
                    <a:pt x="946" y="1278"/>
                  </a:cubicBezTo>
                  <a:cubicBezTo>
                    <a:pt x="1047" y="1278"/>
                    <a:pt x="1153" y="1251"/>
                    <a:pt x="1261" y="1190"/>
                  </a:cubicBezTo>
                  <a:cubicBezTo>
                    <a:pt x="1826" y="822"/>
                    <a:pt x="1434" y="1"/>
                    <a:pt x="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2035150" y="4147875"/>
              <a:ext cx="47050" cy="31950"/>
            </a:xfrm>
            <a:custGeom>
              <a:avLst/>
              <a:gdLst/>
              <a:ahLst/>
              <a:cxnLst/>
              <a:rect l="l" t="t" r="r" b="b"/>
              <a:pathLst>
                <a:path w="1882" h="1278" extrusionOk="0">
                  <a:moveTo>
                    <a:pt x="921" y="1"/>
                  </a:moveTo>
                  <a:cubicBezTo>
                    <a:pt x="816" y="1"/>
                    <a:pt x="706" y="27"/>
                    <a:pt x="593" y="89"/>
                  </a:cubicBezTo>
                  <a:cubicBezTo>
                    <a:pt x="0" y="456"/>
                    <a:pt x="388" y="1278"/>
                    <a:pt x="946" y="1278"/>
                  </a:cubicBezTo>
                  <a:cubicBezTo>
                    <a:pt x="1047" y="1278"/>
                    <a:pt x="1153" y="1251"/>
                    <a:pt x="1260" y="1189"/>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2939900" y="3346200"/>
              <a:ext cx="45600" cy="32175"/>
            </a:xfrm>
            <a:custGeom>
              <a:avLst/>
              <a:gdLst/>
              <a:ahLst/>
              <a:cxnLst/>
              <a:rect l="l" t="t" r="r" b="b"/>
              <a:pathLst>
                <a:path w="1824" h="1287" extrusionOk="0">
                  <a:moveTo>
                    <a:pt x="910" y="0"/>
                  </a:moveTo>
                  <a:cubicBezTo>
                    <a:pt x="809" y="0"/>
                    <a:pt x="702" y="30"/>
                    <a:pt x="596" y="99"/>
                  </a:cubicBezTo>
                  <a:cubicBezTo>
                    <a:pt x="0" y="440"/>
                    <a:pt x="393" y="1286"/>
                    <a:pt x="955" y="1286"/>
                  </a:cubicBezTo>
                  <a:cubicBezTo>
                    <a:pt x="1054" y="1286"/>
                    <a:pt x="1158" y="1260"/>
                    <a:pt x="1263" y="1200"/>
                  </a:cubicBezTo>
                  <a:cubicBezTo>
                    <a:pt x="1824" y="836"/>
                    <a:pt x="1442"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1802600" y="4086000"/>
              <a:ext cx="75225" cy="53075"/>
            </a:xfrm>
            <a:custGeom>
              <a:avLst/>
              <a:gdLst/>
              <a:ahLst/>
              <a:cxnLst/>
              <a:rect l="l" t="t" r="r" b="b"/>
              <a:pathLst>
                <a:path w="3009" h="2123" extrusionOk="0">
                  <a:moveTo>
                    <a:pt x="1500" y="1"/>
                  </a:moveTo>
                  <a:cubicBezTo>
                    <a:pt x="1327" y="1"/>
                    <a:pt x="1142" y="50"/>
                    <a:pt x="956" y="162"/>
                  </a:cubicBezTo>
                  <a:cubicBezTo>
                    <a:pt x="1" y="752"/>
                    <a:pt x="606" y="2122"/>
                    <a:pt x="1519" y="2122"/>
                  </a:cubicBezTo>
                  <a:cubicBezTo>
                    <a:pt x="1690" y="2122"/>
                    <a:pt x="1872" y="2074"/>
                    <a:pt x="2056" y="1963"/>
                  </a:cubicBezTo>
                  <a:cubicBezTo>
                    <a:pt x="3009" y="1347"/>
                    <a:pt x="2408"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1898875" y="4183450"/>
              <a:ext cx="46575" cy="32100"/>
            </a:xfrm>
            <a:custGeom>
              <a:avLst/>
              <a:gdLst/>
              <a:ahLst/>
              <a:cxnLst/>
              <a:rect l="l" t="t" r="r" b="b"/>
              <a:pathLst>
                <a:path w="1863" h="1284" extrusionOk="0">
                  <a:moveTo>
                    <a:pt x="935" y="1"/>
                  </a:moveTo>
                  <a:cubicBezTo>
                    <a:pt x="830" y="1"/>
                    <a:pt x="719" y="31"/>
                    <a:pt x="607" y="100"/>
                  </a:cubicBezTo>
                  <a:cubicBezTo>
                    <a:pt x="0" y="486"/>
                    <a:pt x="351" y="1283"/>
                    <a:pt x="906" y="1283"/>
                  </a:cubicBezTo>
                  <a:cubicBezTo>
                    <a:pt x="1022" y="1283"/>
                    <a:pt x="1147" y="1248"/>
                    <a:pt x="1274" y="1167"/>
                  </a:cubicBezTo>
                  <a:cubicBezTo>
                    <a:pt x="1863" y="831"/>
                    <a:pt x="1486"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2812475" y="3696725"/>
              <a:ext cx="47075" cy="31950"/>
            </a:xfrm>
            <a:custGeom>
              <a:avLst/>
              <a:gdLst/>
              <a:ahLst/>
              <a:cxnLst/>
              <a:rect l="l" t="t" r="r" b="b"/>
              <a:pathLst>
                <a:path w="1883" h="1278" extrusionOk="0">
                  <a:moveTo>
                    <a:pt x="937" y="0"/>
                  </a:moveTo>
                  <a:cubicBezTo>
                    <a:pt x="836" y="0"/>
                    <a:pt x="730" y="27"/>
                    <a:pt x="622" y="88"/>
                  </a:cubicBezTo>
                  <a:cubicBezTo>
                    <a:pt x="1" y="456"/>
                    <a:pt x="408" y="1277"/>
                    <a:pt x="973" y="1277"/>
                  </a:cubicBezTo>
                  <a:cubicBezTo>
                    <a:pt x="1075" y="1277"/>
                    <a:pt x="1182" y="1251"/>
                    <a:pt x="1290" y="1189"/>
                  </a:cubicBezTo>
                  <a:cubicBezTo>
                    <a:pt x="1883" y="822"/>
                    <a:pt x="149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3024000" y="3617850"/>
              <a:ext cx="122600" cy="114400"/>
            </a:xfrm>
            <a:custGeom>
              <a:avLst/>
              <a:gdLst/>
              <a:ahLst/>
              <a:cxnLst/>
              <a:rect l="l" t="t" r="r" b="b"/>
              <a:pathLst>
                <a:path w="4904" h="4576" extrusionOk="0">
                  <a:moveTo>
                    <a:pt x="1466" y="0"/>
                  </a:moveTo>
                  <a:cubicBezTo>
                    <a:pt x="1240" y="0"/>
                    <a:pt x="1043" y="193"/>
                    <a:pt x="1068" y="441"/>
                  </a:cubicBezTo>
                  <a:lnTo>
                    <a:pt x="1168" y="1375"/>
                  </a:lnTo>
                  <a:cubicBezTo>
                    <a:pt x="1168" y="1542"/>
                    <a:pt x="1068" y="1676"/>
                    <a:pt x="1001" y="1742"/>
                  </a:cubicBezTo>
                  <a:lnTo>
                    <a:pt x="301" y="2309"/>
                  </a:lnTo>
                  <a:cubicBezTo>
                    <a:pt x="0" y="2543"/>
                    <a:pt x="134" y="2943"/>
                    <a:pt x="467" y="3043"/>
                  </a:cubicBezTo>
                  <a:lnTo>
                    <a:pt x="1335" y="3243"/>
                  </a:lnTo>
                  <a:cubicBezTo>
                    <a:pt x="1435" y="3277"/>
                    <a:pt x="1568" y="3377"/>
                    <a:pt x="1635" y="3510"/>
                  </a:cubicBezTo>
                  <a:lnTo>
                    <a:pt x="1968" y="4344"/>
                  </a:lnTo>
                  <a:cubicBezTo>
                    <a:pt x="2023" y="4489"/>
                    <a:pt x="2186" y="4575"/>
                    <a:pt x="2350" y="4575"/>
                  </a:cubicBezTo>
                  <a:cubicBezTo>
                    <a:pt x="2488" y="4575"/>
                    <a:pt x="2626" y="4515"/>
                    <a:pt x="2702" y="4378"/>
                  </a:cubicBezTo>
                  <a:lnTo>
                    <a:pt x="3169" y="3577"/>
                  </a:lnTo>
                  <a:cubicBezTo>
                    <a:pt x="3236" y="3444"/>
                    <a:pt x="3369" y="3377"/>
                    <a:pt x="3503" y="3377"/>
                  </a:cubicBezTo>
                  <a:lnTo>
                    <a:pt x="4404" y="3344"/>
                  </a:lnTo>
                  <a:cubicBezTo>
                    <a:pt x="4737" y="3277"/>
                    <a:pt x="4904" y="2877"/>
                    <a:pt x="4704" y="2610"/>
                  </a:cubicBezTo>
                  <a:lnTo>
                    <a:pt x="4137" y="2009"/>
                  </a:lnTo>
                  <a:cubicBezTo>
                    <a:pt x="4037" y="1909"/>
                    <a:pt x="4003" y="1742"/>
                    <a:pt x="4037" y="1609"/>
                  </a:cubicBezTo>
                  <a:lnTo>
                    <a:pt x="4237" y="742"/>
                  </a:lnTo>
                  <a:cubicBezTo>
                    <a:pt x="4348" y="464"/>
                    <a:pt x="4135" y="209"/>
                    <a:pt x="3868" y="209"/>
                  </a:cubicBezTo>
                  <a:cubicBezTo>
                    <a:pt x="3814" y="209"/>
                    <a:pt x="3759" y="219"/>
                    <a:pt x="3703" y="241"/>
                  </a:cubicBezTo>
                  <a:lnTo>
                    <a:pt x="2869" y="608"/>
                  </a:lnTo>
                  <a:cubicBezTo>
                    <a:pt x="2809" y="638"/>
                    <a:pt x="2756" y="655"/>
                    <a:pt x="2703" y="655"/>
                  </a:cubicBezTo>
                  <a:cubicBezTo>
                    <a:pt x="2639" y="655"/>
                    <a:pt x="2576" y="630"/>
                    <a:pt x="2502" y="575"/>
                  </a:cubicBezTo>
                  <a:lnTo>
                    <a:pt x="1702" y="74"/>
                  </a:lnTo>
                  <a:cubicBezTo>
                    <a:pt x="1625" y="23"/>
                    <a:pt x="1544"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3132725" y="3824200"/>
              <a:ext cx="76000" cy="53000"/>
            </a:xfrm>
            <a:custGeom>
              <a:avLst/>
              <a:gdLst/>
              <a:ahLst/>
              <a:cxnLst/>
              <a:rect l="l" t="t" r="r" b="b"/>
              <a:pathLst>
                <a:path w="3040" h="2120" extrusionOk="0">
                  <a:moveTo>
                    <a:pt x="1495" y="1"/>
                  </a:moveTo>
                  <a:cubicBezTo>
                    <a:pt x="1322" y="1"/>
                    <a:pt x="1140" y="49"/>
                    <a:pt x="955" y="160"/>
                  </a:cubicBezTo>
                  <a:cubicBezTo>
                    <a:pt x="0" y="750"/>
                    <a:pt x="606" y="2120"/>
                    <a:pt x="1518" y="2120"/>
                  </a:cubicBezTo>
                  <a:cubicBezTo>
                    <a:pt x="1690" y="2120"/>
                    <a:pt x="1872" y="2072"/>
                    <a:pt x="2056" y="1961"/>
                  </a:cubicBezTo>
                  <a:cubicBezTo>
                    <a:pt x="3039" y="1371"/>
                    <a:pt x="2414"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943525" y="4032500"/>
              <a:ext cx="45425" cy="31700"/>
            </a:xfrm>
            <a:custGeom>
              <a:avLst/>
              <a:gdLst/>
              <a:ahLst/>
              <a:cxnLst/>
              <a:rect l="l" t="t" r="r" b="b"/>
              <a:pathLst>
                <a:path w="1817" h="1268" extrusionOk="0">
                  <a:moveTo>
                    <a:pt x="926" y="1"/>
                  </a:moveTo>
                  <a:cubicBezTo>
                    <a:pt x="820" y="1"/>
                    <a:pt x="706" y="31"/>
                    <a:pt x="589" y="100"/>
                  </a:cubicBezTo>
                  <a:cubicBezTo>
                    <a:pt x="0" y="437"/>
                    <a:pt x="377" y="1267"/>
                    <a:pt x="928" y="1267"/>
                  </a:cubicBezTo>
                  <a:cubicBezTo>
                    <a:pt x="1033" y="1267"/>
                    <a:pt x="1144" y="1237"/>
                    <a:pt x="1256" y="1168"/>
                  </a:cubicBezTo>
                  <a:cubicBezTo>
                    <a:pt x="1817" y="832"/>
                    <a:pt x="148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2806675" y="3538675"/>
              <a:ext cx="75800" cy="52850"/>
            </a:xfrm>
            <a:custGeom>
              <a:avLst/>
              <a:gdLst/>
              <a:ahLst/>
              <a:cxnLst/>
              <a:rect l="l" t="t" r="r" b="b"/>
              <a:pathLst>
                <a:path w="3032" h="2114" extrusionOk="0">
                  <a:moveTo>
                    <a:pt x="1483" y="0"/>
                  </a:moveTo>
                  <a:cubicBezTo>
                    <a:pt x="1303" y="0"/>
                    <a:pt x="1113" y="52"/>
                    <a:pt x="921" y="173"/>
                  </a:cubicBezTo>
                  <a:cubicBezTo>
                    <a:pt x="1" y="758"/>
                    <a:pt x="596" y="2113"/>
                    <a:pt x="1498" y="2113"/>
                  </a:cubicBezTo>
                  <a:cubicBezTo>
                    <a:pt x="1675" y="2113"/>
                    <a:pt x="1864" y="2061"/>
                    <a:pt x="2055" y="1941"/>
                  </a:cubicBezTo>
                  <a:cubicBezTo>
                    <a:pt x="3031" y="1355"/>
                    <a:pt x="2399" y="0"/>
                    <a:pt x="1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2069150" y="3795950"/>
              <a:ext cx="143450" cy="136300"/>
            </a:xfrm>
            <a:custGeom>
              <a:avLst/>
              <a:gdLst/>
              <a:ahLst/>
              <a:cxnLst/>
              <a:rect l="l" t="t" r="r" b="b"/>
              <a:pathLst>
                <a:path w="5738" h="5452" extrusionOk="0">
                  <a:moveTo>
                    <a:pt x="4032" y="1"/>
                  </a:moveTo>
                  <a:cubicBezTo>
                    <a:pt x="3953" y="1"/>
                    <a:pt x="3873" y="27"/>
                    <a:pt x="3803" y="89"/>
                  </a:cubicBezTo>
                  <a:lnTo>
                    <a:pt x="2802" y="756"/>
                  </a:lnTo>
                  <a:cubicBezTo>
                    <a:pt x="2724" y="795"/>
                    <a:pt x="2646" y="811"/>
                    <a:pt x="2568" y="811"/>
                  </a:cubicBezTo>
                  <a:cubicBezTo>
                    <a:pt x="2513" y="811"/>
                    <a:pt x="2457" y="803"/>
                    <a:pt x="2402" y="789"/>
                  </a:cubicBezTo>
                  <a:lnTo>
                    <a:pt x="1301" y="322"/>
                  </a:lnTo>
                  <a:cubicBezTo>
                    <a:pt x="1251" y="300"/>
                    <a:pt x="1200" y="290"/>
                    <a:pt x="1150" y="290"/>
                  </a:cubicBezTo>
                  <a:cubicBezTo>
                    <a:pt x="901" y="290"/>
                    <a:pt x="679" y="545"/>
                    <a:pt x="734" y="823"/>
                  </a:cubicBezTo>
                  <a:lnTo>
                    <a:pt x="1068" y="1990"/>
                  </a:lnTo>
                  <a:cubicBezTo>
                    <a:pt x="1101" y="2124"/>
                    <a:pt x="1068" y="2291"/>
                    <a:pt x="1001" y="2357"/>
                  </a:cubicBezTo>
                  <a:lnTo>
                    <a:pt x="234" y="3291"/>
                  </a:lnTo>
                  <a:cubicBezTo>
                    <a:pt x="0" y="3525"/>
                    <a:pt x="201" y="3958"/>
                    <a:pt x="534" y="3958"/>
                  </a:cubicBezTo>
                  <a:lnTo>
                    <a:pt x="1735" y="3992"/>
                  </a:lnTo>
                  <a:cubicBezTo>
                    <a:pt x="1868" y="4058"/>
                    <a:pt x="2002" y="4092"/>
                    <a:pt x="2069" y="4225"/>
                  </a:cubicBezTo>
                  <a:lnTo>
                    <a:pt x="2702" y="5259"/>
                  </a:lnTo>
                  <a:cubicBezTo>
                    <a:pt x="2789" y="5390"/>
                    <a:pt x="2921" y="5451"/>
                    <a:pt x="3052" y="5451"/>
                  </a:cubicBezTo>
                  <a:cubicBezTo>
                    <a:pt x="3223" y="5451"/>
                    <a:pt x="3394" y="5348"/>
                    <a:pt x="3470" y="5159"/>
                  </a:cubicBezTo>
                  <a:lnTo>
                    <a:pt x="3870" y="4058"/>
                  </a:lnTo>
                  <a:cubicBezTo>
                    <a:pt x="3903" y="3925"/>
                    <a:pt x="4037" y="3825"/>
                    <a:pt x="4170" y="3792"/>
                  </a:cubicBezTo>
                  <a:lnTo>
                    <a:pt x="5338" y="3491"/>
                  </a:lnTo>
                  <a:cubicBezTo>
                    <a:pt x="5671" y="3425"/>
                    <a:pt x="5738" y="2991"/>
                    <a:pt x="5504" y="2758"/>
                  </a:cubicBezTo>
                  <a:lnTo>
                    <a:pt x="4537" y="1990"/>
                  </a:lnTo>
                  <a:cubicBezTo>
                    <a:pt x="4404" y="1924"/>
                    <a:pt x="4370" y="1790"/>
                    <a:pt x="4370" y="1657"/>
                  </a:cubicBezTo>
                  <a:lnTo>
                    <a:pt x="4470" y="456"/>
                  </a:lnTo>
                  <a:cubicBezTo>
                    <a:pt x="4470" y="210"/>
                    <a:pt x="4253" y="1"/>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8246125" y="274625"/>
            <a:ext cx="607775" cy="450800"/>
            <a:chOff x="5515125" y="3551625"/>
            <a:chExt cx="607775" cy="450800"/>
          </a:xfrm>
        </p:grpSpPr>
        <p:sp>
          <p:nvSpPr>
            <p:cNvPr id="981" name="Google Shape;981;p33"/>
            <p:cNvSpPr/>
            <p:nvPr/>
          </p:nvSpPr>
          <p:spPr>
            <a:xfrm>
              <a:off x="5515125" y="3843500"/>
              <a:ext cx="46350" cy="31950"/>
            </a:xfrm>
            <a:custGeom>
              <a:avLst/>
              <a:gdLst/>
              <a:ahLst/>
              <a:cxnLst/>
              <a:rect l="l" t="t" r="r" b="b"/>
              <a:pathLst>
                <a:path w="1854" h="1278" extrusionOk="0">
                  <a:moveTo>
                    <a:pt x="908" y="0"/>
                  </a:moveTo>
                  <a:cubicBezTo>
                    <a:pt x="807" y="0"/>
                    <a:pt x="701" y="27"/>
                    <a:pt x="594" y="88"/>
                  </a:cubicBezTo>
                  <a:cubicBezTo>
                    <a:pt x="0" y="456"/>
                    <a:pt x="388" y="1277"/>
                    <a:pt x="946" y="1277"/>
                  </a:cubicBezTo>
                  <a:cubicBezTo>
                    <a:pt x="1047" y="1277"/>
                    <a:pt x="1153" y="1250"/>
                    <a:pt x="1261" y="1189"/>
                  </a:cubicBezTo>
                  <a:cubicBezTo>
                    <a:pt x="1854" y="822"/>
                    <a:pt x="1466"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812000" y="3551625"/>
              <a:ext cx="46375" cy="31950"/>
            </a:xfrm>
            <a:custGeom>
              <a:avLst/>
              <a:gdLst/>
              <a:ahLst/>
              <a:cxnLst/>
              <a:rect l="l" t="t" r="r" b="b"/>
              <a:pathLst>
                <a:path w="1855" h="1278" extrusionOk="0">
                  <a:moveTo>
                    <a:pt x="909" y="0"/>
                  </a:moveTo>
                  <a:cubicBezTo>
                    <a:pt x="808" y="0"/>
                    <a:pt x="701" y="27"/>
                    <a:pt x="594" y="88"/>
                  </a:cubicBezTo>
                  <a:cubicBezTo>
                    <a:pt x="1" y="456"/>
                    <a:pt x="388" y="1277"/>
                    <a:pt x="946" y="1277"/>
                  </a:cubicBezTo>
                  <a:cubicBezTo>
                    <a:pt x="1047" y="1277"/>
                    <a:pt x="1154" y="1250"/>
                    <a:pt x="1261" y="1189"/>
                  </a:cubicBezTo>
                  <a:cubicBezTo>
                    <a:pt x="1854"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851850" y="3738500"/>
              <a:ext cx="271050" cy="263925"/>
            </a:xfrm>
            <a:custGeom>
              <a:avLst/>
              <a:gdLst/>
              <a:ahLst/>
              <a:cxnLst/>
              <a:rect l="l" t="t" r="r" b="b"/>
              <a:pathLst>
                <a:path w="10842" h="10557" extrusionOk="0">
                  <a:moveTo>
                    <a:pt x="5108" y="1"/>
                  </a:moveTo>
                  <a:cubicBezTo>
                    <a:pt x="5018" y="1"/>
                    <a:pt x="4925" y="59"/>
                    <a:pt x="4871" y="185"/>
                  </a:cubicBezTo>
                  <a:lnTo>
                    <a:pt x="3670" y="3288"/>
                  </a:lnTo>
                  <a:cubicBezTo>
                    <a:pt x="3636" y="3388"/>
                    <a:pt x="3603" y="3454"/>
                    <a:pt x="3503" y="3454"/>
                  </a:cubicBezTo>
                  <a:lnTo>
                    <a:pt x="267" y="4255"/>
                  </a:lnTo>
                  <a:cubicBezTo>
                    <a:pt x="101" y="4288"/>
                    <a:pt x="0" y="4555"/>
                    <a:pt x="167" y="4689"/>
                  </a:cubicBezTo>
                  <a:lnTo>
                    <a:pt x="2769" y="6757"/>
                  </a:lnTo>
                  <a:cubicBezTo>
                    <a:pt x="2803" y="6790"/>
                    <a:pt x="2836" y="6890"/>
                    <a:pt x="2836" y="6957"/>
                  </a:cubicBezTo>
                  <a:lnTo>
                    <a:pt x="2602" y="10293"/>
                  </a:lnTo>
                  <a:cubicBezTo>
                    <a:pt x="2602" y="10424"/>
                    <a:pt x="2727" y="10556"/>
                    <a:pt x="2862" y="10556"/>
                  </a:cubicBezTo>
                  <a:cubicBezTo>
                    <a:pt x="2898" y="10556"/>
                    <a:pt x="2934" y="10547"/>
                    <a:pt x="2969" y="10526"/>
                  </a:cubicBezTo>
                  <a:lnTo>
                    <a:pt x="5771" y="8725"/>
                  </a:lnTo>
                  <a:cubicBezTo>
                    <a:pt x="5788" y="8708"/>
                    <a:pt x="5813" y="8700"/>
                    <a:pt x="5846" y="8700"/>
                  </a:cubicBezTo>
                  <a:cubicBezTo>
                    <a:pt x="5880" y="8700"/>
                    <a:pt x="5921" y="8708"/>
                    <a:pt x="5971" y="8725"/>
                  </a:cubicBezTo>
                  <a:lnTo>
                    <a:pt x="9040" y="10026"/>
                  </a:lnTo>
                  <a:cubicBezTo>
                    <a:pt x="9076" y="10036"/>
                    <a:pt x="9110" y="10041"/>
                    <a:pt x="9142" y="10041"/>
                  </a:cubicBezTo>
                  <a:cubicBezTo>
                    <a:pt x="9319" y="10041"/>
                    <a:pt x="9430" y="9895"/>
                    <a:pt x="9374" y="9726"/>
                  </a:cubicBezTo>
                  <a:lnTo>
                    <a:pt x="8507" y="6523"/>
                  </a:lnTo>
                  <a:cubicBezTo>
                    <a:pt x="8473" y="6423"/>
                    <a:pt x="8507" y="6356"/>
                    <a:pt x="8540" y="6290"/>
                  </a:cubicBezTo>
                  <a:lnTo>
                    <a:pt x="10708" y="3755"/>
                  </a:lnTo>
                  <a:cubicBezTo>
                    <a:pt x="10842" y="3588"/>
                    <a:pt x="10708" y="3354"/>
                    <a:pt x="10608" y="3254"/>
                  </a:cubicBezTo>
                  <a:lnTo>
                    <a:pt x="7272" y="3087"/>
                  </a:lnTo>
                  <a:cubicBezTo>
                    <a:pt x="7172" y="3087"/>
                    <a:pt x="7106" y="3054"/>
                    <a:pt x="7039" y="2954"/>
                  </a:cubicBezTo>
                  <a:lnTo>
                    <a:pt x="5304" y="119"/>
                  </a:lnTo>
                  <a:cubicBezTo>
                    <a:pt x="5258" y="42"/>
                    <a:pt x="5185" y="1"/>
                    <a:pt x="5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5606800" y="3588300"/>
              <a:ext cx="45725" cy="31925"/>
            </a:xfrm>
            <a:custGeom>
              <a:avLst/>
              <a:gdLst/>
              <a:ahLst/>
              <a:cxnLst/>
              <a:rect l="l" t="t" r="r" b="b"/>
              <a:pathLst>
                <a:path w="1829" h="1277" extrusionOk="0">
                  <a:moveTo>
                    <a:pt x="898" y="1"/>
                  </a:moveTo>
                  <a:cubicBezTo>
                    <a:pt x="800" y="1"/>
                    <a:pt x="698" y="28"/>
                    <a:pt x="596" y="89"/>
                  </a:cubicBezTo>
                  <a:cubicBezTo>
                    <a:pt x="0" y="429"/>
                    <a:pt x="393" y="1276"/>
                    <a:pt x="955" y="1276"/>
                  </a:cubicBezTo>
                  <a:cubicBezTo>
                    <a:pt x="1054" y="1276"/>
                    <a:pt x="1158" y="1250"/>
                    <a:pt x="1263" y="1190"/>
                  </a:cubicBezTo>
                  <a:cubicBezTo>
                    <a:pt x="1828" y="823"/>
                    <a:pt x="1436" y="1"/>
                    <a:pt x="8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5671175" y="3886175"/>
              <a:ext cx="46600" cy="32075"/>
            </a:xfrm>
            <a:custGeom>
              <a:avLst/>
              <a:gdLst/>
              <a:ahLst/>
              <a:cxnLst/>
              <a:rect l="l" t="t" r="r" b="b"/>
              <a:pathLst>
                <a:path w="1864" h="1283" extrusionOk="0">
                  <a:moveTo>
                    <a:pt x="957" y="0"/>
                  </a:moveTo>
                  <a:cubicBezTo>
                    <a:pt x="841" y="0"/>
                    <a:pt x="716" y="35"/>
                    <a:pt x="589" y="116"/>
                  </a:cubicBezTo>
                  <a:cubicBezTo>
                    <a:pt x="1" y="452"/>
                    <a:pt x="378" y="1283"/>
                    <a:pt x="928" y="1283"/>
                  </a:cubicBezTo>
                  <a:cubicBezTo>
                    <a:pt x="1033" y="1283"/>
                    <a:pt x="1145" y="1253"/>
                    <a:pt x="1257" y="1183"/>
                  </a:cubicBezTo>
                  <a:cubicBezTo>
                    <a:pt x="1863" y="797"/>
                    <a:pt x="1512" y="0"/>
                    <a:pt x="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5628650" y="3691425"/>
              <a:ext cx="46125" cy="31700"/>
            </a:xfrm>
            <a:custGeom>
              <a:avLst/>
              <a:gdLst/>
              <a:ahLst/>
              <a:cxnLst/>
              <a:rect l="l" t="t" r="r" b="b"/>
              <a:pathLst>
                <a:path w="1845" h="1268" extrusionOk="0">
                  <a:moveTo>
                    <a:pt x="917" y="1"/>
                  </a:moveTo>
                  <a:cubicBezTo>
                    <a:pt x="812" y="1"/>
                    <a:pt x="701" y="31"/>
                    <a:pt x="589" y="100"/>
                  </a:cubicBezTo>
                  <a:cubicBezTo>
                    <a:pt x="1" y="437"/>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987"/>
        <p:cNvGrpSpPr/>
        <p:nvPr/>
      </p:nvGrpSpPr>
      <p:grpSpPr>
        <a:xfrm>
          <a:off x="0" y="0"/>
          <a:ext cx="0" cy="0"/>
          <a:chOff x="0" y="0"/>
          <a:chExt cx="0" cy="0"/>
        </a:xfrm>
      </p:grpSpPr>
      <p:grpSp>
        <p:nvGrpSpPr>
          <p:cNvPr id="988" name="Google Shape;988;p34"/>
          <p:cNvGrpSpPr/>
          <p:nvPr/>
        </p:nvGrpSpPr>
        <p:grpSpPr>
          <a:xfrm>
            <a:off x="3283728" y="1521994"/>
            <a:ext cx="7231773" cy="3186016"/>
            <a:chOff x="-3650329" y="1553507"/>
            <a:chExt cx="8265829" cy="3641578"/>
          </a:xfrm>
        </p:grpSpPr>
        <p:sp>
          <p:nvSpPr>
            <p:cNvPr id="989" name="Google Shape;989;p34"/>
            <p:cNvSpPr/>
            <p:nvPr/>
          </p:nvSpPr>
          <p:spPr>
            <a:xfrm flipH="1">
              <a:off x="-3650329" y="1553507"/>
              <a:ext cx="8265829" cy="3589984"/>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751275" y="2923800"/>
              <a:ext cx="4943473" cy="2271285"/>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flipH="1">
              <a:off x="-1839770" y="2836201"/>
              <a:ext cx="5312270" cy="2307292"/>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4"/>
          <p:cNvSpPr/>
          <p:nvPr/>
        </p:nvSpPr>
        <p:spPr>
          <a:xfrm>
            <a:off x="-210025" y="3774044"/>
            <a:ext cx="9433171" cy="1369460"/>
          </a:xfrm>
          <a:custGeom>
            <a:avLst/>
            <a:gdLst/>
            <a:ahLst/>
            <a:cxnLst/>
            <a:rect l="l" t="t" r="r" b="b"/>
            <a:pathLst>
              <a:path w="364567" h="52926" extrusionOk="0">
                <a:moveTo>
                  <a:pt x="2244" y="0"/>
                </a:moveTo>
                <a:cubicBezTo>
                  <a:pt x="1496" y="0"/>
                  <a:pt x="745" y="53"/>
                  <a:pt x="0" y="159"/>
                </a:cubicBezTo>
                <a:lnTo>
                  <a:pt x="0" y="52926"/>
                </a:lnTo>
                <a:lnTo>
                  <a:pt x="364566" y="52926"/>
                </a:lnTo>
                <a:lnTo>
                  <a:pt x="364566" y="159"/>
                </a:lnTo>
                <a:cubicBezTo>
                  <a:pt x="363827" y="53"/>
                  <a:pt x="363079" y="0"/>
                  <a:pt x="362331" y="0"/>
                </a:cubicBezTo>
                <a:cubicBezTo>
                  <a:pt x="359022" y="0"/>
                  <a:pt x="355716" y="1033"/>
                  <a:pt x="353137" y="3016"/>
                </a:cubicBezTo>
                <a:cubicBezTo>
                  <a:pt x="348335" y="6603"/>
                  <a:pt x="346025" y="13138"/>
                  <a:pt x="347423" y="18974"/>
                </a:cubicBezTo>
                <a:cubicBezTo>
                  <a:pt x="338547" y="19339"/>
                  <a:pt x="331253" y="28762"/>
                  <a:pt x="333046" y="37455"/>
                </a:cubicBezTo>
                <a:cubicBezTo>
                  <a:pt x="329091" y="34775"/>
                  <a:pt x="324307" y="33418"/>
                  <a:pt x="319521" y="33418"/>
                </a:cubicBezTo>
                <a:cubicBezTo>
                  <a:pt x="315185" y="33418"/>
                  <a:pt x="310846" y="34532"/>
                  <a:pt x="307118" y="36786"/>
                </a:cubicBezTo>
                <a:cubicBezTo>
                  <a:pt x="306113" y="30388"/>
                  <a:pt x="299692" y="25651"/>
                  <a:pt x="293354" y="25651"/>
                </a:cubicBezTo>
                <a:cubicBezTo>
                  <a:pt x="291833" y="25651"/>
                  <a:pt x="290316" y="25924"/>
                  <a:pt x="288881" y="26512"/>
                </a:cubicBezTo>
                <a:cubicBezTo>
                  <a:pt x="289550" y="22044"/>
                  <a:pt x="287544" y="17242"/>
                  <a:pt x="283866" y="14628"/>
                </a:cubicBezTo>
                <a:cubicBezTo>
                  <a:pt x="281780" y="13128"/>
                  <a:pt x="279215" y="12361"/>
                  <a:pt x="276648" y="12361"/>
                </a:cubicBezTo>
                <a:cubicBezTo>
                  <a:pt x="274688" y="12361"/>
                  <a:pt x="272728" y="12808"/>
                  <a:pt x="270978" y="13716"/>
                </a:cubicBezTo>
                <a:cubicBezTo>
                  <a:pt x="270704" y="9308"/>
                  <a:pt x="267057" y="5357"/>
                  <a:pt x="262710" y="4688"/>
                </a:cubicBezTo>
                <a:cubicBezTo>
                  <a:pt x="262243" y="4614"/>
                  <a:pt x="261774" y="4578"/>
                  <a:pt x="261305" y="4578"/>
                </a:cubicBezTo>
                <a:cubicBezTo>
                  <a:pt x="257352" y="4578"/>
                  <a:pt x="253485" y="7132"/>
                  <a:pt x="252072" y="10828"/>
                </a:cubicBezTo>
                <a:cubicBezTo>
                  <a:pt x="251373" y="9460"/>
                  <a:pt x="250339" y="8275"/>
                  <a:pt x="249123" y="7363"/>
                </a:cubicBezTo>
                <a:cubicBezTo>
                  <a:pt x="247283" y="6036"/>
                  <a:pt x="245006" y="5267"/>
                  <a:pt x="242749" y="5267"/>
                </a:cubicBezTo>
                <a:cubicBezTo>
                  <a:pt x="241799" y="5267"/>
                  <a:pt x="240853" y="5403"/>
                  <a:pt x="239944" y="5691"/>
                </a:cubicBezTo>
                <a:cubicBezTo>
                  <a:pt x="235384" y="7150"/>
                  <a:pt x="232315" y="12196"/>
                  <a:pt x="233105" y="16907"/>
                </a:cubicBezTo>
                <a:cubicBezTo>
                  <a:pt x="230542" y="14844"/>
                  <a:pt x="227269" y="13761"/>
                  <a:pt x="224005" y="13761"/>
                </a:cubicBezTo>
                <a:cubicBezTo>
                  <a:pt x="222894" y="13761"/>
                  <a:pt x="221784" y="13887"/>
                  <a:pt x="220703" y="14141"/>
                </a:cubicBezTo>
                <a:cubicBezTo>
                  <a:pt x="219396" y="14445"/>
                  <a:pt x="218150" y="14901"/>
                  <a:pt x="216965" y="15570"/>
                </a:cubicBezTo>
                <a:cubicBezTo>
                  <a:pt x="215354" y="16482"/>
                  <a:pt x="213955" y="17698"/>
                  <a:pt x="212861" y="19187"/>
                </a:cubicBezTo>
                <a:cubicBezTo>
                  <a:pt x="210490" y="22257"/>
                  <a:pt x="209305" y="26299"/>
                  <a:pt x="209913" y="30129"/>
                </a:cubicBezTo>
                <a:cubicBezTo>
                  <a:pt x="208332" y="28883"/>
                  <a:pt x="206539" y="27880"/>
                  <a:pt x="204594" y="27242"/>
                </a:cubicBezTo>
                <a:cubicBezTo>
                  <a:pt x="202754" y="26629"/>
                  <a:pt x="200809" y="26311"/>
                  <a:pt x="198861" y="26311"/>
                </a:cubicBezTo>
                <a:cubicBezTo>
                  <a:pt x="197333" y="26311"/>
                  <a:pt x="195803" y="26507"/>
                  <a:pt x="194320" y="26907"/>
                </a:cubicBezTo>
                <a:cubicBezTo>
                  <a:pt x="189487" y="28184"/>
                  <a:pt x="185353" y="31679"/>
                  <a:pt x="183134" y="36178"/>
                </a:cubicBezTo>
                <a:cubicBezTo>
                  <a:pt x="182921" y="36664"/>
                  <a:pt x="182678" y="37151"/>
                  <a:pt x="182496" y="37637"/>
                </a:cubicBezTo>
                <a:cubicBezTo>
                  <a:pt x="182405" y="37546"/>
                  <a:pt x="182374" y="37455"/>
                  <a:pt x="182314" y="37333"/>
                </a:cubicBezTo>
                <a:cubicBezTo>
                  <a:pt x="182222" y="37455"/>
                  <a:pt x="182192" y="37546"/>
                  <a:pt x="182101" y="37637"/>
                </a:cubicBezTo>
                <a:cubicBezTo>
                  <a:pt x="181918" y="37120"/>
                  <a:pt x="181706" y="36664"/>
                  <a:pt x="181462" y="36178"/>
                </a:cubicBezTo>
                <a:cubicBezTo>
                  <a:pt x="179274" y="31679"/>
                  <a:pt x="175140" y="28245"/>
                  <a:pt x="170307" y="26907"/>
                </a:cubicBezTo>
                <a:cubicBezTo>
                  <a:pt x="168846" y="26496"/>
                  <a:pt x="167327" y="26299"/>
                  <a:pt x="165803" y="26299"/>
                </a:cubicBezTo>
                <a:cubicBezTo>
                  <a:pt x="163840" y="26299"/>
                  <a:pt x="161868" y="26626"/>
                  <a:pt x="160003" y="27242"/>
                </a:cubicBezTo>
                <a:cubicBezTo>
                  <a:pt x="158058" y="27880"/>
                  <a:pt x="156264" y="28853"/>
                  <a:pt x="154684" y="30129"/>
                </a:cubicBezTo>
                <a:cubicBezTo>
                  <a:pt x="155261" y="26299"/>
                  <a:pt x="154106" y="22257"/>
                  <a:pt x="151766" y="19187"/>
                </a:cubicBezTo>
                <a:cubicBezTo>
                  <a:pt x="150641" y="17728"/>
                  <a:pt x="149243" y="16482"/>
                  <a:pt x="147662" y="15570"/>
                </a:cubicBezTo>
                <a:cubicBezTo>
                  <a:pt x="146507" y="14901"/>
                  <a:pt x="145231" y="14445"/>
                  <a:pt x="143924" y="14141"/>
                </a:cubicBezTo>
                <a:cubicBezTo>
                  <a:pt x="142849" y="13896"/>
                  <a:pt x="141744" y="13774"/>
                  <a:pt x="140637" y="13774"/>
                </a:cubicBezTo>
                <a:cubicBezTo>
                  <a:pt x="137361" y="13774"/>
                  <a:pt x="134075" y="14840"/>
                  <a:pt x="131553" y="16907"/>
                </a:cubicBezTo>
                <a:cubicBezTo>
                  <a:pt x="132343" y="12196"/>
                  <a:pt x="129212" y="7181"/>
                  <a:pt x="124714" y="5691"/>
                </a:cubicBezTo>
                <a:cubicBezTo>
                  <a:pt x="123766" y="5397"/>
                  <a:pt x="122786" y="5256"/>
                  <a:pt x="121807" y="5256"/>
                </a:cubicBezTo>
                <a:cubicBezTo>
                  <a:pt x="119551" y="5256"/>
                  <a:pt x="117306" y="6006"/>
                  <a:pt x="115504" y="7363"/>
                </a:cubicBezTo>
                <a:cubicBezTo>
                  <a:pt x="114288" y="8275"/>
                  <a:pt x="113255" y="9460"/>
                  <a:pt x="112586" y="10828"/>
                </a:cubicBezTo>
                <a:cubicBezTo>
                  <a:pt x="111139" y="7144"/>
                  <a:pt x="107243" y="4587"/>
                  <a:pt x="103294" y="4587"/>
                </a:cubicBezTo>
                <a:cubicBezTo>
                  <a:pt x="102844" y="4587"/>
                  <a:pt x="102394" y="4620"/>
                  <a:pt x="101947" y="4688"/>
                </a:cubicBezTo>
                <a:cubicBezTo>
                  <a:pt x="97570" y="5327"/>
                  <a:pt x="93923" y="9308"/>
                  <a:pt x="93649" y="13716"/>
                </a:cubicBezTo>
                <a:cubicBezTo>
                  <a:pt x="91920" y="12812"/>
                  <a:pt x="89977" y="12371"/>
                  <a:pt x="88031" y="12371"/>
                </a:cubicBezTo>
                <a:cubicBezTo>
                  <a:pt x="85460" y="12371"/>
                  <a:pt x="82885" y="13140"/>
                  <a:pt x="80792" y="14628"/>
                </a:cubicBezTo>
                <a:cubicBezTo>
                  <a:pt x="77084" y="17242"/>
                  <a:pt x="75078" y="22044"/>
                  <a:pt x="75777" y="26512"/>
                </a:cubicBezTo>
                <a:cubicBezTo>
                  <a:pt x="74345" y="25926"/>
                  <a:pt x="72834" y="25654"/>
                  <a:pt x="71317" y="25654"/>
                </a:cubicBezTo>
                <a:cubicBezTo>
                  <a:pt x="64975" y="25654"/>
                  <a:pt x="58545" y="30408"/>
                  <a:pt x="57539" y="36786"/>
                </a:cubicBezTo>
                <a:cubicBezTo>
                  <a:pt x="53821" y="34543"/>
                  <a:pt x="49482" y="33430"/>
                  <a:pt x="45141" y="33430"/>
                </a:cubicBezTo>
                <a:cubicBezTo>
                  <a:pt x="40361" y="33430"/>
                  <a:pt x="35577" y="34779"/>
                  <a:pt x="31612" y="37455"/>
                </a:cubicBezTo>
                <a:cubicBezTo>
                  <a:pt x="33405" y="28762"/>
                  <a:pt x="26110" y="19369"/>
                  <a:pt x="17204" y="18974"/>
                </a:cubicBezTo>
                <a:cubicBezTo>
                  <a:pt x="18633" y="13138"/>
                  <a:pt x="16292" y="6573"/>
                  <a:pt x="11520" y="3016"/>
                </a:cubicBezTo>
                <a:cubicBezTo>
                  <a:pt x="8842" y="1033"/>
                  <a:pt x="5558" y="0"/>
                  <a:pt x="2244" y="0"/>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00" y="2916265"/>
            <a:ext cx="9143792" cy="2519353"/>
          </a:xfrm>
          <a:custGeom>
            <a:avLst/>
            <a:gdLst/>
            <a:ahLst/>
            <a:cxnLst/>
            <a:rect l="l" t="t" r="r" b="b"/>
            <a:pathLst>
              <a:path w="303151" h="83526" extrusionOk="0">
                <a:moveTo>
                  <a:pt x="2575" y="1"/>
                </a:moveTo>
                <a:cubicBezTo>
                  <a:pt x="1714" y="1"/>
                  <a:pt x="853" y="66"/>
                  <a:pt x="0" y="199"/>
                </a:cubicBezTo>
                <a:lnTo>
                  <a:pt x="0" y="83525"/>
                </a:lnTo>
                <a:lnTo>
                  <a:pt x="303150" y="83525"/>
                </a:lnTo>
                <a:lnTo>
                  <a:pt x="303150" y="19279"/>
                </a:lnTo>
                <a:cubicBezTo>
                  <a:pt x="302232" y="19141"/>
                  <a:pt x="301303" y="19073"/>
                  <a:pt x="300373" y="19073"/>
                </a:cubicBezTo>
                <a:cubicBezTo>
                  <a:pt x="296372" y="19073"/>
                  <a:pt x="292355" y="20339"/>
                  <a:pt x="289107" y="22749"/>
                </a:cubicBezTo>
                <a:cubicBezTo>
                  <a:pt x="283303" y="27085"/>
                  <a:pt x="280467" y="35091"/>
                  <a:pt x="282169" y="42162"/>
                </a:cubicBezTo>
                <a:cubicBezTo>
                  <a:pt x="271361" y="42596"/>
                  <a:pt x="262488" y="54071"/>
                  <a:pt x="264656" y="64679"/>
                </a:cubicBezTo>
                <a:cubicBezTo>
                  <a:pt x="259830" y="61391"/>
                  <a:pt x="254004" y="59735"/>
                  <a:pt x="248184" y="59735"/>
                </a:cubicBezTo>
                <a:cubicBezTo>
                  <a:pt x="242901" y="59735"/>
                  <a:pt x="237623" y="61099"/>
                  <a:pt x="233100" y="63845"/>
                </a:cubicBezTo>
                <a:cubicBezTo>
                  <a:pt x="231863" y="56073"/>
                  <a:pt x="224059" y="50318"/>
                  <a:pt x="216361" y="50318"/>
                </a:cubicBezTo>
                <a:cubicBezTo>
                  <a:pt x="214509" y="50318"/>
                  <a:pt x="212664" y="50651"/>
                  <a:pt x="210918" y="51369"/>
                </a:cubicBezTo>
                <a:cubicBezTo>
                  <a:pt x="211718" y="45898"/>
                  <a:pt x="209250" y="40094"/>
                  <a:pt x="204780" y="36892"/>
                </a:cubicBezTo>
                <a:cubicBezTo>
                  <a:pt x="202236" y="35083"/>
                  <a:pt x="199118" y="34158"/>
                  <a:pt x="196008" y="34158"/>
                </a:cubicBezTo>
                <a:cubicBezTo>
                  <a:pt x="193612" y="34158"/>
                  <a:pt x="191221" y="34707"/>
                  <a:pt x="189102" y="35825"/>
                </a:cubicBezTo>
                <a:cubicBezTo>
                  <a:pt x="188769" y="30421"/>
                  <a:pt x="184365" y="25651"/>
                  <a:pt x="179028" y="24817"/>
                </a:cubicBezTo>
                <a:cubicBezTo>
                  <a:pt x="178489" y="24736"/>
                  <a:pt x="177946" y="24697"/>
                  <a:pt x="177405" y="24697"/>
                </a:cubicBezTo>
                <a:cubicBezTo>
                  <a:pt x="172562" y="24697"/>
                  <a:pt x="167826" y="27821"/>
                  <a:pt x="166086" y="32322"/>
                </a:cubicBezTo>
                <a:cubicBezTo>
                  <a:pt x="164042" y="28155"/>
                  <a:pt x="159443" y="25508"/>
                  <a:pt x="154859" y="25508"/>
                </a:cubicBezTo>
                <a:cubicBezTo>
                  <a:pt x="153682" y="25508"/>
                  <a:pt x="152507" y="25683"/>
                  <a:pt x="151375" y="26051"/>
                </a:cubicBezTo>
                <a:cubicBezTo>
                  <a:pt x="145805" y="27852"/>
                  <a:pt x="142069" y="34023"/>
                  <a:pt x="143036" y="39727"/>
                </a:cubicBezTo>
                <a:cubicBezTo>
                  <a:pt x="139946" y="37210"/>
                  <a:pt x="135951" y="35914"/>
                  <a:pt x="131968" y="35914"/>
                </a:cubicBezTo>
                <a:cubicBezTo>
                  <a:pt x="128984" y="35914"/>
                  <a:pt x="126007" y="36641"/>
                  <a:pt x="123422" y="38126"/>
                </a:cubicBezTo>
                <a:cubicBezTo>
                  <a:pt x="117384" y="41562"/>
                  <a:pt x="113848" y="48967"/>
                  <a:pt x="114883" y="55839"/>
                </a:cubicBezTo>
                <a:cubicBezTo>
                  <a:pt x="111067" y="52772"/>
                  <a:pt x="106219" y="51156"/>
                  <a:pt x="101366" y="51156"/>
                </a:cubicBezTo>
                <a:cubicBezTo>
                  <a:pt x="99515" y="51156"/>
                  <a:pt x="97664" y="51391"/>
                  <a:pt x="95869" y="51869"/>
                </a:cubicBezTo>
                <a:cubicBezTo>
                  <a:pt x="89364" y="53604"/>
                  <a:pt x="83860" y="58608"/>
                  <a:pt x="81492" y="64912"/>
                </a:cubicBezTo>
                <a:cubicBezTo>
                  <a:pt x="77977" y="58909"/>
                  <a:pt x="70947" y="55404"/>
                  <a:pt x="64015" y="55404"/>
                </a:cubicBezTo>
                <a:cubicBezTo>
                  <a:pt x="60817" y="55404"/>
                  <a:pt x="57641" y="56150"/>
                  <a:pt x="54840" y="57740"/>
                </a:cubicBezTo>
                <a:cubicBezTo>
                  <a:pt x="55173" y="52370"/>
                  <a:pt x="52371" y="46899"/>
                  <a:pt x="47801" y="44064"/>
                </a:cubicBezTo>
                <a:cubicBezTo>
                  <a:pt x="45472" y="42629"/>
                  <a:pt x="42750" y="41912"/>
                  <a:pt x="40033" y="41912"/>
                </a:cubicBezTo>
                <a:cubicBezTo>
                  <a:pt x="37380" y="41912"/>
                  <a:pt x="34731" y="42596"/>
                  <a:pt x="32457" y="43964"/>
                </a:cubicBezTo>
                <a:cubicBezTo>
                  <a:pt x="35159" y="39394"/>
                  <a:pt x="35226" y="33389"/>
                  <a:pt x="32657" y="28719"/>
                </a:cubicBezTo>
                <a:cubicBezTo>
                  <a:pt x="30055" y="24083"/>
                  <a:pt x="24952" y="20981"/>
                  <a:pt x="19615" y="20881"/>
                </a:cubicBezTo>
                <a:cubicBezTo>
                  <a:pt x="20815" y="15210"/>
                  <a:pt x="18981" y="9005"/>
                  <a:pt x="14844" y="4969"/>
                </a:cubicBezTo>
                <a:cubicBezTo>
                  <a:pt x="11621" y="1802"/>
                  <a:pt x="7103" y="1"/>
                  <a:pt x="2575"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34"/>
          <p:cNvGrpSpPr/>
          <p:nvPr/>
        </p:nvGrpSpPr>
        <p:grpSpPr>
          <a:xfrm>
            <a:off x="0" y="0"/>
            <a:ext cx="9144001" cy="5143499"/>
            <a:chOff x="0" y="0"/>
            <a:chExt cx="9144001" cy="5143499"/>
          </a:xfrm>
        </p:grpSpPr>
        <p:pic>
          <p:nvPicPr>
            <p:cNvPr id="995" name="Google Shape;995;p34"/>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996" name="Google Shape;996;p34"/>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grpSp>
        <p:nvGrpSpPr>
          <p:cNvPr id="997" name="Google Shape;997;p34"/>
          <p:cNvGrpSpPr/>
          <p:nvPr/>
        </p:nvGrpSpPr>
        <p:grpSpPr>
          <a:xfrm>
            <a:off x="7725375" y="177150"/>
            <a:ext cx="1257000" cy="885450"/>
            <a:chOff x="4748850" y="1197975"/>
            <a:chExt cx="1257000" cy="885450"/>
          </a:xfrm>
        </p:grpSpPr>
        <p:sp>
          <p:nvSpPr>
            <p:cNvPr id="998" name="Google Shape;998;p34"/>
            <p:cNvSpPr/>
            <p:nvPr/>
          </p:nvSpPr>
          <p:spPr>
            <a:xfrm>
              <a:off x="4903150" y="1489525"/>
              <a:ext cx="45250" cy="32025"/>
            </a:xfrm>
            <a:custGeom>
              <a:avLst/>
              <a:gdLst/>
              <a:ahLst/>
              <a:cxnLst/>
              <a:rect l="l" t="t" r="r" b="b"/>
              <a:pathLst>
                <a:path w="1810" h="1281" extrusionOk="0">
                  <a:moveTo>
                    <a:pt x="921" y="0"/>
                  </a:moveTo>
                  <a:cubicBezTo>
                    <a:pt x="814" y="0"/>
                    <a:pt x="701" y="34"/>
                    <a:pt x="588" y="113"/>
                  </a:cubicBezTo>
                  <a:cubicBezTo>
                    <a:pt x="0" y="450"/>
                    <a:pt x="377" y="1280"/>
                    <a:pt x="928" y="1280"/>
                  </a:cubicBezTo>
                  <a:cubicBezTo>
                    <a:pt x="1032" y="1280"/>
                    <a:pt x="1144" y="1250"/>
                    <a:pt x="1256" y="1181"/>
                  </a:cubicBezTo>
                  <a:cubicBezTo>
                    <a:pt x="1810" y="820"/>
                    <a:pt x="1443" y="0"/>
                    <a:pt x="9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5803650" y="1957975"/>
              <a:ext cx="46375" cy="31950"/>
            </a:xfrm>
            <a:custGeom>
              <a:avLst/>
              <a:gdLst/>
              <a:ahLst/>
              <a:cxnLst/>
              <a:rect l="l" t="t" r="r" b="b"/>
              <a:pathLst>
                <a:path w="1855" h="1278" extrusionOk="0">
                  <a:moveTo>
                    <a:pt x="909" y="0"/>
                  </a:moveTo>
                  <a:cubicBezTo>
                    <a:pt x="808" y="0"/>
                    <a:pt x="702" y="27"/>
                    <a:pt x="594" y="89"/>
                  </a:cubicBezTo>
                  <a:cubicBezTo>
                    <a:pt x="1" y="456"/>
                    <a:pt x="389" y="1278"/>
                    <a:pt x="947" y="1278"/>
                  </a:cubicBezTo>
                  <a:cubicBezTo>
                    <a:pt x="1048" y="1278"/>
                    <a:pt x="1154" y="1251"/>
                    <a:pt x="1261" y="1189"/>
                  </a:cubicBezTo>
                  <a:cubicBezTo>
                    <a:pt x="1855" y="822"/>
                    <a:pt x="1467" y="0"/>
                    <a:pt x="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5902200" y="2030375"/>
              <a:ext cx="76775" cy="53050"/>
            </a:xfrm>
            <a:custGeom>
              <a:avLst/>
              <a:gdLst/>
              <a:ahLst/>
              <a:cxnLst/>
              <a:rect l="l" t="t" r="r" b="b"/>
              <a:pathLst>
                <a:path w="3071" h="2122" extrusionOk="0">
                  <a:moveTo>
                    <a:pt x="1504" y="0"/>
                  </a:moveTo>
                  <a:cubicBezTo>
                    <a:pt x="1328" y="0"/>
                    <a:pt x="1142" y="49"/>
                    <a:pt x="955" y="161"/>
                  </a:cubicBezTo>
                  <a:cubicBezTo>
                    <a:pt x="0" y="751"/>
                    <a:pt x="630" y="2122"/>
                    <a:pt x="1550" y="2122"/>
                  </a:cubicBezTo>
                  <a:cubicBezTo>
                    <a:pt x="1722" y="2122"/>
                    <a:pt x="1905" y="2073"/>
                    <a:pt x="2089" y="1963"/>
                  </a:cubicBezTo>
                  <a:cubicBezTo>
                    <a:pt x="3070" y="1346"/>
                    <a:pt x="2427"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5958775" y="1862900"/>
              <a:ext cx="47075" cy="31950"/>
            </a:xfrm>
            <a:custGeom>
              <a:avLst/>
              <a:gdLst/>
              <a:ahLst/>
              <a:cxnLst/>
              <a:rect l="l" t="t" r="r" b="b"/>
              <a:pathLst>
                <a:path w="1883" h="1278" extrusionOk="0">
                  <a:moveTo>
                    <a:pt x="921" y="1"/>
                  </a:moveTo>
                  <a:cubicBezTo>
                    <a:pt x="817" y="1"/>
                    <a:pt x="706" y="28"/>
                    <a:pt x="594" y="89"/>
                  </a:cubicBezTo>
                  <a:cubicBezTo>
                    <a:pt x="0" y="456"/>
                    <a:pt x="388" y="1278"/>
                    <a:pt x="946" y="1278"/>
                  </a:cubicBezTo>
                  <a:cubicBezTo>
                    <a:pt x="1047" y="1278"/>
                    <a:pt x="1154" y="1251"/>
                    <a:pt x="1261" y="1190"/>
                  </a:cubicBezTo>
                  <a:cubicBezTo>
                    <a:pt x="1882" y="822"/>
                    <a:pt x="1499" y="1"/>
                    <a:pt x="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4821725" y="1401450"/>
              <a:ext cx="46650" cy="32050"/>
            </a:xfrm>
            <a:custGeom>
              <a:avLst/>
              <a:gdLst/>
              <a:ahLst/>
              <a:cxnLst/>
              <a:rect l="l" t="t" r="r" b="b"/>
              <a:pathLst>
                <a:path w="1866" h="1282" extrusionOk="0">
                  <a:moveTo>
                    <a:pt x="938" y="1"/>
                  </a:moveTo>
                  <a:cubicBezTo>
                    <a:pt x="833" y="1"/>
                    <a:pt x="722" y="31"/>
                    <a:pt x="610" y="100"/>
                  </a:cubicBezTo>
                  <a:cubicBezTo>
                    <a:pt x="0" y="461"/>
                    <a:pt x="357" y="1281"/>
                    <a:pt x="916" y="1281"/>
                  </a:cubicBezTo>
                  <a:cubicBezTo>
                    <a:pt x="1030" y="1281"/>
                    <a:pt x="1153" y="1247"/>
                    <a:pt x="1277" y="1168"/>
                  </a:cubicBezTo>
                  <a:cubicBezTo>
                    <a:pt x="1865" y="832"/>
                    <a:pt x="1489" y="1"/>
                    <a:pt x="9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4887600" y="1320400"/>
              <a:ext cx="75650" cy="52850"/>
            </a:xfrm>
            <a:custGeom>
              <a:avLst/>
              <a:gdLst/>
              <a:ahLst/>
              <a:cxnLst/>
              <a:rect l="l" t="t" r="r" b="b"/>
              <a:pathLst>
                <a:path w="3026" h="2114" extrusionOk="0">
                  <a:moveTo>
                    <a:pt x="1534" y="1"/>
                  </a:moveTo>
                  <a:cubicBezTo>
                    <a:pt x="1357" y="1"/>
                    <a:pt x="1168" y="53"/>
                    <a:pt x="977" y="173"/>
                  </a:cubicBezTo>
                  <a:cubicBezTo>
                    <a:pt x="1" y="759"/>
                    <a:pt x="610" y="2114"/>
                    <a:pt x="1518" y="2114"/>
                  </a:cubicBezTo>
                  <a:cubicBezTo>
                    <a:pt x="1697" y="2114"/>
                    <a:pt x="1886" y="2062"/>
                    <a:pt x="2078" y="1941"/>
                  </a:cubicBezTo>
                  <a:cubicBezTo>
                    <a:pt x="3026" y="1356"/>
                    <a:pt x="2435" y="1"/>
                    <a:pt x="1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5144975" y="1298050"/>
              <a:ext cx="46125" cy="31675"/>
            </a:xfrm>
            <a:custGeom>
              <a:avLst/>
              <a:gdLst/>
              <a:ahLst/>
              <a:cxnLst/>
              <a:rect l="l" t="t" r="r" b="b"/>
              <a:pathLst>
                <a:path w="1845" h="1267" extrusionOk="0">
                  <a:moveTo>
                    <a:pt x="917" y="1"/>
                  </a:moveTo>
                  <a:cubicBezTo>
                    <a:pt x="812" y="1"/>
                    <a:pt x="701" y="31"/>
                    <a:pt x="589" y="100"/>
                  </a:cubicBezTo>
                  <a:cubicBezTo>
                    <a:pt x="1" y="436"/>
                    <a:pt x="377" y="1267"/>
                    <a:pt x="928" y="1267"/>
                  </a:cubicBezTo>
                  <a:cubicBezTo>
                    <a:pt x="1033" y="1267"/>
                    <a:pt x="1144" y="1237"/>
                    <a:pt x="1256" y="1168"/>
                  </a:cubicBezTo>
                  <a:cubicBezTo>
                    <a:pt x="1845" y="831"/>
                    <a:pt x="1468"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025850" y="1227175"/>
              <a:ext cx="46125" cy="31675"/>
            </a:xfrm>
            <a:custGeom>
              <a:avLst/>
              <a:gdLst/>
              <a:ahLst/>
              <a:cxnLst/>
              <a:rect l="l" t="t" r="r" b="b"/>
              <a:pathLst>
                <a:path w="1845" h="1267" extrusionOk="0">
                  <a:moveTo>
                    <a:pt x="932" y="0"/>
                  </a:moveTo>
                  <a:cubicBezTo>
                    <a:pt x="831" y="0"/>
                    <a:pt x="724" y="30"/>
                    <a:pt x="617" y="100"/>
                  </a:cubicBezTo>
                  <a:cubicBezTo>
                    <a:pt x="1" y="436"/>
                    <a:pt x="373" y="1267"/>
                    <a:pt x="943" y="1267"/>
                  </a:cubicBezTo>
                  <a:cubicBezTo>
                    <a:pt x="1051" y="1267"/>
                    <a:pt x="1167" y="1237"/>
                    <a:pt x="1284" y="1167"/>
                  </a:cubicBezTo>
                  <a:cubicBezTo>
                    <a:pt x="1845" y="831"/>
                    <a:pt x="1464"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4748850" y="1197975"/>
              <a:ext cx="46150" cy="31700"/>
            </a:xfrm>
            <a:custGeom>
              <a:avLst/>
              <a:gdLst/>
              <a:ahLst/>
              <a:cxnLst/>
              <a:rect l="l" t="t" r="r" b="b"/>
              <a:pathLst>
                <a:path w="1846" h="1268" extrusionOk="0">
                  <a:moveTo>
                    <a:pt x="917" y="1"/>
                  </a:moveTo>
                  <a:cubicBezTo>
                    <a:pt x="813" y="1"/>
                    <a:pt x="701" y="31"/>
                    <a:pt x="589" y="100"/>
                  </a:cubicBezTo>
                  <a:cubicBezTo>
                    <a:pt x="1" y="436"/>
                    <a:pt x="378" y="1267"/>
                    <a:pt x="928" y="1267"/>
                  </a:cubicBezTo>
                  <a:cubicBezTo>
                    <a:pt x="1033" y="1267"/>
                    <a:pt x="1145" y="1237"/>
                    <a:pt x="1257" y="1168"/>
                  </a:cubicBezTo>
                  <a:cubicBezTo>
                    <a:pt x="1845" y="831"/>
                    <a:pt x="1468"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062300" y="1583650"/>
              <a:ext cx="75850" cy="53625"/>
            </a:xfrm>
            <a:custGeom>
              <a:avLst/>
              <a:gdLst/>
              <a:ahLst/>
              <a:cxnLst/>
              <a:rect l="l" t="t" r="r" b="b"/>
              <a:pathLst>
                <a:path w="3034" h="2145" extrusionOk="0">
                  <a:moveTo>
                    <a:pt x="1500" y="0"/>
                  </a:moveTo>
                  <a:cubicBezTo>
                    <a:pt x="1317" y="0"/>
                    <a:pt x="1123" y="56"/>
                    <a:pt x="927" y="184"/>
                  </a:cubicBezTo>
                  <a:cubicBezTo>
                    <a:pt x="0" y="774"/>
                    <a:pt x="611" y="2144"/>
                    <a:pt x="1524" y="2144"/>
                  </a:cubicBezTo>
                  <a:cubicBezTo>
                    <a:pt x="1695" y="2144"/>
                    <a:pt x="1877" y="2096"/>
                    <a:pt x="2061" y="1986"/>
                  </a:cubicBezTo>
                  <a:cubicBezTo>
                    <a:pt x="3034" y="1375"/>
                    <a:pt x="2410" y="0"/>
                    <a:pt x="1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34"/>
          <p:cNvGrpSpPr/>
          <p:nvPr/>
        </p:nvGrpSpPr>
        <p:grpSpPr>
          <a:xfrm>
            <a:off x="7579175" y="4067250"/>
            <a:ext cx="1406125" cy="869350"/>
            <a:chOff x="1802600" y="3346200"/>
            <a:chExt cx="1406125" cy="869350"/>
          </a:xfrm>
        </p:grpSpPr>
        <p:sp>
          <p:nvSpPr>
            <p:cNvPr id="1009" name="Google Shape;1009;p34"/>
            <p:cNvSpPr/>
            <p:nvPr/>
          </p:nvSpPr>
          <p:spPr>
            <a:xfrm>
              <a:off x="2955800" y="3580800"/>
              <a:ext cx="45650" cy="31950"/>
            </a:xfrm>
            <a:custGeom>
              <a:avLst/>
              <a:gdLst/>
              <a:ahLst/>
              <a:cxnLst/>
              <a:rect l="l" t="t" r="r" b="b"/>
              <a:pathLst>
                <a:path w="1826" h="1278" extrusionOk="0">
                  <a:moveTo>
                    <a:pt x="895" y="1"/>
                  </a:moveTo>
                  <a:cubicBezTo>
                    <a:pt x="798" y="1"/>
                    <a:pt x="696" y="27"/>
                    <a:pt x="594" y="89"/>
                  </a:cubicBezTo>
                  <a:cubicBezTo>
                    <a:pt x="0" y="456"/>
                    <a:pt x="388" y="1278"/>
                    <a:pt x="946" y="1278"/>
                  </a:cubicBezTo>
                  <a:cubicBezTo>
                    <a:pt x="1047" y="1278"/>
                    <a:pt x="1153" y="1251"/>
                    <a:pt x="1261" y="1190"/>
                  </a:cubicBezTo>
                  <a:cubicBezTo>
                    <a:pt x="1826" y="822"/>
                    <a:pt x="1434" y="1"/>
                    <a:pt x="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2035150" y="4147875"/>
              <a:ext cx="47050" cy="31950"/>
            </a:xfrm>
            <a:custGeom>
              <a:avLst/>
              <a:gdLst/>
              <a:ahLst/>
              <a:cxnLst/>
              <a:rect l="l" t="t" r="r" b="b"/>
              <a:pathLst>
                <a:path w="1882" h="1278" extrusionOk="0">
                  <a:moveTo>
                    <a:pt x="921" y="1"/>
                  </a:moveTo>
                  <a:cubicBezTo>
                    <a:pt x="816" y="1"/>
                    <a:pt x="706" y="27"/>
                    <a:pt x="593" y="89"/>
                  </a:cubicBezTo>
                  <a:cubicBezTo>
                    <a:pt x="0" y="456"/>
                    <a:pt x="388" y="1278"/>
                    <a:pt x="946" y="1278"/>
                  </a:cubicBezTo>
                  <a:cubicBezTo>
                    <a:pt x="1047" y="1278"/>
                    <a:pt x="1153" y="1251"/>
                    <a:pt x="1260" y="1189"/>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2939900" y="3346200"/>
              <a:ext cx="45600" cy="32175"/>
            </a:xfrm>
            <a:custGeom>
              <a:avLst/>
              <a:gdLst/>
              <a:ahLst/>
              <a:cxnLst/>
              <a:rect l="l" t="t" r="r" b="b"/>
              <a:pathLst>
                <a:path w="1824" h="1287" extrusionOk="0">
                  <a:moveTo>
                    <a:pt x="910" y="0"/>
                  </a:moveTo>
                  <a:cubicBezTo>
                    <a:pt x="809" y="0"/>
                    <a:pt x="702" y="30"/>
                    <a:pt x="596" y="99"/>
                  </a:cubicBezTo>
                  <a:cubicBezTo>
                    <a:pt x="0" y="440"/>
                    <a:pt x="393" y="1286"/>
                    <a:pt x="955" y="1286"/>
                  </a:cubicBezTo>
                  <a:cubicBezTo>
                    <a:pt x="1054" y="1286"/>
                    <a:pt x="1158" y="1260"/>
                    <a:pt x="1263" y="1200"/>
                  </a:cubicBezTo>
                  <a:cubicBezTo>
                    <a:pt x="1824" y="836"/>
                    <a:pt x="1442"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802600" y="4086000"/>
              <a:ext cx="75225" cy="53075"/>
            </a:xfrm>
            <a:custGeom>
              <a:avLst/>
              <a:gdLst/>
              <a:ahLst/>
              <a:cxnLst/>
              <a:rect l="l" t="t" r="r" b="b"/>
              <a:pathLst>
                <a:path w="3009" h="2123" extrusionOk="0">
                  <a:moveTo>
                    <a:pt x="1500" y="1"/>
                  </a:moveTo>
                  <a:cubicBezTo>
                    <a:pt x="1327" y="1"/>
                    <a:pt x="1142" y="50"/>
                    <a:pt x="956" y="162"/>
                  </a:cubicBezTo>
                  <a:cubicBezTo>
                    <a:pt x="1" y="752"/>
                    <a:pt x="606" y="2122"/>
                    <a:pt x="1519" y="2122"/>
                  </a:cubicBezTo>
                  <a:cubicBezTo>
                    <a:pt x="1690" y="2122"/>
                    <a:pt x="1872" y="2074"/>
                    <a:pt x="2056" y="1963"/>
                  </a:cubicBezTo>
                  <a:cubicBezTo>
                    <a:pt x="3009" y="1347"/>
                    <a:pt x="2408"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1898875" y="4183450"/>
              <a:ext cx="46575" cy="32100"/>
            </a:xfrm>
            <a:custGeom>
              <a:avLst/>
              <a:gdLst/>
              <a:ahLst/>
              <a:cxnLst/>
              <a:rect l="l" t="t" r="r" b="b"/>
              <a:pathLst>
                <a:path w="1863" h="1284" extrusionOk="0">
                  <a:moveTo>
                    <a:pt x="935" y="1"/>
                  </a:moveTo>
                  <a:cubicBezTo>
                    <a:pt x="830" y="1"/>
                    <a:pt x="719" y="31"/>
                    <a:pt x="607" y="100"/>
                  </a:cubicBezTo>
                  <a:cubicBezTo>
                    <a:pt x="0" y="486"/>
                    <a:pt x="351" y="1283"/>
                    <a:pt x="906" y="1283"/>
                  </a:cubicBezTo>
                  <a:cubicBezTo>
                    <a:pt x="1022" y="1283"/>
                    <a:pt x="1147" y="1248"/>
                    <a:pt x="1274" y="1167"/>
                  </a:cubicBezTo>
                  <a:cubicBezTo>
                    <a:pt x="1863" y="831"/>
                    <a:pt x="1486"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2812475" y="3696725"/>
              <a:ext cx="47075" cy="31950"/>
            </a:xfrm>
            <a:custGeom>
              <a:avLst/>
              <a:gdLst/>
              <a:ahLst/>
              <a:cxnLst/>
              <a:rect l="l" t="t" r="r" b="b"/>
              <a:pathLst>
                <a:path w="1883" h="1278" extrusionOk="0">
                  <a:moveTo>
                    <a:pt x="937" y="0"/>
                  </a:moveTo>
                  <a:cubicBezTo>
                    <a:pt x="836" y="0"/>
                    <a:pt x="730" y="27"/>
                    <a:pt x="622" y="88"/>
                  </a:cubicBezTo>
                  <a:cubicBezTo>
                    <a:pt x="1" y="456"/>
                    <a:pt x="408" y="1277"/>
                    <a:pt x="973" y="1277"/>
                  </a:cubicBezTo>
                  <a:cubicBezTo>
                    <a:pt x="1075" y="1277"/>
                    <a:pt x="1182" y="1251"/>
                    <a:pt x="1290" y="1189"/>
                  </a:cubicBezTo>
                  <a:cubicBezTo>
                    <a:pt x="1883" y="822"/>
                    <a:pt x="149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3024000" y="3617850"/>
              <a:ext cx="122600" cy="114400"/>
            </a:xfrm>
            <a:custGeom>
              <a:avLst/>
              <a:gdLst/>
              <a:ahLst/>
              <a:cxnLst/>
              <a:rect l="l" t="t" r="r" b="b"/>
              <a:pathLst>
                <a:path w="4904" h="4576" extrusionOk="0">
                  <a:moveTo>
                    <a:pt x="1466" y="0"/>
                  </a:moveTo>
                  <a:cubicBezTo>
                    <a:pt x="1240" y="0"/>
                    <a:pt x="1043" y="193"/>
                    <a:pt x="1068" y="441"/>
                  </a:cubicBezTo>
                  <a:lnTo>
                    <a:pt x="1168" y="1375"/>
                  </a:lnTo>
                  <a:cubicBezTo>
                    <a:pt x="1168" y="1542"/>
                    <a:pt x="1068" y="1676"/>
                    <a:pt x="1001" y="1742"/>
                  </a:cubicBezTo>
                  <a:lnTo>
                    <a:pt x="301" y="2309"/>
                  </a:lnTo>
                  <a:cubicBezTo>
                    <a:pt x="0" y="2543"/>
                    <a:pt x="134" y="2943"/>
                    <a:pt x="467" y="3043"/>
                  </a:cubicBezTo>
                  <a:lnTo>
                    <a:pt x="1335" y="3243"/>
                  </a:lnTo>
                  <a:cubicBezTo>
                    <a:pt x="1435" y="3277"/>
                    <a:pt x="1568" y="3377"/>
                    <a:pt x="1635" y="3510"/>
                  </a:cubicBezTo>
                  <a:lnTo>
                    <a:pt x="1968" y="4344"/>
                  </a:lnTo>
                  <a:cubicBezTo>
                    <a:pt x="2023" y="4489"/>
                    <a:pt x="2186" y="4575"/>
                    <a:pt x="2350" y="4575"/>
                  </a:cubicBezTo>
                  <a:cubicBezTo>
                    <a:pt x="2488" y="4575"/>
                    <a:pt x="2626" y="4515"/>
                    <a:pt x="2702" y="4378"/>
                  </a:cubicBezTo>
                  <a:lnTo>
                    <a:pt x="3169" y="3577"/>
                  </a:lnTo>
                  <a:cubicBezTo>
                    <a:pt x="3236" y="3444"/>
                    <a:pt x="3369" y="3377"/>
                    <a:pt x="3503" y="3377"/>
                  </a:cubicBezTo>
                  <a:lnTo>
                    <a:pt x="4404" y="3344"/>
                  </a:lnTo>
                  <a:cubicBezTo>
                    <a:pt x="4737" y="3277"/>
                    <a:pt x="4904" y="2877"/>
                    <a:pt x="4704" y="2610"/>
                  </a:cubicBezTo>
                  <a:lnTo>
                    <a:pt x="4137" y="2009"/>
                  </a:lnTo>
                  <a:cubicBezTo>
                    <a:pt x="4037" y="1909"/>
                    <a:pt x="4003" y="1742"/>
                    <a:pt x="4037" y="1609"/>
                  </a:cubicBezTo>
                  <a:lnTo>
                    <a:pt x="4237" y="742"/>
                  </a:lnTo>
                  <a:cubicBezTo>
                    <a:pt x="4348" y="464"/>
                    <a:pt x="4135" y="209"/>
                    <a:pt x="3868" y="209"/>
                  </a:cubicBezTo>
                  <a:cubicBezTo>
                    <a:pt x="3814" y="209"/>
                    <a:pt x="3759" y="219"/>
                    <a:pt x="3703" y="241"/>
                  </a:cubicBezTo>
                  <a:lnTo>
                    <a:pt x="2869" y="608"/>
                  </a:lnTo>
                  <a:cubicBezTo>
                    <a:pt x="2809" y="638"/>
                    <a:pt x="2756" y="655"/>
                    <a:pt x="2703" y="655"/>
                  </a:cubicBezTo>
                  <a:cubicBezTo>
                    <a:pt x="2639" y="655"/>
                    <a:pt x="2576" y="630"/>
                    <a:pt x="2502" y="575"/>
                  </a:cubicBezTo>
                  <a:lnTo>
                    <a:pt x="1702" y="74"/>
                  </a:lnTo>
                  <a:cubicBezTo>
                    <a:pt x="1625" y="23"/>
                    <a:pt x="1544"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3132725" y="3824200"/>
              <a:ext cx="76000" cy="53000"/>
            </a:xfrm>
            <a:custGeom>
              <a:avLst/>
              <a:gdLst/>
              <a:ahLst/>
              <a:cxnLst/>
              <a:rect l="l" t="t" r="r" b="b"/>
              <a:pathLst>
                <a:path w="3040" h="2120" extrusionOk="0">
                  <a:moveTo>
                    <a:pt x="1495" y="1"/>
                  </a:moveTo>
                  <a:cubicBezTo>
                    <a:pt x="1322" y="1"/>
                    <a:pt x="1140" y="49"/>
                    <a:pt x="955" y="160"/>
                  </a:cubicBezTo>
                  <a:cubicBezTo>
                    <a:pt x="0" y="750"/>
                    <a:pt x="606" y="2120"/>
                    <a:pt x="1518" y="2120"/>
                  </a:cubicBezTo>
                  <a:cubicBezTo>
                    <a:pt x="1690" y="2120"/>
                    <a:pt x="1872" y="2072"/>
                    <a:pt x="2056" y="1961"/>
                  </a:cubicBezTo>
                  <a:cubicBezTo>
                    <a:pt x="3039" y="1371"/>
                    <a:pt x="2414"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1943525" y="4032500"/>
              <a:ext cx="45425" cy="31700"/>
            </a:xfrm>
            <a:custGeom>
              <a:avLst/>
              <a:gdLst/>
              <a:ahLst/>
              <a:cxnLst/>
              <a:rect l="l" t="t" r="r" b="b"/>
              <a:pathLst>
                <a:path w="1817" h="1268" extrusionOk="0">
                  <a:moveTo>
                    <a:pt x="926" y="1"/>
                  </a:moveTo>
                  <a:cubicBezTo>
                    <a:pt x="820" y="1"/>
                    <a:pt x="706" y="31"/>
                    <a:pt x="589" y="100"/>
                  </a:cubicBezTo>
                  <a:cubicBezTo>
                    <a:pt x="0" y="437"/>
                    <a:pt x="377" y="1267"/>
                    <a:pt x="928" y="1267"/>
                  </a:cubicBezTo>
                  <a:cubicBezTo>
                    <a:pt x="1033" y="1267"/>
                    <a:pt x="1144" y="1237"/>
                    <a:pt x="1256" y="1168"/>
                  </a:cubicBezTo>
                  <a:cubicBezTo>
                    <a:pt x="1817" y="832"/>
                    <a:pt x="148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806675" y="3538675"/>
              <a:ext cx="75800" cy="52850"/>
            </a:xfrm>
            <a:custGeom>
              <a:avLst/>
              <a:gdLst/>
              <a:ahLst/>
              <a:cxnLst/>
              <a:rect l="l" t="t" r="r" b="b"/>
              <a:pathLst>
                <a:path w="3032" h="2114" extrusionOk="0">
                  <a:moveTo>
                    <a:pt x="1483" y="0"/>
                  </a:moveTo>
                  <a:cubicBezTo>
                    <a:pt x="1303" y="0"/>
                    <a:pt x="1113" y="52"/>
                    <a:pt x="921" y="173"/>
                  </a:cubicBezTo>
                  <a:cubicBezTo>
                    <a:pt x="1" y="758"/>
                    <a:pt x="596" y="2113"/>
                    <a:pt x="1498" y="2113"/>
                  </a:cubicBezTo>
                  <a:cubicBezTo>
                    <a:pt x="1675" y="2113"/>
                    <a:pt x="1864" y="2061"/>
                    <a:pt x="2055" y="1941"/>
                  </a:cubicBezTo>
                  <a:cubicBezTo>
                    <a:pt x="3031" y="1355"/>
                    <a:pt x="2399" y="0"/>
                    <a:pt x="1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2069150" y="3795950"/>
              <a:ext cx="143450" cy="136300"/>
            </a:xfrm>
            <a:custGeom>
              <a:avLst/>
              <a:gdLst/>
              <a:ahLst/>
              <a:cxnLst/>
              <a:rect l="l" t="t" r="r" b="b"/>
              <a:pathLst>
                <a:path w="5738" h="5452" extrusionOk="0">
                  <a:moveTo>
                    <a:pt x="4032" y="1"/>
                  </a:moveTo>
                  <a:cubicBezTo>
                    <a:pt x="3953" y="1"/>
                    <a:pt x="3873" y="27"/>
                    <a:pt x="3803" y="89"/>
                  </a:cubicBezTo>
                  <a:lnTo>
                    <a:pt x="2802" y="756"/>
                  </a:lnTo>
                  <a:cubicBezTo>
                    <a:pt x="2724" y="795"/>
                    <a:pt x="2646" y="811"/>
                    <a:pt x="2568" y="811"/>
                  </a:cubicBezTo>
                  <a:cubicBezTo>
                    <a:pt x="2513" y="811"/>
                    <a:pt x="2457" y="803"/>
                    <a:pt x="2402" y="789"/>
                  </a:cubicBezTo>
                  <a:lnTo>
                    <a:pt x="1301" y="322"/>
                  </a:lnTo>
                  <a:cubicBezTo>
                    <a:pt x="1251" y="300"/>
                    <a:pt x="1200" y="290"/>
                    <a:pt x="1150" y="290"/>
                  </a:cubicBezTo>
                  <a:cubicBezTo>
                    <a:pt x="901" y="290"/>
                    <a:pt x="679" y="545"/>
                    <a:pt x="734" y="823"/>
                  </a:cubicBezTo>
                  <a:lnTo>
                    <a:pt x="1068" y="1990"/>
                  </a:lnTo>
                  <a:cubicBezTo>
                    <a:pt x="1101" y="2124"/>
                    <a:pt x="1068" y="2291"/>
                    <a:pt x="1001" y="2357"/>
                  </a:cubicBezTo>
                  <a:lnTo>
                    <a:pt x="234" y="3291"/>
                  </a:lnTo>
                  <a:cubicBezTo>
                    <a:pt x="0" y="3525"/>
                    <a:pt x="201" y="3958"/>
                    <a:pt x="534" y="3958"/>
                  </a:cubicBezTo>
                  <a:lnTo>
                    <a:pt x="1735" y="3992"/>
                  </a:lnTo>
                  <a:cubicBezTo>
                    <a:pt x="1868" y="4058"/>
                    <a:pt x="2002" y="4092"/>
                    <a:pt x="2069" y="4225"/>
                  </a:cubicBezTo>
                  <a:lnTo>
                    <a:pt x="2702" y="5259"/>
                  </a:lnTo>
                  <a:cubicBezTo>
                    <a:pt x="2789" y="5390"/>
                    <a:pt x="2921" y="5451"/>
                    <a:pt x="3052" y="5451"/>
                  </a:cubicBezTo>
                  <a:cubicBezTo>
                    <a:pt x="3223" y="5451"/>
                    <a:pt x="3394" y="5348"/>
                    <a:pt x="3470" y="5159"/>
                  </a:cubicBezTo>
                  <a:lnTo>
                    <a:pt x="3870" y="4058"/>
                  </a:lnTo>
                  <a:cubicBezTo>
                    <a:pt x="3903" y="3925"/>
                    <a:pt x="4037" y="3825"/>
                    <a:pt x="4170" y="3792"/>
                  </a:cubicBezTo>
                  <a:lnTo>
                    <a:pt x="5338" y="3491"/>
                  </a:lnTo>
                  <a:cubicBezTo>
                    <a:pt x="5671" y="3425"/>
                    <a:pt x="5738" y="2991"/>
                    <a:pt x="5504" y="2758"/>
                  </a:cubicBezTo>
                  <a:lnTo>
                    <a:pt x="4537" y="1990"/>
                  </a:lnTo>
                  <a:cubicBezTo>
                    <a:pt x="4404" y="1924"/>
                    <a:pt x="4370" y="1790"/>
                    <a:pt x="4370" y="1657"/>
                  </a:cubicBezTo>
                  <a:lnTo>
                    <a:pt x="4470" y="456"/>
                  </a:lnTo>
                  <a:cubicBezTo>
                    <a:pt x="4470" y="210"/>
                    <a:pt x="4253" y="1"/>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34"/>
          <p:cNvGrpSpPr/>
          <p:nvPr/>
        </p:nvGrpSpPr>
        <p:grpSpPr>
          <a:xfrm>
            <a:off x="218925" y="218900"/>
            <a:ext cx="1790400" cy="439300"/>
            <a:chOff x="4748850" y="1197975"/>
            <a:chExt cx="1790400" cy="439300"/>
          </a:xfrm>
        </p:grpSpPr>
        <p:sp>
          <p:nvSpPr>
            <p:cNvPr id="1021" name="Google Shape;1021;p34"/>
            <p:cNvSpPr/>
            <p:nvPr/>
          </p:nvSpPr>
          <p:spPr>
            <a:xfrm>
              <a:off x="4903150" y="1489525"/>
              <a:ext cx="45250" cy="32025"/>
            </a:xfrm>
            <a:custGeom>
              <a:avLst/>
              <a:gdLst/>
              <a:ahLst/>
              <a:cxnLst/>
              <a:rect l="l" t="t" r="r" b="b"/>
              <a:pathLst>
                <a:path w="1810" h="1281" extrusionOk="0">
                  <a:moveTo>
                    <a:pt x="921" y="0"/>
                  </a:moveTo>
                  <a:cubicBezTo>
                    <a:pt x="814" y="0"/>
                    <a:pt x="701" y="34"/>
                    <a:pt x="588" y="113"/>
                  </a:cubicBezTo>
                  <a:cubicBezTo>
                    <a:pt x="0" y="450"/>
                    <a:pt x="377" y="1280"/>
                    <a:pt x="928" y="1280"/>
                  </a:cubicBezTo>
                  <a:cubicBezTo>
                    <a:pt x="1032" y="1280"/>
                    <a:pt x="1144" y="1250"/>
                    <a:pt x="1256" y="1181"/>
                  </a:cubicBezTo>
                  <a:cubicBezTo>
                    <a:pt x="1810" y="820"/>
                    <a:pt x="1443" y="0"/>
                    <a:pt x="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337050" y="1424575"/>
              <a:ext cx="46375" cy="31950"/>
            </a:xfrm>
            <a:custGeom>
              <a:avLst/>
              <a:gdLst/>
              <a:ahLst/>
              <a:cxnLst/>
              <a:rect l="l" t="t" r="r" b="b"/>
              <a:pathLst>
                <a:path w="1855" h="1278" extrusionOk="0">
                  <a:moveTo>
                    <a:pt x="909" y="0"/>
                  </a:moveTo>
                  <a:cubicBezTo>
                    <a:pt x="808" y="0"/>
                    <a:pt x="702" y="27"/>
                    <a:pt x="594" y="89"/>
                  </a:cubicBezTo>
                  <a:cubicBezTo>
                    <a:pt x="1" y="456"/>
                    <a:pt x="389" y="1278"/>
                    <a:pt x="947" y="1278"/>
                  </a:cubicBezTo>
                  <a:cubicBezTo>
                    <a:pt x="1048" y="1278"/>
                    <a:pt x="1154" y="1251"/>
                    <a:pt x="1261" y="1189"/>
                  </a:cubicBezTo>
                  <a:cubicBezTo>
                    <a:pt x="1855"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435600" y="1496975"/>
              <a:ext cx="76775" cy="53050"/>
            </a:xfrm>
            <a:custGeom>
              <a:avLst/>
              <a:gdLst/>
              <a:ahLst/>
              <a:cxnLst/>
              <a:rect l="l" t="t" r="r" b="b"/>
              <a:pathLst>
                <a:path w="3071" h="2122" extrusionOk="0">
                  <a:moveTo>
                    <a:pt x="1504" y="0"/>
                  </a:moveTo>
                  <a:cubicBezTo>
                    <a:pt x="1328" y="0"/>
                    <a:pt x="1142" y="49"/>
                    <a:pt x="955" y="161"/>
                  </a:cubicBezTo>
                  <a:cubicBezTo>
                    <a:pt x="0" y="751"/>
                    <a:pt x="630" y="2122"/>
                    <a:pt x="1550" y="2122"/>
                  </a:cubicBezTo>
                  <a:cubicBezTo>
                    <a:pt x="1722" y="2122"/>
                    <a:pt x="1905" y="2073"/>
                    <a:pt x="2089" y="1963"/>
                  </a:cubicBezTo>
                  <a:cubicBezTo>
                    <a:pt x="3070" y="1346"/>
                    <a:pt x="2427" y="0"/>
                    <a:pt x="1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492175" y="1329500"/>
              <a:ext cx="47075" cy="31950"/>
            </a:xfrm>
            <a:custGeom>
              <a:avLst/>
              <a:gdLst/>
              <a:ahLst/>
              <a:cxnLst/>
              <a:rect l="l" t="t" r="r" b="b"/>
              <a:pathLst>
                <a:path w="1883" h="1278" extrusionOk="0">
                  <a:moveTo>
                    <a:pt x="921" y="1"/>
                  </a:moveTo>
                  <a:cubicBezTo>
                    <a:pt x="817" y="1"/>
                    <a:pt x="706" y="28"/>
                    <a:pt x="594" y="89"/>
                  </a:cubicBezTo>
                  <a:cubicBezTo>
                    <a:pt x="0" y="456"/>
                    <a:pt x="388" y="1278"/>
                    <a:pt x="946" y="1278"/>
                  </a:cubicBezTo>
                  <a:cubicBezTo>
                    <a:pt x="1047" y="1278"/>
                    <a:pt x="1154" y="1251"/>
                    <a:pt x="1261" y="1190"/>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4821725" y="1401450"/>
              <a:ext cx="46650" cy="32050"/>
            </a:xfrm>
            <a:custGeom>
              <a:avLst/>
              <a:gdLst/>
              <a:ahLst/>
              <a:cxnLst/>
              <a:rect l="l" t="t" r="r" b="b"/>
              <a:pathLst>
                <a:path w="1866" h="1282" extrusionOk="0">
                  <a:moveTo>
                    <a:pt x="938" y="1"/>
                  </a:moveTo>
                  <a:cubicBezTo>
                    <a:pt x="833" y="1"/>
                    <a:pt x="722" y="31"/>
                    <a:pt x="610" y="100"/>
                  </a:cubicBezTo>
                  <a:cubicBezTo>
                    <a:pt x="0" y="461"/>
                    <a:pt x="357" y="1281"/>
                    <a:pt x="916" y="1281"/>
                  </a:cubicBezTo>
                  <a:cubicBezTo>
                    <a:pt x="1030" y="1281"/>
                    <a:pt x="1153" y="1247"/>
                    <a:pt x="1277" y="1168"/>
                  </a:cubicBezTo>
                  <a:cubicBezTo>
                    <a:pt x="1865" y="832"/>
                    <a:pt x="1489"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4887600" y="1320400"/>
              <a:ext cx="75650" cy="52850"/>
            </a:xfrm>
            <a:custGeom>
              <a:avLst/>
              <a:gdLst/>
              <a:ahLst/>
              <a:cxnLst/>
              <a:rect l="l" t="t" r="r" b="b"/>
              <a:pathLst>
                <a:path w="3026" h="2114" extrusionOk="0">
                  <a:moveTo>
                    <a:pt x="1534" y="1"/>
                  </a:moveTo>
                  <a:cubicBezTo>
                    <a:pt x="1357" y="1"/>
                    <a:pt x="1168" y="53"/>
                    <a:pt x="977" y="173"/>
                  </a:cubicBezTo>
                  <a:cubicBezTo>
                    <a:pt x="1" y="759"/>
                    <a:pt x="610" y="2114"/>
                    <a:pt x="1518" y="2114"/>
                  </a:cubicBezTo>
                  <a:cubicBezTo>
                    <a:pt x="1697" y="2114"/>
                    <a:pt x="1886" y="2062"/>
                    <a:pt x="2078" y="1941"/>
                  </a:cubicBezTo>
                  <a:cubicBezTo>
                    <a:pt x="3026" y="1356"/>
                    <a:pt x="2435"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5144975" y="1298050"/>
              <a:ext cx="46125" cy="31675"/>
            </a:xfrm>
            <a:custGeom>
              <a:avLst/>
              <a:gdLst/>
              <a:ahLst/>
              <a:cxnLst/>
              <a:rect l="l" t="t" r="r" b="b"/>
              <a:pathLst>
                <a:path w="1845" h="1267" extrusionOk="0">
                  <a:moveTo>
                    <a:pt x="917" y="1"/>
                  </a:moveTo>
                  <a:cubicBezTo>
                    <a:pt x="812" y="1"/>
                    <a:pt x="701" y="31"/>
                    <a:pt x="589" y="100"/>
                  </a:cubicBezTo>
                  <a:cubicBezTo>
                    <a:pt x="1" y="436"/>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5025850" y="1227175"/>
              <a:ext cx="46125" cy="31675"/>
            </a:xfrm>
            <a:custGeom>
              <a:avLst/>
              <a:gdLst/>
              <a:ahLst/>
              <a:cxnLst/>
              <a:rect l="l" t="t" r="r" b="b"/>
              <a:pathLst>
                <a:path w="1845" h="1267" extrusionOk="0">
                  <a:moveTo>
                    <a:pt x="932" y="0"/>
                  </a:moveTo>
                  <a:cubicBezTo>
                    <a:pt x="831" y="0"/>
                    <a:pt x="724" y="30"/>
                    <a:pt x="617" y="100"/>
                  </a:cubicBezTo>
                  <a:cubicBezTo>
                    <a:pt x="1" y="436"/>
                    <a:pt x="373" y="1267"/>
                    <a:pt x="943" y="1267"/>
                  </a:cubicBezTo>
                  <a:cubicBezTo>
                    <a:pt x="1051" y="1267"/>
                    <a:pt x="1167" y="1237"/>
                    <a:pt x="1284" y="1167"/>
                  </a:cubicBezTo>
                  <a:cubicBezTo>
                    <a:pt x="1845" y="831"/>
                    <a:pt x="1464"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4748850" y="1197975"/>
              <a:ext cx="46150" cy="31700"/>
            </a:xfrm>
            <a:custGeom>
              <a:avLst/>
              <a:gdLst/>
              <a:ahLst/>
              <a:cxnLst/>
              <a:rect l="l" t="t" r="r" b="b"/>
              <a:pathLst>
                <a:path w="1846" h="1268" extrusionOk="0">
                  <a:moveTo>
                    <a:pt x="917" y="1"/>
                  </a:moveTo>
                  <a:cubicBezTo>
                    <a:pt x="813" y="1"/>
                    <a:pt x="701" y="31"/>
                    <a:pt x="589" y="100"/>
                  </a:cubicBezTo>
                  <a:cubicBezTo>
                    <a:pt x="1" y="436"/>
                    <a:pt x="378" y="1267"/>
                    <a:pt x="928" y="1267"/>
                  </a:cubicBezTo>
                  <a:cubicBezTo>
                    <a:pt x="1033" y="1267"/>
                    <a:pt x="1145" y="1237"/>
                    <a:pt x="1257"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5062300" y="1583650"/>
              <a:ext cx="75850" cy="53625"/>
            </a:xfrm>
            <a:custGeom>
              <a:avLst/>
              <a:gdLst/>
              <a:ahLst/>
              <a:cxnLst/>
              <a:rect l="l" t="t" r="r" b="b"/>
              <a:pathLst>
                <a:path w="3034" h="2145" extrusionOk="0">
                  <a:moveTo>
                    <a:pt x="1500" y="0"/>
                  </a:moveTo>
                  <a:cubicBezTo>
                    <a:pt x="1317" y="0"/>
                    <a:pt x="1123" y="56"/>
                    <a:pt x="927" y="184"/>
                  </a:cubicBezTo>
                  <a:cubicBezTo>
                    <a:pt x="0" y="774"/>
                    <a:pt x="611" y="2144"/>
                    <a:pt x="1524" y="2144"/>
                  </a:cubicBezTo>
                  <a:cubicBezTo>
                    <a:pt x="1695" y="2144"/>
                    <a:pt x="1877" y="2096"/>
                    <a:pt x="2061" y="1986"/>
                  </a:cubicBezTo>
                  <a:cubicBezTo>
                    <a:pt x="3034" y="1375"/>
                    <a:pt x="2410"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3"/>
          <p:cNvGrpSpPr/>
          <p:nvPr/>
        </p:nvGrpSpPr>
        <p:grpSpPr>
          <a:xfrm>
            <a:off x="-802875" y="3085738"/>
            <a:ext cx="11261846" cy="2450983"/>
            <a:chOff x="-802875" y="3085738"/>
            <a:chExt cx="11261846" cy="2450983"/>
          </a:xfrm>
        </p:grpSpPr>
        <p:sp>
          <p:nvSpPr>
            <p:cNvPr id="42" name="Google Shape;42;p3"/>
            <p:cNvSpPr/>
            <p:nvPr/>
          </p:nvSpPr>
          <p:spPr>
            <a:xfrm>
              <a:off x="4128025" y="3085738"/>
              <a:ext cx="4826571" cy="2096258"/>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02875" y="3124200"/>
              <a:ext cx="11261846" cy="2019319"/>
            </a:xfrm>
            <a:custGeom>
              <a:avLst/>
              <a:gdLst/>
              <a:ahLst/>
              <a:cxnLst/>
              <a:rect l="l" t="t" r="r" b="b"/>
              <a:pathLst>
                <a:path w="383382" h="68591" extrusionOk="0">
                  <a:moveTo>
                    <a:pt x="2161" y="1"/>
                  </a:moveTo>
                  <a:cubicBezTo>
                    <a:pt x="1438" y="1"/>
                    <a:pt x="715" y="56"/>
                    <a:pt x="1" y="170"/>
                  </a:cubicBezTo>
                  <a:lnTo>
                    <a:pt x="1" y="68591"/>
                  </a:lnTo>
                  <a:lnTo>
                    <a:pt x="383382" y="68591"/>
                  </a:lnTo>
                  <a:lnTo>
                    <a:pt x="383382" y="170"/>
                  </a:lnTo>
                  <a:cubicBezTo>
                    <a:pt x="382689" y="65"/>
                    <a:pt x="381989" y="13"/>
                    <a:pt x="381288" y="13"/>
                  </a:cubicBezTo>
                  <a:cubicBezTo>
                    <a:pt x="377561" y="13"/>
                    <a:pt x="373824" y="1477"/>
                    <a:pt x="371163" y="4061"/>
                  </a:cubicBezTo>
                  <a:cubicBezTo>
                    <a:pt x="367789" y="7374"/>
                    <a:pt x="366269" y="12511"/>
                    <a:pt x="367272" y="17131"/>
                  </a:cubicBezTo>
                  <a:cubicBezTo>
                    <a:pt x="362895" y="17222"/>
                    <a:pt x="358640" y="19745"/>
                    <a:pt x="356512" y="23605"/>
                  </a:cubicBezTo>
                  <a:cubicBezTo>
                    <a:pt x="354385" y="27435"/>
                    <a:pt x="354445" y="32390"/>
                    <a:pt x="356695" y="36128"/>
                  </a:cubicBezTo>
                  <a:cubicBezTo>
                    <a:pt x="354820" y="35004"/>
                    <a:pt x="352642" y="34441"/>
                    <a:pt x="350463" y="34441"/>
                  </a:cubicBezTo>
                  <a:cubicBezTo>
                    <a:pt x="348227" y="34441"/>
                    <a:pt x="345990" y="35034"/>
                    <a:pt x="344080" y="36220"/>
                  </a:cubicBezTo>
                  <a:cubicBezTo>
                    <a:pt x="340311" y="38530"/>
                    <a:pt x="338001" y="42998"/>
                    <a:pt x="338305" y="47436"/>
                  </a:cubicBezTo>
                  <a:cubicBezTo>
                    <a:pt x="335984" y="46111"/>
                    <a:pt x="333352" y="45487"/>
                    <a:pt x="330706" y="45487"/>
                  </a:cubicBezTo>
                  <a:cubicBezTo>
                    <a:pt x="325036" y="45487"/>
                    <a:pt x="319301" y="48349"/>
                    <a:pt x="316420" y="53302"/>
                  </a:cubicBezTo>
                  <a:cubicBezTo>
                    <a:pt x="314445" y="48135"/>
                    <a:pt x="309916" y="44001"/>
                    <a:pt x="304596" y="42542"/>
                  </a:cubicBezTo>
                  <a:cubicBezTo>
                    <a:pt x="303142" y="42151"/>
                    <a:pt x="301638" y="41961"/>
                    <a:pt x="300132" y="41961"/>
                  </a:cubicBezTo>
                  <a:cubicBezTo>
                    <a:pt x="296130" y="41961"/>
                    <a:pt x="292117" y="43307"/>
                    <a:pt x="289003" y="45825"/>
                  </a:cubicBezTo>
                  <a:cubicBezTo>
                    <a:pt x="289854" y="40171"/>
                    <a:pt x="286936" y="34122"/>
                    <a:pt x="281952" y="31265"/>
                  </a:cubicBezTo>
                  <a:cubicBezTo>
                    <a:pt x="279835" y="30058"/>
                    <a:pt x="277403" y="29466"/>
                    <a:pt x="274962" y="29466"/>
                  </a:cubicBezTo>
                  <a:cubicBezTo>
                    <a:pt x="271689" y="29466"/>
                    <a:pt x="268401" y="30530"/>
                    <a:pt x="265842" y="32603"/>
                  </a:cubicBezTo>
                  <a:cubicBezTo>
                    <a:pt x="266663" y="27891"/>
                    <a:pt x="263562" y="22876"/>
                    <a:pt x="259003" y="21387"/>
                  </a:cubicBezTo>
                  <a:cubicBezTo>
                    <a:pt x="258087" y="21090"/>
                    <a:pt x="257132" y="20949"/>
                    <a:pt x="256173" y="20949"/>
                  </a:cubicBezTo>
                  <a:cubicBezTo>
                    <a:pt x="253597" y="20949"/>
                    <a:pt x="250999" y="21961"/>
                    <a:pt x="249094" y="23666"/>
                  </a:cubicBezTo>
                  <a:cubicBezTo>
                    <a:pt x="248212" y="24487"/>
                    <a:pt x="247452" y="25460"/>
                    <a:pt x="246936" y="26523"/>
                  </a:cubicBezTo>
                  <a:cubicBezTo>
                    <a:pt x="245489" y="22839"/>
                    <a:pt x="241593" y="20282"/>
                    <a:pt x="237644" y="20282"/>
                  </a:cubicBezTo>
                  <a:cubicBezTo>
                    <a:pt x="237194" y="20282"/>
                    <a:pt x="236744" y="20315"/>
                    <a:pt x="236297" y="20384"/>
                  </a:cubicBezTo>
                  <a:cubicBezTo>
                    <a:pt x="236054" y="20414"/>
                    <a:pt x="235811" y="20444"/>
                    <a:pt x="235568" y="20505"/>
                  </a:cubicBezTo>
                  <a:cubicBezTo>
                    <a:pt x="231495" y="21508"/>
                    <a:pt x="228242" y="25277"/>
                    <a:pt x="227969" y="29441"/>
                  </a:cubicBezTo>
                  <a:cubicBezTo>
                    <a:pt x="226240" y="28538"/>
                    <a:pt x="224296" y="28097"/>
                    <a:pt x="222348" y="28097"/>
                  </a:cubicBezTo>
                  <a:cubicBezTo>
                    <a:pt x="219774" y="28097"/>
                    <a:pt x="217191" y="28866"/>
                    <a:pt x="215081" y="30353"/>
                  </a:cubicBezTo>
                  <a:cubicBezTo>
                    <a:pt x="211403" y="32998"/>
                    <a:pt x="209397" y="37770"/>
                    <a:pt x="210066" y="42238"/>
                  </a:cubicBezTo>
                  <a:cubicBezTo>
                    <a:pt x="208640" y="41661"/>
                    <a:pt x="207136" y="41393"/>
                    <a:pt x="205628" y="41393"/>
                  </a:cubicBezTo>
                  <a:cubicBezTo>
                    <a:pt x="199350" y="41393"/>
                    <a:pt x="192992" y="46031"/>
                    <a:pt x="191889" y="52329"/>
                  </a:cubicBezTo>
                  <a:cubicBezTo>
                    <a:pt x="191889" y="52390"/>
                    <a:pt x="191828" y="52420"/>
                    <a:pt x="191828" y="52512"/>
                  </a:cubicBezTo>
                  <a:cubicBezTo>
                    <a:pt x="191798" y="52481"/>
                    <a:pt x="191737" y="52481"/>
                    <a:pt x="191676" y="52420"/>
                  </a:cubicBezTo>
                  <a:cubicBezTo>
                    <a:pt x="191646" y="52420"/>
                    <a:pt x="191585" y="52481"/>
                    <a:pt x="191524" y="52512"/>
                  </a:cubicBezTo>
                  <a:cubicBezTo>
                    <a:pt x="191524" y="52420"/>
                    <a:pt x="191494" y="52390"/>
                    <a:pt x="191494" y="52329"/>
                  </a:cubicBezTo>
                  <a:cubicBezTo>
                    <a:pt x="190394" y="46022"/>
                    <a:pt x="184045" y="41367"/>
                    <a:pt x="177775" y="41367"/>
                  </a:cubicBezTo>
                  <a:cubicBezTo>
                    <a:pt x="176249" y="41367"/>
                    <a:pt x="174727" y="41643"/>
                    <a:pt x="173287" y="42238"/>
                  </a:cubicBezTo>
                  <a:cubicBezTo>
                    <a:pt x="173986" y="37770"/>
                    <a:pt x="171980" y="32967"/>
                    <a:pt x="168272" y="30353"/>
                  </a:cubicBezTo>
                  <a:cubicBezTo>
                    <a:pt x="166186" y="28854"/>
                    <a:pt x="163621" y="28087"/>
                    <a:pt x="161059" y="28087"/>
                  </a:cubicBezTo>
                  <a:cubicBezTo>
                    <a:pt x="159104" y="28087"/>
                    <a:pt x="157151" y="28534"/>
                    <a:pt x="155414" y="29441"/>
                  </a:cubicBezTo>
                  <a:cubicBezTo>
                    <a:pt x="155141" y="25277"/>
                    <a:pt x="151858" y="21478"/>
                    <a:pt x="147815" y="20505"/>
                  </a:cubicBezTo>
                  <a:cubicBezTo>
                    <a:pt x="147572" y="20444"/>
                    <a:pt x="147299" y="20414"/>
                    <a:pt x="147086" y="20384"/>
                  </a:cubicBezTo>
                  <a:cubicBezTo>
                    <a:pt x="146619" y="20309"/>
                    <a:pt x="146149" y="20274"/>
                    <a:pt x="145681" y="20274"/>
                  </a:cubicBezTo>
                  <a:cubicBezTo>
                    <a:pt x="141728" y="20274"/>
                    <a:pt x="137860" y="22828"/>
                    <a:pt x="136447" y="26523"/>
                  </a:cubicBezTo>
                  <a:cubicBezTo>
                    <a:pt x="135900" y="25429"/>
                    <a:pt x="135140" y="24487"/>
                    <a:pt x="134289" y="23666"/>
                  </a:cubicBezTo>
                  <a:cubicBezTo>
                    <a:pt x="132362" y="21961"/>
                    <a:pt x="129774" y="20949"/>
                    <a:pt x="127194" y="20949"/>
                  </a:cubicBezTo>
                  <a:cubicBezTo>
                    <a:pt x="126233" y="20949"/>
                    <a:pt x="125274" y="21090"/>
                    <a:pt x="124350" y="21387"/>
                  </a:cubicBezTo>
                  <a:cubicBezTo>
                    <a:pt x="119790" y="22846"/>
                    <a:pt x="116720" y="27891"/>
                    <a:pt x="117511" y="32603"/>
                  </a:cubicBezTo>
                  <a:cubicBezTo>
                    <a:pt x="114975" y="30518"/>
                    <a:pt x="111705" y="29456"/>
                    <a:pt x="108437" y="29456"/>
                  </a:cubicBezTo>
                  <a:cubicBezTo>
                    <a:pt x="105986" y="29456"/>
                    <a:pt x="103537" y="30054"/>
                    <a:pt x="101401" y="31265"/>
                  </a:cubicBezTo>
                  <a:cubicBezTo>
                    <a:pt x="96447" y="34122"/>
                    <a:pt x="93498" y="40171"/>
                    <a:pt x="94380" y="45825"/>
                  </a:cubicBezTo>
                  <a:cubicBezTo>
                    <a:pt x="91266" y="43307"/>
                    <a:pt x="87237" y="41961"/>
                    <a:pt x="83226" y="41961"/>
                  </a:cubicBezTo>
                  <a:cubicBezTo>
                    <a:pt x="81717" y="41961"/>
                    <a:pt x="80211" y="42151"/>
                    <a:pt x="78756" y="42542"/>
                  </a:cubicBezTo>
                  <a:cubicBezTo>
                    <a:pt x="73437" y="44001"/>
                    <a:pt x="68878" y="48135"/>
                    <a:pt x="66963" y="53302"/>
                  </a:cubicBezTo>
                  <a:cubicBezTo>
                    <a:pt x="64082" y="48349"/>
                    <a:pt x="58347" y="45487"/>
                    <a:pt x="52677" y="45487"/>
                  </a:cubicBezTo>
                  <a:cubicBezTo>
                    <a:pt x="50031" y="45487"/>
                    <a:pt x="47399" y="46111"/>
                    <a:pt x="45078" y="47436"/>
                  </a:cubicBezTo>
                  <a:cubicBezTo>
                    <a:pt x="45382" y="42998"/>
                    <a:pt x="43041" y="38530"/>
                    <a:pt x="39303" y="36220"/>
                  </a:cubicBezTo>
                  <a:cubicBezTo>
                    <a:pt x="37387" y="35045"/>
                    <a:pt x="35141" y="34452"/>
                    <a:pt x="32897" y="34452"/>
                  </a:cubicBezTo>
                  <a:cubicBezTo>
                    <a:pt x="30726" y="34452"/>
                    <a:pt x="28557" y="35007"/>
                    <a:pt x="26688" y="36128"/>
                  </a:cubicBezTo>
                  <a:cubicBezTo>
                    <a:pt x="28907" y="32390"/>
                    <a:pt x="28998" y="27435"/>
                    <a:pt x="26871" y="23605"/>
                  </a:cubicBezTo>
                  <a:cubicBezTo>
                    <a:pt x="24743" y="19745"/>
                    <a:pt x="20488" y="17222"/>
                    <a:pt x="16111" y="17131"/>
                  </a:cubicBezTo>
                  <a:cubicBezTo>
                    <a:pt x="17114" y="12511"/>
                    <a:pt x="15594" y="7405"/>
                    <a:pt x="12190" y="4061"/>
                  </a:cubicBezTo>
                  <a:cubicBezTo>
                    <a:pt x="9570" y="1467"/>
                    <a:pt x="5865" y="1"/>
                    <a:pt x="2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387" y="3186925"/>
              <a:ext cx="9143792" cy="2349795"/>
            </a:xfrm>
            <a:custGeom>
              <a:avLst/>
              <a:gdLst/>
              <a:ahLst/>
              <a:cxnLst/>
              <a:rect l="l" t="t" r="r" b="b"/>
              <a:pathLst>
                <a:path w="303151" h="83526" extrusionOk="0">
                  <a:moveTo>
                    <a:pt x="2575" y="1"/>
                  </a:moveTo>
                  <a:cubicBezTo>
                    <a:pt x="1714" y="1"/>
                    <a:pt x="853" y="66"/>
                    <a:pt x="0" y="199"/>
                  </a:cubicBezTo>
                  <a:lnTo>
                    <a:pt x="0" y="83525"/>
                  </a:lnTo>
                  <a:lnTo>
                    <a:pt x="303150" y="83525"/>
                  </a:lnTo>
                  <a:lnTo>
                    <a:pt x="303150" y="19279"/>
                  </a:lnTo>
                  <a:cubicBezTo>
                    <a:pt x="302232" y="19141"/>
                    <a:pt x="301303" y="19073"/>
                    <a:pt x="300373" y="19073"/>
                  </a:cubicBezTo>
                  <a:cubicBezTo>
                    <a:pt x="296372" y="19073"/>
                    <a:pt x="292355" y="20339"/>
                    <a:pt x="289107" y="22749"/>
                  </a:cubicBezTo>
                  <a:cubicBezTo>
                    <a:pt x="283303" y="27085"/>
                    <a:pt x="280467" y="35091"/>
                    <a:pt x="282169" y="42162"/>
                  </a:cubicBezTo>
                  <a:cubicBezTo>
                    <a:pt x="271361" y="42596"/>
                    <a:pt x="262488" y="54071"/>
                    <a:pt x="264656" y="64679"/>
                  </a:cubicBezTo>
                  <a:cubicBezTo>
                    <a:pt x="259830" y="61391"/>
                    <a:pt x="254004" y="59735"/>
                    <a:pt x="248184" y="59735"/>
                  </a:cubicBezTo>
                  <a:cubicBezTo>
                    <a:pt x="242901" y="59735"/>
                    <a:pt x="237623" y="61099"/>
                    <a:pt x="233100" y="63845"/>
                  </a:cubicBezTo>
                  <a:cubicBezTo>
                    <a:pt x="231863" y="56073"/>
                    <a:pt x="224059" y="50318"/>
                    <a:pt x="216361" y="50318"/>
                  </a:cubicBezTo>
                  <a:cubicBezTo>
                    <a:pt x="214509" y="50318"/>
                    <a:pt x="212664" y="50651"/>
                    <a:pt x="210918" y="51369"/>
                  </a:cubicBezTo>
                  <a:cubicBezTo>
                    <a:pt x="211718" y="45898"/>
                    <a:pt x="209250" y="40094"/>
                    <a:pt x="204780" y="36892"/>
                  </a:cubicBezTo>
                  <a:cubicBezTo>
                    <a:pt x="202236" y="35083"/>
                    <a:pt x="199118" y="34158"/>
                    <a:pt x="196008" y="34158"/>
                  </a:cubicBezTo>
                  <a:cubicBezTo>
                    <a:pt x="193612" y="34158"/>
                    <a:pt x="191221" y="34707"/>
                    <a:pt x="189102" y="35825"/>
                  </a:cubicBezTo>
                  <a:cubicBezTo>
                    <a:pt x="188769" y="30421"/>
                    <a:pt x="184365" y="25651"/>
                    <a:pt x="179028" y="24817"/>
                  </a:cubicBezTo>
                  <a:cubicBezTo>
                    <a:pt x="178489" y="24736"/>
                    <a:pt x="177946" y="24697"/>
                    <a:pt x="177405" y="24697"/>
                  </a:cubicBezTo>
                  <a:cubicBezTo>
                    <a:pt x="172562" y="24697"/>
                    <a:pt x="167826" y="27821"/>
                    <a:pt x="166086" y="32322"/>
                  </a:cubicBezTo>
                  <a:cubicBezTo>
                    <a:pt x="164042" y="28155"/>
                    <a:pt x="159443" y="25508"/>
                    <a:pt x="154859" y="25508"/>
                  </a:cubicBezTo>
                  <a:cubicBezTo>
                    <a:pt x="153682" y="25508"/>
                    <a:pt x="152507" y="25683"/>
                    <a:pt x="151375" y="26051"/>
                  </a:cubicBezTo>
                  <a:cubicBezTo>
                    <a:pt x="145805" y="27852"/>
                    <a:pt x="142069" y="34023"/>
                    <a:pt x="143036" y="39727"/>
                  </a:cubicBezTo>
                  <a:cubicBezTo>
                    <a:pt x="139946" y="37210"/>
                    <a:pt x="135951" y="35914"/>
                    <a:pt x="131968" y="35914"/>
                  </a:cubicBezTo>
                  <a:cubicBezTo>
                    <a:pt x="128984" y="35914"/>
                    <a:pt x="126007" y="36641"/>
                    <a:pt x="123422" y="38126"/>
                  </a:cubicBezTo>
                  <a:cubicBezTo>
                    <a:pt x="117384" y="41562"/>
                    <a:pt x="113848" y="48967"/>
                    <a:pt x="114883" y="55839"/>
                  </a:cubicBezTo>
                  <a:cubicBezTo>
                    <a:pt x="111067" y="52772"/>
                    <a:pt x="106219" y="51156"/>
                    <a:pt x="101366" y="51156"/>
                  </a:cubicBezTo>
                  <a:cubicBezTo>
                    <a:pt x="99515" y="51156"/>
                    <a:pt x="97664" y="51391"/>
                    <a:pt x="95869" y="51869"/>
                  </a:cubicBezTo>
                  <a:cubicBezTo>
                    <a:pt x="89364" y="53604"/>
                    <a:pt x="83860" y="58608"/>
                    <a:pt x="81492" y="64912"/>
                  </a:cubicBezTo>
                  <a:cubicBezTo>
                    <a:pt x="77977" y="58909"/>
                    <a:pt x="70947" y="55404"/>
                    <a:pt x="64015" y="55404"/>
                  </a:cubicBezTo>
                  <a:cubicBezTo>
                    <a:pt x="60817" y="55404"/>
                    <a:pt x="57641" y="56150"/>
                    <a:pt x="54840" y="57740"/>
                  </a:cubicBezTo>
                  <a:cubicBezTo>
                    <a:pt x="55173" y="52370"/>
                    <a:pt x="52371" y="46899"/>
                    <a:pt x="47801" y="44064"/>
                  </a:cubicBezTo>
                  <a:cubicBezTo>
                    <a:pt x="45472" y="42629"/>
                    <a:pt x="42750" y="41912"/>
                    <a:pt x="40033" y="41912"/>
                  </a:cubicBezTo>
                  <a:cubicBezTo>
                    <a:pt x="37380" y="41912"/>
                    <a:pt x="34731" y="42596"/>
                    <a:pt x="32457" y="43964"/>
                  </a:cubicBezTo>
                  <a:cubicBezTo>
                    <a:pt x="35159" y="39394"/>
                    <a:pt x="35226" y="33389"/>
                    <a:pt x="32657" y="28719"/>
                  </a:cubicBezTo>
                  <a:cubicBezTo>
                    <a:pt x="30055" y="24083"/>
                    <a:pt x="24952" y="20981"/>
                    <a:pt x="19615" y="20881"/>
                  </a:cubicBezTo>
                  <a:cubicBezTo>
                    <a:pt x="20815" y="15210"/>
                    <a:pt x="18981" y="9005"/>
                    <a:pt x="14844" y="4969"/>
                  </a:cubicBezTo>
                  <a:cubicBezTo>
                    <a:pt x="11621" y="1802"/>
                    <a:pt x="7103" y="1"/>
                    <a:pt x="2575"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0" y="3560575"/>
              <a:ext cx="9867917" cy="1341409"/>
            </a:xfrm>
            <a:custGeom>
              <a:avLst/>
              <a:gdLst/>
              <a:ahLst/>
              <a:cxnLst/>
              <a:rect l="l" t="t" r="r" b="b"/>
              <a:pathLst>
                <a:path w="364567" h="52926" extrusionOk="0">
                  <a:moveTo>
                    <a:pt x="2244" y="0"/>
                  </a:moveTo>
                  <a:cubicBezTo>
                    <a:pt x="1496" y="0"/>
                    <a:pt x="745" y="53"/>
                    <a:pt x="0" y="159"/>
                  </a:cubicBezTo>
                  <a:lnTo>
                    <a:pt x="0" y="52926"/>
                  </a:lnTo>
                  <a:lnTo>
                    <a:pt x="364566" y="52926"/>
                  </a:lnTo>
                  <a:lnTo>
                    <a:pt x="364566" y="159"/>
                  </a:lnTo>
                  <a:cubicBezTo>
                    <a:pt x="363827" y="53"/>
                    <a:pt x="363079" y="0"/>
                    <a:pt x="362331" y="0"/>
                  </a:cubicBezTo>
                  <a:cubicBezTo>
                    <a:pt x="359022" y="0"/>
                    <a:pt x="355716" y="1033"/>
                    <a:pt x="353137" y="3016"/>
                  </a:cubicBezTo>
                  <a:cubicBezTo>
                    <a:pt x="348335" y="6603"/>
                    <a:pt x="346025" y="13138"/>
                    <a:pt x="347423" y="18974"/>
                  </a:cubicBezTo>
                  <a:cubicBezTo>
                    <a:pt x="338547" y="19339"/>
                    <a:pt x="331253" y="28762"/>
                    <a:pt x="333046" y="37455"/>
                  </a:cubicBezTo>
                  <a:cubicBezTo>
                    <a:pt x="329091" y="34775"/>
                    <a:pt x="324307" y="33418"/>
                    <a:pt x="319521" y="33418"/>
                  </a:cubicBezTo>
                  <a:cubicBezTo>
                    <a:pt x="315185" y="33418"/>
                    <a:pt x="310846" y="34532"/>
                    <a:pt x="307118" y="36786"/>
                  </a:cubicBezTo>
                  <a:cubicBezTo>
                    <a:pt x="306113" y="30388"/>
                    <a:pt x="299692" y="25651"/>
                    <a:pt x="293354" y="25651"/>
                  </a:cubicBezTo>
                  <a:cubicBezTo>
                    <a:pt x="291833" y="25651"/>
                    <a:pt x="290316" y="25924"/>
                    <a:pt x="288881" y="26512"/>
                  </a:cubicBezTo>
                  <a:cubicBezTo>
                    <a:pt x="289550" y="22044"/>
                    <a:pt x="287544" y="17242"/>
                    <a:pt x="283866" y="14628"/>
                  </a:cubicBezTo>
                  <a:cubicBezTo>
                    <a:pt x="281780" y="13128"/>
                    <a:pt x="279215" y="12361"/>
                    <a:pt x="276648" y="12361"/>
                  </a:cubicBezTo>
                  <a:cubicBezTo>
                    <a:pt x="274688" y="12361"/>
                    <a:pt x="272728" y="12808"/>
                    <a:pt x="270978" y="13716"/>
                  </a:cubicBezTo>
                  <a:cubicBezTo>
                    <a:pt x="270704" y="9308"/>
                    <a:pt x="267057" y="5357"/>
                    <a:pt x="262710" y="4688"/>
                  </a:cubicBezTo>
                  <a:cubicBezTo>
                    <a:pt x="262243" y="4614"/>
                    <a:pt x="261774" y="4578"/>
                    <a:pt x="261305" y="4578"/>
                  </a:cubicBezTo>
                  <a:cubicBezTo>
                    <a:pt x="257352" y="4578"/>
                    <a:pt x="253485" y="7132"/>
                    <a:pt x="252072" y="10828"/>
                  </a:cubicBezTo>
                  <a:cubicBezTo>
                    <a:pt x="251373" y="9460"/>
                    <a:pt x="250339" y="8275"/>
                    <a:pt x="249123" y="7363"/>
                  </a:cubicBezTo>
                  <a:cubicBezTo>
                    <a:pt x="247283" y="6036"/>
                    <a:pt x="245006" y="5267"/>
                    <a:pt x="242749" y="5267"/>
                  </a:cubicBezTo>
                  <a:cubicBezTo>
                    <a:pt x="241799" y="5267"/>
                    <a:pt x="240853" y="5403"/>
                    <a:pt x="239944" y="5691"/>
                  </a:cubicBezTo>
                  <a:cubicBezTo>
                    <a:pt x="235384" y="7150"/>
                    <a:pt x="232315" y="12196"/>
                    <a:pt x="233105" y="16907"/>
                  </a:cubicBezTo>
                  <a:cubicBezTo>
                    <a:pt x="230542" y="14844"/>
                    <a:pt x="227269" y="13761"/>
                    <a:pt x="224005" y="13761"/>
                  </a:cubicBezTo>
                  <a:cubicBezTo>
                    <a:pt x="222894" y="13761"/>
                    <a:pt x="221784" y="13887"/>
                    <a:pt x="220703" y="14141"/>
                  </a:cubicBezTo>
                  <a:cubicBezTo>
                    <a:pt x="219396" y="14445"/>
                    <a:pt x="218150" y="14901"/>
                    <a:pt x="216965" y="15570"/>
                  </a:cubicBezTo>
                  <a:cubicBezTo>
                    <a:pt x="215354" y="16482"/>
                    <a:pt x="213955" y="17698"/>
                    <a:pt x="212861" y="19187"/>
                  </a:cubicBezTo>
                  <a:cubicBezTo>
                    <a:pt x="210490" y="22257"/>
                    <a:pt x="209305" y="26299"/>
                    <a:pt x="209913" y="30129"/>
                  </a:cubicBezTo>
                  <a:cubicBezTo>
                    <a:pt x="208332" y="28883"/>
                    <a:pt x="206539" y="27880"/>
                    <a:pt x="204594" y="27242"/>
                  </a:cubicBezTo>
                  <a:cubicBezTo>
                    <a:pt x="202754" y="26629"/>
                    <a:pt x="200809" y="26311"/>
                    <a:pt x="198861" y="26311"/>
                  </a:cubicBezTo>
                  <a:cubicBezTo>
                    <a:pt x="197333" y="26311"/>
                    <a:pt x="195803" y="26507"/>
                    <a:pt x="194320" y="26907"/>
                  </a:cubicBezTo>
                  <a:cubicBezTo>
                    <a:pt x="189487" y="28184"/>
                    <a:pt x="185353" y="31679"/>
                    <a:pt x="183134" y="36178"/>
                  </a:cubicBezTo>
                  <a:cubicBezTo>
                    <a:pt x="182921" y="36634"/>
                    <a:pt x="182678" y="37120"/>
                    <a:pt x="182496" y="37607"/>
                  </a:cubicBezTo>
                  <a:cubicBezTo>
                    <a:pt x="182405" y="37485"/>
                    <a:pt x="182374" y="37424"/>
                    <a:pt x="182314" y="37303"/>
                  </a:cubicBezTo>
                  <a:cubicBezTo>
                    <a:pt x="182222" y="37424"/>
                    <a:pt x="182192" y="37485"/>
                    <a:pt x="182101" y="37607"/>
                  </a:cubicBezTo>
                  <a:cubicBezTo>
                    <a:pt x="181918" y="37120"/>
                    <a:pt x="181706" y="36664"/>
                    <a:pt x="181462" y="36178"/>
                  </a:cubicBezTo>
                  <a:cubicBezTo>
                    <a:pt x="179274" y="31679"/>
                    <a:pt x="175140" y="28245"/>
                    <a:pt x="170307" y="26907"/>
                  </a:cubicBezTo>
                  <a:cubicBezTo>
                    <a:pt x="168846" y="26496"/>
                    <a:pt x="167327" y="26299"/>
                    <a:pt x="165803" y="26299"/>
                  </a:cubicBezTo>
                  <a:cubicBezTo>
                    <a:pt x="163840" y="26299"/>
                    <a:pt x="161868" y="26626"/>
                    <a:pt x="160003" y="27242"/>
                  </a:cubicBezTo>
                  <a:cubicBezTo>
                    <a:pt x="158058" y="27880"/>
                    <a:pt x="156264" y="28853"/>
                    <a:pt x="154684" y="30129"/>
                  </a:cubicBezTo>
                  <a:cubicBezTo>
                    <a:pt x="155261" y="26299"/>
                    <a:pt x="154106" y="22257"/>
                    <a:pt x="151766" y="19187"/>
                  </a:cubicBezTo>
                  <a:cubicBezTo>
                    <a:pt x="150641" y="17728"/>
                    <a:pt x="149243" y="16482"/>
                    <a:pt x="147662" y="15570"/>
                  </a:cubicBezTo>
                  <a:cubicBezTo>
                    <a:pt x="146507" y="14901"/>
                    <a:pt x="145231" y="14445"/>
                    <a:pt x="143924" y="14141"/>
                  </a:cubicBezTo>
                  <a:cubicBezTo>
                    <a:pt x="142849" y="13896"/>
                    <a:pt x="141744" y="13774"/>
                    <a:pt x="140637" y="13774"/>
                  </a:cubicBezTo>
                  <a:cubicBezTo>
                    <a:pt x="137361" y="13774"/>
                    <a:pt x="134075" y="14840"/>
                    <a:pt x="131553" y="16907"/>
                  </a:cubicBezTo>
                  <a:cubicBezTo>
                    <a:pt x="132343" y="12196"/>
                    <a:pt x="129212" y="7181"/>
                    <a:pt x="124714" y="5691"/>
                  </a:cubicBezTo>
                  <a:cubicBezTo>
                    <a:pt x="123766" y="5397"/>
                    <a:pt x="122786" y="5256"/>
                    <a:pt x="121807" y="5256"/>
                  </a:cubicBezTo>
                  <a:cubicBezTo>
                    <a:pt x="119551" y="5256"/>
                    <a:pt x="117306" y="6006"/>
                    <a:pt x="115504" y="7363"/>
                  </a:cubicBezTo>
                  <a:cubicBezTo>
                    <a:pt x="114288" y="8275"/>
                    <a:pt x="113255" y="9460"/>
                    <a:pt x="112586" y="10828"/>
                  </a:cubicBezTo>
                  <a:cubicBezTo>
                    <a:pt x="111139" y="7144"/>
                    <a:pt x="107243" y="4587"/>
                    <a:pt x="103294" y="4587"/>
                  </a:cubicBezTo>
                  <a:cubicBezTo>
                    <a:pt x="102844" y="4587"/>
                    <a:pt x="102394" y="4620"/>
                    <a:pt x="101947" y="4688"/>
                  </a:cubicBezTo>
                  <a:cubicBezTo>
                    <a:pt x="97570" y="5327"/>
                    <a:pt x="93923" y="9308"/>
                    <a:pt x="93649" y="13716"/>
                  </a:cubicBezTo>
                  <a:cubicBezTo>
                    <a:pt x="91920" y="12812"/>
                    <a:pt x="89977" y="12371"/>
                    <a:pt x="88031" y="12371"/>
                  </a:cubicBezTo>
                  <a:cubicBezTo>
                    <a:pt x="85460" y="12371"/>
                    <a:pt x="82885" y="13140"/>
                    <a:pt x="80792" y="14628"/>
                  </a:cubicBezTo>
                  <a:cubicBezTo>
                    <a:pt x="77084" y="17242"/>
                    <a:pt x="75078" y="22044"/>
                    <a:pt x="75777" y="26512"/>
                  </a:cubicBezTo>
                  <a:cubicBezTo>
                    <a:pt x="74345" y="25926"/>
                    <a:pt x="72834" y="25654"/>
                    <a:pt x="71317" y="25654"/>
                  </a:cubicBezTo>
                  <a:cubicBezTo>
                    <a:pt x="64975" y="25654"/>
                    <a:pt x="58545" y="30408"/>
                    <a:pt x="57539" y="36786"/>
                  </a:cubicBezTo>
                  <a:cubicBezTo>
                    <a:pt x="53821" y="34543"/>
                    <a:pt x="49482" y="33430"/>
                    <a:pt x="45141" y="33430"/>
                  </a:cubicBezTo>
                  <a:cubicBezTo>
                    <a:pt x="40361" y="33430"/>
                    <a:pt x="35577" y="34779"/>
                    <a:pt x="31612" y="37455"/>
                  </a:cubicBezTo>
                  <a:cubicBezTo>
                    <a:pt x="33405" y="28762"/>
                    <a:pt x="26110" y="19369"/>
                    <a:pt x="17204" y="18974"/>
                  </a:cubicBezTo>
                  <a:cubicBezTo>
                    <a:pt x="18633" y="13138"/>
                    <a:pt x="16292" y="6573"/>
                    <a:pt x="11520" y="3016"/>
                  </a:cubicBezTo>
                  <a:cubicBezTo>
                    <a:pt x="8842" y="1033"/>
                    <a:pt x="5558" y="0"/>
                    <a:pt x="2244"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a:off x="0" y="0"/>
            <a:ext cx="9144001" cy="5143499"/>
            <a:chOff x="0" y="0"/>
            <a:chExt cx="9144001" cy="5143499"/>
          </a:xfrm>
        </p:grpSpPr>
        <p:pic>
          <p:nvPicPr>
            <p:cNvPr id="47" name="Google Shape;47;p3"/>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48" name="Google Shape;48;p3"/>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sp>
        <p:nvSpPr>
          <p:cNvPr id="49" name="Google Shape;49;p3"/>
          <p:cNvSpPr txBox="1">
            <a:spLocks noGrp="1"/>
          </p:cNvSpPr>
          <p:nvPr>
            <p:ph type="title"/>
          </p:nvPr>
        </p:nvSpPr>
        <p:spPr>
          <a:xfrm>
            <a:off x="2118781" y="2484425"/>
            <a:ext cx="49047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3"/>
          <p:cNvSpPr txBox="1">
            <a:spLocks noGrp="1"/>
          </p:cNvSpPr>
          <p:nvPr>
            <p:ph type="title" idx="2" hasCustomPrompt="1"/>
          </p:nvPr>
        </p:nvSpPr>
        <p:spPr>
          <a:xfrm>
            <a:off x="3733600" y="1229750"/>
            <a:ext cx="167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 name="Google Shape;51;p3"/>
          <p:cNvSpPr txBox="1">
            <a:spLocks noGrp="1"/>
          </p:cNvSpPr>
          <p:nvPr>
            <p:ph type="subTitle" idx="1"/>
          </p:nvPr>
        </p:nvSpPr>
        <p:spPr>
          <a:xfrm>
            <a:off x="3162418" y="3258466"/>
            <a:ext cx="2831700" cy="581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5"/>
        <p:cNvGrpSpPr/>
        <p:nvPr/>
      </p:nvGrpSpPr>
      <p:grpSpPr>
        <a:xfrm>
          <a:off x="0" y="0"/>
          <a:ext cx="0" cy="0"/>
          <a:chOff x="0" y="0"/>
          <a:chExt cx="0" cy="0"/>
        </a:xfrm>
      </p:grpSpPr>
      <p:grpSp>
        <p:nvGrpSpPr>
          <p:cNvPr id="176" name="Google Shape;176;p9"/>
          <p:cNvGrpSpPr/>
          <p:nvPr/>
        </p:nvGrpSpPr>
        <p:grpSpPr>
          <a:xfrm flipH="1">
            <a:off x="5550803" y="2009119"/>
            <a:ext cx="7231773" cy="3186016"/>
            <a:chOff x="-3650329" y="1553507"/>
            <a:chExt cx="8265829" cy="3641578"/>
          </a:xfrm>
        </p:grpSpPr>
        <p:sp>
          <p:nvSpPr>
            <p:cNvPr id="177" name="Google Shape;177;p9"/>
            <p:cNvSpPr/>
            <p:nvPr/>
          </p:nvSpPr>
          <p:spPr>
            <a:xfrm flipH="1">
              <a:off x="-3650329" y="1553507"/>
              <a:ext cx="8265829" cy="3589984"/>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751275" y="2923800"/>
              <a:ext cx="4943473" cy="2271285"/>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flipH="1">
              <a:off x="-1839770" y="2836201"/>
              <a:ext cx="5312270" cy="2307292"/>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9"/>
          <p:cNvSpPr txBox="1">
            <a:spLocks noGrp="1"/>
          </p:cNvSpPr>
          <p:nvPr>
            <p:ph type="title"/>
          </p:nvPr>
        </p:nvSpPr>
        <p:spPr>
          <a:xfrm>
            <a:off x="2391975" y="1684027"/>
            <a:ext cx="4360200" cy="7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1" name="Google Shape;181;p9"/>
          <p:cNvSpPr txBox="1">
            <a:spLocks noGrp="1"/>
          </p:cNvSpPr>
          <p:nvPr>
            <p:ph type="subTitle" idx="1"/>
          </p:nvPr>
        </p:nvSpPr>
        <p:spPr>
          <a:xfrm>
            <a:off x="2391925" y="2378402"/>
            <a:ext cx="4360200" cy="108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9"/>
          <p:cNvGrpSpPr/>
          <p:nvPr/>
        </p:nvGrpSpPr>
        <p:grpSpPr>
          <a:xfrm>
            <a:off x="-3650347" y="2009119"/>
            <a:ext cx="7231773" cy="3186016"/>
            <a:chOff x="-3650329" y="1553507"/>
            <a:chExt cx="8265829" cy="3641578"/>
          </a:xfrm>
        </p:grpSpPr>
        <p:sp>
          <p:nvSpPr>
            <p:cNvPr id="183" name="Google Shape;183;p9"/>
            <p:cNvSpPr/>
            <p:nvPr/>
          </p:nvSpPr>
          <p:spPr>
            <a:xfrm flipH="1">
              <a:off x="-3650329" y="1553507"/>
              <a:ext cx="8265829" cy="3589984"/>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751275" y="2923800"/>
              <a:ext cx="4943473" cy="2271285"/>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flipH="1">
              <a:off x="-1839770" y="2836201"/>
              <a:ext cx="5312270" cy="2307292"/>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9"/>
          <p:cNvGrpSpPr/>
          <p:nvPr/>
        </p:nvGrpSpPr>
        <p:grpSpPr>
          <a:xfrm>
            <a:off x="0" y="0"/>
            <a:ext cx="9144001" cy="5143499"/>
            <a:chOff x="0" y="0"/>
            <a:chExt cx="9144001" cy="5143499"/>
          </a:xfrm>
        </p:grpSpPr>
        <p:pic>
          <p:nvPicPr>
            <p:cNvPr id="187" name="Google Shape;187;p9"/>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188" name="Google Shape;188;p9"/>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grpSp>
        <p:nvGrpSpPr>
          <p:cNvPr id="189" name="Google Shape;189;p9"/>
          <p:cNvGrpSpPr/>
          <p:nvPr/>
        </p:nvGrpSpPr>
        <p:grpSpPr>
          <a:xfrm>
            <a:off x="4277400" y="73625"/>
            <a:ext cx="294600" cy="427188"/>
            <a:chOff x="464550" y="2884025"/>
            <a:chExt cx="294600" cy="427188"/>
          </a:xfrm>
        </p:grpSpPr>
        <p:sp>
          <p:nvSpPr>
            <p:cNvPr id="190" name="Google Shape;190;p9"/>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9"/>
          <p:cNvGrpSpPr/>
          <p:nvPr/>
        </p:nvGrpSpPr>
        <p:grpSpPr>
          <a:xfrm flipH="1">
            <a:off x="289050" y="1826375"/>
            <a:ext cx="294600" cy="427188"/>
            <a:chOff x="464550" y="2884025"/>
            <a:chExt cx="294600" cy="427188"/>
          </a:xfrm>
        </p:grpSpPr>
        <p:sp>
          <p:nvSpPr>
            <p:cNvPr id="196" name="Google Shape;196;p9"/>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a:off x="6787175" y="182350"/>
            <a:ext cx="598700" cy="715300"/>
            <a:chOff x="349925" y="1262675"/>
            <a:chExt cx="598700" cy="715300"/>
          </a:xfrm>
        </p:grpSpPr>
        <p:sp>
          <p:nvSpPr>
            <p:cNvPr id="202" name="Google Shape;202;p9"/>
            <p:cNvSpPr/>
            <p:nvPr/>
          </p:nvSpPr>
          <p:spPr>
            <a:xfrm>
              <a:off x="349925" y="1512325"/>
              <a:ext cx="38600" cy="27300"/>
            </a:xfrm>
            <a:custGeom>
              <a:avLst/>
              <a:gdLst/>
              <a:ahLst/>
              <a:cxnLst/>
              <a:rect l="l" t="t" r="r" b="b"/>
              <a:pathLst>
                <a:path w="1544" h="1092" extrusionOk="0">
                  <a:moveTo>
                    <a:pt x="802" y="0"/>
                  </a:moveTo>
                  <a:cubicBezTo>
                    <a:pt x="710" y="0"/>
                    <a:pt x="612" y="30"/>
                    <a:pt x="513" y="98"/>
                  </a:cubicBezTo>
                  <a:cubicBezTo>
                    <a:pt x="1" y="379"/>
                    <a:pt x="330" y="1092"/>
                    <a:pt x="809" y="1092"/>
                  </a:cubicBezTo>
                  <a:cubicBezTo>
                    <a:pt x="899" y="1092"/>
                    <a:pt x="995" y="1067"/>
                    <a:pt x="1090" y="1009"/>
                  </a:cubicBezTo>
                  <a:cubicBezTo>
                    <a:pt x="1544" y="682"/>
                    <a:pt x="1246"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603575" y="1262675"/>
              <a:ext cx="38700" cy="27225"/>
            </a:xfrm>
            <a:custGeom>
              <a:avLst/>
              <a:gdLst/>
              <a:ahLst/>
              <a:cxnLst/>
              <a:rect l="l" t="t" r="r" b="b"/>
              <a:pathLst>
                <a:path w="1548" h="1089" extrusionOk="0">
                  <a:moveTo>
                    <a:pt x="739" y="1"/>
                  </a:moveTo>
                  <a:cubicBezTo>
                    <a:pt x="649" y="1"/>
                    <a:pt x="554" y="26"/>
                    <a:pt x="458" y="83"/>
                  </a:cubicBezTo>
                  <a:cubicBezTo>
                    <a:pt x="1" y="363"/>
                    <a:pt x="308" y="1088"/>
                    <a:pt x="758" y="1088"/>
                  </a:cubicBezTo>
                  <a:cubicBezTo>
                    <a:pt x="847" y="1088"/>
                    <a:pt x="941" y="1060"/>
                    <a:pt x="1036" y="995"/>
                  </a:cubicBezTo>
                  <a:cubicBezTo>
                    <a:pt x="1548" y="714"/>
                    <a:pt x="1219"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717600" y="1310875"/>
              <a:ext cx="231025" cy="224225"/>
            </a:xfrm>
            <a:custGeom>
              <a:avLst/>
              <a:gdLst/>
              <a:ahLst/>
              <a:cxnLst/>
              <a:rect l="l" t="t" r="r" b="b"/>
              <a:pathLst>
                <a:path w="9241" h="8969" extrusionOk="0">
                  <a:moveTo>
                    <a:pt x="4388" y="1"/>
                  </a:moveTo>
                  <a:cubicBezTo>
                    <a:pt x="4308" y="1"/>
                    <a:pt x="4229" y="48"/>
                    <a:pt x="4195" y="131"/>
                  </a:cubicBezTo>
                  <a:lnTo>
                    <a:pt x="3162" y="2776"/>
                  </a:lnTo>
                  <a:cubicBezTo>
                    <a:pt x="3131" y="2836"/>
                    <a:pt x="3101" y="2897"/>
                    <a:pt x="3010" y="2897"/>
                  </a:cubicBezTo>
                  <a:lnTo>
                    <a:pt x="244" y="3535"/>
                  </a:lnTo>
                  <a:cubicBezTo>
                    <a:pt x="92" y="3596"/>
                    <a:pt x="1" y="3809"/>
                    <a:pt x="153" y="3931"/>
                  </a:cubicBezTo>
                  <a:lnTo>
                    <a:pt x="2372" y="5724"/>
                  </a:lnTo>
                  <a:cubicBezTo>
                    <a:pt x="2402" y="5754"/>
                    <a:pt x="2432" y="5815"/>
                    <a:pt x="2432" y="5906"/>
                  </a:cubicBezTo>
                  <a:lnTo>
                    <a:pt x="2220" y="8763"/>
                  </a:lnTo>
                  <a:cubicBezTo>
                    <a:pt x="2197" y="8900"/>
                    <a:pt x="2294" y="8969"/>
                    <a:pt x="2408" y="8969"/>
                  </a:cubicBezTo>
                  <a:cubicBezTo>
                    <a:pt x="2446" y="8969"/>
                    <a:pt x="2486" y="8961"/>
                    <a:pt x="2524" y="8946"/>
                  </a:cubicBezTo>
                  <a:lnTo>
                    <a:pt x="4925" y="7396"/>
                  </a:lnTo>
                  <a:cubicBezTo>
                    <a:pt x="4940" y="7380"/>
                    <a:pt x="4963" y="7373"/>
                    <a:pt x="4993" y="7373"/>
                  </a:cubicBezTo>
                  <a:cubicBezTo>
                    <a:pt x="5024" y="7373"/>
                    <a:pt x="5062" y="7380"/>
                    <a:pt x="5107" y="7396"/>
                  </a:cubicBezTo>
                  <a:lnTo>
                    <a:pt x="7721" y="8490"/>
                  </a:lnTo>
                  <a:cubicBezTo>
                    <a:pt x="7753" y="8509"/>
                    <a:pt x="7785" y="8517"/>
                    <a:pt x="7815" y="8517"/>
                  </a:cubicBezTo>
                  <a:cubicBezTo>
                    <a:pt x="7929" y="8517"/>
                    <a:pt x="8019" y="8397"/>
                    <a:pt x="7995" y="8277"/>
                  </a:cubicBezTo>
                  <a:lnTo>
                    <a:pt x="7265" y="5542"/>
                  </a:lnTo>
                  <a:cubicBezTo>
                    <a:pt x="7235" y="5450"/>
                    <a:pt x="7265" y="5390"/>
                    <a:pt x="7296" y="5329"/>
                  </a:cubicBezTo>
                  <a:lnTo>
                    <a:pt x="9150" y="3171"/>
                  </a:lnTo>
                  <a:cubicBezTo>
                    <a:pt x="9241" y="3019"/>
                    <a:pt x="9150" y="2836"/>
                    <a:pt x="9059" y="2806"/>
                  </a:cubicBezTo>
                  <a:lnTo>
                    <a:pt x="6201" y="2654"/>
                  </a:lnTo>
                  <a:cubicBezTo>
                    <a:pt x="6171" y="2593"/>
                    <a:pt x="6080" y="2593"/>
                    <a:pt x="6049" y="2532"/>
                  </a:cubicBezTo>
                  <a:lnTo>
                    <a:pt x="4560" y="101"/>
                  </a:lnTo>
                  <a:cubicBezTo>
                    <a:pt x="4519" y="32"/>
                    <a:pt x="4453" y="1"/>
                    <a:pt x="4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427600" y="1293800"/>
              <a:ext cx="39225" cy="27300"/>
            </a:xfrm>
            <a:custGeom>
              <a:avLst/>
              <a:gdLst/>
              <a:ahLst/>
              <a:cxnLst/>
              <a:rect l="l" t="t" r="r" b="b"/>
              <a:pathLst>
                <a:path w="1569" h="1092" extrusionOk="0">
                  <a:moveTo>
                    <a:pt x="781" y="0"/>
                  </a:moveTo>
                  <a:cubicBezTo>
                    <a:pt x="693" y="0"/>
                    <a:pt x="600" y="26"/>
                    <a:pt x="506" y="85"/>
                  </a:cubicBezTo>
                  <a:cubicBezTo>
                    <a:pt x="0" y="388"/>
                    <a:pt x="315" y="1091"/>
                    <a:pt x="786" y="1091"/>
                  </a:cubicBezTo>
                  <a:cubicBezTo>
                    <a:pt x="880" y="1091"/>
                    <a:pt x="982" y="1063"/>
                    <a:pt x="1084" y="996"/>
                  </a:cubicBezTo>
                  <a:cubicBezTo>
                    <a:pt x="1568" y="691"/>
                    <a:pt x="124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483825" y="1548350"/>
              <a:ext cx="39225" cy="27300"/>
            </a:xfrm>
            <a:custGeom>
              <a:avLst/>
              <a:gdLst/>
              <a:ahLst/>
              <a:cxnLst/>
              <a:rect l="l" t="t" r="r" b="b"/>
              <a:pathLst>
                <a:path w="1569" h="1092" extrusionOk="0">
                  <a:moveTo>
                    <a:pt x="781" y="1"/>
                  </a:moveTo>
                  <a:cubicBezTo>
                    <a:pt x="693" y="1"/>
                    <a:pt x="600" y="26"/>
                    <a:pt x="507" y="85"/>
                  </a:cubicBezTo>
                  <a:cubicBezTo>
                    <a:pt x="1" y="389"/>
                    <a:pt x="316" y="1092"/>
                    <a:pt x="786" y="1092"/>
                  </a:cubicBezTo>
                  <a:cubicBezTo>
                    <a:pt x="881" y="1092"/>
                    <a:pt x="982" y="1063"/>
                    <a:pt x="1084" y="997"/>
                  </a:cubicBezTo>
                  <a:cubicBezTo>
                    <a:pt x="1568" y="691"/>
                    <a:pt x="1240" y="1"/>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497500" y="1871350"/>
              <a:ext cx="38525" cy="27275"/>
            </a:xfrm>
            <a:custGeom>
              <a:avLst/>
              <a:gdLst/>
              <a:ahLst/>
              <a:cxnLst/>
              <a:rect l="l" t="t" r="r" b="b"/>
              <a:pathLst>
                <a:path w="1541" h="1091" extrusionOk="0">
                  <a:moveTo>
                    <a:pt x="763" y="1"/>
                  </a:moveTo>
                  <a:cubicBezTo>
                    <a:pt x="680" y="1"/>
                    <a:pt x="593" y="26"/>
                    <a:pt x="507" y="83"/>
                  </a:cubicBezTo>
                  <a:cubicBezTo>
                    <a:pt x="1" y="387"/>
                    <a:pt x="295" y="1090"/>
                    <a:pt x="758" y="1090"/>
                  </a:cubicBezTo>
                  <a:cubicBezTo>
                    <a:pt x="851" y="1090"/>
                    <a:pt x="952" y="1061"/>
                    <a:pt x="1054" y="995"/>
                  </a:cubicBezTo>
                  <a:cubicBezTo>
                    <a:pt x="1540" y="714"/>
                    <a:pt x="1207"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80250" y="1932975"/>
              <a:ext cx="65075" cy="45000"/>
            </a:xfrm>
            <a:custGeom>
              <a:avLst/>
              <a:gdLst/>
              <a:ahLst/>
              <a:cxnLst/>
              <a:rect l="l" t="t" r="r" b="b"/>
              <a:pathLst>
                <a:path w="2603" h="1800" extrusionOk="0">
                  <a:moveTo>
                    <a:pt x="1305" y="0"/>
                  </a:moveTo>
                  <a:cubicBezTo>
                    <a:pt x="1157" y="0"/>
                    <a:pt x="1001" y="43"/>
                    <a:pt x="844" y="141"/>
                  </a:cubicBezTo>
                  <a:cubicBezTo>
                    <a:pt x="1" y="627"/>
                    <a:pt x="533" y="1800"/>
                    <a:pt x="1319" y="1800"/>
                  </a:cubicBezTo>
                  <a:cubicBezTo>
                    <a:pt x="1469" y="1800"/>
                    <a:pt x="1627" y="1758"/>
                    <a:pt x="1786" y="1661"/>
                  </a:cubicBezTo>
                  <a:cubicBezTo>
                    <a:pt x="2602" y="1151"/>
                    <a:pt x="2071"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628825" y="1789800"/>
              <a:ext cx="39950" cy="27200"/>
            </a:xfrm>
            <a:custGeom>
              <a:avLst/>
              <a:gdLst/>
              <a:ahLst/>
              <a:cxnLst/>
              <a:rect l="l" t="t" r="r" b="b"/>
              <a:pathLst>
                <a:path w="1598" h="1088" extrusionOk="0">
                  <a:moveTo>
                    <a:pt x="804" y="0"/>
                  </a:moveTo>
                  <a:cubicBezTo>
                    <a:pt x="711" y="0"/>
                    <a:pt x="612" y="28"/>
                    <a:pt x="512" y="93"/>
                  </a:cubicBezTo>
                  <a:cubicBezTo>
                    <a:pt x="0" y="375"/>
                    <a:pt x="329" y="1087"/>
                    <a:pt x="809" y="1087"/>
                  </a:cubicBezTo>
                  <a:cubicBezTo>
                    <a:pt x="899" y="1087"/>
                    <a:pt x="994" y="1062"/>
                    <a:pt x="1090" y="1005"/>
                  </a:cubicBezTo>
                  <a:cubicBezTo>
                    <a:pt x="1598" y="725"/>
                    <a:pt x="127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446425" y="1381950"/>
              <a:ext cx="39400" cy="27750"/>
            </a:xfrm>
            <a:custGeom>
              <a:avLst/>
              <a:gdLst/>
              <a:ahLst/>
              <a:cxnLst/>
              <a:rect l="l" t="t" r="r" b="b"/>
              <a:pathLst>
                <a:path w="1576" h="1110" extrusionOk="0">
                  <a:moveTo>
                    <a:pt x="787" y="0"/>
                  </a:moveTo>
                  <a:cubicBezTo>
                    <a:pt x="699" y="0"/>
                    <a:pt x="606" y="26"/>
                    <a:pt x="513" y="84"/>
                  </a:cubicBezTo>
                  <a:cubicBezTo>
                    <a:pt x="1" y="392"/>
                    <a:pt x="330" y="1109"/>
                    <a:pt x="810" y="1109"/>
                  </a:cubicBezTo>
                  <a:cubicBezTo>
                    <a:pt x="900" y="1109"/>
                    <a:pt x="995" y="1084"/>
                    <a:pt x="1091" y="1027"/>
                  </a:cubicBezTo>
                  <a:cubicBezTo>
                    <a:pt x="1575" y="695"/>
                    <a:pt x="1247"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1"/>
        <p:cNvGrpSpPr/>
        <p:nvPr/>
      </p:nvGrpSpPr>
      <p:grpSpPr>
        <a:xfrm>
          <a:off x="0" y="0"/>
          <a:ext cx="0" cy="0"/>
          <a:chOff x="0" y="0"/>
          <a:chExt cx="0" cy="0"/>
        </a:xfrm>
      </p:grpSpPr>
      <p:sp>
        <p:nvSpPr>
          <p:cNvPr id="212" name="Google Shape;212;p10"/>
          <p:cNvSpPr txBox="1">
            <a:spLocks noGrp="1"/>
          </p:cNvSpPr>
          <p:nvPr>
            <p:ph type="title"/>
          </p:nvPr>
        </p:nvSpPr>
        <p:spPr>
          <a:xfrm>
            <a:off x="720000" y="540000"/>
            <a:ext cx="4533900" cy="984000"/>
          </a:xfrm>
          <a:prstGeom prst="rect">
            <a:avLst/>
          </a:prstGeom>
          <a:solidFill>
            <a:schemeClr val="dk1"/>
          </a:solidFill>
        </p:spPr>
        <p:txBody>
          <a:bodyPr spcFirstLastPara="1" wrap="square" lIns="91425" tIns="91425" rIns="91425" bIns="91425" anchor="ctr" anchorCtr="0">
            <a:noAutofit/>
          </a:bodyPr>
          <a:lstStyle>
            <a:lvl1pPr lvl="0" algn="l" rtl="0">
              <a:lnSpc>
                <a:spcPct val="80000"/>
              </a:lnSpc>
              <a:spcBef>
                <a:spcPts val="0"/>
              </a:spcBef>
              <a:spcAft>
                <a:spcPts val="0"/>
              </a:spcAft>
              <a:buSzPts val="3200"/>
              <a:buNone/>
              <a:defRPr>
                <a:solidFill>
                  <a:schemeClr val="dk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2"/>
        <p:cNvGrpSpPr/>
        <p:nvPr/>
      </p:nvGrpSpPr>
      <p:grpSpPr>
        <a:xfrm>
          <a:off x="0" y="0"/>
          <a:ext cx="0" cy="0"/>
          <a:chOff x="0" y="0"/>
          <a:chExt cx="0" cy="0"/>
        </a:xfrm>
      </p:grpSpPr>
      <p:sp>
        <p:nvSpPr>
          <p:cNvPr id="223" name="Google Shape;223;p12"/>
          <p:cNvSpPr/>
          <p:nvPr/>
        </p:nvSpPr>
        <p:spPr>
          <a:xfrm>
            <a:off x="-9525" y="-9525"/>
            <a:ext cx="9144000" cy="5153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56"/>
        <p:cNvGrpSpPr/>
        <p:nvPr/>
      </p:nvGrpSpPr>
      <p:grpSpPr>
        <a:xfrm>
          <a:off x="0" y="0"/>
          <a:ext cx="0" cy="0"/>
          <a:chOff x="0" y="0"/>
          <a:chExt cx="0" cy="0"/>
        </a:xfrm>
      </p:grpSpPr>
      <p:grpSp>
        <p:nvGrpSpPr>
          <p:cNvPr id="257" name="Google Shape;257;p14"/>
          <p:cNvGrpSpPr/>
          <p:nvPr/>
        </p:nvGrpSpPr>
        <p:grpSpPr>
          <a:xfrm>
            <a:off x="-26550" y="2487867"/>
            <a:ext cx="9337601" cy="2655637"/>
            <a:chOff x="-26550" y="2487867"/>
            <a:chExt cx="9337601" cy="2655637"/>
          </a:xfrm>
        </p:grpSpPr>
        <p:sp>
          <p:nvSpPr>
            <p:cNvPr id="258" name="Google Shape;258;p14"/>
            <p:cNvSpPr/>
            <p:nvPr/>
          </p:nvSpPr>
          <p:spPr>
            <a:xfrm>
              <a:off x="931" y="2487867"/>
              <a:ext cx="9143074" cy="2439262"/>
            </a:xfrm>
            <a:custGeom>
              <a:avLst/>
              <a:gdLst/>
              <a:ahLst/>
              <a:cxnLst/>
              <a:rect l="l" t="t" r="r" b="b"/>
              <a:pathLst>
                <a:path w="304414" h="81214" extrusionOk="0">
                  <a:moveTo>
                    <a:pt x="72326" y="0"/>
                  </a:moveTo>
                  <a:cubicBezTo>
                    <a:pt x="71793" y="0"/>
                    <a:pt x="71260" y="39"/>
                    <a:pt x="70731" y="118"/>
                  </a:cubicBezTo>
                  <a:cubicBezTo>
                    <a:pt x="65442" y="909"/>
                    <a:pt x="61035" y="5741"/>
                    <a:pt x="60670" y="11061"/>
                  </a:cubicBezTo>
                  <a:cubicBezTo>
                    <a:pt x="58587" y="9967"/>
                    <a:pt x="56230" y="9427"/>
                    <a:pt x="53864" y="9427"/>
                  </a:cubicBezTo>
                  <a:cubicBezTo>
                    <a:pt x="50774" y="9427"/>
                    <a:pt x="47668" y="10347"/>
                    <a:pt x="45138" y="12155"/>
                  </a:cubicBezTo>
                  <a:cubicBezTo>
                    <a:pt x="40700" y="15346"/>
                    <a:pt x="38238" y="21122"/>
                    <a:pt x="39059" y="26532"/>
                  </a:cubicBezTo>
                  <a:cubicBezTo>
                    <a:pt x="37322" y="25826"/>
                    <a:pt x="35489" y="25498"/>
                    <a:pt x="33650" y="25498"/>
                  </a:cubicBezTo>
                  <a:cubicBezTo>
                    <a:pt x="25995" y="25498"/>
                    <a:pt x="18247" y="31183"/>
                    <a:pt x="17022" y="38903"/>
                  </a:cubicBezTo>
                  <a:cubicBezTo>
                    <a:pt x="12507" y="36172"/>
                    <a:pt x="7246" y="34861"/>
                    <a:pt x="1968" y="34861"/>
                  </a:cubicBezTo>
                  <a:cubicBezTo>
                    <a:pt x="1312" y="34861"/>
                    <a:pt x="655" y="34881"/>
                    <a:pt x="0" y="34921"/>
                  </a:cubicBezTo>
                  <a:lnTo>
                    <a:pt x="0" y="81214"/>
                  </a:lnTo>
                  <a:lnTo>
                    <a:pt x="304413" y="81214"/>
                  </a:lnTo>
                  <a:lnTo>
                    <a:pt x="304413" y="25681"/>
                  </a:lnTo>
                  <a:cubicBezTo>
                    <a:pt x="303578" y="25556"/>
                    <a:pt x="302731" y="25489"/>
                    <a:pt x="301882" y="25489"/>
                  </a:cubicBezTo>
                  <a:cubicBezTo>
                    <a:pt x="300043" y="25489"/>
                    <a:pt x="298196" y="25804"/>
                    <a:pt x="296450" y="26532"/>
                  </a:cubicBezTo>
                  <a:cubicBezTo>
                    <a:pt x="297240" y="21122"/>
                    <a:pt x="294808" y="15346"/>
                    <a:pt x="290370" y="12155"/>
                  </a:cubicBezTo>
                  <a:cubicBezTo>
                    <a:pt x="287857" y="10347"/>
                    <a:pt x="284759" y="9427"/>
                    <a:pt x="281666" y="9427"/>
                  </a:cubicBezTo>
                  <a:cubicBezTo>
                    <a:pt x="279298" y="9427"/>
                    <a:pt x="276934" y="9967"/>
                    <a:pt x="274838" y="11061"/>
                  </a:cubicBezTo>
                  <a:cubicBezTo>
                    <a:pt x="274473" y="5711"/>
                    <a:pt x="270066" y="909"/>
                    <a:pt x="264808" y="118"/>
                  </a:cubicBezTo>
                  <a:cubicBezTo>
                    <a:pt x="264275" y="39"/>
                    <a:pt x="263740" y="0"/>
                    <a:pt x="263205" y="0"/>
                  </a:cubicBezTo>
                  <a:cubicBezTo>
                    <a:pt x="258424" y="0"/>
                    <a:pt x="253700" y="3082"/>
                    <a:pt x="251950" y="7565"/>
                  </a:cubicBezTo>
                  <a:cubicBezTo>
                    <a:pt x="251130" y="5893"/>
                    <a:pt x="249914" y="4495"/>
                    <a:pt x="248424" y="3401"/>
                  </a:cubicBezTo>
                  <a:cubicBezTo>
                    <a:pt x="246234" y="1764"/>
                    <a:pt x="243494" y="826"/>
                    <a:pt x="240776" y="826"/>
                  </a:cubicBezTo>
                  <a:cubicBezTo>
                    <a:pt x="239608" y="826"/>
                    <a:pt x="238444" y="999"/>
                    <a:pt x="237330" y="1364"/>
                  </a:cubicBezTo>
                  <a:cubicBezTo>
                    <a:pt x="231859" y="3158"/>
                    <a:pt x="228120" y="9237"/>
                    <a:pt x="229093" y="14951"/>
                  </a:cubicBezTo>
                  <a:cubicBezTo>
                    <a:pt x="226027" y="12453"/>
                    <a:pt x="222062" y="11160"/>
                    <a:pt x="218110" y="11160"/>
                  </a:cubicBezTo>
                  <a:cubicBezTo>
                    <a:pt x="216773" y="11160"/>
                    <a:pt x="215437" y="11308"/>
                    <a:pt x="214138" y="11608"/>
                  </a:cubicBezTo>
                  <a:cubicBezTo>
                    <a:pt x="212557" y="11942"/>
                    <a:pt x="211038" y="12550"/>
                    <a:pt x="209639" y="13340"/>
                  </a:cubicBezTo>
                  <a:cubicBezTo>
                    <a:pt x="207694" y="14435"/>
                    <a:pt x="206022" y="15924"/>
                    <a:pt x="204654" y="17717"/>
                  </a:cubicBezTo>
                  <a:cubicBezTo>
                    <a:pt x="201797" y="21426"/>
                    <a:pt x="200399" y="26289"/>
                    <a:pt x="201129" y="30939"/>
                  </a:cubicBezTo>
                  <a:cubicBezTo>
                    <a:pt x="199214" y="29420"/>
                    <a:pt x="197025" y="28234"/>
                    <a:pt x="194685" y="27444"/>
                  </a:cubicBezTo>
                  <a:cubicBezTo>
                    <a:pt x="192446" y="26692"/>
                    <a:pt x="190072" y="26305"/>
                    <a:pt x="187699" y="26305"/>
                  </a:cubicBezTo>
                  <a:cubicBezTo>
                    <a:pt x="185852" y="26305"/>
                    <a:pt x="184005" y="26539"/>
                    <a:pt x="182222" y="27018"/>
                  </a:cubicBezTo>
                  <a:cubicBezTo>
                    <a:pt x="176417" y="28629"/>
                    <a:pt x="171402" y="32824"/>
                    <a:pt x="168757" y="38234"/>
                  </a:cubicBezTo>
                  <a:cubicBezTo>
                    <a:pt x="168484" y="38842"/>
                    <a:pt x="168210" y="39420"/>
                    <a:pt x="167997" y="40028"/>
                  </a:cubicBezTo>
                  <a:lnTo>
                    <a:pt x="167754" y="39663"/>
                  </a:lnTo>
                  <a:lnTo>
                    <a:pt x="167541" y="40028"/>
                  </a:lnTo>
                  <a:cubicBezTo>
                    <a:pt x="167298" y="39420"/>
                    <a:pt x="167085" y="38812"/>
                    <a:pt x="166781" y="38234"/>
                  </a:cubicBezTo>
                  <a:cubicBezTo>
                    <a:pt x="164107" y="32824"/>
                    <a:pt x="159091" y="28629"/>
                    <a:pt x="153286" y="27018"/>
                  </a:cubicBezTo>
                  <a:cubicBezTo>
                    <a:pt x="151497" y="26524"/>
                    <a:pt x="149643" y="26283"/>
                    <a:pt x="147790" y="26283"/>
                  </a:cubicBezTo>
                  <a:cubicBezTo>
                    <a:pt x="145423" y="26283"/>
                    <a:pt x="143056" y="26677"/>
                    <a:pt x="140823" y="27444"/>
                  </a:cubicBezTo>
                  <a:cubicBezTo>
                    <a:pt x="138513" y="28234"/>
                    <a:pt x="136295" y="29389"/>
                    <a:pt x="134410" y="30939"/>
                  </a:cubicBezTo>
                  <a:cubicBezTo>
                    <a:pt x="135109" y="26289"/>
                    <a:pt x="133711" y="21426"/>
                    <a:pt x="130854" y="17717"/>
                  </a:cubicBezTo>
                  <a:cubicBezTo>
                    <a:pt x="129486" y="15954"/>
                    <a:pt x="127814" y="14435"/>
                    <a:pt x="125869" y="13340"/>
                  </a:cubicBezTo>
                  <a:cubicBezTo>
                    <a:pt x="124471" y="12550"/>
                    <a:pt x="122951" y="11942"/>
                    <a:pt x="121370" y="11608"/>
                  </a:cubicBezTo>
                  <a:cubicBezTo>
                    <a:pt x="120071" y="11308"/>
                    <a:pt x="118735" y="11160"/>
                    <a:pt x="117398" y="11160"/>
                  </a:cubicBezTo>
                  <a:cubicBezTo>
                    <a:pt x="113446" y="11160"/>
                    <a:pt x="109481" y="12453"/>
                    <a:pt x="106416" y="14951"/>
                  </a:cubicBezTo>
                  <a:cubicBezTo>
                    <a:pt x="107388" y="9237"/>
                    <a:pt x="103650" y="3158"/>
                    <a:pt x="98178" y="1364"/>
                  </a:cubicBezTo>
                  <a:cubicBezTo>
                    <a:pt x="97064" y="999"/>
                    <a:pt x="95900" y="826"/>
                    <a:pt x="94732" y="826"/>
                  </a:cubicBezTo>
                  <a:cubicBezTo>
                    <a:pt x="92014" y="826"/>
                    <a:pt x="89274" y="1764"/>
                    <a:pt x="87084" y="3401"/>
                  </a:cubicBezTo>
                  <a:cubicBezTo>
                    <a:pt x="85625" y="4495"/>
                    <a:pt x="84379" y="5893"/>
                    <a:pt x="83558" y="7565"/>
                  </a:cubicBezTo>
                  <a:cubicBezTo>
                    <a:pt x="81808" y="3082"/>
                    <a:pt x="77084" y="0"/>
                    <a:pt x="72326"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863" y="3388919"/>
              <a:ext cx="9143074" cy="1754585"/>
            </a:xfrm>
            <a:custGeom>
              <a:avLst/>
              <a:gdLst/>
              <a:ahLst/>
              <a:cxnLst/>
              <a:rect l="l" t="t" r="r" b="b"/>
              <a:pathLst>
                <a:path w="304414" h="58418" extrusionOk="0">
                  <a:moveTo>
                    <a:pt x="41240" y="1"/>
                  </a:moveTo>
                  <a:cubicBezTo>
                    <a:pt x="40705" y="1"/>
                    <a:pt x="40169" y="39"/>
                    <a:pt x="39637" y="119"/>
                  </a:cubicBezTo>
                  <a:cubicBezTo>
                    <a:pt x="34348" y="909"/>
                    <a:pt x="29941" y="5712"/>
                    <a:pt x="29606" y="11061"/>
                  </a:cubicBezTo>
                  <a:cubicBezTo>
                    <a:pt x="27493" y="9978"/>
                    <a:pt x="25121" y="9440"/>
                    <a:pt x="22751" y="9440"/>
                  </a:cubicBezTo>
                  <a:cubicBezTo>
                    <a:pt x="19666" y="9440"/>
                    <a:pt x="16583" y="10351"/>
                    <a:pt x="14074" y="12156"/>
                  </a:cubicBezTo>
                  <a:cubicBezTo>
                    <a:pt x="9606" y="15347"/>
                    <a:pt x="7174" y="21122"/>
                    <a:pt x="7995" y="26533"/>
                  </a:cubicBezTo>
                  <a:cubicBezTo>
                    <a:pt x="6248" y="25805"/>
                    <a:pt x="4402" y="25490"/>
                    <a:pt x="2553" y="25490"/>
                  </a:cubicBezTo>
                  <a:cubicBezTo>
                    <a:pt x="1700" y="25490"/>
                    <a:pt x="846" y="25557"/>
                    <a:pt x="1" y="25682"/>
                  </a:cubicBezTo>
                  <a:lnTo>
                    <a:pt x="1" y="58418"/>
                  </a:lnTo>
                  <a:lnTo>
                    <a:pt x="304383" y="58418"/>
                  </a:lnTo>
                  <a:lnTo>
                    <a:pt x="304383" y="34922"/>
                  </a:lnTo>
                  <a:lnTo>
                    <a:pt x="304414" y="34922"/>
                  </a:lnTo>
                  <a:cubicBezTo>
                    <a:pt x="303759" y="34882"/>
                    <a:pt x="303103" y="34861"/>
                    <a:pt x="302447" y="34861"/>
                  </a:cubicBezTo>
                  <a:cubicBezTo>
                    <a:pt x="297174" y="34861"/>
                    <a:pt x="291934" y="36173"/>
                    <a:pt x="287392" y="38904"/>
                  </a:cubicBezTo>
                  <a:cubicBezTo>
                    <a:pt x="286167" y="31183"/>
                    <a:pt x="278419" y="25498"/>
                    <a:pt x="270764" y="25498"/>
                  </a:cubicBezTo>
                  <a:cubicBezTo>
                    <a:pt x="268925" y="25498"/>
                    <a:pt x="267092" y="25826"/>
                    <a:pt x="265355" y="26533"/>
                  </a:cubicBezTo>
                  <a:cubicBezTo>
                    <a:pt x="266206" y="21122"/>
                    <a:pt x="263714" y="15347"/>
                    <a:pt x="259276" y="12156"/>
                  </a:cubicBezTo>
                  <a:cubicBezTo>
                    <a:pt x="256767" y="10351"/>
                    <a:pt x="253674" y="9440"/>
                    <a:pt x="250587" y="9440"/>
                  </a:cubicBezTo>
                  <a:cubicBezTo>
                    <a:pt x="248214" y="9440"/>
                    <a:pt x="245844" y="9978"/>
                    <a:pt x="243744" y="11061"/>
                  </a:cubicBezTo>
                  <a:cubicBezTo>
                    <a:pt x="243410" y="5742"/>
                    <a:pt x="239002" y="909"/>
                    <a:pt x="233713" y="119"/>
                  </a:cubicBezTo>
                  <a:cubicBezTo>
                    <a:pt x="233181" y="39"/>
                    <a:pt x="232645" y="1"/>
                    <a:pt x="232111" y="1"/>
                  </a:cubicBezTo>
                  <a:cubicBezTo>
                    <a:pt x="227330" y="1"/>
                    <a:pt x="222606" y="3083"/>
                    <a:pt x="220856" y="7566"/>
                  </a:cubicBezTo>
                  <a:cubicBezTo>
                    <a:pt x="220035" y="5894"/>
                    <a:pt x="218819" y="4496"/>
                    <a:pt x="217330" y="3402"/>
                  </a:cubicBezTo>
                  <a:cubicBezTo>
                    <a:pt x="215162" y="1765"/>
                    <a:pt x="212428" y="826"/>
                    <a:pt x="209701" y="826"/>
                  </a:cubicBezTo>
                  <a:cubicBezTo>
                    <a:pt x="208530" y="826"/>
                    <a:pt x="207359" y="1000"/>
                    <a:pt x="206236" y="1365"/>
                  </a:cubicBezTo>
                  <a:cubicBezTo>
                    <a:pt x="200764" y="3158"/>
                    <a:pt x="197056" y="9238"/>
                    <a:pt x="197998" y="14952"/>
                  </a:cubicBezTo>
                  <a:cubicBezTo>
                    <a:pt x="194933" y="12454"/>
                    <a:pt x="190968" y="11161"/>
                    <a:pt x="187029" y="11161"/>
                  </a:cubicBezTo>
                  <a:cubicBezTo>
                    <a:pt x="185696" y="11161"/>
                    <a:pt x="184365" y="11309"/>
                    <a:pt x="183074" y="11608"/>
                  </a:cubicBezTo>
                  <a:cubicBezTo>
                    <a:pt x="181463" y="11943"/>
                    <a:pt x="179943" y="12551"/>
                    <a:pt x="178545" y="13341"/>
                  </a:cubicBezTo>
                  <a:cubicBezTo>
                    <a:pt x="176600" y="14435"/>
                    <a:pt x="174928" y="15955"/>
                    <a:pt x="173560" y="17718"/>
                  </a:cubicBezTo>
                  <a:cubicBezTo>
                    <a:pt x="170703" y="21426"/>
                    <a:pt x="169305" y="26290"/>
                    <a:pt x="170034" y="30940"/>
                  </a:cubicBezTo>
                  <a:cubicBezTo>
                    <a:pt x="168119" y="29390"/>
                    <a:pt x="165931" y="28235"/>
                    <a:pt x="163621" y="27445"/>
                  </a:cubicBezTo>
                  <a:cubicBezTo>
                    <a:pt x="161371" y="26677"/>
                    <a:pt x="158997" y="26283"/>
                    <a:pt x="156632" y="26283"/>
                  </a:cubicBezTo>
                  <a:cubicBezTo>
                    <a:pt x="154780" y="26283"/>
                    <a:pt x="152934" y="26525"/>
                    <a:pt x="151159" y="27019"/>
                  </a:cubicBezTo>
                  <a:cubicBezTo>
                    <a:pt x="145323" y="28630"/>
                    <a:pt x="140307" y="32825"/>
                    <a:pt x="137663" y="38235"/>
                  </a:cubicBezTo>
                  <a:cubicBezTo>
                    <a:pt x="137359" y="38812"/>
                    <a:pt x="137116" y="39420"/>
                    <a:pt x="136903" y="40028"/>
                  </a:cubicBezTo>
                  <a:lnTo>
                    <a:pt x="136660" y="39664"/>
                  </a:lnTo>
                  <a:lnTo>
                    <a:pt x="136447" y="40028"/>
                  </a:lnTo>
                  <a:cubicBezTo>
                    <a:pt x="136204" y="39420"/>
                    <a:pt x="135961" y="38843"/>
                    <a:pt x="135687" y="38235"/>
                  </a:cubicBezTo>
                  <a:cubicBezTo>
                    <a:pt x="133012" y="32825"/>
                    <a:pt x="127997" y="28630"/>
                    <a:pt x="122192" y="27019"/>
                  </a:cubicBezTo>
                  <a:cubicBezTo>
                    <a:pt x="120409" y="26540"/>
                    <a:pt x="118562" y="26306"/>
                    <a:pt x="116715" y="26306"/>
                  </a:cubicBezTo>
                  <a:cubicBezTo>
                    <a:pt x="114342" y="26306"/>
                    <a:pt x="111968" y="26693"/>
                    <a:pt x="109729" y="27445"/>
                  </a:cubicBezTo>
                  <a:cubicBezTo>
                    <a:pt x="107419" y="28235"/>
                    <a:pt x="105200" y="29420"/>
                    <a:pt x="103316" y="30940"/>
                  </a:cubicBezTo>
                  <a:cubicBezTo>
                    <a:pt x="104045" y="26290"/>
                    <a:pt x="102617" y="21426"/>
                    <a:pt x="99790" y="17718"/>
                  </a:cubicBezTo>
                  <a:cubicBezTo>
                    <a:pt x="98422" y="15925"/>
                    <a:pt x="96750" y="14435"/>
                    <a:pt x="94805" y="13341"/>
                  </a:cubicBezTo>
                  <a:cubicBezTo>
                    <a:pt x="93407" y="12551"/>
                    <a:pt x="91887" y="11943"/>
                    <a:pt x="90276" y="11608"/>
                  </a:cubicBezTo>
                  <a:cubicBezTo>
                    <a:pt x="88977" y="11309"/>
                    <a:pt x="87643" y="11161"/>
                    <a:pt x="86309" y="11161"/>
                  </a:cubicBezTo>
                  <a:cubicBezTo>
                    <a:pt x="82366" y="11161"/>
                    <a:pt x="78418" y="12454"/>
                    <a:pt x="75352" y="14952"/>
                  </a:cubicBezTo>
                  <a:cubicBezTo>
                    <a:pt x="76294" y="9238"/>
                    <a:pt x="72586" y="3158"/>
                    <a:pt x="67115" y="1365"/>
                  </a:cubicBezTo>
                  <a:cubicBezTo>
                    <a:pt x="65991" y="1000"/>
                    <a:pt x="64820" y="826"/>
                    <a:pt x="63649" y="826"/>
                  </a:cubicBezTo>
                  <a:cubicBezTo>
                    <a:pt x="60922" y="826"/>
                    <a:pt x="58189" y="1765"/>
                    <a:pt x="56020" y="3402"/>
                  </a:cubicBezTo>
                  <a:cubicBezTo>
                    <a:pt x="54531" y="4496"/>
                    <a:pt x="53315" y="5894"/>
                    <a:pt x="52464" y="7566"/>
                  </a:cubicBezTo>
                  <a:cubicBezTo>
                    <a:pt x="50742" y="3083"/>
                    <a:pt x="46020" y="1"/>
                    <a:pt x="41240" y="1"/>
                  </a:cubicBezTo>
                  <a:close/>
                </a:path>
              </a:pathLst>
            </a:custGeom>
            <a:gradFill>
              <a:gsLst>
                <a:gs pos="0">
                  <a:srgbClr val="13315C">
                    <a:alpha val="21960"/>
                    <a:alpha val="72550"/>
                  </a:srgbClr>
                </a:gs>
                <a:gs pos="100000">
                  <a:srgbClr val="13315C">
                    <a:alpha val="72549"/>
                    <a:alpha val="7255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6550" y="3472525"/>
              <a:ext cx="9337601" cy="1670874"/>
            </a:xfrm>
            <a:custGeom>
              <a:avLst/>
              <a:gdLst/>
              <a:ahLst/>
              <a:cxnLst/>
              <a:rect l="l" t="t" r="r" b="b"/>
              <a:pathLst>
                <a:path w="298183" h="53357" extrusionOk="0">
                  <a:moveTo>
                    <a:pt x="296496" y="0"/>
                  </a:moveTo>
                  <a:cubicBezTo>
                    <a:pt x="293615" y="0"/>
                    <a:pt x="290732" y="1145"/>
                    <a:pt x="288699" y="3204"/>
                  </a:cubicBezTo>
                  <a:cubicBezTo>
                    <a:pt x="286054" y="5787"/>
                    <a:pt x="284899" y="9769"/>
                    <a:pt x="285659" y="13386"/>
                  </a:cubicBezTo>
                  <a:cubicBezTo>
                    <a:pt x="282224" y="13477"/>
                    <a:pt x="278911" y="15453"/>
                    <a:pt x="277300" y="18401"/>
                  </a:cubicBezTo>
                  <a:cubicBezTo>
                    <a:pt x="275659" y="21380"/>
                    <a:pt x="275689" y="25210"/>
                    <a:pt x="277452" y="28128"/>
                  </a:cubicBezTo>
                  <a:cubicBezTo>
                    <a:pt x="275989" y="27277"/>
                    <a:pt x="274297" y="26851"/>
                    <a:pt x="272609" y="26851"/>
                  </a:cubicBezTo>
                  <a:cubicBezTo>
                    <a:pt x="270862" y="26851"/>
                    <a:pt x="269119" y="27307"/>
                    <a:pt x="267635" y="28219"/>
                  </a:cubicBezTo>
                  <a:cubicBezTo>
                    <a:pt x="264717" y="30043"/>
                    <a:pt x="262923" y="33538"/>
                    <a:pt x="263166" y="36943"/>
                  </a:cubicBezTo>
                  <a:cubicBezTo>
                    <a:pt x="261371" y="35935"/>
                    <a:pt x="259336" y="35460"/>
                    <a:pt x="257289" y="35460"/>
                  </a:cubicBezTo>
                  <a:cubicBezTo>
                    <a:pt x="252857" y="35460"/>
                    <a:pt x="248370" y="37686"/>
                    <a:pt x="246145" y="41533"/>
                  </a:cubicBezTo>
                  <a:cubicBezTo>
                    <a:pt x="244625" y="37520"/>
                    <a:pt x="241069" y="34329"/>
                    <a:pt x="236935" y="33174"/>
                  </a:cubicBezTo>
                  <a:cubicBezTo>
                    <a:pt x="235803" y="32874"/>
                    <a:pt x="234631" y="32727"/>
                    <a:pt x="233456" y="32727"/>
                  </a:cubicBezTo>
                  <a:cubicBezTo>
                    <a:pt x="230339" y="32727"/>
                    <a:pt x="227205" y="33762"/>
                    <a:pt x="224777" y="35727"/>
                  </a:cubicBezTo>
                  <a:cubicBezTo>
                    <a:pt x="225476" y="31320"/>
                    <a:pt x="223196" y="26608"/>
                    <a:pt x="219305" y="24420"/>
                  </a:cubicBezTo>
                  <a:cubicBezTo>
                    <a:pt x="217649" y="23468"/>
                    <a:pt x="215741" y="23003"/>
                    <a:pt x="213831" y="23003"/>
                  </a:cubicBezTo>
                  <a:cubicBezTo>
                    <a:pt x="211289" y="23003"/>
                    <a:pt x="208743" y="23826"/>
                    <a:pt x="206782" y="25423"/>
                  </a:cubicBezTo>
                  <a:cubicBezTo>
                    <a:pt x="207390" y="21745"/>
                    <a:pt x="204989" y="17824"/>
                    <a:pt x="201463" y="16699"/>
                  </a:cubicBezTo>
                  <a:cubicBezTo>
                    <a:pt x="200752" y="16470"/>
                    <a:pt x="200012" y="16362"/>
                    <a:pt x="199270" y="16362"/>
                  </a:cubicBezTo>
                  <a:cubicBezTo>
                    <a:pt x="197256" y="16362"/>
                    <a:pt x="195231" y="17160"/>
                    <a:pt x="193743" y="18493"/>
                  </a:cubicBezTo>
                  <a:cubicBezTo>
                    <a:pt x="193043" y="19101"/>
                    <a:pt x="192496" y="19860"/>
                    <a:pt x="192071" y="20681"/>
                  </a:cubicBezTo>
                  <a:cubicBezTo>
                    <a:pt x="190983" y="17827"/>
                    <a:pt x="187951" y="15823"/>
                    <a:pt x="184909" y="15823"/>
                  </a:cubicBezTo>
                  <a:cubicBezTo>
                    <a:pt x="184549" y="15823"/>
                    <a:pt x="184190" y="15851"/>
                    <a:pt x="183834" y="15909"/>
                  </a:cubicBezTo>
                  <a:lnTo>
                    <a:pt x="183256" y="16000"/>
                  </a:lnTo>
                  <a:cubicBezTo>
                    <a:pt x="180095" y="16730"/>
                    <a:pt x="177542" y="19708"/>
                    <a:pt x="177359" y="22930"/>
                  </a:cubicBezTo>
                  <a:cubicBezTo>
                    <a:pt x="175981" y="22215"/>
                    <a:pt x="174440" y="21863"/>
                    <a:pt x="172904" y="21863"/>
                  </a:cubicBezTo>
                  <a:cubicBezTo>
                    <a:pt x="170918" y="21863"/>
                    <a:pt x="168940" y="22451"/>
                    <a:pt x="167329" y="23599"/>
                  </a:cubicBezTo>
                  <a:cubicBezTo>
                    <a:pt x="164441" y="25666"/>
                    <a:pt x="162891" y="29344"/>
                    <a:pt x="163408" y="32839"/>
                  </a:cubicBezTo>
                  <a:cubicBezTo>
                    <a:pt x="162295" y="32384"/>
                    <a:pt x="161118" y="32172"/>
                    <a:pt x="159938" y="32172"/>
                  </a:cubicBezTo>
                  <a:cubicBezTo>
                    <a:pt x="155056" y="32172"/>
                    <a:pt x="150100" y="35786"/>
                    <a:pt x="149243" y="40681"/>
                  </a:cubicBezTo>
                  <a:cubicBezTo>
                    <a:pt x="149213" y="40712"/>
                    <a:pt x="149213" y="40773"/>
                    <a:pt x="149213" y="40833"/>
                  </a:cubicBezTo>
                  <a:cubicBezTo>
                    <a:pt x="149182" y="40773"/>
                    <a:pt x="149122" y="40742"/>
                    <a:pt x="149091" y="40742"/>
                  </a:cubicBezTo>
                  <a:cubicBezTo>
                    <a:pt x="149061" y="40773"/>
                    <a:pt x="149030" y="40773"/>
                    <a:pt x="148970" y="40833"/>
                  </a:cubicBezTo>
                  <a:cubicBezTo>
                    <a:pt x="148939" y="40773"/>
                    <a:pt x="148939" y="40712"/>
                    <a:pt x="148939" y="40681"/>
                  </a:cubicBezTo>
                  <a:cubicBezTo>
                    <a:pt x="148058" y="35786"/>
                    <a:pt x="143097" y="32172"/>
                    <a:pt x="138230" y="32172"/>
                  </a:cubicBezTo>
                  <a:cubicBezTo>
                    <a:pt x="137053" y="32172"/>
                    <a:pt x="135882" y="32384"/>
                    <a:pt x="134775" y="32839"/>
                  </a:cubicBezTo>
                  <a:cubicBezTo>
                    <a:pt x="135292" y="29374"/>
                    <a:pt x="133711" y="25666"/>
                    <a:pt x="130854" y="23599"/>
                  </a:cubicBezTo>
                  <a:cubicBezTo>
                    <a:pt x="129218" y="22463"/>
                    <a:pt x="127222" y="21873"/>
                    <a:pt x="125230" y="21873"/>
                  </a:cubicBezTo>
                  <a:cubicBezTo>
                    <a:pt x="123704" y="21873"/>
                    <a:pt x="122181" y="22219"/>
                    <a:pt x="120823" y="22930"/>
                  </a:cubicBezTo>
                  <a:cubicBezTo>
                    <a:pt x="120641" y="19648"/>
                    <a:pt x="118088" y="16730"/>
                    <a:pt x="114926" y="15970"/>
                  </a:cubicBezTo>
                  <a:lnTo>
                    <a:pt x="114379" y="15848"/>
                  </a:lnTo>
                  <a:cubicBezTo>
                    <a:pt x="114036" y="15796"/>
                    <a:pt x="113692" y="15771"/>
                    <a:pt x="113348" y="15771"/>
                  </a:cubicBezTo>
                  <a:cubicBezTo>
                    <a:pt x="110276" y="15771"/>
                    <a:pt x="107260" y="17781"/>
                    <a:pt x="106112" y="20651"/>
                  </a:cubicBezTo>
                  <a:cubicBezTo>
                    <a:pt x="105747" y="19800"/>
                    <a:pt x="105139" y="19040"/>
                    <a:pt x="104440" y="18432"/>
                  </a:cubicBezTo>
                  <a:cubicBezTo>
                    <a:pt x="102966" y="17090"/>
                    <a:pt x="100983" y="16322"/>
                    <a:pt x="98998" y="16322"/>
                  </a:cubicBezTo>
                  <a:cubicBezTo>
                    <a:pt x="98240" y="16322"/>
                    <a:pt x="97481" y="16434"/>
                    <a:pt x="96750" y="16669"/>
                  </a:cubicBezTo>
                  <a:cubicBezTo>
                    <a:pt x="93194" y="17794"/>
                    <a:pt x="90823" y="21745"/>
                    <a:pt x="91431" y="25392"/>
                  </a:cubicBezTo>
                  <a:cubicBezTo>
                    <a:pt x="89445" y="23790"/>
                    <a:pt x="86892" y="22966"/>
                    <a:pt x="84341" y="22966"/>
                  </a:cubicBezTo>
                  <a:cubicBezTo>
                    <a:pt x="82439" y="22966"/>
                    <a:pt x="80539" y="23424"/>
                    <a:pt x="78877" y="24359"/>
                  </a:cubicBezTo>
                  <a:cubicBezTo>
                    <a:pt x="75017" y="26578"/>
                    <a:pt x="72737" y="31289"/>
                    <a:pt x="73406" y="35697"/>
                  </a:cubicBezTo>
                  <a:cubicBezTo>
                    <a:pt x="70981" y="33734"/>
                    <a:pt x="67852" y="32684"/>
                    <a:pt x="64739" y="32684"/>
                  </a:cubicBezTo>
                  <a:cubicBezTo>
                    <a:pt x="63560" y="32684"/>
                    <a:pt x="62383" y="32834"/>
                    <a:pt x="61248" y="33143"/>
                  </a:cubicBezTo>
                  <a:cubicBezTo>
                    <a:pt x="57114" y="34298"/>
                    <a:pt x="53588" y="37490"/>
                    <a:pt x="52068" y="41502"/>
                  </a:cubicBezTo>
                  <a:cubicBezTo>
                    <a:pt x="49826" y="37641"/>
                    <a:pt x="45344" y="35410"/>
                    <a:pt x="40927" y="35410"/>
                  </a:cubicBezTo>
                  <a:cubicBezTo>
                    <a:pt x="38876" y="35410"/>
                    <a:pt x="36839" y="35891"/>
                    <a:pt x="35047" y="36912"/>
                  </a:cubicBezTo>
                  <a:cubicBezTo>
                    <a:pt x="35259" y="33447"/>
                    <a:pt x="33466" y="29952"/>
                    <a:pt x="30548" y="28158"/>
                  </a:cubicBezTo>
                  <a:cubicBezTo>
                    <a:pt x="29077" y="27239"/>
                    <a:pt x="27350" y="26783"/>
                    <a:pt x="25622" y="26783"/>
                  </a:cubicBezTo>
                  <a:cubicBezTo>
                    <a:pt x="23923" y="26783"/>
                    <a:pt x="22222" y="27224"/>
                    <a:pt x="20761" y="28098"/>
                  </a:cubicBezTo>
                  <a:cubicBezTo>
                    <a:pt x="22493" y="25210"/>
                    <a:pt x="22524" y="21319"/>
                    <a:pt x="20913" y="18371"/>
                  </a:cubicBezTo>
                  <a:cubicBezTo>
                    <a:pt x="19241" y="15392"/>
                    <a:pt x="15928" y="13417"/>
                    <a:pt x="12523" y="13356"/>
                  </a:cubicBezTo>
                  <a:cubicBezTo>
                    <a:pt x="13283" y="9739"/>
                    <a:pt x="12128" y="5757"/>
                    <a:pt x="9484" y="3173"/>
                  </a:cubicBezTo>
                  <a:cubicBezTo>
                    <a:pt x="7420" y="1161"/>
                    <a:pt x="4545" y="2"/>
                    <a:pt x="1664" y="2"/>
                  </a:cubicBezTo>
                  <a:cubicBezTo>
                    <a:pt x="1108" y="2"/>
                    <a:pt x="551" y="45"/>
                    <a:pt x="0" y="134"/>
                  </a:cubicBezTo>
                  <a:lnTo>
                    <a:pt x="0" y="53356"/>
                  </a:lnTo>
                  <a:lnTo>
                    <a:pt x="298182" y="53356"/>
                  </a:lnTo>
                  <a:lnTo>
                    <a:pt x="298182" y="134"/>
                  </a:lnTo>
                  <a:cubicBezTo>
                    <a:pt x="297624" y="44"/>
                    <a:pt x="297060" y="0"/>
                    <a:pt x="296496" y="0"/>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4"/>
          <p:cNvGrpSpPr/>
          <p:nvPr/>
        </p:nvGrpSpPr>
        <p:grpSpPr>
          <a:xfrm>
            <a:off x="0" y="0"/>
            <a:ext cx="9144001" cy="5143499"/>
            <a:chOff x="0" y="0"/>
            <a:chExt cx="9144001" cy="5143499"/>
          </a:xfrm>
        </p:grpSpPr>
        <p:pic>
          <p:nvPicPr>
            <p:cNvPr id="262" name="Google Shape;262;p14"/>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263" name="Google Shape;263;p14"/>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sp>
        <p:nvSpPr>
          <p:cNvPr id="264" name="Google Shape;264;p14"/>
          <p:cNvSpPr txBox="1">
            <a:spLocks noGrp="1"/>
          </p:cNvSpPr>
          <p:nvPr>
            <p:ph type="title"/>
          </p:nvPr>
        </p:nvSpPr>
        <p:spPr>
          <a:xfrm>
            <a:off x="719988" y="3360413"/>
            <a:ext cx="3722400" cy="53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5" name="Google Shape;265;p14"/>
          <p:cNvSpPr txBox="1">
            <a:spLocks noGrp="1"/>
          </p:cNvSpPr>
          <p:nvPr>
            <p:ph type="subTitle" idx="1"/>
          </p:nvPr>
        </p:nvSpPr>
        <p:spPr>
          <a:xfrm>
            <a:off x="720000" y="885663"/>
            <a:ext cx="3955200" cy="240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266" name="Google Shape;266;p14"/>
          <p:cNvGrpSpPr/>
          <p:nvPr/>
        </p:nvGrpSpPr>
        <p:grpSpPr>
          <a:xfrm>
            <a:off x="240300" y="357013"/>
            <a:ext cx="598700" cy="715300"/>
            <a:chOff x="349925" y="1262675"/>
            <a:chExt cx="598700" cy="715300"/>
          </a:xfrm>
        </p:grpSpPr>
        <p:sp>
          <p:nvSpPr>
            <p:cNvPr id="267" name="Google Shape;267;p14"/>
            <p:cNvSpPr/>
            <p:nvPr/>
          </p:nvSpPr>
          <p:spPr>
            <a:xfrm>
              <a:off x="349925" y="1512325"/>
              <a:ext cx="38600" cy="27300"/>
            </a:xfrm>
            <a:custGeom>
              <a:avLst/>
              <a:gdLst/>
              <a:ahLst/>
              <a:cxnLst/>
              <a:rect l="l" t="t" r="r" b="b"/>
              <a:pathLst>
                <a:path w="1544" h="1092" extrusionOk="0">
                  <a:moveTo>
                    <a:pt x="802" y="0"/>
                  </a:moveTo>
                  <a:cubicBezTo>
                    <a:pt x="710" y="0"/>
                    <a:pt x="612" y="30"/>
                    <a:pt x="513" y="98"/>
                  </a:cubicBezTo>
                  <a:cubicBezTo>
                    <a:pt x="1" y="379"/>
                    <a:pt x="330" y="1092"/>
                    <a:pt x="809" y="1092"/>
                  </a:cubicBezTo>
                  <a:cubicBezTo>
                    <a:pt x="899" y="1092"/>
                    <a:pt x="995" y="1067"/>
                    <a:pt x="1090" y="1009"/>
                  </a:cubicBezTo>
                  <a:cubicBezTo>
                    <a:pt x="1544" y="682"/>
                    <a:pt x="1246"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603575" y="1262675"/>
              <a:ext cx="38700" cy="27225"/>
            </a:xfrm>
            <a:custGeom>
              <a:avLst/>
              <a:gdLst/>
              <a:ahLst/>
              <a:cxnLst/>
              <a:rect l="l" t="t" r="r" b="b"/>
              <a:pathLst>
                <a:path w="1548" h="1089" extrusionOk="0">
                  <a:moveTo>
                    <a:pt x="739" y="1"/>
                  </a:moveTo>
                  <a:cubicBezTo>
                    <a:pt x="649" y="1"/>
                    <a:pt x="554" y="26"/>
                    <a:pt x="458" y="83"/>
                  </a:cubicBezTo>
                  <a:cubicBezTo>
                    <a:pt x="1" y="363"/>
                    <a:pt x="308" y="1088"/>
                    <a:pt x="758" y="1088"/>
                  </a:cubicBezTo>
                  <a:cubicBezTo>
                    <a:pt x="847" y="1088"/>
                    <a:pt x="941" y="1060"/>
                    <a:pt x="1036" y="995"/>
                  </a:cubicBezTo>
                  <a:cubicBezTo>
                    <a:pt x="1548" y="714"/>
                    <a:pt x="1219"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17600" y="1310875"/>
              <a:ext cx="231025" cy="224225"/>
            </a:xfrm>
            <a:custGeom>
              <a:avLst/>
              <a:gdLst/>
              <a:ahLst/>
              <a:cxnLst/>
              <a:rect l="l" t="t" r="r" b="b"/>
              <a:pathLst>
                <a:path w="9241" h="8969" extrusionOk="0">
                  <a:moveTo>
                    <a:pt x="4388" y="1"/>
                  </a:moveTo>
                  <a:cubicBezTo>
                    <a:pt x="4308" y="1"/>
                    <a:pt x="4229" y="48"/>
                    <a:pt x="4195" y="131"/>
                  </a:cubicBezTo>
                  <a:lnTo>
                    <a:pt x="3162" y="2776"/>
                  </a:lnTo>
                  <a:cubicBezTo>
                    <a:pt x="3131" y="2836"/>
                    <a:pt x="3101" y="2897"/>
                    <a:pt x="3010" y="2897"/>
                  </a:cubicBezTo>
                  <a:lnTo>
                    <a:pt x="244" y="3535"/>
                  </a:lnTo>
                  <a:cubicBezTo>
                    <a:pt x="92" y="3596"/>
                    <a:pt x="1" y="3809"/>
                    <a:pt x="153" y="3931"/>
                  </a:cubicBezTo>
                  <a:lnTo>
                    <a:pt x="2372" y="5724"/>
                  </a:lnTo>
                  <a:cubicBezTo>
                    <a:pt x="2402" y="5754"/>
                    <a:pt x="2432" y="5815"/>
                    <a:pt x="2432" y="5906"/>
                  </a:cubicBezTo>
                  <a:lnTo>
                    <a:pt x="2220" y="8763"/>
                  </a:lnTo>
                  <a:cubicBezTo>
                    <a:pt x="2197" y="8900"/>
                    <a:pt x="2294" y="8969"/>
                    <a:pt x="2408" y="8969"/>
                  </a:cubicBezTo>
                  <a:cubicBezTo>
                    <a:pt x="2446" y="8969"/>
                    <a:pt x="2486" y="8961"/>
                    <a:pt x="2524" y="8946"/>
                  </a:cubicBezTo>
                  <a:lnTo>
                    <a:pt x="4925" y="7396"/>
                  </a:lnTo>
                  <a:cubicBezTo>
                    <a:pt x="4940" y="7380"/>
                    <a:pt x="4963" y="7373"/>
                    <a:pt x="4993" y="7373"/>
                  </a:cubicBezTo>
                  <a:cubicBezTo>
                    <a:pt x="5024" y="7373"/>
                    <a:pt x="5062" y="7380"/>
                    <a:pt x="5107" y="7396"/>
                  </a:cubicBezTo>
                  <a:lnTo>
                    <a:pt x="7721" y="8490"/>
                  </a:lnTo>
                  <a:cubicBezTo>
                    <a:pt x="7753" y="8509"/>
                    <a:pt x="7785" y="8517"/>
                    <a:pt x="7815" y="8517"/>
                  </a:cubicBezTo>
                  <a:cubicBezTo>
                    <a:pt x="7929" y="8517"/>
                    <a:pt x="8019" y="8397"/>
                    <a:pt x="7995" y="8277"/>
                  </a:cubicBezTo>
                  <a:lnTo>
                    <a:pt x="7265" y="5542"/>
                  </a:lnTo>
                  <a:cubicBezTo>
                    <a:pt x="7235" y="5450"/>
                    <a:pt x="7265" y="5390"/>
                    <a:pt x="7296" y="5329"/>
                  </a:cubicBezTo>
                  <a:lnTo>
                    <a:pt x="9150" y="3171"/>
                  </a:lnTo>
                  <a:cubicBezTo>
                    <a:pt x="9241" y="3019"/>
                    <a:pt x="9150" y="2836"/>
                    <a:pt x="9059" y="2806"/>
                  </a:cubicBezTo>
                  <a:lnTo>
                    <a:pt x="6201" y="2654"/>
                  </a:lnTo>
                  <a:cubicBezTo>
                    <a:pt x="6171" y="2593"/>
                    <a:pt x="6080" y="2593"/>
                    <a:pt x="6049" y="2532"/>
                  </a:cubicBezTo>
                  <a:lnTo>
                    <a:pt x="4560" y="101"/>
                  </a:lnTo>
                  <a:cubicBezTo>
                    <a:pt x="4519" y="32"/>
                    <a:pt x="4453" y="1"/>
                    <a:pt x="4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27600" y="1293800"/>
              <a:ext cx="39225" cy="27300"/>
            </a:xfrm>
            <a:custGeom>
              <a:avLst/>
              <a:gdLst/>
              <a:ahLst/>
              <a:cxnLst/>
              <a:rect l="l" t="t" r="r" b="b"/>
              <a:pathLst>
                <a:path w="1569" h="1092" extrusionOk="0">
                  <a:moveTo>
                    <a:pt x="781" y="0"/>
                  </a:moveTo>
                  <a:cubicBezTo>
                    <a:pt x="693" y="0"/>
                    <a:pt x="600" y="26"/>
                    <a:pt x="506" y="85"/>
                  </a:cubicBezTo>
                  <a:cubicBezTo>
                    <a:pt x="0" y="388"/>
                    <a:pt x="315" y="1091"/>
                    <a:pt x="786" y="1091"/>
                  </a:cubicBezTo>
                  <a:cubicBezTo>
                    <a:pt x="880" y="1091"/>
                    <a:pt x="982" y="1063"/>
                    <a:pt x="1084" y="996"/>
                  </a:cubicBezTo>
                  <a:cubicBezTo>
                    <a:pt x="1568" y="691"/>
                    <a:pt x="124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83825" y="1548350"/>
              <a:ext cx="39225" cy="27300"/>
            </a:xfrm>
            <a:custGeom>
              <a:avLst/>
              <a:gdLst/>
              <a:ahLst/>
              <a:cxnLst/>
              <a:rect l="l" t="t" r="r" b="b"/>
              <a:pathLst>
                <a:path w="1569" h="1092" extrusionOk="0">
                  <a:moveTo>
                    <a:pt x="781" y="1"/>
                  </a:moveTo>
                  <a:cubicBezTo>
                    <a:pt x="693" y="1"/>
                    <a:pt x="600" y="26"/>
                    <a:pt x="507" y="85"/>
                  </a:cubicBezTo>
                  <a:cubicBezTo>
                    <a:pt x="1" y="389"/>
                    <a:pt x="316" y="1092"/>
                    <a:pt x="786" y="1092"/>
                  </a:cubicBezTo>
                  <a:cubicBezTo>
                    <a:pt x="881" y="1092"/>
                    <a:pt x="982" y="1063"/>
                    <a:pt x="1084" y="997"/>
                  </a:cubicBezTo>
                  <a:cubicBezTo>
                    <a:pt x="1568" y="691"/>
                    <a:pt x="1240" y="1"/>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497500" y="1871350"/>
              <a:ext cx="38525" cy="27275"/>
            </a:xfrm>
            <a:custGeom>
              <a:avLst/>
              <a:gdLst/>
              <a:ahLst/>
              <a:cxnLst/>
              <a:rect l="l" t="t" r="r" b="b"/>
              <a:pathLst>
                <a:path w="1541" h="1091" extrusionOk="0">
                  <a:moveTo>
                    <a:pt x="763" y="1"/>
                  </a:moveTo>
                  <a:cubicBezTo>
                    <a:pt x="680" y="1"/>
                    <a:pt x="593" y="26"/>
                    <a:pt x="507" y="83"/>
                  </a:cubicBezTo>
                  <a:cubicBezTo>
                    <a:pt x="1" y="387"/>
                    <a:pt x="295" y="1090"/>
                    <a:pt x="758" y="1090"/>
                  </a:cubicBezTo>
                  <a:cubicBezTo>
                    <a:pt x="851" y="1090"/>
                    <a:pt x="952" y="1061"/>
                    <a:pt x="1054" y="995"/>
                  </a:cubicBezTo>
                  <a:cubicBezTo>
                    <a:pt x="1540" y="714"/>
                    <a:pt x="1207"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80250" y="1932975"/>
              <a:ext cx="65075" cy="45000"/>
            </a:xfrm>
            <a:custGeom>
              <a:avLst/>
              <a:gdLst/>
              <a:ahLst/>
              <a:cxnLst/>
              <a:rect l="l" t="t" r="r" b="b"/>
              <a:pathLst>
                <a:path w="2603" h="1800" extrusionOk="0">
                  <a:moveTo>
                    <a:pt x="1305" y="0"/>
                  </a:moveTo>
                  <a:cubicBezTo>
                    <a:pt x="1157" y="0"/>
                    <a:pt x="1001" y="43"/>
                    <a:pt x="844" y="141"/>
                  </a:cubicBezTo>
                  <a:cubicBezTo>
                    <a:pt x="1" y="627"/>
                    <a:pt x="533" y="1800"/>
                    <a:pt x="1319" y="1800"/>
                  </a:cubicBezTo>
                  <a:cubicBezTo>
                    <a:pt x="1469" y="1800"/>
                    <a:pt x="1627" y="1758"/>
                    <a:pt x="1786" y="1661"/>
                  </a:cubicBezTo>
                  <a:cubicBezTo>
                    <a:pt x="2602" y="1151"/>
                    <a:pt x="2071"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28825" y="1789800"/>
              <a:ext cx="39950" cy="27200"/>
            </a:xfrm>
            <a:custGeom>
              <a:avLst/>
              <a:gdLst/>
              <a:ahLst/>
              <a:cxnLst/>
              <a:rect l="l" t="t" r="r" b="b"/>
              <a:pathLst>
                <a:path w="1598" h="1088" extrusionOk="0">
                  <a:moveTo>
                    <a:pt x="804" y="0"/>
                  </a:moveTo>
                  <a:cubicBezTo>
                    <a:pt x="711" y="0"/>
                    <a:pt x="612" y="28"/>
                    <a:pt x="512" y="93"/>
                  </a:cubicBezTo>
                  <a:cubicBezTo>
                    <a:pt x="0" y="375"/>
                    <a:pt x="329" y="1087"/>
                    <a:pt x="809" y="1087"/>
                  </a:cubicBezTo>
                  <a:cubicBezTo>
                    <a:pt x="899" y="1087"/>
                    <a:pt x="994" y="1062"/>
                    <a:pt x="1090" y="1005"/>
                  </a:cubicBezTo>
                  <a:cubicBezTo>
                    <a:pt x="1598" y="725"/>
                    <a:pt x="127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446425" y="1381950"/>
              <a:ext cx="39400" cy="27750"/>
            </a:xfrm>
            <a:custGeom>
              <a:avLst/>
              <a:gdLst/>
              <a:ahLst/>
              <a:cxnLst/>
              <a:rect l="l" t="t" r="r" b="b"/>
              <a:pathLst>
                <a:path w="1576" h="1110" extrusionOk="0">
                  <a:moveTo>
                    <a:pt x="787" y="0"/>
                  </a:moveTo>
                  <a:cubicBezTo>
                    <a:pt x="699" y="0"/>
                    <a:pt x="606" y="26"/>
                    <a:pt x="513" y="84"/>
                  </a:cubicBezTo>
                  <a:cubicBezTo>
                    <a:pt x="1" y="392"/>
                    <a:pt x="330" y="1109"/>
                    <a:pt x="810" y="1109"/>
                  </a:cubicBezTo>
                  <a:cubicBezTo>
                    <a:pt x="900" y="1109"/>
                    <a:pt x="995" y="1084"/>
                    <a:pt x="1091" y="1027"/>
                  </a:cubicBezTo>
                  <a:cubicBezTo>
                    <a:pt x="1575" y="695"/>
                    <a:pt x="1247"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76"/>
        <p:cNvGrpSpPr/>
        <p:nvPr/>
      </p:nvGrpSpPr>
      <p:grpSpPr>
        <a:xfrm>
          <a:off x="0" y="0"/>
          <a:ext cx="0" cy="0"/>
          <a:chOff x="0" y="0"/>
          <a:chExt cx="0" cy="0"/>
        </a:xfrm>
      </p:grpSpPr>
      <p:grpSp>
        <p:nvGrpSpPr>
          <p:cNvPr id="277" name="Google Shape;277;p15"/>
          <p:cNvGrpSpPr/>
          <p:nvPr/>
        </p:nvGrpSpPr>
        <p:grpSpPr>
          <a:xfrm>
            <a:off x="-1316693" y="2603375"/>
            <a:ext cx="11261846" cy="2540144"/>
            <a:chOff x="-1316693" y="2603375"/>
            <a:chExt cx="11261846" cy="2540144"/>
          </a:xfrm>
        </p:grpSpPr>
        <p:sp>
          <p:nvSpPr>
            <p:cNvPr id="278" name="Google Shape;278;p15"/>
            <p:cNvSpPr/>
            <p:nvPr/>
          </p:nvSpPr>
          <p:spPr>
            <a:xfrm flipH="1">
              <a:off x="-589068" y="2603375"/>
              <a:ext cx="4826571" cy="2096258"/>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flipH="1">
              <a:off x="-1316693" y="3124200"/>
              <a:ext cx="11261846" cy="2019319"/>
            </a:xfrm>
            <a:custGeom>
              <a:avLst/>
              <a:gdLst/>
              <a:ahLst/>
              <a:cxnLst/>
              <a:rect l="l" t="t" r="r" b="b"/>
              <a:pathLst>
                <a:path w="383382" h="68591" extrusionOk="0">
                  <a:moveTo>
                    <a:pt x="2161" y="1"/>
                  </a:moveTo>
                  <a:cubicBezTo>
                    <a:pt x="1438" y="1"/>
                    <a:pt x="715" y="56"/>
                    <a:pt x="1" y="170"/>
                  </a:cubicBezTo>
                  <a:lnTo>
                    <a:pt x="1" y="68591"/>
                  </a:lnTo>
                  <a:lnTo>
                    <a:pt x="383382" y="68591"/>
                  </a:lnTo>
                  <a:lnTo>
                    <a:pt x="383382" y="170"/>
                  </a:lnTo>
                  <a:cubicBezTo>
                    <a:pt x="382689" y="65"/>
                    <a:pt x="381989" y="13"/>
                    <a:pt x="381288" y="13"/>
                  </a:cubicBezTo>
                  <a:cubicBezTo>
                    <a:pt x="377561" y="13"/>
                    <a:pt x="373824" y="1477"/>
                    <a:pt x="371163" y="4061"/>
                  </a:cubicBezTo>
                  <a:cubicBezTo>
                    <a:pt x="367789" y="7374"/>
                    <a:pt x="366269" y="12511"/>
                    <a:pt x="367272" y="17131"/>
                  </a:cubicBezTo>
                  <a:cubicBezTo>
                    <a:pt x="362895" y="17222"/>
                    <a:pt x="358640" y="19745"/>
                    <a:pt x="356512" y="23605"/>
                  </a:cubicBezTo>
                  <a:cubicBezTo>
                    <a:pt x="354385" y="27435"/>
                    <a:pt x="354445" y="32390"/>
                    <a:pt x="356695" y="36128"/>
                  </a:cubicBezTo>
                  <a:cubicBezTo>
                    <a:pt x="354820" y="35004"/>
                    <a:pt x="352642" y="34441"/>
                    <a:pt x="350463" y="34441"/>
                  </a:cubicBezTo>
                  <a:cubicBezTo>
                    <a:pt x="348227" y="34441"/>
                    <a:pt x="345990" y="35034"/>
                    <a:pt x="344080" y="36220"/>
                  </a:cubicBezTo>
                  <a:cubicBezTo>
                    <a:pt x="340311" y="38530"/>
                    <a:pt x="338001" y="42998"/>
                    <a:pt x="338305" y="47436"/>
                  </a:cubicBezTo>
                  <a:cubicBezTo>
                    <a:pt x="335984" y="46111"/>
                    <a:pt x="333352" y="45487"/>
                    <a:pt x="330706" y="45487"/>
                  </a:cubicBezTo>
                  <a:cubicBezTo>
                    <a:pt x="325036" y="45487"/>
                    <a:pt x="319301" y="48349"/>
                    <a:pt x="316420" y="53302"/>
                  </a:cubicBezTo>
                  <a:cubicBezTo>
                    <a:pt x="314445" y="48135"/>
                    <a:pt x="309916" y="44001"/>
                    <a:pt x="304596" y="42542"/>
                  </a:cubicBezTo>
                  <a:cubicBezTo>
                    <a:pt x="303142" y="42151"/>
                    <a:pt x="301638" y="41961"/>
                    <a:pt x="300132" y="41961"/>
                  </a:cubicBezTo>
                  <a:cubicBezTo>
                    <a:pt x="296130" y="41961"/>
                    <a:pt x="292117" y="43307"/>
                    <a:pt x="289003" y="45825"/>
                  </a:cubicBezTo>
                  <a:cubicBezTo>
                    <a:pt x="289854" y="40171"/>
                    <a:pt x="286936" y="34122"/>
                    <a:pt x="281952" y="31265"/>
                  </a:cubicBezTo>
                  <a:cubicBezTo>
                    <a:pt x="279835" y="30058"/>
                    <a:pt x="277403" y="29466"/>
                    <a:pt x="274962" y="29466"/>
                  </a:cubicBezTo>
                  <a:cubicBezTo>
                    <a:pt x="271689" y="29466"/>
                    <a:pt x="268401" y="30530"/>
                    <a:pt x="265842" y="32603"/>
                  </a:cubicBezTo>
                  <a:cubicBezTo>
                    <a:pt x="266663" y="27891"/>
                    <a:pt x="263562" y="22876"/>
                    <a:pt x="259003" y="21387"/>
                  </a:cubicBezTo>
                  <a:cubicBezTo>
                    <a:pt x="258087" y="21090"/>
                    <a:pt x="257132" y="20949"/>
                    <a:pt x="256173" y="20949"/>
                  </a:cubicBezTo>
                  <a:cubicBezTo>
                    <a:pt x="253597" y="20949"/>
                    <a:pt x="250999" y="21961"/>
                    <a:pt x="249094" y="23666"/>
                  </a:cubicBezTo>
                  <a:cubicBezTo>
                    <a:pt x="248212" y="24487"/>
                    <a:pt x="247452" y="25460"/>
                    <a:pt x="246936" y="26523"/>
                  </a:cubicBezTo>
                  <a:cubicBezTo>
                    <a:pt x="245489" y="22839"/>
                    <a:pt x="241593" y="20282"/>
                    <a:pt x="237644" y="20282"/>
                  </a:cubicBezTo>
                  <a:cubicBezTo>
                    <a:pt x="237194" y="20282"/>
                    <a:pt x="236744" y="20315"/>
                    <a:pt x="236297" y="20384"/>
                  </a:cubicBezTo>
                  <a:cubicBezTo>
                    <a:pt x="236054" y="20414"/>
                    <a:pt x="235811" y="20444"/>
                    <a:pt x="235568" y="20505"/>
                  </a:cubicBezTo>
                  <a:cubicBezTo>
                    <a:pt x="231495" y="21508"/>
                    <a:pt x="228242" y="25277"/>
                    <a:pt x="227969" y="29441"/>
                  </a:cubicBezTo>
                  <a:cubicBezTo>
                    <a:pt x="226240" y="28538"/>
                    <a:pt x="224296" y="28097"/>
                    <a:pt x="222348" y="28097"/>
                  </a:cubicBezTo>
                  <a:cubicBezTo>
                    <a:pt x="219774" y="28097"/>
                    <a:pt x="217191" y="28866"/>
                    <a:pt x="215081" y="30353"/>
                  </a:cubicBezTo>
                  <a:cubicBezTo>
                    <a:pt x="211403" y="32998"/>
                    <a:pt x="209397" y="37770"/>
                    <a:pt x="210066" y="42238"/>
                  </a:cubicBezTo>
                  <a:cubicBezTo>
                    <a:pt x="208640" y="41661"/>
                    <a:pt x="207136" y="41393"/>
                    <a:pt x="205628" y="41393"/>
                  </a:cubicBezTo>
                  <a:cubicBezTo>
                    <a:pt x="199350" y="41393"/>
                    <a:pt x="192992" y="46031"/>
                    <a:pt x="191889" y="52329"/>
                  </a:cubicBezTo>
                  <a:cubicBezTo>
                    <a:pt x="191889" y="52390"/>
                    <a:pt x="191828" y="52420"/>
                    <a:pt x="191828" y="52512"/>
                  </a:cubicBezTo>
                  <a:cubicBezTo>
                    <a:pt x="191798" y="52481"/>
                    <a:pt x="191737" y="52481"/>
                    <a:pt x="191676" y="52420"/>
                  </a:cubicBezTo>
                  <a:cubicBezTo>
                    <a:pt x="191646" y="52420"/>
                    <a:pt x="191585" y="52481"/>
                    <a:pt x="191524" y="52512"/>
                  </a:cubicBezTo>
                  <a:cubicBezTo>
                    <a:pt x="191524" y="52420"/>
                    <a:pt x="191494" y="52390"/>
                    <a:pt x="191494" y="52329"/>
                  </a:cubicBezTo>
                  <a:cubicBezTo>
                    <a:pt x="190394" y="46022"/>
                    <a:pt x="184045" y="41367"/>
                    <a:pt x="177775" y="41367"/>
                  </a:cubicBezTo>
                  <a:cubicBezTo>
                    <a:pt x="176249" y="41367"/>
                    <a:pt x="174727" y="41643"/>
                    <a:pt x="173287" y="42238"/>
                  </a:cubicBezTo>
                  <a:cubicBezTo>
                    <a:pt x="173986" y="37770"/>
                    <a:pt x="171980" y="32967"/>
                    <a:pt x="168272" y="30353"/>
                  </a:cubicBezTo>
                  <a:cubicBezTo>
                    <a:pt x="166186" y="28854"/>
                    <a:pt x="163621" y="28087"/>
                    <a:pt x="161059" y="28087"/>
                  </a:cubicBezTo>
                  <a:cubicBezTo>
                    <a:pt x="159104" y="28087"/>
                    <a:pt x="157151" y="28534"/>
                    <a:pt x="155414" y="29441"/>
                  </a:cubicBezTo>
                  <a:cubicBezTo>
                    <a:pt x="155141" y="25277"/>
                    <a:pt x="151858" y="21478"/>
                    <a:pt x="147815" y="20505"/>
                  </a:cubicBezTo>
                  <a:cubicBezTo>
                    <a:pt x="147572" y="20444"/>
                    <a:pt x="147299" y="20414"/>
                    <a:pt x="147086" y="20384"/>
                  </a:cubicBezTo>
                  <a:cubicBezTo>
                    <a:pt x="146619" y="20309"/>
                    <a:pt x="146149" y="20274"/>
                    <a:pt x="145681" y="20274"/>
                  </a:cubicBezTo>
                  <a:cubicBezTo>
                    <a:pt x="141728" y="20274"/>
                    <a:pt x="137860" y="22828"/>
                    <a:pt x="136447" y="26523"/>
                  </a:cubicBezTo>
                  <a:cubicBezTo>
                    <a:pt x="135900" y="25429"/>
                    <a:pt x="135140" y="24487"/>
                    <a:pt x="134289" y="23666"/>
                  </a:cubicBezTo>
                  <a:cubicBezTo>
                    <a:pt x="132362" y="21961"/>
                    <a:pt x="129774" y="20949"/>
                    <a:pt x="127194" y="20949"/>
                  </a:cubicBezTo>
                  <a:cubicBezTo>
                    <a:pt x="126233" y="20949"/>
                    <a:pt x="125274" y="21090"/>
                    <a:pt x="124350" y="21387"/>
                  </a:cubicBezTo>
                  <a:cubicBezTo>
                    <a:pt x="119790" y="22846"/>
                    <a:pt x="116720" y="27891"/>
                    <a:pt x="117511" y="32603"/>
                  </a:cubicBezTo>
                  <a:cubicBezTo>
                    <a:pt x="114975" y="30518"/>
                    <a:pt x="111705" y="29456"/>
                    <a:pt x="108437" y="29456"/>
                  </a:cubicBezTo>
                  <a:cubicBezTo>
                    <a:pt x="105986" y="29456"/>
                    <a:pt x="103537" y="30054"/>
                    <a:pt x="101401" y="31265"/>
                  </a:cubicBezTo>
                  <a:cubicBezTo>
                    <a:pt x="96447" y="34122"/>
                    <a:pt x="93498" y="40171"/>
                    <a:pt x="94380" y="45825"/>
                  </a:cubicBezTo>
                  <a:cubicBezTo>
                    <a:pt x="91266" y="43307"/>
                    <a:pt x="87237" y="41961"/>
                    <a:pt x="83226" y="41961"/>
                  </a:cubicBezTo>
                  <a:cubicBezTo>
                    <a:pt x="81717" y="41961"/>
                    <a:pt x="80211" y="42151"/>
                    <a:pt x="78756" y="42542"/>
                  </a:cubicBezTo>
                  <a:cubicBezTo>
                    <a:pt x="73437" y="44001"/>
                    <a:pt x="68878" y="48135"/>
                    <a:pt x="66963" y="53302"/>
                  </a:cubicBezTo>
                  <a:cubicBezTo>
                    <a:pt x="64082" y="48349"/>
                    <a:pt x="58347" y="45487"/>
                    <a:pt x="52677" y="45487"/>
                  </a:cubicBezTo>
                  <a:cubicBezTo>
                    <a:pt x="50031" y="45487"/>
                    <a:pt x="47399" y="46111"/>
                    <a:pt x="45078" y="47436"/>
                  </a:cubicBezTo>
                  <a:cubicBezTo>
                    <a:pt x="45382" y="42998"/>
                    <a:pt x="43041" y="38530"/>
                    <a:pt x="39303" y="36220"/>
                  </a:cubicBezTo>
                  <a:cubicBezTo>
                    <a:pt x="37387" y="35045"/>
                    <a:pt x="35141" y="34452"/>
                    <a:pt x="32897" y="34452"/>
                  </a:cubicBezTo>
                  <a:cubicBezTo>
                    <a:pt x="30726" y="34452"/>
                    <a:pt x="28557" y="35007"/>
                    <a:pt x="26688" y="36128"/>
                  </a:cubicBezTo>
                  <a:cubicBezTo>
                    <a:pt x="28907" y="32390"/>
                    <a:pt x="28998" y="27435"/>
                    <a:pt x="26871" y="23605"/>
                  </a:cubicBezTo>
                  <a:cubicBezTo>
                    <a:pt x="24743" y="19745"/>
                    <a:pt x="20488" y="17222"/>
                    <a:pt x="16111" y="17131"/>
                  </a:cubicBezTo>
                  <a:cubicBezTo>
                    <a:pt x="17114" y="12511"/>
                    <a:pt x="15594" y="7405"/>
                    <a:pt x="12190" y="4061"/>
                  </a:cubicBezTo>
                  <a:cubicBezTo>
                    <a:pt x="9570" y="1467"/>
                    <a:pt x="5865" y="1"/>
                    <a:pt x="2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flipH="1">
              <a:off x="-1626" y="2793700"/>
              <a:ext cx="9143792" cy="2349795"/>
            </a:xfrm>
            <a:custGeom>
              <a:avLst/>
              <a:gdLst/>
              <a:ahLst/>
              <a:cxnLst/>
              <a:rect l="l" t="t" r="r" b="b"/>
              <a:pathLst>
                <a:path w="303151" h="83526" extrusionOk="0">
                  <a:moveTo>
                    <a:pt x="2575" y="1"/>
                  </a:moveTo>
                  <a:cubicBezTo>
                    <a:pt x="1714" y="1"/>
                    <a:pt x="853" y="66"/>
                    <a:pt x="0" y="199"/>
                  </a:cubicBezTo>
                  <a:lnTo>
                    <a:pt x="0" y="83525"/>
                  </a:lnTo>
                  <a:lnTo>
                    <a:pt x="303150" y="83525"/>
                  </a:lnTo>
                  <a:lnTo>
                    <a:pt x="303150" y="19279"/>
                  </a:lnTo>
                  <a:cubicBezTo>
                    <a:pt x="302232" y="19141"/>
                    <a:pt x="301303" y="19073"/>
                    <a:pt x="300373" y="19073"/>
                  </a:cubicBezTo>
                  <a:cubicBezTo>
                    <a:pt x="296372" y="19073"/>
                    <a:pt x="292355" y="20339"/>
                    <a:pt x="289107" y="22749"/>
                  </a:cubicBezTo>
                  <a:cubicBezTo>
                    <a:pt x="283303" y="27085"/>
                    <a:pt x="280467" y="35091"/>
                    <a:pt x="282169" y="42162"/>
                  </a:cubicBezTo>
                  <a:cubicBezTo>
                    <a:pt x="271361" y="42596"/>
                    <a:pt x="262488" y="54071"/>
                    <a:pt x="264656" y="64679"/>
                  </a:cubicBezTo>
                  <a:cubicBezTo>
                    <a:pt x="259830" y="61391"/>
                    <a:pt x="254004" y="59735"/>
                    <a:pt x="248184" y="59735"/>
                  </a:cubicBezTo>
                  <a:cubicBezTo>
                    <a:pt x="242901" y="59735"/>
                    <a:pt x="237623" y="61099"/>
                    <a:pt x="233100" y="63845"/>
                  </a:cubicBezTo>
                  <a:cubicBezTo>
                    <a:pt x="231863" y="56073"/>
                    <a:pt x="224059" y="50318"/>
                    <a:pt x="216361" y="50318"/>
                  </a:cubicBezTo>
                  <a:cubicBezTo>
                    <a:pt x="214509" y="50318"/>
                    <a:pt x="212664" y="50651"/>
                    <a:pt x="210918" y="51369"/>
                  </a:cubicBezTo>
                  <a:cubicBezTo>
                    <a:pt x="211718" y="45898"/>
                    <a:pt x="209250" y="40094"/>
                    <a:pt x="204780" y="36892"/>
                  </a:cubicBezTo>
                  <a:cubicBezTo>
                    <a:pt x="202236" y="35083"/>
                    <a:pt x="199118" y="34158"/>
                    <a:pt x="196008" y="34158"/>
                  </a:cubicBezTo>
                  <a:cubicBezTo>
                    <a:pt x="193612" y="34158"/>
                    <a:pt x="191221" y="34707"/>
                    <a:pt x="189102" y="35825"/>
                  </a:cubicBezTo>
                  <a:cubicBezTo>
                    <a:pt x="188769" y="30421"/>
                    <a:pt x="184365" y="25651"/>
                    <a:pt x="179028" y="24817"/>
                  </a:cubicBezTo>
                  <a:cubicBezTo>
                    <a:pt x="178489" y="24736"/>
                    <a:pt x="177946" y="24697"/>
                    <a:pt x="177405" y="24697"/>
                  </a:cubicBezTo>
                  <a:cubicBezTo>
                    <a:pt x="172562" y="24697"/>
                    <a:pt x="167826" y="27821"/>
                    <a:pt x="166086" y="32322"/>
                  </a:cubicBezTo>
                  <a:cubicBezTo>
                    <a:pt x="164042" y="28155"/>
                    <a:pt x="159443" y="25508"/>
                    <a:pt x="154859" y="25508"/>
                  </a:cubicBezTo>
                  <a:cubicBezTo>
                    <a:pt x="153682" y="25508"/>
                    <a:pt x="152507" y="25683"/>
                    <a:pt x="151375" y="26051"/>
                  </a:cubicBezTo>
                  <a:cubicBezTo>
                    <a:pt x="145805" y="27852"/>
                    <a:pt x="142069" y="34023"/>
                    <a:pt x="143036" y="39727"/>
                  </a:cubicBezTo>
                  <a:cubicBezTo>
                    <a:pt x="139946" y="37210"/>
                    <a:pt x="135951" y="35914"/>
                    <a:pt x="131968" y="35914"/>
                  </a:cubicBezTo>
                  <a:cubicBezTo>
                    <a:pt x="128984" y="35914"/>
                    <a:pt x="126007" y="36641"/>
                    <a:pt x="123422" y="38126"/>
                  </a:cubicBezTo>
                  <a:cubicBezTo>
                    <a:pt x="117384" y="41562"/>
                    <a:pt x="113848" y="48967"/>
                    <a:pt x="114883" y="55839"/>
                  </a:cubicBezTo>
                  <a:cubicBezTo>
                    <a:pt x="111067" y="52772"/>
                    <a:pt x="106219" y="51156"/>
                    <a:pt x="101366" y="51156"/>
                  </a:cubicBezTo>
                  <a:cubicBezTo>
                    <a:pt x="99515" y="51156"/>
                    <a:pt x="97664" y="51391"/>
                    <a:pt x="95869" y="51869"/>
                  </a:cubicBezTo>
                  <a:cubicBezTo>
                    <a:pt x="89364" y="53604"/>
                    <a:pt x="83860" y="58608"/>
                    <a:pt x="81492" y="64912"/>
                  </a:cubicBezTo>
                  <a:cubicBezTo>
                    <a:pt x="77977" y="58909"/>
                    <a:pt x="70947" y="55404"/>
                    <a:pt x="64015" y="55404"/>
                  </a:cubicBezTo>
                  <a:cubicBezTo>
                    <a:pt x="60817" y="55404"/>
                    <a:pt x="57641" y="56150"/>
                    <a:pt x="54840" y="57740"/>
                  </a:cubicBezTo>
                  <a:cubicBezTo>
                    <a:pt x="55173" y="52370"/>
                    <a:pt x="52371" y="46899"/>
                    <a:pt x="47801" y="44064"/>
                  </a:cubicBezTo>
                  <a:cubicBezTo>
                    <a:pt x="45472" y="42629"/>
                    <a:pt x="42750" y="41912"/>
                    <a:pt x="40033" y="41912"/>
                  </a:cubicBezTo>
                  <a:cubicBezTo>
                    <a:pt x="37380" y="41912"/>
                    <a:pt x="34731" y="42596"/>
                    <a:pt x="32457" y="43964"/>
                  </a:cubicBezTo>
                  <a:cubicBezTo>
                    <a:pt x="35159" y="39394"/>
                    <a:pt x="35226" y="33389"/>
                    <a:pt x="32657" y="28719"/>
                  </a:cubicBezTo>
                  <a:cubicBezTo>
                    <a:pt x="30055" y="24083"/>
                    <a:pt x="24952" y="20981"/>
                    <a:pt x="19615" y="20881"/>
                  </a:cubicBezTo>
                  <a:cubicBezTo>
                    <a:pt x="20815" y="15210"/>
                    <a:pt x="18981" y="9005"/>
                    <a:pt x="14844" y="4969"/>
                  </a:cubicBezTo>
                  <a:cubicBezTo>
                    <a:pt x="11621" y="1802"/>
                    <a:pt x="7103" y="1"/>
                    <a:pt x="2575"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flipH="1">
              <a:off x="-426014" y="3227475"/>
              <a:ext cx="9867917" cy="1341409"/>
            </a:xfrm>
            <a:custGeom>
              <a:avLst/>
              <a:gdLst/>
              <a:ahLst/>
              <a:cxnLst/>
              <a:rect l="l" t="t" r="r" b="b"/>
              <a:pathLst>
                <a:path w="364567" h="52926" extrusionOk="0">
                  <a:moveTo>
                    <a:pt x="2244" y="0"/>
                  </a:moveTo>
                  <a:cubicBezTo>
                    <a:pt x="1496" y="0"/>
                    <a:pt x="745" y="53"/>
                    <a:pt x="0" y="159"/>
                  </a:cubicBezTo>
                  <a:lnTo>
                    <a:pt x="0" y="52926"/>
                  </a:lnTo>
                  <a:lnTo>
                    <a:pt x="364566" y="52926"/>
                  </a:lnTo>
                  <a:lnTo>
                    <a:pt x="364566" y="159"/>
                  </a:lnTo>
                  <a:cubicBezTo>
                    <a:pt x="363827" y="53"/>
                    <a:pt x="363079" y="0"/>
                    <a:pt x="362331" y="0"/>
                  </a:cubicBezTo>
                  <a:cubicBezTo>
                    <a:pt x="359022" y="0"/>
                    <a:pt x="355716" y="1033"/>
                    <a:pt x="353137" y="3016"/>
                  </a:cubicBezTo>
                  <a:cubicBezTo>
                    <a:pt x="348335" y="6603"/>
                    <a:pt x="346025" y="13138"/>
                    <a:pt x="347423" y="18974"/>
                  </a:cubicBezTo>
                  <a:cubicBezTo>
                    <a:pt x="338547" y="19339"/>
                    <a:pt x="331253" y="28762"/>
                    <a:pt x="333046" y="37455"/>
                  </a:cubicBezTo>
                  <a:cubicBezTo>
                    <a:pt x="329091" y="34775"/>
                    <a:pt x="324307" y="33418"/>
                    <a:pt x="319521" y="33418"/>
                  </a:cubicBezTo>
                  <a:cubicBezTo>
                    <a:pt x="315185" y="33418"/>
                    <a:pt x="310846" y="34532"/>
                    <a:pt x="307118" y="36786"/>
                  </a:cubicBezTo>
                  <a:cubicBezTo>
                    <a:pt x="306113" y="30388"/>
                    <a:pt x="299692" y="25651"/>
                    <a:pt x="293354" y="25651"/>
                  </a:cubicBezTo>
                  <a:cubicBezTo>
                    <a:pt x="291833" y="25651"/>
                    <a:pt x="290316" y="25924"/>
                    <a:pt x="288881" y="26512"/>
                  </a:cubicBezTo>
                  <a:cubicBezTo>
                    <a:pt x="289550" y="22044"/>
                    <a:pt x="287544" y="17242"/>
                    <a:pt x="283866" y="14628"/>
                  </a:cubicBezTo>
                  <a:cubicBezTo>
                    <a:pt x="281780" y="13128"/>
                    <a:pt x="279215" y="12361"/>
                    <a:pt x="276648" y="12361"/>
                  </a:cubicBezTo>
                  <a:cubicBezTo>
                    <a:pt x="274688" y="12361"/>
                    <a:pt x="272728" y="12808"/>
                    <a:pt x="270978" y="13716"/>
                  </a:cubicBezTo>
                  <a:cubicBezTo>
                    <a:pt x="270704" y="9308"/>
                    <a:pt x="267057" y="5357"/>
                    <a:pt x="262710" y="4688"/>
                  </a:cubicBezTo>
                  <a:cubicBezTo>
                    <a:pt x="262243" y="4614"/>
                    <a:pt x="261774" y="4578"/>
                    <a:pt x="261305" y="4578"/>
                  </a:cubicBezTo>
                  <a:cubicBezTo>
                    <a:pt x="257352" y="4578"/>
                    <a:pt x="253485" y="7132"/>
                    <a:pt x="252072" y="10828"/>
                  </a:cubicBezTo>
                  <a:cubicBezTo>
                    <a:pt x="251373" y="9460"/>
                    <a:pt x="250339" y="8275"/>
                    <a:pt x="249123" y="7363"/>
                  </a:cubicBezTo>
                  <a:cubicBezTo>
                    <a:pt x="247283" y="6036"/>
                    <a:pt x="245006" y="5267"/>
                    <a:pt x="242749" y="5267"/>
                  </a:cubicBezTo>
                  <a:cubicBezTo>
                    <a:pt x="241799" y="5267"/>
                    <a:pt x="240853" y="5403"/>
                    <a:pt x="239944" y="5691"/>
                  </a:cubicBezTo>
                  <a:cubicBezTo>
                    <a:pt x="235384" y="7150"/>
                    <a:pt x="232315" y="12196"/>
                    <a:pt x="233105" y="16907"/>
                  </a:cubicBezTo>
                  <a:cubicBezTo>
                    <a:pt x="230542" y="14844"/>
                    <a:pt x="227269" y="13761"/>
                    <a:pt x="224005" y="13761"/>
                  </a:cubicBezTo>
                  <a:cubicBezTo>
                    <a:pt x="222894" y="13761"/>
                    <a:pt x="221784" y="13887"/>
                    <a:pt x="220703" y="14141"/>
                  </a:cubicBezTo>
                  <a:cubicBezTo>
                    <a:pt x="219396" y="14445"/>
                    <a:pt x="218150" y="14901"/>
                    <a:pt x="216965" y="15570"/>
                  </a:cubicBezTo>
                  <a:cubicBezTo>
                    <a:pt x="215354" y="16482"/>
                    <a:pt x="213955" y="17698"/>
                    <a:pt x="212861" y="19187"/>
                  </a:cubicBezTo>
                  <a:cubicBezTo>
                    <a:pt x="210490" y="22257"/>
                    <a:pt x="209305" y="26299"/>
                    <a:pt x="209913" y="30129"/>
                  </a:cubicBezTo>
                  <a:cubicBezTo>
                    <a:pt x="208332" y="28883"/>
                    <a:pt x="206539" y="27880"/>
                    <a:pt x="204594" y="27242"/>
                  </a:cubicBezTo>
                  <a:cubicBezTo>
                    <a:pt x="202754" y="26629"/>
                    <a:pt x="200809" y="26311"/>
                    <a:pt x="198861" y="26311"/>
                  </a:cubicBezTo>
                  <a:cubicBezTo>
                    <a:pt x="197333" y="26311"/>
                    <a:pt x="195803" y="26507"/>
                    <a:pt x="194320" y="26907"/>
                  </a:cubicBezTo>
                  <a:cubicBezTo>
                    <a:pt x="189487" y="28184"/>
                    <a:pt x="185353" y="31679"/>
                    <a:pt x="183134" y="36178"/>
                  </a:cubicBezTo>
                  <a:cubicBezTo>
                    <a:pt x="182921" y="36634"/>
                    <a:pt x="182678" y="37120"/>
                    <a:pt x="182496" y="37607"/>
                  </a:cubicBezTo>
                  <a:cubicBezTo>
                    <a:pt x="182405" y="37485"/>
                    <a:pt x="182374" y="37424"/>
                    <a:pt x="182314" y="37303"/>
                  </a:cubicBezTo>
                  <a:cubicBezTo>
                    <a:pt x="182222" y="37424"/>
                    <a:pt x="182192" y="37485"/>
                    <a:pt x="182101" y="37607"/>
                  </a:cubicBezTo>
                  <a:cubicBezTo>
                    <a:pt x="181918" y="37120"/>
                    <a:pt x="181706" y="36664"/>
                    <a:pt x="181462" y="36178"/>
                  </a:cubicBezTo>
                  <a:cubicBezTo>
                    <a:pt x="179274" y="31679"/>
                    <a:pt x="175140" y="28245"/>
                    <a:pt x="170307" y="26907"/>
                  </a:cubicBezTo>
                  <a:cubicBezTo>
                    <a:pt x="168846" y="26496"/>
                    <a:pt x="167327" y="26299"/>
                    <a:pt x="165803" y="26299"/>
                  </a:cubicBezTo>
                  <a:cubicBezTo>
                    <a:pt x="163840" y="26299"/>
                    <a:pt x="161868" y="26626"/>
                    <a:pt x="160003" y="27242"/>
                  </a:cubicBezTo>
                  <a:cubicBezTo>
                    <a:pt x="158058" y="27880"/>
                    <a:pt x="156264" y="28853"/>
                    <a:pt x="154684" y="30129"/>
                  </a:cubicBezTo>
                  <a:cubicBezTo>
                    <a:pt x="155261" y="26299"/>
                    <a:pt x="154106" y="22257"/>
                    <a:pt x="151766" y="19187"/>
                  </a:cubicBezTo>
                  <a:cubicBezTo>
                    <a:pt x="150641" y="17728"/>
                    <a:pt x="149243" y="16482"/>
                    <a:pt x="147662" y="15570"/>
                  </a:cubicBezTo>
                  <a:cubicBezTo>
                    <a:pt x="146507" y="14901"/>
                    <a:pt x="145231" y="14445"/>
                    <a:pt x="143924" y="14141"/>
                  </a:cubicBezTo>
                  <a:cubicBezTo>
                    <a:pt x="142849" y="13896"/>
                    <a:pt x="141744" y="13774"/>
                    <a:pt x="140637" y="13774"/>
                  </a:cubicBezTo>
                  <a:cubicBezTo>
                    <a:pt x="137361" y="13774"/>
                    <a:pt x="134075" y="14840"/>
                    <a:pt x="131553" y="16907"/>
                  </a:cubicBezTo>
                  <a:cubicBezTo>
                    <a:pt x="132343" y="12196"/>
                    <a:pt x="129212" y="7181"/>
                    <a:pt x="124714" y="5691"/>
                  </a:cubicBezTo>
                  <a:cubicBezTo>
                    <a:pt x="123766" y="5397"/>
                    <a:pt x="122786" y="5256"/>
                    <a:pt x="121807" y="5256"/>
                  </a:cubicBezTo>
                  <a:cubicBezTo>
                    <a:pt x="119551" y="5256"/>
                    <a:pt x="117306" y="6006"/>
                    <a:pt x="115504" y="7363"/>
                  </a:cubicBezTo>
                  <a:cubicBezTo>
                    <a:pt x="114288" y="8275"/>
                    <a:pt x="113255" y="9460"/>
                    <a:pt x="112586" y="10828"/>
                  </a:cubicBezTo>
                  <a:cubicBezTo>
                    <a:pt x="111139" y="7144"/>
                    <a:pt x="107243" y="4587"/>
                    <a:pt x="103294" y="4587"/>
                  </a:cubicBezTo>
                  <a:cubicBezTo>
                    <a:pt x="102844" y="4587"/>
                    <a:pt x="102394" y="4620"/>
                    <a:pt x="101947" y="4688"/>
                  </a:cubicBezTo>
                  <a:cubicBezTo>
                    <a:pt x="97570" y="5327"/>
                    <a:pt x="93923" y="9308"/>
                    <a:pt x="93649" y="13716"/>
                  </a:cubicBezTo>
                  <a:cubicBezTo>
                    <a:pt x="91920" y="12812"/>
                    <a:pt x="89977" y="12371"/>
                    <a:pt x="88031" y="12371"/>
                  </a:cubicBezTo>
                  <a:cubicBezTo>
                    <a:pt x="85460" y="12371"/>
                    <a:pt x="82885" y="13140"/>
                    <a:pt x="80792" y="14628"/>
                  </a:cubicBezTo>
                  <a:cubicBezTo>
                    <a:pt x="77084" y="17242"/>
                    <a:pt x="75078" y="22044"/>
                    <a:pt x="75777" y="26512"/>
                  </a:cubicBezTo>
                  <a:cubicBezTo>
                    <a:pt x="74345" y="25926"/>
                    <a:pt x="72834" y="25654"/>
                    <a:pt x="71317" y="25654"/>
                  </a:cubicBezTo>
                  <a:cubicBezTo>
                    <a:pt x="64975" y="25654"/>
                    <a:pt x="58545" y="30408"/>
                    <a:pt x="57539" y="36786"/>
                  </a:cubicBezTo>
                  <a:cubicBezTo>
                    <a:pt x="53821" y="34543"/>
                    <a:pt x="49482" y="33430"/>
                    <a:pt x="45141" y="33430"/>
                  </a:cubicBezTo>
                  <a:cubicBezTo>
                    <a:pt x="40361" y="33430"/>
                    <a:pt x="35577" y="34779"/>
                    <a:pt x="31612" y="37455"/>
                  </a:cubicBezTo>
                  <a:cubicBezTo>
                    <a:pt x="33405" y="28762"/>
                    <a:pt x="26110" y="19369"/>
                    <a:pt x="17204" y="18974"/>
                  </a:cubicBezTo>
                  <a:cubicBezTo>
                    <a:pt x="18633" y="13138"/>
                    <a:pt x="16292" y="6573"/>
                    <a:pt x="11520" y="3016"/>
                  </a:cubicBezTo>
                  <a:cubicBezTo>
                    <a:pt x="8842" y="1033"/>
                    <a:pt x="5558" y="0"/>
                    <a:pt x="2244"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5"/>
          <p:cNvGrpSpPr/>
          <p:nvPr/>
        </p:nvGrpSpPr>
        <p:grpSpPr>
          <a:xfrm>
            <a:off x="0" y="0"/>
            <a:ext cx="9144001" cy="5143499"/>
            <a:chOff x="0" y="0"/>
            <a:chExt cx="9144001" cy="5143499"/>
          </a:xfrm>
        </p:grpSpPr>
        <p:pic>
          <p:nvPicPr>
            <p:cNvPr id="283" name="Google Shape;283;p15"/>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284" name="Google Shape;284;p15"/>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sp>
        <p:nvSpPr>
          <p:cNvPr id="285" name="Google Shape;285;p15"/>
          <p:cNvSpPr txBox="1">
            <a:spLocks noGrp="1"/>
          </p:cNvSpPr>
          <p:nvPr>
            <p:ph type="subTitle" idx="1"/>
          </p:nvPr>
        </p:nvSpPr>
        <p:spPr>
          <a:xfrm>
            <a:off x="3118200" y="2556725"/>
            <a:ext cx="29076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15"/>
          <p:cNvSpPr txBox="1">
            <a:spLocks noGrp="1"/>
          </p:cNvSpPr>
          <p:nvPr>
            <p:ph type="title"/>
          </p:nvPr>
        </p:nvSpPr>
        <p:spPr>
          <a:xfrm>
            <a:off x="1547400" y="1105250"/>
            <a:ext cx="6049200" cy="14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9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354"/>
        <p:cNvGrpSpPr/>
        <p:nvPr/>
      </p:nvGrpSpPr>
      <p:grpSpPr>
        <a:xfrm>
          <a:off x="0" y="0"/>
          <a:ext cx="0" cy="0"/>
          <a:chOff x="0" y="0"/>
          <a:chExt cx="0" cy="0"/>
        </a:xfrm>
      </p:grpSpPr>
      <p:grpSp>
        <p:nvGrpSpPr>
          <p:cNvPr id="355" name="Google Shape;355;p19"/>
          <p:cNvGrpSpPr/>
          <p:nvPr/>
        </p:nvGrpSpPr>
        <p:grpSpPr>
          <a:xfrm flipH="1">
            <a:off x="-1304146" y="3085738"/>
            <a:ext cx="11261846" cy="2450983"/>
            <a:chOff x="-802875" y="3085738"/>
            <a:chExt cx="11261846" cy="2450983"/>
          </a:xfrm>
        </p:grpSpPr>
        <p:sp>
          <p:nvSpPr>
            <p:cNvPr id="356" name="Google Shape;356;p19"/>
            <p:cNvSpPr/>
            <p:nvPr/>
          </p:nvSpPr>
          <p:spPr>
            <a:xfrm>
              <a:off x="4128025" y="3085738"/>
              <a:ext cx="4826571" cy="2096258"/>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802875" y="3276600"/>
              <a:ext cx="11261846" cy="2019319"/>
            </a:xfrm>
            <a:custGeom>
              <a:avLst/>
              <a:gdLst/>
              <a:ahLst/>
              <a:cxnLst/>
              <a:rect l="l" t="t" r="r" b="b"/>
              <a:pathLst>
                <a:path w="383382" h="68591" extrusionOk="0">
                  <a:moveTo>
                    <a:pt x="2161" y="1"/>
                  </a:moveTo>
                  <a:cubicBezTo>
                    <a:pt x="1438" y="1"/>
                    <a:pt x="715" y="56"/>
                    <a:pt x="1" y="170"/>
                  </a:cubicBezTo>
                  <a:lnTo>
                    <a:pt x="1" y="68591"/>
                  </a:lnTo>
                  <a:lnTo>
                    <a:pt x="383382" y="68591"/>
                  </a:lnTo>
                  <a:lnTo>
                    <a:pt x="383382" y="170"/>
                  </a:lnTo>
                  <a:cubicBezTo>
                    <a:pt x="382689" y="65"/>
                    <a:pt x="381989" y="13"/>
                    <a:pt x="381288" y="13"/>
                  </a:cubicBezTo>
                  <a:cubicBezTo>
                    <a:pt x="377561" y="13"/>
                    <a:pt x="373824" y="1477"/>
                    <a:pt x="371163" y="4061"/>
                  </a:cubicBezTo>
                  <a:cubicBezTo>
                    <a:pt x="367789" y="7374"/>
                    <a:pt x="366269" y="12511"/>
                    <a:pt x="367272" y="17131"/>
                  </a:cubicBezTo>
                  <a:cubicBezTo>
                    <a:pt x="362895" y="17222"/>
                    <a:pt x="358640" y="19745"/>
                    <a:pt x="356512" y="23605"/>
                  </a:cubicBezTo>
                  <a:cubicBezTo>
                    <a:pt x="354385" y="27435"/>
                    <a:pt x="354445" y="32390"/>
                    <a:pt x="356695" y="36128"/>
                  </a:cubicBezTo>
                  <a:cubicBezTo>
                    <a:pt x="354820" y="35004"/>
                    <a:pt x="352642" y="34441"/>
                    <a:pt x="350463" y="34441"/>
                  </a:cubicBezTo>
                  <a:cubicBezTo>
                    <a:pt x="348227" y="34441"/>
                    <a:pt x="345990" y="35034"/>
                    <a:pt x="344080" y="36220"/>
                  </a:cubicBezTo>
                  <a:cubicBezTo>
                    <a:pt x="340311" y="38530"/>
                    <a:pt x="338001" y="42998"/>
                    <a:pt x="338305" y="47436"/>
                  </a:cubicBezTo>
                  <a:cubicBezTo>
                    <a:pt x="335984" y="46111"/>
                    <a:pt x="333352" y="45487"/>
                    <a:pt x="330706" y="45487"/>
                  </a:cubicBezTo>
                  <a:cubicBezTo>
                    <a:pt x="325036" y="45487"/>
                    <a:pt x="319301" y="48349"/>
                    <a:pt x="316420" y="53302"/>
                  </a:cubicBezTo>
                  <a:cubicBezTo>
                    <a:pt x="314445" y="48135"/>
                    <a:pt x="309916" y="44001"/>
                    <a:pt x="304596" y="42542"/>
                  </a:cubicBezTo>
                  <a:cubicBezTo>
                    <a:pt x="303142" y="42151"/>
                    <a:pt x="301638" y="41961"/>
                    <a:pt x="300132" y="41961"/>
                  </a:cubicBezTo>
                  <a:cubicBezTo>
                    <a:pt x="296130" y="41961"/>
                    <a:pt x="292117" y="43307"/>
                    <a:pt x="289003" y="45825"/>
                  </a:cubicBezTo>
                  <a:cubicBezTo>
                    <a:pt x="289854" y="40171"/>
                    <a:pt x="286936" y="34122"/>
                    <a:pt x="281952" y="31265"/>
                  </a:cubicBezTo>
                  <a:cubicBezTo>
                    <a:pt x="279835" y="30058"/>
                    <a:pt x="277403" y="29466"/>
                    <a:pt x="274962" y="29466"/>
                  </a:cubicBezTo>
                  <a:cubicBezTo>
                    <a:pt x="271689" y="29466"/>
                    <a:pt x="268401" y="30530"/>
                    <a:pt x="265842" y="32603"/>
                  </a:cubicBezTo>
                  <a:cubicBezTo>
                    <a:pt x="266663" y="27891"/>
                    <a:pt x="263562" y="22876"/>
                    <a:pt x="259003" y="21387"/>
                  </a:cubicBezTo>
                  <a:cubicBezTo>
                    <a:pt x="258087" y="21090"/>
                    <a:pt x="257132" y="20949"/>
                    <a:pt x="256173" y="20949"/>
                  </a:cubicBezTo>
                  <a:cubicBezTo>
                    <a:pt x="253597" y="20949"/>
                    <a:pt x="250999" y="21961"/>
                    <a:pt x="249094" y="23666"/>
                  </a:cubicBezTo>
                  <a:cubicBezTo>
                    <a:pt x="248212" y="24487"/>
                    <a:pt x="247452" y="25460"/>
                    <a:pt x="246936" y="26523"/>
                  </a:cubicBezTo>
                  <a:cubicBezTo>
                    <a:pt x="245489" y="22839"/>
                    <a:pt x="241593" y="20282"/>
                    <a:pt x="237644" y="20282"/>
                  </a:cubicBezTo>
                  <a:cubicBezTo>
                    <a:pt x="237194" y="20282"/>
                    <a:pt x="236744" y="20315"/>
                    <a:pt x="236297" y="20384"/>
                  </a:cubicBezTo>
                  <a:cubicBezTo>
                    <a:pt x="236054" y="20414"/>
                    <a:pt x="235811" y="20444"/>
                    <a:pt x="235568" y="20505"/>
                  </a:cubicBezTo>
                  <a:cubicBezTo>
                    <a:pt x="231495" y="21508"/>
                    <a:pt x="228242" y="25277"/>
                    <a:pt x="227969" y="29441"/>
                  </a:cubicBezTo>
                  <a:cubicBezTo>
                    <a:pt x="226240" y="28538"/>
                    <a:pt x="224296" y="28097"/>
                    <a:pt x="222348" y="28097"/>
                  </a:cubicBezTo>
                  <a:cubicBezTo>
                    <a:pt x="219774" y="28097"/>
                    <a:pt x="217191" y="28866"/>
                    <a:pt x="215081" y="30353"/>
                  </a:cubicBezTo>
                  <a:cubicBezTo>
                    <a:pt x="211403" y="32998"/>
                    <a:pt x="209397" y="37770"/>
                    <a:pt x="210066" y="42238"/>
                  </a:cubicBezTo>
                  <a:cubicBezTo>
                    <a:pt x="208640" y="41661"/>
                    <a:pt x="207136" y="41393"/>
                    <a:pt x="205628" y="41393"/>
                  </a:cubicBezTo>
                  <a:cubicBezTo>
                    <a:pt x="199350" y="41393"/>
                    <a:pt x="192992" y="46031"/>
                    <a:pt x="191889" y="52329"/>
                  </a:cubicBezTo>
                  <a:cubicBezTo>
                    <a:pt x="191889" y="52390"/>
                    <a:pt x="191828" y="52420"/>
                    <a:pt x="191828" y="52512"/>
                  </a:cubicBezTo>
                  <a:cubicBezTo>
                    <a:pt x="191798" y="52481"/>
                    <a:pt x="191737" y="52481"/>
                    <a:pt x="191676" y="52420"/>
                  </a:cubicBezTo>
                  <a:cubicBezTo>
                    <a:pt x="191646" y="52420"/>
                    <a:pt x="191585" y="52481"/>
                    <a:pt x="191524" y="52512"/>
                  </a:cubicBezTo>
                  <a:cubicBezTo>
                    <a:pt x="191524" y="52420"/>
                    <a:pt x="191494" y="52390"/>
                    <a:pt x="191494" y="52329"/>
                  </a:cubicBezTo>
                  <a:cubicBezTo>
                    <a:pt x="190394" y="46022"/>
                    <a:pt x="184045" y="41367"/>
                    <a:pt x="177775" y="41367"/>
                  </a:cubicBezTo>
                  <a:cubicBezTo>
                    <a:pt x="176249" y="41367"/>
                    <a:pt x="174727" y="41643"/>
                    <a:pt x="173287" y="42238"/>
                  </a:cubicBezTo>
                  <a:cubicBezTo>
                    <a:pt x="173986" y="37770"/>
                    <a:pt x="171980" y="32967"/>
                    <a:pt x="168272" y="30353"/>
                  </a:cubicBezTo>
                  <a:cubicBezTo>
                    <a:pt x="166186" y="28854"/>
                    <a:pt x="163621" y="28087"/>
                    <a:pt x="161059" y="28087"/>
                  </a:cubicBezTo>
                  <a:cubicBezTo>
                    <a:pt x="159104" y="28087"/>
                    <a:pt x="157151" y="28534"/>
                    <a:pt x="155414" y="29441"/>
                  </a:cubicBezTo>
                  <a:cubicBezTo>
                    <a:pt x="155141" y="25277"/>
                    <a:pt x="151858" y="21478"/>
                    <a:pt x="147815" y="20505"/>
                  </a:cubicBezTo>
                  <a:cubicBezTo>
                    <a:pt x="147572" y="20444"/>
                    <a:pt x="147299" y="20414"/>
                    <a:pt x="147086" y="20384"/>
                  </a:cubicBezTo>
                  <a:cubicBezTo>
                    <a:pt x="146619" y="20309"/>
                    <a:pt x="146149" y="20274"/>
                    <a:pt x="145681" y="20274"/>
                  </a:cubicBezTo>
                  <a:cubicBezTo>
                    <a:pt x="141728" y="20274"/>
                    <a:pt x="137860" y="22828"/>
                    <a:pt x="136447" y="26523"/>
                  </a:cubicBezTo>
                  <a:cubicBezTo>
                    <a:pt x="135900" y="25429"/>
                    <a:pt x="135140" y="24487"/>
                    <a:pt x="134289" y="23666"/>
                  </a:cubicBezTo>
                  <a:cubicBezTo>
                    <a:pt x="132362" y="21961"/>
                    <a:pt x="129774" y="20949"/>
                    <a:pt x="127194" y="20949"/>
                  </a:cubicBezTo>
                  <a:cubicBezTo>
                    <a:pt x="126233" y="20949"/>
                    <a:pt x="125274" y="21090"/>
                    <a:pt x="124350" y="21387"/>
                  </a:cubicBezTo>
                  <a:cubicBezTo>
                    <a:pt x="119790" y="22846"/>
                    <a:pt x="116720" y="27891"/>
                    <a:pt x="117511" y="32603"/>
                  </a:cubicBezTo>
                  <a:cubicBezTo>
                    <a:pt x="114975" y="30518"/>
                    <a:pt x="111705" y="29456"/>
                    <a:pt x="108437" y="29456"/>
                  </a:cubicBezTo>
                  <a:cubicBezTo>
                    <a:pt x="105986" y="29456"/>
                    <a:pt x="103537" y="30054"/>
                    <a:pt x="101401" y="31265"/>
                  </a:cubicBezTo>
                  <a:cubicBezTo>
                    <a:pt x="96447" y="34122"/>
                    <a:pt x="93498" y="40171"/>
                    <a:pt x="94380" y="45825"/>
                  </a:cubicBezTo>
                  <a:cubicBezTo>
                    <a:pt x="91266" y="43307"/>
                    <a:pt x="87237" y="41961"/>
                    <a:pt x="83226" y="41961"/>
                  </a:cubicBezTo>
                  <a:cubicBezTo>
                    <a:pt x="81717" y="41961"/>
                    <a:pt x="80211" y="42151"/>
                    <a:pt x="78756" y="42542"/>
                  </a:cubicBezTo>
                  <a:cubicBezTo>
                    <a:pt x="73437" y="44001"/>
                    <a:pt x="68878" y="48135"/>
                    <a:pt x="66963" y="53302"/>
                  </a:cubicBezTo>
                  <a:cubicBezTo>
                    <a:pt x="64082" y="48349"/>
                    <a:pt x="58347" y="45487"/>
                    <a:pt x="52677" y="45487"/>
                  </a:cubicBezTo>
                  <a:cubicBezTo>
                    <a:pt x="50031" y="45487"/>
                    <a:pt x="47399" y="46111"/>
                    <a:pt x="45078" y="47436"/>
                  </a:cubicBezTo>
                  <a:cubicBezTo>
                    <a:pt x="45382" y="42998"/>
                    <a:pt x="43041" y="38530"/>
                    <a:pt x="39303" y="36220"/>
                  </a:cubicBezTo>
                  <a:cubicBezTo>
                    <a:pt x="37387" y="35045"/>
                    <a:pt x="35141" y="34452"/>
                    <a:pt x="32897" y="34452"/>
                  </a:cubicBezTo>
                  <a:cubicBezTo>
                    <a:pt x="30726" y="34452"/>
                    <a:pt x="28557" y="35007"/>
                    <a:pt x="26688" y="36128"/>
                  </a:cubicBezTo>
                  <a:cubicBezTo>
                    <a:pt x="28907" y="32390"/>
                    <a:pt x="28998" y="27435"/>
                    <a:pt x="26871" y="23605"/>
                  </a:cubicBezTo>
                  <a:cubicBezTo>
                    <a:pt x="24743" y="19745"/>
                    <a:pt x="20488" y="17222"/>
                    <a:pt x="16111" y="17131"/>
                  </a:cubicBezTo>
                  <a:cubicBezTo>
                    <a:pt x="17114" y="12511"/>
                    <a:pt x="15594" y="7405"/>
                    <a:pt x="12190" y="4061"/>
                  </a:cubicBezTo>
                  <a:cubicBezTo>
                    <a:pt x="9570" y="1467"/>
                    <a:pt x="5865" y="1"/>
                    <a:pt x="2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6387" y="3186925"/>
              <a:ext cx="9143792" cy="2349795"/>
            </a:xfrm>
            <a:custGeom>
              <a:avLst/>
              <a:gdLst/>
              <a:ahLst/>
              <a:cxnLst/>
              <a:rect l="l" t="t" r="r" b="b"/>
              <a:pathLst>
                <a:path w="303151" h="83526" extrusionOk="0">
                  <a:moveTo>
                    <a:pt x="2575" y="1"/>
                  </a:moveTo>
                  <a:cubicBezTo>
                    <a:pt x="1714" y="1"/>
                    <a:pt x="853" y="66"/>
                    <a:pt x="0" y="199"/>
                  </a:cubicBezTo>
                  <a:lnTo>
                    <a:pt x="0" y="83525"/>
                  </a:lnTo>
                  <a:lnTo>
                    <a:pt x="303150" y="83525"/>
                  </a:lnTo>
                  <a:lnTo>
                    <a:pt x="303150" y="19279"/>
                  </a:lnTo>
                  <a:cubicBezTo>
                    <a:pt x="302232" y="19141"/>
                    <a:pt x="301303" y="19073"/>
                    <a:pt x="300373" y="19073"/>
                  </a:cubicBezTo>
                  <a:cubicBezTo>
                    <a:pt x="296372" y="19073"/>
                    <a:pt x="292355" y="20339"/>
                    <a:pt x="289107" y="22749"/>
                  </a:cubicBezTo>
                  <a:cubicBezTo>
                    <a:pt x="283303" y="27085"/>
                    <a:pt x="280467" y="35091"/>
                    <a:pt x="282169" y="42162"/>
                  </a:cubicBezTo>
                  <a:cubicBezTo>
                    <a:pt x="271361" y="42596"/>
                    <a:pt x="262488" y="54071"/>
                    <a:pt x="264656" y="64679"/>
                  </a:cubicBezTo>
                  <a:cubicBezTo>
                    <a:pt x="259830" y="61391"/>
                    <a:pt x="254004" y="59735"/>
                    <a:pt x="248184" y="59735"/>
                  </a:cubicBezTo>
                  <a:cubicBezTo>
                    <a:pt x="242901" y="59735"/>
                    <a:pt x="237623" y="61099"/>
                    <a:pt x="233100" y="63845"/>
                  </a:cubicBezTo>
                  <a:cubicBezTo>
                    <a:pt x="231863" y="56073"/>
                    <a:pt x="224059" y="50318"/>
                    <a:pt x="216361" y="50318"/>
                  </a:cubicBezTo>
                  <a:cubicBezTo>
                    <a:pt x="214509" y="50318"/>
                    <a:pt x="212664" y="50651"/>
                    <a:pt x="210918" y="51369"/>
                  </a:cubicBezTo>
                  <a:cubicBezTo>
                    <a:pt x="211718" y="45898"/>
                    <a:pt x="209250" y="40094"/>
                    <a:pt x="204780" y="36892"/>
                  </a:cubicBezTo>
                  <a:cubicBezTo>
                    <a:pt x="202236" y="35083"/>
                    <a:pt x="199118" y="34158"/>
                    <a:pt x="196008" y="34158"/>
                  </a:cubicBezTo>
                  <a:cubicBezTo>
                    <a:pt x="193612" y="34158"/>
                    <a:pt x="191221" y="34707"/>
                    <a:pt x="189102" y="35825"/>
                  </a:cubicBezTo>
                  <a:cubicBezTo>
                    <a:pt x="188769" y="30421"/>
                    <a:pt x="184365" y="25651"/>
                    <a:pt x="179028" y="24817"/>
                  </a:cubicBezTo>
                  <a:cubicBezTo>
                    <a:pt x="178489" y="24736"/>
                    <a:pt x="177946" y="24697"/>
                    <a:pt x="177405" y="24697"/>
                  </a:cubicBezTo>
                  <a:cubicBezTo>
                    <a:pt x="172562" y="24697"/>
                    <a:pt x="167826" y="27821"/>
                    <a:pt x="166086" y="32322"/>
                  </a:cubicBezTo>
                  <a:cubicBezTo>
                    <a:pt x="164042" y="28155"/>
                    <a:pt x="159443" y="25508"/>
                    <a:pt x="154859" y="25508"/>
                  </a:cubicBezTo>
                  <a:cubicBezTo>
                    <a:pt x="153682" y="25508"/>
                    <a:pt x="152507" y="25683"/>
                    <a:pt x="151375" y="26051"/>
                  </a:cubicBezTo>
                  <a:cubicBezTo>
                    <a:pt x="145805" y="27852"/>
                    <a:pt x="142069" y="34023"/>
                    <a:pt x="143036" y="39727"/>
                  </a:cubicBezTo>
                  <a:cubicBezTo>
                    <a:pt x="139946" y="37210"/>
                    <a:pt x="135951" y="35914"/>
                    <a:pt x="131968" y="35914"/>
                  </a:cubicBezTo>
                  <a:cubicBezTo>
                    <a:pt x="128984" y="35914"/>
                    <a:pt x="126007" y="36641"/>
                    <a:pt x="123422" y="38126"/>
                  </a:cubicBezTo>
                  <a:cubicBezTo>
                    <a:pt x="117384" y="41562"/>
                    <a:pt x="113848" y="48967"/>
                    <a:pt x="114883" y="55839"/>
                  </a:cubicBezTo>
                  <a:cubicBezTo>
                    <a:pt x="111067" y="52772"/>
                    <a:pt x="106219" y="51156"/>
                    <a:pt x="101366" y="51156"/>
                  </a:cubicBezTo>
                  <a:cubicBezTo>
                    <a:pt x="99515" y="51156"/>
                    <a:pt x="97664" y="51391"/>
                    <a:pt x="95869" y="51869"/>
                  </a:cubicBezTo>
                  <a:cubicBezTo>
                    <a:pt x="89364" y="53604"/>
                    <a:pt x="83860" y="58608"/>
                    <a:pt x="81492" y="64912"/>
                  </a:cubicBezTo>
                  <a:cubicBezTo>
                    <a:pt x="77977" y="58909"/>
                    <a:pt x="70947" y="55404"/>
                    <a:pt x="64015" y="55404"/>
                  </a:cubicBezTo>
                  <a:cubicBezTo>
                    <a:pt x="60817" y="55404"/>
                    <a:pt x="57641" y="56150"/>
                    <a:pt x="54840" y="57740"/>
                  </a:cubicBezTo>
                  <a:cubicBezTo>
                    <a:pt x="55173" y="52370"/>
                    <a:pt x="52371" y="46899"/>
                    <a:pt x="47801" y="44064"/>
                  </a:cubicBezTo>
                  <a:cubicBezTo>
                    <a:pt x="45472" y="42629"/>
                    <a:pt x="42750" y="41912"/>
                    <a:pt x="40033" y="41912"/>
                  </a:cubicBezTo>
                  <a:cubicBezTo>
                    <a:pt x="37380" y="41912"/>
                    <a:pt x="34731" y="42596"/>
                    <a:pt x="32457" y="43964"/>
                  </a:cubicBezTo>
                  <a:cubicBezTo>
                    <a:pt x="35159" y="39394"/>
                    <a:pt x="35226" y="33389"/>
                    <a:pt x="32657" y="28719"/>
                  </a:cubicBezTo>
                  <a:cubicBezTo>
                    <a:pt x="30055" y="24083"/>
                    <a:pt x="24952" y="20981"/>
                    <a:pt x="19615" y="20881"/>
                  </a:cubicBezTo>
                  <a:cubicBezTo>
                    <a:pt x="20815" y="15210"/>
                    <a:pt x="18981" y="9005"/>
                    <a:pt x="14844" y="4969"/>
                  </a:cubicBezTo>
                  <a:cubicBezTo>
                    <a:pt x="11621" y="1802"/>
                    <a:pt x="7103" y="1"/>
                    <a:pt x="2575"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100" y="3560575"/>
              <a:ext cx="9867917" cy="1341409"/>
            </a:xfrm>
            <a:custGeom>
              <a:avLst/>
              <a:gdLst/>
              <a:ahLst/>
              <a:cxnLst/>
              <a:rect l="l" t="t" r="r" b="b"/>
              <a:pathLst>
                <a:path w="364567" h="52926" extrusionOk="0">
                  <a:moveTo>
                    <a:pt x="2244" y="0"/>
                  </a:moveTo>
                  <a:cubicBezTo>
                    <a:pt x="1496" y="0"/>
                    <a:pt x="745" y="53"/>
                    <a:pt x="0" y="159"/>
                  </a:cubicBezTo>
                  <a:lnTo>
                    <a:pt x="0" y="52926"/>
                  </a:lnTo>
                  <a:lnTo>
                    <a:pt x="364566" y="52926"/>
                  </a:lnTo>
                  <a:lnTo>
                    <a:pt x="364566" y="159"/>
                  </a:lnTo>
                  <a:cubicBezTo>
                    <a:pt x="363827" y="53"/>
                    <a:pt x="363079" y="0"/>
                    <a:pt x="362331" y="0"/>
                  </a:cubicBezTo>
                  <a:cubicBezTo>
                    <a:pt x="359022" y="0"/>
                    <a:pt x="355716" y="1033"/>
                    <a:pt x="353137" y="3016"/>
                  </a:cubicBezTo>
                  <a:cubicBezTo>
                    <a:pt x="348335" y="6603"/>
                    <a:pt x="346025" y="13138"/>
                    <a:pt x="347423" y="18974"/>
                  </a:cubicBezTo>
                  <a:cubicBezTo>
                    <a:pt x="338547" y="19339"/>
                    <a:pt x="331253" y="28762"/>
                    <a:pt x="333046" y="37455"/>
                  </a:cubicBezTo>
                  <a:cubicBezTo>
                    <a:pt x="329091" y="34775"/>
                    <a:pt x="324307" y="33418"/>
                    <a:pt x="319521" y="33418"/>
                  </a:cubicBezTo>
                  <a:cubicBezTo>
                    <a:pt x="315185" y="33418"/>
                    <a:pt x="310846" y="34532"/>
                    <a:pt x="307118" y="36786"/>
                  </a:cubicBezTo>
                  <a:cubicBezTo>
                    <a:pt x="306113" y="30388"/>
                    <a:pt x="299692" y="25651"/>
                    <a:pt x="293354" y="25651"/>
                  </a:cubicBezTo>
                  <a:cubicBezTo>
                    <a:pt x="291833" y="25651"/>
                    <a:pt x="290316" y="25924"/>
                    <a:pt x="288881" y="26512"/>
                  </a:cubicBezTo>
                  <a:cubicBezTo>
                    <a:pt x="289550" y="22044"/>
                    <a:pt x="287544" y="17242"/>
                    <a:pt x="283866" y="14628"/>
                  </a:cubicBezTo>
                  <a:cubicBezTo>
                    <a:pt x="281780" y="13128"/>
                    <a:pt x="279215" y="12361"/>
                    <a:pt x="276648" y="12361"/>
                  </a:cubicBezTo>
                  <a:cubicBezTo>
                    <a:pt x="274688" y="12361"/>
                    <a:pt x="272728" y="12808"/>
                    <a:pt x="270978" y="13716"/>
                  </a:cubicBezTo>
                  <a:cubicBezTo>
                    <a:pt x="270704" y="9308"/>
                    <a:pt x="267057" y="5357"/>
                    <a:pt x="262710" y="4688"/>
                  </a:cubicBezTo>
                  <a:cubicBezTo>
                    <a:pt x="262243" y="4614"/>
                    <a:pt x="261774" y="4578"/>
                    <a:pt x="261305" y="4578"/>
                  </a:cubicBezTo>
                  <a:cubicBezTo>
                    <a:pt x="257352" y="4578"/>
                    <a:pt x="253485" y="7132"/>
                    <a:pt x="252072" y="10828"/>
                  </a:cubicBezTo>
                  <a:cubicBezTo>
                    <a:pt x="251373" y="9460"/>
                    <a:pt x="250339" y="8275"/>
                    <a:pt x="249123" y="7363"/>
                  </a:cubicBezTo>
                  <a:cubicBezTo>
                    <a:pt x="247283" y="6036"/>
                    <a:pt x="245006" y="5267"/>
                    <a:pt x="242749" y="5267"/>
                  </a:cubicBezTo>
                  <a:cubicBezTo>
                    <a:pt x="241799" y="5267"/>
                    <a:pt x="240853" y="5403"/>
                    <a:pt x="239944" y="5691"/>
                  </a:cubicBezTo>
                  <a:cubicBezTo>
                    <a:pt x="235384" y="7150"/>
                    <a:pt x="232315" y="12196"/>
                    <a:pt x="233105" y="16907"/>
                  </a:cubicBezTo>
                  <a:cubicBezTo>
                    <a:pt x="230542" y="14844"/>
                    <a:pt x="227269" y="13761"/>
                    <a:pt x="224005" y="13761"/>
                  </a:cubicBezTo>
                  <a:cubicBezTo>
                    <a:pt x="222894" y="13761"/>
                    <a:pt x="221784" y="13887"/>
                    <a:pt x="220703" y="14141"/>
                  </a:cubicBezTo>
                  <a:cubicBezTo>
                    <a:pt x="219396" y="14445"/>
                    <a:pt x="218150" y="14901"/>
                    <a:pt x="216965" y="15570"/>
                  </a:cubicBezTo>
                  <a:cubicBezTo>
                    <a:pt x="215354" y="16482"/>
                    <a:pt x="213955" y="17698"/>
                    <a:pt x="212861" y="19187"/>
                  </a:cubicBezTo>
                  <a:cubicBezTo>
                    <a:pt x="210490" y="22257"/>
                    <a:pt x="209305" y="26299"/>
                    <a:pt x="209913" y="30129"/>
                  </a:cubicBezTo>
                  <a:cubicBezTo>
                    <a:pt x="208332" y="28883"/>
                    <a:pt x="206539" y="27880"/>
                    <a:pt x="204594" y="27242"/>
                  </a:cubicBezTo>
                  <a:cubicBezTo>
                    <a:pt x="202754" y="26629"/>
                    <a:pt x="200809" y="26311"/>
                    <a:pt x="198861" y="26311"/>
                  </a:cubicBezTo>
                  <a:cubicBezTo>
                    <a:pt x="197333" y="26311"/>
                    <a:pt x="195803" y="26507"/>
                    <a:pt x="194320" y="26907"/>
                  </a:cubicBezTo>
                  <a:cubicBezTo>
                    <a:pt x="189487" y="28184"/>
                    <a:pt x="185353" y="31679"/>
                    <a:pt x="183134" y="36178"/>
                  </a:cubicBezTo>
                  <a:cubicBezTo>
                    <a:pt x="182921" y="36634"/>
                    <a:pt x="182678" y="37120"/>
                    <a:pt x="182496" y="37607"/>
                  </a:cubicBezTo>
                  <a:cubicBezTo>
                    <a:pt x="182405" y="37485"/>
                    <a:pt x="182374" y="37424"/>
                    <a:pt x="182314" y="37303"/>
                  </a:cubicBezTo>
                  <a:cubicBezTo>
                    <a:pt x="182222" y="37424"/>
                    <a:pt x="182192" y="37485"/>
                    <a:pt x="182101" y="37607"/>
                  </a:cubicBezTo>
                  <a:cubicBezTo>
                    <a:pt x="181918" y="37120"/>
                    <a:pt x="181706" y="36664"/>
                    <a:pt x="181462" y="36178"/>
                  </a:cubicBezTo>
                  <a:cubicBezTo>
                    <a:pt x="179274" y="31679"/>
                    <a:pt x="175140" y="28245"/>
                    <a:pt x="170307" y="26907"/>
                  </a:cubicBezTo>
                  <a:cubicBezTo>
                    <a:pt x="168846" y="26496"/>
                    <a:pt x="167327" y="26299"/>
                    <a:pt x="165803" y="26299"/>
                  </a:cubicBezTo>
                  <a:cubicBezTo>
                    <a:pt x="163840" y="26299"/>
                    <a:pt x="161868" y="26626"/>
                    <a:pt x="160003" y="27242"/>
                  </a:cubicBezTo>
                  <a:cubicBezTo>
                    <a:pt x="158058" y="27880"/>
                    <a:pt x="156264" y="28853"/>
                    <a:pt x="154684" y="30129"/>
                  </a:cubicBezTo>
                  <a:cubicBezTo>
                    <a:pt x="155261" y="26299"/>
                    <a:pt x="154106" y="22257"/>
                    <a:pt x="151766" y="19187"/>
                  </a:cubicBezTo>
                  <a:cubicBezTo>
                    <a:pt x="150641" y="17728"/>
                    <a:pt x="149243" y="16482"/>
                    <a:pt x="147662" y="15570"/>
                  </a:cubicBezTo>
                  <a:cubicBezTo>
                    <a:pt x="146507" y="14901"/>
                    <a:pt x="145231" y="14445"/>
                    <a:pt x="143924" y="14141"/>
                  </a:cubicBezTo>
                  <a:cubicBezTo>
                    <a:pt x="142849" y="13896"/>
                    <a:pt x="141744" y="13774"/>
                    <a:pt x="140637" y="13774"/>
                  </a:cubicBezTo>
                  <a:cubicBezTo>
                    <a:pt x="137361" y="13774"/>
                    <a:pt x="134075" y="14840"/>
                    <a:pt x="131553" y="16907"/>
                  </a:cubicBezTo>
                  <a:cubicBezTo>
                    <a:pt x="132343" y="12196"/>
                    <a:pt x="129212" y="7181"/>
                    <a:pt x="124714" y="5691"/>
                  </a:cubicBezTo>
                  <a:cubicBezTo>
                    <a:pt x="123766" y="5397"/>
                    <a:pt x="122786" y="5256"/>
                    <a:pt x="121807" y="5256"/>
                  </a:cubicBezTo>
                  <a:cubicBezTo>
                    <a:pt x="119551" y="5256"/>
                    <a:pt x="117306" y="6006"/>
                    <a:pt x="115504" y="7363"/>
                  </a:cubicBezTo>
                  <a:cubicBezTo>
                    <a:pt x="114288" y="8275"/>
                    <a:pt x="113255" y="9460"/>
                    <a:pt x="112586" y="10828"/>
                  </a:cubicBezTo>
                  <a:cubicBezTo>
                    <a:pt x="111139" y="7144"/>
                    <a:pt x="107243" y="4587"/>
                    <a:pt x="103294" y="4587"/>
                  </a:cubicBezTo>
                  <a:cubicBezTo>
                    <a:pt x="102844" y="4587"/>
                    <a:pt x="102394" y="4620"/>
                    <a:pt x="101947" y="4688"/>
                  </a:cubicBezTo>
                  <a:cubicBezTo>
                    <a:pt x="97570" y="5327"/>
                    <a:pt x="93923" y="9308"/>
                    <a:pt x="93649" y="13716"/>
                  </a:cubicBezTo>
                  <a:cubicBezTo>
                    <a:pt x="91920" y="12812"/>
                    <a:pt x="89977" y="12371"/>
                    <a:pt x="88031" y="12371"/>
                  </a:cubicBezTo>
                  <a:cubicBezTo>
                    <a:pt x="85460" y="12371"/>
                    <a:pt x="82885" y="13140"/>
                    <a:pt x="80792" y="14628"/>
                  </a:cubicBezTo>
                  <a:cubicBezTo>
                    <a:pt x="77084" y="17242"/>
                    <a:pt x="75078" y="22044"/>
                    <a:pt x="75777" y="26512"/>
                  </a:cubicBezTo>
                  <a:cubicBezTo>
                    <a:pt x="74345" y="25926"/>
                    <a:pt x="72834" y="25654"/>
                    <a:pt x="71317" y="25654"/>
                  </a:cubicBezTo>
                  <a:cubicBezTo>
                    <a:pt x="64975" y="25654"/>
                    <a:pt x="58545" y="30408"/>
                    <a:pt x="57539" y="36786"/>
                  </a:cubicBezTo>
                  <a:cubicBezTo>
                    <a:pt x="53821" y="34543"/>
                    <a:pt x="49482" y="33430"/>
                    <a:pt x="45141" y="33430"/>
                  </a:cubicBezTo>
                  <a:cubicBezTo>
                    <a:pt x="40361" y="33430"/>
                    <a:pt x="35577" y="34779"/>
                    <a:pt x="31612" y="37455"/>
                  </a:cubicBezTo>
                  <a:cubicBezTo>
                    <a:pt x="33405" y="28762"/>
                    <a:pt x="26110" y="19369"/>
                    <a:pt x="17204" y="18974"/>
                  </a:cubicBezTo>
                  <a:cubicBezTo>
                    <a:pt x="18633" y="13138"/>
                    <a:pt x="16292" y="6573"/>
                    <a:pt x="11520" y="3016"/>
                  </a:cubicBezTo>
                  <a:cubicBezTo>
                    <a:pt x="8842" y="1033"/>
                    <a:pt x="5558" y="0"/>
                    <a:pt x="2244"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9"/>
          <p:cNvGrpSpPr/>
          <p:nvPr/>
        </p:nvGrpSpPr>
        <p:grpSpPr>
          <a:xfrm flipH="1">
            <a:off x="10824" y="0"/>
            <a:ext cx="9144001" cy="5143499"/>
            <a:chOff x="0" y="0"/>
            <a:chExt cx="9144001" cy="5143499"/>
          </a:xfrm>
        </p:grpSpPr>
        <p:pic>
          <p:nvPicPr>
            <p:cNvPr id="361" name="Google Shape;361;p19"/>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362" name="Google Shape;362;p19"/>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grpSp>
        <p:nvGrpSpPr>
          <p:cNvPr id="363" name="Google Shape;363;p19"/>
          <p:cNvGrpSpPr/>
          <p:nvPr/>
        </p:nvGrpSpPr>
        <p:grpSpPr>
          <a:xfrm>
            <a:off x="209000" y="212725"/>
            <a:ext cx="1406125" cy="869350"/>
            <a:chOff x="1802600" y="3346200"/>
            <a:chExt cx="1406125" cy="869350"/>
          </a:xfrm>
        </p:grpSpPr>
        <p:sp>
          <p:nvSpPr>
            <p:cNvPr id="364" name="Google Shape;364;p19"/>
            <p:cNvSpPr/>
            <p:nvPr/>
          </p:nvSpPr>
          <p:spPr>
            <a:xfrm>
              <a:off x="2955800" y="3580800"/>
              <a:ext cx="45650" cy="31950"/>
            </a:xfrm>
            <a:custGeom>
              <a:avLst/>
              <a:gdLst/>
              <a:ahLst/>
              <a:cxnLst/>
              <a:rect l="l" t="t" r="r" b="b"/>
              <a:pathLst>
                <a:path w="1826" h="1278" extrusionOk="0">
                  <a:moveTo>
                    <a:pt x="895" y="1"/>
                  </a:moveTo>
                  <a:cubicBezTo>
                    <a:pt x="798" y="1"/>
                    <a:pt x="696" y="27"/>
                    <a:pt x="594" y="89"/>
                  </a:cubicBezTo>
                  <a:cubicBezTo>
                    <a:pt x="0" y="456"/>
                    <a:pt x="388" y="1278"/>
                    <a:pt x="946" y="1278"/>
                  </a:cubicBezTo>
                  <a:cubicBezTo>
                    <a:pt x="1047" y="1278"/>
                    <a:pt x="1153" y="1251"/>
                    <a:pt x="1261" y="1190"/>
                  </a:cubicBezTo>
                  <a:cubicBezTo>
                    <a:pt x="1826" y="822"/>
                    <a:pt x="1434" y="1"/>
                    <a:pt x="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2035150" y="4147875"/>
              <a:ext cx="47050" cy="31950"/>
            </a:xfrm>
            <a:custGeom>
              <a:avLst/>
              <a:gdLst/>
              <a:ahLst/>
              <a:cxnLst/>
              <a:rect l="l" t="t" r="r" b="b"/>
              <a:pathLst>
                <a:path w="1882" h="1278" extrusionOk="0">
                  <a:moveTo>
                    <a:pt x="921" y="1"/>
                  </a:moveTo>
                  <a:cubicBezTo>
                    <a:pt x="816" y="1"/>
                    <a:pt x="706" y="27"/>
                    <a:pt x="593" y="89"/>
                  </a:cubicBezTo>
                  <a:cubicBezTo>
                    <a:pt x="0" y="456"/>
                    <a:pt x="388" y="1278"/>
                    <a:pt x="946" y="1278"/>
                  </a:cubicBezTo>
                  <a:cubicBezTo>
                    <a:pt x="1047" y="1278"/>
                    <a:pt x="1153" y="1251"/>
                    <a:pt x="1260" y="1189"/>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2939900" y="3346200"/>
              <a:ext cx="45600" cy="32175"/>
            </a:xfrm>
            <a:custGeom>
              <a:avLst/>
              <a:gdLst/>
              <a:ahLst/>
              <a:cxnLst/>
              <a:rect l="l" t="t" r="r" b="b"/>
              <a:pathLst>
                <a:path w="1824" h="1287" extrusionOk="0">
                  <a:moveTo>
                    <a:pt x="910" y="0"/>
                  </a:moveTo>
                  <a:cubicBezTo>
                    <a:pt x="809" y="0"/>
                    <a:pt x="702" y="30"/>
                    <a:pt x="596" y="99"/>
                  </a:cubicBezTo>
                  <a:cubicBezTo>
                    <a:pt x="0" y="440"/>
                    <a:pt x="393" y="1286"/>
                    <a:pt x="955" y="1286"/>
                  </a:cubicBezTo>
                  <a:cubicBezTo>
                    <a:pt x="1054" y="1286"/>
                    <a:pt x="1158" y="1260"/>
                    <a:pt x="1263" y="1200"/>
                  </a:cubicBezTo>
                  <a:cubicBezTo>
                    <a:pt x="1824" y="836"/>
                    <a:pt x="1442"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1802600" y="4086000"/>
              <a:ext cx="75225" cy="53075"/>
            </a:xfrm>
            <a:custGeom>
              <a:avLst/>
              <a:gdLst/>
              <a:ahLst/>
              <a:cxnLst/>
              <a:rect l="l" t="t" r="r" b="b"/>
              <a:pathLst>
                <a:path w="3009" h="2123" extrusionOk="0">
                  <a:moveTo>
                    <a:pt x="1500" y="1"/>
                  </a:moveTo>
                  <a:cubicBezTo>
                    <a:pt x="1327" y="1"/>
                    <a:pt x="1142" y="50"/>
                    <a:pt x="956" y="162"/>
                  </a:cubicBezTo>
                  <a:cubicBezTo>
                    <a:pt x="1" y="752"/>
                    <a:pt x="606" y="2122"/>
                    <a:pt x="1519" y="2122"/>
                  </a:cubicBezTo>
                  <a:cubicBezTo>
                    <a:pt x="1690" y="2122"/>
                    <a:pt x="1872" y="2074"/>
                    <a:pt x="2056" y="1963"/>
                  </a:cubicBezTo>
                  <a:cubicBezTo>
                    <a:pt x="3009" y="1347"/>
                    <a:pt x="2408"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1898875" y="4183450"/>
              <a:ext cx="46575" cy="32100"/>
            </a:xfrm>
            <a:custGeom>
              <a:avLst/>
              <a:gdLst/>
              <a:ahLst/>
              <a:cxnLst/>
              <a:rect l="l" t="t" r="r" b="b"/>
              <a:pathLst>
                <a:path w="1863" h="1284" extrusionOk="0">
                  <a:moveTo>
                    <a:pt x="935" y="1"/>
                  </a:moveTo>
                  <a:cubicBezTo>
                    <a:pt x="830" y="1"/>
                    <a:pt x="719" y="31"/>
                    <a:pt x="607" y="100"/>
                  </a:cubicBezTo>
                  <a:cubicBezTo>
                    <a:pt x="0" y="486"/>
                    <a:pt x="351" y="1283"/>
                    <a:pt x="906" y="1283"/>
                  </a:cubicBezTo>
                  <a:cubicBezTo>
                    <a:pt x="1022" y="1283"/>
                    <a:pt x="1147" y="1248"/>
                    <a:pt x="1274" y="1167"/>
                  </a:cubicBezTo>
                  <a:cubicBezTo>
                    <a:pt x="1863" y="831"/>
                    <a:pt x="1486"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2812475" y="3696725"/>
              <a:ext cx="47075" cy="31950"/>
            </a:xfrm>
            <a:custGeom>
              <a:avLst/>
              <a:gdLst/>
              <a:ahLst/>
              <a:cxnLst/>
              <a:rect l="l" t="t" r="r" b="b"/>
              <a:pathLst>
                <a:path w="1883" h="1278" extrusionOk="0">
                  <a:moveTo>
                    <a:pt x="937" y="0"/>
                  </a:moveTo>
                  <a:cubicBezTo>
                    <a:pt x="836" y="0"/>
                    <a:pt x="730" y="27"/>
                    <a:pt x="622" y="88"/>
                  </a:cubicBezTo>
                  <a:cubicBezTo>
                    <a:pt x="1" y="456"/>
                    <a:pt x="408" y="1277"/>
                    <a:pt x="973" y="1277"/>
                  </a:cubicBezTo>
                  <a:cubicBezTo>
                    <a:pt x="1075" y="1277"/>
                    <a:pt x="1182" y="1251"/>
                    <a:pt x="1290" y="1189"/>
                  </a:cubicBezTo>
                  <a:cubicBezTo>
                    <a:pt x="1883" y="822"/>
                    <a:pt x="149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3024000" y="3617850"/>
              <a:ext cx="122600" cy="114400"/>
            </a:xfrm>
            <a:custGeom>
              <a:avLst/>
              <a:gdLst/>
              <a:ahLst/>
              <a:cxnLst/>
              <a:rect l="l" t="t" r="r" b="b"/>
              <a:pathLst>
                <a:path w="4904" h="4576" extrusionOk="0">
                  <a:moveTo>
                    <a:pt x="1466" y="0"/>
                  </a:moveTo>
                  <a:cubicBezTo>
                    <a:pt x="1240" y="0"/>
                    <a:pt x="1043" y="193"/>
                    <a:pt x="1068" y="441"/>
                  </a:cubicBezTo>
                  <a:lnTo>
                    <a:pt x="1168" y="1375"/>
                  </a:lnTo>
                  <a:cubicBezTo>
                    <a:pt x="1168" y="1542"/>
                    <a:pt x="1068" y="1676"/>
                    <a:pt x="1001" y="1742"/>
                  </a:cubicBezTo>
                  <a:lnTo>
                    <a:pt x="301" y="2309"/>
                  </a:lnTo>
                  <a:cubicBezTo>
                    <a:pt x="0" y="2543"/>
                    <a:pt x="134" y="2943"/>
                    <a:pt x="467" y="3043"/>
                  </a:cubicBezTo>
                  <a:lnTo>
                    <a:pt x="1335" y="3243"/>
                  </a:lnTo>
                  <a:cubicBezTo>
                    <a:pt x="1435" y="3277"/>
                    <a:pt x="1568" y="3377"/>
                    <a:pt x="1635" y="3510"/>
                  </a:cubicBezTo>
                  <a:lnTo>
                    <a:pt x="1968" y="4344"/>
                  </a:lnTo>
                  <a:cubicBezTo>
                    <a:pt x="2023" y="4489"/>
                    <a:pt x="2186" y="4575"/>
                    <a:pt x="2350" y="4575"/>
                  </a:cubicBezTo>
                  <a:cubicBezTo>
                    <a:pt x="2488" y="4575"/>
                    <a:pt x="2626" y="4515"/>
                    <a:pt x="2702" y="4378"/>
                  </a:cubicBezTo>
                  <a:lnTo>
                    <a:pt x="3169" y="3577"/>
                  </a:lnTo>
                  <a:cubicBezTo>
                    <a:pt x="3236" y="3444"/>
                    <a:pt x="3369" y="3377"/>
                    <a:pt x="3503" y="3377"/>
                  </a:cubicBezTo>
                  <a:lnTo>
                    <a:pt x="4404" y="3344"/>
                  </a:lnTo>
                  <a:cubicBezTo>
                    <a:pt x="4737" y="3277"/>
                    <a:pt x="4904" y="2877"/>
                    <a:pt x="4704" y="2610"/>
                  </a:cubicBezTo>
                  <a:lnTo>
                    <a:pt x="4137" y="2009"/>
                  </a:lnTo>
                  <a:cubicBezTo>
                    <a:pt x="4037" y="1909"/>
                    <a:pt x="4003" y="1742"/>
                    <a:pt x="4037" y="1609"/>
                  </a:cubicBezTo>
                  <a:lnTo>
                    <a:pt x="4237" y="742"/>
                  </a:lnTo>
                  <a:cubicBezTo>
                    <a:pt x="4348" y="464"/>
                    <a:pt x="4135" y="209"/>
                    <a:pt x="3868" y="209"/>
                  </a:cubicBezTo>
                  <a:cubicBezTo>
                    <a:pt x="3814" y="209"/>
                    <a:pt x="3759" y="219"/>
                    <a:pt x="3703" y="241"/>
                  </a:cubicBezTo>
                  <a:lnTo>
                    <a:pt x="2869" y="608"/>
                  </a:lnTo>
                  <a:cubicBezTo>
                    <a:pt x="2809" y="638"/>
                    <a:pt x="2756" y="655"/>
                    <a:pt x="2703" y="655"/>
                  </a:cubicBezTo>
                  <a:cubicBezTo>
                    <a:pt x="2639" y="655"/>
                    <a:pt x="2576" y="630"/>
                    <a:pt x="2502" y="575"/>
                  </a:cubicBezTo>
                  <a:lnTo>
                    <a:pt x="1702" y="74"/>
                  </a:lnTo>
                  <a:cubicBezTo>
                    <a:pt x="1625" y="23"/>
                    <a:pt x="1544"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3132725" y="3824200"/>
              <a:ext cx="76000" cy="53000"/>
            </a:xfrm>
            <a:custGeom>
              <a:avLst/>
              <a:gdLst/>
              <a:ahLst/>
              <a:cxnLst/>
              <a:rect l="l" t="t" r="r" b="b"/>
              <a:pathLst>
                <a:path w="3040" h="2120" extrusionOk="0">
                  <a:moveTo>
                    <a:pt x="1495" y="1"/>
                  </a:moveTo>
                  <a:cubicBezTo>
                    <a:pt x="1322" y="1"/>
                    <a:pt x="1140" y="49"/>
                    <a:pt x="955" y="160"/>
                  </a:cubicBezTo>
                  <a:cubicBezTo>
                    <a:pt x="0" y="750"/>
                    <a:pt x="606" y="2120"/>
                    <a:pt x="1518" y="2120"/>
                  </a:cubicBezTo>
                  <a:cubicBezTo>
                    <a:pt x="1690" y="2120"/>
                    <a:pt x="1872" y="2072"/>
                    <a:pt x="2056" y="1961"/>
                  </a:cubicBezTo>
                  <a:cubicBezTo>
                    <a:pt x="3039" y="1371"/>
                    <a:pt x="2414"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943525" y="4032500"/>
              <a:ext cx="45425" cy="31700"/>
            </a:xfrm>
            <a:custGeom>
              <a:avLst/>
              <a:gdLst/>
              <a:ahLst/>
              <a:cxnLst/>
              <a:rect l="l" t="t" r="r" b="b"/>
              <a:pathLst>
                <a:path w="1817" h="1268" extrusionOk="0">
                  <a:moveTo>
                    <a:pt x="926" y="1"/>
                  </a:moveTo>
                  <a:cubicBezTo>
                    <a:pt x="820" y="1"/>
                    <a:pt x="706" y="31"/>
                    <a:pt x="589" y="100"/>
                  </a:cubicBezTo>
                  <a:cubicBezTo>
                    <a:pt x="0" y="437"/>
                    <a:pt x="377" y="1267"/>
                    <a:pt x="928" y="1267"/>
                  </a:cubicBezTo>
                  <a:cubicBezTo>
                    <a:pt x="1033" y="1267"/>
                    <a:pt x="1144" y="1237"/>
                    <a:pt x="1256" y="1168"/>
                  </a:cubicBezTo>
                  <a:cubicBezTo>
                    <a:pt x="1817" y="832"/>
                    <a:pt x="148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2806675" y="3538675"/>
              <a:ext cx="75800" cy="52850"/>
            </a:xfrm>
            <a:custGeom>
              <a:avLst/>
              <a:gdLst/>
              <a:ahLst/>
              <a:cxnLst/>
              <a:rect l="l" t="t" r="r" b="b"/>
              <a:pathLst>
                <a:path w="3032" h="2114" extrusionOk="0">
                  <a:moveTo>
                    <a:pt x="1483" y="0"/>
                  </a:moveTo>
                  <a:cubicBezTo>
                    <a:pt x="1303" y="0"/>
                    <a:pt x="1113" y="52"/>
                    <a:pt x="921" y="173"/>
                  </a:cubicBezTo>
                  <a:cubicBezTo>
                    <a:pt x="1" y="758"/>
                    <a:pt x="596" y="2113"/>
                    <a:pt x="1498" y="2113"/>
                  </a:cubicBezTo>
                  <a:cubicBezTo>
                    <a:pt x="1675" y="2113"/>
                    <a:pt x="1864" y="2061"/>
                    <a:pt x="2055" y="1941"/>
                  </a:cubicBezTo>
                  <a:cubicBezTo>
                    <a:pt x="3031" y="1355"/>
                    <a:pt x="2399" y="0"/>
                    <a:pt x="1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2069150" y="3795950"/>
              <a:ext cx="143450" cy="136300"/>
            </a:xfrm>
            <a:custGeom>
              <a:avLst/>
              <a:gdLst/>
              <a:ahLst/>
              <a:cxnLst/>
              <a:rect l="l" t="t" r="r" b="b"/>
              <a:pathLst>
                <a:path w="5738" h="5452" extrusionOk="0">
                  <a:moveTo>
                    <a:pt x="4032" y="1"/>
                  </a:moveTo>
                  <a:cubicBezTo>
                    <a:pt x="3953" y="1"/>
                    <a:pt x="3873" y="27"/>
                    <a:pt x="3803" y="89"/>
                  </a:cubicBezTo>
                  <a:lnTo>
                    <a:pt x="2802" y="756"/>
                  </a:lnTo>
                  <a:cubicBezTo>
                    <a:pt x="2724" y="795"/>
                    <a:pt x="2646" y="811"/>
                    <a:pt x="2568" y="811"/>
                  </a:cubicBezTo>
                  <a:cubicBezTo>
                    <a:pt x="2513" y="811"/>
                    <a:pt x="2457" y="803"/>
                    <a:pt x="2402" y="789"/>
                  </a:cubicBezTo>
                  <a:lnTo>
                    <a:pt x="1301" y="322"/>
                  </a:lnTo>
                  <a:cubicBezTo>
                    <a:pt x="1251" y="300"/>
                    <a:pt x="1200" y="290"/>
                    <a:pt x="1150" y="290"/>
                  </a:cubicBezTo>
                  <a:cubicBezTo>
                    <a:pt x="901" y="290"/>
                    <a:pt x="679" y="545"/>
                    <a:pt x="734" y="823"/>
                  </a:cubicBezTo>
                  <a:lnTo>
                    <a:pt x="1068" y="1990"/>
                  </a:lnTo>
                  <a:cubicBezTo>
                    <a:pt x="1101" y="2124"/>
                    <a:pt x="1068" y="2291"/>
                    <a:pt x="1001" y="2357"/>
                  </a:cubicBezTo>
                  <a:lnTo>
                    <a:pt x="234" y="3291"/>
                  </a:lnTo>
                  <a:cubicBezTo>
                    <a:pt x="0" y="3525"/>
                    <a:pt x="201" y="3958"/>
                    <a:pt x="534" y="3958"/>
                  </a:cubicBezTo>
                  <a:lnTo>
                    <a:pt x="1735" y="3992"/>
                  </a:lnTo>
                  <a:cubicBezTo>
                    <a:pt x="1868" y="4058"/>
                    <a:pt x="2002" y="4092"/>
                    <a:pt x="2069" y="4225"/>
                  </a:cubicBezTo>
                  <a:lnTo>
                    <a:pt x="2702" y="5259"/>
                  </a:lnTo>
                  <a:cubicBezTo>
                    <a:pt x="2789" y="5390"/>
                    <a:pt x="2921" y="5451"/>
                    <a:pt x="3052" y="5451"/>
                  </a:cubicBezTo>
                  <a:cubicBezTo>
                    <a:pt x="3223" y="5451"/>
                    <a:pt x="3394" y="5348"/>
                    <a:pt x="3470" y="5159"/>
                  </a:cubicBezTo>
                  <a:lnTo>
                    <a:pt x="3870" y="4058"/>
                  </a:lnTo>
                  <a:cubicBezTo>
                    <a:pt x="3903" y="3925"/>
                    <a:pt x="4037" y="3825"/>
                    <a:pt x="4170" y="3792"/>
                  </a:cubicBezTo>
                  <a:lnTo>
                    <a:pt x="5338" y="3491"/>
                  </a:lnTo>
                  <a:cubicBezTo>
                    <a:pt x="5671" y="3425"/>
                    <a:pt x="5738" y="2991"/>
                    <a:pt x="5504" y="2758"/>
                  </a:cubicBezTo>
                  <a:lnTo>
                    <a:pt x="4537" y="1990"/>
                  </a:lnTo>
                  <a:cubicBezTo>
                    <a:pt x="4404" y="1924"/>
                    <a:pt x="4370" y="1790"/>
                    <a:pt x="4370" y="1657"/>
                  </a:cubicBezTo>
                  <a:lnTo>
                    <a:pt x="4470" y="456"/>
                  </a:lnTo>
                  <a:cubicBezTo>
                    <a:pt x="4470" y="210"/>
                    <a:pt x="4253" y="1"/>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9"/>
          <p:cNvGrpSpPr/>
          <p:nvPr/>
        </p:nvGrpSpPr>
        <p:grpSpPr>
          <a:xfrm>
            <a:off x="254200" y="4071575"/>
            <a:ext cx="549350" cy="357675"/>
            <a:chOff x="1706450" y="1642600"/>
            <a:chExt cx="549350" cy="357675"/>
          </a:xfrm>
        </p:grpSpPr>
        <p:sp>
          <p:nvSpPr>
            <p:cNvPr id="376" name="Google Shape;376;p19"/>
            <p:cNvSpPr/>
            <p:nvPr/>
          </p:nvSpPr>
          <p:spPr>
            <a:xfrm>
              <a:off x="1787400" y="1808700"/>
              <a:ext cx="45600" cy="32000"/>
            </a:xfrm>
            <a:custGeom>
              <a:avLst/>
              <a:gdLst/>
              <a:ahLst/>
              <a:cxnLst/>
              <a:rect l="l" t="t" r="r" b="b"/>
              <a:pathLst>
                <a:path w="1824" h="1280" extrusionOk="0">
                  <a:moveTo>
                    <a:pt x="878" y="1"/>
                  </a:moveTo>
                  <a:cubicBezTo>
                    <a:pt x="777" y="1"/>
                    <a:pt x="670" y="27"/>
                    <a:pt x="563" y="89"/>
                  </a:cubicBezTo>
                  <a:cubicBezTo>
                    <a:pt x="0" y="483"/>
                    <a:pt x="339" y="1280"/>
                    <a:pt x="899" y="1280"/>
                  </a:cubicBezTo>
                  <a:cubicBezTo>
                    <a:pt x="1003" y="1280"/>
                    <a:pt x="1115" y="1252"/>
                    <a:pt x="1230" y="1189"/>
                  </a:cubicBezTo>
                  <a:cubicBezTo>
                    <a:pt x="1823" y="822"/>
                    <a:pt x="1436" y="1"/>
                    <a:pt x="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706450" y="1722475"/>
              <a:ext cx="44775" cy="31450"/>
            </a:xfrm>
            <a:custGeom>
              <a:avLst/>
              <a:gdLst/>
              <a:ahLst/>
              <a:cxnLst/>
              <a:rect l="l" t="t" r="r" b="b"/>
              <a:pathLst>
                <a:path w="1791" h="1258" extrusionOk="0">
                  <a:moveTo>
                    <a:pt x="909" y="0"/>
                  </a:moveTo>
                  <a:cubicBezTo>
                    <a:pt x="801" y="0"/>
                    <a:pt x="685" y="31"/>
                    <a:pt x="565" y="102"/>
                  </a:cubicBezTo>
                  <a:cubicBezTo>
                    <a:pt x="0" y="441"/>
                    <a:pt x="392" y="1258"/>
                    <a:pt x="930" y="1258"/>
                  </a:cubicBezTo>
                  <a:cubicBezTo>
                    <a:pt x="1027" y="1258"/>
                    <a:pt x="1130" y="1231"/>
                    <a:pt x="1232" y="1169"/>
                  </a:cubicBezTo>
                  <a:cubicBezTo>
                    <a:pt x="1790" y="807"/>
                    <a:pt x="1461"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770925" y="1642600"/>
              <a:ext cx="76750" cy="52775"/>
            </a:xfrm>
            <a:custGeom>
              <a:avLst/>
              <a:gdLst/>
              <a:ahLst/>
              <a:cxnLst/>
              <a:rect l="l" t="t" r="r" b="b"/>
              <a:pathLst>
                <a:path w="3070" h="2111" extrusionOk="0">
                  <a:moveTo>
                    <a:pt x="1535" y="0"/>
                  </a:moveTo>
                  <a:cubicBezTo>
                    <a:pt x="1360" y="0"/>
                    <a:pt x="1175" y="49"/>
                    <a:pt x="988" y="161"/>
                  </a:cubicBezTo>
                  <a:cubicBezTo>
                    <a:pt x="1" y="754"/>
                    <a:pt x="660" y="2110"/>
                    <a:pt x="1573" y="2110"/>
                  </a:cubicBezTo>
                  <a:cubicBezTo>
                    <a:pt x="1740" y="2110"/>
                    <a:pt x="1914" y="2065"/>
                    <a:pt x="2089" y="1963"/>
                  </a:cubicBezTo>
                  <a:cubicBezTo>
                    <a:pt x="3070" y="1346"/>
                    <a:pt x="2450" y="0"/>
                    <a:pt x="1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2150275" y="1968525"/>
              <a:ext cx="44650" cy="31750"/>
            </a:xfrm>
            <a:custGeom>
              <a:avLst/>
              <a:gdLst/>
              <a:ahLst/>
              <a:cxnLst/>
              <a:rect l="l" t="t" r="r" b="b"/>
              <a:pathLst>
                <a:path w="1786" h="1270" extrusionOk="0">
                  <a:moveTo>
                    <a:pt x="873" y="1"/>
                  </a:moveTo>
                  <a:cubicBezTo>
                    <a:pt x="772" y="1"/>
                    <a:pt x="665" y="31"/>
                    <a:pt x="558" y="100"/>
                  </a:cubicBezTo>
                  <a:cubicBezTo>
                    <a:pt x="0" y="463"/>
                    <a:pt x="376" y="1269"/>
                    <a:pt x="904" y="1269"/>
                  </a:cubicBezTo>
                  <a:cubicBezTo>
                    <a:pt x="1007" y="1269"/>
                    <a:pt x="1116" y="1239"/>
                    <a:pt x="1225" y="1168"/>
                  </a:cubicBezTo>
                  <a:cubicBezTo>
                    <a:pt x="1786" y="831"/>
                    <a:pt x="1405" y="1"/>
                    <a:pt x="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2030950" y="1897925"/>
              <a:ext cx="45550" cy="31400"/>
            </a:xfrm>
            <a:custGeom>
              <a:avLst/>
              <a:gdLst/>
              <a:ahLst/>
              <a:cxnLst/>
              <a:rect l="l" t="t" r="r" b="b"/>
              <a:pathLst>
                <a:path w="1822" h="1256" extrusionOk="0">
                  <a:moveTo>
                    <a:pt x="876" y="1"/>
                  </a:moveTo>
                  <a:cubicBezTo>
                    <a:pt x="775" y="1"/>
                    <a:pt x="669" y="27"/>
                    <a:pt x="561" y="89"/>
                  </a:cubicBezTo>
                  <a:cubicBezTo>
                    <a:pt x="1" y="425"/>
                    <a:pt x="358" y="1256"/>
                    <a:pt x="902" y="1256"/>
                  </a:cubicBezTo>
                  <a:cubicBezTo>
                    <a:pt x="1006" y="1256"/>
                    <a:pt x="1116" y="1226"/>
                    <a:pt x="1228" y="1156"/>
                  </a:cubicBezTo>
                  <a:cubicBezTo>
                    <a:pt x="1821" y="818"/>
                    <a:pt x="1434"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2211200" y="1869300"/>
              <a:ext cx="44600" cy="31800"/>
            </a:xfrm>
            <a:custGeom>
              <a:avLst/>
              <a:gdLst/>
              <a:ahLst/>
              <a:cxnLst/>
              <a:rect l="l" t="t" r="r" b="b"/>
              <a:pathLst>
                <a:path w="1784" h="1272" extrusionOk="0">
                  <a:moveTo>
                    <a:pt x="893" y="0"/>
                  </a:moveTo>
                  <a:cubicBezTo>
                    <a:pt x="788" y="0"/>
                    <a:pt x="674" y="30"/>
                    <a:pt x="556" y="100"/>
                  </a:cubicBezTo>
                  <a:cubicBezTo>
                    <a:pt x="1" y="489"/>
                    <a:pt x="347" y="1271"/>
                    <a:pt x="884" y="1271"/>
                  </a:cubicBezTo>
                  <a:cubicBezTo>
                    <a:pt x="991" y="1271"/>
                    <a:pt x="1106" y="1240"/>
                    <a:pt x="1223" y="1167"/>
                  </a:cubicBezTo>
                  <a:cubicBezTo>
                    <a:pt x="1784" y="831"/>
                    <a:pt x="1450"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17125" y="1763900"/>
              <a:ext cx="76175" cy="52675"/>
            </a:xfrm>
            <a:custGeom>
              <a:avLst/>
              <a:gdLst/>
              <a:ahLst/>
              <a:cxnLst/>
              <a:rect l="l" t="t" r="r" b="b"/>
              <a:pathLst>
                <a:path w="3047" h="2107" extrusionOk="0">
                  <a:moveTo>
                    <a:pt x="1491" y="0"/>
                  </a:moveTo>
                  <a:cubicBezTo>
                    <a:pt x="1328" y="0"/>
                    <a:pt x="1156" y="45"/>
                    <a:pt x="984" y="146"/>
                  </a:cubicBezTo>
                  <a:cubicBezTo>
                    <a:pt x="0" y="736"/>
                    <a:pt x="649" y="2106"/>
                    <a:pt x="1556" y="2106"/>
                  </a:cubicBezTo>
                  <a:cubicBezTo>
                    <a:pt x="1726" y="2106"/>
                    <a:pt x="1905" y="2058"/>
                    <a:pt x="2084" y="1947"/>
                  </a:cubicBezTo>
                  <a:cubicBezTo>
                    <a:pt x="3046" y="1382"/>
                    <a:pt x="2401" y="0"/>
                    <a:pt x="1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9"/>
          <p:cNvSpPr txBox="1">
            <a:spLocks noGrp="1"/>
          </p:cNvSpPr>
          <p:nvPr>
            <p:ph type="title"/>
          </p:nvPr>
        </p:nvSpPr>
        <p:spPr>
          <a:xfrm>
            <a:off x="4478225" y="1199351"/>
            <a:ext cx="3558600" cy="59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4" name="Google Shape;384;p19"/>
          <p:cNvSpPr txBox="1">
            <a:spLocks noGrp="1"/>
          </p:cNvSpPr>
          <p:nvPr>
            <p:ph type="subTitle" idx="1"/>
          </p:nvPr>
        </p:nvSpPr>
        <p:spPr>
          <a:xfrm>
            <a:off x="4478226" y="1844267"/>
            <a:ext cx="3558600" cy="2151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grpSp>
        <p:nvGrpSpPr>
          <p:cNvPr id="385" name="Google Shape;385;p19"/>
          <p:cNvGrpSpPr/>
          <p:nvPr/>
        </p:nvGrpSpPr>
        <p:grpSpPr>
          <a:xfrm>
            <a:off x="8233275" y="390100"/>
            <a:ext cx="607775" cy="450800"/>
            <a:chOff x="5515125" y="3551625"/>
            <a:chExt cx="607775" cy="450800"/>
          </a:xfrm>
        </p:grpSpPr>
        <p:sp>
          <p:nvSpPr>
            <p:cNvPr id="386" name="Google Shape;386;p19"/>
            <p:cNvSpPr/>
            <p:nvPr/>
          </p:nvSpPr>
          <p:spPr>
            <a:xfrm>
              <a:off x="5515125" y="3843500"/>
              <a:ext cx="46350" cy="31950"/>
            </a:xfrm>
            <a:custGeom>
              <a:avLst/>
              <a:gdLst/>
              <a:ahLst/>
              <a:cxnLst/>
              <a:rect l="l" t="t" r="r" b="b"/>
              <a:pathLst>
                <a:path w="1854" h="1278" extrusionOk="0">
                  <a:moveTo>
                    <a:pt x="908" y="0"/>
                  </a:moveTo>
                  <a:cubicBezTo>
                    <a:pt x="807" y="0"/>
                    <a:pt x="701" y="27"/>
                    <a:pt x="594" y="88"/>
                  </a:cubicBezTo>
                  <a:cubicBezTo>
                    <a:pt x="0" y="456"/>
                    <a:pt x="388" y="1277"/>
                    <a:pt x="946" y="1277"/>
                  </a:cubicBezTo>
                  <a:cubicBezTo>
                    <a:pt x="1047" y="1277"/>
                    <a:pt x="1153" y="1250"/>
                    <a:pt x="1261" y="1189"/>
                  </a:cubicBezTo>
                  <a:cubicBezTo>
                    <a:pt x="1854" y="822"/>
                    <a:pt x="1466"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5812000" y="3551625"/>
              <a:ext cx="46375" cy="31950"/>
            </a:xfrm>
            <a:custGeom>
              <a:avLst/>
              <a:gdLst/>
              <a:ahLst/>
              <a:cxnLst/>
              <a:rect l="l" t="t" r="r" b="b"/>
              <a:pathLst>
                <a:path w="1855" h="1278" extrusionOk="0">
                  <a:moveTo>
                    <a:pt x="909" y="0"/>
                  </a:moveTo>
                  <a:cubicBezTo>
                    <a:pt x="808" y="0"/>
                    <a:pt x="701" y="27"/>
                    <a:pt x="594" y="88"/>
                  </a:cubicBezTo>
                  <a:cubicBezTo>
                    <a:pt x="1" y="456"/>
                    <a:pt x="388" y="1277"/>
                    <a:pt x="946" y="1277"/>
                  </a:cubicBezTo>
                  <a:cubicBezTo>
                    <a:pt x="1047" y="1277"/>
                    <a:pt x="1154" y="1250"/>
                    <a:pt x="1261" y="1189"/>
                  </a:cubicBezTo>
                  <a:cubicBezTo>
                    <a:pt x="1854"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5851850" y="3738500"/>
              <a:ext cx="271050" cy="263925"/>
            </a:xfrm>
            <a:custGeom>
              <a:avLst/>
              <a:gdLst/>
              <a:ahLst/>
              <a:cxnLst/>
              <a:rect l="l" t="t" r="r" b="b"/>
              <a:pathLst>
                <a:path w="10842" h="10557" extrusionOk="0">
                  <a:moveTo>
                    <a:pt x="5108" y="1"/>
                  </a:moveTo>
                  <a:cubicBezTo>
                    <a:pt x="5018" y="1"/>
                    <a:pt x="4925" y="59"/>
                    <a:pt x="4871" y="185"/>
                  </a:cubicBezTo>
                  <a:lnTo>
                    <a:pt x="3670" y="3288"/>
                  </a:lnTo>
                  <a:cubicBezTo>
                    <a:pt x="3636" y="3388"/>
                    <a:pt x="3603" y="3454"/>
                    <a:pt x="3503" y="3454"/>
                  </a:cubicBezTo>
                  <a:lnTo>
                    <a:pt x="267" y="4255"/>
                  </a:lnTo>
                  <a:cubicBezTo>
                    <a:pt x="101" y="4288"/>
                    <a:pt x="0" y="4555"/>
                    <a:pt x="167" y="4689"/>
                  </a:cubicBezTo>
                  <a:lnTo>
                    <a:pt x="2769" y="6757"/>
                  </a:lnTo>
                  <a:cubicBezTo>
                    <a:pt x="2803" y="6790"/>
                    <a:pt x="2836" y="6890"/>
                    <a:pt x="2836" y="6957"/>
                  </a:cubicBezTo>
                  <a:lnTo>
                    <a:pt x="2602" y="10293"/>
                  </a:lnTo>
                  <a:cubicBezTo>
                    <a:pt x="2602" y="10424"/>
                    <a:pt x="2727" y="10556"/>
                    <a:pt x="2862" y="10556"/>
                  </a:cubicBezTo>
                  <a:cubicBezTo>
                    <a:pt x="2898" y="10556"/>
                    <a:pt x="2934" y="10547"/>
                    <a:pt x="2969" y="10526"/>
                  </a:cubicBezTo>
                  <a:lnTo>
                    <a:pt x="5771" y="8725"/>
                  </a:lnTo>
                  <a:cubicBezTo>
                    <a:pt x="5788" y="8708"/>
                    <a:pt x="5813" y="8700"/>
                    <a:pt x="5846" y="8700"/>
                  </a:cubicBezTo>
                  <a:cubicBezTo>
                    <a:pt x="5880" y="8700"/>
                    <a:pt x="5921" y="8708"/>
                    <a:pt x="5971" y="8725"/>
                  </a:cubicBezTo>
                  <a:lnTo>
                    <a:pt x="9040" y="10026"/>
                  </a:lnTo>
                  <a:cubicBezTo>
                    <a:pt x="9076" y="10036"/>
                    <a:pt x="9110" y="10041"/>
                    <a:pt x="9142" y="10041"/>
                  </a:cubicBezTo>
                  <a:cubicBezTo>
                    <a:pt x="9319" y="10041"/>
                    <a:pt x="9430" y="9895"/>
                    <a:pt x="9374" y="9726"/>
                  </a:cubicBezTo>
                  <a:lnTo>
                    <a:pt x="8507" y="6523"/>
                  </a:lnTo>
                  <a:cubicBezTo>
                    <a:pt x="8473" y="6423"/>
                    <a:pt x="8507" y="6356"/>
                    <a:pt x="8540" y="6290"/>
                  </a:cubicBezTo>
                  <a:lnTo>
                    <a:pt x="10708" y="3755"/>
                  </a:lnTo>
                  <a:cubicBezTo>
                    <a:pt x="10842" y="3588"/>
                    <a:pt x="10708" y="3354"/>
                    <a:pt x="10608" y="3254"/>
                  </a:cubicBezTo>
                  <a:lnTo>
                    <a:pt x="7272" y="3087"/>
                  </a:lnTo>
                  <a:cubicBezTo>
                    <a:pt x="7172" y="3087"/>
                    <a:pt x="7106" y="3054"/>
                    <a:pt x="7039" y="2954"/>
                  </a:cubicBezTo>
                  <a:lnTo>
                    <a:pt x="5304" y="119"/>
                  </a:lnTo>
                  <a:cubicBezTo>
                    <a:pt x="5258" y="42"/>
                    <a:pt x="5185" y="1"/>
                    <a:pt x="5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5606800" y="3588300"/>
              <a:ext cx="45725" cy="31925"/>
            </a:xfrm>
            <a:custGeom>
              <a:avLst/>
              <a:gdLst/>
              <a:ahLst/>
              <a:cxnLst/>
              <a:rect l="l" t="t" r="r" b="b"/>
              <a:pathLst>
                <a:path w="1829" h="1277" extrusionOk="0">
                  <a:moveTo>
                    <a:pt x="898" y="1"/>
                  </a:moveTo>
                  <a:cubicBezTo>
                    <a:pt x="800" y="1"/>
                    <a:pt x="698" y="28"/>
                    <a:pt x="596" y="89"/>
                  </a:cubicBezTo>
                  <a:cubicBezTo>
                    <a:pt x="0" y="429"/>
                    <a:pt x="393" y="1276"/>
                    <a:pt x="955" y="1276"/>
                  </a:cubicBezTo>
                  <a:cubicBezTo>
                    <a:pt x="1054" y="1276"/>
                    <a:pt x="1158" y="1250"/>
                    <a:pt x="1263" y="1190"/>
                  </a:cubicBezTo>
                  <a:cubicBezTo>
                    <a:pt x="1828" y="823"/>
                    <a:pt x="1436" y="1"/>
                    <a:pt x="8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5671175" y="3886175"/>
              <a:ext cx="46600" cy="32075"/>
            </a:xfrm>
            <a:custGeom>
              <a:avLst/>
              <a:gdLst/>
              <a:ahLst/>
              <a:cxnLst/>
              <a:rect l="l" t="t" r="r" b="b"/>
              <a:pathLst>
                <a:path w="1864" h="1283" extrusionOk="0">
                  <a:moveTo>
                    <a:pt x="957" y="0"/>
                  </a:moveTo>
                  <a:cubicBezTo>
                    <a:pt x="841" y="0"/>
                    <a:pt x="716" y="35"/>
                    <a:pt x="589" y="116"/>
                  </a:cubicBezTo>
                  <a:cubicBezTo>
                    <a:pt x="1" y="452"/>
                    <a:pt x="378" y="1283"/>
                    <a:pt x="928" y="1283"/>
                  </a:cubicBezTo>
                  <a:cubicBezTo>
                    <a:pt x="1033" y="1283"/>
                    <a:pt x="1145" y="1253"/>
                    <a:pt x="1257" y="1183"/>
                  </a:cubicBezTo>
                  <a:cubicBezTo>
                    <a:pt x="1863" y="797"/>
                    <a:pt x="1512" y="0"/>
                    <a:pt x="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5628650" y="3691425"/>
              <a:ext cx="46125" cy="31700"/>
            </a:xfrm>
            <a:custGeom>
              <a:avLst/>
              <a:gdLst/>
              <a:ahLst/>
              <a:cxnLst/>
              <a:rect l="l" t="t" r="r" b="b"/>
              <a:pathLst>
                <a:path w="1845" h="1268" extrusionOk="0">
                  <a:moveTo>
                    <a:pt x="917" y="1"/>
                  </a:moveTo>
                  <a:cubicBezTo>
                    <a:pt x="812" y="1"/>
                    <a:pt x="701" y="31"/>
                    <a:pt x="589" y="100"/>
                  </a:cubicBezTo>
                  <a:cubicBezTo>
                    <a:pt x="1" y="437"/>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9"/>
          <p:cNvGrpSpPr/>
          <p:nvPr/>
        </p:nvGrpSpPr>
        <p:grpSpPr>
          <a:xfrm>
            <a:off x="4099850" y="137700"/>
            <a:ext cx="1257000" cy="885450"/>
            <a:chOff x="4748850" y="1197975"/>
            <a:chExt cx="1257000" cy="885450"/>
          </a:xfrm>
        </p:grpSpPr>
        <p:sp>
          <p:nvSpPr>
            <p:cNvPr id="393" name="Google Shape;393;p19"/>
            <p:cNvSpPr/>
            <p:nvPr/>
          </p:nvSpPr>
          <p:spPr>
            <a:xfrm>
              <a:off x="4903150" y="1489525"/>
              <a:ext cx="45250" cy="32025"/>
            </a:xfrm>
            <a:custGeom>
              <a:avLst/>
              <a:gdLst/>
              <a:ahLst/>
              <a:cxnLst/>
              <a:rect l="l" t="t" r="r" b="b"/>
              <a:pathLst>
                <a:path w="1810" h="1281" extrusionOk="0">
                  <a:moveTo>
                    <a:pt x="921" y="0"/>
                  </a:moveTo>
                  <a:cubicBezTo>
                    <a:pt x="814" y="0"/>
                    <a:pt x="701" y="34"/>
                    <a:pt x="588" y="113"/>
                  </a:cubicBezTo>
                  <a:cubicBezTo>
                    <a:pt x="0" y="450"/>
                    <a:pt x="377" y="1280"/>
                    <a:pt x="928" y="1280"/>
                  </a:cubicBezTo>
                  <a:cubicBezTo>
                    <a:pt x="1032" y="1280"/>
                    <a:pt x="1144" y="1250"/>
                    <a:pt x="1256" y="1181"/>
                  </a:cubicBezTo>
                  <a:cubicBezTo>
                    <a:pt x="1810" y="820"/>
                    <a:pt x="1443" y="0"/>
                    <a:pt x="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5803650" y="1957975"/>
              <a:ext cx="46375" cy="31950"/>
            </a:xfrm>
            <a:custGeom>
              <a:avLst/>
              <a:gdLst/>
              <a:ahLst/>
              <a:cxnLst/>
              <a:rect l="l" t="t" r="r" b="b"/>
              <a:pathLst>
                <a:path w="1855" h="1278" extrusionOk="0">
                  <a:moveTo>
                    <a:pt x="909" y="0"/>
                  </a:moveTo>
                  <a:cubicBezTo>
                    <a:pt x="808" y="0"/>
                    <a:pt x="702" y="27"/>
                    <a:pt x="594" y="89"/>
                  </a:cubicBezTo>
                  <a:cubicBezTo>
                    <a:pt x="1" y="456"/>
                    <a:pt x="389" y="1278"/>
                    <a:pt x="947" y="1278"/>
                  </a:cubicBezTo>
                  <a:cubicBezTo>
                    <a:pt x="1048" y="1278"/>
                    <a:pt x="1154" y="1251"/>
                    <a:pt x="1261" y="1189"/>
                  </a:cubicBezTo>
                  <a:cubicBezTo>
                    <a:pt x="1855"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5902200" y="2030375"/>
              <a:ext cx="76775" cy="53050"/>
            </a:xfrm>
            <a:custGeom>
              <a:avLst/>
              <a:gdLst/>
              <a:ahLst/>
              <a:cxnLst/>
              <a:rect l="l" t="t" r="r" b="b"/>
              <a:pathLst>
                <a:path w="3071" h="2122" extrusionOk="0">
                  <a:moveTo>
                    <a:pt x="1504" y="0"/>
                  </a:moveTo>
                  <a:cubicBezTo>
                    <a:pt x="1328" y="0"/>
                    <a:pt x="1142" y="49"/>
                    <a:pt x="955" y="161"/>
                  </a:cubicBezTo>
                  <a:cubicBezTo>
                    <a:pt x="0" y="751"/>
                    <a:pt x="630" y="2122"/>
                    <a:pt x="1550" y="2122"/>
                  </a:cubicBezTo>
                  <a:cubicBezTo>
                    <a:pt x="1722" y="2122"/>
                    <a:pt x="1905" y="2073"/>
                    <a:pt x="2089" y="1963"/>
                  </a:cubicBezTo>
                  <a:cubicBezTo>
                    <a:pt x="3070" y="1346"/>
                    <a:pt x="2427" y="0"/>
                    <a:pt x="1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5958775" y="1862900"/>
              <a:ext cx="47075" cy="31950"/>
            </a:xfrm>
            <a:custGeom>
              <a:avLst/>
              <a:gdLst/>
              <a:ahLst/>
              <a:cxnLst/>
              <a:rect l="l" t="t" r="r" b="b"/>
              <a:pathLst>
                <a:path w="1883" h="1278" extrusionOk="0">
                  <a:moveTo>
                    <a:pt x="921" y="1"/>
                  </a:moveTo>
                  <a:cubicBezTo>
                    <a:pt x="817" y="1"/>
                    <a:pt x="706" y="28"/>
                    <a:pt x="594" y="89"/>
                  </a:cubicBezTo>
                  <a:cubicBezTo>
                    <a:pt x="0" y="456"/>
                    <a:pt x="388" y="1278"/>
                    <a:pt x="946" y="1278"/>
                  </a:cubicBezTo>
                  <a:cubicBezTo>
                    <a:pt x="1047" y="1278"/>
                    <a:pt x="1154" y="1251"/>
                    <a:pt x="1261" y="1190"/>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4821725" y="1401450"/>
              <a:ext cx="46650" cy="32050"/>
            </a:xfrm>
            <a:custGeom>
              <a:avLst/>
              <a:gdLst/>
              <a:ahLst/>
              <a:cxnLst/>
              <a:rect l="l" t="t" r="r" b="b"/>
              <a:pathLst>
                <a:path w="1866" h="1282" extrusionOk="0">
                  <a:moveTo>
                    <a:pt x="938" y="1"/>
                  </a:moveTo>
                  <a:cubicBezTo>
                    <a:pt x="833" y="1"/>
                    <a:pt x="722" y="31"/>
                    <a:pt x="610" y="100"/>
                  </a:cubicBezTo>
                  <a:cubicBezTo>
                    <a:pt x="0" y="461"/>
                    <a:pt x="357" y="1281"/>
                    <a:pt x="916" y="1281"/>
                  </a:cubicBezTo>
                  <a:cubicBezTo>
                    <a:pt x="1030" y="1281"/>
                    <a:pt x="1153" y="1247"/>
                    <a:pt x="1277" y="1168"/>
                  </a:cubicBezTo>
                  <a:cubicBezTo>
                    <a:pt x="1865" y="832"/>
                    <a:pt x="1489"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4887600" y="1320400"/>
              <a:ext cx="75650" cy="52850"/>
            </a:xfrm>
            <a:custGeom>
              <a:avLst/>
              <a:gdLst/>
              <a:ahLst/>
              <a:cxnLst/>
              <a:rect l="l" t="t" r="r" b="b"/>
              <a:pathLst>
                <a:path w="3026" h="2114" extrusionOk="0">
                  <a:moveTo>
                    <a:pt x="1534" y="1"/>
                  </a:moveTo>
                  <a:cubicBezTo>
                    <a:pt x="1357" y="1"/>
                    <a:pt x="1168" y="53"/>
                    <a:pt x="977" y="173"/>
                  </a:cubicBezTo>
                  <a:cubicBezTo>
                    <a:pt x="1" y="759"/>
                    <a:pt x="610" y="2114"/>
                    <a:pt x="1518" y="2114"/>
                  </a:cubicBezTo>
                  <a:cubicBezTo>
                    <a:pt x="1697" y="2114"/>
                    <a:pt x="1886" y="2062"/>
                    <a:pt x="2078" y="1941"/>
                  </a:cubicBezTo>
                  <a:cubicBezTo>
                    <a:pt x="3026" y="1356"/>
                    <a:pt x="2435"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5144975" y="1298050"/>
              <a:ext cx="46125" cy="31675"/>
            </a:xfrm>
            <a:custGeom>
              <a:avLst/>
              <a:gdLst/>
              <a:ahLst/>
              <a:cxnLst/>
              <a:rect l="l" t="t" r="r" b="b"/>
              <a:pathLst>
                <a:path w="1845" h="1267" extrusionOk="0">
                  <a:moveTo>
                    <a:pt x="917" y="1"/>
                  </a:moveTo>
                  <a:cubicBezTo>
                    <a:pt x="812" y="1"/>
                    <a:pt x="701" y="31"/>
                    <a:pt x="589" y="100"/>
                  </a:cubicBezTo>
                  <a:cubicBezTo>
                    <a:pt x="1" y="436"/>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5025850" y="1227175"/>
              <a:ext cx="46125" cy="31675"/>
            </a:xfrm>
            <a:custGeom>
              <a:avLst/>
              <a:gdLst/>
              <a:ahLst/>
              <a:cxnLst/>
              <a:rect l="l" t="t" r="r" b="b"/>
              <a:pathLst>
                <a:path w="1845" h="1267" extrusionOk="0">
                  <a:moveTo>
                    <a:pt x="932" y="0"/>
                  </a:moveTo>
                  <a:cubicBezTo>
                    <a:pt x="831" y="0"/>
                    <a:pt x="724" y="30"/>
                    <a:pt x="617" y="100"/>
                  </a:cubicBezTo>
                  <a:cubicBezTo>
                    <a:pt x="1" y="436"/>
                    <a:pt x="373" y="1267"/>
                    <a:pt x="943" y="1267"/>
                  </a:cubicBezTo>
                  <a:cubicBezTo>
                    <a:pt x="1051" y="1267"/>
                    <a:pt x="1167" y="1237"/>
                    <a:pt x="1284" y="1167"/>
                  </a:cubicBezTo>
                  <a:cubicBezTo>
                    <a:pt x="1845" y="831"/>
                    <a:pt x="1464"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4748850" y="1197975"/>
              <a:ext cx="46150" cy="31700"/>
            </a:xfrm>
            <a:custGeom>
              <a:avLst/>
              <a:gdLst/>
              <a:ahLst/>
              <a:cxnLst/>
              <a:rect l="l" t="t" r="r" b="b"/>
              <a:pathLst>
                <a:path w="1846" h="1268" extrusionOk="0">
                  <a:moveTo>
                    <a:pt x="917" y="1"/>
                  </a:moveTo>
                  <a:cubicBezTo>
                    <a:pt x="813" y="1"/>
                    <a:pt x="701" y="31"/>
                    <a:pt x="589" y="100"/>
                  </a:cubicBezTo>
                  <a:cubicBezTo>
                    <a:pt x="1" y="436"/>
                    <a:pt x="378" y="1267"/>
                    <a:pt x="928" y="1267"/>
                  </a:cubicBezTo>
                  <a:cubicBezTo>
                    <a:pt x="1033" y="1267"/>
                    <a:pt x="1145" y="1237"/>
                    <a:pt x="1257"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062300" y="1583650"/>
              <a:ext cx="75850" cy="53625"/>
            </a:xfrm>
            <a:custGeom>
              <a:avLst/>
              <a:gdLst/>
              <a:ahLst/>
              <a:cxnLst/>
              <a:rect l="l" t="t" r="r" b="b"/>
              <a:pathLst>
                <a:path w="3034" h="2145" extrusionOk="0">
                  <a:moveTo>
                    <a:pt x="1500" y="0"/>
                  </a:moveTo>
                  <a:cubicBezTo>
                    <a:pt x="1317" y="0"/>
                    <a:pt x="1123" y="56"/>
                    <a:pt x="927" y="184"/>
                  </a:cubicBezTo>
                  <a:cubicBezTo>
                    <a:pt x="0" y="774"/>
                    <a:pt x="611" y="2144"/>
                    <a:pt x="1524" y="2144"/>
                  </a:cubicBezTo>
                  <a:cubicBezTo>
                    <a:pt x="1695" y="2144"/>
                    <a:pt x="1877" y="2096"/>
                    <a:pt x="2061" y="1986"/>
                  </a:cubicBezTo>
                  <a:cubicBezTo>
                    <a:pt x="3034" y="1375"/>
                    <a:pt x="2410"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rot="5400000" flipH="1">
            <a:off x="8363625" y="3995575"/>
            <a:ext cx="549350" cy="357675"/>
            <a:chOff x="1706450" y="1642600"/>
            <a:chExt cx="549350" cy="357675"/>
          </a:xfrm>
        </p:grpSpPr>
        <p:sp>
          <p:nvSpPr>
            <p:cNvPr id="404" name="Google Shape;404;p19"/>
            <p:cNvSpPr/>
            <p:nvPr/>
          </p:nvSpPr>
          <p:spPr>
            <a:xfrm>
              <a:off x="1787400" y="1808700"/>
              <a:ext cx="45600" cy="32000"/>
            </a:xfrm>
            <a:custGeom>
              <a:avLst/>
              <a:gdLst/>
              <a:ahLst/>
              <a:cxnLst/>
              <a:rect l="l" t="t" r="r" b="b"/>
              <a:pathLst>
                <a:path w="1824" h="1280" extrusionOk="0">
                  <a:moveTo>
                    <a:pt x="878" y="1"/>
                  </a:moveTo>
                  <a:cubicBezTo>
                    <a:pt x="777" y="1"/>
                    <a:pt x="670" y="27"/>
                    <a:pt x="563" y="89"/>
                  </a:cubicBezTo>
                  <a:cubicBezTo>
                    <a:pt x="0" y="483"/>
                    <a:pt x="339" y="1280"/>
                    <a:pt x="899" y="1280"/>
                  </a:cubicBezTo>
                  <a:cubicBezTo>
                    <a:pt x="1003" y="1280"/>
                    <a:pt x="1115" y="1252"/>
                    <a:pt x="1230" y="1189"/>
                  </a:cubicBezTo>
                  <a:cubicBezTo>
                    <a:pt x="1823" y="822"/>
                    <a:pt x="1436" y="1"/>
                    <a:pt x="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706450" y="1722475"/>
              <a:ext cx="44775" cy="31450"/>
            </a:xfrm>
            <a:custGeom>
              <a:avLst/>
              <a:gdLst/>
              <a:ahLst/>
              <a:cxnLst/>
              <a:rect l="l" t="t" r="r" b="b"/>
              <a:pathLst>
                <a:path w="1791" h="1258" extrusionOk="0">
                  <a:moveTo>
                    <a:pt x="909" y="0"/>
                  </a:moveTo>
                  <a:cubicBezTo>
                    <a:pt x="801" y="0"/>
                    <a:pt x="685" y="31"/>
                    <a:pt x="565" y="102"/>
                  </a:cubicBezTo>
                  <a:cubicBezTo>
                    <a:pt x="0" y="441"/>
                    <a:pt x="392" y="1258"/>
                    <a:pt x="930" y="1258"/>
                  </a:cubicBezTo>
                  <a:cubicBezTo>
                    <a:pt x="1027" y="1258"/>
                    <a:pt x="1130" y="1231"/>
                    <a:pt x="1232" y="1169"/>
                  </a:cubicBezTo>
                  <a:cubicBezTo>
                    <a:pt x="1790" y="807"/>
                    <a:pt x="1461"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1770925" y="1642600"/>
              <a:ext cx="76750" cy="52775"/>
            </a:xfrm>
            <a:custGeom>
              <a:avLst/>
              <a:gdLst/>
              <a:ahLst/>
              <a:cxnLst/>
              <a:rect l="l" t="t" r="r" b="b"/>
              <a:pathLst>
                <a:path w="3070" h="2111" extrusionOk="0">
                  <a:moveTo>
                    <a:pt x="1535" y="0"/>
                  </a:moveTo>
                  <a:cubicBezTo>
                    <a:pt x="1360" y="0"/>
                    <a:pt x="1175" y="49"/>
                    <a:pt x="988" y="161"/>
                  </a:cubicBezTo>
                  <a:cubicBezTo>
                    <a:pt x="1" y="754"/>
                    <a:pt x="660" y="2110"/>
                    <a:pt x="1573" y="2110"/>
                  </a:cubicBezTo>
                  <a:cubicBezTo>
                    <a:pt x="1740" y="2110"/>
                    <a:pt x="1914" y="2065"/>
                    <a:pt x="2089" y="1963"/>
                  </a:cubicBezTo>
                  <a:cubicBezTo>
                    <a:pt x="3070" y="1346"/>
                    <a:pt x="2450" y="0"/>
                    <a:pt x="1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2150275" y="1968525"/>
              <a:ext cx="44650" cy="31750"/>
            </a:xfrm>
            <a:custGeom>
              <a:avLst/>
              <a:gdLst/>
              <a:ahLst/>
              <a:cxnLst/>
              <a:rect l="l" t="t" r="r" b="b"/>
              <a:pathLst>
                <a:path w="1786" h="1270" extrusionOk="0">
                  <a:moveTo>
                    <a:pt x="873" y="1"/>
                  </a:moveTo>
                  <a:cubicBezTo>
                    <a:pt x="772" y="1"/>
                    <a:pt x="665" y="31"/>
                    <a:pt x="558" y="100"/>
                  </a:cubicBezTo>
                  <a:cubicBezTo>
                    <a:pt x="0" y="463"/>
                    <a:pt x="376" y="1269"/>
                    <a:pt x="904" y="1269"/>
                  </a:cubicBezTo>
                  <a:cubicBezTo>
                    <a:pt x="1007" y="1269"/>
                    <a:pt x="1116" y="1239"/>
                    <a:pt x="1225" y="1168"/>
                  </a:cubicBezTo>
                  <a:cubicBezTo>
                    <a:pt x="1786" y="831"/>
                    <a:pt x="1405" y="1"/>
                    <a:pt x="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2030950" y="1897925"/>
              <a:ext cx="45550" cy="31400"/>
            </a:xfrm>
            <a:custGeom>
              <a:avLst/>
              <a:gdLst/>
              <a:ahLst/>
              <a:cxnLst/>
              <a:rect l="l" t="t" r="r" b="b"/>
              <a:pathLst>
                <a:path w="1822" h="1256" extrusionOk="0">
                  <a:moveTo>
                    <a:pt x="876" y="1"/>
                  </a:moveTo>
                  <a:cubicBezTo>
                    <a:pt x="775" y="1"/>
                    <a:pt x="669" y="27"/>
                    <a:pt x="561" y="89"/>
                  </a:cubicBezTo>
                  <a:cubicBezTo>
                    <a:pt x="1" y="425"/>
                    <a:pt x="358" y="1256"/>
                    <a:pt x="902" y="1256"/>
                  </a:cubicBezTo>
                  <a:cubicBezTo>
                    <a:pt x="1006" y="1256"/>
                    <a:pt x="1116" y="1226"/>
                    <a:pt x="1228" y="1156"/>
                  </a:cubicBezTo>
                  <a:cubicBezTo>
                    <a:pt x="1821" y="818"/>
                    <a:pt x="1434"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2211200" y="1869300"/>
              <a:ext cx="44600" cy="31800"/>
            </a:xfrm>
            <a:custGeom>
              <a:avLst/>
              <a:gdLst/>
              <a:ahLst/>
              <a:cxnLst/>
              <a:rect l="l" t="t" r="r" b="b"/>
              <a:pathLst>
                <a:path w="1784" h="1272" extrusionOk="0">
                  <a:moveTo>
                    <a:pt x="893" y="0"/>
                  </a:moveTo>
                  <a:cubicBezTo>
                    <a:pt x="788" y="0"/>
                    <a:pt x="674" y="30"/>
                    <a:pt x="556" y="100"/>
                  </a:cubicBezTo>
                  <a:cubicBezTo>
                    <a:pt x="1" y="489"/>
                    <a:pt x="347" y="1271"/>
                    <a:pt x="884" y="1271"/>
                  </a:cubicBezTo>
                  <a:cubicBezTo>
                    <a:pt x="991" y="1271"/>
                    <a:pt x="1106" y="1240"/>
                    <a:pt x="1223" y="1167"/>
                  </a:cubicBezTo>
                  <a:cubicBezTo>
                    <a:pt x="1784" y="831"/>
                    <a:pt x="1450"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2117125" y="1763900"/>
              <a:ext cx="76175" cy="52675"/>
            </a:xfrm>
            <a:custGeom>
              <a:avLst/>
              <a:gdLst/>
              <a:ahLst/>
              <a:cxnLst/>
              <a:rect l="l" t="t" r="r" b="b"/>
              <a:pathLst>
                <a:path w="3047" h="2107" extrusionOk="0">
                  <a:moveTo>
                    <a:pt x="1491" y="0"/>
                  </a:moveTo>
                  <a:cubicBezTo>
                    <a:pt x="1328" y="0"/>
                    <a:pt x="1156" y="45"/>
                    <a:pt x="984" y="146"/>
                  </a:cubicBezTo>
                  <a:cubicBezTo>
                    <a:pt x="0" y="736"/>
                    <a:pt x="649" y="2106"/>
                    <a:pt x="1556" y="2106"/>
                  </a:cubicBezTo>
                  <a:cubicBezTo>
                    <a:pt x="1726" y="2106"/>
                    <a:pt x="1905" y="2058"/>
                    <a:pt x="2084" y="1947"/>
                  </a:cubicBezTo>
                  <a:cubicBezTo>
                    <a:pt x="3046" y="1382"/>
                    <a:pt x="2401" y="0"/>
                    <a:pt x="1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915"/>
        <p:cNvGrpSpPr/>
        <p:nvPr/>
      </p:nvGrpSpPr>
      <p:grpSpPr>
        <a:xfrm>
          <a:off x="0" y="0"/>
          <a:ext cx="0" cy="0"/>
          <a:chOff x="0" y="0"/>
          <a:chExt cx="0" cy="0"/>
        </a:xfrm>
      </p:grpSpPr>
      <p:grpSp>
        <p:nvGrpSpPr>
          <p:cNvPr id="916" name="Google Shape;916;p32"/>
          <p:cNvGrpSpPr/>
          <p:nvPr/>
        </p:nvGrpSpPr>
        <p:grpSpPr>
          <a:xfrm>
            <a:off x="-3650347" y="2009119"/>
            <a:ext cx="7231773" cy="3186016"/>
            <a:chOff x="-3650329" y="1553507"/>
            <a:chExt cx="8265829" cy="3641578"/>
          </a:xfrm>
        </p:grpSpPr>
        <p:sp>
          <p:nvSpPr>
            <p:cNvPr id="917" name="Google Shape;917;p32"/>
            <p:cNvSpPr/>
            <p:nvPr/>
          </p:nvSpPr>
          <p:spPr>
            <a:xfrm flipH="1">
              <a:off x="-3650329" y="1553507"/>
              <a:ext cx="8265829" cy="3589984"/>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51275" y="2923800"/>
              <a:ext cx="4943473" cy="2271285"/>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flipH="1">
              <a:off x="-1839770" y="2836201"/>
              <a:ext cx="5312270" cy="2307292"/>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2"/>
          <p:cNvGrpSpPr/>
          <p:nvPr/>
        </p:nvGrpSpPr>
        <p:grpSpPr>
          <a:xfrm>
            <a:off x="0" y="0"/>
            <a:ext cx="9144001" cy="5143499"/>
            <a:chOff x="0" y="0"/>
            <a:chExt cx="9144001" cy="5143499"/>
          </a:xfrm>
        </p:grpSpPr>
        <p:pic>
          <p:nvPicPr>
            <p:cNvPr id="921" name="Google Shape;921;p32"/>
            <p:cNvPicPr preferRelativeResize="0"/>
            <p:nvPr/>
          </p:nvPicPr>
          <p:blipFill>
            <a:blip r:embed="rId2">
              <a:alphaModFix amt="75000"/>
            </a:blip>
            <a:stretch>
              <a:fillRect/>
            </a:stretch>
          </p:blipFill>
          <p:spPr>
            <a:xfrm>
              <a:off x="0" y="0"/>
              <a:ext cx="4572001" cy="5143499"/>
            </a:xfrm>
            <a:prstGeom prst="rect">
              <a:avLst/>
            </a:prstGeom>
            <a:noFill/>
            <a:ln>
              <a:noFill/>
            </a:ln>
          </p:spPr>
        </p:pic>
        <p:pic>
          <p:nvPicPr>
            <p:cNvPr id="922" name="Google Shape;922;p32"/>
            <p:cNvPicPr preferRelativeResize="0"/>
            <p:nvPr/>
          </p:nvPicPr>
          <p:blipFill>
            <a:blip r:embed="rId2">
              <a:alphaModFix amt="75000"/>
            </a:blip>
            <a:stretch>
              <a:fillRect/>
            </a:stretch>
          </p:blipFill>
          <p:spPr>
            <a:xfrm rot="10800000" flipH="1">
              <a:off x="4572000" y="0"/>
              <a:ext cx="4572001" cy="5143499"/>
            </a:xfrm>
            <a:prstGeom prst="rect">
              <a:avLst/>
            </a:prstGeom>
            <a:noFill/>
            <a:ln>
              <a:noFill/>
            </a:ln>
          </p:spPr>
        </p:pic>
      </p:grpSp>
      <p:grpSp>
        <p:nvGrpSpPr>
          <p:cNvPr id="923" name="Google Shape;923;p32"/>
          <p:cNvGrpSpPr/>
          <p:nvPr/>
        </p:nvGrpSpPr>
        <p:grpSpPr>
          <a:xfrm flipH="1">
            <a:off x="289050" y="3464950"/>
            <a:ext cx="294600" cy="427188"/>
            <a:chOff x="464550" y="2884025"/>
            <a:chExt cx="294600" cy="427188"/>
          </a:xfrm>
        </p:grpSpPr>
        <p:sp>
          <p:nvSpPr>
            <p:cNvPr id="924" name="Google Shape;924;p32"/>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2"/>
          <p:cNvGrpSpPr/>
          <p:nvPr/>
        </p:nvGrpSpPr>
        <p:grpSpPr>
          <a:xfrm>
            <a:off x="289050" y="257275"/>
            <a:ext cx="598700" cy="715300"/>
            <a:chOff x="349925" y="1262675"/>
            <a:chExt cx="598700" cy="715300"/>
          </a:xfrm>
        </p:grpSpPr>
        <p:sp>
          <p:nvSpPr>
            <p:cNvPr id="930" name="Google Shape;930;p32"/>
            <p:cNvSpPr/>
            <p:nvPr/>
          </p:nvSpPr>
          <p:spPr>
            <a:xfrm>
              <a:off x="349925" y="1512325"/>
              <a:ext cx="38600" cy="27300"/>
            </a:xfrm>
            <a:custGeom>
              <a:avLst/>
              <a:gdLst/>
              <a:ahLst/>
              <a:cxnLst/>
              <a:rect l="l" t="t" r="r" b="b"/>
              <a:pathLst>
                <a:path w="1544" h="1092" extrusionOk="0">
                  <a:moveTo>
                    <a:pt x="802" y="0"/>
                  </a:moveTo>
                  <a:cubicBezTo>
                    <a:pt x="710" y="0"/>
                    <a:pt x="612" y="30"/>
                    <a:pt x="513" y="98"/>
                  </a:cubicBezTo>
                  <a:cubicBezTo>
                    <a:pt x="1" y="379"/>
                    <a:pt x="330" y="1092"/>
                    <a:pt x="809" y="1092"/>
                  </a:cubicBezTo>
                  <a:cubicBezTo>
                    <a:pt x="899" y="1092"/>
                    <a:pt x="995" y="1067"/>
                    <a:pt x="1090" y="1009"/>
                  </a:cubicBezTo>
                  <a:cubicBezTo>
                    <a:pt x="1544" y="682"/>
                    <a:pt x="1246"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603575" y="1262675"/>
              <a:ext cx="38700" cy="27225"/>
            </a:xfrm>
            <a:custGeom>
              <a:avLst/>
              <a:gdLst/>
              <a:ahLst/>
              <a:cxnLst/>
              <a:rect l="l" t="t" r="r" b="b"/>
              <a:pathLst>
                <a:path w="1548" h="1089" extrusionOk="0">
                  <a:moveTo>
                    <a:pt x="739" y="1"/>
                  </a:moveTo>
                  <a:cubicBezTo>
                    <a:pt x="649" y="1"/>
                    <a:pt x="554" y="26"/>
                    <a:pt x="458" y="83"/>
                  </a:cubicBezTo>
                  <a:cubicBezTo>
                    <a:pt x="1" y="363"/>
                    <a:pt x="308" y="1088"/>
                    <a:pt x="758" y="1088"/>
                  </a:cubicBezTo>
                  <a:cubicBezTo>
                    <a:pt x="847" y="1088"/>
                    <a:pt x="941" y="1060"/>
                    <a:pt x="1036" y="995"/>
                  </a:cubicBezTo>
                  <a:cubicBezTo>
                    <a:pt x="1548" y="714"/>
                    <a:pt x="1219"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17600" y="1310875"/>
              <a:ext cx="231025" cy="224225"/>
            </a:xfrm>
            <a:custGeom>
              <a:avLst/>
              <a:gdLst/>
              <a:ahLst/>
              <a:cxnLst/>
              <a:rect l="l" t="t" r="r" b="b"/>
              <a:pathLst>
                <a:path w="9241" h="8969" extrusionOk="0">
                  <a:moveTo>
                    <a:pt x="4388" y="1"/>
                  </a:moveTo>
                  <a:cubicBezTo>
                    <a:pt x="4308" y="1"/>
                    <a:pt x="4229" y="48"/>
                    <a:pt x="4195" y="131"/>
                  </a:cubicBezTo>
                  <a:lnTo>
                    <a:pt x="3162" y="2776"/>
                  </a:lnTo>
                  <a:cubicBezTo>
                    <a:pt x="3131" y="2836"/>
                    <a:pt x="3101" y="2897"/>
                    <a:pt x="3010" y="2897"/>
                  </a:cubicBezTo>
                  <a:lnTo>
                    <a:pt x="244" y="3535"/>
                  </a:lnTo>
                  <a:cubicBezTo>
                    <a:pt x="92" y="3596"/>
                    <a:pt x="1" y="3809"/>
                    <a:pt x="153" y="3931"/>
                  </a:cubicBezTo>
                  <a:lnTo>
                    <a:pt x="2372" y="5724"/>
                  </a:lnTo>
                  <a:cubicBezTo>
                    <a:pt x="2402" y="5754"/>
                    <a:pt x="2432" y="5815"/>
                    <a:pt x="2432" y="5906"/>
                  </a:cubicBezTo>
                  <a:lnTo>
                    <a:pt x="2220" y="8763"/>
                  </a:lnTo>
                  <a:cubicBezTo>
                    <a:pt x="2197" y="8900"/>
                    <a:pt x="2294" y="8969"/>
                    <a:pt x="2408" y="8969"/>
                  </a:cubicBezTo>
                  <a:cubicBezTo>
                    <a:pt x="2446" y="8969"/>
                    <a:pt x="2486" y="8961"/>
                    <a:pt x="2524" y="8946"/>
                  </a:cubicBezTo>
                  <a:lnTo>
                    <a:pt x="4925" y="7396"/>
                  </a:lnTo>
                  <a:cubicBezTo>
                    <a:pt x="4940" y="7380"/>
                    <a:pt x="4963" y="7373"/>
                    <a:pt x="4993" y="7373"/>
                  </a:cubicBezTo>
                  <a:cubicBezTo>
                    <a:pt x="5024" y="7373"/>
                    <a:pt x="5062" y="7380"/>
                    <a:pt x="5107" y="7396"/>
                  </a:cubicBezTo>
                  <a:lnTo>
                    <a:pt x="7721" y="8490"/>
                  </a:lnTo>
                  <a:cubicBezTo>
                    <a:pt x="7753" y="8509"/>
                    <a:pt x="7785" y="8517"/>
                    <a:pt x="7815" y="8517"/>
                  </a:cubicBezTo>
                  <a:cubicBezTo>
                    <a:pt x="7929" y="8517"/>
                    <a:pt x="8019" y="8397"/>
                    <a:pt x="7995" y="8277"/>
                  </a:cubicBezTo>
                  <a:lnTo>
                    <a:pt x="7265" y="5542"/>
                  </a:lnTo>
                  <a:cubicBezTo>
                    <a:pt x="7235" y="5450"/>
                    <a:pt x="7265" y="5390"/>
                    <a:pt x="7296" y="5329"/>
                  </a:cubicBezTo>
                  <a:lnTo>
                    <a:pt x="9150" y="3171"/>
                  </a:lnTo>
                  <a:cubicBezTo>
                    <a:pt x="9241" y="3019"/>
                    <a:pt x="9150" y="2836"/>
                    <a:pt x="9059" y="2806"/>
                  </a:cubicBezTo>
                  <a:lnTo>
                    <a:pt x="6201" y="2654"/>
                  </a:lnTo>
                  <a:cubicBezTo>
                    <a:pt x="6171" y="2593"/>
                    <a:pt x="6080" y="2593"/>
                    <a:pt x="6049" y="2532"/>
                  </a:cubicBezTo>
                  <a:lnTo>
                    <a:pt x="4560" y="101"/>
                  </a:lnTo>
                  <a:cubicBezTo>
                    <a:pt x="4519" y="32"/>
                    <a:pt x="4453" y="1"/>
                    <a:pt x="4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427600" y="1293800"/>
              <a:ext cx="39225" cy="27300"/>
            </a:xfrm>
            <a:custGeom>
              <a:avLst/>
              <a:gdLst/>
              <a:ahLst/>
              <a:cxnLst/>
              <a:rect l="l" t="t" r="r" b="b"/>
              <a:pathLst>
                <a:path w="1569" h="1092" extrusionOk="0">
                  <a:moveTo>
                    <a:pt x="781" y="0"/>
                  </a:moveTo>
                  <a:cubicBezTo>
                    <a:pt x="693" y="0"/>
                    <a:pt x="600" y="26"/>
                    <a:pt x="506" y="85"/>
                  </a:cubicBezTo>
                  <a:cubicBezTo>
                    <a:pt x="0" y="388"/>
                    <a:pt x="315" y="1091"/>
                    <a:pt x="786" y="1091"/>
                  </a:cubicBezTo>
                  <a:cubicBezTo>
                    <a:pt x="880" y="1091"/>
                    <a:pt x="982" y="1063"/>
                    <a:pt x="1084" y="996"/>
                  </a:cubicBezTo>
                  <a:cubicBezTo>
                    <a:pt x="1568" y="691"/>
                    <a:pt x="124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483825" y="1548350"/>
              <a:ext cx="39225" cy="27300"/>
            </a:xfrm>
            <a:custGeom>
              <a:avLst/>
              <a:gdLst/>
              <a:ahLst/>
              <a:cxnLst/>
              <a:rect l="l" t="t" r="r" b="b"/>
              <a:pathLst>
                <a:path w="1569" h="1092" extrusionOk="0">
                  <a:moveTo>
                    <a:pt x="781" y="1"/>
                  </a:moveTo>
                  <a:cubicBezTo>
                    <a:pt x="693" y="1"/>
                    <a:pt x="600" y="26"/>
                    <a:pt x="507" y="85"/>
                  </a:cubicBezTo>
                  <a:cubicBezTo>
                    <a:pt x="1" y="389"/>
                    <a:pt x="316" y="1092"/>
                    <a:pt x="786" y="1092"/>
                  </a:cubicBezTo>
                  <a:cubicBezTo>
                    <a:pt x="881" y="1092"/>
                    <a:pt x="982" y="1063"/>
                    <a:pt x="1084" y="997"/>
                  </a:cubicBezTo>
                  <a:cubicBezTo>
                    <a:pt x="1568" y="691"/>
                    <a:pt x="1240" y="1"/>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497500" y="1871350"/>
              <a:ext cx="38525" cy="27275"/>
            </a:xfrm>
            <a:custGeom>
              <a:avLst/>
              <a:gdLst/>
              <a:ahLst/>
              <a:cxnLst/>
              <a:rect l="l" t="t" r="r" b="b"/>
              <a:pathLst>
                <a:path w="1541" h="1091" extrusionOk="0">
                  <a:moveTo>
                    <a:pt x="763" y="1"/>
                  </a:moveTo>
                  <a:cubicBezTo>
                    <a:pt x="680" y="1"/>
                    <a:pt x="593" y="26"/>
                    <a:pt x="507" y="83"/>
                  </a:cubicBezTo>
                  <a:cubicBezTo>
                    <a:pt x="1" y="387"/>
                    <a:pt x="295" y="1090"/>
                    <a:pt x="758" y="1090"/>
                  </a:cubicBezTo>
                  <a:cubicBezTo>
                    <a:pt x="851" y="1090"/>
                    <a:pt x="952" y="1061"/>
                    <a:pt x="1054" y="995"/>
                  </a:cubicBezTo>
                  <a:cubicBezTo>
                    <a:pt x="1540" y="714"/>
                    <a:pt x="1207"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580250" y="1932975"/>
              <a:ext cx="65075" cy="45000"/>
            </a:xfrm>
            <a:custGeom>
              <a:avLst/>
              <a:gdLst/>
              <a:ahLst/>
              <a:cxnLst/>
              <a:rect l="l" t="t" r="r" b="b"/>
              <a:pathLst>
                <a:path w="2603" h="1800" extrusionOk="0">
                  <a:moveTo>
                    <a:pt x="1305" y="0"/>
                  </a:moveTo>
                  <a:cubicBezTo>
                    <a:pt x="1157" y="0"/>
                    <a:pt x="1001" y="43"/>
                    <a:pt x="844" y="141"/>
                  </a:cubicBezTo>
                  <a:cubicBezTo>
                    <a:pt x="1" y="627"/>
                    <a:pt x="533" y="1800"/>
                    <a:pt x="1319" y="1800"/>
                  </a:cubicBezTo>
                  <a:cubicBezTo>
                    <a:pt x="1469" y="1800"/>
                    <a:pt x="1627" y="1758"/>
                    <a:pt x="1786" y="1661"/>
                  </a:cubicBezTo>
                  <a:cubicBezTo>
                    <a:pt x="2602" y="1151"/>
                    <a:pt x="2071"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628825" y="1789800"/>
              <a:ext cx="39950" cy="27200"/>
            </a:xfrm>
            <a:custGeom>
              <a:avLst/>
              <a:gdLst/>
              <a:ahLst/>
              <a:cxnLst/>
              <a:rect l="l" t="t" r="r" b="b"/>
              <a:pathLst>
                <a:path w="1598" h="1088" extrusionOk="0">
                  <a:moveTo>
                    <a:pt x="804" y="0"/>
                  </a:moveTo>
                  <a:cubicBezTo>
                    <a:pt x="711" y="0"/>
                    <a:pt x="612" y="28"/>
                    <a:pt x="512" y="93"/>
                  </a:cubicBezTo>
                  <a:cubicBezTo>
                    <a:pt x="0" y="375"/>
                    <a:pt x="329" y="1087"/>
                    <a:pt x="809" y="1087"/>
                  </a:cubicBezTo>
                  <a:cubicBezTo>
                    <a:pt x="899" y="1087"/>
                    <a:pt x="994" y="1062"/>
                    <a:pt x="1090" y="1005"/>
                  </a:cubicBezTo>
                  <a:cubicBezTo>
                    <a:pt x="1598" y="725"/>
                    <a:pt x="127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446425" y="1381950"/>
              <a:ext cx="39400" cy="27750"/>
            </a:xfrm>
            <a:custGeom>
              <a:avLst/>
              <a:gdLst/>
              <a:ahLst/>
              <a:cxnLst/>
              <a:rect l="l" t="t" r="r" b="b"/>
              <a:pathLst>
                <a:path w="1576" h="1110" extrusionOk="0">
                  <a:moveTo>
                    <a:pt x="787" y="0"/>
                  </a:moveTo>
                  <a:cubicBezTo>
                    <a:pt x="699" y="0"/>
                    <a:pt x="606" y="26"/>
                    <a:pt x="513" y="84"/>
                  </a:cubicBezTo>
                  <a:cubicBezTo>
                    <a:pt x="1" y="392"/>
                    <a:pt x="330" y="1109"/>
                    <a:pt x="810" y="1109"/>
                  </a:cubicBezTo>
                  <a:cubicBezTo>
                    <a:pt x="900" y="1109"/>
                    <a:pt x="995" y="1084"/>
                    <a:pt x="1091" y="1027"/>
                  </a:cubicBezTo>
                  <a:cubicBezTo>
                    <a:pt x="1575" y="695"/>
                    <a:pt x="1247"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32"/>
          <p:cNvGrpSpPr/>
          <p:nvPr/>
        </p:nvGrpSpPr>
        <p:grpSpPr>
          <a:xfrm flipH="1">
            <a:off x="5550803" y="2009119"/>
            <a:ext cx="7231773" cy="3186016"/>
            <a:chOff x="-3650329" y="1553507"/>
            <a:chExt cx="8265829" cy="3641578"/>
          </a:xfrm>
        </p:grpSpPr>
        <p:sp>
          <p:nvSpPr>
            <p:cNvPr id="940" name="Google Shape;940;p32"/>
            <p:cNvSpPr/>
            <p:nvPr/>
          </p:nvSpPr>
          <p:spPr>
            <a:xfrm flipH="1">
              <a:off x="-3650329" y="1553507"/>
              <a:ext cx="8265829" cy="3589984"/>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751275" y="2923800"/>
              <a:ext cx="4943473" cy="2271285"/>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flipH="1">
              <a:off x="-1839770" y="2836201"/>
              <a:ext cx="5312270" cy="2307292"/>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2"/>
          <p:cNvGrpSpPr/>
          <p:nvPr/>
        </p:nvGrpSpPr>
        <p:grpSpPr>
          <a:xfrm>
            <a:off x="8589150" y="3942000"/>
            <a:ext cx="294600" cy="427188"/>
            <a:chOff x="464550" y="2884025"/>
            <a:chExt cx="294600" cy="427188"/>
          </a:xfrm>
        </p:grpSpPr>
        <p:sp>
          <p:nvSpPr>
            <p:cNvPr id="944" name="Google Shape;944;p32"/>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Goldman"/>
              <a:buNone/>
              <a:defRPr sz="3200">
                <a:solidFill>
                  <a:schemeClr val="lt1"/>
                </a:solidFill>
                <a:latin typeface="Goldman"/>
                <a:ea typeface="Goldman"/>
                <a:cs typeface="Goldman"/>
                <a:sym typeface="Goldman"/>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1pPr>
            <a:lvl2pPr marL="914400" lvl="1"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2pPr>
            <a:lvl3pPr marL="1371600" lvl="2"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3pPr>
            <a:lvl4pPr marL="1828800" lvl="3"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4pPr>
            <a:lvl5pPr marL="2286000" lvl="4"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5pPr>
            <a:lvl6pPr marL="2743200" lvl="5"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6pPr>
            <a:lvl7pPr marL="3200400" lvl="6"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7pPr>
            <a:lvl8pPr marL="3657600" lvl="7"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8pPr>
            <a:lvl9pPr marL="4114800" lvl="8" indent="-317500">
              <a:lnSpc>
                <a:spcPct val="100000"/>
              </a:lnSpc>
              <a:spcBef>
                <a:spcPts val="0"/>
              </a:spcBef>
              <a:spcAft>
                <a:spcPts val="0"/>
              </a:spcAft>
              <a:buClr>
                <a:schemeClr val="lt1"/>
              </a:buClr>
              <a:buSzPts val="1400"/>
              <a:buFont typeface="Changa"/>
              <a:buChar char="■"/>
              <a:defRPr>
                <a:solidFill>
                  <a:schemeClr val="lt1"/>
                </a:solidFill>
                <a:latin typeface="Changa"/>
                <a:ea typeface="Changa"/>
                <a:cs typeface="Changa"/>
                <a:sym typeface="Chang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0" r:id="rId6"/>
    <p:sldLayoutId id="2147483661" r:id="rId7"/>
    <p:sldLayoutId id="2147483665" r:id="rId8"/>
    <p:sldLayoutId id="2147483678" r:id="rId9"/>
    <p:sldLayoutId id="2147483679" r:id="rId10"/>
    <p:sldLayoutId id="2147483680"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grpSp>
        <p:nvGrpSpPr>
          <p:cNvPr id="1041" name="Google Shape;1041;p38"/>
          <p:cNvGrpSpPr/>
          <p:nvPr/>
        </p:nvGrpSpPr>
        <p:grpSpPr>
          <a:xfrm flipH="1">
            <a:off x="895390" y="505914"/>
            <a:ext cx="2116717" cy="1947941"/>
            <a:chOff x="637825" y="3187438"/>
            <a:chExt cx="1313100" cy="1208400"/>
          </a:xfrm>
        </p:grpSpPr>
        <p:sp>
          <p:nvSpPr>
            <p:cNvPr id="1042" name="Google Shape;1042;p38"/>
            <p:cNvSpPr/>
            <p:nvPr/>
          </p:nvSpPr>
          <p:spPr>
            <a:xfrm>
              <a:off x="637825" y="3187438"/>
              <a:ext cx="1313100" cy="1208400"/>
            </a:xfrm>
            <a:custGeom>
              <a:avLst/>
              <a:gdLst/>
              <a:ahLst/>
              <a:cxnLst/>
              <a:rect l="l" t="t" r="r" b="b"/>
              <a:pathLst>
                <a:path w="52524" h="48336" extrusionOk="0">
                  <a:moveTo>
                    <a:pt x="26642" y="0"/>
                  </a:moveTo>
                  <a:cubicBezTo>
                    <a:pt x="22079" y="0"/>
                    <a:pt x="17688" y="1298"/>
                    <a:pt x="13921" y="3600"/>
                  </a:cubicBezTo>
                  <a:cubicBezTo>
                    <a:pt x="8724" y="6853"/>
                    <a:pt x="4711" y="12050"/>
                    <a:pt x="3161" y="18464"/>
                  </a:cubicBezTo>
                  <a:cubicBezTo>
                    <a:pt x="0" y="31443"/>
                    <a:pt x="7994" y="44513"/>
                    <a:pt x="20943" y="47644"/>
                  </a:cubicBezTo>
                  <a:cubicBezTo>
                    <a:pt x="22860" y="48112"/>
                    <a:pt x="24781" y="48336"/>
                    <a:pt x="26671" y="48336"/>
                  </a:cubicBezTo>
                  <a:cubicBezTo>
                    <a:pt x="37545" y="48336"/>
                    <a:pt x="47430" y="40919"/>
                    <a:pt x="50123" y="29862"/>
                  </a:cubicBezTo>
                  <a:cubicBezTo>
                    <a:pt x="50275" y="29254"/>
                    <a:pt x="50396" y="28616"/>
                    <a:pt x="50518" y="28008"/>
                  </a:cubicBezTo>
                  <a:cubicBezTo>
                    <a:pt x="52524" y="15667"/>
                    <a:pt x="44682" y="3692"/>
                    <a:pt x="32341" y="682"/>
                  </a:cubicBezTo>
                  <a:cubicBezTo>
                    <a:pt x="30433" y="221"/>
                    <a:pt x="28523" y="0"/>
                    <a:pt x="26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8"/>
            <p:cNvSpPr/>
            <p:nvPr/>
          </p:nvSpPr>
          <p:spPr>
            <a:xfrm>
              <a:off x="811050" y="3393688"/>
              <a:ext cx="307700" cy="241550"/>
            </a:xfrm>
            <a:custGeom>
              <a:avLst/>
              <a:gdLst/>
              <a:ahLst/>
              <a:cxnLst/>
              <a:rect l="l" t="t" r="r" b="b"/>
              <a:pathLst>
                <a:path w="12308" h="9662" extrusionOk="0">
                  <a:moveTo>
                    <a:pt x="7974" y="0"/>
                  </a:moveTo>
                  <a:cubicBezTo>
                    <a:pt x="4409" y="0"/>
                    <a:pt x="0" y="4095"/>
                    <a:pt x="1029" y="7630"/>
                  </a:cubicBezTo>
                  <a:cubicBezTo>
                    <a:pt x="1744" y="9070"/>
                    <a:pt x="2985" y="9661"/>
                    <a:pt x="4372" y="9661"/>
                  </a:cubicBezTo>
                  <a:cubicBezTo>
                    <a:pt x="7875" y="9661"/>
                    <a:pt x="12308" y="5890"/>
                    <a:pt x="11545" y="2493"/>
                  </a:cubicBezTo>
                  <a:cubicBezTo>
                    <a:pt x="10810" y="718"/>
                    <a:pt x="9466" y="0"/>
                    <a:pt x="7974"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8"/>
            <p:cNvSpPr/>
            <p:nvPr/>
          </p:nvSpPr>
          <p:spPr>
            <a:xfrm>
              <a:off x="908950" y="3641738"/>
              <a:ext cx="187225" cy="159250"/>
            </a:xfrm>
            <a:custGeom>
              <a:avLst/>
              <a:gdLst/>
              <a:ahLst/>
              <a:cxnLst/>
              <a:rect l="l" t="t" r="r" b="b"/>
              <a:pathLst>
                <a:path w="7489" h="6370" extrusionOk="0">
                  <a:moveTo>
                    <a:pt x="3926" y="0"/>
                  </a:moveTo>
                  <a:cubicBezTo>
                    <a:pt x="1612" y="0"/>
                    <a:pt x="1" y="3920"/>
                    <a:pt x="2523" y="6006"/>
                  </a:cubicBezTo>
                  <a:cubicBezTo>
                    <a:pt x="2962" y="6258"/>
                    <a:pt x="3396" y="6369"/>
                    <a:pt x="3809" y="6369"/>
                  </a:cubicBezTo>
                  <a:cubicBezTo>
                    <a:pt x="5935" y="6369"/>
                    <a:pt x="7489" y="3407"/>
                    <a:pt x="6292" y="1447"/>
                  </a:cubicBezTo>
                  <a:cubicBezTo>
                    <a:pt x="5508" y="416"/>
                    <a:pt x="4680" y="0"/>
                    <a:pt x="3926"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8"/>
            <p:cNvSpPr/>
            <p:nvPr/>
          </p:nvSpPr>
          <p:spPr>
            <a:xfrm>
              <a:off x="1105650" y="3562863"/>
              <a:ext cx="112350" cy="116300"/>
            </a:xfrm>
            <a:custGeom>
              <a:avLst/>
              <a:gdLst/>
              <a:ahLst/>
              <a:cxnLst/>
              <a:rect l="l" t="t" r="r" b="b"/>
              <a:pathLst>
                <a:path w="4494" h="4652" extrusionOk="0">
                  <a:moveTo>
                    <a:pt x="2599" y="1"/>
                  </a:moveTo>
                  <a:cubicBezTo>
                    <a:pt x="1251" y="1"/>
                    <a:pt x="0" y="2502"/>
                    <a:pt x="1585" y="4298"/>
                  </a:cubicBezTo>
                  <a:cubicBezTo>
                    <a:pt x="1868" y="4545"/>
                    <a:pt x="2153" y="4651"/>
                    <a:pt x="2426" y="4651"/>
                  </a:cubicBezTo>
                  <a:cubicBezTo>
                    <a:pt x="3562" y="4651"/>
                    <a:pt x="4493" y="2817"/>
                    <a:pt x="4199" y="1714"/>
                  </a:cubicBezTo>
                  <a:cubicBezTo>
                    <a:pt x="3801" y="482"/>
                    <a:pt x="3190" y="1"/>
                    <a:pt x="2599"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p:cNvSpPr/>
            <p:nvPr/>
          </p:nvSpPr>
          <p:spPr>
            <a:xfrm>
              <a:off x="1615400" y="3725688"/>
              <a:ext cx="261275" cy="207000"/>
            </a:xfrm>
            <a:custGeom>
              <a:avLst/>
              <a:gdLst/>
              <a:ahLst/>
              <a:cxnLst/>
              <a:rect l="l" t="t" r="r" b="b"/>
              <a:pathLst>
                <a:path w="10451" h="8280" extrusionOk="0">
                  <a:moveTo>
                    <a:pt x="5938" y="1"/>
                  </a:moveTo>
                  <a:cubicBezTo>
                    <a:pt x="2888" y="1"/>
                    <a:pt x="1" y="4899"/>
                    <a:pt x="1931" y="7481"/>
                  </a:cubicBezTo>
                  <a:cubicBezTo>
                    <a:pt x="2561" y="8039"/>
                    <a:pt x="3258" y="8279"/>
                    <a:pt x="3960" y="8279"/>
                  </a:cubicBezTo>
                  <a:cubicBezTo>
                    <a:pt x="7157" y="8279"/>
                    <a:pt x="10451" y="3300"/>
                    <a:pt x="7859" y="733"/>
                  </a:cubicBezTo>
                  <a:cubicBezTo>
                    <a:pt x="7241" y="222"/>
                    <a:pt x="6586" y="1"/>
                    <a:pt x="593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8"/>
            <p:cNvSpPr/>
            <p:nvPr/>
          </p:nvSpPr>
          <p:spPr>
            <a:xfrm>
              <a:off x="1630450" y="3536113"/>
              <a:ext cx="138875" cy="150525"/>
            </a:xfrm>
            <a:custGeom>
              <a:avLst/>
              <a:gdLst/>
              <a:ahLst/>
              <a:cxnLst/>
              <a:rect l="l" t="t" r="r" b="b"/>
              <a:pathLst>
                <a:path w="5555" h="6021" extrusionOk="0">
                  <a:moveTo>
                    <a:pt x="2903" y="0"/>
                  </a:moveTo>
                  <a:cubicBezTo>
                    <a:pt x="2569" y="0"/>
                    <a:pt x="2229" y="90"/>
                    <a:pt x="1907" y="292"/>
                  </a:cubicBezTo>
                  <a:cubicBezTo>
                    <a:pt x="1" y="1473"/>
                    <a:pt x="632" y="6020"/>
                    <a:pt x="2857" y="6020"/>
                  </a:cubicBezTo>
                  <a:cubicBezTo>
                    <a:pt x="3151" y="6020"/>
                    <a:pt x="3474" y="5941"/>
                    <a:pt x="3822" y="5763"/>
                  </a:cubicBezTo>
                  <a:cubicBezTo>
                    <a:pt x="5250" y="5094"/>
                    <a:pt x="5554" y="3240"/>
                    <a:pt x="5129" y="1872"/>
                  </a:cubicBezTo>
                  <a:cubicBezTo>
                    <a:pt x="4900" y="841"/>
                    <a:pt x="3928" y="0"/>
                    <a:pt x="2903"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8"/>
            <p:cNvSpPr/>
            <p:nvPr/>
          </p:nvSpPr>
          <p:spPr>
            <a:xfrm>
              <a:off x="1559825" y="3679113"/>
              <a:ext cx="99250" cy="94475"/>
            </a:xfrm>
            <a:custGeom>
              <a:avLst/>
              <a:gdLst/>
              <a:ahLst/>
              <a:cxnLst/>
              <a:rect l="l" t="t" r="r" b="b"/>
              <a:pathLst>
                <a:path w="3970" h="3779" extrusionOk="0">
                  <a:moveTo>
                    <a:pt x="1818" y="1"/>
                  </a:moveTo>
                  <a:cubicBezTo>
                    <a:pt x="871" y="1"/>
                    <a:pt x="1" y="786"/>
                    <a:pt x="349" y="2292"/>
                  </a:cubicBezTo>
                  <a:cubicBezTo>
                    <a:pt x="466" y="3325"/>
                    <a:pt x="1192" y="3779"/>
                    <a:pt x="1941" y="3779"/>
                  </a:cubicBezTo>
                  <a:cubicBezTo>
                    <a:pt x="2934" y="3779"/>
                    <a:pt x="3969" y="2983"/>
                    <a:pt x="3692" y="1684"/>
                  </a:cubicBezTo>
                  <a:cubicBezTo>
                    <a:pt x="3457" y="549"/>
                    <a:pt x="2610" y="1"/>
                    <a:pt x="181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8"/>
            <p:cNvSpPr/>
            <p:nvPr/>
          </p:nvSpPr>
          <p:spPr>
            <a:xfrm>
              <a:off x="1554475" y="3360938"/>
              <a:ext cx="176725" cy="147700"/>
            </a:xfrm>
            <a:custGeom>
              <a:avLst/>
              <a:gdLst/>
              <a:ahLst/>
              <a:cxnLst/>
              <a:rect l="l" t="t" r="r" b="b"/>
              <a:pathLst>
                <a:path w="7069" h="5908" extrusionOk="0">
                  <a:moveTo>
                    <a:pt x="3284" y="1"/>
                  </a:moveTo>
                  <a:cubicBezTo>
                    <a:pt x="1485" y="1"/>
                    <a:pt x="1" y="1929"/>
                    <a:pt x="1724" y="4533"/>
                  </a:cubicBezTo>
                  <a:cubicBezTo>
                    <a:pt x="2214" y="5504"/>
                    <a:pt x="3008" y="5908"/>
                    <a:pt x="3805" y="5908"/>
                  </a:cubicBezTo>
                  <a:cubicBezTo>
                    <a:pt x="5429" y="5908"/>
                    <a:pt x="7069" y="4231"/>
                    <a:pt x="6192" y="2253"/>
                  </a:cubicBezTo>
                  <a:cubicBezTo>
                    <a:pt x="5506" y="667"/>
                    <a:pt x="4341" y="1"/>
                    <a:pt x="3284"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1540650" y="3506663"/>
              <a:ext cx="90125" cy="89400"/>
            </a:xfrm>
            <a:custGeom>
              <a:avLst/>
              <a:gdLst/>
              <a:ahLst/>
              <a:cxnLst/>
              <a:rect l="l" t="t" r="r" b="b"/>
              <a:pathLst>
                <a:path w="3605" h="3576" extrusionOk="0">
                  <a:moveTo>
                    <a:pt x="1575" y="1"/>
                  </a:moveTo>
                  <a:cubicBezTo>
                    <a:pt x="754" y="1"/>
                    <a:pt x="1" y="616"/>
                    <a:pt x="143" y="1865"/>
                  </a:cubicBezTo>
                  <a:cubicBezTo>
                    <a:pt x="258" y="3018"/>
                    <a:pt x="1090" y="3576"/>
                    <a:pt x="1886" y="3576"/>
                  </a:cubicBezTo>
                  <a:cubicBezTo>
                    <a:pt x="2768" y="3576"/>
                    <a:pt x="3605" y="2888"/>
                    <a:pt x="3365" y="1561"/>
                  </a:cubicBezTo>
                  <a:cubicBezTo>
                    <a:pt x="3146" y="525"/>
                    <a:pt x="2332" y="1"/>
                    <a:pt x="1575"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p:nvPr/>
          </p:nvSpPr>
          <p:spPr>
            <a:xfrm>
              <a:off x="1740850" y="3481688"/>
              <a:ext cx="75075" cy="65200"/>
            </a:xfrm>
            <a:custGeom>
              <a:avLst/>
              <a:gdLst/>
              <a:ahLst/>
              <a:cxnLst/>
              <a:rect l="l" t="t" r="r" b="b"/>
              <a:pathLst>
                <a:path w="3003" h="2608" extrusionOk="0">
                  <a:moveTo>
                    <a:pt x="1830" y="0"/>
                  </a:moveTo>
                  <a:cubicBezTo>
                    <a:pt x="975" y="0"/>
                    <a:pt x="1" y="1200"/>
                    <a:pt x="1078" y="2074"/>
                  </a:cubicBezTo>
                  <a:cubicBezTo>
                    <a:pt x="1272" y="2454"/>
                    <a:pt x="1538" y="2608"/>
                    <a:pt x="1802" y="2608"/>
                  </a:cubicBezTo>
                  <a:cubicBezTo>
                    <a:pt x="2405" y="2608"/>
                    <a:pt x="3003" y="1810"/>
                    <a:pt x="2749" y="1071"/>
                  </a:cubicBezTo>
                  <a:cubicBezTo>
                    <a:pt x="2649" y="295"/>
                    <a:pt x="2254" y="0"/>
                    <a:pt x="1830"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p:cNvSpPr/>
            <p:nvPr/>
          </p:nvSpPr>
          <p:spPr>
            <a:xfrm>
              <a:off x="1219975" y="3393688"/>
              <a:ext cx="136425" cy="93300"/>
            </a:xfrm>
            <a:custGeom>
              <a:avLst/>
              <a:gdLst/>
              <a:ahLst/>
              <a:cxnLst/>
              <a:rect l="l" t="t" r="r" b="b"/>
              <a:pathLst>
                <a:path w="5457" h="3732" extrusionOk="0">
                  <a:moveTo>
                    <a:pt x="3688" y="1"/>
                  </a:moveTo>
                  <a:cubicBezTo>
                    <a:pt x="3274" y="1"/>
                    <a:pt x="2848" y="168"/>
                    <a:pt x="2544" y="457"/>
                  </a:cubicBezTo>
                  <a:cubicBezTo>
                    <a:pt x="2535" y="457"/>
                    <a:pt x="2526" y="457"/>
                    <a:pt x="2517" y="457"/>
                  </a:cubicBezTo>
                  <a:cubicBezTo>
                    <a:pt x="1101" y="457"/>
                    <a:pt x="0" y="2772"/>
                    <a:pt x="1450" y="3618"/>
                  </a:cubicBezTo>
                  <a:cubicBezTo>
                    <a:pt x="1632" y="3696"/>
                    <a:pt x="1831" y="3732"/>
                    <a:pt x="2038" y="3732"/>
                  </a:cubicBezTo>
                  <a:cubicBezTo>
                    <a:pt x="3527" y="3732"/>
                    <a:pt x="5457" y="1882"/>
                    <a:pt x="4763" y="548"/>
                  </a:cubicBezTo>
                  <a:cubicBezTo>
                    <a:pt x="4505" y="168"/>
                    <a:pt x="4102" y="1"/>
                    <a:pt x="368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8"/>
            <p:cNvSpPr/>
            <p:nvPr/>
          </p:nvSpPr>
          <p:spPr>
            <a:xfrm>
              <a:off x="1033250" y="4133338"/>
              <a:ext cx="166900" cy="141725"/>
            </a:xfrm>
            <a:custGeom>
              <a:avLst/>
              <a:gdLst/>
              <a:ahLst/>
              <a:cxnLst/>
              <a:rect l="l" t="t" r="r" b="b"/>
              <a:pathLst>
                <a:path w="6676" h="5669" extrusionOk="0">
                  <a:moveTo>
                    <a:pt x="2611" y="1"/>
                  </a:moveTo>
                  <a:cubicBezTo>
                    <a:pt x="1205" y="1"/>
                    <a:pt x="0" y="824"/>
                    <a:pt x="256" y="2756"/>
                  </a:cubicBezTo>
                  <a:cubicBezTo>
                    <a:pt x="516" y="4542"/>
                    <a:pt x="2441" y="5668"/>
                    <a:pt x="4066" y="5668"/>
                  </a:cubicBezTo>
                  <a:cubicBezTo>
                    <a:pt x="5484" y="5668"/>
                    <a:pt x="6675" y="4811"/>
                    <a:pt x="6335" y="2786"/>
                  </a:cubicBezTo>
                  <a:cubicBezTo>
                    <a:pt x="6076" y="1070"/>
                    <a:pt x="4213" y="1"/>
                    <a:pt x="2611"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8"/>
            <p:cNvSpPr/>
            <p:nvPr/>
          </p:nvSpPr>
          <p:spPr>
            <a:xfrm>
              <a:off x="1218950" y="4217863"/>
              <a:ext cx="105050" cy="100000"/>
            </a:xfrm>
            <a:custGeom>
              <a:avLst/>
              <a:gdLst/>
              <a:ahLst/>
              <a:cxnLst/>
              <a:rect l="l" t="t" r="r" b="b"/>
              <a:pathLst>
                <a:path w="4202" h="4000" extrusionOk="0">
                  <a:moveTo>
                    <a:pt x="1856" y="1"/>
                  </a:moveTo>
                  <a:cubicBezTo>
                    <a:pt x="876" y="1"/>
                    <a:pt x="0" y="928"/>
                    <a:pt x="488" y="2293"/>
                  </a:cubicBezTo>
                  <a:cubicBezTo>
                    <a:pt x="734" y="3513"/>
                    <a:pt x="1368" y="3999"/>
                    <a:pt x="2005" y="3999"/>
                  </a:cubicBezTo>
                  <a:cubicBezTo>
                    <a:pt x="3098" y="3999"/>
                    <a:pt x="4201" y="2568"/>
                    <a:pt x="3375" y="955"/>
                  </a:cubicBezTo>
                  <a:cubicBezTo>
                    <a:pt x="2983" y="291"/>
                    <a:pt x="2403" y="1"/>
                    <a:pt x="1856"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8"/>
            <p:cNvSpPr/>
            <p:nvPr/>
          </p:nvSpPr>
          <p:spPr>
            <a:xfrm>
              <a:off x="1208675" y="4143963"/>
              <a:ext cx="73400" cy="51975"/>
            </a:xfrm>
            <a:custGeom>
              <a:avLst/>
              <a:gdLst/>
              <a:ahLst/>
              <a:cxnLst/>
              <a:rect l="l" t="t" r="r" b="b"/>
              <a:pathLst>
                <a:path w="2936" h="2079" extrusionOk="0">
                  <a:moveTo>
                    <a:pt x="1649" y="0"/>
                  </a:moveTo>
                  <a:cubicBezTo>
                    <a:pt x="1570" y="0"/>
                    <a:pt x="1492" y="7"/>
                    <a:pt x="1416" y="21"/>
                  </a:cubicBezTo>
                  <a:cubicBezTo>
                    <a:pt x="1" y="675"/>
                    <a:pt x="1242" y="2079"/>
                    <a:pt x="2162" y="2079"/>
                  </a:cubicBezTo>
                  <a:cubicBezTo>
                    <a:pt x="2566" y="2079"/>
                    <a:pt x="2908" y="1808"/>
                    <a:pt x="2935" y="1085"/>
                  </a:cubicBezTo>
                  <a:cubicBezTo>
                    <a:pt x="2935" y="411"/>
                    <a:pt x="2267" y="0"/>
                    <a:pt x="1649"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8"/>
            <p:cNvSpPr/>
            <p:nvPr/>
          </p:nvSpPr>
          <p:spPr>
            <a:xfrm>
              <a:off x="639629" y="3276527"/>
              <a:ext cx="1262950" cy="1118400"/>
            </a:xfrm>
            <a:custGeom>
              <a:avLst/>
              <a:gdLst/>
              <a:ahLst/>
              <a:cxnLst/>
              <a:rect l="l" t="t" r="r" b="b"/>
              <a:pathLst>
                <a:path w="50518" h="44736" extrusionOk="0">
                  <a:moveTo>
                    <a:pt x="13921" y="0"/>
                  </a:moveTo>
                  <a:lnTo>
                    <a:pt x="13921" y="0"/>
                  </a:lnTo>
                  <a:cubicBezTo>
                    <a:pt x="8724" y="3253"/>
                    <a:pt x="4711" y="8450"/>
                    <a:pt x="3161" y="14864"/>
                  </a:cubicBezTo>
                  <a:cubicBezTo>
                    <a:pt x="0" y="27843"/>
                    <a:pt x="7994" y="40913"/>
                    <a:pt x="20943" y="44044"/>
                  </a:cubicBezTo>
                  <a:cubicBezTo>
                    <a:pt x="22860" y="44512"/>
                    <a:pt x="24781" y="44736"/>
                    <a:pt x="26671" y="44736"/>
                  </a:cubicBezTo>
                  <a:cubicBezTo>
                    <a:pt x="37545" y="44736"/>
                    <a:pt x="47430" y="37319"/>
                    <a:pt x="50123" y="26262"/>
                  </a:cubicBezTo>
                  <a:cubicBezTo>
                    <a:pt x="50275" y="25654"/>
                    <a:pt x="50396" y="25016"/>
                    <a:pt x="50518" y="24408"/>
                  </a:cubicBezTo>
                  <a:lnTo>
                    <a:pt x="50518" y="24408"/>
                  </a:lnTo>
                  <a:cubicBezTo>
                    <a:pt x="46141" y="28481"/>
                    <a:pt x="40548" y="31338"/>
                    <a:pt x="34560" y="31977"/>
                  </a:cubicBezTo>
                  <a:cubicBezTo>
                    <a:pt x="33663" y="32074"/>
                    <a:pt x="32757" y="32124"/>
                    <a:pt x="31851" y="32124"/>
                  </a:cubicBezTo>
                  <a:cubicBezTo>
                    <a:pt x="25699" y="32124"/>
                    <a:pt x="19546" y="29821"/>
                    <a:pt x="16049" y="24469"/>
                  </a:cubicBezTo>
                  <a:cubicBezTo>
                    <a:pt x="12128" y="18572"/>
                    <a:pt x="11611" y="10639"/>
                    <a:pt x="12918" y="3800"/>
                  </a:cubicBezTo>
                  <a:cubicBezTo>
                    <a:pt x="13161" y="2523"/>
                    <a:pt x="13496" y="1277"/>
                    <a:pt x="13921"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7" name="Google Shape;1057;p38"/>
          <p:cNvSpPr txBox="1">
            <a:spLocks noGrp="1"/>
          </p:cNvSpPr>
          <p:nvPr>
            <p:ph type="ctrTitle"/>
          </p:nvPr>
        </p:nvSpPr>
        <p:spPr>
          <a:xfrm>
            <a:off x="2682901" y="865150"/>
            <a:ext cx="5485800" cy="24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b="0" dirty="0"/>
              <a:t>Proyecto Final Estadística</a:t>
            </a:r>
            <a:endParaRPr b="0" dirty="0"/>
          </a:p>
        </p:txBody>
      </p:sp>
      <p:sp>
        <p:nvSpPr>
          <p:cNvPr id="1058" name="Google Shape;1058;p38"/>
          <p:cNvSpPr txBox="1">
            <a:spLocks noGrp="1"/>
          </p:cNvSpPr>
          <p:nvPr>
            <p:ph type="subTitle" idx="1"/>
          </p:nvPr>
        </p:nvSpPr>
        <p:spPr>
          <a:xfrm>
            <a:off x="4790729" y="4164609"/>
            <a:ext cx="3661500" cy="45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dirty="0"/>
              <a:t>Presentado por:</a:t>
            </a:r>
          </a:p>
          <a:p>
            <a:pPr marL="0" lvl="0" indent="0" algn="r" rtl="0">
              <a:spcBef>
                <a:spcPts val="0"/>
              </a:spcBef>
              <a:spcAft>
                <a:spcPts val="0"/>
              </a:spcAft>
              <a:buNone/>
            </a:pPr>
            <a:r>
              <a:rPr lang="es-MX" dirty="0"/>
              <a:t>José Luis Camarena</a:t>
            </a:r>
          </a:p>
          <a:p>
            <a:pPr marL="0" lvl="0" indent="0" algn="r" rtl="0">
              <a:spcBef>
                <a:spcPts val="0"/>
              </a:spcBef>
              <a:spcAft>
                <a:spcPts val="0"/>
              </a:spcAft>
              <a:buNone/>
            </a:pPr>
            <a:r>
              <a:rPr lang="es-MX" dirty="0"/>
              <a:t>Facilitado por:</a:t>
            </a:r>
          </a:p>
          <a:p>
            <a:pPr marL="0" lvl="0" indent="0" algn="r" rtl="0">
              <a:spcBef>
                <a:spcPts val="0"/>
              </a:spcBef>
              <a:spcAft>
                <a:spcPts val="0"/>
              </a:spcAft>
              <a:buNone/>
            </a:pPr>
            <a:r>
              <a:rPr lang="es-MX" dirty="0"/>
              <a:t>Juan Marcos Castillo PhD.</a:t>
            </a:r>
            <a:endParaRPr dirty="0"/>
          </a:p>
        </p:txBody>
      </p:sp>
      <p:sp>
        <p:nvSpPr>
          <p:cNvPr id="1059" name="Google Shape;1059;p38"/>
          <p:cNvSpPr/>
          <p:nvPr/>
        </p:nvSpPr>
        <p:spPr>
          <a:xfrm flipH="1">
            <a:off x="2219008" y="612657"/>
            <a:ext cx="1570420" cy="682059"/>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8"/>
          <p:cNvSpPr/>
          <p:nvPr/>
        </p:nvSpPr>
        <p:spPr>
          <a:xfrm>
            <a:off x="-2305274" y="1878200"/>
            <a:ext cx="6331184" cy="2749736"/>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gradFill>
            <a:gsLst>
              <a:gs pos="0">
                <a:srgbClr val="13315C">
                  <a:alpha val="21960"/>
                  <a:alpha val="72550"/>
                </a:srgbClr>
              </a:gs>
              <a:gs pos="100000">
                <a:srgbClr val="13315C">
                  <a:alpha val="72549"/>
                  <a:alpha val="7255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38"/>
          <p:cNvGrpSpPr/>
          <p:nvPr/>
        </p:nvGrpSpPr>
        <p:grpSpPr>
          <a:xfrm>
            <a:off x="3821200" y="182350"/>
            <a:ext cx="598700" cy="715300"/>
            <a:chOff x="349925" y="1262675"/>
            <a:chExt cx="598700" cy="715300"/>
          </a:xfrm>
        </p:grpSpPr>
        <p:sp>
          <p:nvSpPr>
            <p:cNvPr id="1062" name="Google Shape;1062;p38"/>
            <p:cNvSpPr/>
            <p:nvPr/>
          </p:nvSpPr>
          <p:spPr>
            <a:xfrm>
              <a:off x="349925" y="1512325"/>
              <a:ext cx="38600" cy="27300"/>
            </a:xfrm>
            <a:custGeom>
              <a:avLst/>
              <a:gdLst/>
              <a:ahLst/>
              <a:cxnLst/>
              <a:rect l="l" t="t" r="r" b="b"/>
              <a:pathLst>
                <a:path w="1544" h="1092" extrusionOk="0">
                  <a:moveTo>
                    <a:pt x="802" y="0"/>
                  </a:moveTo>
                  <a:cubicBezTo>
                    <a:pt x="710" y="0"/>
                    <a:pt x="612" y="30"/>
                    <a:pt x="513" y="98"/>
                  </a:cubicBezTo>
                  <a:cubicBezTo>
                    <a:pt x="1" y="379"/>
                    <a:pt x="330" y="1092"/>
                    <a:pt x="809" y="1092"/>
                  </a:cubicBezTo>
                  <a:cubicBezTo>
                    <a:pt x="899" y="1092"/>
                    <a:pt x="995" y="1067"/>
                    <a:pt x="1090" y="1009"/>
                  </a:cubicBezTo>
                  <a:cubicBezTo>
                    <a:pt x="1544" y="682"/>
                    <a:pt x="1246"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8"/>
            <p:cNvSpPr/>
            <p:nvPr/>
          </p:nvSpPr>
          <p:spPr>
            <a:xfrm>
              <a:off x="603575" y="1262675"/>
              <a:ext cx="38700" cy="27225"/>
            </a:xfrm>
            <a:custGeom>
              <a:avLst/>
              <a:gdLst/>
              <a:ahLst/>
              <a:cxnLst/>
              <a:rect l="l" t="t" r="r" b="b"/>
              <a:pathLst>
                <a:path w="1548" h="1089" extrusionOk="0">
                  <a:moveTo>
                    <a:pt x="739" y="1"/>
                  </a:moveTo>
                  <a:cubicBezTo>
                    <a:pt x="649" y="1"/>
                    <a:pt x="554" y="26"/>
                    <a:pt x="458" y="83"/>
                  </a:cubicBezTo>
                  <a:cubicBezTo>
                    <a:pt x="1" y="363"/>
                    <a:pt x="308" y="1088"/>
                    <a:pt x="758" y="1088"/>
                  </a:cubicBezTo>
                  <a:cubicBezTo>
                    <a:pt x="847" y="1088"/>
                    <a:pt x="941" y="1060"/>
                    <a:pt x="1036" y="995"/>
                  </a:cubicBezTo>
                  <a:cubicBezTo>
                    <a:pt x="1548" y="714"/>
                    <a:pt x="1219"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p:nvPr/>
          </p:nvSpPr>
          <p:spPr>
            <a:xfrm>
              <a:off x="717600" y="1310875"/>
              <a:ext cx="231025" cy="224225"/>
            </a:xfrm>
            <a:custGeom>
              <a:avLst/>
              <a:gdLst/>
              <a:ahLst/>
              <a:cxnLst/>
              <a:rect l="l" t="t" r="r" b="b"/>
              <a:pathLst>
                <a:path w="9241" h="8969" extrusionOk="0">
                  <a:moveTo>
                    <a:pt x="4388" y="1"/>
                  </a:moveTo>
                  <a:cubicBezTo>
                    <a:pt x="4308" y="1"/>
                    <a:pt x="4229" y="48"/>
                    <a:pt x="4195" y="131"/>
                  </a:cubicBezTo>
                  <a:lnTo>
                    <a:pt x="3162" y="2776"/>
                  </a:lnTo>
                  <a:cubicBezTo>
                    <a:pt x="3131" y="2836"/>
                    <a:pt x="3101" y="2897"/>
                    <a:pt x="3010" y="2897"/>
                  </a:cubicBezTo>
                  <a:lnTo>
                    <a:pt x="244" y="3535"/>
                  </a:lnTo>
                  <a:cubicBezTo>
                    <a:pt x="92" y="3596"/>
                    <a:pt x="1" y="3809"/>
                    <a:pt x="153" y="3931"/>
                  </a:cubicBezTo>
                  <a:lnTo>
                    <a:pt x="2372" y="5724"/>
                  </a:lnTo>
                  <a:cubicBezTo>
                    <a:pt x="2402" y="5754"/>
                    <a:pt x="2432" y="5815"/>
                    <a:pt x="2432" y="5906"/>
                  </a:cubicBezTo>
                  <a:lnTo>
                    <a:pt x="2220" y="8763"/>
                  </a:lnTo>
                  <a:cubicBezTo>
                    <a:pt x="2197" y="8900"/>
                    <a:pt x="2294" y="8969"/>
                    <a:pt x="2408" y="8969"/>
                  </a:cubicBezTo>
                  <a:cubicBezTo>
                    <a:pt x="2446" y="8969"/>
                    <a:pt x="2486" y="8961"/>
                    <a:pt x="2524" y="8946"/>
                  </a:cubicBezTo>
                  <a:lnTo>
                    <a:pt x="4925" y="7396"/>
                  </a:lnTo>
                  <a:cubicBezTo>
                    <a:pt x="4940" y="7380"/>
                    <a:pt x="4963" y="7373"/>
                    <a:pt x="4993" y="7373"/>
                  </a:cubicBezTo>
                  <a:cubicBezTo>
                    <a:pt x="5024" y="7373"/>
                    <a:pt x="5062" y="7380"/>
                    <a:pt x="5107" y="7396"/>
                  </a:cubicBezTo>
                  <a:lnTo>
                    <a:pt x="7721" y="8490"/>
                  </a:lnTo>
                  <a:cubicBezTo>
                    <a:pt x="7753" y="8509"/>
                    <a:pt x="7785" y="8517"/>
                    <a:pt x="7815" y="8517"/>
                  </a:cubicBezTo>
                  <a:cubicBezTo>
                    <a:pt x="7929" y="8517"/>
                    <a:pt x="8019" y="8397"/>
                    <a:pt x="7995" y="8277"/>
                  </a:cubicBezTo>
                  <a:lnTo>
                    <a:pt x="7265" y="5542"/>
                  </a:lnTo>
                  <a:cubicBezTo>
                    <a:pt x="7235" y="5450"/>
                    <a:pt x="7265" y="5390"/>
                    <a:pt x="7296" y="5329"/>
                  </a:cubicBezTo>
                  <a:lnTo>
                    <a:pt x="9150" y="3171"/>
                  </a:lnTo>
                  <a:cubicBezTo>
                    <a:pt x="9241" y="3019"/>
                    <a:pt x="9150" y="2836"/>
                    <a:pt x="9059" y="2806"/>
                  </a:cubicBezTo>
                  <a:lnTo>
                    <a:pt x="6201" y="2654"/>
                  </a:lnTo>
                  <a:cubicBezTo>
                    <a:pt x="6171" y="2593"/>
                    <a:pt x="6080" y="2593"/>
                    <a:pt x="6049" y="2532"/>
                  </a:cubicBezTo>
                  <a:lnTo>
                    <a:pt x="4560" y="101"/>
                  </a:lnTo>
                  <a:cubicBezTo>
                    <a:pt x="4519" y="32"/>
                    <a:pt x="4453" y="1"/>
                    <a:pt x="4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8"/>
            <p:cNvSpPr/>
            <p:nvPr/>
          </p:nvSpPr>
          <p:spPr>
            <a:xfrm>
              <a:off x="427600" y="1293800"/>
              <a:ext cx="39225" cy="27300"/>
            </a:xfrm>
            <a:custGeom>
              <a:avLst/>
              <a:gdLst/>
              <a:ahLst/>
              <a:cxnLst/>
              <a:rect l="l" t="t" r="r" b="b"/>
              <a:pathLst>
                <a:path w="1569" h="1092" extrusionOk="0">
                  <a:moveTo>
                    <a:pt x="781" y="0"/>
                  </a:moveTo>
                  <a:cubicBezTo>
                    <a:pt x="693" y="0"/>
                    <a:pt x="600" y="26"/>
                    <a:pt x="506" y="85"/>
                  </a:cubicBezTo>
                  <a:cubicBezTo>
                    <a:pt x="0" y="388"/>
                    <a:pt x="315" y="1091"/>
                    <a:pt x="786" y="1091"/>
                  </a:cubicBezTo>
                  <a:cubicBezTo>
                    <a:pt x="880" y="1091"/>
                    <a:pt x="982" y="1063"/>
                    <a:pt x="1084" y="996"/>
                  </a:cubicBezTo>
                  <a:cubicBezTo>
                    <a:pt x="1568" y="691"/>
                    <a:pt x="124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p:nvPr/>
          </p:nvSpPr>
          <p:spPr>
            <a:xfrm>
              <a:off x="483825" y="1548350"/>
              <a:ext cx="39225" cy="27300"/>
            </a:xfrm>
            <a:custGeom>
              <a:avLst/>
              <a:gdLst/>
              <a:ahLst/>
              <a:cxnLst/>
              <a:rect l="l" t="t" r="r" b="b"/>
              <a:pathLst>
                <a:path w="1569" h="1092" extrusionOk="0">
                  <a:moveTo>
                    <a:pt x="781" y="1"/>
                  </a:moveTo>
                  <a:cubicBezTo>
                    <a:pt x="693" y="1"/>
                    <a:pt x="600" y="26"/>
                    <a:pt x="507" y="85"/>
                  </a:cubicBezTo>
                  <a:cubicBezTo>
                    <a:pt x="1" y="389"/>
                    <a:pt x="316" y="1092"/>
                    <a:pt x="786" y="1092"/>
                  </a:cubicBezTo>
                  <a:cubicBezTo>
                    <a:pt x="881" y="1092"/>
                    <a:pt x="982" y="1063"/>
                    <a:pt x="1084" y="997"/>
                  </a:cubicBezTo>
                  <a:cubicBezTo>
                    <a:pt x="1568" y="691"/>
                    <a:pt x="1240" y="1"/>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8"/>
            <p:cNvSpPr/>
            <p:nvPr/>
          </p:nvSpPr>
          <p:spPr>
            <a:xfrm>
              <a:off x="497500" y="1871350"/>
              <a:ext cx="38525" cy="27275"/>
            </a:xfrm>
            <a:custGeom>
              <a:avLst/>
              <a:gdLst/>
              <a:ahLst/>
              <a:cxnLst/>
              <a:rect l="l" t="t" r="r" b="b"/>
              <a:pathLst>
                <a:path w="1541" h="1091" extrusionOk="0">
                  <a:moveTo>
                    <a:pt x="763" y="1"/>
                  </a:moveTo>
                  <a:cubicBezTo>
                    <a:pt x="680" y="1"/>
                    <a:pt x="593" y="26"/>
                    <a:pt x="507" y="83"/>
                  </a:cubicBezTo>
                  <a:cubicBezTo>
                    <a:pt x="1" y="387"/>
                    <a:pt x="295" y="1090"/>
                    <a:pt x="758" y="1090"/>
                  </a:cubicBezTo>
                  <a:cubicBezTo>
                    <a:pt x="851" y="1090"/>
                    <a:pt x="952" y="1061"/>
                    <a:pt x="1054" y="995"/>
                  </a:cubicBezTo>
                  <a:cubicBezTo>
                    <a:pt x="1540" y="714"/>
                    <a:pt x="1207"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580250" y="1932975"/>
              <a:ext cx="65075" cy="45000"/>
            </a:xfrm>
            <a:custGeom>
              <a:avLst/>
              <a:gdLst/>
              <a:ahLst/>
              <a:cxnLst/>
              <a:rect l="l" t="t" r="r" b="b"/>
              <a:pathLst>
                <a:path w="2603" h="1800" extrusionOk="0">
                  <a:moveTo>
                    <a:pt x="1305" y="0"/>
                  </a:moveTo>
                  <a:cubicBezTo>
                    <a:pt x="1157" y="0"/>
                    <a:pt x="1001" y="43"/>
                    <a:pt x="844" y="141"/>
                  </a:cubicBezTo>
                  <a:cubicBezTo>
                    <a:pt x="1" y="627"/>
                    <a:pt x="533" y="1800"/>
                    <a:pt x="1319" y="1800"/>
                  </a:cubicBezTo>
                  <a:cubicBezTo>
                    <a:pt x="1469" y="1800"/>
                    <a:pt x="1627" y="1758"/>
                    <a:pt x="1786" y="1661"/>
                  </a:cubicBezTo>
                  <a:cubicBezTo>
                    <a:pt x="2602" y="1151"/>
                    <a:pt x="2071"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628825" y="1789800"/>
              <a:ext cx="39950" cy="27200"/>
            </a:xfrm>
            <a:custGeom>
              <a:avLst/>
              <a:gdLst/>
              <a:ahLst/>
              <a:cxnLst/>
              <a:rect l="l" t="t" r="r" b="b"/>
              <a:pathLst>
                <a:path w="1598" h="1088" extrusionOk="0">
                  <a:moveTo>
                    <a:pt x="804" y="0"/>
                  </a:moveTo>
                  <a:cubicBezTo>
                    <a:pt x="711" y="0"/>
                    <a:pt x="612" y="28"/>
                    <a:pt x="512" y="93"/>
                  </a:cubicBezTo>
                  <a:cubicBezTo>
                    <a:pt x="0" y="375"/>
                    <a:pt x="329" y="1087"/>
                    <a:pt x="809" y="1087"/>
                  </a:cubicBezTo>
                  <a:cubicBezTo>
                    <a:pt x="899" y="1087"/>
                    <a:pt x="994" y="1062"/>
                    <a:pt x="1090" y="1005"/>
                  </a:cubicBezTo>
                  <a:cubicBezTo>
                    <a:pt x="1598" y="725"/>
                    <a:pt x="127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8"/>
            <p:cNvSpPr/>
            <p:nvPr/>
          </p:nvSpPr>
          <p:spPr>
            <a:xfrm>
              <a:off x="446425" y="1381950"/>
              <a:ext cx="39400" cy="27750"/>
            </a:xfrm>
            <a:custGeom>
              <a:avLst/>
              <a:gdLst/>
              <a:ahLst/>
              <a:cxnLst/>
              <a:rect l="l" t="t" r="r" b="b"/>
              <a:pathLst>
                <a:path w="1576" h="1110" extrusionOk="0">
                  <a:moveTo>
                    <a:pt x="787" y="0"/>
                  </a:moveTo>
                  <a:cubicBezTo>
                    <a:pt x="699" y="0"/>
                    <a:pt x="606" y="26"/>
                    <a:pt x="513" y="84"/>
                  </a:cubicBezTo>
                  <a:cubicBezTo>
                    <a:pt x="1" y="392"/>
                    <a:pt x="330" y="1109"/>
                    <a:pt x="810" y="1109"/>
                  </a:cubicBezTo>
                  <a:cubicBezTo>
                    <a:pt x="900" y="1109"/>
                    <a:pt x="995" y="1084"/>
                    <a:pt x="1091" y="1027"/>
                  </a:cubicBezTo>
                  <a:cubicBezTo>
                    <a:pt x="1575" y="695"/>
                    <a:pt x="1247"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grpSp>
        <p:nvGrpSpPr>
          <p:cNvPr id="1227" name="Google Shape;1227;p42"/>
          <p:cNvGrpSpPr/>
          <p:nvPr/>
        </p:nvGrpSpPr>
        <p:grpSpPr>
          <a:xfrm>
            <a:off x="3644635" y="844823"/>
            <a:ext cx="1824946" cy="1679434"/>
            <a:chOff x="637825" y="3187438"/>
            <a:chExt cx="1313100" cy="1208400"/>
          </a:xfrm>
        </p:grpSpPr>
        <p:sp>
          <p:nvSpPr>
            <p:cNvPr id="1228" name="Google Shape;1228;p42"/>
            <p:cNvSpPr/>
            <p:nvPr/>
          </p:nvSpPr>
          <p:spPr>
            <a:xfrm>
              <a:off x="637825" y="3187438"/>
              <a:ext cx="1313100" cy="1208400"/>
            </a:xfrm>
            <a:custGeom>
              <a:avLst/>
              <a:gdLst/>
              <a:ahLst/>
              <a:cxnLst/>
              <a:rect l="l" t="t" r="r" b="b"/>
              <a:pathLst>
                <a:path w="52524" h="48336" extrusionOk="0">
                  <a:moveTo>
                    <a:pt x="26642" y="0"/>
                  </a:moveTo>
                  <a:cubicBezTo>
                    <a:pt x="22079" y="0"/>
                    <a:pt x="17688" y="1298"/>
                    <a:pt x="13921" y="3600"/>
                  </a:cubicBezTo>
                  <a:cubicBezTo>
                    <a:pt x="8724" y="6853"/>
                    <a:pt x="4711" y="12050"/>
                    <a:pt x="3161" y="18464"/>
                  </a:cubicBezTo>
                  <a:cubicBezTo>
                    <a:pt x="0" y="31443"/>
                    <a:pt x="7994" y="44513"/>
                    <a:pt x="20943" y="47644"/>
                  </a:cubicBezTo>
                  <a:cubicBezTo>
                    <a:pt x="22860" y="48112"/>
                    <a:pt x="24781" y="48336"/>
                    <a:pt x="26671" y="48336"/>
                  </a:cubicBezTo>
                  <a:cubicBezTo>
                    <a:pt x="37545" y="48336"/>
                    <a:pt x="47430" y="40919"/>
                    <a:pt x="50123" y="29862"/>
                  </a:cubicBezTo>
                  <a:cubicBezTo>
                    <a:pt x="50275" y="29254"/>
                    <a:pt x="50396" y="28616"/>
                    <a:pt x="50518" y="28008"/>
                  </a:cubicBezTo>
                  <a:cubicBezTo>
                    <a:pt x="52524" y="15667"/>
                    <a:pt x="44682" y="3692"/>
                    <a:pt x="32341" y="682"/>
                  </a:cubicBezTo>
                  <a:cubicBezTo>
                    <a:pt x="30433" y="221"/>
                    <a:pt x="28523" y="0"/>
                    <a:pt x="26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811050" y="3393688"/>
              <a:ext cx="307700" cy="241550"/>
            </a:xfrm>
            <a:custGeom>
              <a:avLst/>
              <a:gdLst/>
              <a:ahLst/>
              <a:cxnLst/>
              <a:rect l="l" t="t" r="r" b="b"/>
              <a:pathLst>
                <a:path w="12308" h="9662" extrusionOk="0">
                  <a:moveTo>
                    <a:pt x="7974" y="0"/>
                  </a:moveTo>
                  <a:cubicBezTo>
                    <a:pt x="4409" y="0"/>
                    <a:pt x="0" y="4095"/>
                    <a:pt x="1029" y="7630"/>
                  </a:cubicBezTo>
                  <a:cubicBezTo>
                    <a:pt x="1744" y="9070"/>
                    <a:pt x="2985" y="9661"/>
                    <a:pt x="4372" y="9661"/>
                  </a:cubicBezTo>
                  <a:cubicBezTo>
                    <a:pt x="7875" y="9661"/>
                    <a:pt x="12308" y="5890"/>
                    <a:pt x="11545" y="2493"/>
                  </a:cubicBezTo>
                  <a:cubicBezTo>
                    <a:pt x="10810" y="718"/>
                    <a:pt x="9466" y="0"/>
                    <a:pt x="7974"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908950" y="3641738"/>
              <a:ext cx="187225" cy="159250"/>
            </a:xfrm>
            <a:custGeom>
              <a:avLst/>
              <a:gdLst/>
              <a:ahLst/>
              <a:cxnLst/>
              <a:rect l="l" t="t" r="r" b="b"/>
              <a:pathLst>
                <a:path w="7489" h="6370" extrusionOk="0">
                  <a:moveTo>
                    <a:pt x="3926" y="0"/>
                  </a:moveTo>
                  <a:cubicBezTo>
                    <a:pt x="1612" y="0"/>
                    <a:pt x="1" y="3920"/>
                    <a:pt x="2523" y="6006"/>
                  </a:cubicBezTo>
                  <a:cubicBezTo>
                    <a:pt x="2962" y="6258"/>
                    <a:pt x="3396" y="6369"/>
                    <a:pt x="3809" y="6369"/>
                  </a:cubicBezTo>
                  <a:cubicBezTo>
                    <a:pt x="5935" y="6369"/>
                    <a:pt x="7489" y="3407"/>
                    <a:pt x="6292" y="1447"/>
                  </a:cubicBezTo>
                  <a:cubicBezTo>
                    <a:pt x="5508" y="416"/>
                    <a:pt x="4680" y="0"/>
                    <a:pt x="3926"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1105650" y="3562863"/>
              <a:ext cx="112350" cy="116300"/>
            </a:xfrm>
            <a:custGeom>
              <a:avLst/>
              <a:gdLst/>
              <a:ahLst/>
              <a:cxnLst/>
              <a:rect l="l" t="t" r="r" b="b"/>
              <a:pathLst>
                <a:path w="4494" h="4652" extrusionOk="0">
                  <a:moveTo>
                    <a:pt x="2599" y="1"/>
                  </a:moveTo>
                  <a:cubicBezTo>
                    <a:pt x="1251" y="1"/>
                    <a:pt x="0" y="2502"/>
                    <a:pt x="1585" y="4298"/>
                  </a:cubicBezTo>
                  <a:cubicBezTo>
                    <a:pt x="1868" y="4545"/>
                    <a:pt x="2153" y="4651"/>
                    <a:pt x="2426" y="4651"/>
                  </a:cubicBezTo>
                  <a:cubicBezTo>
                    <a:pt x="3562" y="4651"/>
                    <a:pt x="4493" y="2817"/>
                    <a:pt x="4199" y="1714"/>
                  </a:cubicBezTo>
                  <a:cubicBezTo>
                    <a:pt x="3801" y="482"/>
                    <a:pt x="3190" y="1"/>
                    <a:pt x="2599"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1615400" y="3725688"/>
              <a:ext cx="261275" cy="207000"/>
            </a:xfrm>
            <a:custGeom>
              <a:avLst/>
              <a:gdLst/>
              <a:ahLst/>
              <a:cxnLst/>
              <a:rect l="l" t="t" r="r" b="b"/>
              <a:pathLst>
                <a:path w="10451" h="8280" extrusionOk="0">
                  <a:moveTo>
                    <a:pt x="5938" y="1"/>
                  </a:moveTo>
                  <a:cubicBezTo>
                    <a:pt x="2888" y="1"/>
                    <a:pt x="1" y="4899"/>
                    <a:pt x="1931" y="7481"/>
                  </a:cubicBezTo>
                  <a:cubicBezTo>
                    <a:pt x="2561" y="8039"/>
                    <a:pt x="3258" y="8279"/>
                    <a:pt x="3960" y="8279"/>
                  </a:cubicBezTo>
                  <a:cubicBezTo>
                    <a:pt x="7157" y="8279"/>
                    <a:pt x="10451" y="3300"/>
                    <a:pt x="7859" y="733"/>
                  </a:cubicBezTo>
                  <a:cubicBezTo>
                    <a:pt x="7241" y="222"/>
                    <a:pt x="6586" y="1"/>
                    <a:pt x="593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1630450" y="3536113"/>
              <a:ext cx="138875" cy="150525"/>
            </a:xfrm>
            <a:custGeom>
              <a:avLst/>
              <a:gdLst/>
              <a:ahLst/>
              <a:cxnLst/>
              <a:rect l="l" t="t" r="r" b="b"/>
              <a:pathLst>
                <a:path w="5555" h="6021" extrusionOk="0">
                  <a:moveTo>
                    <a:pt x="2903" y="0"/>
                  </a:moveTo>
                  <a:cubicBezTo>
                    <a:pt x="2569" y="0"/>
                    <a:pt x="2229" y="90"/>
                    <a:pt x="1907" y="292"/>
                  </a:cubicBezTo>
                  <a:cubicBezTo>
                    <a:pt x="1" y="1473"/>
                    <a:pt x="632" y="6020"/>
                    <a:pt x="2857" y="6020"/>
                  </a:cubicBezTo>
                  <a:cubicBezTo>
                    <a:pt x="3151" y="6020"/>
                    <a:pt x="3474" y="5941"/>
                    <a:pt x="3822" y="5763"/>
                  </a:cubicBezTo>
                  <a:cubicBezTo>
                    <a:pt x="5250" y="5094"/>
                    <a:pt x="5554" y="3240"/>
                    <a:pt x="5129" y="1872"/>
                  </a:cubicBezTo>
                  <a:cubicBezTo>
                    <a:pt x="4900" y="841"/>
                    <a:pt x="3928" y="0"/>
                    <a:pt x="2903"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1559825" y="3679113"/>
              <a:ext cx="99250" cy="94475"/>
            </a:xfrm>
            <a:custGeom>
              <a:avLst/>
              <a:gdLst/>
              <a:ahLst/>
              <a:cxnLst/>
              <a:rect l="l" t="t" r="r" b="b"/>
              <a:pathLst>
                <a:path w="3970" h="3779" extrusionOk="0">
                  <a:moveTo>
                    <a:pt x="1818" y="1"/>
                  </a:moveTo>
                  <a:cubicBezTo>
                    <a:pt x="871" y="1"/>
                    <a:pt x="1" y="786"/>
                    <a:pt x="349" y="2292"/>
                  </a:cubicBezTo>
                  <a:cubicBezTo>
                    <a:pt x="466" y="3325"/>
                    <a:pt x="1192" y="3779"/>
                    <a:pt x="1941" y="3779"/>
                  </a:cubicBezTo>
                  <a:cubicBezTo>
                    <a:pt x="2934" y="3779"/>
                    <a:pt x="3969" y="2983"/>
                    <a:pt x="3692" y="1684"/>
                  </a:cubicBezTo>
                  <a:cubicBezTo>
                    <a:pt x="3457" y="549"/>
                    <a:pt x="2610" y="1"/>
                    <a:pt x="181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1554475" y="3360938"/>
              <a:ext cx="176725" cy="147700"/>
            </a:xfrm>
            <a:custGeom>
              <a:avLst/>
              <a:gdLst/>
              <a:ahLst/>
              <a:cxnLst/>
              <a:rect l="l" t="t" r="r" b="b"/>
              <a:pathLst>
                <a:path w="7069" h="5908" extrusionOk="0">
                  <a:moveTo>
                    <a:pt x="3284" y="1"/>
                  </a:moveTo>
                  <a:cubicBezTo>
                    <a:pt x="1485" y="1"/>
                    <a:pt x="1" y="1929"/>
                    <a:pt x="1724" y="4533"/>
                  </a:cubicBezTo>
                  <a:cubicBezTo>
                    <a:pt x="2214" y="5504"/>
                    <a:pt x="3008" y="5908"/>
                    <a:pt x="3805" y="5908"/>
                  </a:cubicBezTo>
                  <a:cubicBezTo>
                    <a:pt x="5429" y="5908"/>
                    <a:pt x="7069" y="4231"/>
                    <a:pt x="6192" y="2253"/>
                  </a:cubicBezTo>
                  <a:cubicBezTo>
                    <a:pt x="5506" y="667"/>
                    <a:pt x="4341" y="1"/>
                    <a:pt x="3284"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1540650" y="3506663"/>
              <a:ext cx="90125" cy="89400"/>
            </a:xfrm>
            <a:custGeom>
              <a:avLst/>
              <a:gdLst/>
              <a:ahLst/>
              <a:cxnLst/>
              <a:rect l="l" t="t" r="r" b="b"/>
              <a:pathLst>
                <a:path w="3605" h="3576" extrusionOk="0">
                  <a:moveTo>
                    <a:pt x="1575" y="1"/>
                  </a:moveTo>
                  <a:cubicBezTo>
                    <a:pt x="754" y="1"/>
                    <a:pt x="1" y="616"/>
                    <a:pt x="143" y="1865"/>
                  </a:cubicBezTo>
                  <a:cubicBezTo>
                    <a:pt x="258" y="3018"/>
                    <a:pt x="1090" y="3576"/>
                    <a:pt x="1886" y="3576"/>
                  </a:cubicBezTo>
                  <a:cubicBezTo>
                    <a:pt x="2768" y="3576"/>
                    <a:pt x="3605" y="2888"/>
                    <a:pt x="3365" y="1561"/>
                  </a:cubicBezTo>
                  <a:cubicBezTo>
                    <a:pt x="3146" y="525"/>
                    <a:pt x="2332" y="1"/>
                    <a:pt x="1575"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1740850" y="3481688"/>
              <a:ext cx="75075" cy="65200"/>
            </a:xfrm>
            <a:custGeom>
              <a:avLst/>
              <a:gdLst/>
              <a:ahLst/>
              <a:cxnLst/>
              <a:rect l="l" t="t" r="r" b="b"/>
              <a:pathLst>
                <a:path w="3003" h="2608" extrusionOk="0">
                  <a:moveTo>
                    <a:pt x="1830" y="0"/>
                  </a:moveTo>
                  <a:cubicBezTo>
                    <a:pt x="975" y="0"/>
                    <a:pt x="1" y="1200"/>
                    <a:pt x="1078" y="2074"/>
                  </a:cubicBezTo>
                  <a:cubicBezTo>
                    <a:pt x="1272" y="2454"/>
                    <a:pt x="1538" y="2608"/>
                    <a:pt x="1802" y="2608"/>
                  </a:cubicBezTo>
                  <a:cubicBezTo>
                    <a:pt x="2405" y="2608"/>
                    <a:pt x="3003" y="1810"/>
                    <a:pt x="2749" y="1071"/>
                  </a:cubicBezTo>
                  <a:cubicBezTo>
                    <a:pt x="2649" y="295"/>
                    <a:pt x="2254" y="0"/>
                    <a:pt x="1830"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219975" y="3393688"/>
              <a:ext cx="136425" cy="93300"/>
            </a:xfrm>
            <a:custGeom>
              <a:avLst/>
              <a:gdLst/>
              <a:ahLst/>
              <a:cxnLst/>
              <a:rect l="l" t="t" r="r" b="b"/>
              <a:pathLst>
                <a:path w="5457" h="3732" extrusionOk="0">
                  <a:moveTo>
                    <a:pt x="3688" y="1"/>
                  </a:moveTo>
                  <a:cubicBezTo>
                    <a:pt x="3274" y="1"/>
                    <a:pt x="2848" y="168"/>
                    <a:pt x="2544" y="457"/>
                  </a:cubicBezTo>
                  <a:cubicBezTo>
                    <a:pt x="2535" y="457"/>
                    <a:pt x="2526" y="457"/>
                    <a:pt x="2517" y="457"/>
                  </a:cubicBezTo>
                  <a:cubicBezTo>
                    <a:pt x="1101" y="457"/>
                    <a:pt x="0" y="2772"/>
                    <a:pt x="1450" y="3618"/>
                  </a:cubicBezTo>
                  <a:cubicBezTo>
                    <a:pt x="1632" y="3696"/>
                    <a:pt x="1831" y="3732"/>
                    <a:pt x="2038" y="3732"/>
                  </a:cubicBezTo>
                  <a:cubicBezTo>
                    <a:pt x="3527" y="3732"/>
                    <a:pt x="5457" y="1882"/>
                    <a:pt x="4763" y="548"/>
                  </a:cubicBezTo>
                  <a:cubicBezTo>
                    <a:pt x="4505" y="168"/>
                    <a:pt x="4102" y="1"/>
                    <a:pt x="368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033250" y="4133338"/>
              <a:ext cx="166900" cy="141725"/>
            </a:xfrm>
            <a:custGeom>
              <a:avLst/>
              <a:gdLst/>
              <a:ahLst/>
              <a:cxnLst/>
              <a:rect l="l" t="t" r="r" b="b"/>
              <a:pathLst>
                <a:path w="6676" h="5669" extrusionOk="0">
                  <a:moveTo>
                    <a:pt x="2611" y="1"/>
                  </a:moveTo>
                  <a:cubicBezTo>
                    <a:pt x="1205" y="1"/>
                    <a:pt x="0" y="824"/>
                    <a:pt x="256" y="2756"/>
                  </a:cubicBezTo>
                  <a:cubicBezTo>
                    <a:pt x="516" y="4542"/>
                    <a:pt x="2441" y="5668"/>
                    <a:pt x="4066" y="5668"/>
                  </a:cubicBezTo>
                  <a:cubicBezTo>
                    <a:pt x="5484" y="5668"/>
                    <a:pt x="6675" y="4811"/>
                    <a:pt x="6335" y="2786"/>
                  </a:cubicBezTo>
                  <a:cubicBezTo>
                    <a:pt x="6076" y="1070"/>
                    <a:pt x="4213" y="1"/>
                    <a:pt x="2611"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218950" y="4217863"/>
              <a:ext cx="105050" cy="100000"/>
            </a:xfrm>
            <a:custGeom>
              <a:avLst/>
              <a:gdLst/>
              <a:ahLst/>
              <a:cxnLst/>
              <a:rect l="l" t="t" r="r" b="b"/>
              <a:pathLst>
                <a:path w="4202" h="4000" extrusionOk="0">
                  <a:moveTo>
                    <a:pt x="1856" y="1"/>
                  </a:moveTo>
                  <a:cubicBezTo>
                    <a:pt x="876" y="1"/>
                    <a:pt x="0" y="928"/>
                    <a:pt x="488" y="2293"/>
                  </a:cubicBezTo>
                  <a:cubicBezTo>
                    <a:pt x="734" y="3513"/>
                    <a:pt x="1368" y="3999"/>
                    <a:pt x="2005" y="3999"/>
                  </a:cubicBezTo>
                  <a:cubicBezTo>
                    <a:pt x="3098" y="3999"/>
                    <a:pt x="4201" y="2568"/>
                    <a:pt x="3375" y="955"/>
                  </a:cubicBezTo>
                  <a:cubicBezTo>
                    <a:pt x="2983" y="291"/>
                    <a:pt x="2403" y="1"/>
                    <a:pt x="1856"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208675" y="4143963"/>
              <a:ext cx="73400" cy="51975"/>
            </a:xfrm>
            <a:custGeom>
              <a:avLst/>
              <a:gdLst/>
              <a:ahLst/>
              <a:cxnLst/>
              <a:rect l="l" t="t" r="r" b="b"/>
              <a:pathLst>
                <a:path w="2936" h="2079" extrusionOk="0">
                  <a:moveTo>
                    <a:pt x="1649" y="0"/>
                  </a:moveTo>
                  <a:cubicBezTo>
                    <a:pt x="1570" y="0"/>
                    <a:pt x="1492" y="7"/>
                    <a:pt x="1416" y="21"/>
                  </a:cubicBezTo>
                  <a:cubicBezTo>
                    <a:pt x="1" y="675"/>
                    <a:pt x="1242" y="2079"/>
                    <a:pt x="2162" y="2079"/>
                  </a:cubicBezTo>
                  <a:cubicBezTo>
                    <a:pt x="2566" y="2079"/>
                    <a:pt x="2908" y="1808"/>
                    <a:pt x="2935" y="1085"/>
                  </a:cubicBezTo>
                  <a:cubicBezTo>
                    <a:pt x="2935" y="411"/>
                    <a:pt x="2267" y="0"/>
                    <a:pt x="1649"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639629" y="3276527"/>
              <a:ext cx="1262950" cy="1118400"/>
            </a:xfrm>
            <a:custGeom>
              <a:avLst/>
              <a:gdLst/>
              <a:ahLst/>
              <a:cxnLst/>
              <a:rect l="l" t="t" r="r" b="b"/>
              <a:pathLst>
                <a:path w="50518" h="44736" extrusionOk="0">
                  <a:moveTo>
                    <a:pt x="13921" y="0"/>
                  </a:moveTo>
                  <a:lnTo>
                    <a:pt x="13921" y="0"/>
                  </a:lnTo>
                  <a:cubicBezTo>
                    <a:pt x="8724" y="3253"/>
                    <a:pt x="4711" y="8450"/>
                    <a:pt x="3161" y="14864"/>
                  </a:cubicBezTo>
                  <a:cubicBezTo>
                    <a:pt x="0" y="27843"/>
                    <a:pt x="7994" y="40913"/>
                    <a:pt x="20943" y="44044"/>
                  </a:cubicBezTo>
                  <a:cubicBezTo>
                    <a:pt x="22860" y="44512"/>
                    <a:pt x="24781" y="44736"/>
                    <a:pt x="26671" y="44736"/>
                  </a:cubicBezTo>
                  <a:cubicBezTo>
                    <a:pt x="37545" y="44736"/>
                    <a:pt x="47430" y="37319"/>
                    <a:pt x="50123" y="26262"/>
                  </a:cubicBezTo>
                  <a:cubicBezTo>
                    <a:pt x="50275" y="25654"/>
                    <a:pt x="50396" y="25016"/>
                    <a:pt x="50518" y="24408"/>
                  </a:cubicBezTo>
                  <a:lnTo>
                    <a:pt x="50518" y="24408"/>
                  </a:lnTo>
                  <a:cubicBezTo>
                    <a:pt x="46141" y="28481"/>
                    <a:pt x="40548" y="31338"/>
                    <a:pt x="34560" y="31977"/>
                  </a:cubicBezTo>
                  <a:cubicBezTo>
                    <a:pt x="33663" y="32074"/>
                    <a:pt x="32757" y="32124"/>
                    <a:pt x="31851" y="32124"/>
                  </a:cubicBezTo>
                  <a:cubicBezTo>
                    <a:pt x="25699" y="32124"/>
                    <a:pt x="19546" y="29821"/>
                    <a:pt x="16049" y="24469"/>
                  </a:cubicBezTo>
                  <a:cubicBezTo>
                    <a:pt x="12128" y="18572"/>
                    <a:pt x="11611" y="10639"/>
                    <a:pt x="12918" y="3800"/>
                  </a:cubicBezTo>
                  <a:cubicBezTo>
                    <a:pt x="13161" y="2523"/>
                    <a:pt x="13496" y="1277"/>
                    <a:pt x="13921"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2"/>
          <p:cNvSpPr txBox="1">
            <a:spLocks noGrp="1"/>
          </p:cNvSpPr>
          <p:nvPr>
            <p:ph type="title"/>
          </p:nvPr>
        </p:nvSpPr>
        <p:spPr>
          <a:xfrm>
            <a:off x="1710805" y="2527278"/>
            <a:ext cx="5692606"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PLANTEAMIENTO</a:t>
            </a:r>
            <a:endParaRPr dirty="0"/>
          </a:p>
        </p:txBody>
      </p:sp>
      <p:grpSp>
        <p:nvGrpSpPr>
          <p:cNvPr id="1246" name="Google Shape;1246;p42"/>
          <p:cNvGrpSpPr/>
          <p:nvPr/>
        </p:nvGrpSpPr>
        <p:grpSpPr>
          <a:xfrm>
            <a:off x="7926575" y="1508700"/>
            <a:ext cx="737525" cy="876525"/>
            <a:chOff x="-69325" y="-769300"/>
            <a:chExt cx="737525" cy="876525"/>
          </a:xfrm>
        </p:grpSpPr>
        <p:sp>
          <p:nvSpPr>
            <p:cNvPr id="1247" name="Google Shape;1247;p42"/>
            <p:cNvSpPr/>
            <p:nvPr/>
          </p:nvSpPr>
          <p:spPr>
            <a:xfrm>
              <a:off x="-69325" y="47575"/>
              <a:ext cx="84325" cy="59650"/>
            </a:xfrm>
            <a:custGeom>
              <a:avLst/>
              <a:gdLst/>
              <a:ahLst/>
              <a:cxnLst/>
              <a:rect l="l" t="t" r="r" b="b"/>
              <a:pathLst>
                <a:path w="3373" h="2386" extrusionOk="0">
                  <a:moveTo>
                    <a:pt x="1649" y="1"/>
                  </a:moveTo>
                  <a:cubicBezTo>
                    <a:pt x="449" y="1"/>
                    <a:pt x="1" y="1905"/>
                    <a:pt x="1293" y="2318"/>
                  </a:cubicBezTo>
                  <a:cubicBezTo>
                    <a:pt x="1432" y="2364"/>
                    <a:pt x="1565" y="2385"/>
                    <a:pt x="1690" y="2385"/>
                  </a:cubicBezTo>
                  <a:cubicBezTo>
                    <a:pt x="2877" y="2385"/>
                    <a:pt x="3372" y="481"/>
                    <a:pt x="2053" y="68"/>
                  </a:cubicBezTo>
                  <a:cubicBezTo>
                    <a:pt x="1911" y="22"/>
                    <a:pt x="1776" y="1"/>
                    <a:pt x="1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178525" y="-462300"/>
              <a:ext cx="51500" cy="36050"/>
            </a:xfrm>
            <a:custGeom>
              <a:avLst/>
              <a:gdLst/>
              <a:ahLst/>
              <a:cxnLst/>
              <a:rect l="l" t="t" r="r" b="b"/>
              <a:pathLst>
                <a:path w="2060" h="1442" extrusionOk="0">
                  <a:moveTo>
                    <a:pt x="1026" y="1"/>
                  </a:moveTo>
                  <a:cubicBezTo>
                    <a:pt x="304" y="1"/>
                    <a:pt x="1" y="1129"/>
                    <a:pt x="802" y="1405"/>
                  </a:cubicBezTo>
                  <a:cubicBezTo>
                    <a:pt x="881" y="1430"/>
                    <a:pt x="957" y="1441"/>
                    <a:pt x="1029" y="1441"/>
                  </a:cubicBezTo>
                  <a:cubicBezTo>
                    <a:pt x="1754" y="1441"/>
                    <a:pt x="2060" y="286"/>
                    <a:pt x="1257" y="38"/>
                  </a:cubicBezTo>
                  <a:cubicBezTo>
                    <a:pt x="1177" y="12"/>
                    <a:pt x="1099"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24400" y="-501025"/>
              <a:ext cx="50650" cy="36200"/>
            </a:xfrm>
            <a:custGeom>
              <a:avLst/>
              <a:gdLst/>
              <a:ahLst/>
              <a:cxnLst/>
              <a:rect l="l" t="t" r="r" b="b"/>
              <a:pathLst>
                <a:path w="2026" h="1448" extrusionOk="0">
                  <a:moveTo>
                    <a:pt x="1032" y="0"/>
                  </a:moveTo>
                  <a:cubicBezTo>
                    <a:pt x="306" y="0"/>
                    <a:pt x="1" y="1155"/>
                    <a:pt x="803" y="1404"/>
                  </a:cubicBezTo>
                  <a:cubicBezTo>
                    <a:pt x="887" y="1434"/>
                    <a:pt x="967" y="1448"/>
                    <a:pt x="1043" y="1448"/>
                  </a:cubicBezTo>
                  <a:cubicBezTo>
                    <a:pt x="1731" y="1448"/>
                    <a:pt x="2026" y="310"/>
                    <a:pt x="1259" y="36"/>
                  </a:cubicBezTo>
                  <a:cubicBezTo>
                    <a:pt x="1179" y="12"/>
                    <a:pt x="1103" y="0"/>
                    <a:pt x="1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411325" y="-567025"/>
              <a:ext cx="256875" cy="246550"/>
            </a:xfrm>
            <a:custGeom>
              <a:avLst/>
              <a:gdLst/>
              <a:ahLst/>
              <a:cxnLst/>
              <a:rect l="l" t="t" r="r" b="b"/>
              <a:pathLst>
                <a:path w="10275" h="9862" extrusionOk="0">
                  <a:moveTo>
                    <a:pt x="7387" y="0"/>
                  </a:moveTo>
                  <a:cubicBezTo>
                    <a:pt x="7296" y="0"/>
                    <a:pt x="7201" y="29"/>
                    <a:pt x="7113" y="93"/>
                  </a:cubicBezTo>
                  <a:lnTo>
                    <a:pt x="4864" y="1552"/>
                  </a:lnTo>
                  <a:cubicBezTo>
                    <a:pt x="4787" y="1610"/>
                    <a:pt x="4697" y="1631"/>
                    <a:pt x="4603" y="1631"/>
                  </a:cubicBezTo>
                  <a:cubicBezTo>
                    <a:pt x="4549" y="1631"/>
                    <a:pt x="4494" y="1624"/>
                    <a:pt x="4438" y="1613"/>
                  </a:cubicBezTo>
                  <a:lnTo>
                    <a:pt x="1946" y="609"/>
                  </a:lnTo>
                  <a:cubicBezTo>
                    <a:pt x="1879" y="584"/>
                    <a:pt x="1813" y="572"/>
                    <a:pt x="1750" y="572"/>
                  </a:cubicBezTo>
                  <a:cubicBezTo>
                    <a:pt x="1441" y="572"/>
                    <a:pt x="1206" y="859"/>
                    <a:pt x="1307" y="1187"/>
                  </a:cubicBezTo>
                  <a:lnTo>
                    <a:pt x="2006" y="3771"/>
                  </a:lnTo>
                  <a:cubicBezTo>
                    <a:pt x="2067" y="3923"/>
                    <a:pt x="2067" y="4075"/>
                    <a:pt x="1946" y="4196"/>
                  </a:cubicBezTo>
                  <a:lnTo>
                    <a:pt x="243" y="6263"/>
                  </a:lnTo>
                  <a:cubicBezTo>
                    <a:pt x="0" y="6567"/>
                    <a:pt x="183" y="7023"/>
                    <a:pt x="578" y="7023"/>
                  </a:cubicBezTo>
                  <a:lnTo>
                    <a:pt x="3283" y="7145"/>
                  </a:lnTo>
                  <a:cubicBezTo>
                    <a:pt x="3435" y="7145"/>
                    <a:pt x="3587" y="7266"/>
                    <a:pt x="3648" y="7388"/>
                  </a:cubicBezTo>
                  <a:lnTo>
                    <a:pt x="5107" y="9667"/>
                  </a:lnTo>
                  <a:cubicBezTo>
                    <a:pt x="5186" y="9799"/>
                    <a:pt x="5321" y="9862"/>
                    <a:pt x="5462" y="9862"/>
                  </a:cubicBezTo>
                  <a:cubicBezTo>
                    <a:pt x="5647" y="9862"/>
                    <a:pt x="5841" y="9753"/>
                    <a:pt x="5927" y="9546"/>
                  </a:cubicBezTo>
                  <a:lnTo>
                    <a:pt x="6839" y="7023"/>
                  </a:lnTo>
                  <a:cubicBezTo>
                    <a:pt x="6931" y="6871"/>
                    <a:pt x="7022" y="6780"/>
                    <a:pt x="7174" y="6719"/>
                  </a:cubicBezTo>
                  <a:lnTo>
                    <a:pt x="9757" y="6081"/>
                  </a:lnTo>
                  <a:cubicBezTo>
                    <a:pt x="10152" y="5959"/>
                    <a:pt x="10274" y="5473"/>
                    <a:pt x="9970" y="5260"/>
                  </a:cubicBezTo>
                  <a:lnTo>
                    <a:pt x="7873" y="3588"/>
                  </a:lnTo>
                  <a:cubicBezTo>
                    <a:pt x="7721" y="3467"/>
                    <a:pt x="7690" y="3315"/>
                    <a:pt x="7690" y="3163"/>
                  </a:cubicBezTo>
                  <a:lnTo>
                    <a:pt x="7842" y="488"/>
                  </a:lnTo>
                  <a:cubicBezTo>
                    <a:pt x="7865" y="219"/>
                    <a:pt x="7640" y="0"/>
                    <a:pt x="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183025" y="-262700"/>
              <a:ext cx="133325" cy="132325"/>
            </a:xfrm>
            <a:custGeom>
              <a:avLst/>
              <a:gdLst/>
              <a:ahLst/>
              <a:cxnLst/>
              <a:rect l="l" t="t" r="r" b="b"/>
              <a:pathLst>
                <a:path w="5333" h="5293" extrusionOk="0">
                  <a:moveTo>
                    <a:pt x="3205" y="0"/>
                  </a:moveTo>
                  <a:cubicBezTo>
                    <a:pt x="3086" y="0"/>
                    <a:pt x="2966" y="44"/>
                    <a:pt x="2871" y="139"/>
                  </a:cubicBezTo>
                  <a:lnTo>
                    <a:pt x="2141" y="868"/>
                  </a:lnTo>
                  <a:cubicBezTo>
                    <a:pt x="2041" y="969"/>
                    <a:pt x="1919" y="1028"/>
                    <a:pt x="1794" y="1028"/>
                  </a:cubicBezTo>
                  <a:cubicBezTo>
                    <a:pt x="1768" y="1028"/>
                    <a:pt x="1742" y="1025"/>
                    <a:pt x="1716" y="1020"/>
                  </a:cubicBezTo>
                  <a:lnTo>
                    <a:pt x="682" y="838"/>
                  </a:lnTo>
                  <a:cubicBezTo>
                    <a:pt x="648" y="829"/>
                    <a:pt x="615" y="825"/>
                    <a:pt x="582" y="825"/>
                  </a:cubicBezTo>
                  <a:cubicBezTo>
                    <a:pt x="265" y="825"/>
                    <a:pt x="31" y="1203"/>
                    <a:pt x="196" y="1507"/>
                  </a:cubicBezTo>
                  <a:lnTo>
                    <a:pt x="652" y="2418"/>
                  </a:lnTo>
                  <a:cubicBezTo>
                    <a:pt x="743" y="2540"/>
                    <a:pt x="743" y="2692"/>
                    <a:pt x="652" y="2844"/>
                  </a:cubicBezTo>
                  <a:lnTo>
                    <a:pt x="166" y="3756"/>
                  </a:lnTo>
                  <a:cubicBezTo>
                    <a:pt x="0" y="4059"/>
                    <a:pt x="235" y="4437"/>
                    <a:pt x="552" y="4437"/>
                  </a:cubicBezTo>
                  <a:cubicBezTo>
                    <a:pt x="584" y="4437"/>
                    <a:pt x="618" y="4433"/>
                    <a:pt x="652" y="4425"/>
                  </a:cubicBezTo>
                  <a:lnTo>
                    <a:pt x="1685" y="4273"/>
                  </a:lnTo>
                  <a:cubicBezTo>
                    <a:pt x="1837" y="4273"/>
                    <a:pt x="1989" y="4333"/>
                    <a:pt x="2111" y="4425"/>
                  </a:cubicBezTo>
                  <a:lnTo>
                    <a:pt x="2840" y="5154"/>
                  </a:lnTo>
                  <a:cubicBezTo>
                    <a:pt x="2925" y="5249"/>
                    <a:pt x="3042" y="5293"/>
                    <a:pt x="3161" y="5293"/>
                  </a:cubicBezTo>
                  <a:cubicBezTo>
                    <a:pt x="3384" y="5293"/>
                    <a:pt x="3611" y="5138"/>
                    <a:pt x="3631" y="4880"/>
                  </a:cubicBezTo>
                  <a:lnTo>
                    <a:pt x="3813" y="3877"/>
                  </a:lnTo>
                  <a:cubicBezTo>
                    <a:pt x="3843" y="3725"/>
                    <a:pt x="3935" y="3604"/>
                    <a:pt x="4087" y="3513"/>
                  </a:cubicBezTo>
                  <a:lnTo>
                    <a:pt x="4998" y="3057"/>
                  </a:lnTo>
                  <a:cubicBezTo>
                    <a:pt x="5333" y="2905"/>
                    <a:pt x="5333" y="2388"/>
                    <a:pt x="4998" y="2236"/>
                  </a:cubicBezTo>
                  <a:lnTo>
                    <a:pt x="4087" y="1780"/>
                  </a:lnTo>
                  <a:cubicBezTo>
                    <a:pt x="3935" y="1689"/>
                    <a:pt x="3843" y="1598"/>
                    <a:pt x="3813" y="1446"/>
                  </a:cubicBezTo>
                  <a:lnTo>
                    <a:pt x="3661" y="412"/>
                  </a:lnTo>
                  <a:cubicBezTo>
                    <a:pt x="3641" y="154"/>
                    <a:pt x="3427" y="0"/>
                    <a:pt x="3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217225" y="-769300"/>
              <a:ext cx="84175" cy="59650"/>
            </a:xfrm>
            <a:custGeom>
              <a:avLst/>
              <a:gdLst/>
              <a:ahLst/>
              <a:cxnLst/>
              <a:rect l="l" t="t" r="r" b="b"/>
              <a:pathLst>
                <a:path w="3367" h="2386" extrusionOk="0">
                  <a:moveTo>
                    <a:pt x="1631" y="0"/>
                  </a:moveTo>
                  <a:cubicBezTo>
                    <a:pt x="472" y="0"/>
                    <a:pt x="1" y="1905"/>
                    <a:pt x="1320" y="2317"/>
                  </a:cubicBezTo>
                  <a:cubicBezTo>
                    <a:pt x="1457" y="2364"/>
                    <a:pt x="1587" y="2385"/>
                    <a:pt x="1710" y="2385"/>
                  </a:cubicBezTo>
                  <a:cubicBezTo>
                    <a:pt x="2874" y="2385"/>
                    <a:pt x="3367" y="481"/>
                    <a:pt x="2020" y="68"/>
                  </a:cubicBezTo>
                  <a:cubicBezTo>
                    <a:pt x="1883" y="22"/>
                    <a:pt x="1753" y="0"/>
                    <a:pt x="1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42"/>
          <p:cNvGrpSpPr/>
          <p:nvPr/>
        </p:nvGrpSpPr>
        <p:grpSpPr>
          <a:xfrm>
            <a:off x="357775" y="2019325"/>
            <a:ext cx="598700" cy="715300"/>
            <a:chOff x="349925" y="1262675"/>
            <a:chExt cx="598700" cy="715300"/>
          </a:xfrm>
        </p:grpSpPr>
        <p:sp>
          <p:nvSpPr>
            <p:cNvPr id="1254" name="Google Shape;1254;p42"/>
            <p:cNvSpPr/>
            <p:nvPr/>
          </p:nvSpPr>
          <p:spPr>
            <a:xfrm>
              <a:off x="349925" y="1512325"/>
              <a:ext cx="38600" cy="27300"/>
            </a:xfrm>
            <a:custGeom>
              <a:avLst/>
              <a:gdLst/>
              <a:ahLst/>
              <a:cxnLst/>
              <a:rect l="l" t="t" r="r" b="b"/>
              <a:pathLst>
                <a:path w="1544" h="1092" extrusionOk="0">
                  <a:moveTo>
                    <a:pt x="802" y="0"/>
                  </a:moveTo>
                  <a:cubicBezTo>
                    <a:pt x="710" y="0"/>
                    <a:pt x="612" y="30"/>
                    <a:pt x="513" y="98"/>
                  </a:cubicBezTo>
                  <a:cubicBezTo>
                    <a:pt x="1" y="379"/>
                    <a:pt x="330" y="1092"/>
                    <a:pt x="809" y="1092"/>
                  </a:cubicBezTo>
                  <a:cubicBezTo>
                    <a:pt x="899" y="1092"/>
                    <a:pt x="995" y="1067"/>
                    <a:pt x="1090" y="1009"/>
                  </a:cubicBezTo>
                  <a:cubicBezTo>
                    <a:pt x="1544" y="682"/>
                    <a:pt x="1246"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603575" y="1262675"/>
              <a:ext cx="38700" cy="27225"/>
            </a:xfrm>
            <a:custGeom>
              <a:avLst/>
              <a:gdLst/>
              <a:ahLst/>
              <a:cxnLst/>
              <a:rect l="l" t="t" r="r" b="b"/>
              <a:pathLst>
                <a:path w="1548" h="1089" extrusionOk="0">
                  <a:moveTo>
                    <a:pt x="739" y="1"/>
                  </a:moveTo>
                  <a:cubicBezTo>
                    <a:pt x="649" y="1"/>
                    <a:pt x="554" y="26"/>
                    <a:pt x="458" y="83"/>
                  </a:cubicBezTo>
                  <a:cubicBezTo>
                    <a:pt x="1" y="363"/>
                    <a:pt x="308" y="1088"/>
                    <a:pt x="758" y="1088"/>
                  </a:cubicBezTo>
                  <a:cubicBezTo>
                    <a:pt x="847" y="1088"/>
                    <a:pt x="941" y="1060"/>
                    <a:pt x="1036" y="995"/>
                  </a:cubicBezTo>
                  <a:cubicBezTo>
                    <a:pt x="1548" y="714"/>
                    <a:pt x="1219"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717600" y="1310875"/>
              <a:ext cx="231025" cy="224225"/>
            </a:xfrm>
            <a:custGeom>
              <a:avLst/>
              <a:gdLst/>
              <a:ahLst/>
              <a:cxnLst/>
              <a:rect l="l" t="t" r="r" b="b"/>
              <a:pathLst>
                <a:path w="9241" h="8969" extrusionOk="0">
                  <a:moveTo>
                    <a:pt x="4388" y="1"/>
                  </a:moveTo>
                  <a:cubicBezTo>
                    <a:pt x="4308" y="1"/>
                    <a:pt x="4229" y="48"/>
                    <a:pt x="4195" y="131"/>
                  </a:cubicBezTo>
                  <a:lnTo>
                    <a:pt x="3162" y="2776"/>
                  </a:lnTo>
                  <a:cubicBezTo>
                    <a:pt x="3131" y="2836"/>
                    <a:pt x="3101" y="2897"/>
                    <a:pt x="3010" y="2897"/>
                  </a:cubicBezTo>
                  <a:lnTo>
                    <a:pt x="244" y="3535"/>
                  </a:lnTo>
                  <a:cubicBezTo>
                    <a:pt x="92" y="3596"/>
                    <a:pt x="1" y="3809"/>
                    <a:pt x="153" y="3931"/>
                  </a:cubicBezTo>
                  <a:lnTo>
                    <a:pt x="2372" y="5724"/>
                  </a:lnTo>
                  <a:cubicBezTo>
                    <a:pt x="2402" y="5754"/>
                    <a:pt x="2432" y="5815"/>
                    <a:pt x="2432" y="5906"/>
                  </a:cubicBezTo>
                  <a:lnTo>
                    <a:pt x="2220" y="8763"/>
                  </a:lnTo>
                  <a:cubicBezTo>
                    <a:pt x="2197" y="8900"/>
                    <a:pt x="2294" y="8969"/>
                    <a:pt x="2408" y="8969"/>
                  </a:cubicBezTo>
                  <a:cubicBezTo>
                    <a:pt x="2446" y="8969"/>
                    <a:pt x="2486" y="8961"/>
                    <a:pt x="2524" y="8946"/>
                  </a:cubicBezTo>
                  <a:lnTo>
                    <a:pt x="4925" y="7396"/>
                  </a:lnTo>
                  <a:cubicBezTo>
                    <a:pt x="4940" y="7380"/>
                    <a:pt x="4963" y="7373"/>
                    <a:pt x="4993" y="7373"/>
                  </a:cubicBezTo>
                  <a:cubicBezTo>
                    <a:pt x="5024" y="7373"/>
                    <a:pt x="5062" y="7380"/>
                    <a:pt x="5107" y="7396"/>
                  </a:cubicBezTo>
                  <a:lnTo>
                    <a:pt x="7721" y="8490"/>
                  </a:lnTo>
                  <a:cubicBezTo>
                    <a:pt x="7753" y="8509"/>
                    <a:pt x="7785" y="8517"/>
                    <a:pt x="7815" y="8517"/>
                  </a:cubicBezTo>
                  <a:cubicBezTo>
                    <a:pt x="7929" y="8517"/>
                    <a:pt x="8019" y="8397"/>
                    <a:pt x="7995" y="8277"/>
                  </a:cubicBezTo>
                  <a:lnTo>
                    <a:pt x="7265" y="5542"/>
                  </a:lnTo>
                  <a:cubicBezTo>
                    <a:pt x="7235" y="5450"/>
                    <a:pt x="7265" y="5390"/>
                    <a:pt x="7296" y="5329"/>
                  </a:cubicBezTo>
                  <a:lnTo>
                    <a:pt x="9150" y="3171"/>
                  </a:lnTo>
                  <a:cubicBezTo>
                    <a:pt x="9241" y="3019"/>
                    <a:pt x="9150" y="2836"/>
                    <a:pt x="9059" y="2806"/>
                  </a:cubicBezTo>
                  <a:lnTo>
                    <a:pt x="6201" y="2654"/>
                  </a:lnTo>
                  <a:cubicBezTo>
                    <a:pt x="6171" y="2593"/>
                    <a:pt x="6080" y="2593"/>
                    <a:pt x="6049" y="2532"/>
                  </a:cubicBezTo>
                  <a:lnTo>
                    <a:pt x="4560" y="101"/>
                  </a:lnTo>
                  <a:cubicBezTo>
                    <a:pt x="4519" y="32"/>
                    <a:pt x="4453" y="1"/>
                    <a:pt x="4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427600" y="1293800"/>
              <a:ext cx="39225" cy="27300"/>
            </a:xfrm>
            <a:custGeom>
              <a:avLst/>
              <a:gdLst/>
              <a:ahLst/>
              <a:cxnLst/>
              <a:rect l="l" t="t" r="r" b="b"/>
              <a:pathLst>
                <a:path w="1569" h="1092" extrusionOk="0">
                  <a:moveTo>
                    <a:pt x="781" y="0"/>
                  </a:moveTo>
                  <a:cubicBezTo>
                    <a:pt x="693" y="0"/>
                    <a:pt x="600" y="26"/>
                    <a:pt x="506" y="85"/>
                  </a:cubicBezTo>
                  <a:cubicBezTo>
                    <a:pt x="0" y="388"/>
                    <a:pt x="315" y="1091"/>
                    <a:pt x="786" y="1091"/>
                  </a:cubicBezTo>
                  <a:cubicBezTo>
                    <a:pt x="880" y="1091"/>
                    <a:pt x="982" y="1063"/>
                    <a:pt x="1084" y="996"/>
                  </a:cubicBezTo>
                  <a:cubicBezTo>
                    <a:pt x="1568" y="691"/>
                    <a:pt x="124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483825" y="1548350"/>
              <a:ext cx="39225" cy="27300"/>
            </a:xfrm>
            <a:custGeom>
              <a:avLst/>
              <a:gdLst/>
              <a:ahLst/>
              <a:cxnLst/>
              <a:rect l="l" t="t" r="r" b="b"/>
              <a:pathLst>
                <a:path w="1569" h="1092" extrusionOk="0">
                  <a:moveTo>
                    <a:pt x="781" y="1"/>
                  </a:moveTo>
                  <a:cubicBezTo>
                    <a:pt x="693" y="1"/>
                    <a:pt x="600" y="26"/>
                    <a:pt x="507" y="85"/>
                  </a:cubicBezTo>
                  <a:cubicBezTo>
                    <a:pt x="1" y="389"/>
                    <a:pt x="316" y="1092"/>
                    <a:pt x="786" y="1092"/>
                  </a:cubicBezTo>
                  <a:cubicBezTo>
                    <a:pt x="881" y="1092"/>
                    <a:pt x="982" y="1063"/>
                    <a:pt x="1084" y="997"/>
                  </a:cubicBezTo>
                  <a:cubicBezTo>
                    <a:pt x="1568" y="691"/>
                    <a:pt x="1240" y="1"/>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497500" y="1871350"/>
              <a:ext cx="38525" cy="27275"/>
            </a:xfrm>
            <a:custGeom>
              <a:avLst/>
              <a:gdLst/>
              <a:ahLst/>
              <a:cxnLst/>
              <a:rect l="l" t="t" r="r" b="b"/>
              <a:pathLst>
                <a:path w="1541" h="1091" extrusionOk="0">
                  <a:moveTo>
                    <a:pt x="763" y="1"/>
                  </a:moveTo>
                  <a:cubicBezTo>
                    <a:pt x="680" y="1"/>
                    <a:pt x="593" y="26"/>
                    <a:pt x="507" y="83"/>
                  </a:cubicBezTo>
                  <a:cubicBezTo>
                    <a:pt x="1" y="387"/>
                    <a:pt x="295" y="1090"/>
                    <a:pt x="758" y="1090"/>
                  </a:cubicBezTo>
                  <a:cubicBezTo>
                    <a:pt x="851" y="1090"/>
                    <a:pt x="952" y="1061"/>
                    <a:pt x="1054" y="995"/>
                  </a:cubicBezTo>
                  <a:cubicBezTo>
                    <a:pt x="1540" y="714"/>
                    <a:pt x="1207"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580250" y="1932975"/>
              <a:ext cx="65075" cy="45000"/>
            </a:xfrm>
            <a:custGeom>
              <a:avLst/>
              <a:gdLst/>
              <a:ahLst/>
              <a:cxnLst/>
              <a:rect l="l" t="t" r="r" b="b"/>
              <a:pathLst>
                <a:path w="2603" h="1800" extrusionOk="0">
                  <a:moveTo>
                    <a:pt x="1305" y="0"/>
                  </a:moveTo>
                  <a:cubicBezTo>
                    <a:pt x="1157" y="0"/>
                    <a:pt x="1001" y="43"/>
                    <a:pt x="844" y="141"/>
                  </a:cubicBezTo>
                  <a:cubicBezTo>
                    <a:pt x="1" y="627"/>
                    <a:pt x="533" y="1800"/>
                    <a:pt x="1319" y="1800"/>
                  </a:cubicBezTo>
                  <a:cubicBezTo>
                    <a:pt x="1469" y="1800"/>
                    <a:pt x="1627" y="1758"/>
                    <a:pt x="1786" y="1661"/>
                  </a:cubicBezTo>
                  <a:cubicBezTo>
                    <a:pt x="2602" y="1151"/>
                    <a:pt x="2071"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628825" y="1789800"/>
              <a:ext cx="39950" cy="27200"/>
            </a:xfrm>
            <a:custGeom>
              <a:avLst/>
              <a:gdLst/>
              <a:ahLst/>
              <a:cxnLst/>
              <a:rect l="l" t="t" r="r" b="b"/>
              <a:pathLst>
                <a:path w="1598" h="1088" extrusionOk="0">
                  <a:moveTo>
                    <a:pt x="804" y="0"/>
                  </a:moveTo>
                  <a:cubicBezTo>
                    <a:pt x="711" y="0"/>
                    <a:pt x="612" y="28"/>
                    <a:pt x="512" y="93"/>
                  </a:cubicBezTo>
                  <a:cubicBezTo>
                    <a:pt x="0" y="375"/>
                    <a:pt x="329" y="1087"/>
                    <a:pt x="809" y="1087"/>
                  </a:cubicBezTo>
                  <a:cubicBezTo>
                    <a:pt x="899" y="1087"/>
                    <a:pt x="994" y="1062"/>
                    <a:pt x="1090" y="1005"/>
                  </a:cubicBezTo>
                  <a:cubicBezTo>
                    <a:pt x="1598" y="725"/>
                    <a:pt x="127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446425" y="1381950"/>
              <a:ext cx="39400" cy="27750"/>
            </a:xfrm>
            <a:custGeom>
              <a:avLst/>
              <a:gdLst/>
              <a:ahLst/>
              <a:cxnLst/>
              <a:rect l="l" t="t" r="r" b="b"/>
              <a:pathLst>
                <a:path w="1576" h="1110" extrusionOk="0">
                  <a:moveTo>
                    <a:pt x="787" y="0"/>
                  </a:moveTo>
                  <a:cubicBezTo>
                    <a:pt x="699" y="0"/>
                    <a:pt x="606" y="26"/>
                    <a:pt x="513" y="84"/>
                  </a:cubicBezTo>
                  <a:cubicBezTo>
                    <a:pt x="1" y="392"/>
                    <a:pt x="330" y="1109"/>
                    <a:pt x="810" y="1109"/>
                  </a:cubicBezTo>
                  <a:cubicBezTo>
                    <a:pt x="900" y="1109"/>
                    <a:pt x="995" y="1084"/>
                    <a:pt x="1091" y="1027"/>
                  </a:cubicBezTo>
                  <a:cubicBezTo>
                    <a:pt x="1575" y="695"/>
                    <a:pt x="1247"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42"/>
          <p:cNvGrpSpPr/>
          <p:nvPr/>
        </p:nvGrpSpPr>
        <p:grpSpPr>
          <a:xfrm>
            <a:off x="1132475" y="432050"/>
            <a:ext cx="720400" cy="991050"/>
            <a:chOff x="8312450" y="3805300"/>
            <a:chExt cx="720400" cy="991050"/>
          </a:xfrm>
        </p:grpSpPr>
        <p:sp>
          <p:nvSpPr>
            <p:cNvPr id="1264" name="Google Shape;1264;p42"/>
            <p:cNvSpPr/>
            <p:nvPr/>
          </p:nvSpPr>
          <p:spPr>
            <a:xfrm>
              <a:off x="8785875" y="3805300"/>
              <a:ext cx="246975" cy="226600"/>
            </a:xfrm>
            <a:custGeom>
              <a:avLst/>
              <a:gdLst/>
              <a:ahLst/>
              <a:cxnLst/>
              <a:rect l="l" t="t" r="r" b="b"/>
              <a:pathLst>
                <a:path w="9879" h="9064" extrusionOk="0">
                  <a:moveTo>
                    <a:pt x="7314" y="1"/>
                  </a:moveTo>
                  <a:cubicBezTo>
                    <a:pt x="7207" y="1"/>
                    <a:pt x="7097" y="24"/>
                    <a:pt x="6991" y="74"/>
                  </a:cubicBezTo>
                  <a:lnTo>
                    <a:pt x="5167" y="1077"/>
                  </a:lnTo>
                  <a:cubicBezTo>
                    <a:pt x="5076" y="1138"/>
                    <a:pt x="4962" y="1168"/>
                    <a:pt x="4848" y="1168"/>
                  </a:cubicBezTo>
                  <a:cubicBezTo>
                    <a:pt x="4734" y="1168"/>
                    <a:pt x="4620" y="1138"/>
                    <a:pt x="4529" y="1077"/>
                  </a:cubicBezTo>
                  <a:lnTo>
                    <a:pt x="2705" y="134"/>
                  </a:lnTo>
                  <a:cubicBezTo>
                    <a:pt x="2593" y="78"/>
                    <a:pt x="2478" y="53"/>
                    <a:pt x="2368" y="53"/>
                  </a:cubicBezTo>
                  <a:cubicBezTo>
                    <a:pt x="1940" y="53"/>
                    <a:pt x="1575" y="435"/>
                    <a:pt x="1672" y="894"/>
                  </a:cubicBezTo>
                  <a:lnTo>
                    <a:pt x="2037" y="2931"/>
                  </a:lnTo>
                  <a:cubicBezTo>
                    <a:pt x="2097" y="3174"/>
                    <a:pt x="2006" y="3387"/>
                    <a:pt x="1854" y="3539"/>
                  </a:cubicBezTo>
                  <a:lnTo>
                    <a:pt x="365" y="4998"/>
                  </a:lnTo>
                  <a:cubicBezTo>
                    <a:pt x="0" y="5363"/>
                    <a:pt x="213" y="6092"/>
                    <a:pt x="790" y="6153"/>
                  </a:cubicBezTo>
                  <a:lnTo>
                    <a:pt x="2857" y="6426"/>
                  </a:lnTo>
                  <a:cubicBezTo>
                    <a:pt x="3070" y="6457"/>
                    <a:pt x="3252" y="6609"/>
                    <a:pt x="3374" y="6821"/>
                  </a:cubicBezTo>
                  <a:lnTo>
                    <a:pt x="4316" y="8676"/>
                  </a:lnTo>
                  <a:cubicBezTo>
                    <a:pt x="4453" y="8934"/>
                    <a:pt x="4704" y="9063"/>
                    <a:pt x="4955" y="9063"/>
                  </a:cubicBezTo>
                  <a:cubicBezTo>
                    <a:pt x="5205" y="9063"/>
                    <a:pt x="5456" y="8934"/>
                    <a:pt x="5593" y="8676"/>
                  </a:cubicBezTo>
                  <a:lnTo>
                    <a:pt x="6505" y="6821"/>
                  </a:lnTo>
                  <a:cubicBezTo>
                    <a:pt x="6596" y="6609"/>
                    <a:pt x="6809" y="6457"/>
                    <a:pt x="7022" y="6426"/>
                  </a:cubicBezTo>
                  <a:lnTo>
                    <a:pt x="9088" y="6122"/>
                  </a:lnTo>
                  <a:cubicBezTo>
                    <a:pt x="9636" y="6001"/>
                    <a:pt x="9879" y="5332"/>
                    <a:pt x="9453" y="4907"/>
                  </a:cubicBezTo>
                  <a:lnTo>
                    <a:pt x="7903" y="3478"/>
                  </a:lnTo>
                  <a:cubicBezTo>
                    <a:pt x="7721" y="3326"/>
                    <a:pt x="7629" y="3083"/>
                    <a:pt x="7660" y="2870"/>
                  </a:cubicBezTo>
                  <a:lnTo>
                    <a:pt x="8025" y="803"/>
                  </a:lnTo>
                  <a:cubicBezTo>
                    <a:pt x="8097" y="344"/>
                    <a:pt x="7728" y="1"/>
                    <a:pt x="7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8668075" y="4616750"/>
              <a:ext cx="193800" cy="179600"/>
            </a:xfrm>
            <a:custGeom>
              <a:avLst/>
              <a:gdLst/>
              <a:ahLst/>
              <a:cxnLst/>
              <a:rect l="l" t="t" r="r" b="b"/>
              <a:pathLst>
                <a:path w="7752" h="7184" extrusionOk="0">
                  <a:moveTo>
                    <a:pt x="5815" y="0"/>
                  </a:moveTo>
                  <a:cubicBezTo>
                    <a:pt x="5723" y="0"/>
                    <a:pt x="5627" y="24"/>
                    <a:pt x="5533" y="78"/>
                  </a:cubicBezTo>
                  <a:lnTo>
                    <a:pt x="4104" y="838"/>
                  </a:lnTo>
                  <a:cubicBezTo>
                    <a:pt x="4013" y="868"/>
                    <a:pt x="3914" y="884"/>
                    <a:pt x="3819" y="884"/>
                  </a:cubicBezTo>
                  <a:cubicBezTo>
                    <a:pt x="3724" y="884"/>
                    <a:pt x="3633" y="868"/>
                    <a:pt x="3557" y="838"/>
                  </a:cubicBezTo>
                  <a:lnTo>
                    <a:pt x="2128" y="109"/>
                  </a:lnTo>
                  <a:cubicBezTo>
                    <a:pt x="2047" y="74"/>
                    <a:pt x="1965" y="58"/>
                    <a:pt x="1886" y="58"/>
                  </a:cubicBezTo>
                  <a:cubicBezTo>
                    <a:pt x="1549" y="58"/>
                    <a:pt x="1264" y="347"/>
                    <a:pt x="1338" y="716"/>
                  </a:cubicBezTo>
                  <a:lnTo>
                    <a:pt x="1642" y="2297"/>
                  </a:lnTo>
                  <a:cubicBezTo>
                    <a:pt x="1673" y="2510"/>
                    <a:pt x="1581" y="2692"/>
                    <a:pt x="1490" y="2814"/>
                  </a:cubicBezTo>
                  <a:lnTo>
                    <a:pt x="335" y="3938"/>
                  </a:lnTo>
                  <a:cubicBezTo>
                    <a:pt x="1" y="4273"/>
                    <a:pt x="183" y="4820"/>
                    <a:pt x="639" y="4881"/>
                  </a:cubicBezTo>
                  <a:lnTo>
                    <a:pt x="2250" y="5124"/>
                  </a:lnTo>
                  <a:cubicBezTo>
                    <a:pt x="2432" y="5154"/>
                    <a:pt x="2584" y="5276"/>
                    <a:pt x="2645" y="5428"/>
                  </a:cubicBezTo>
                  <a:lnTo>
                    <a:pt x="3375" y="6887"/>
                  </a:lnTo>
                  <a:cubicBezTo>
                    <a:pt x="3466" y="7084"/>
                    <a:pt x="3663" y="7183"/>
                    <a:pt x="3865" y="7183"/>
                  </a:cubicBezTo>
                  <a:cubicBezTo>
                    <a:pt x="4066" y="7183"/>
                    <a:pt x="4271" y="7084"/>
                    <a:pt x="4378" y="6887"/>
                  </a:cubicBezTo>
                  <a:lnTo>
                    <a:pt x="5077" y="5397"/>
                  </a:lnTo>
                  <a:cubicBezTo>
                    <a:pt x="5168" y="5245"/>
                    <a:pt x="5320" y="5124"/>
                    <a:pt x="5502" y="5093"/>
                  </a:cubicBezTo>
                  <a:lnTo>
                    <a:pt x="7113" y="4820"/>
                  </a:lnTo>
                  <a:cubicBezTo>
                    <a:pt x="7569" y="4759"/>
                    <a:pt x="7752" y="4182"/>
                    <a:pt x="7417" y="3878"/>
                  </a:cubicBezTo>
                  <a:lnTo>
                    <a:pt x="6232" y="2723"/>
                  </a:lnTo>
                  <a:cubicBezTo>
                    <a:pt x="6110" y="2601"/>
                    <a:pt x="6019" y="2419"/>
                    <a:pt x="6080" y="2236"/>
                  </a:cubicBezTo>
                  <a:lnTo>
                    <a:pt x="6323" y="625"/>
                  </a:lnTo>
                  <a:cubicBezTo>
                    <a:pt x="6394" y="294"/>
                    <a:pt x="6134" y="0"/>
                    <a:pt x="5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8405925" y="4209100"/>
              <a:ext cx="81325" cy="63875"/>
            </a:xfrm>
            <a:custGeom>
              <a:avLst/>
              <a:gdLst/>
              <a:ahLst/>
              <a:cxnLst/>
              <a:rect l="l" t="t" r="r" b="b"/>
              <a:pathLst>
                <a:path w="3253" h="2555" extrusionOk="0">
                  <a:moveTo>
                    <a:pt x="1642" y="1"/>
                  </a:moveTo>
                  <a:cubicBezTo>
                    <a:pt x="0" y="1"/>
                    <a:pt x="0" y="2554"/>
                    <a:pt x="1642" y="2554"/>
                  </a:cubicBezTo>
                  <a:cubicBezTo>
                    <a:pt x="3253" y="2524"/>
                    <a:pt x="3253" y="1"/>
                    <a:pt x="1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8798025" y="4367175"/>
              <a:ext cx="82100" cy="63100"/>
            </a:xfrm>
            <a:custGeom>
              <a:avLst/>
              <a:gdLst/>
              <a:ahLst/>
              <a:cxnLst/>
              <a:rect l="l" t="t" r="r" b="b"/>
              <a:pathLst>
                <a:path w="3284" h="2524" extrusionOk="0">
                  <a:moveTo>
                    <a:pt x="1642" y="0"/>
                  </a:moveTo>
                  <a:cubicBezTo>
                    <a:pt x="0" y="0"/>
                    <a:pt x="0" y="2523"/>
                    <a:pt x="1642" y="2523"/>
                  </a:cubicBezTo>
                  <a:cubicBezTo>
                    <a:pt x="3283" y="2493"/>
                    <a:pt x="3283" y="0"/>
                    <a:pt x="1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8312450" y="4177950"/>
              <a:ext cx="41050" cy="31175"/>
            </a:xfrm>
            <a:custGeom>
              <a:avLst/>
              <a:gdLst/>
              <a:ahLst/>
              <a:cxnLst/>
              <a:rect l="l" t="t" r="r" b="b"/>
              <a:pathLst>
                <a:path w="1642" h="1247" extrusionOk="0">
                  <a:moveTo>
                    <a:pt x="821" y="1"/>
                  </a:moveTo>
                  <a:cubicBezTo>
                    <a:pt x="1" y="1"/>
                    <a:pt x="1" y="1247"/>
                    <a:pt x="821" y="1247"/>
                  </a:cubicBezTo>
                  <a:cubicBezTo>
                    <a:pt x="1642" y="1247"/>
                    <a:pt x="1642"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8500150" y="4054100"/>
              <a:ext cx="40300" cy="31950"/>
            </a:xfrm>
            <a:custGeom>
              <a:avLst/>
              <a:gdLst/>
              <a:ahLst/>
              <a:cxnLst/>
              <a:rect l="l" t="t" r="r" b="b"/>
              <a:pathLst>
                <a:path w="1612" h="1278" extrusionOk="0">
                  <a:moveTo>
                    <a:pt x="791" y="0"/>
                  </a:moveTo>
                  <a:cubicBezTo>
                    <a:pt x="0" y="0"/>
                    <a:pt x="0" y="1277"/>
                    <a:pt x="791" y="1277"/>
                  </a:cubicBezTo>
                  <a:cubicBezTo>
                    <a:pt x="800" y="1277"/>
                    <a:pt x="809" y="1277"/>
                    <a:pt x="819" y="1277"/>
                  </a:cubicBezTo>
                  <a:cubicBezTo>
                    <a:pt x="1611" y="1277"/>
                    <a:pt x="1602" y="0"/>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8330700" y="4007750"/>
              <a:ext cx="40300" cy="31175"/>
            </a:xfrm>
            <a:custGeom>
              <a:avLst/>
              <a:gdLst/>
              <a:ahLst/>
              <a:cxnLst/>
              <a:rect l="l" t="t" r="r" b="b"/>
              <a:pathLst>
                <a:path w="1612" h="1247" extrusionOk="0">
                  <a:moveTo>
                    <a:pt x="790" y="0"/>
                  </a:moveTo>
                  <a:cubicBezTo>
                    <a:pt x="0" y="0"/>
                    <a:pt x="0" y="1246"/>
                    <a:pt x="790" y="1246"/>
                  </a:cubicBezTo>
                  <a:cubicBezTo>
                    <a:pt x="1611" y="1246"/>
                    <a:pt x="1611"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8549550" y="4411250"/>
              <a:ext cx="40275" cy="31950"/>
            </a:xfrm>
            <a:custGeom>
              <a:avLst/>
              <a:gdLst/>
              <a:ahLst/>
              <a:cxnLst/>
              <a:rect l="l" t="t" r="r" b="b"/>
              <a:pathLst>
                <a:path w="1611" h="1278" extrusionOk="0">
                  <a:moveTo>
                    <a:pt x="790" y="0"/>
                  </a:moveTo>
                  <a:cubicBezTo>
                    <a:pt x="0" y="0"/>
                    <a:pt x="0" y="1277"/>
                    <a:pt x="790" y="1277"/>
                  </a:cubicBezTo>
                  <a:cubicBezTo>
                    <a:pt x="800" y="1277"/>
                    <a:pt x="809" y="1277"/>
                    <a:pt x="818" y="1277"/>
                  </a:cubicBezTo>
                  <a:cubicBezTo>
                    <a:pt x="1611" y="1277"/>
                    <a:pt x="1602"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8959875" y="4494075"/>
              <a:ext cx="40300" cy="31175"/>
            </a:xfrm>
            <a:custGeom>
              <a:avLst/>
              <a:gdLst/>
              <a:ahLst/>
              <a:cxnLst/>
              <a:rect l="l" t="t" r="r" b="b"/>
              <a:pathLst>
                <a:path w="1612" h="1247" extrusionOk="0">
                  <a:moveTo>
                    <a:pt x="791" y="0"/>
                  </a:moveTo>
                  <a:cubicBezTo>
                    <a:pt x="1" y="0"/>
                    <a:pt x="1" y="1247"/>
                    <a:pt x="791" y="1247"/>
                  </a:cubicBezTo>
                  <a:cubicBezTo>
                    <a:pt x="1581" y="1247"/>
                    <a:pt x="1612" y="0"/>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2"/>
          <p:cNvGrpSpPr/>
          <p:nvPr/>
        </p:nvGrpSpPr>
        <p:grpSpPr>
          <a:xfrm rot="2053775">
            <a:off x="1444206" y="2741201"/>
            <a:ext cx="264451" cy="328248"/>
            <a:chOff x="1871125" y="2164700"/>
            <a:chExt cx="645925" cy="801750"/>
          </a:xfrm>
        </p:grpSpPr>
        <p:sp>
          <p:nvSpPr>
            <p:cNvPr id="1274" name="Google Shape;1274;p42"/>
            <p:cNvSpPr/>
            <p:nvPr/>
          </p:nvSpPr>
          <p:spPr>
            <a:xfrm>
              <a:off x="1871125" y="2203675"/>
              <a:ext cx="645925" cy="642125"/>
            </a:xfrm>
            <a:custGeom>
              <a:avLst/>
              <a:gdLst/>
              <a:ahLst/>
              <a:cxnLst/>
              <a:rect l="l" t="t" r="r" b="b"/>
              <a:pathLst>
                <a:path w="25837" h="25685" extrusionOk="0">
                  <a:moveTo>
                    <a:pt x="12740" y="0"/>
                  </a:moveTo>
                  <a:cubicBezTo>
                    <a:pt x="12415" y="0"/>
                    <a:pt x="12097" y="29"/>
                    <a:pt x="11764" y="73"/>
                  </a:cubicBezTo>
                  <a:cubicBezTo>
                    <a:pt x="10791" y="134"/>
                    <a:pt x="9757" y="347"/>
                    <a:pt x="8785" y="711"/>
                  </a:cubicBezTo>
                  <a:cubicBezTo>
                    <a:pt x="5806" y="1714"/>
                    <a:pt x="3465" y="3751"/>
                    <a:pt x="1976" y="6213"/>
                  </a:cubicBezTo>
                  <a:cubicBezTo>
                    <a:pt x="1855" y="6395"/>
                    <a:pt x="1794" y="6608"/>
                    <a:pt x="1672" y="6791"/>
                  </a:cubicBezTo>
                  <a:cubicBezTo>
                    <a:pt x="1581" y="6973"/>
                    <a:pt x="1490" y="7125"/>
                    <a:pt x="1399" y="7307"/>
                  </a:cubicBezTo>
                  <a:cubicBezTo>
                    <a:pt x="1034" y="8128"/>
                    <a:pt x="730" y="8979"/>
                    <a:pt x="487" y="9860"/>
                  </a:cubicBezTo>
                  <a:cubicBezTo>
                    <a:pt x="61" y="11563"/>
                    <a:pt x="0" y="13386"/>
                    <a:pt x="335" y="15210"/>
                  </a:cubicBezTo>
                  <a:cubicBezTo>
                    <a:pt x="456" y="15818"/>
                    <a:pt x="639" y="16426"/>
                    <a:pt x="821" y="17034"/>
                  </a:cubicBezTo>
                  <a:cubicBezTo>
                    <a:pt x="2432" y="21654"/>
                    <a:pt x="6383" y="24785"/>
                    <a:pt x="10912" y="25514"/>
                  </a:cubicBezTo>
                  <a:cubicBezTo>
                    <a:pt x="11588" y="25627"/>
                    <a:pt x="12277" y="25684"/>
                    <a:pt x="12974" y="25684"/>
                  </a:cubicBezTo>
                  <a:cubicBezTo>
                    <a:pt x="14348" y="25684"/>
                    <a:pt x="15752" y="25461"/>
                    <a:pt x="17144" y="24997"/>
                  </a:cubicBezTo>
                  <a:cubicBezTo>
                    <a:pt x="17630" y="24845"/>
                    <a:pt x="18147" y="24602"/>
                    <a:pt x="18603" y="24390"/>
                  </a:cubicBezTo>
                  <a:cubicBezTo>
                    <a:pt x="19788" y="23782"/>
                    <a:pt x="20882" y="23022"/>
                    <a:pt x="21794" y="22140"/>
                  </a:cubicBezTo>
                  <a:cubicBezTo>
                    <a:pt x="24287" y="19769"/>
                    <a:pt x="25715" y="16548"/>
                    <a:pt x="25806" y="13174"/>
                  </a:cubicBezTo>
                  <a:cubicBezTo>
                    <a:pt x="25837" y="11684"/>
                    <a:pt x="25594" y="10134"/>
                    <a:pt x="25107" y="8645"/>
                  </a:cubicBezTo>
                  <a:cubicBezTo>
                    <a:pt x="24986" y="8341"/>
                    <a:pt x="24894" y="8037"/>
                    <a:pt x="24773" y="7763"/>
                  </a:cubicBezTo>
                  <a:cubicBezTo>
                    <a:pt x="24773" y="7733"/>
                    <a:pt x="24742" y="7733"/>
                    <a:pt x="24742" y="7702"/>
                  </a:cubicBezTo>
                  <a:cubicBezTo>
                    <a:pt x="24469" y="7094"/>
                    <a:pt x="24135" y="6487"/>
                    <a:pt x="23770" y="5909"/>
                  </a:cubicBezTo>
                  <a:cubicBezTo>
                    <a:pt x="22949" y="4632"/>
                    <a:pt x="21885" y="3477"/>
                    <a:pt x="20669" y="2566"/>
                  </a:cubicBezTo>
                  <a:cubicBezTo>
                    <a:pt x="20122" y="2201"/>
                    <a:pt x="19575" y="1806"/>
                    <a:pt x="18998" y="1502"/>
                  </a:cubicBezTo>
                  <a:cubicBezTo>
                    <a:pt x="17174" y="559"/>
                    <a:pt x="15168" y="73"/>
                    <a:pt x="13101" y="12"/>
                  </a:cubicBezTo>
                  <a:cubicBezTo>
                    <a:pt x="12979" y="4"/>
                    <a:pt x="12859" y="0"/>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1933425" y="2164700"/>
              <a:ext cx="569200" cy="801750"/>
            </a:xfrm>
            <a:custGeom>
              <a:avLst/>
              <a:gdLst/>
              <a:ahLst/>
              <a:cxnLst/>
              <a:rect l="l" t="t" r="r" b="b"/>
              <a:pathLst>
                <a:path w="22768" h="32070" extrusionOk="0">
                  <a:moveTo>
                    <a:pt x="21229" y="1"/>
                  </a:moveTo>
                  <a:cubicBezTo>
                    <a:pt x="20316" y="1"/>
                    <a:pt x="18944" y="920"/>
                    <a:pt x="17144" y="2696"/>
                  </a:cubicBezTo>
                  <a:cubicBezTo>
                    <a:pt x="17022" y="2787"/>
                    <a:pt x="17022" y="3000"/>
                    <a:pt x="17144" y="3091"/>
                  </a:cubicBezTo>
                  <a:cubicBezTo>
                    <a:pt x="17205" y="3152"/>
                    <a:pt x="17281" y="3182"/>
                    <a:pt x="17357" y="3182"/>
                  </a:cubicBezTo>
                  <a:cubicBezTo>
                    <a:pt x="17433" y="3182"/>
                    <a:pt x="17509" y="3152"/>
                    <a:pt x="17570" y="3091"/>
                  </a:cubicBezTo>
                  <a:cubicBezTo>
                    <a:pt x="19478" y="1234"/>
                    <a:pt x="20665" y="603"/>
                    <a:pt x="21240" y="603"/>
                  </a:cubicBezTo>
                  <a:cubicBezTo>
                    <a:pt x="21343" y="603"/>
                    <a:pt x="21426" y="623"/>
                    <a:pt x="21491" y="659"/>
                  </a:cubicBezTo>
                  <a:cubicBezTo>
                    <a:pt x="21977" y="963"/>
                    <a:pt x="21977" y="2605"/>
                    <a:pt x="20488" y="6222"/>
                  </a:cubicBezTo>
                  <a:cubicBezTo>
                    <a:pt x="19120" y="9535"/>
                    <a:pt x="16931" y="13638"/>
                    <a:pt x="14226" y="17772"/>
                  </a:cubicBezTo>
                  <a:cubicBezTo>
                    <a:pt x="11521" y="21906"/>
                    <a:pt x="8724" y="25645"/>
                    <a:pt x="6232" y="28228"/>
                  </a:cubicBezTo>
                  <a:cubicBezTo>
                    <a:pt x="3941" y="30649"/>
                    <a:pt x="2520" y="31487"/>
                    <a:pt x="1854" y="31487"/>
                  </a:cubicBezTo>
                  <a:cubicBezTo>
                    <a:pt x="1742" y="31487"/>
                    <a:pt x="1651" y="31463"/>
                    <a:pt x="1581" y="31420"/>
                  </a:cubicBezTo>
                  <a:cubicBezTo>
                    <a:pt x="1034" y="31116"/>
                    <a:pt x="1065" y="29231"/>
                    <a:pt x="2858" y="25128"/>
                  </a:cubicBezTo>
                  <a:cubicBezTo>
                    <a:pt x="2949" y="24976"/>
                    <a:pt x="2858" y="24824"/>
                    <a:pt x="2706" y="24763"/>
                  </a:cubicBezTo>
                  <a:cubicBezTo>
                    <a:pt x="2664" y="24738"/>
                    <a:pt x="2622" y="24727"/>
                    <a:pt x="2582" y="24727"/>
                  </a:cubicBezTo>
                  <a:cubicBezTo>
                    <a:pt x="2477" y="24727"/>
                    <a:pt x="2385" y="24805"/>
                    <a:pt x="2341" y="24915"/>
                  </a:cubicBezTo>
                  <a:cubicBezTo>
                    <a:pt x="1156" y="27681"/>
                    <a:pt x="1" y="31146"/>
                    <a:pt x="1277" y="31936"/>
                  </a:cubicBezTo>
                  <a:cubicBezTo>
                    <a:pt x="1438" y="32024"/>
                    <a:pt x="1634" y="32070"/>
                    <a:pt x="1858" y="32070"/>
                  </a:cubicBezTo>
                  <a:cubicBezTo>
                    <a:pt x="2100" y="32070"/>
                    <a:pt x="2376" y="32017"/>
                    <a:pt x="2676" y="31906"/>
                  </a:cubicBezTo>
                  <a:cubicBezTo>
                    <a:pt x="3648" y="31481"/>
                    <a:pt x="5016" y="30386"/>
                    <a:pt x="6688" y="28623"/>
                  </a:cubicBezTo>
                  <a:cubicBezTo>
                    <a:pt x="9211" y="26040"/>
                    <a:pt x="12068" y="22301"/>
                    <a:pt x="14743" y="18107"/>
                  </a:cubicBezTo>
                  <a:cubicBezTo>
                    <a:pt x="17448" y="13882"/>
                    <a:pt x="19697" y="9778"/>
                    <a:pt x="21065" y="6435"/>
                  </a:cubicBezTo>
                  <a:cubicBezTo>
                    <a:pt x="22494" y="2909"/>
                    <a:pt x="22767" y="781"/>
                    <a:pt x="21825" y="173"/>
                  </a:cubicBezTo>
                  <a:cubicBezTo>
                    <a:pt x="21655" y="58"/>
                    <a:pt x="21456" y="1"/>
                    <a:pt x="21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42"/>
          <p:cNvGrpSpPr/>
          <p:nvPr/>
        </p:nvGrpSpPr>
        <p:grpSpPr>
          <a:xfrm>
            <a:off x="6822445" y="228570"/>
            <a:ext cx="311601" cy="371929"/>
            <a:chOff x="6175925" y="3004125"/>
            <a:chExt cx="1086475" cy="1296825"/>
          </a:xfrm>
        </p:grpSpPr>
        <p:sp>
          <p:nvSpPr>
            <p:cNvPr id="1277" name="Google Shape;1277;p42"/>
            <p:cNvSpPr/>
            <p:nvPr/>
          </p:nvSpPr>
          <p:spPr>
            <a:xfrm>
              <a:off x="6191100" y="3004125"/>
              <a:ext cx="879225" cy="880150"/>
            </a:xfrm>
            <a:custGeom>
              <a:avLst/>
              <a:gdLst/>
              <a:ahLst/>
              <a:cxnLst/>
              <a:rect l="l" t="t" r="r" b="b"/>
              <a:pathLst>
                <a:path w="35169" h="35206" extrusionOk="0">
                  <a:moveTo>
                    <a:pt x="17644" y="1"/>
                  </a:moveTo>
                  <a:cubicBezTo>
                    <a:pt x="13331" y="1"/>
                    <a:pt x="9326" y="1549"/>
                    <a:pt x="6232" y="4165"/>
                  </a:cubicBezTo>
                  <a:cubicBezTo>
                    <a:pt x="6080" y="4256"/>
                    <a:pt x="5958" y="4378"/>
                    <a:pt x="5837" y="4469"/>
                  </a:cubicBezTo>
                  <a:cubicBezTo>
                    <a:pt x="3253" y="6809"/>
                    <a:pt x="1369" y="9879"/>
                    <a:pt x="487" y="13405"/>
                  </a:cubicBezTo>
                  <a:cubicBezTo>
                    <a:pt x="275" y="14408"/>
                    <a:pt x="123" y="15411"/>
                    <a:pt x="31" y="16475"/>
                  </a:cubicBezTo>
                  <a:cubicBezTo>
                    <a:pt x="1" y="17357"/>
                    <a:pt x="1" y="18147"/>
                    <a:pt x="62" y="18998"/>
                  </a:cubicBezTo>
                  <a:cubicBezTo>
                    <a:pt x="275" y="21582"/>
                    <a:pt x="1034" y="24013"/>
                    <a:pt x="2250" y="26171"/>
                  </a:cubicBezTo>
                  <a:cubicBezTo>
                    <a:pt x="4348" y="29971"/>
                    <a:pt x="7813" y="32889"/>
                    <a:pt x="12038" y="34317"/>
                  </a:cubicBezTo>
                  <a:cubicBezTo>
                    <a:pt x="13436" y="34804"/>
                    <a:pt x="14925" y="35077"/>
                    <a:pt x="16475" y="35169"/>
                  </a:cubicBezTo>
                  <a:cubicBezTo>
                    <a:pt x="16859" y="35194"/>
                    <a:pt x="17240" y="35206"/>
                    <a:pt x="17619" y="35206"/>
                  </a:cubicBezTo>
                  <a:cubicBezTo>
                    <a:pt x="21386" y="35206"/>
                    <a:pt x="24910" y="33990"/>
                    <a:pt x="27783" y="31947"/>
                  </a:cubicBezTo>
                  <a:cubicBezTo>
                    <a:pt x="30275" y="30153"/>
                    <a:pt x="32342" y="27722"/>
                    <a:pt x="33619" y="24895"/>
                  </a:cubicBezTo>
                  <a:cubicBezTo>
                    <a:pt x="34470" y="23010"/>
                    <a:pt x="34986" y="20943"/>
                    <a:pt x="35138" y="18725"/>
                  </a:cubicBezTo>
                  <a:cubicBezTo>
                    <a:pt x="35169" y="18451"/>
                    <a:pt x="35169" y="18147"/>
                    <a:pt x="35169" y="17904"/>
                  </a:cubicBezTo>
                  <a:lnTo>
                    <a:pt x="35169" y="17326"/>
                  </a:lnTo>
                  <a:cubicBezTo>
                    <a:pt x="35138" y="15837"/>
                    <a:pt x="34956" y="14408"/>
                    <a:pt x="34561" y="12980"/>
                  </a:cubicBezTo>
                  <a:cubicBezTo>
                    <a:pt x="33953" y="10791"/>
                    <a:pt x="32950" y="8785"/>
                    <a:pt x="31612" y="6992"/>
                  </a:cubicBezTo>
                  <a:cubicBezTo>
                    <a:pt x="28603" y="3040"/>
                    <a:pt x="24014" y="366"/>
                    <a:pt x="18694" y="31"/>
                  </a:cubicBezTo>
                  <a:cubicBezTo>
                    <a:pt x="18342" y="11"/>
                    <a:pt x="17992" y="1"/>
                    <a:pt x="17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6203275" y="3108250"/>
              <a:ext cx="851100" cy="321725"/>
            </a:xfrm>
            <a:custGeom>
              <a:avLst/>
              <a:gdLst/>
              <a:ahLst/>
              <a:cxnLst/>
              <a:rect l="l" t="t" r="r" b="b"/>
              <a:pathLst>
                <a:path w="34044" h="12869" extrusionOk="0">
                  <a:moveTo>
                    <a:pt x="5745" y="0"/>
                  </a:moveTo>
                  <a:cubicBezTo>
                    <a:pt x="5593" y="91"/>
                    <a:pt x="5471" y="213"/>
                    <a:pt x="5350" y="304"/>
                  </a:cubicBezTo>
                  <a:cubicBezTo>
                    <a:pt x="2766" y="2644"/>
                    <a:pt x="882" y="5714"/>
                    <a:pt x="0" y="9240"/>
                  </a:cubicBezTo>
                  <a:cubicBezTo>
                    <a:pt x="1034" y="8906"/>
                    <a:pt x="2098" y="8754"/>
                    <a:pt x="3161" y="8754"/>
                  </a:cubicBezTo>
                  <a:cubicBezTo>
                    <a:pt x="3197" y="8754"/>
                    <a:pt x="3232" y="8754"/>
                    <a:pt x="3267" y="8754"/>
                  </a:cubicBezTo>
                  <a:cubicBezTo>
                    <a:pt x="7209" y="8754"/>
                    <a:pt x="10915" y="10436"/>
                    <a:pt x="14590" y="11611"/>
                  </a:cubicBezTo>
                  <a:cubicBezTo>
                    <a:pt x="16444" y="12219"/>
                    <a:pt x="18359" y="12675"/>
                    <a:pt x="20305" y="12827"/>
                  </a:cubicBezTo>
                  <a:cubicBezTo>
                    <a:pt x="20646" y="12855"/>
                    <a:pt x="20988" y="12869"/>
                    <a:pt x="21329" y="12869"/>
                  </a:cubicBezTo>
                  <a:cubicBezTo>
                    <a:pt x="22810" y="12869"/>
                    <a:pt x="24282" y="12614"/>
                    <a:pt x="25715" y="12219"/>
                  </a:cubicBezTo>
                  <a:cubicBezTo>
                    <a:pt x="27508" y="11702"/>
                    <a:pt x="29180" y="10973"/>
                    <a:pt x="30852" y="10274"/>
                  </a:cubicBezTo>
                  <a:cubicBezTo>
                    <a:pt x="31916" y="9818"/>
                    <a:pt x="32980" y="9331"/>
                    <a:pt x="34043" y="8876"/>
                  </a:cubicBezTo>
                  <a:cubicBezTo>
                    <a:pt x="33466" y="6657"/>
                    <a:pt x="32463" y="4651"/>
                    <a:pt x="31125" y="2827"/>
                  </a:cubicBezTo>
                  <a:cubicBezTo>
                    <a:pt x="29454" y="4772"/>
                    <a:pt x="27296" y="6292"/>
                    <a:pt x="24773" y="7082"/>
                  </a:cubicBezTo>
                  <a:cubicBezTo>
                    <a:pt x="23372" y="7543"/>
                    <a:pt x="21910" y="7777"/>
                    <a:pt x="20446" y="7777"/>
                  </a:cubicBezTo>
                  <a:cubicBezTo>
                    <a:pt x="19399" y="7777"/>
                    <a:pt x="18352" y="7657"/>
                    <a:pt x="17326" y="7417"/>
                  </a:cubicBezTo>
                  <a:cubicBezTo>
                    <a:pt x="14621" y="6809"/>
                    <a:pt x="12159" y="5532"/>
                    <a:pt x="9970" y="3860"/>
                  </a:cubicBezTo>
                  <a:cubicBezTo>
                    <a:pt x="8450" y="2675"/>
                    <a:pt x="7022" y="1368"/>
                    <a:pt x="57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92625" y="3450950"/>
              <a:ext cx="877700" cy="306100"/>
            </a:xfrm>
            <a:custGeom>
              <a:avLst/>
              <a:gdLst/>
              <a:ahLst/>
              <a:cxnLst/>
              <a:rect l="l" t="t" r="r" b="b"/>
              <a:pathLst>
                <a:path w="35108" h="12244" extrusionOk="0">
                  <a:moveTo>
                    <a:pt x="35108" y="0"/>
                  </a:moveTo>
                  <a:cubicBezTo>
                    <a:pt x="34378" y="213"/>
                    <a:pt x="33618" y="517"/>
                    <a:pt x="32950" y="821"/>
                  </a:cubicBezTo>
                  <a:cubicBezTo>
                    <a:pt x="30032" y="2098"/>
                    <a:pt x="27326" y="4073"/>
                    <a:pt x="24135" y="4651"/>
                  </a:cubicBezTo>
                  <a:cubicBezTo>
                    <a:pt x="23517" y="4763"/>
                    <a:pt x="22900" y="4813"/>
                    <a:pt x="22286" y="4813"/>
                  </a:cubicBezTo>
                  <a:cubicBezTo>
                    <a:pt x="19728" y="4813"/>
                    <a:pt x="17217" y="3941"/>
                    <a:pt x="14864" y="3010"/>
                  </a:cubicBezTo>
                  <a:cubicBezTo>
                    <a:pt x="11916" y="1885"/>
                    <a:pt x="8937" y="548"/>
                    <a:pt x="5746" y="244"/>
                  </a:cubicBezTo>
                  <a:cubicBezTo>
                    <a:pt x="5397" y="217"/>
                    <a:pt x="5049" y="203"/>
                    <a:pt x="4701" y="203"/>
                  </a:cubicBezTo>
                  <a:cubicBezTo>
                    <a:pt x="3079" y="203"/>
                    <a:pt x="1478" y="499"/>
                    <a:pt x="1" y="1125"/>
                  </a:cubicBezTo>
                  <a:cubicBezTo>
                    <a:pt x="183" y="3709"/>
                    <a:pt x="943" y="6140"/>
                    <a:pt x="2159" y="8298"/>
                  </a:cubicBezTo>
                  <a:cubicBezTo>
                    <a:pt x="4013" y="8815"/>
                    <a:pt x="5746" y="9818"/>
                    <a:pt x="7387" y="10609"/>
                  </a:cubicBezTo>
                  <a:cubicBezTo>
                    <a:pt x="8967" y="11368"/>
                    <a:pt x="10609" y="11976"/>
                    <a:pt x="12402" y="12159"/>
                  </a:cubicBezTo>
                  <a:cubicBezTo>
                    <a:pt x="12866" y="12218"/>
                    <a:pt x="13330" y="12244"/>
                    <a:pt x="13793" y="12244"/>
                  </a:cubicBezTo>
                  <a:cubicBezTo>
                    <a:pt x="14999" y="12244"/>
                    <a:pt x="16201" y="12066"/>
                    <a:pt x="17387" y="11824"/>
                  </a:cubicBezTo>
                  <a:cubicBezTo>
                    <a:pt x="20761" y="11125"/>
                    <a:pt x="23922" y="9605"/>
                    <a:pt x="27144" y="8450"/>
                  </a:cubicBezTo>
                  <a:cubicBezTo>
                    <a:pt x="29181" y="7721"/>
                    <a:pt x="31369" y="7113"/>
                    <a:pt x="33558" y="7022"/>
                  </a:cubicBezTo>
                  <a:cubicBezTo>
                    <a:pt x="34409" y="5137"/>
                    <a:pt x="34925" y="3070"/>
                    <a:pt x="35077" y="852"/>
                  </a:cubicBezTo>
                  <a:cubicBezTo>
                    <a:pt x="35108" y="578"/>
                    <a:pt x="35108" y="274"/>
                    <a:pt x="35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175925" y="3116600"/>
              <a:ext cx="893650" cy="767625"/>
            </a:xfrm>
            <a:custGeom>
              <a:avLst/>
              <a:gdLst/>
              <a:ahLst/>
              <a:cxnLst/>
              <a:rect l="l" t="t" r="r" b="b"/>
              <a:pathLst>
                <a:path w="35746" h="30705" extrusionOk="0">
                  <a:moveTo>
                    <a:pt x="6444" y="0"/>
                  </a:moveTo>
                  <a:lnTo>
                    <a:pt x="6444" y="0"/>
                  </a:lnTo>
                  <a:cubicBezTo>
                    <a:pt x="3100" y="2979"/>
                    <a:pt x="912" y="7235"/>
                    <a:pt x="608" y="12037"/>
                  </a:cubicBezTo>
                  <a:cubicBezTo>
                    <a:pt x="0" y="21703"/>
                    <a:pt x="7356" y="30062"/>
                    <a:pt x="17052" y="30670"/>
                  </a:cubicBezTo>
                  <a:cubicBezTo>
                    <a:pt x="17427" y="30693"/>
                    <a:pt x="17800" y="30705"/>
                    <a:pt x="18171" y="30705"/>
                  </a:cubicBezTo>
                  <a:cubicBezTo>
                    <a:pt x="27384" y="30705"/>
                    <a:pt x="35131" y="23547"/>
                    <a:pt x="35715" y="14226"/>
                  </a:cubicBezTo>
                  <a:cubicBezTo>
                    <a:pt x="35745" y="13770"/>
                    <a:pt x="35745" y="13314"/>
                    <a:pt x="35745" y="12858"/>
                  </a:cubicBezTo>
                  <a:lnTo>
                    <a:pt x="35745" y="12858"/>
                  </a:lnTo>
                  <a:cubicBezTo>
                    <a:pt x="33131" y="16353"/>
                    <a:pt x="29484" y="19089"/>
                    <a:pt x="25259" y="20305"/>
                  </a:cubicBezTo>
                  <a:cubicBezTo>
                    <a:pt x="23669" y="20769"/>
                    <a:pt x="21998" y="21025"/>
                    <a:pt x="20342" y="21025"/>
                  </a:cubicBezTo>
                  <a:cubicBezTo>
                    <a:pt x="16902" y="21025"/>
                    <a:pt x="13526" y="19922"/>
                    <a:pt x="11064" y="17295"/>
                  </a:cubicBezTo>
                  <a:cubicBezTo>
                    <a:pt x="7508" y="13557"/>
                    <a:pt x="6140" y="7903"/>
                    <a:pt x="6231" y="2858"/>
                  </a:cubicBezTo>
                  <a:cubicBezTo>
                    <a:pt x="6231" y="1915"/>
                    <a:pt x="6292" y="973"/>
                    <a:pt x="6444"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6943525" y="4099750"/>
              <a:ext cx="39850" cy="27300"/>
            </a:xfrm>
            <a:custGeom>
              <a:avLst/>
              <a:gdLst/>
              <a:ahLst/>
              <a:cxnLst/>
              <a:rect l="l" t="t" r="r" b="b"/>
              <a:pathLst>
                <a:path w="1594" h="1092" extrusionOk="0">
                  <a:moveTo>
                    <a:pt x="817" y="0"/>
                  </a:moveTo>
                  <a:cubicBezTo>
                    <a:pt x="720" y="0"/>
                    <a:pt x="617" y="30"/>
                    <a:pt x="512" y="97"/>
                  </a:cubicBezTo>
                  <a:cubicBezTo>
                    <a:pt x="0" y="379"/>
                    <a:pt x="329" y="1092"/>
                    <a:pt x="809" y="1092"/>
                  </a:cubicBezTo>
                  <a:cubicBezTo>
                    <a:pt x="899" y="1092"/>
                    <a:pt x="994" y="1067"/>
                    <a:pt x="1090" y="1009"/>
                  </a:cubicBezTo>
                  <a:cubicBezTo>
                    <a:pt x="1593" y="682"/>
                    <a:pt x="1284"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6821950" y="4198525"/>
              <a:ext cx="39850" cy="27325"/>
            </a:xfrm>
            <a:custGeom>
              <a:avLst/>
              <a:gdLst/>
              <a:ahLst/>
              <a:cxnLst/>
              <a:rect l="l" t="t" r="r" b="b"/>
              <a:pathLst>
                <a:path w="1594" h="1093" extrusionOk="0">
                  <a:moveTo>
                    <a:pt x="817" y="1"/>
                  </a:moveTo>
                  <a:cubicBezTo>
                    <a:pt x="720" y="1"/>
                    <a:pt x="617" y="30"/>
                    <a:pt x="512" y="98"/>
                  </a:cubicBezTo>
                  <a:cubicBezTo>
                    <a:pt x="0" y="379"/>
                    <a:pt x="329" y="1092"/>
                    <a:pt x="809" y="1092"/>
                  </a:cubicBezTo>
                  <a:cubicBezTo>
                    <a:pt x="899" y="1092"/>
                    <a:pt x="994" y="1067"/>
                    <a:pt x="1090" y="1010"/>
                  </a:cubicBezTo>
                  <a:cubicBezTo>
                    <a:pt x="1593" y="682"/>
                    <a:pt x="1283"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7023200" y="3824200"/>
              <a:ext cx="186050" cy="190800"/>
            </a:xfrm>
            <a:custGeom>
              <a:avLst/>
              <a:gdLst/>
              <a:ahLst/>
              <a:cxnLst/>
              <a:rect l="l" t="t" r="r" b="b"/>
              <a:pathLst>
                <a:path w="7442" h="7632" extrusionOk="0">
                  <a:moveTo>
                    <a:pt x="2791" y="0"/>
                  </a:moveTo>
                  <a:cubicBezTo>
                    <a:pt x="2614" y="0"/>
                    <a:pt x="2453" y="123"/>
                    <a:pt x="2432" y="329"/>
                  </a:cubicBezTo>
                  <a:lnTo>
                    <a:pt x="2189" y="2335"/>
                  </a:lnTo>
                  <a:cubicBezTo>
                    <a:pt x="2189" y="2457"/>
                    <a:pt x="2128" y="2578"/>
                    <a:pt x="2006" y="2609"/>
                  </a:cubicBezTo>
                  <a:lnTo>
                    <a:pt x="213" y="3551"/>
                  </a:lnTo>
                  <a:cubicBezTo>
                    <a:pt x="0" y="3703"/>
                    <a:pt x="0" y="4098"/>
                    <a:pt x="274" y="4189"/>
                  </a:cubicBezTo>
                  <a:lnTo>
                    <a:pt x="2128" y="5040"/>
                  </a:lnTo>
                  <a:cubicBezTo>
                    <a:pt x="2250" y="5071"/>
                    <a:pt x="2310" y="5192"/>
                    <a:pt x="2310" y="5314"/>
                  </a:cubicBezTo>
                  <a:lnTo>
                    <a:pt x="2645" y="7320"/>
                  </a:lnTo>
                  <a:cubicBezTo>
                    <a:pt x="2683" y="7512"/>
                    <a:pt x="2843" y="7632"/>
                    <a:pt x="3002" y="7632"/>
                  </a:cubicBezTo>
                  <a:cubicBezTo>
                    <a:pt x="3094" y="7632"/>
                    <a:pt x="3186" y="7592"/>
                    <a:pt x="3253" y="7502"/>
                  </a:cubicBezTo>
                  <a:lnTo>
                    <a:pt x="4620" y="5983"/>
                  </a:lnTo>
                  <a:cubicBezTo>
                    <a:pt x="4712" y="5922"/>
                    <a:pt x="4833" y="5861"/>
                    <a:pt x="4924" y="5861"/>
                  </a:cubicBezTo>
                  <a:lnTo>
                    <a:pt x="6961" y="6135"/>
                  </a:lnTo>
                  <a:cubicBezTo>
                    <a:pt x="6975" y="6136"/>
                    <a:pt x="6989" y="6137"/>
                    <a:pt x="7003" y="6137"/>
                  </a:cubicBezTo>
                  <a:cubicBezTo>
                    <a:pt x="7281" y="6137"/>
                    <a:pt x="7442" y="5848"/>
                    <a:pt x="7326" y="5587"/>
                  </a:cubicBezTo>
                  <a:lnTo>
                    <a:pt x="6353" y="3825"/>
                  </a:lnTo>
                  <a:cubicBezTo>
                    <a:pt x="6292" y="3703"/>
                    <a:pt x="6292" y="3581"/>
                    <a:pt x="6353" y="3490"/>
                  </a:cubicBezTo>
                  <a:lnTo>
                    <a:pt x="7204" y="1666"/>
                  </a:lnTo>
                  <a:cubicBezTo>
                    <a:pt x="7343" y="1417"/>
                    <a:pt x="7178" y="1142"/>
                    <a:pt x="6917" y="1142"/>
                  </a:cubicBezTo>
                  <a:cubicBezTo>
                    <a:pt x="6892" y="1142"/>
                    <a:pt x="6866" y="1144"/>
                    <a:pt x="6839" y="1150"/>
                  </a:cubicBezTo>
                  <a:lnTo>
                    <a:pt x="4833" y="1575"/>
                  </a:lnTo>
                  <a:cubicBezTo>
                    <a:pt x="4801" y="1583"/>
                    <a:pt x="4768" y="1587"/>
                    <a:pt x="4737" y="1587"/>
                  </a:cubicBezTo>
                  <a:cubicBezTo>
                    <a:pt x="4651" y="1587"/>
                    <a:pt x="4574" y="1559"/>
                    <a:pt x="4529" y="1514"/>
                  </a:cubicBezTo>
                  <a:lnTo>
                    <a:pt x="3040" y="86"/>
                  </a:lnTo>
                  <a:cubicBezTo>
                    <a:pt x="2962" y="27"/>
                    <a:pt x="2875" y="0"/>
                    <a:pt x="2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7001150" y="4131975"/>
              <a:ext cx="106425" cy="97325"/>
            </a:xfrm>
            <a:custGeom>
              <a:avLst/>
              <a:gdLst/>
              <a:ahLst/>
              <a:cxnLst/>
              <a:rect l="l" t="t" r="r" b="b"/>
              <a:pathLst>
                <a:path w="4257" h="3893" extrusionOk="0">
                  <a:moveTo>
                    <a:pt x="1222" y="0"/>
                  </a:moveTo>
                  <a:cubicBezTo>
                    <a:pt x="1032" y="0"/>
                    <a:pt x="836" y="160"/>
                    <a:pt x="882" y="389"/>
                  </a:cubicBezTo>
                  <a:lnTo>
                    <a:pt x="943" y="1149"/>
                  </a:lnTo>
                  <a:cubicBezTo>
                    <a:pt x="973" y="1271"/>
                    <a:pt x="913" y="1392"/>
                    <a:pt x="852" y="1453"/>
                  </a:cubicBezTo>
                  <a:lnTo>
                    <a:pt x="214" y="1970"/>
                  </a:lnTo>
                  <a:cubicBezTo>
                    <a:pt x="1" y="2152"/>
                    <a:pt x="92" y="2486"/>
                    <a:pt x="366" y="2578"/>
                  </a:cubicBezTo>
                  <a:lnTo>
                    <a:pt x="1125" y="2729"/>
                  </a:lnTo>
                  <a:cubicBezTo>
                    <a:pt x="1247" y="2760"/>
                    <a:pt x="1369" y="2821"/>
                    <a:pt x="1399" y="2942"/>
                  </a:cubicBezTo>
                  <a:lnTo>
                    <a:pt x="1703" y="3672"/>
                  </a:lnTo>
                  <a:cubicBezTo>
                    <a:pt x="1767" y="3816"/>
                    <a:pt x="1907" y="3893"/>
                    <a:pt x="2048" y="3893"/>
                  </a:cubicBezTo>
                  <a:cubicBezTo>
                    <a:pt x="2174" y="3893"/>
                    <a:pt x="2300" y="3831"/>
                    <a:pt x="2372" y="3702"/>
                  </a:cubicBezTo>
                  <a:lnTo>
                    <a:pt x="2767" y="3033"/>
                  </a:lnTo>
                  <a:cubicBezTo>
                    <a:pt x="2828" y="2912"/>
                    <a:pt x="2919" y="2821"/>
                    <a:pt x="3040" y="2821"/>
                  </a:cubicBezTo>
                  <a:lnTo>
                    <a:pt x="3831" y="2790"/>
                  </a:lnTo>
                  <a:cubicBezTo>
                    <a:pt x="4104" y="2760"/>
                    <a:pt x="4256" y="2426"/>
                    <a:pt x="4074" y="2182"/>
                  </a:cubicBezTo>
                  <a:lnTo>
                    <a:pt x="3496" y="1696"/>
                  </a:lnTo>
                  <a:cubicBezTo>
                    <a:pt x="3405" y="1605"/>
                    <a:pt x="3375" y="1514"/>
                    <a:pt x="3405" y="1392"/>
                  </a:cubicBezTo>
                  <a:lnTo>
                    <a:pt x="3618" y="632"/>
                  </a:lnTo>
                  <a:cubicBezTo>
                    <a:pt x="3668" y="383"/>
                    <a:pt x="3472" y="175"/>
                    <a:pt x="3250" y="175"/>
                  </a:cubicBezTo>
                  <a:cubicBezTo>
                    <a:pt x="3201" y="175"/>
                    <a:pt x="3150" y="185"/>
                    <a:pt x="3101" y="207"/>
                  </a:cubicBezTo>
                  <a:lnTo>
                    <a:pt x="2402" y="511"/>
                  </a:lnTo>
                  <a:cubicBezTo>
                    <a:pt x="2352" y="523"/>
                    <a:pt x="2301" y="531"/>
                    <a:pt x="2251" y="531"/>
                  </a:cubicBezTo>
                  <a:cubicBezTo>
                    <a:pt x="2180" y="531"/>
                    <a:pt x="2109" y="516"/>
                    <a:pt x="2037" y="480"/>
                  </a:cubicBezTo>
                  <a:lnTo>
                    <a:pt x="1399" y="55"/>
                  </a:lnTo>
                  <a:cubicBezTo>
                    <a:pt x="1346" y="17"/>
                    <a:pt x="1285"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7197275" y="4255250"/>
              <a:ext cx="65125" cy="45700"/>
            </a:xfrm>
            <a:custGeom>
              <a:avLst/>
              <a:gdLst/>
              <a:ahLst/>
              <a:cxnLst/>
              <a:rect l="l" t="t" r="r" b="b"/>
              <a:pathLst>
                <a:path w="2605" h="1828" extrusionOk="0">
                  <a:moveTo>
                    <a:pt x="1285" y="0"/>
                  </a:moveTo>
                  <a:cubicBezTo>
                    <a:pt x="1136" y="0"/>
                    <a:pt x="978" y="42"/>
                    <a:pt x="819" y="139"/>
                  </a:cubicBezTo>
                  <a:cubicBezTo>
                    <a:pt x="1" y="650"/>
                    <a:pt x="537" y="1828"/>
                    <a:pt x="1307" y="1828"/>
                  </a:cubicBezTo>
                  <a:cubicBezTo>
                    <a:pt x="1452" y="1828"/>
                    <a:pt x="1606" y="1786"/>
                    <a:pt x="1761" y="1689"/>
                  </a:cubicBezTo>
                  <a:cubicBezTo>
                    <a:pt x="2604" y="1178"/>
                    <a:pt x="2072" y="0"/>
                    <a:pt x="1285" y="0"/>
                  </a:cubicBezTo>
                  <a:close/>
                </a:path>
              </a:pathLst>
            </a:custGeom>
            <a:solidFill>
              <a:srgbClr val="A9C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1"/>
          <p:cNvSpPr txBox="1">
            <a:spLocks noGrp="1"/>
          </p:cNvSpPr>
          <p:nvPr>
            <p:ph type="title"/>
          </p:nvPr>
        </p:nvSpPr>
        <p:spPr>
          <a:xfrm>
            <a:off x="1526600" y="1054924"/>
            <a:ext cx="6049200" cy="14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Dificultades</a:t>
            </a:r>
            <a:endParaRPr sz="7200" dirty="0"/>
          </a:p>
        </p:txBody>
      </p:sp>
      <p:sp>
        <p:nvSpPr>
          <p:cNvPr id="1165" name="Google Shape;1165;p41"/>
          <p:cNvSpPr txBox="1">
            <a:spLocks noGrp="1"/>
          </p:cNvSpPr>
          <p:nvPr>
            <p:ph type="subTitle" idx="1"/>
          </p:nvPr>
        </p:nvSpPr>
        <p:spPr>
          <a:xfrm>
            <a:off x="706445" y="2365155"/>
            <a:ext cx="2907600" cy="8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Las bases de datos eran muy densas para trabajar</a:t>
            </a:r>
            <a:endParaRPr dirty="0"/>
          </a:p>
        </p:txBody>
      </p:sp>
      <p:grpSp>
        <p:nvGrpSpPr>
          <p:cNvPr id="1166" name="Google Shape;1166;p41"/>
          <p:cNvGrpSpPr/>
          <p:nvPr/>
        </p:nvGrpSpPr>
        <p:grpSpPr>
          <a:xfrm>
            <a:off x="291984" y="370630"/>
            <a:ext cx="1629525" cy="1484025"/>
            <a:chOff x="265875" y="357575"/>
            <a:chExt cx="1629525" cy="1484025"/>
          </a:xfrm>
        </p:grpSpPr>
        <p:grpSp>
          <p:nvGrpSpPr>
            <p:cNvPr id="1167" name="Google Shape;1167;p41"/>
            <p:cNvGrpSpPr/>
            <p:nvPr/>
          </p:nvGrpSpPr>
          <p:grpSpPr>
            <a:xfrm>
              <a:off x="265875" y="357575"/>
              <a:ext cx="1629525" cy="1484025"/>
              <a:chOff x="637925" y="390225"/>
              <a:chExt cx="1629525" cy="1484025"/>
            </a:xfrm>
          </p:grpSpPr>
          <p:sp>
            <p:nvSpPr>
              <p:cNvPr id="1168" name="Google Shape;1168;p41"/>
              <p:cNvSpPr/>
              <p:nvPr/>
            </p:nvSpPr>
            <p:spPr>
              <a:xfrm>
                <a:off x="637925" y="390225"/>
                <a:ext cx="1629525" cy="1484025"/>
              </a:xfrm>
              <a:custGeom>
                <a:avLst/>
                <a:gdLst/>
                <a:ahLst/>
                <a:cxnLst/>
                <a:rect l="l" t="t" r="r" b="b"/>
                <a:pathLst>
                  <a:path w="65181" h="59361" extrusionOk="0">
                    <a:moveTo>
                      <a:pt x="32591" y="1"/>
                    </a:moveTo>
                    <a:cubicBezTo>
                      <a:pt x="24994" y="1"/>
                      <a:pt x="17397" y="2895"/>
                      <a:pt x="11609" y="8682"/>
                    </a:cubicBezTo>
                    <a:cubicBezTo>
                      <a:pt x="1" y="20290"/>
                      <a:pt x="1" y="39071"/>
                      <a:pt x="11609" y="50679"/>
                    </a:cubicBezTo>
                    <a:cubicBezTo>
                      <a:pt x="17397" y="56466"/>
                      <a:pt x="24994" y="59360"/>
                      <a:pt x="32591" y="59360"/>
                    </a:cubicBezTo>
                    <a:cubicBezTo>
                      <a:pt x="40188" y="59360"/>
                      <a:pt x="47785" y="56466"/>
                      <a:pt x="53573" y="50679"/>
                    </a:cubicBezTo>
                    <a:cubicBezTo>
                      <a:pt x="65181" y="39071"/>
                      <a:pt x="65181" y="20290"/>
                      <a:pt x="53573" y="8682"/>
                    </a:cubicBezTo>
                    <a:cubicBezTo>
                      <a:pt x="47785" y="2895"/>
                      <a:pt x="40188" y="1"/>
                      <a:pt x="32591" y="1"/>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837250" y="571200"/>
                <a:ext cx="1230900" cy="1122075"/>
              </a:xfrm>
              <a:custGeom>
                <a:avLst/>
                <a:gdLst/>
                <a:ahLst/>
                <a:cxnLst/>
                <a:rect l="l" t="t" r="r" b="b"/>
                <a:pathLst>
                  <a:path w="49236" h="44883" extrusionOk="0">
                    <a:moveTo>
                      <a:pt x="24614" y="0"/>
                    </a:moveTo>
                    <a:cubicBezTo>
                      <a:pt x="18872" y="0"/>
                      <a:pt x="13126" y="2194"/>
                      <a:pt x="8740" y="6580"/>
                    </a:cubicBezTo>
                    <a:cubicBezTo>
                      <a:pt x="0" y="15353"/>
                      <a:pt x="0" y="29530"/>
                      <a:pt x="8740" y="38303"/>
                    </a:cubicBezTo>
                    <a:cubicBezTo>
                      <a:pt x="13126" y="42689"/>
                      <a:pt x="18872" y="44883"/>
                      <a:pt x="24614" y="44883"/>
                    </a:cubicBezTo>
                    <a:cubicBezTo>
                      <a:pt x="30355" y="44883"/>
                      <a:pt x="36093" y="42689"/>
                      <a:pt x="40463" y="38303"/>
                    </a:cubicBezTo>
                    <a:cubicBezTo>
                      <a:pt x="49235" y="29530"/>
                      <a:pt x="49235" y="15353"/>
                      <a:pt x="40463" y="6580"/>
                    </a:cubicBezTo>
                    <a:cubicBezTo>
                      <a:pt x="36093" y="2194"/>
                      <a:pt x="30355" y="0"/>
                      <a:pt x="24614"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1001525" y="735125"/>
                <a:ext cx="902350" cy="794575"/>
              </a:xfrm>
              <a:custGeom>
                <a:avLst/>
                <a:gdLst/>
                <a:ahLst/>
                <a:cxnLst/>
                <a:rect l="l" t="t" r="r" b="b"/>
                <a:pathLst>
                  <a:path w="36094" h="31783" extrusionOk="0">
                    <a:moveTo>
                      <a:pt x="18053" y="0"/>
                    </a:moveTo>
                    <a:cubicBezTo>
                      <a:pt x="15968" y="0"/>
                      <a:pt x="13848" y="414"/>
                      <a:pt x="11809" y="1291"/>
                    </a:cubicBezTo>
                    <a:cubicBezTo>
                      <a:pt x="3737" y="4726"/>
                      <a:pt x="1" y="14033"/>
                      <a:pt x="3436" y="22106"/>
                    </a:cubicBezTo>
                    <a:cubicBezTo>
                      <a:pt x="6009" y="28151"/>
                      <a:pt x="11875" y="31783"/>
                      <a:pt x="18049" y="31783"/>
                    </a:cubicBezTo>
                    <a:cubicBezTo>
                      <a:pt x="20119" y="31783"/>
                      <a:pt x="22224" y="31374"/>
                      <a:pt x="24251" y="30512"/>
                    </a:cubicBezTo>
                    <a:cubicBezTo>
                      <a:pt x="32324" y="27076"/>
                      <a:pt x="36093" y="17736"/>
                      <a:pt x="32657" y="9663"/>
                    </a:cubicBezTo>
                    <a:cubicBezTo>
                      <a:pt x="30089" y="3630"/>
                      <a:pt x="24223" y="0"/>
                      <a:pt x="18053"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41"/>
            <p:cNvSpPr/>
            <p:nvPr/>
          </p:nvSpPr>
          <p:spPr>
            <a:xfrm>
              <a:off x="881313" y="914050"/>
              <a:ext cx="398650" cy="371075"/>
            </a:xfrm>
            <a:custGeom>
              <a:avLst/>
              <a:gdLst/>
              <a:ahLst/>
              <a:cxnLst/>
              <a:rect l="l" t="t" r="r" b="b"/>
              <a:pathLst>
                <a:path w="15946" h="14843" extrusionOk="0">
                  <a:moveTo>
                    <a:pt x="7936" y="0"/>
                  </a:moveTo>
                  <a:cubicBezTo>
                    <a:pt x="4373" y="0"/>
                    <a:pt x="1235" y="2606"/>
                    <a:pt x="634" y="6237"/>
                  </a:cubicBezTo>
                  <a:cubicBezTo>
                    <a:pt x="1" y="10273"/>
                    <a:pt x="2736" y="14076"/>
                    <a:pt x="6805" y="14743"/>
                  </a:cubicBezTo>
                  <a:cubicBezTo>
                    <a:pt x="7210" y="14810"/>
                    <a:pt x="7612" y="14843"/>
                    <a:pt x="8009" y="14843"/>
                  </a:cubicBezTo>
                  <a:cubicBezTo>
                    <a:pt x="11573" y="14843"/>
                    <a:pt x="14711" y="12237"/>
                    <a:pt x="15311" y="8606"/>
                  </a:cubicBezTo>
                  <a:cubicBezTo>
                    <a:pt x="15945" y="4569"/>
                    <a:pt x="13210" y="733"/>
                    <a:pt x="9140" y="100"/>
                  </a:cubicBezTo>
                  <a:cubicBezTo>
                    <a:pt x="8736" y="33"/>
                    <a:pt x="8333" y="0"/>
                    <a:pt x="7936" y="0"/>
                  </a:cubicBezTo>
                  <a:close/>
                </a:path>
              </a:pathLst>
            </a:custGeom>
            <a:solidFill>
              <a:srgbClr val="13315C">
                <a:alpha val="2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1"/>
          <p:cNvGrpSpPr/>
          <p:nvPr/>
        </p:nvGrpSpPr>
        <p:grpSpPr>
          <a:xfrm>
            <a:off x="804375" y="539991"/>
            <a:ext cx="939100" cy="870200"/>
            <a:chOff x="4846900" y="1236550"/>
            <a:chExt cx="939100" cy="870200"/>
          </a:xfrm>
        </p:grpSpPr>
        <p:sp>
          <p:nvSpPr>
            <p:cNvPr id="1173" name="Google Shape;1173;p41"/>
            <p:cNvSpPr/>
            <p:nvPr/>
          </p:nvSpPr>
          <p:spPr>
            <a:xfrm>
              <a:off x="4855300" y="1599200"/>
              <a:ext cx="495200" cy="490200"/>
            </a:xfrm>
            <a:custGeom>
              <a:avLst/>
              <a:gdLst/>
              <a:ahLst/>
              <a:cxnLst/>
              <a:rect l="l" t="t" r="r" b="b"/>
              <a:pathLst>
                <a:path w="19808" h="19608" extrusionOk="0">
                  <a:moveTo>
                    <a:pt x="6446" y="0"/>
                  </a:moveTo>
                  <a:cubicBezTo>
                    <a:pt x="6068" y="0"/>
                    <a:pt x="5705" y="294"/>
                    <a:pt x="5705" y="730"/>
                  </a:cubicBezTo>
                  <a:lnTo>
                    <a:pt x="5538" y="6300"/>
                  </a:lnTo>
                  <a:cubicBezTo>
                    <a:pt x="5538" y="6534"/>
                    <a:pt x="5438" y="6767"/>
                    <a:pt x="5204" y="6901"/>
                  </a:cubicBezTo>
                  <a:lnTo>
                    <a:pt x="501" y="9936"/>
                  </a:lnTo>
                  <a:cubicBezTo>
                    <a:pt x="1" y="10270"/>
                    <a:pt x="101" y="11071"/>
                    <a:pt x="668" y="11271"/>
                  </a:cubicBezTo>
                  <a:lnTo>
                    <a:pt x="5972" y="13139"/>
                  </a:lnTo>
                  <a:cubicBezTo>
                    <a:pt x="6172" y="13239"/>
                    <a:pt x="6339" y="13406"/>
                    <a:pt x="6439" y="13639"/>
                  </a:cubicBezTo>
                  <a:lnTo>
                    <a:pt x="7873" y="19076"/>
                  </a:lnTo>
                  <a:cubicBezTo>
                    <a:pt x="7972" y="19412"/>
                    <a:pt x="8281" y="19607"/>
                    <a:pt x="8592" y="19607"/>
                  </a:cubicBezTo>
                  <a:cubicBezTo>
                    <a:pt x="8807" y="19607"/>
                    <a:pt x="9024" y="19514"/>
                    <a:pt x="9174" y="19310"/>
                  </a:cubicBezTo>
                  <a:lnTo>
                    <a:pt x="12610" y="14873"/>
                  </a:lnTo>
                  <a:cubicBezTo>
                    <a:pt x="12776" y="14640"/>
                    <a:pt x="12977" y="14573"/>
                    <a:pt x="13210" y="14573"/>
                  </a:cubicBezTo>
                  <a:lnTo>
                    <a:pt x="18814" y="14873"/>
                  </a:lnTo>
                  <a:cubicBezTo>
                    <a:pt x="18829" y="14874"/>
                    <a:pt x="18843" y="14874"/>
                    <a:pt x="18858" y="14874"/>
                  </a:cubicBezTo>
                  <a:cubicBezTo>
                    <a:pt x="19464" y="14874"/>
                    <a:pt x="19807" y="14195"/>
                    <a:pt x="19481" y="13706"/>
                  </a:cubicBezTo>
                  <a:lnTo>
                    <a:pt x="16312" y="9203"/>
                  </a:lnTo>
                  <a:cubicBezTo>
                    <a:pt x="16179" y="9002"/>
                    <a:pt x="16146" y="8736"/>
                    <a:pt x="16212" y="8535"/>
                  </a:cubicBezTo>
                  <a:lnTo>
                    <a:pt x="18214" y="3265"/>
                  </a:lnTo>
                  <a:cubicBezTo>
                    <a:pt x="18391" y="2764"/>
                    <a:pt x="17994" y="2236"/>
                    <a:pt x="17507" y="2236"/>
                  </a:cubicBezTo>
                  <a:cubicBezTo>
                    <a:pt x="17444" y="2236"/>
                    <a:pt x="17379" y="2245"/>
                    <a:pt x="17313" y="2264"/>
                  </a:cubicBezTo>
                  <a:lnTo>
                    <a:pt x="11943" y="3865"/>
                  </a:lnTo>
                  <a:cubicBezTo>
                    <a:pt x="11869" y="3887"/>
                    <a:pt x="11795" y="3898"/>
                    <a:pt x="11722" y="3898"/>
                  </a:cubicBezTo>
                  <a:cubicBezTo>
                    <a:pt x="11565" y="3898"/>
                    <a:pt x="11412" y="3846"/>
                    <a:pt x="11275" y="3732"/>
                  </a:cubicBezTo>
                  <a:lnTo>
                    <a:pt x="6939" y="196"/>
                  </a:lnTo>
                  <a:cubicBezTo>
                    <a:pt x="6793" y="61"/>
                    <a:pt x="6618" y="0"/>
                    <a:pt x="6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5138650" y="1490125"/>
              <a:ext cx="65300" cy="161900"/>
            </a:xfrm>
            <a:custGeom>
              <a:avLst/>
              <a:gdLst/>
              <a:ahLst/>
              <a:cxnLst/>
              <a:rect l="l" t="t" r="r" b="b"/>
              <a:pathLst>
                <a:path w="2612" h="6476" extrusionOk="0">
                  <a:moveTo>
                    <a:pt x="2036" y="1"/>
                  </a:moveTo>
                  <a:cubicBezTo>
                    <a:pt x="1853" y="1"/>
                    <a:pt x="1675" y="100"/>
                    <a:pt x="1609" y="323"/>
                  </a:cubicBezTo>
                  <a:lnTo>
                    <a:pt x="709" y="3225"/>
                  </a:lnTo>
                  <a:cubicBezTo>
                    <a:pt x="442" y="4159"/>
                    <a:pt x="275" y="5160"/>
                    <a:pt x="41" y="6127"/>
                  </a:cubicBezTo>
                  <a:cubicBezTo>
                    <a:pt x="0" y="6333"/>
                    <a:pt x="176" y="6476"/>
                    <a:pt x="347" y="6476"/>
                  </a:cubicBezTo>
                  <a:cubicBezTo>
                    <a:pt x="453" y="6476"/>
                    <a:pt x="558" y="6421"/>
                    <a:pt x="609" y="6294"/>
                  </a:cubicBezTo>
                  <a:cubicBezTo>
                    <a:pt x="875" y="5326"/>
                    <a:pt x="1276" y="4426"/>
                    <a:pt x="1543" y="3458"/>
                  </a:cubicBezTo>
                  <a:cubicBezTo>
                    <a:pt x="1843" y="2491"/>
                    <a:pt x="2176" y="1557"/>
                    <a:pt x="2510" y="623"/>
                  </a:cubicBezTo>
                  <a:cubicBezTo>
                    <a:pt x="2611" y="238"/>
                    <a:pt x="2319" y="1"/>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5189700" y="1579225"/>
              <a:ext cx="54250" cy="68225"/>
            </a:xfrm>
            <a:custGeom>
              <a:avLst/>
              <a:gdLst/>
              <a:ahLst/>
              <a:cxnLst/>
              <a:rect l="l" t="t" r="r" b="b"/>
              <a:pathLst>
                <a:path w="2170" h="2729" extrusionOk="0">
                  <a:moveTo>
                    <a:pt x="1686" y="0"/>
                  </a:moveTo>
                  <a:cubicBezTo>
                    <a:pt x="1532" y="0"/>
                    <a:pt x="1393" y="91"/>
                    <a:pt x="1302" y="228"/>
                  </a:cubicBezTo>
                  <a:lnTo>
                    <a:pt x="668" y="1229"/>
                  </a:lnTo>
                  <a:cubicBezTo>
                    <a:pt x="468" y="1562"/>
                    <a:pt x="301" y="1929"/>
                    <a:pt x="101" y="2263"/>
                  </a:cubicBezTo>
                  <a:cubicBezTo>
                    <a:pt x="1" y="2396"/>
                    <a:pt x="68" y="2596"/>
                    <a:pt x="234" y="2696"/>
                  </a:cubicBezTo>
                  <a:cubicBezTo>
                    <a:pt x="287" y="2717"/>
                    <a:pt x="340" y="2729"/>
                    <a:pt x="390" y="2729"/>
                  </a:cubicBezTo>
                  <a:cubicBezTo>
                    <a:pt x="497" y="2729"/>
                    <a:pt x="589" y="2677"/>
                    <a:pt x="635" y="2563"/>
                  </a:cubicBezTo>
                  <a:cubicBezTo>
                    <a:pt x="902" y="2229"/>
                    <a:pt x="1102" y="1929"/>
                    <a:pt x="1335" y="1596"/>
                  </a:cubicBezTo>
                  <a:cubicBezTo>
                    <a:pt x="1602" y="1262"/>
                    <a:pt x="1802" y="995"/>
                    <a:pt x="2069" y="628"/>
                  </a:cubicBezTo>
                  <a:cubicBezTo>
                    <a:pt x="2169" y="495"/>
                    <a:pt x="2069" y="195"/>
                    <a:pt x="1902" y="61"/>
                  </a:cubicBezTo>
                  <a:cubicBezTo>
                    <a:pt x="1829" y="19"/>
                    <a:pt x="1756" y="0"/>
                    <a:pt x="1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5094650" y="1562100"/>
              <a:ext cx="33325" cy="72575"/>
            </a:xfrm>
            <a:custGeom>
              <a:avLst/>
              <a:gdLst/>
              <a:ahLst/>
              <a:cxnLst/>
              <a:rect l="l" t="t" r="r" b="b"/>
              <a:pathLst>
                <a:path w="1333" h="2903" extrusionOk="0">
                  <a:moveTo>
                    <a:pt x="535" y="1"/>
                  </a:moveTo>
                  <a:cubicBezTo>
                    <a:pt x="503" y="1"/>
                    <a:pt x="469" y="4"/>
                    <a:pt x="434" y="12"/>
                  </a:cubicBezTo>
                  <a:cubicBezTo>
                    <a:pt x="134" y="46"/>
                    <a:pt x="0" y="279"/>
                    <a:pt x="67" y="546"/>
                  </a:cubicBezTo>
                  <a:cubicBezTo>
                    <a:pt x="134" y="913"/>
                    <a:pt x="167" y="1280"/>
                    <a:pt x="300" y="1680"/>
                  </a:cubicBezTo>
                  <a:cubicBezTo>
                    <a:pt x="434" y="2047"/>
                    <a:pt x="501" y="2414"/>
                    <a:pt x="634" y="2748"/>
                  </a:cubicBezTo>
                  <a:cubicBezTo>
                    <a:pt x="694" y="2855"/>
                    <a:pt x="805" y="2903"/>
                    <a:pt x="918" y="2903"/>
                  </a:cubicBezTo>
                  <a:cubicBezTo>
                    <a:pt x="1121" y="2903"/>
                    <a:pt x="1332" y="2750"/>
                    <a:pt x="1268" y="2514"/>
                  </a:cubicBezTo>
                  <a:cubicBezTo>
                    <a:pt x="1234" y="2347"/>
                    <a:pt x="1201" y="2114"/>
                    <a:pt x="1134" y="1947"/>
                  </a:cubicBezTo>
                  <a:cubicBezTo>
                    <a:pt x="1134" y="1880"/>
                    <a:pt x="1101" y="1747"/>
                    <a:pt x="1101" y="1680"/>
                  </a:cubicBezTo>
                  <a:cubicBezTo>
                    <a:pt x="1101" y="1580"/>
                    <a:pt x="1101" y="1547"/>
                    <a:pt x="1068" y="1447"/>
                  </a:cubicBezTo>
                  <a:cubicBezTo>
                    <a:pt x="1068" y="1380"/>
                    <a:pt x="1068" y="1280"/>
                    <a:pt x="1001" y="1213"/>
                  </a:cubicBezTo>
                  <a:cubicBezTo>
                    <a:pt x="1001" y="1180"/>
                    <a:pt x="1001" y="1080"/>
                    <a:pt x="968" y="1046"/>
                  </a:cubicBezTo>
                  <a:lnTo>
                    <a:pt x="968" y="946"/>
                  </a:lnTo>
                  <a:cubicBezTo>
                    <a:pt x="934" y="779"/>
                    <a:pt x="934" y="579"/>
                    <a:pt x="934" y="413"/>
                  </a:cubicBezTo>
                  <a:cubicBezTo>
                    <a:pt x="905" y="207"/>
                    <a:pt x="772" y="1"/>
                    <a:pt x="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4883650" y="1949775"/>
              <a:ext cx="117625" cy="108950"/>
            </a:xfrm>
            <a:custGeom>
              <a:avLst/>
              <a:gdLst/>
              <a:ahLst/>
              <a:cxnLst/>
              <a:rect l="l" t="t" r="r" b="b"/>
              <a:pathLst>
                <a:path w="4705" h="4358" extrusionOk="0">
                  <a:moveTo>
                    <a:pt x="4326" y="0"/>
                  </a:moveTo>
                  <a:cubicBezTo>
                    <a:pt x="4272" y="0"/>
                    <a:pt x="4217" y="15"/>
                    <a:pt x="4170" y="50"/>
                  </a:cubicBezTo>
                  <a:cubicBezTo>
                    <a:pt x="3804" y="283"/>
                    <a:pt x="3470" y="550"/>
                    <a:pt x="3136" y="850"/>
                  </a:cubicBezTo>
                  <a:cubicBezTo>
                    <a:pt x="2803" y="1117"/>
                    <a:pt x="2469" y="1417"/>
                    <a:pt x="2136" y="1751"/>
                  </a:cubicBezTo>
                  <a:cubicBezTo>
                    <a:pt x="1469" y="2351"/>
                    <a:pt x="801" y="2918"/>
                    <a:pt x="168" y="3552"/>
                  </a:cubicBezTo>
                  <a:cubicBezTo>
                    <a:pt x="1" y="3719"/>
                    <a:pt x="1" y="4053"/>
                    <a:pt x="168" y="4219"/>
                  </a:cubicBezTo>
                  <a:cubicBezTo>
                    <a:pt x="263" y="4315"/>
                    <a:pt x="374" y="4357"/>
                    <a:pt x="485" y="4357"/>
                  </a:cubicBezTo>
                  <a:cubicBezTo>
                    <a:pt x="607" y="4357"/>
                    <a:pt x="730" y="4307"/>
                    <a:pt x="835" y="4219"/>
                  </a:cubicBezTo>
                  <a:cubicBezTo>
                    <a:pt x="1502" y="3619"/>
                    <a:pt x="2136" y="3052"/>
                    <a:pt x="2736" y="2418"/>
                  </a:cubicBezTo>
                  <a:cubicBezTo>
                    <a:pt x="3036" y="2118"/>
                    <a:pt x="3370" y="1851"/>
                    <a:pt x="3670" y="1551"/>
                  </a:cubicBezTo>
                  <a:cubicBezTo>
                    <a:pt x="4004" y="1217"/>
                    <a:pt x="4304" y="884"/>
                    <a:pt x="4571" y="550"/>
                  </a:cubicBezTo>
                  <a:cubicBezTo>
                    <a:pt x="4671" y="450"/>
                    <a:pt x="4704" y="283"/>
                    <a:pt x="4571" y="116"/>
                  </a:cubicBezTo>
                  <a:cubicBezTo>
                    <a:pt x="4527" y="51"/>
                    <a:pt x="4427" y="0"/>
                    <a:pt x="4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4876150" y="1933100"/>
              <a:ext cx="86750" cy="49900"/>
            </a:xfrm>
            <a:custGeom>
              <a:avLst/>
              <a:gdLst/>
              <a:ahLst/>
              <a:cxnLst/>
              <a:rect l="l" t="t" r="r" b="b"/>
              <a:pathLst>
                <a:path w="3470" h="1996" extrusionOk="0">
                  <a:moveTo>
                    <a:pt x="3184" y="0"/>
                  </a:moveTo>
                  <a:cubicBezTo>
                    <a:pt x="3133" y="0"/>
                    <a:pt x="3083" y="15"/>
                    <a:pt x="3036" y="50"/>
                  </a:cubicBezTo>
                  <a:cubicBezTo>
                    <a:pt x="2602" y="250"/>
                    <a:pt x="2102" y="417"/>
                    <a:pt x="1635" y="617"/>
                  </a:cubicBezTo>
                  <a:lnTo>
                    <a:pt x="267" y="1250"/>
                  </a:lnTo>
                  <a:cubicBezTo>
                    <a:pt x="34" y="1351"/>
                    <a:pt x="1" y="1617"/>
                    <a:pt x="134" y="1784"/>
                  </a:cubicBezTo>
                  <a:cubicBezTo>
                    <a:pt x="216" y="1928"/>
                    <a:pt x="323" y="1996"/>
                    <a:pt x="440" y="1996"/>
                  </a:cubicBezTo>
                  <a:cubicBezTo>
                    <a:pt x="514" y="1996"/>
                    <a:pt x="591" y="1969"/>
                    <a:pt x="668" y="1918"/>
                  </a:cubicBezTo>
                  <a:cubicBezTo>
                    <a:pt x="1135" y="1684"/>
                    <a:pt x="1535" y="1451"/>
                    <a:pt x="2002" y="1217"/>
                  </a:cubicBezTo>
                  <a:cubicBezTo>
                    <a:pt x="2469" y="950"/>
                    <a:pt x="2869" y="717"/>
                    <a:pt x="3303" y="450"/>
                  </a:cubicBezTo>
                  <a:cubicBezTo>
                    <a:pt x="3470" y="417"/>
                    <a:pt x="3470" y="250"/>
                    <a:pt x="3436" y="116"/>
                  </a:cubicBezTo>
                  <a:cubicBezTo>
                    <a:pt x="3371" y="51"/>
                    <a:pt x="3278" y="0"/>
                    <a:pt x="3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4967050" y="1993525"/>
              <a:ext cx="40900" cy="66225"/>
            </a:xfrm>
            <a:custGeom>
              <a:avLst/>
              <a:gdLst/>
              <a:ahLst/>
              <a:cxnLst/>
              <a:rect l="l" t="t" r="r" b="b"/>
              <a:pathLst>
                <a:path w="1636" h="2649" extrusionOk="0">
                  <a:moveTo>
                    <a:pt x="1368" y="1"/>
                  </a:moveTo>
                  <a:cubicBezTo>
                    <a:pt x="1235" y="1"/>
                    <a:pt x="1135" y="34"/>
                    <a:pt x="1068" y="168"/>
                  </a:cubicBezTo>
                  <a:cubicBezTo>
                    <a:pt x="868" y="802"/>
                    <a:pt x="534" y="1435"/>
                    <a:pt x="134" y="2002"/>
                  </a:cubicBezTo>
                  <a:cubicBezTo>
                    <a:pt x="1" y="2169"/>
                    <a:pt x="67" y="2469"/>
                    <a:pt x="301" y="2603"/>
                  </a:cubicBezTo>
                  <a:cubicBezTo>
                    <a:pt x="363" y="2634"/>
                    <a:pt x="428" y="2649"/>
                    <a:pt x="492" y="2649"/>
                  </a:cubicBezTo>
                  <a:cubicBezTo>
                    <a:pt x="636" y="2649"/>
                    <a:pt x="776" y="2574"/>
                    <a:pt x="868" y="2436"/>
                  </a:cubicBezTo>
                  <a:cubicBezTo>
                    <a:pt x="1068" y="2102"/>
                    <a:pt x="1235" y="1702"/>
                    <a:pt x="1368" y="1335"/>
                  </a:cubicBezTo>
                  <a:cubicBezTo>
                    <a:pt x="1502" y="968"/>
                    <a:pt x="1568" y="601"/>
                    <a:pt x="1635" y="201"/>
                  </a:cubicBezTo>
                  <a:cubicBezTo>
                    <a:pt x="1568" y="134"/>
                    <a:pt x="1468" y="34"/>
                    <a:pt x="1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5187800" y="2001400"/>
              <a:ext cx="72100" cy="105350"/>
            </a:xfrm>
            <a:custGeom>
              <a:avLst/>
              <a:gdLst/>
              <a:ahLst/>
              <a:cxnLst/>
              <a:rect l="l" t="t" r="r" b="b"/>
              <a:pathLst>
                <a:path w="2884" h="4214" extrusionOk="0">
                  <a:moveTo>
                    <a:pt x="288" y="1"/>
                  </a:moveTo>
                  <a:cubicBezTo>
                    <a:pt x="139" y="1"/>
                    <a:pt x="0" y="125"/>
                    <a:pt x="44" y="320"/>
                  </a:cubicBezTo>
                  <a:lnTo>
                    <a:pt x="410" y="1320"/>
                  </a:lnTo>
                  <a:cubicBezTo>
                    <a:pt x="544" y="1621"/>
                    <a:pt x="711" y="1888"/>
                    <a:pt x="877" y="2188"/>
                  </a:cubicBezTo>
                  <a:cubicBezTo>
                    <a:pt x="1211" y="2822"/>
                    <a:pt x="1545" y="3389"/>
                    <a:pt x="1978" y="3989"/>
                  </a:cubicBezTo>
                  <a:cubicBezTo>
                    <a:pt x="2063" y="4148"/>
                    <a:pt x="2196" y="4213"/>
                    <a:pt x="2327" y="4213"/>
                  </a:cubicBezTo>
                  <a:cubicBezTo>
                    <a:pt x="2608" y="4213"/>
                    <a:pt x="2883" y="3918"/>
                    <a:pt x="2679" y="3622"/>
                  </a:cubicBezTo>
                  <a:cubicBezTo>
                    <a:pt x="2312" y="3022"/>
                    <a:pt x="1912" y="2455"/>
                    <a:pt x="1578" y="1854"/>
                  </a:cubicBezTo>
                  <a:lnTo>
                    <a:pt x="1078" y="987"/>
                  </a:lnTo>
                  <a:cubicBezTo>
                    <a:pt x="911" y="687"/>
                    <a:pt x="711" y="386"/>
                    <a:pt x="511" y="120"/>
                  </a:cubicBezTo>
                  <a:cubicBezTo>
                    <a:pt x="452" y="37"/>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5152175" y="2037350"/>
              <a:ext cx="22550" cy="59975"/>
            </a:xfrm>
            <a:custGeom>
              <a:avLst/>
              <a:gdLst/>
              <a:ahLst/>
              <a:cxnLst/>
              <a:rect l="l" t="t" r="r" b="b"/>
              <a:pathLst>
                <a:path w="902" h="2399" extrusionOk="0">
                  <a:moveTo>
                    <a:pt x="617" y="1"/>
                  </a:moveTo>
                  <a:cubicBezTo>
                    <a:pt x="600" y="1"/>
                    <a:pt x="584" y="5"/>
                    <a:pt x="568" y="16"/>
                  </a:cubicBezTo>
                  <a:cubicBezTo>
                    <a:pt x="401" y="16"/>
                    <a:pt x="301" y="116"/>
                    <a:pt x="301" y="249"/>
                  </a:cubicBezTo>
                  <a:lnTo>
                    <a:pt x="301" y="316"/>
                  </a:lnTo>
                  <a:lnTo>
                    <a:pt x="301" y="416"/>
                  </a:lnTo>
                  <a:cubicBezTo>
                    <a:pt x="301" y="483"/>
                    <a:pt x="268" y="550"/>
                    <a:pt x="268" y="616"/>
                  </a:cubicBezTo>
                  <a:cubicBezTo>
                    <a:pt x="201" y="750"/>
                    <a:pt x="201" y="883"/>
                    <a:pt x="168" y="1050"/>
                  </a:cubicBezTo>
                  <a:cubicBezTo>
                    <a:pt x="134" y="1283"/>
                    <a:pt x="34" y="1584"/>
                    <a:pt x="1" y="1817"/>
                  </a:cubicBezTo>
                  <a:cubicBezTo>
                    <a:pt x="1" y="1951"/>
                    <a:pt x="1" y="2051"/>
                    <a:pt x="68" y="2184"/>
                  </a:cubicBezTo>
                  <a:cubicBezTo>
                    <a:pt x="101" y="2251"/>
                    <a:pt x="234" y="2351"/>
                    <a:pt x="301" y="2384"/>
                  </a:cubicBezTo>
                  <a:cubicBezTo>
                    <a:pt x="340" y="2394"/>
                    <a:pt x="379" y="2398"/>
                    <a:pt x="417" y="2398"/>
                  </a:cubicBezTo>
                  <a:cubicBezTo>
                    <a:pt x="507" y="2398"/>
                    <a:pt x="587" y="2374"/>
                    <a:pt x="635" y="2351"/>
                  </a:cubicBezTo>
                  <a:cubicBezTo>
                    <a:pt x="735" y="2284"/>
                    <a:pt x="801" y="2184"/>
                    <a:pt x="835" y="2084"/>
                  </a:cubicBezTo>
                  <a:cubicBezTo>
                    <a:pt x="901" y="1784"/>
                    <a:pt x="901" y="1450"/>
                    <a:pt x="901" y="1183"/>
                  </a:cubicBezTo>
                  <a:cubicBezTo>
                    <a:pt x="835" y="850"/>
                    <a:pt x="801" y="550"/>
                    <a:pt x="801" y="249"/>
                  </a:cubicBezTo>
                  <a:cubicBezTo>
                    <a:pt x="801" y="137"/>
                    <a:pt x="707"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5213050" y="1996550"/>
              <a:ext cx="59250" cy="51825"/>
            </a:xfrm>
            <a:custGeom>
              <a:avLst/>
              <a:gdLst/>
              <a:ahLst/>
              <a:cxnLst/>
              <a:rect l="l" t="t" r="r" b="b"/>
              <a:pathLst>
                <a:path w="2370" h="2073" extrusionOk="0">
                  <a:moveTo>
                    <a:pt x="370" y="0"/>
                  </a:moveTo>
                  <a:cubicBezTo>
                    <a:pt x="301" y="0"/>
                    <a:pt x="228" y="17"/>
                    <a:pt x="168" y="47"/>
                  </a:cubicBezTo>
                  <a:cubicBezTo>
                    <a:pt x="34" y="147"/>
                    <a:pt x="1" y="314"/>
                    <a:pt x="68" y="480"/>
                  </a:cubicBezTo>
                  <a:cubicBezTo>
                    <a:pt x="301" y="747"/>
                    <a:pt x="501" y="1081"/>
                    <a:pt x="735" y="1348"/>
                  </a:cubicBezTo>
                  <a:cubicBezTo>
                    <a:pt x="1002" y="1648"/>
                    <a:pt x="1335" y="1848"/>
                    <a:pt x="1669" y="2015"/>
                  </a:cubicBezTo>
                  <a:cubicBezTo>
                    <a:pt x="1737" y="2054"/>
                    <a:pt x="1814" y="2073"/>
                    <a:pt x="1891" y="2073"/>
                  </a:cubicBezTo>
                  <a:cubicBezTo>
                    <a:pt x="2080" y="2073"/>
                    <a:pt x="2275" y="1961"/>
                    <a:pt x="2369" y="1748"/>
                  </a:cubicBezTo>
                  <a:cubicBezTo>
                    <a:pt x="2369" y="1648"/>
                    <a:pt x="2369" y="1514"/>
                    <a:pt x="2336" y="1381"/>
                  </a:cubicBezTo>
                  <a:cubicBezTo>
                    <a:pt x="2257" y="1249"/>
                    <a:pt x="2199" y="1201"/>
                    <a:pt x="2112" y="1137"/>
                  </a:cubicBezTo>
                  <a:lnTo>
                    <a:pt x="2112" y="1137"/>
                  </a:lnTo>
                  <a:cubicBezTo>
                    <a:pt x="2120" y="1140"/>
                    <a:pt x="2128" y="1144"/>
                    <a:pt x="2136" y="1148"/>
                  </a:cubicBezTo>
                  <a:cubicBezTo>
                    <a:pt x="2069" y="1081"/>
                    <a:pt x="2069" y="1081"/>
                    <a:pt x="2036" y="1081"/>
                  </a:cubicBezTo>
                  <a:cubicBezTo>
                    <a:pt x="2064" y="1102"/>
                    <a:pt x="2089" y="1120"/>
                    <a:pt x="2112" y="1137"/>
                  </a:cubicBezTo>
                  <a:lnTo>
                    <a:pt x="2112" y="1137"/>
                  </a:lnTo>
                  <a:cubicBezTo>
                    <a:pt x="1819" y="1005"/>
                    <a:pt x="1527" y="843"/>
                    <a:pt x="1235" y="681"/>
                  </a:cubicBezTo>
                  <a:cubicBezTo>
                    <a:pt x="1168" y="647"/>
                    <a:pt x="1135" y="580"/>
                    <a:pt x="1035" y="547"/>
                  </a:cubicBezTo>
                  <a:cubicBezTo>
                    <a:pt x="1035" y="547"/>
                    <a:pt x="1002" y="547"/>
                    <a:pt x="1002" y="514"/>
                  </a:cubicBezTo>
                  <a:cubicBezTo>
                    <a:pt x="935" y="480"/>
                    <a:pt x="902" y="480"/>
                    <a:pt x="902" y="414"/>
                  </a:cubicBezTo>
                  <a:cubicBezTo>
                    <a:pt x="768" y="314"/>
                    <a:pt x="668" y="214"/>
                    <a:pt x="568" y="80"/>
                  </a:cubicBezTo>
                  <a:cubicBezTo>
                    <a:pt x="531" y="25"/>
                    <a:pt x="454"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5238075" y="2008550"/>
              <a:ext cx="450" cy="650"/>
            </a:xfrm>
            <a:custGeom>
              <a:avLst/>
              <a:gdLst/>
              <a:ahLst/>
              <a:cxnLst/>
              <a:rect l="l" t="t" r="r" b="b"/>
              <a:pathLst>
                <a:path w="18" h="26" extrusionOk="0">
                  <a:moveTo>
                    <a:pt x="1" y="0"/>
                  </a:moveTo>
                  <a:cubicBezTo>
                    <a:pt x="1" y="17"/>
                    <a:pt x="9" y="25"/>
                    <a:pt x="13" y="25"/>
                  </a:cubicBezTo>
                  <a:cubicBezTo>
                    <a:pt x="17" y="25"/>
                    <a:pt x="17" y="1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5269675" y="1773250"/>
              <a:ext cx="134375" cy="50525"/>
            </a:xfrm>
            <a:custGeom>
              <a:avLst/>
              <a:gdLst/>
              <a:ahLst/>
              <a:cxnLst/>
              <a:rect l="l" t="t" r="r" b="b"/>
              <a:pathLst>
                <a:path w="5375" h="2021" extrusionOk="0">
                  <a:moveTo>
                    <a:pt x="4780" y="1"/>
                  </a:moveTo>
                  <a:cubicBezTo>
                    <a:pt x="4756" y="1"/>
                    <a:pt x="4731" y="2"/>
                    <a:pt x="4708" y="6"/>
                  </a:cubicBezTo>
                  <a:cubicBezTo>
                    <a:pt x="3206" y="339"/>
                    <a:pt x="1739" y="806"/>
                    <a:pt x="304" y="1440"/>
                  </a:cubicBezTo>
                  <a:cubicBezTo>
                    <a:pt x="1" y="1592"/>
                    <a:pt x="195" y="2020"/>
                    <a:pt x="484" y="2020"/>
                  </a:cubicBezTo>
                  <a:cubicBezTo>
                    <a:pt x="512" y="2020"/>
                    <a:pt x="541" y="2016"/>
                    <a:pt x="571" y="2007"/>
                  </a:cubicBezTo>
                  <a:cubicBezTo>
                    <a:pt x="2039" y="1607"/>
                    <a:pt x="3473" y="1206"/>
                    <a:pt x="4941" y="940"/>
                  </a:cubicBezTo>
                  <a:cubicBezTo>
                    <a:pt x="5208" y="906"/>
                    <a:pt x="5375" y="606"/>
                    <a:pt x="5275" y="339"/>
                  </a:cubicBezTo>
                  <a:cubicBezTo>
                    <a:pt x="5215" y="130"/>
                    <a:pt x="4993" y="1"/>
                    <a:pt x="4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5283100" y="1737675"/>
              <a:ext cx="66750" cy="53250"/>
            </a:xfrm>
            <a:custGeom>
              <a:avLst/>
              <a:gdLst/>
              <a:ahLst/>
              <a:cxnLst/>
              <a:rect l="l" t="t" r="r" b="b"/>
              <a:pathLst>
                <a:path w="2670" h="2130" extrusionOk="0">
                  <a:moveTo>
                    <a:pt x="2112" y="0"/>
                  </a:moveTo>
                  <a:cubicBezTo>
                    <a:pt x="2038" y="0"/>
                    <a:pt x="1965" y="19"/>
                    <a:pt x="1902" y="61"/>
                  </a:cubicBezTo>
                  <a:cubicBezTo>
                    <a:pt x="1569" y="261"/>
                    <a:pt x="1235" y="528"/>
                    <a:pt x="902" y="761"/>
                  </a:cubicBezTo>
                  <a:cubicBezTo>
                    <a:pt x="601" y="1028"/>
                    <a:pt x="368" y="1329"/>
                    <a:pt x="101" y="1595"/>
                  </a:cubicBezTo>
                  <a:cubicBezTo>
                    <a:pt x="34" y="1729"/>
                    <a:pt x="1" y="1896"/>
                    <a:pt x="101" y="2029"/>
                  </a:cubicBezTo>
                  <a:cubicBezTo>
                    <a:pt x="168" y="2096"/>
                    <a:pt x="243" y="2129"/>
                    <a:pt x="318" y="2129"/>
                  </a:cubicBezTo>
                  <a:cubicBezTo>
                    <a:pt x="393" y="2129"/>
                    <a:pt x="468" y="2096"/>
                    <a:pt x="535" y="2029"/>
                  </a:cubicBezTo>
                  <a:cubicBezTo>
                    <a:pt x="568" y="1996"/>
                    <a:pt x="601" y="1996"/>
                    <a:pt x="668" y="1929"/>
                  </a:cubicBezTo>
                  <a:lnTo>
                    <a:pt x="701" y="1896"/>
                  </a:lnTo>
                  <a:cubicBezTo>
                    <a:pt x="768" y="1862"/>
                    <a:pt x="868" y="1762"/>
                    <a:pt x="935" y="1729"/>
                  </a:cubicBezTo>
                  <a:cubicBezTo>
                    <a:pt x="1102" y="1595"/>
                    <a:pt x="1235" y="1529"/>
                    <a:pt x="1402" y="1429"/>
                  </a:cubicBezTo>
                  <a:cubicBezTo>
                    <a:pt x="1702" y="1228"/>
                    <a:pt x="2036" y="1028"/>
                    <a:pt x="2369" y="862"/>
                  </a:cubicBezTo>
                  <a:cubicBezTo>
                    <a:pt x="2603" y="728"/>
                    <a:pt x="2669" y="395"/>
                    <a:pt x="2536" y="228"/>
                  </a:cubicBezTo>
                  <a:cubicBezTo>
                    <a:pt x="2445" y="90"/>
                    <a:pt x="2274" y="0"/>
                    <a:pt x="2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5296450" y="1837600"/>
              <a:ext cx="66750" cy="23525"/>
            </a:xfrm>
            <a:custGeom>
              <a:avLst/>
              <a:gdLst/>
              <a:ahLst/>
              <a:cxnLst/>
              <a:rect l="l" t="t" r="r" b="b"/>
              <a:pathLst>
                <a:path w="2670" h="941" extrusionOk="0">
                  <a:moveTo>
                    <a:pt x="1235" y="0"/>
                  </a:moveTo>
                  <a:cubicBezTo>
                    <a:pt x="901" y="0"/>
                    <a:pt x="634" y="33"/>
                    <a:pt x="301" y="33"/>
                  </a:cubicBezTo>
                  <a:cubicBezTo>
                    <a:pt x="134" y="33"/>
                    <a:pt x="1" y="167"/>
                    <a:pt x="1" y="300"/>
                  </a:cubicBezTo>
                  <a:cubicBezTo>
                    <a:pt x="1" y="500"/>
                    <a:pt x="134" y="601"/>
                    <a:pt x="301" y="601"/>
                  </a:cubicBezTo>
                  <a:cubicBezTo>
                    <a:pt x="434" y="601"/>
                    <a:pt x="534" y="634"/>
                    <a:pt x="701" y="701"/>
                  </a:cubicBezTo>
                  <a:cubicBezTo>
                    <a:pt x="868" y="734"/>
                    <a:pt x="1001" y="767"/>
                    <a:pt x="1168" y="767"/>
                  </a:cubicBezTo>
                  <a:cubicBezTo>
                    <a:pt x="1468" y="801"/>
                    <a:pt x="1802" y="867"/>
                    <a:pt x="2069" y="934"/>
                  </a:cubicBezTo>
                  <a:cubicBezTo>
                    <a:pt x="2101" y="938"/>
                    <a:pt x="2133" y="940"/>
                    <a:pt x="2164" y="940"/>
                  </a:cubicBezTo>
                  <a:cubicBezTo>
                    <a:pt x="2390" y="940"/>
                    <a:pt x="2577" y="831"/>
                    <a:pt x="2636" y="567"/>
                  </a:cubicBezTo>
                  <a:cubicBezTo>
                    <a:pt x="2669" y="267"/>
                    <a:pt x="2469" y="67"/>
                    <a:pt x="2202" y="67"/>
                  </a:cubicBezTo>
                  <a:cubicBezTo>
                    <a:pt x="1869" y="33"/>
                    <a:pt x="1568" y="33"/>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4846900" y="1701150"/>
              <a:ext cx="123450" cy="63550"/>
            </a:xfrm>
            <a:custGeom>
              <a:avLst/>
              <a:gdLst/>
              <a:ahLst/>
              <a:cxnLst/>
              <a:rect l="l" t="t" r="r" b="b"/>
              <a:pathLst>
                <a:path w="4938" h="2542" extrusionOk="0">
                  <a:moveTo>
                    <a:pt x="559" y="1"/>
                  </a:moveTo>
                  <a:cubicBezTo>
                    <a:pt x="241" y="1"/>
                    <a:pt x="1" y="479"/>
                    <a:pt x="270" y="688"/>
                  </a:cubicBezTo>
                  <a:cubicBezTo>
                    <a:pt x="537" y="955"/>
                    <a:pt x="870" y="1122"/>
                    <a:pt x="1204" y="1288"/>
                  </a:cubicBezTo>
                  <a:lnTo>
                    <a:pt x="2205" y="1789"/>
                  </a:lnTo>
                  <a:cubicBezTo>
                    <a:pt x="2872" y="2056"/>
                    <a:pt x="3606" y="2323"/>
                    <a:pt x="4306" y="2523"/>
                  </a:cubicBezTo>
                  <a:cubicBezTo>
                    <a:pt x="4342" y="2536"/>
                    <a:pt x="4378" y="2542"/>
                    <a:pt x="4412" y="2542"/>
                  </a:cubicBezTo>
                  <a:cubicBezTo>
                    <a:pt x="4726" y="2542"/>
                    <a:pt x="4937" y="2039"/>
                    <a:pt x="4606" y="1889"/>
                  </a:cubicBezTo>
                  <a:cubicBezTo>
                    <a:pt x="3939" y="1622"/>
                    <a:pt x="3305" y="1322"/>
                    <a:pt x="2638" y="988"/>
                  </a:cubicBezTo>
                  <a:cubicBezTo>
                    <a:pt x="2305" y="821"/>
                    <a:pt x="1971" y="688"/>
                    <a:pt x="1671" y="521"/>
                  </a:cubicBezTo>
                  <a:cubicBezTo>
                    <a:pt x="1337" y="354"/>
                    <a:pt x="1004" y="154"/>
                    <a:pt x="670" y="21"/>
                  </a:cubicBezTo>
                  <a:cubicBezTo>
                    <a:pt x="632" y="7"/>
                    <a:pt x="595"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4908675" y="1676200"/>
              <a:ext cx="57575" cy="58325"/>
            </a:xfrm>
            <a:custGeom>
              <a:avLst/>
              <a:gdLst/>
              <a:ahLst/>
              <a:cxnLst/>
              <a:rect l="l" t="t" r="r" b="b"/>
              <a:pathLst>
                <a:path w="2303" h="2333" extrusionOk="0">
                  <a:moveTo>
                    <a:pt x="470" y="0"/>
                  </a:moveTo>
                  <a:cubicBezTo>
                    <a:pt x="356" y="0"/>
                    <a:pt x="244" y="44"/>
                    <a:pt x="167" y="152"/>
                  </a:cubicBezTo>
                  <a:cubicBezTo>
                    <a:pt x="67" y="218"/>
                    <a:pt x="1" y="352"/>
                    <a:pt x="34" y="485"/>
                  </a:cubicBezTo>
                  <a:cubicBezTo>
                    <a:pt x="34" y="619"/>
                    <a:pt x="67" y="719"/>
                    <a:pt x="167" y="819"/>
                  </a:cubicBezTo>
                  <a:cubicBezTo>
                    <a:pt x="367" y="1052"/>
                    <a:pt x="601" y="1319"/>
                    <a:pt x="868" y="1553"/>
                  </a:cubicBezTo>
                  <a:cubicBezTo>
                    <a:pt x="1001" y="1686"/>
                    <a:pt x="1101" y="1786"/>
                    <a:pt x="1235" y="1886"/>
                  </a:cubicBezTo>
                  <a:cubicBezTo>
                    <a:pt x="1368" y="2020"/>
                    <a:pt x="1502" y="2120"/>
                    <a:pt x="1668" y="2220"/>
                  </a:cubicBezTo>
                  <a:cubicBezTo>
                    <a:pt x="1756" y="2290"/>
                    <a:pt x="1854" y="2333"/>
                    <a:pt x="1950" y="2333"/>
                  </a:cubicBezTo>
                  <a:cubicBezTo>
                    <a:pt x="2037" y="2333"/>
                    <a:pt x="2123" y="2299"/>
                    <a:pt x="2202" y="2220"/>
                  </a:cubicBezTo>
                  <a:cubicBezTo>
                    <a:pt x="2302" y="2053"/>
                    <a:pt x="2302" y="1853"/>
                    <a:pt x="2169" y="1686"/>
                  </a:cubicBezTo>
                  <a:cubicBezTo>
                    <a:pt x="2035" y="1553"/>
                    <a:pt x="1969" y="1453"/>
                    <a:pt x="1835" y="1319"/>
                  </a:cubicBezTo>
                  <a:cubicBezTo>
                    <a:pt x="1702" y="1186"/>
                    <a:pt x="1635" y="1019"/>
                    <a:pt x="1502" y="885"/>
                  </a:cubicBezTo>
                  <a:cubicBezTo>
                    <a:pt x="1268" y="652"/>
                    <a:pt x="1035" y="385"/>
                    <a:pt x="834" y="152"/>
                  </a:cubicBezTo>
                  <a:cubicBezTo>
                    <a:pt x="744" y="61"/>
                    <a:pt x="605" y="0"/>
                    <a:pt x="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5545800" y="1681625"/>
              <a:ext cx="163475" cy="155475"/>
            </a:xfrm>
            <a:custGeom>
              <a:avLst/>
              <a:gdLst/>
              <a:ahLst/>
              <a:cxnLst/>
              <a:rect l="l" t="t" r="r" b="b"/>
              <a:pathLst>
                <a:path w="6539" h="6219" extrusionOk="0">
                  <a:moveTo>
                    <a:pt x="3543" y="1"/>
                  </a:moveTo>
                  <a:cubicBezTo>
                    <a:pt x="3416" y="1"/>
                    <a:pt x="3288" y="54"/>
                    <a:pt x="3203" y="168"/>
                  </a:cubicBezTo>
                  <a:lnTo>
                    <a:pt x="2369" y="1436"/>
                  </a:lnTo>
                  <a:cubicBezTo>
                    <a:pt x="2269" y="1502"/>
                    <a:pt x="2169" y="1602"/>
                    <a:pt x="2035" y="1602"/>
                  </a:cubicBezTo>
                  <a:lnTo>
                    <a:pt x="534" y="1602"/>
                  </a:lnTo>
                  <a:cubicBezTo>
                    <a:pt x="167" y="1602"/>
                    <a:pt x="0" y="2003"/>
                    <a:pt x="201" y="2270"/>
                  </a:cubicBezTo>
                  <a:lnTo>
                    <a:pt x="1101" y="3437"/>
                  </a:lnTo>
                  <a:cubicBezTo>
                    <a:pt x="1201" y="3571"/>
                    <a:pt x="1235" y="3671"/>
                    <a:pt x="1201" y="3804"/>
                  </a:cubicBezTo>
                  <a:lnTo>
                    <a:pt x="734" y="5238"/>
                  </a:lnTo>
                  <a:cubicBezTo>
                    <a:pt x="677" y="5524"/>
                    <a:pt x="864" y="5760"/>
                    <a:pt x="1128" y="5760"/>
                  </a:cubicBezTo>
                  <a:cubicBezTo>
                    <a:pt x="1173" y="5760"/>
                    <a:pt x="1220" y="5753"/>
                    <a:pt x="1268" y="5739"/>
                  </a:cubicBezTo>
                  <a:lnTo>
                    <a:pt x="2702" y="5238"/>
                  </a:lnTo>
                  <a:cubicBezTo>
                    <a:pt x="2762" y="5208"/>
                    <a:pt x="2816" y="5192"/>
                    <a:pt x="2868" y="5192"/>
                  </a:cubicBezTo>
                  <a:cubicBezTo>
                    <a:pt x="2932" y="5192"/>
                    <a:pt x="2996" y="5217"/>
                    <a:pt x="3069" y="5272"/>
                  </a:cubicBezTo>
                  <a:lnTo>
                    <a:pt x="4270" y="6139"/>
                  </a:lnTo>
                  <a:cubicBezTo>
                    <a:pt x="4353" y="6194"/>
                    <a:pt x="4440" y="6219"/>
                    <a:pt x="4524" y="6219"/>
                  </a:cubicBezTo>
                  <a:cubicBezTo>
                    <a:pt x="4745" y="6219"/>
                    <a:pt x="4937" y="6047"/>
                    <a:pt x="4937" y="5805"/>
                  </a:cubicBezTo>
                  <a:lnTo>
                    <a:pt x="4904" y="4304"/>
                  </a:lnTo>
                  <a:cubicBezTo>
                    <a:pt x="4904" y="4171"/>
                    <a:pt x="4937" y="4038"/>
                    <a:pt x="5071" y="3971"/>
                  </a:cubicBezTo>
                  <a:lnTo>
                    <a:pt x="6272" y="3070"/>
                  </a:lnTo>
                  <a:cubicBezTo>
                    <a:pt x="6538" y="2837"/>
                    <a:pt x="6438" y="2436"/>
                    <a:pt x="6105" y="2336"/>
                  </a:cubicBezTo>
                  <a:lnTo>
                    <a:pt x="4704" y="1936"/>
                  </a:lnTo>
                  <a:cubicBezTo>
                    <a:pt x="4570" y="1903"/>
                    <a:pt x="4437" y="1803"/>
                    <a:pt x="4404" y="1669"/>
                  </a:cubicBezTo>
                  <a:lnTo>
                    <a:pt x="3937" y="268"/>
                  </a:lnTo>
                  <a:cubicBezTo>
                    <a:pt x="3879" y="96"/>
                    <a:pt x="3713" y="1"/>
                    <a:pt x="3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5301450" y="1236550"/>
              <a:ext cx="138050" cy="136200"/>
            </a:xfrm>
            <a:custGeom>
              <a:avLst/>
              <a:gdLst/>
              <a:ahLst/>
              <a:cxnLst/>
              <a:rect l="l" t="t" r="r" b="b"/>
              <a:pathLst>
                <a:path w="5522" h="5448" extrusionOk="0">
                  <a:moveTo>
                    <a:pt x="2459" y="0"/>
                  </a:moveTo>
                  <a:cubicBezTo>
                    <a:pt x="2295" y="0"/>
                    <a:pt x="2140" y="103"/>
                    <a:pt x="2102" y="292"/>
                  </a:cubicBezTo>
                  <a:lnTo>
                    <a:pt x="1769" y="1426"/>
                  </a:lnTo>
                  <a:cubicBezTo>
                    <a:pt x="1702" y="1559"/>
                    <a:pt x="1635" y="1693"/>
                    <a:pt x="1502" y="1726"/>
                  </a:cubicBezTo>
                  <a:lnTo>
                    <a:pt x="368" y="2093"/>
                  </a:lnTo>
                  <a:cubicBezTo>
                    <a:pt x="101" y="2227"/>
                    <a:pt x="1" y="2694"/>
                    <a:pt x="301" y="2860"/>
                  </a:cubicBezTo>
                  <a:lnTo>
                    <a:pt x="1302" y="3527"/>
                  </a:lnTo>
                  <a:cubicBezTo>
                    <a:pt x="1368" y="3594"/>
                    <a:pt x="1468" y="3728"/>
                    <a:pt x="1468" y="3861"/>
                  </a:cubicBezTo>
                  <a:lnTo>
                    <a:pt x="1468" y="5029"/>
                  </a:lnTo>
                  <a:cubicBezTo>
                    <a:pt x="1468" y="5288"/>
                    <a:pt x="1669" y="5448"/>
                    <a:pt x="1881" y="5448"/>
                  </a:cubicBezTo>
                  <a:cubicBezTo>
                    <a:pt x="1968" y="5448"/>
                    <a:pt x="2058" y="5421"/>
                    <a:pt x="2136" y="5362"/>
                  </a:cubicBezTo>
                  <a:lnTo>
                    <a:pt x="3036" y="4595"/>
                  </a:lnTo>
                  <a:cubicBezTo>
                    <a:pt x="3107" y="4548"/>
                    <a:pt x="3211" y="4501"/>
                    <a:pt x="3313" y="4501"/>
                  </a:cubicBezTo>
                  <a:cubicBezTo>
                    <a:pt x="3356" y="4501"/>
                    <a:pt x="3397" y="4509"/>
                    <a:pt x="3437" y="4528"/>
                  </a:cubicBezTo>
                  <a:lnTo>
                    <a:pt x="4537" y="4862"/>
                  </a:lnTo>
                  <a:cubicBezTo>
                    <a:pt x="4569" y="4868"/>
                    <a:pt x="4600" y="4871"/>
                    <a:pt x="4631" y="4871"/>
                  </a:cubicBezTo>
                  <a:cubicBezTo>
                    <a:pt x="4924" y="4871"/>
                    <a:pt x="5158" y="4597"/>
                    <a:pt x="5038" y="4295"/>
                  </a:cubicBezTo>
                  <a:lnTo>
                    <a:pt x="4637" y="3194"/>
                  </a:lnTo>
                  <a:cubicBezTo>
                    <a:pt x="4604" y="3060"/>
                    <a:pt x="4604" y="2927"/>
                    <a:pt x="4671" y="2794"/>
                  </a:cubicBezTo>
                  <a:lnTo>
                    <a:pt x="5338" y="1860"/>
                  </a:lnTo>
                  <a:cubicBezTo>
                    <a:pt x="5522" y="1584"/>
                    <a:pt x="5368" y="1251"/>
                    <a:pt x="5082" y="1251"/>
                  </a:cubicBezTo>
                  <a:cubicBezTo>
                    <a:pt x="5057" y="1251"/>
                    <a:pt x="5031" y="1254"/>
                    <a:pt x="5004" y="1259"/>
                  </a:cubicBezTo>
                  <a:lnTo>
                    <a:pt x="3837" y="1293"/>
                  </a:lnTo>
                  <a:cubicBezTo>
                    <a:pt x="3703" y="1293"/>
                    <a:pt x="3603" y="1259"/>
                    <a:pt x="3503" y="1126"/>
                  </a:cubicBezTo>
                  <a:lnTo>
                    <a:pt x="2803" y="192"/>
                  </a:lnTo>
                  <a:cubicBezTo>
                    <a:pt x="2716" y="61"/>
                    <a:pt x="2585" y="0"/>
                    <a:pt x="2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5475750" y="2015225"/>
              <a:ext cx="67575" cy="52550"/>
            </a:xfrm>
            <a:custGeom>
              <a:avLst/>
              <a:gdLst/>
              <a:ahLst/>
              <a:cxnLst/>
              <a:rect l="l" t="t" r="r" b="b"/>
              <a:pathLst>
                <a:path w="2703" h="2102" extrusionOk="0">
                  <a:moveTo>
                    <a:pt x="1335" y="0"/>
                  </a:moveTo>
                  <a:cubicBezTo>
                    <a:pt x="0" y="0"/>
                    <a:pt x="0" y="2102"/>
                    <a:pt x="1335" y="2102"/>
                  </a:cubicBezTo>
                  <a:cubicBezTo>
                    <a:pt x="2702" y="2102"/>
                    <a:pt x="2702"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5719250" y="1273025"/>
              <a:ext cx="66750" cy="52550"/>
            </a:xfrm>
            <a:custGeom>
              <a:avLst/>
              <a:gdLst/>
              <a:ahLst/>
              <a:cxnLst/>
              <a:rect l="l" t="t" r="r" b="b"/>
              <a:pathLst>
                <a:path w="2670" h="2102" extrusionOk="0">
                  <a:moveTo>
                    <a:pt x="1335" y="0"/>
                  </a:moveTo>
                  <a:cubicBezTo>
                    <a:pt x="1" y="0"/>
                    <a:pt x="1" y="2102"/>
                    <a:pt x="1335" y="2102"/>
                  </a:cubicBezTo>
                  <a:cubicBezTo>
                    <a:pt x="2669" y="2102"/>
                    <a:pt x="2669"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5437375" y="1898475"/>
              <a:ext cx="40075" cy="31700"/>
            </a:xfrm>
            <a:custGeom>
              <a:avLst/>
              <a:gdLst/>
              <a:ahLst/>
              <a:cxnLst/>
              <a:rect l="l" t="t" r="r" b="b"/>
              <a:pathLst>
                <a:path w="1603" h="1268" extrusionOk="0">
                  <a:moveTo>
                    <a:pt x="768" y="0"/>
                  </a:moveTo>
                  <a:cubicBezTo>
                    <a:pt x="1" y="0"/>
                    <a:pt x="1" y="1268"/>
                    <a:pt x="768" y="1268"/>
                  </a:cubicBezTo>
                  <a:cubicBezTo>
                    <a:pt x="1602" y="1268"/>
                    <a:pt x="1602"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5617525" y="1898475"/>
              <a:ext cx="39200" cy="31700"/>
            </a:xfrm>
            <a:custGeom>
              <a:avLst/>
              <a:gdLst/>
              <a:ahLst/>
              <a:cxnLst/>
              <a:rect l="l" t="t" r="r" b="b"/>
              <a:pathLst>
                <a:path w="1568" h="1268" extrusionOk="0">
                  <a:moveTo>
                    <a:pt x="801" y="0"/>
                  </a:moveTo>
                  <a:cubicBezTo>
                    <a:pt x="0" y="0"/>
                    <a:pt x="0" y="1268"/>
                    <a:pt x="801" y="1268"/>
                  </a:cubicBezTo>
                  <a:cubicBezTo>
                    <a:pt x="1568" y="1268"/>
                    <a:pt x="1568"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5651700" y="1417300"/>
              <a:ext cx="40050" cy="30875"/>
            </a:xfrm>
            <a:custGeom>
              <a:avLst/>
              <a:gdLst/>
              <a:ahLst/>
              <a:cxnLst/>
              <a:rect l="l" t="t" r="r" b="b"/>
              <a:pathLst>
                <a:path w="1602" h="1235" extrusionOk="0">
                  <a:moveTo>
                    <a:pt x="801" y="0"/>
                  </a:moveTo>
                  <a:cubicBezTo>
                    <a:pt x="1" y="0"/>
                    <a:pt x="1" y="1234"/>
                    <a:pt x="801" y="1234"/>
                  </a:cubicBezTo>
                  <a:cubicBezTo>
                    <a:pt x="1602" y="1234"/>
                    <a:pt x="1602"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629200" y="1301375"/>
              <a:ext cx="39200" cy="31725"/>
            </a:xfrm>
            <a:custGeom>
              <a:avLst/>
              <a:gdLst/>
              <a:ahLst/>
              <a:cxnLst/>
              <a:rect l="l" t="t" r="r" b="b"/>
              <a:pathLst>
                <a:path w="1568" h="1269" extrusionOk="0">
                  <a:moveTo>
                    <a:pt x="767" y="0"/>
                  </a:moveTo>
                  <a:cubicBezTo>
                    <a:pt x="0" y="0"/>
                    <a:pt x="0" y="1268"/>
                    <a:pt x="767" y="1268"/>
                  </a:cubicBezTo>
                  <a:cubicBezTo>
                    <a:pt x="1568" y="1268"/>
                    <a:pt x="1568"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1"/>
          <p:cNvGrpSpPr/>
          <p:nvPr/>
        </p:nvGrpSpPr>
        <p:grpSpPr>
          <a:xfrm>
            <a:off x="7566225" y="726100"/>
            <a:ext cx="1086475" cy="1296825"/>
            <a:chOff x="6175925" y="3004125"/>
            <a:chExt cx="1086475" cy="1296825"/>
          </a:xfrm>
        </p:grpSpPr>
        <p:sp>
          <p:nvSpPr>
            <p:cNvPr id="1198" name="Google Shape;1198;p41"/>
            <p:cNvSpPr/>
            <p:nvPr/>
          </p:nvSpPr>
          <p:spPr>
            <a:xfrm>
              <a:off x="6191100" y="3004125"/>
              <a:ext cx="879225" cy="880150"/>
            </a:xfrm>
            <a:custGeom>
              <a:avLst/>
              <a:gdLst/>
              <a:ahLst/>
              <a:cxnLst/>
              <a:rect l="l" t="t" r="r" b="b"/>
              <a:pathLst>
                <a:path w="35169" h="35206" extrusionOk="0">
                  <a:moveTo>
                    <a:pt x="17644" y="1"/>
                  </a:moveTo>
                  <a:cubicBezTo>
                    <a:pt x="13331" y="1"/>
                    <a:pt x="9326" y="1549"/>
                    <a:pt x="6232" y="4165"/>
                  </a:cubicBezTo>
                  <a:cubicBezTo>
                    <a:pt x="6080" y="4256"/>
                    <a:pt x="5958" y="4378"/>
                    <a:pt x="5837" y="4469"/>
                  </a:cubicBezTo>
                  <a:cubicBezTo>
                    <a:pt x="3253" y="6809"/>
                    <a:pt x="1369" y="9879"/>
                    <a:pt x="487" y="13405"/>
                  </a:cubicBezTo>
                  <a:cubicBezTo>
                    <a:pt x="275" y="14408"/>
                    <a:pt x="123" y="15411"/>
                    <a:pt x="31" y="16475"/>
                  </a:cubicBezTo>
                  <a:cubicBezTo>
                    <a:pt x="1" y="17357"/>
                    <a:pt x="1" y="18147"/>
                    <a:pt x="62" y="18998"/>
                  </a:cubicBezTo>
                  <a:cubicBezTo>
                    <a:pt x="275" y="21582"/>
                    <a:pt x="1034" y="24013"/>
                    <a:pt x="2250" y="26171"/>
                  </a:cubicBezTo>
                  <a:cubicBezTo>
                    <a:pt x="4348" y="29971"/>
                    <a:pt x="7813" y="32889"/>
                    <a:pt x="12038" y="34317"/>
                  </a:cubicBezTo>
                  <a:cubicBezTo>
                    <a:pt x="13436" y="34804"/>
                    <a:pt x="14925" y="35077"/>
                    <a:pt x="16475" y="35169"/>
                  </a:cubicBezTo>
                  <a:cubicBezTo>
                    <a:pt x="16859" y="35194"/>
                    <a:pt x="17240" y="35206"/>
                    <a:pt x="17619" y="35206"/>
                  </a:cubicBezTo>
                  <a:cubicBezTo>
                    <a:pt x="21386" y="35206"/>
                    <a:pt x="24910" y="33990"/>
                    <a:pt x="27783" y="31947"/>
                  </a:cubicBezTo>
                  <a:cubicBezTo>
                    <a:pt x="30275" y="30153"/>
                    <a:pt x="32342" y="27722"/>
                    <a:pt x="33619" y="24895"/>
                  </a:cubicBezTo>
                  <a:cubicBezTo>
                    <a:pt x="34470" y="23010"/>
                    <a:pt x="34986" y="20943"/>
                    <a:pt x="35138" y="18725"/>
                  </a:cubicBezTo>
                  <a:cubicBezTo>
                    <a:pt x="35169" y="18451"/>
                    <a:pt x="35169" y="18147"/>
                    <a:pt x="35169" y="17904"/>
                  </a:cubicBezTo>
                  <a:lnTo>
                    <a:pt x="35169" y="17326"/>
                  </a:lnTo>
                  <a:cubicBezTo>
                    <a:pt x="35138" y="15837"/>
                    <a:pt x="34956" y="14408"/>
                    <a:pt x="34561" y="12980"/>
                  </a:cubicBezTo>
                  <a:cubicBezTo>
                    <a:pt x="33953" y="10791"/>
                    <a:pt x="32950" y="8785"/>
                    <a:pt x="31612" y="6992"/>
                  </a:cubicBezTo>
                  <a:cubicBezTo>
                    <a:pt x="28603" y="3040"/>
                    <a:pt x="24014" y="366"/>
                    <a:pt x="18694" y="31"/>
                  </a:cubicBezTo>
                  <a:cubicBezTo>
                    <a:pt x="18342" y="11"/>
                    <a:pt x="17992" y="1"/>
                    <a:pt x="17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6203275" y="3108250"/>
              <a:ext cx="851100" cy="321725"/>
            </a:xfrm>
            <a:custGeom>
              <a:avLst/>
              <a:gdLst/>
              <a:ahLst/>
              <a:cxnLst/>
              <a:rect l="l" t="t" r="r" b="b"/>
              <a:pathLst>
                <a:path w="34044" h="12869" extrusionOk="0">
                  <a:moveTo>
                    <a:pt x="5745" y="0"/>
                  </a:moveTo>
                  <a:cubicBezTo>
                    <a:pt x="5593" y="91"/>
                    <a:pt x="5471" y="213"/>
                    <a:pt x="5350" y="304"/>
                  </a:cubicBezTo>
                  <a:cubicBezTo>
                    <a:pt x="2766" y="2644"/>
                    <a:pt x="882" y="5714"/>
                    <a:pt x="0" y="9240"/>
                  </a:cubicBezTo>
                  <a:cubicBezTo>
                    <a:pt x="1034" y="8906"/>
                    <a:pt x="2098" y="8754"/>
                    <a:pt x="3161" y="8754"/>
                  </a:cubicBezTo>
                  <a:cubicBezTo>
                    <a:pt x="3197" y="8754"/>
                    <a:pt x="3232" y="8754"/>
                    <a:pt x="3267" y="8754"/>
                  </a:cubicBezTo>
                  <a:cubicBezTo>
                    <a:pt x="7209" y="8754"/>
                    <a:pt x="10915" y="10436"/>
                    <a:pt x="14590" y="11611"/>
                  </a:cubicBezTo>
                  <a:cubicBezTo>
                    <a:pt x="16444" y="12219"/>
                    <a:pt x="18359" y="12675"/>
                    <a:pt x="20305" y="12827"/>
                  </a:cubicBezTo>
                  <a:cubicBezTo>
                    <a:pt x="20646" y="12855"/>
                    <a:pt x="20988" y="12869"/>
                    <a:pt x="21329" y="12869"/>
                  </a:cubicBezTo>
                  <a:cubicBezTo>
                    <a:pt x="22810" y="12869"/>
                    <a:pt x="24282" y="12614"/>
                    <a:pt x="25715" y="12219"/>
                  </a:cubicBezTo>
                  <a:cubicBezTo>
                    <a:pt x="27508" y="11702"/>
                    <a:pt x="29180" y="10973"/>
                    <a:pt x="30852" y="10274"/>
                  </a:cubicBezTo>
                  <a:cubicBezTo>
                    <a:pt x="31916" y="9818"/>
                    <a:pt x="32980" y="9331"/>
                    <a:pt x="34043" y="8876"/>
                  </a:cubicBezTo>
                  <a:cubicBezTo>
                    <a:pt x="33466" y="6657"/>
                    <a:pt x="32463" y="4651"/>
                    <a:pt x="31125" y="2827"/>
                  </a:cubicBezTo>
                  <a:cubicBezTo>
                    <a:pt x="29454" y="4772"/>
                    <a:pt x="27296" y="6292"/>
                    <a:pt x="24773" y="7082"/>
                  </a:cubicBezTo>
                  <a:cubicBezTo>
                    <a:pt x="23372" y="7543"/>
                    <a:pt x="21910" y="7777"/>
                    <a:pt x="20446" y="7777"/>
                  </a:cubicBezTo>
                  <a:cubicBezTo>
                    <a:pt x="19399" y="7777"/>
                    <a:pt x="18352" y="7657"/>
                    <a:pt x="17326" y="7417"/>
                  </a:cubicBezTo>
                  <a:cubicBezTo>
                    <a:pt x="14621" y="6809"/>
                    <a:pt x="12159" y="5532"/>
                    <a:pt x="9970" y="3860"/>
                  </a:cubicBezTo>
                  <a:cubicBezTo>
                    <a:pt x="8450" y="2675"/>
                    <a:pt x="7022" y="1368"/>
                    <a:pt x="57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6192625" y="3450950"/>
              <a:ext cx="877700" cy="306100"/>
            </a:xfrm>
            <a:custGeom>
              <a:avLst/>
              <a:gdLst/>
              <a:ahLst/>
              <a:cxnLst/>
              <a:rect l="l" t="t" r="r" b="b"/>
              <a:pathLst>
                <a:path w="35108" h="12244" extrusionOk="0">
                  <a:moveTo>
                    <a:pt x="35108" y="0"/>
                  </a:moveTo>
                  <a:cubicBezTo>
                    <a:pt x="34378" y="213"/>
                    <a:pt x="33618" y="517"/>
                    <a:pt x="32950" y="821"/>
                  </a:cubicBezTo>
                  <a:cubicBezTo>
                    <a:pt x="30032" y="2098"/>
                    <a:pt x="27326" y="4073"/>
                    <a:pt x="24135" y="4651"/>
                  </a:cubicBezTo>
                  <a:cubicBezTo>
                    <a:pt x="23517" y="4763"/>
                    <a:pt x="22900" y="4813"/>
                    <a:pt x="22286" y="4813"/>
                  </a:cubicBezTo>
                  <a:cubicBezTo>
                    <a:pt x="19728" y="4813"/>
                    <a:pt x="17217" y="3941"/>
                    <a:pt x="14864" y="3010"/>
                  </a:cubicBezTo>
                  <a:cubicBezTo>
                    <a:pt x="11916" y="1885"/>
                    <a:pt x="8937" y="548"/>
                    <a:pt x="5746" y="244"/>
                  </a:cubicBezTo>
                  <a:cubicBezTo>
                    <a:pt x="5397" y="217"/>
                    <a:pt x="5049" y="203"/>
                    <a:pt x="4701" y="203"/>
                  </a:cubicBezTo>
                  <a:cubicBezTo>
                    <a:pt x="3079" y="203"/>
                    <a:pt x="1478" y="499"/>
                    <a:pt x="1" y="1125"/>
                  </a:cubicBezTo>
                  <a:cubicBezTo>
                    <a:pt x="183" y="3709"/>
                    <a:pt x="943" y="6140"/>
                    <a:pt x="2159" y="8298"/>
                  </a:cubicBezTo>
                  <a:cubicBezTo>
                    <a:pt x="4013" y="8815"/>
                    <a:pt x="5746" y="9818"/>
                    <a:pt x="7387" y="10609"/>
                  </a:cubicBezTo>
                  <a:cubicBezTo>
                    <a:pt x="8967" y="11368"/>
                    <a:pt x="10609" y="11976"/>
                    <a:pt x="12402" y="12159"/>
                  </a:cubicBezTo>
                  <a:cubicBezTo>
                    <a:pt x="12866" y="12218"/>
                    <a:pt x="13330" y="12244"/>
                    <a:pt x="13793" y="12244"/>
                  </a:cubicBezTo>
                  <a:cubicBezTo>
                    <a:pt x="14999" y="12244"/>
                    <a:pt x="16201" y="12066"/>
                    <a:pt x="17387" y="11824"/>
                  </a:cubicBezTo>
                  <a:cubicBezTo>
                    <a:pt x="20761" y="11125"/>
                    <a:pt x="23922" y="9605"/>
                    <a:pt x="27144" y="8450"/>
                  </a:cubicBezTo>
                  <a:cubicBezTo>
                    <a:pt x="29181" y="7721"/>
                    <a:pt x="31369" y="7113"/>
                    <a:pt x="33558" y="7022"/>
                  </a:cubicBezTo>
                  <a:cubicBezTo>
                    <a:pt x="34409" y="5137"/>
                    <a:pt x="34925" y="3070"/>
                    <a:pt x="35077" y="852"/>
                  </a:cubicBezTo>
                  <a:cubicBezTo>
                    <a:pt x="35108" y="578"/>
                    <a:pt x="35108" y="274"/>
                    <a:pt x="35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6175925" y="3116600"/>
              <a:ext cx="893650" cy="767625"/>
            </a:xfrm>
            <a:custGeom>
              <a:avLst/>
              <a:gdLst/>
              <a:ahLst/>
              <a:cxnLst/>
              <a:rect l="l" t="t" r="r" b="b"/>
              <a:pathLst>
                <a:path w="35746" h="30705" extrusionOk="0">
                  <a:moveTo>
                    <a:pt x="6444" y="0"/>
                  </a:moveTo>
                  <a:lnTo>
                    <a:pt x="6444" y="0"/>
                  </a:lnTo>
                  <a:cubicBezTo>
                    <a:pt x="3100" y="2979"/>
                    <a:pt x="912" y="7235"/>
                    <a:pt x="608" y="12037"/>
                  </a:cubicBezTo>
                  <a:cubicBezTo>
                    <a:pt x="0" y="21703"/>
                    <a:pt x="7356" y="30062"/>
                    <a:pt x="17052" y="30670"/>
                  </a:cubicBezTo>
                  <a:cubicBezTo>
                    <a:pt x="17427" y="30693"/>
                    <a:pt x="17800" y="30705"/>
                    <a:pt x="18171" y="30705"/>
                  </a:cubicBezTo>
                  <a:cubicBezTo>
                    <a:pt x="27384" y="30705"/>
                    <a:pt x="35131" y="23547"/>
                    <a:pt x="35715" y="14226"/>
                  </a:cubicBezTo>
                  <a:cubicBezTo>
                    <a:pt x="35745" y="13770"/>
                    <a:pt x="35745" y="13314"/>
                    <a:pt x="35745" y="12858"/>
                  </a:cubicBezTo>
                  <a:lnTo>
                    <a:pt x="35745" y="12858"/>
                  </a:lnTo>
                  <a:cubicBezTo>
                    <a:pt x="33131" y="16353"/>
                    <a:pt x="29484" y="19089"/>
                    <a:pt x="25259" y="20305"/>
                  </a:cubicBezTo>
                  <a:cubicBezTo>
                    <a:pt x="23669" y="20769"/>
                    <a:pt x="21998" y="21025"/>
                    <a:pt x="20342" y="21025"/>
                  </a:cubicBezTo>
                  <a:cubicBezTo>
                    <a:pt x="16902" y="21025"/>
                    <a:pt x="13526" y="19922"/>
                    <a:pt x="11064" y="17295"/>
                  </a:cubicBezTo>
                  <a:cubicBezTo>
                    <a:pt x="7508" y="13557"/>
                    <a:pt x="6140" y="7903"/>
                    <a:pt x="6231" y="2858"/>
                  </a:cubicBezTo>
                  <a:cubicBezTo>
                    <a:pt x="6231" y="1915"/>
                    <a:pt x="6292" y="973"/>
                    <a:pt x="6444"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6943525" y="4099750"/>
              <a:ext cx="39850" cy="27300"/>
            </a:xfrm>
            <a:custGeom>
              <a:avLst/>
              <a:gdLst/>
              <a:ahLst/>
              <a:cxnLst/>
              <a:rect l="l" t="t" r="r" b="b"/>
              <a:pathLst>
                <a:path w="1594" h="1092" extrusionOk="0">
                  <a:moveTo>
                    <a:pt x="817" y="0"/>
                  </a:moveTo>
                  <a:cubicBezTo>
                    <a:pt x="720" y="0"/>
                    <a:pt x="617" y="30"/>
                    <a:pt x="512" y="97"/>
                  </a:cubicBezTo>
                  <a:cubicBezTo>
                    <a:pt x="0" y="379"/>
                    <a:pt x="329" y="1092"/>
                    <a:pt x="809" y="1092"/>
                  </a:cubicBezTo>
                  <a:cubicBezTo>
                    <a:pt x="899" y="1092"/>
                    <a:pt x="994" y="1067"/>
                    <a:pt x="1090" y="1009"/>
                  </a:cubicBezTo>
                  <a:cubicBezTo>
                    <a:pt x="1593" y="682"/>
                    <a:pt x="1284"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6821950" y="4198525"/>
              <a:ext cx="39850" cy="27325"/>
            </a:xfrm>
            <a:custGeom>
              <a:avLst/>
              <a:gdLst/>
              <a:ahLst/>
              <a:cxnLst/>
              <a:rect l="l" t="t" r="r" b="b"/>
              <a:pathLst>
                <a:path w="1594" h="1093" extrusionOk="0">
                  <a:moveTo>
                    <a:pt x="817" y="1"/>
                  </a:moveTo>
                  <a:cubicBezTo>
                    <a:pt x="720" y="1"/>
                    <a:pt x="617" y="30"/>
                    <a:pt x="512" y="98"/>
                  </a:cubicBezTo>
                  <a:cubicBezTo>
                    <a:pt x="0" y="379"/>
                    <a:pt x="329" y="1092"/>
                    <a:pt x="809" y="1092"/>
                  </a:cubicBezTo>
                  <a:cubicBezTo>
                    <a:pt x="899" y="1092"/>
                    <a:pt x="994" y="1067"/>
                    <a:pt x="1090" y="1010"/>
                  </a:cubicBezTo>
                  <a:cubicBezTo>
                    <a:pt x="1593" y="682"/>
                    <a:pt x="1283"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7023200" y="3824200"/>
              <a:ext cx="186050" cy="190800"/>
            </a:xfrm>
            <a:custGeom>
              <a:avLst/>
              <a:gdLst/>
              <a:ahLst/>
              <a:cxnLst/>
              <a:rect l="l" t="t" r="r" b="b"/>
              <a:pathLst>
                <a:path w="7442" h="7632" extrusionOk="0">
                  <a:moveTo>
                    <a:pt x="2791" y="0"/>
                  </a:moveTo>
                  <a:cubicBezTo>
                    <a:pt x="2614" y="0"/>
                    <a:pt x="2453" y="123"/>
                    <a:pt x="2432" y="329"/>
                  </a:cubicBezTo>
                  <a:lnTo>
                    <a:pt x="2189" y="2335"/>
                  </a:lnTo>
                  <a:cubicBezTo>
                    <a:pt x="2189" y="2457"/>
                    <a:pt x="2128" y="2578"/>
                    <a:pt x="2006" y="2609"/>
                  </a:cubicBezTo>
                  <a:lnTo>
                    <a:pt x="213" y="3551"/>
                  </a:lnTo>
                  <a:cubicBezTo>
                    <a:pt x="0" y="3703"/>
                    <a:pt x="0" y="4098"/>
                    <a:pt x="274" y="4189"/>
                  </a:cubicBezTo>
                  <a:lnTo>
                    <a:pt x="2128" y="5040"/>
                  </a:lnTo>
                  <a:cubicBezTo>
                    <a:pt x="2250" y="5071"/>
                    <a:pt x="2310" y="5192"/>
                    <a:pt x="2310" y="5314"/>
                  </a:cubicBezTo>
                  <a:lnTo>
                    <a:pt x="2645" y="7320"/>
                  </a:lnTo>
                  <a:cubicBezTo>
                    <a:pt x="2683" y="7512"/>
                    <a:pt x="2843" y="7632"/>
                    <a:pt x="3002" y="7632"/>
                  </a:cubicBezTo>
                  <a:cubicBezTo>
                    <a:pt x="3094" y="7632"/>
                    <a:pt x="3186" y="7592"/>
                    <a:pt x="3253" y="7502"/>
                  </a:cubicBezTo>
                  <a:lnTo>
                    <a:pt x="4620" y="5983"/>
                  </a:lnTo>
                  <a:cubicBezTo>
                    <a:pt x="4712" y="5922"/>
                    <a:pt x="4833" y="5861"/>
                    <a:pt x="4924" y="5861"/>
                  </a:cubicBezTo>
                  <a:lnTo>
                    <a:pt x="6961" y="6135"/>
                  </a:lnTo>
                  <a:cubicBezTo>
                    <a:pt x="6975" y="6136"/>
                    <a:pt x="6989" y="6137"/>
                    <a:pt x="7003" y="6137"/>
                  </a:cubicBezTo>
                  <a:cubicBezTo>
                    <a:pt x="7281" y="6137"/>
                    <a:pt x="7442" y="5848"/>
                    <a:pt x="7326" y="5587"/>
                  </a:cubicBezTo>
                  <a:lnTo>
                    <a:pt x="6353" y="3825"/>
                  </a:lnTo>
                  <a:cubicBezTo>
                    <a:pt x="6292" y="3703"/>
                    <a:pt x="6292" y="3581"/>
                    <a:pt x="6353" y="3490"/>
                  </a:cubicBezTo>
                  <a:lnTo>
                    <a:pt x="7204" y="1666"/>
                  </a:lnTo>
                  <a:cubicBezTo>
                    <a:pt x="7343" y="1417"/>
                    <a:pt x="7178" y="1142"/>
                    <a:pt x="6917" y="1142"/>
                  </a:cubicBezTo>
                  <a:cubicBezTo>
                    <a:pt x="6892" y="1142"/>
                    <a:pt x="6866" y="1144"/>
                    <a:pt x="6839" y="1150"/>
                  </a:cubicBezTo>
                  <a:lnTo>
                    <a:pt x="4833" y="1575"/>
                  </a:lnTo>
                  <a:cubicBezTo>
                    <a:pt x="4801" y="1583"/>
                    <a:pt x="4768" y="1587"/>
                    <a:pt x="4737" y="1587"/>
                  </a:cubicBezTo>
                  <a:cubicBezTo>
                    <a:pt x="4651" y="1587"/>
                    <a:pt x="4574" y="1559"/>
                    <a:pt x="4529" y="1514"/>
                  </a:cubicBezTo>
                  <a:lnTo>
                    <a:pt x="3040" y="86"/>
                  </a:lnTo>
                  <a:cubicBezTo>
                    <a:pt x="2962" y="27"/>
                    <a:pt x="2875" y="0"/>
                    <a:pt x="2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7001150" y="4131975"/>
              <a:ext cx="106425" cy="97325"/>
            </a:xfrm>
            <a:custGeom>
              <a:avLst/>
              <a:gdLst/>
              <a:ahLst/>
              <a:cxnLst/>
              <a:rect l="l" t="t" r="r" b="b"/>
              <a:pathLst>
                <a:path w="4257" h="3893" extrusionOk="0">
                  <a:moveTo>
                    <a:pt x="1222" y="0"/>
                  </a:moveTo>
                  <a:cubicBezTo>
                    <a:pt x="1032" y="0"/>
                    <a:pt x="836" y="160"/>
                    <a:pt x="882" y="389"/>
                  </a:cubicBezTo>
                  <a:lnTo>
                    <a:pt x="943" y="1149"/>
                  </a:lnTo>
                  <a:cubicBezTo>
                    <a:pt x="973" y="1271"/>
                    <a:pt x="913" y="1392"/>
                    <a:pt x="852" y="1453"/>
                  </a:cubicBezTo>
                  <a:lnTo>
                    <a:pt x="214" y="1970"/>
                  </a:lnTo>
                  <a:cubicBezTo>
                    <a:pt x="1" y="2152"/>
                    <a:pt x="92" y="2486"/>
                    <a:pt x="366" y="2578"/>
                  </a:cubicBezTo>
                  <a:lnTo>
                    <a:pt x="1125" y="2729"/>
                  </a:lnTo>
                  <a:cubicBezTo>
                    <a:pt x="1247" y="2760"/>
                    <a:pt x="1369" y="2821"/>
                    <a:pt x="1399" y="2942"/>
                  </a:cubicBezTo>
                  <a:lnTo>
                    <a:pt x="1703" y="3672"/>
                  </a:lnTo>
                  <a:cubicBezTo>
                    <a:pt x="1767" y="3816"/>
                    <a:pt x="1907" y="3893"/>
                    <a:pt x="2048" y="3893"/>
                  </a:cubicBezTo>
                  <a:cubicBezTo>
                    <a:pt x="2174" y="3893"/>
                    <a:pt x="2300" y="3831"/>
                    <a:pt x="2372" y="3702"/>
                  </a:cubicBezTo>
                  <a:lnTo>
                    <a:pt x="2767" y="3033"/>
                  </a:lnTo>
                  <a:cubicBezTo>
                    <a:pt x="2828" y="2912"/>
                    <a:pt x="2919" y="2821"/>
                    <a:pt x="3040" y="2821"/>
                  </a:cubicBezTo>
                  <a:lnTo>
                    <a:pt x="3831" y="2790"/>
                  </a:lnTo>
                  <a:cubicBezTo>
                    <a:pt x="4104" y="2760"/>
                    <a:pt x="4256" y="2426"/>
                    <a:pt x="4074" y="2182"/>
                  </a:cubicBezTo>
                  <a:lnTo>
                    <a:pt x="3496" y="1696"/>
                  </a:lnTo>
                  <a:cubicBezTo>
                    <a:pt x="3405" y="1605"/>
                    <a:pt x="3375" y="1514"/>
                    <a:pt x="3405" y="1392"/>
                  </a:cubicBezTo>
                  <a:lnTo>
                    <a:pt x="3618" y="632"/>
                  </a:lnTo>
                  <a:cubicBezTo>
                    <a:pt x="3668" y="383"/>
                    <a:pt x="3472" y="175"/>
                    <a:pt x="3250" y="175"/>
                  </a:cubicBezTo>
                  <a:cubicBezTo>
                    <a:pt x="3201" y="175"/>
                    <a:pt x="3150" y="185"/>
                    <a:pt x="3101" y="207"/>
                  </a:cubicBezTo>
                  <a:lnTo>
                    <a:pt x="2402" y="511"/>
                  </a:lnTo>
                  <a:cubicBezTo>
                    <a:pt x="2352" y="523"/>
                    <a:pt x="2301" y="531"/>
                    <a:pt x="2251" y="531"/>
                  </a:cubicBezTo>
                  <a:cubicBezTo>
                    <a:pt x="2180" y="531"/>
                    <a:pt x="2109" y="516"/>
                    <a:pt x="2037" y="480"/>
                  </a:cubicBezTo>
                  <a:lnTo>
                    <a:pt x="1399" y="55"/>
                  </a:lnTo>
                  <a:cubicBezTo>
                    <a:pt x="1346" y="17"/>
                    <a:pt x="1285"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197275" y="4255250"/>
              <a:ext cx="65125" cy="45700"/>
            </a:xfrm>
            <a:custGeom>
              <a:avLst/>
              <a:gdLst/>
              <a:ahLst/>
              <a:cxnLst/>
              <a:rect l="l" t="t" r="r" b="b"/>
              <a:pathLst>
                <a:path w="2605" h="1828" extrusionOk="0">
                  <a:moveTo>
                    <a:pt x="1285" y="0"/>
                  </a:moveTo>
                  <a:cubicBezTo>
                    <a:pt x="1136" y="0"/>
                    <a:pt x="978" y="42"/>
                    <a:pt x="819" y="139"/>
                  </a:cubicBezTo>
                  <a:cubicBezTo>
                    <a:pt x="1" y="650"/>
                    <a:pt x="537" y="1828"/>
                    <a:pt x="1307" y="1828"/>
                  </a:cubicBezTo>
                  <a:cubicBezTo>
                    <a:pt x="1452" y="1828"/>
                    <a:pt x="1606" y="1786"/>
                    <a:pt x="1761" y="1689"/>
                  </a:cubicBezTo>
                  <a:cubicBezTo>
                    <a:pt x="2604" y="1178"/>
                    <a:pt x="2072" y="0"/>
                    <a:pt x="1285" y="0"/>
                  </a:cubicBezTo>
                  <a:close/>
                </a:path>
              </a:pathLst>
            </a:custGeom>
            <a:solidFill>
              <a:srgbClr val="A9C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1"/>
          <p:cNvGrpSpPr/>
          <p:nvPr/>
        </p:nvGrpSpPr>
        <p:grpSpPr>
          <a:xfrm>
            <a:off x="4572000" y="112800"/>
            <a:ext cx="294600" cy="427188"/>
            <a:chOff x="464550" y="2884025"/>
            <a:chExt cx="294600" cy="427188"/>
          </a:xfrm>
        </p:grpSpPr>
        <p:sp>
          <p:nvSpPr>
            <p:cNvPr id="1208" name="Google Shape;1208;p41"/>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1"/>
          <p:cNvGrpSpPr/>
          <p:nvPr/>
        </p:nvGrpSpPr>
        <p:grpSpPr>
          <a:xfrm>
            <a:off x="6787175" y="182350"/>
            <a:ext cx="598700" cy="715300"/>
            <a:chOff x="349925" y="1262675"/>
            <a:chExt cx="598700" cy="715300"/>
          </a:xfrm>
        </p:grpSpPr>
        <p:sp>
          <p:nvSpPr>
            <p:cNvPr id="1214" name="Google Shape;1214;p41"/>
            <p:cNvSpPr/>
            <p:nvPr/>
          </p:nvSpPr>
          <p:spPr>
            <a:xfrm>
              <a:off x="349925" y="1512325"/>
              <a:ext cx="38600" cy="27300"/>
            </a:xfrm>
            <a:custGeom>
              <a:avLst/>
              <a:gdLst/>
              <a:ahLst/>
              <a:cxnLst/>
              <a:rect l="l" t="t" r="r" b="b"/>
              <a:pathLst>
                <a:path w="1544" h="1092" extrusionOk="0">
                  <a:moveTo>
                    <a:pt x="802" y="0"/>
                  </a:moveTo>
                  <a:cubicBezTo>
                    <a:pt x="710" y="0"/>
                    <a:pt x="612" y="30"/>
                    <a:pt x="513" y="98"/>
                  </a:cubicBezTo>
                  <a:cubicBezTo>
                    <a:pt x="1" y="379"/>
                    <a:pt x="330" y="1092"/>
                    <a:pt x="809" y="1092"/>
                  </a:cubicBezTo>
                  <a:cubicBezTo>
                    <a:pt x="899" y="1092"/>
                    <a:pt x="995" y="1067"/>
                    <a:pt x="1090" y="1009"/>
                  </a:cubicBezTo>
                  <a:cubicBezTo>
                    <a:pt x="1544" y="682"/>
                    <a:pt x="1246"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03575" y="1262675"/>
              <a:ext cx="38700" cy="27225"/>
            </a:xfrm>
            <a:custGeom>
              <a:avLst/>
              <a:gdLst/>
              <a:ahLst/>
              <a:cxnLst/>
              <a:rect l="l" t="t" r="r" b="b"/>
              <a:pathLst>
                <a:path w="1548" h="1089" extrusionOk="0">
                  <a:moveTo>
                    <a:pt x="739" y="1"/>
                  </a:moveTo>
                  <a:cubicBezTo>
                    <a:pt x="649" y="1"/>
                    <a:pt x="554" y="26"/>
                    <a:pt x="458" y="83"/>
                  </a:cubicBezTo>
                  <a:cubicBezTo>
                    <a:pt x="1" y="363"/>
                    <a:pt x="308" y="1088"/>
                    <a:pt x="758" y="1088"/>
                  </a:cubicBezTo>
                  <a:cubicBezTo>
                    <a:pt x="847" y="1088"/>
                    <a:pt x="941" y="1060"/>
                    <a:pt x="1036" y="995"/>
                  </a:cubicBezTo>
                  <a:cubicBezTo>
                    <a:pt x="1548" y="714"/>
                    <a:pt x="1219"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17600" y="1310875"/>
              <a:ext cx="231025" cy="224225"/>
            </a:xfrm>
            <a:custGeom>
              <a:avLst/>
              <a:gdLst/>
              <a:ahLst/>
              <a:cxnLst/>
              <a:rect l="l" t="t" r="r" b="b"/>
              <a:pathLst>
                <a:path w="9241" h="8969" extrusionOk="0">
                  <a:moveTo>
                    <a:pt x="4388" y="1"/>
                  </a:moveTo>
                  <a:cubicBezTo>
                    <a:pt x="4308" y="1"/>
                    <a:pt x="4229" y="48"/>
                    <a:pt x="4195" y="131"/>
                  </a:cubicBezTo>
                  <a:lnTo>
                    <a:pt x="3162" y="2776"/>
                  </a:lnTo>
                  <a:cubicBezTo>
                    <a:pt x="3131" y="2836"/>
                    <a:pt x="3101" y="2897"/>
                    <a:pt x="3010" y="2897"/>
                  </a:cubicBezTo>
                  <a:lnTo>
                    <a:pt x="244" y="3535"/>
                  </a:lnTo>
                  <a:cubicBezTo>
                    <a:pt x="92" y="3596"/>
                    <a:pt x="1" y="3809"/>
                    <a:pt x="153" y="3931"/>
                  </a:cubicBezTo>
                  <a:lnTo>
                    <a:pt x="2372" y="5724"/>
                  </a:lnTo>
                  <a:cubicBezTo>
                    <a:pt x="2402" y="5754"/>
                    <a:pt x="2432" y="5815"/>
                    <a:pt x="2432" y="5906"/>
                  </a:cubicBezTo>
                  <a:lnTo>
                    <a:pt x="2220" y="8763"/>
                  </a:lnTo>
                  <a:cubicBezTo>
                    <a:pt x="2197" y="8900"/>
                    <a:pt x="2294" y="8969"/>
                    <a:pt x="2408" y="8969"/>
                  </a:cubicBezTo>
                  <a:cubicBezTo>
                    <a:pt x="2446" y="8969"/>
                    <a:pt x="2486" y="8961"/>
                    <a:pt x="2524" y="8946"/>
                  </a:cubicBezTo>
                  <a:lnTo>
                    <a:pt x="4925" y="7396"/>
                  </a:lnTo>
                  <a:cubicBezTo>
                    <a:pt x="4940" y="7380"/>
                    <a:pt x="4963" y="7373"/>
                    <a:pt x="4993" y="7373"/>
                  </a:cubicBezTo>
                  <a:cubicBezTo>
                    <a:pt x="5024" y="7373"/>
                    <a:pt x="5062" y="7380"/>
                    <a:pt x="5107" y="7396"/>
                  </a:cubicBezTo>
                  <a:lnTo>
                    <a:pt x="7721" y="8490"/>
                  </a:lnTo>
                  <a:cubicBezTo>
                    <a:pt x="7753" y="8509"/>
                    <a:pt x="7785" y="8517"/>
                    <a:pt x="7815" y="8517"/>
                  </a:cubicBezTo>
                  <a:cubicBezTo>
                    <a:pt x="7929" y="8517"/>
                    <a:pt x="8019" y="8397"/>
                    <a:pt x="7995" y="8277"/>
                  </a:cubicBezTo>
                  <a:lnTo>
                    <a:pt x="7265" y="5542"/>
                  </a:lnTo>
                  <a:cubicBezTo>
                    <a:pt x="7235" y="5450"/>
                    <a:pt x="7265" y="5390"/>
                    <a:pt x="7296" y="5329"/>
                  </a:cubicBezTo>
                  <a:lnTo>
                    <a:pt x="9150" y="3171"/>
                  </a:lnTo>
                  <a:cubicBezTo>
                    <a:pt x="9241" y="3019"/>
                    <a:pt x="9150" y="2836"/>
                    <a:pt x="9059" y="2806"/>
                  </a:cubicBezTo>
                  <a:lnTo>
                    <a:pt x="6201" y="2654"/>
                  </a:lnTo>
                  <a:cubicBezTo>
                    <a:pt x="6171" y="2593"/>
                    <a:pt x="6080" y="2593"/>
                    <a:pt x="6049" y="2532"/>
                  </a:cubicBezTo>
                  <a:lnTo>
                    <a:pt x="4560" y="101"/>
                  </a:lnTo>
                  <a:cubicBezTo>
                    <a:pt x="4519" y="32"/>
                    <a:pt x="4453" y="1"/>
                    <a:pt x="4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427600" y="1293800"/>
              <a:ext cx="39225" cy="27300"/>
            </a:xfrm>
            <a:custGeom>
              <a:avLst/>
              <a:gdLst/>
              <a:ahLst/>
              <a:cxnLst/>
              <a:rect l="l" t="t" r="r" b="b"/>
              <a:pathLst>
                <a:path w="1569" h="1092" extrusionOk="0">
                  <a:moveTo>
                    <a:pt x="781" y="0"/>
                  </a:moveTo>
                  <a:cubicBezTo>
                    <a:pt x="693" y="0"/>
                    <a:pt x="600" y="26"/>
                    <a:pt x="506" y="85"/>
                  </a:cubicBezTo>
                  <a:cubicBezTo>
                    <a:pt x="0" y="388"/>
                    <a:pt x="315" y="1091"/>
                    <a:pt x="786" y="1091"/>
                  </a:cubicBezTo>
                  <a:cubicBezTo>
                    <a:pt x="880" y="1091"/>
                    <a:pt x="982" y="1063"/>
                    <a:pt x="1084" y="996"/>
                  </a:cubicBezTo>
                  <a:cubicBezTo>
                    <a:pt x="1568" y="691"/>
                    <a:pt x="1240"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83825" y="1548350"/>
              <a:ext cx="39225" cy="27300"/>
            </a:xfrm>
            <a:custGeom>
              <a:avLst/>
              <a:gdLst/>
              <a:ahLst/>
              <a:cxnLst/>
              <a:rect l="l" t="t" r="r" b="b"/>
              <a:pathLst>
                <a:path w="1569" h="1092" extrusionOk="0">
                  <a:moveTo>
                    <a:pt x="781" y="1"/>
                  </a:moveTo>
                  <a:cubicBezTo>
                    <a:pt x="693" y="1"/>
                    <a:pt x="600" y="26"/>
                    <a:pt x="507" y="85"/>
                  </a:cubicBezTo>
                  <a:cubicBezTo>
                    <a:pt x="1" y="389"/>
                    <a:pt x="316" y="1092"/>
                    <a:pt x="786" y="1092"/>
                  </a:cubicBezTo>
                  <a:cubicBezTo>
                    <a:pt x="881" y="1092"/>
                    <a:pt x="982" y="1063"/>
                    <a:pt x="1084" y="997"/>
                  </a:cubicBezTo>
                  <a:cubicBezTo>
                    <a:pt x="1568" y="691"/>
                    <a:pt x="1240" y="1"/>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97500" y="1871350"/>
              <a:ext cx="38525" cy="27275"/>
            </a:xfrm>
            <a:custGeom>
              <a:avLst/>
              <a:gdLst/>
              <a:ahLst/>
              <a:cxnLst/>
              <a:rect l="l" t="t" r="r" b="b"/>
              <a:pathLst>
                <a:path w="1541" h="1091" extrusionOk="0">
                  <a:moveTo>
                    <a:pt x="763" y="1"/>
                  </a:moveTo>
                  <a:cubicBezTo>
                    <a:pt x="680" y="1"/>
                    <a:pt x="593" y="26"/>
                    <a:pt x="507" y="83"/>
                  </a:cubicBezTo>
                  <a:cubicBezTo>
                    <a:pt x="1" y="387"/>
                    <a:pt x="295" y="1090"/>
                    <a:pt x="758" y="1090"/>
                  </a:cubicBezTo>
                  <a:cubicBezTo>
                    <a:pt x="851" y="1090"/>
                    <a:pt x="952" y="1061"/>
                    <a:pt x="1054" y="995"/>
                  </a:cubicBezTo>
                  <a:cubicBezTo>
                    <a:pt x="1540" y="714"/>
                    <a:pt x="1207"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580250" y="1932975"/>
              <a:ext cx="65075" cy="45000"/>
            </a:xfrm>
            <a:custGeom>
              <a:avLst/>
              <a:gdLst/>
              <a:ahLst/>
              <a:cxnLst/>
              <a:rect l="l" t="t" r="r" b="b"/>
              <a:pathLst>
                <a:path w="2603" h="1800" extrusionOk="0">
                  <a:moveTo>
                    <a:pt x="1305" y="0"/>
                  </a:moveTo>
                  <a:cubicBezTo>
                    <a:pt x="1157" y="0"/>
                    <a:pt x="1001" y="43"/>
                    <a:pt x="844" y="141"/>
                  </a:cubicBezTo>
                  <a:cubicBezTo>
                    <a:pt x="1" y="627"/>
                    <a:pt x="533" y="1800"/>
                    <a:pt x="1319" y="1800"/>
                  </a:cubicBezTo>
                  <a:cubicBezTo>
                    <a:pt x="1469" y="1800"/>
                    <a:pt x="1627" y="1758"/>
                    <a:pt x="1786" y="1661"/>
                  </a:cubicBezTo>
                  <a:cubicBezTo>
                    <a:pt x="2602" y="1151"/>
                    <a:pt x="2071"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628825" y="1789800"/>
              <a:ext cx="39950" cy="27200"/>
            </a:xfrm>
            <a:custGeom>
              <a:avLst/>
              <a:gdLst/>
              <a:ahLst/>
              <a:cxnLst/>
              <a:rect l="l" t="t" r="r" b="b"/>
              <a:pathLst>
                <a:path w="1598" h="1088" extrusionOk="0">
                  <a:moveTo>
                    <a:pt x="804" y="0"/>
                  </a:moveTo>
                  <a:cubicBezTo>
                    <a:pt x="711" y="0"/>
                    <a:pt x="612" y="28"/>
                    <a:pt x="512" y="93"/>
                  </a:cubicBezTo>
                  <a:cubicBezTo>
                    <a:pt x="0" y="375"/>
                    <a:pt x="329" y="1087"/>
                    <a:pt x="809" y="1087"/>
                  </a:cubicBezTo>
                  <a:cubicBezTo>
                    <a:pt x="899" y="1087"/>
                    <a:pt x="994" y="1062"/>
                    <a:pt x="1090" y="1005"/>
                  </a:cubicBezTo>
                  <a:cubicBezTo>
                    <a:pt x="1598" y="725"/>
                    <a:pt x="1278"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446425" y="1381950"/>
              <a:ext cx="39400" cy="27750"/>
            </a:xfrm>
            <a:custGeom>
              <a:avLst/>
              <a:gdLst/>
              <a:ahLst/>
              <a:cxnLst/>
              <a:rect l="l" t="t" r="r" b="b"/>
              <a:pathLst>
                <a:path w="1576" h="1110" extrusionOk="0">
                  <a:moveTo>
                    <a:pt x="787" y="0"/>
                  </a:moveTo>
                  <a:cubicBezTo>
                    <a:pt x="699" y="0"/>
                    <a:pt x="606" y="26"/>
                    <a:pt x="513" y="84"/>
                  </a:cubicBezTo>
                  <a:cubicBezTo>
                    <a:pt x="1" y="392"/>
                    <a:pt x="330" y="1109"/>
                    <a:pt x="810" y="1109"/>
                  </a:cubicBezTo>
                  <a:cubicBezTo>
                    <a:pt x="900" y="1109"/>
                    <a:pt x="995" y="1084"/>
                    <a:pt x="1091" y="1027"/>
                  </a:cubicBezTo>
                  <a:cubicBezTo>
                    <a:pt x="1575" y="695"/>
                    <a:pt x="1247" y="0"/>
                    <a:pt x="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65;p41">
            <a:extLst>
              <a:ext uri="{FF2B5EF4-FFF2-40B4-BE49-F238E27FC236}">
                <a16:creationId xmlns:a16="http://schemas.microsoft.com/office/drawing/2014/main" id="{666F9092-4660-EA15-1826-27ACB1633336}"/>
              </a:ext>
            </a:extLst>
          </p:cNvPr>
          <p:cNvSpPr txBox="1">
            <a:spLocks/>
          </p:cNvSpPr>
          <p:nvPr/>
        </p:nvSpPr>
        <p:spPr>
          <a:xfrm>
            <a:off x="4362762" y="2491625"/>
            <a:ext cx="2907600" cy="84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9pPr>
          </a:lstStyle>
          <a:p>
            <a:pPr marL="0" indent="0"/>
            <a:r>
              <a:rPr lang="es-MX" dirty="0"/>
              <a:t>Dichas bases de datos tenían datos inconsistentes</a:t>
            </a:r>
          </a:p>
        </p:txBody>
      </p:sp>
      <p:sp>
        <p:nvSpPr>
          <p:cNvPr id="3" name="Google Shape;1165;p41">
            <a:extLst>
              <a:ext uri="{FF2B5EF4-FFF2-40B4-BE49-F238E27FC236}">
                <a16:creationId xmlns:a16="http://schemas.microsoft.com/office/drawing/2014/main" id="{8334F26C-DCD8-C657-3118-48893B773E26}"/>
              </a:ext>
            </a:extLst>
          </p:cNvPr>
          <p:cNvSpPr txBox="1">
            <a:spLocks/>
          </p:cNvSpPr>
          <p:nvPr/>
        </p:nvSpPr>
        <p:spPr>
          <a:xfrm>
            <a:off x="1320675" y="3512921"/>
            <a:ext cx="2907600" cy="84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9pPr>
          </a:lstStyle>
          <a:p>
            <a:pPr marL="0" indent="0"/>
            <a:r>
              <a:rPr lang="es-MX" dirty="0"/>
              <a:t>Realizar el trabajo necesario en las 10 bases de datos fue algo muy retador</a:t>
            </a:r>
          </a:p>
        </p:txBody>
      </p:sp>
      <p:sp>
        <p:nvSpPr>
          <p:cNvPr id="4" name="Google Shape;1165;p41">
            <a:extLst>
              <a:ext uri="{FF2B5EF4-FFF2-40B4-BE49-F238E27FC236}">
                <a16:creationId xmlns:a16="http://schemas.microsoft.com/office/drawing/2014/main" id="{5235D277-5A2A-371B-DAE7-A13C41AE8215}"/>
              </a:ext>
            </a:extLst>
          </p:cNvPr>
          <p:cNvSpPr txBox="1">
            <a:spLocks/>
          </p:cNvSpPr>
          <p:nvPr/>
        </p:nvSpPr>
        <p:spPr>
          <a:xfrm>
            <a:off x="4866600" y="3990736"/>
            <a:ext cx="2907600" cy="84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9pPr>
          </a:lstStyle>
          <a:p>
            <a:pPr marL="0" indent="0"/>
            <a:r>
              <a:rPr lang="es-MX" dirty="0"/>
              <a:t>Otro reto fue el no saber exactamente que pasos llevar a cabo para realizar correctamente el proyecto</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43"/>
          <p:cNvSpPr txBox="1">
            <a:spLocks noGrp="1"/>
          </p:cNvSpPr>
          <p:nvPr>
            <p:ph type="title"/>
          </p:nvPr>
        </p:nvSpPr>
        <p:spPr>
          <a:xfrm>
            <a:off x="2391900" y="762234"/>
            <a:ext cx="4360200" cy="71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Puntos positivos</a:t>
            </a:r>
            <a:endParaRPr dirty="0"/>
          </a:p>
        </p:txBody>
      </p:sp>
      <p:sp>
        <p:nvSpPr>
          <p:cNvPr id="1291" name="Google Shape;1291;p43"/>
          <p:cNvSpPr txBox="1">
            <a:spLocks noGrp="1"/>
          </p:cNvSpPr>
          <p:nvPr>
            <p:ph type="subTitle" idx="1"/>
          </p:nvPr>
        </p:nvSpPr>
        <p:spPr>
          <a:xfrm>
            <a:off x="1035472" y="1794750"/>
            <a:ext cx="3212012" cy="8155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Pude aprender sobre distintas plataformas y formas en las cuáles trabajar las bases de datos</a:t>
            </a:r>
            <a:endParaRPr dirty="0"/>
          </a:p>
        </p:txBody>
      </p:sp>
      <p:grpSp>
        <p:nvGrpSpPr>
          <p:cNvPr id="1292" name="Google Shape;1292;p43"/>
          <p:cNvGrpSpPr/>
          <p:nvPr/>
        </p:nvGrpSpPr>
        <p:grpSpPr>
          <a:xfrm flipH="1">
            <a:off x="342787" y="472900"/>
            <a:ext cx="1278728" cy="1165623"/>
            <a:chOff x="637825" y="3187438"/>
            <a:chExt cx="1325656" cy="1208400"/>
          </a:xfrm>
        </p:grpSpPr>
        <p:sp>
          <p:nvSpPr>
            <p:cNvPr id="1293" name="Google Shape;1293;p43"/>
            <p:cNvSpPr/>
            <p:nvPr/>
          </p:nvSpPr>
          <p:spPr>
            <a:xfrm>
              <a:off x="637825" y="3187438"/>
              <a:ext cx="1313100" cy="1208400"/>
            </a:xfrm>
            <a:custGeom>
              <a:avLst/>
              <a:gdLst/>
              <a:ahLst/>
              <a:cxnLst/>
              <a:rect l="l" t="t" r="r" b="b"/>
              <a:pathLst>
                <a:path w="52524" h="48336" extrusionOk="0">
                  <a:moveTo>
                    <a:pt x="26642" y="0"/>
                  </a:moveTo>
                  <a:cubicBezTo>
                    <a:pt x="22079" y="0"/>
                    <a:pt x="17688" y="1298"/>
                    <a:pt x="13921" y="3600"/>
                  </a:cubicBezTo>
                  <a:cubicBezTo>
                    <a:pt x="8724" y="6853"/>
                    <a:pt x="4711" y="12050"/>
                    <a:pt x="3161" y="18464"/>
                  </a:cubicBezTo>
                  <a:cubicBezTo>
                    <a:pt x="0" y="31443"/>
                    <a:pt x="7994" y="44513"/>
                    <a:pt x="20943" y="47644"/>
                  </a:cubicBezTo>
                  <a:cubicBezTo>
                    <a:pt x="22860" y="48112"/>
                    <a:pt x="24781" y="48336"/>
                    <a:pt x="26671" y="48336"/>
                  </a:cubicBezTo>
                  <a:cubicBezTo>
                    <a:pt x="37545" y="48336"/>
                    <a:pt x="47430" y="40919"/>
                    <a:pt x="50123" y="29862"/>
                  </a:cubicBezTo>
                  <a:cubicBezTo>
                    <a:pt x="50275" y="29254"/>
                    <a:pt x="50396" y="28616"/>
                    <a:pt x="50518" y="28008"/>
                  </a:cubicBezTo>
                  <a:cubicBezTo>
                    <a:pt x="52524" y="15667"/>
                    <a:pt x="44682" y="3692"/>
                    <a:pt x="32341" y="682"/>
                  </a:cubicBezTo>
                  <a:cubicBezTo>
                    <a:pt x="30433" y="221"/>
                    <a:pt x="28523" y="0"/>
                    <a:pt x="26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811050" y="3393688"/>
              <a:ext cx="307700" cy="241550"/>
            </a:xfrm>
            <a:custGeom>
              <a:avLst/>
              <a:gdLst/>
              <a:ahLst/>
              <a:cxnLst/>
              <a:rect l="l" t="t" r="r" b="b"/>
              <a:pathLst>
                <a:path w="12308" h="9662" extrusionOk="0">
                  <a:moveTo>
                    <a:pt x="7974" y="0"/>
                  </a:moveTo>
                  <a:cubicBezTo>
                    <a:pt x="4409" y="0"/>
                    <a:pt x="0" y="4095"/>
                    <a:pt x="1029" y="7630"/>
                  </a:cubicBezTo>
                  <a:cubicBezTo>
                    <a:pt x="1744" y="9070"/>
                    <a:pt x="2985" y="9661"/>
                    <a:pt x="4372" y="9661"/>
                  </a:cubicBezTo>
                  <a:cubicBezTo>
                    <a:pt x="7875" y="9661"/>
                    <a:pt x="12308" y="5890"/>
                    <a:pt x="11545" y="2493"/>
                  </a:cubicBezTo>
                  <a:cubicBezTo>
                    <a:pt x="10810" y="718"/>
                    <a:pt x="9466" y="0"/>
                    <a:pt x="7974"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908950" y="3641738"/>
              <a:ext cx="187225" cy="159250"/>
            </a:xfrm>
            <a:custGeom>
              <a:avLst/>
              <a:gdLst/>
              <a:ahLst/>
              <a:cxnLst/>
              <a:rect l="l" t="t" r="r" b="b"/>
              <a:pathLst>
                <a:path w="7489" h="6370" extrusionOk="0">
                  <a:moveTo>
                    <a:pt x="3926" y="0"/>
                  </a:moveTo>
                  <a:cubicBezTo>
                    <a:pt x="1612" y="0"/>
                    <a:pt x="1" y="3920"/>
                    <a:pt x="2523" y="6006"/>
                  </a:cubicBezTo>
                  <a:cubicBezTo>
                    <a:pt x="2962" y="6258"/>
                    <a:pt x="3396" y="6369"/>
                    <a:pt x="3809" y="6369"/>
                  </a:cubicBezTo>
                  <a:cubicBezTo>
                    <a:pt x="5935" y="6369"/>
                    <a:pt x="7489" y="3407"/>
                    <a:pt x="6292" y="1447"/>
                  </a:cubicBezTo>
                  <a:cubicBezTo>
                    <a:pt x="5508" y="416"/>
                    <a:pt x="4680" y="0"/>
                    <a:pt x="3926"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1105650" y="3562863"/>
              <a:ext cx="112350" cy="116300"/>
            </a:xfrm>
            <a:custGeom>
              <a:avLst/>
              <a:gdLst/>
              <a:ahLst/>
              <a:cxnLst/>
              <a:rect l="l" t="t" r="r" b="b"/>
              <a:pathLst>
                <a:path w="4494" h="4652" extrusionOk="0">
                  <a:moveTo>
                    <a:pt x="2599" y="1"/>
                  </a:moveTo>
                  <a:cubicBezTo>
                    <a:pt x="1251" y="1"/>
                    <a:pt x="0" y="2502"/>
                    <a:pt x="1585" y="4298"/>
                  </a:cubicBezTo>
                  <a:cubicBezTo>
                    <a:pt x="1868" y="4545"/>
                    <a:pt x="2153" y="4651"/>
                    <a:pt x="2426" y="4651"/>
                  </a:cubicBezTo>
                  <a:cubicBezTo>
                    <a:pt x="3562" y="4651"/>
                    <a:pt x="4493" y="2817"/>
                    <a:pt x="4199" y="1714"/>
                  </a:cubicBezTo>
                  <a:cubicBezTo>
                    <a:pt x="3801" y="482"/>
                    <a:pt x="3190" y="1"/>
                    <a:pt x="2599"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1615400" y="3725688"/>
              <a:ext cx="261275" cy="207000"/>
            </a:xfrm>
            <a:custGeom>
              <a:avLst/>
              <a:gdLst/>
              <a:ahLst/>
              <a:cxnLst/>
              <a:rect l="l" t="t" r="r" b="b"/>
              <a:pathLst>
                <a:path w="10451" h="8280" extrusionOk="0">
                  <a:moveTo>
                    <a:pt x="5938" y="1"/>
                  </a:moveTo>
                  <a:cubicBezTo>
                    <a:pt x="2888" y="1"/>
                    <a:pt x="1" y="4899"/>
                    <a:pt x="1931" y="7481"/>
                  </a:cubicBezTo>
                  <a:cubicBezTo>
                    <a:pt x="2561" y="8039"/>
                    <a:pt x="3258" y="8279"/>
                    <a:pt x="3960" y="8279"/>
                  </a:cubicBezTo>
                  <a:cubicBezTo>
                    <a:pt x="7157" y="8279"/>
                    <a:pt x="10451" y="3300"/>
                    <a:pt x="7859" y="733"/>
                  </a:cubicBezTo>
                  <a:cubicBezTo>
                    <a:pt x="7241" y="222"/>
                    <a:pt x="6586" y="1"/>
                    <a:pt x="593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630450" y="3536113"/>
              <a:ext cx="138875" cy="150525"/>
            </a:xfrm>
            <a:custGeom>
              <a:avLst/>
              <a:gdLst/>
              <a:ahLst/>
              <a:cxnLst/>
              <a:rect l="l" t="t" r="r" b="b"/>
              <a:pathLst>
                <a:path w="5555" h="6021" extrusionOk="0">
                  <a:moveTo>
                    <a:pt x="2903" y="0"/>
                  </a:moveTo>
                  <a:cubicBezTo>
                    <a:pt x="2569" y="0"/>
                    <a:pt x="2229" y="90"/>
                    <a:pt x="1907" y="292"/>
                  </a:cubicBezTo>
                  <a:cubicBezTo>
                    <a:pt x="1" y="1473"/>
                    <a:pt x="632" y="6020"/>
                    <a:pt x="2857" y="6020"/>
                  </a:cubicBezTo>
                  <a:cubicBezTo>
                    <a:pt x="3151" y="6020"/>
                    <a:pt x="3474" y="5941"/>
                    <a:pt x="3822" y="5763"/>
                  </a:cubicBezTo>
                  <a:cubicBezTo>
                    <a:pt x="5250" y="5094"/>
                    <a:pt x="5554" y="3240"/>
                    <a:pt x="5129" y="1872"/>
                  </a:cubicBezTo>
                  <a:cubicBezTo>
                    <a:pt x="4900" y="841"/>
                    <a:pt x="3928" y="0"/>
                    <a:pt x="2903"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1559825" y="3679113"/>
              <a:ext cx="99250" cy="94475"/>
            </a:xfrm>
            <a:custGeom>
              <a:avLst/>
              <a:gdLst/>
              <a:ahLst/>
              <a:cxnLst/>
              <a:rect l="l" t="t" r="r" b="b"/>
              <a:pathLst>
                <a:path w="3970" h="3779" extrusionOk="0">
                  <a:moveTo>
                    <a:pt x="1818" y="1"/>
                  </a:moveTo>
                  <a:cubicBezTo>
                    <a:pt x="871" y="1"/>
                    <a:pt x="1" y="786"/>
                    <a:pt x="349" y="2292"/>
                  </a:cubicBezTo>
                  <a:cubicBezTo>
                    <a:pt x="466" y="3325"/>
                    <a:pt x="1192" y="3779"/>
                    <a:pt x="1941" y="3779"/>
                  </a:cubicBezTo>
                  <a:cubicBezTo>
                    <a:pt x="2934" y="3779"/>
                    <a:pt x="3969" y="2983"/>
                    <a:pt x="3692" y="1684"/>
                  </a:cubicBezTo>
                  <a:cubicBezTo>
                    <a:pt x="3457" y="549"/>
                    <a:pt x="2610" y="1"/>
                    <a:pt x="181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1554475" y="3360938"/>
              <a:ext cx="176725" cy="147700"/>
            </a:xfrm>
            <a:custGeom>
              <a:avLst/>
              <a:gdLst/>
              <a:ahLst/>
              <a:cxnLst/>
              <a:rect l="l" t="t" r="r" b="b"/>
              <a:pathLst>
                <a:path w="7069" h="5908" extrusionOk="0">
                  <a:moveTo>
                    <a:pt x="3284" y="1"/>
                  </a:moveTo>
                  <a:cubicBezTo>
                    <a:pt x="1485" y="1"/>
                    <a:pt x="1" y="1929"/>
                    <a:pt x="1724" y="4533"/>
                  </a:cubicBezTo>
                  <a:cubicBezTo>
                    <a:pt x="2214" y="5504"/>
                    <a:pt x="3008" y="5908"/>
                    <a:pt x="3805" y="5908"/>
                  </a:cubicBezTo>
                  <a:cubicBezTo>
                    <a:pt x="5429" y="5908"/>
                    <a:pt x="7069" y="4231"/>
                    <a:pt x="6192" y="2253"/>
                  </a:cubicBezTo>
                  <a:cubicBezTo>
                    <a:pt x="5506" y="667"/>
                    <a:pt x="4341" y="1"/>
                    <a:pt x="3284"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1540650" y="3506663"/>
              <a:ext cx="90125" cy="89400"/>
            </a:xfrm>
            <a:custGeom>
              <a:avLst/>
              <a:gdLst/>
              <a:ahLst/>
              <a:cxnLst/>
              <a:rect l="l" t="t" r="r" b="b"/>
              <a:pathLst>
                <a:path w="3605" h="3576" extrusionOk="0">
                  <a:moveTo>
                    <a:pt x="1575" y="1"/>
                  </a:moveTo>
                  <a:cubicBezTo>
                    <a:pt x="754" y="1"/>
                    <a:pt x="1" y="616"/>
                    <a:pt x="143" y="1865"/>
                  </a:cubicBezTo>
                  <a:cubicBezTo>
                    <a:pt x="258" y="3018"/>
                    <a:pt x="1090" y="3576"/>
                    <a:pt x="1886" y="3576"/>
                  </a:cubicBezTo>
                  <a:cubicBezTo>
                    <a:pt x="2768" y="3576"/>
                    <a:pt x="3605" y="2888"/>
                    <a:pt x="3365" y="1561"/>
                  </a:cubicBezTo>
                  <a:cubicBezTo>
                    <a:pt x="3146" y="525"/>
                    <a:pt x="2332" y="1"/>
                    <a:pt x="1575"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1740850" y="3481688"/>
              <a:ext cx="75075" cy="65200"/>
            </a:xfrm>
            <a:custGeom>
              <a:avLst/>
              <a:gdLst/>
              <a:ahLst/>
              <a:cxnLst/>
              <a:rect l="l" t="t" r="r" b="b"/>
              <a:pathLst>
                <a:path w="3003" h="2608" extrusionOk="0">
                  <a:moveTo>
                    <a:pt x="1830" y="0"/>
                  </a:moveTo>
                  <a:cubicBezTo>
                    <a:pt x="975" y="0"/>
                    <a:pt x="1" y="1200"/>
                    <a:pt x="1078" y="2074"/>
                  </a:cubicBezTo>
                  <a:cubicBezTo>
                    <a:pt x="1272" y="2454"/>
                    <a:pt x="1538" y="2608"/>
                    <a:pt x="1802" y="2608"/>
                  </a:cubicBezTo>
                  <a:cubicBezTo>
                    <a:pt x="2405" y="2608"/>
                    <a:pt x="3003" y="1810"/>
                    <a:pt x="2749" y="1071"/>
                  </a:cubicBezTo>
                  <a:cubicBezTo>
                    <a:pt x="2649" y="295"/>
                    <a:pt x="2254" y="0"/>
                    <a:pt x="1830"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1219975" y="3393688"/>
              <a:ext cx="136425" cy="93300"/>
            </a:xfrm>
            <a:custGeom>
              <a:avLst/>
              <a:gdLst/>
              <a:ahLst/>
              <a:cxnLst/>
              <a:rect l="l" t="t" r="r" b="b"/>
              <a:pathLst>
                <a:path w="5457" h="3732" extrusionOk="0">
                  <a:moveTo>
                    <a:pt x="3688" y="1"/>
                  </a:moveTo>
                  <a:cubicBezTo>
                    <a:pt x="3274" y="1"/>
                    <a:pt x="2848" y="168"/>
                    <a:pt x="2544" y="457"/>
                  </a:cubicBezTo>
                  <a:cubicBezTo>
                    <a:pt x="2535" y="457"/>
                    <a:pt x="2526" y="457"/>
                    <a:pt x="2517" y="457"/>
                  </a:cubicBezTo>
                  <a:cubicBezTo>
                    <a:pt x="1101" y="457"/>
                    <a:pt x="0" y="2772"/>
                    <a:pt x="1450" y="3618"/>
                  </a:cubicBezTo>
                  <a:cubicBezTo>
                    <a:pt x="1632" y="3696"/>
                    <a:pt x="1831" y="3732"/>
                    <a:pt x="2038" y="3732"/>
                  </a:cubicBezTo>
                  <a:cubicBezTo>
                    <a:pt x="3527" y="3732"/>
                    <a:pt x="5457" y="1882"/>
                    <a:pt x="4763" y="548"/>
                  </a:cubicBezTo>
                  <a:cubicBezTo>
                    <a:pt x="4505" y="168"/>
                    <a:pt x="4102" y="1"/>
                    <a:pt x="368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33250" y="4133338"/>
              <a:ext cx="166900" cy="141725"/>
            </a:xfrm>
            <a:custGeom>
              <a:avLst/>
              <a:gdLst/>
              <a:ahLst/>
              <a:cxnLst/>
              <a:rect l="l" t="t" r="r" b="b"/>
              <a:pathLst>
                <a:path w="6676" h="5669" extrusionOk="0">
                  <a:moveTo>
                    <a:pt x="2611" y="1"/>
                  </a:moveTo>
                  <a:cubicBezTo>
                    <a:pt x="1205" y="1"/>
                    <a:pt x="0" y="824"/>
                    <a:pt x="256" y="2756"/>
                  </a:cubicBezTo>
                  <a:cubicBezTo>
                    <a:pt x="516" y="4542"/>
                    <a:pt x="2441" y="5668"/>
                    <a:pt x="4066" y="5668"/>
                  </a:cubicBezTo>
                  <a:cubicBezTo>
                    <a:pt x="5484" y="5668"/>
                    <a:pt x="6675" y="4811"/>
                    <a:pt x="6335" y="2786"/>
                  </a:cubicBezTo>
                  <a:cubicBezTo>
                    <a:pt x="6076" y="1070"/>
                    <a:pt x="4213" y="1"/>
                    <a:pt x="2611"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1218950" y="4217863"/>
              <a:ext cx="105050" cy="100000"/>
            </a:xfrm>
            <a:custGeom>
              <a:avLst/>
              <a:gdLst/>
              <a:ahLst/>
              <a:cxnLst/>
              <a:rect l="l" t="t" r="r" b="b"/>
              <a:pathLst>
                <a:path w="4202" h="4000" extrusionOk="0">
                  <a:moveTo>
                    <a:pt x="1856" y="1"/>
                  </a:moveTo>
                  <a:cubicBezTo>
                    <a:pt x="876" y="1"/>
                    <a:pt x="0" y="928"/>
                    <a:pt x="488" y="2293"/>
                  </a:cubicBezTo>
                  <a:cubicBezTo>
                    <a:pt x="734" y="3513"/>
                    <a:pt x="1368" y="3999"/>
                    <a:pt x="2005" y="3999"/>
                  </a:cubicBezTo>
                  <a:cubicBezTo>
                    <a:pt x="3098" y="3999"/>
                    <a:pt x="4201" y="2568"/>
                    <a:pt x="3375" y="955"/>
                  </a:cubicBezTo>
                  <a:cubicBezTo>
                    <a:pt x="2983" y="291"/>
                    <a:pt x="2403" y="1"/>
                    <a:pt x="1856"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1208675" y="4143963"/>
              <a:ext cx="73400" cy="51975"/>
            </a:xfrm>
            <a:custGeom>
              <a:avLst/>
              <a:gdLst/>
              <a:ahLst/>
              <a:cxnLst/>
              <a:rect l="l" t="t" r="r" b="b"/>
              <a:pathLst>
                <a:path w="2936" h="2079" extrusionOk="0">
                  <a:moveTo>
                    <a:pt x="1649" y="0"/>
                  </a:moveTo>
                  <a:cubicBezTo>
                    <a:pt x="1570" y="0"/>
                    <a:pt x="1492" y="7"/>
                    <a:pt x="1416" y="21"/>
                  </a:cubicBezTo>
                  <a:cubicBezTo>
                    <a:pt x="1" y="675"/>
                    <a:pt x="1242" y="2079"/>
                    <a:pt x="2162" y="2079"/>
                  </a:cubicBezTo>
                  <a:cubicBezTo>
                    <a:pt x="2566" y="2079"/>
                    <a:pt x="2908" y="1808"/>
                    <a:pt x="2935" y="1085"/>
                  </a:cubicBezTo>
                  <a:cubicBezTo>
                    <a:pt x="2935" y="411"/>
                    <a:pt x="2267" y="0"/>
                    <a:pt x="1649"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flipH="1">
              <a:off x="700531" y="3276527"/>
              <a:ext cx="1262950" cy="1118400"/>
            </a:xfrm>
            <a:custGeom>
              <a:avLst/>
              <a:gdLst/>
              <a:ahLst/>
              <a:cxnLst/>
              <a:rect l="l" t="t" r="r" b="b"/>
              <a:pathLst>
                <a:path w="50518" h="44736" extrusionOk="0">
                  <a:moveTo>
                    <a:pt x="13921" y="0"/>
                  </a:moveTo>
                  <a:lnTo>
                    <a:pt x="13921" y="0"/>
                  </a:lnTo>
                  <a:cubicBezTo>
                    <a:pt x="8724" y="3253"/>
                    <a:pt x="4711" y="8450"/>
                    <a:pt x="3161" y="14864"/>
                  </a:cubicBezTo>
                  <a:cubicBezTo>
                    <a:pt x="0" y="27843"/>
                    <a:pt x="7994" y="40913"/>
                    <a:pt x="20943" y="44044"/>
                  </a:cubicBezTo>
                  <a:cubicBezTo>
                    <a:pt x="22860" y="44512"/>
                    <a:pt x="24781" y="44736"/>
                    <a:pt x="26671" y="44736"/>
                  </a:cubicBezTo>
                  <a:cubicBezTo>
                    <a:pt x="37545" y="44736"/>
                    <a:pt x="47430" y="37319"/>
                    <a:pt x="50123" y="26262"/>
                  </a:cubicBezTo>
                  <a:cubicBezTo>
                    <a:pt x="50275" y="25654"/>
                    <a:pt x="50396" y="25016"/>
                    <a:pt x="50518" y="24408"/>
                  </a:cubicBezTo>
                  <a:lnTo>
                    <a:pt x="50518" y="24408"/>
                  </a:lnTo>
                  <a:cubicBezTo>
                    <a:pt x="46141" y="28481"/>
                    <a:pt x="40548" y="31338"/>
                    <a:pt x="34560" y="31977"/>
                  </a:cubicBezTo>
                  <a:cubicBezTo>
                    <a:pt x="33663" y="32074"/>
                    <a:pt x="32757" y="32124"/>
                    <a:pt x="31851" y="32124"/>
                  </a:cubicBezTo>
                  <a:cubicBezTo>
                    <a:pt x="25699" y="32124"/>
                    <a:pt x="19546" y="29821"/>
                    <a:pt x="16049" y="24469"/>
                  </a:cubicBezTo>
                  <a:cubicBezTo>
                    <a:pt x="12128" y="18572"/>
                    <a:pt x="11611" y="10639"/>
                    <a:pt x="12918" y="3800"/>
                  </a:cubicBezTo>
                  <a:cubicBezTo>
                    <a:pt x="13161" y="2523"/>
                    <a:pt x="13496" y="1277"/>
                    <a:pt x="13921"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43"/>
          <p:cNvSpPr/>
          <p:nvPr/>
        </p:nvSpPr>
        <p:spPr>
          <a:xfrm>
            <a:off x="1067447" y="890977"/>
            <a:ext cx="1071202" cy="465240"/>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solidFill>
            <a:srgbClr val="13315C">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9" name="Google Shape;1309;p43"/>
          <p:cNvGrpSpPr/>
          <p:nvPr/>
        </p:nvGrpSpPr>
        <p:grpSpPr>
          <a:xfrm>
            <a:off x="8054359" y="1496076"/>
            <a:ext cx="603566" cy="521538"/>
            <a:chOff x="1758650" y="2164700"/>
            <a:chExt cx="927850" cy="801750"/>
          </a:xfrm>
        </p:grpSpPr>
        <p:sp>
          <p:nvSpPr>
            <p:cNvPr id="1310" name="Google Shape;1310;p43"/>
            <p:cNvSpPr/>
            <p:nvPr/>
          </p:nvSpPr>
          <p:spPr>
            <a:xfrm>
              <a:off x="1871125" y="2203675"/>
              <a:ext cx="645925" cy="642125"/>
            </a:xfrm>
            <a:custGeom>
              <a:avLst/>
              <a:gdLst/>
              <a:ahLst/>
              <a:cxnLst/>
              <a:rect l="l" t="t" r="r" b="b"/>
              <a:pathLst>
                <a:path w="25837" h="25685" extrusionOk="0">
                  <a:moveTo>
                    <a:pt x="12740" y="0"/>
                  </a:moveTo>
                  <a:cubicBezTo>
                    <a:pt x="12415" y="0"/>
                    <a:pt x="12097" y="29"/>
                    <a:pt x="11764" y="73"/>
                  </a:cubicBezTo>
                  <a:cubicBezTo>
                    <a:pt x="10791" y="134"/>
                    <a:pt x="9757" y="347"/>
                    <a:pt x="8785" y="711"/>
                  </a:cubicBezTo>
                  <a:cubicBezTo>
                    <a:pt x="5806" y="1714"/>
                    <a:pt x="3465" y="3751"/>
                    <a:pt x="1976" y="6213"/>
                  </a:cubicBezTo>
                  <a:cubicBezTo>
                    <a:pt x="1855" y="6395"/>
                    <a:pt x="1794" y="6608"/>
                    <a:pt x="1672" y="6791"/>
                  </a:cubicBezTo>
                  <a:cubicBezTo>
                    <a:pt x="1581" y="6973"/>
                    <a:pt x="1490" y="7125"/>
                    <a:pt x="1399" y="7307"/>
                  </a:cubicBezTo>
                  <a:cubicBezTo>
                    <a:pt x="1034" y="8128"/>
                    <a:pt x="730" y="8979"/>
                    <a:pt x="487" y="9860"/>
                  </a:cubicBezTo>
                  <a:cubicBezTo>
                    <a:pt x="61" y="11563"/>
                    <a:pt x="0" y="13386"/>
                    <a:pt x="335" y="15210"/>
                  </a:cubicBezTo>
                  <a:cubicBezTo>
                    <a:pt x="456" y="15818"/>
                    <a:pt x="639" y="16426"/>
                    <a:pt x="821" y="17034"/>
                  </a:cubicBezTo>
                  <a:cubicBezTo>
                    <a:pt x="2432" y="21654"/>
                    <a:pt x="6383" y="24785"/>
                    <a:pt x="10912" y="25514"/>
                  </a:cubicBezTo>
                  <a:cubicBezTo>
                    <a:pt x="11588" y="25627"/>
                    <a:pt x="12277" y="25684"/>
                    <a:pt x="12974" y="25684"/>
                  </a:cubicBezTo>
                  <a:cubicBezTo>
                    <a:pt x="14348" y="25684"/>
                    <a:pt x="15752" y="25461"/>
                    <a:pt x="17144" y="24997"/>
                  </a:cubicBezTo>
                  <a:cubicBezTo>
                    <a:pt x="17630" y="24845"/>
                    <a:pt x="18147" y="24602"/>
                    <a:pt x="18603" y="24390"/>
                  </a:cubicBezTo>
                  <a:cubicBezTo>
                    <a:pt x="19788" y="23782"/>
                    <a:pt x="20882" y="23022"/>
                    <a:pt x="21794" y="22140"/>
                  </a:cubicBezTo>
                  <a:cubicBezTo>
                    <a:pt x="24287" y="19769"/>
                    <a:pt x="25715" y="16548"/>
                    <a:pt x="25806" y="13174"/>
                  </a:cubicBezTo>
                  <a:cubicBezTo>
                    <a:pt x="25837" y="11684"/>
                    <a:pt x="25594" y="10134"/>
                    <a:pt x="25107" y="8645"/>
                  </a:cubicBezTo>
                  <a:cubicBezTo>
                    <a:pt x="24986" y="8341"/>
                    <a:pt x="24894" y="8037"/>
                    <a:pt x="24773" y="7763"/>
                  </a:cubicBezTo>
                  <a:cubicBezTo>
                    <a:pt x="24773" y="7733"/>
                    <a:pt x="24742" y="7733"/>
                    <a:pt x="24742" y="7702"/>
                  </a:cubicBezTo>
                  <a:cubicBezTo>
                    <a:pt x="24469" y="7094"/>
                    <a:pt x="24135" y="6487"/>
                    <a:pt x="23770" y="5909"/>
                  </a:cubicBezTo>
                  <a:cubicBezTo>
                    <a:pt x="22949" y="4632"/>
                    <a:pt x="21885" y="3477"/>
                    <a:pt x="20669" y="2566"/>
                  </a:cubicBezTo>
                  <a:cubicBezTo>
                    <a:pt x="20122" y="2201"/>
                    <a:pt x="19575" y="1806"/>
                    <a:pt x="18998" y="1502"/>
                  </a:cubicBezTo>
                  <a:cubicBezTo>
                    <a:pt x="17174" y="559"/>
                    <a:pt x="15168" y="73"/>
                    <a:pt x="13101" y="12"/>
                  </a:cubicBezTo>
                  <a:cubicBezTo>
                    <a:pt x="12979" y="4"/>
                    <a:pt x="12859" y="0"/>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1758650" y="2412225"/>
              <a:ext cx="927850" cy="309375"/>
            </a:xfrm>
            <a:custGeom>
              <a:avLst/>
              <a:gdLst/>
              <a:ahLst/>
              <a:cxnLst/>
              <a:rect l="l" t="t" r="r" b="b"/>
              <a:pathLst>
                <a:path w="37114" h="12375" extrusionOk="0">
                  <a:moveTo>
                    <a:pt x="32831" y="1"/>
                  </a:moveTo>
                  <a:cubicBezTo>
                    <a:pt x="32076" y="1"/>
                    <a:pt x="31214" y="41"/>
                    <a:pt x="30245" y="120"/>
                  </a:cubicBezTo>
                  <a:cubicBezTo>
                    <a:pt x="30093" y="120"/>
                    <a:pt x="29971" y="272"/>
                    <a:pt x="29971" y="424"/>
                  </a:cubicBezTo>
                  <a:cubicBezTo>
                    <a:pt x="29971" y="576"/>
                    <a:pt x="30123" y="698"/>
                    <a:pt x="30275" y="698"/>
                  </a:cubicBezTo>
                  <a:cubicBezTo>
                    <a:pt x="31246" y="613"/>
                    <a:pt x="32078" y="576"/>
                    <a:pt x="32785" y="576"/>
                  </a:cubicBezTo>
                  <a:cubicBezTo>
                    <a:pt x="35111" y="576"/>
                    <a:pt x="36086" y="977"/>
                    <a:pt x="36202" y="1397"/>
                  </a:cubicBezTo>
                  <a:cubicBezTo>
                    <a:pt x="36354" y="1974"/>
                    <a:pt x="35290" y="3160"/>
                    <a:pt x="31764" y="4862"/>
                  </a:cubicBezTo>
                  <a:cubicBezTo>
                    <a:pt x="28573" y="6412"/>
                    <a:pt x="24165" y="7962"/>
                    <a:pt x="19393" y="9269"/>
                  </a:cubicBezTo>
                  <a:cubicBezTo>
                    <a:pt x="14591" y="10576"/>
                    <a:pt x="10001" y="11427"/>
                    <a:pt x="6475" y="11701"/>
                  </a:cubicBezTo>
                  <a:cubicBezTo>
                    <a:pt x="5649" y="11766"/>
                    <a:pt x="4929" y="11794"/>
                    <a:pt x="4305" y="11794"/>
                  </a:cubicBezTo>
                  <a:cubicBezTo>
                    <a:pt x="1989" y="11794"/>
                    <a:pt x="1002" y="11396"/>
                    <a:pt x="882" y="10941"/>
                  </a:cubicBezTo>
                  <a:cubicBezTo>
                    <a:pt x="730" y="10455"/>
                    <a:pt x="1612" y="9391"/>
                    <a:pt x="4499" y="7902"/>
                  </a:cubicBezTo>
                  <a:cubicBezTo>
                    <a:pt x="4621" y="7841"/>
                    <a:pt x="4682" y="7628"/>
                    <a:pt x="4621" y="7476"/>
                  </a:cubicBezTo>
                  <a:cubicBezTo>
                    <a:pt x="4556" y="7412"/>
                    <a:pt x="4446" y="7347"/>
                    <a:pt x="4334" y="7347"/>
                  </a:cubicBezTo>
                  <a:cubicBezTo>
                    <a:pt x="4287" y="7347"/>
                    <a:pt x="4240" y="7358"/>
                    <a:pt x="4195" y="7385"/>
                  </a:cubicBezTo>
                  <a:cubicBezTo>
                    <a:pt x="1338" y="8844"/>
                    <a:pt x="1" y="10120"/>
                    <a:pt x="274" y="11093"/>
                  </a:cubicBezTo>
                  <a:cubicBezTo>
                    <a:pt x="514" y="11932"/>
                    <a:pt x="1870" y="12374"/>
                    <a:pt x="4312" y="12374"/>
                  </a:cubicBezTo>
                  <a:cubicBezTo>
                    <a:pt x="4966" y="12374"/>
                    <a:pt x="5697" y="12343"/>
                    <a:pt x="6505" y="12279"/>
                  </a:cubicBezTo>
                  <a:cubicBezTo>
                    <a:pt x="10123" y="11975"/>
                    <a:pt x="14712" y="11093"/>
                    <a:pt x="19545" y="9816"/>
                  </a:cubicBezTo>
                  <a:cubicBezTo>
                    <a:pt x="23102" y="8844"/>
                    <a:pt x="26445" y="7719"/>
                    <a:pt x="29272" y="6564"/>
                  </a:cubicBezTo>
                  <a:cubicBezTo>
                    <a:pt x="30245" y="6169"/>
                    <a:pt x="31156" y="5774"/>
                    <a:pt x="32038" y="5409"/>
                  </a:cubicBezTo>
                  <a:cubicBezTo>
                    <a:pt x="35503" y="3737"/>
                    <a:pt x="37114" y="2370"/>
                    <a:pt x="36810" y="1245"/>
                  </a:cubicBezTo>
                  <a:cubicBezTo>
                    <a:pt x="36578" y="411"/>
                    <a:pt x="35252" y="1"/>
                    <a:pt x="32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1933425" y="2164700"/>
              <a:ext cx="569200" cy="801750"/>
            </a:xfrm>
            <a:custGeom>
              <a:avLst/>
              <a:gdLst/>
              <a:ahLst/>
              <a:cxnLst/>
              <a:rect l="l" t="t" r="r" b="b"/>
              <a:pathLst>
                <a:path w="22768" h="32070" extrusionOk="0">
                  <a:moveTo>
                    <a:pt x="21229" y="1"/>
                  </a:moveTo>
                  <a:cubicBezTo>
                    <a:pt x="20316" y="1"/>
                    <a:pt x="18944" y="920"/>
                    <a:pt x="17144" y="2696"/>
                  </a:cubicBezTo>
                  <a:cubicBezTo>
                    <a:pt x="17022" y="2787"/>
                    <a:pt x="17022" y="3000"/>
                    <a:pt x="17144" y="3091"/>
                  </a:cubicBezTo>
                  <a:cubicBezTo>
                    <a:pt x="17205" y="3152"/>
                    <a:pt x="17281" y="3182"/>
                    <a:pt x="17357" y="3182"/>
                  </a:cubicBezTo>
                  <a:cubicBezTo>
                    <a:pt x="17433" y="3182"/>
                    <a:pt x="17509" y="3152"/>
                    <a:pt x="17570" y="3091"/>
                  </a:cubicBezTo>
                  <a:cubicBezTo>
                    <a:pt x="19478" y="1234"/>
                    <a:pt x="20665" y="603"/>
                    <a:pt x="21240" y="603"/>
                  </a:cubicBezTo>
                  <a:cubicBezTo>
                    <a:pt x="21343" y="603"/>
                    <a:pt x="21426" y="623"/>
                    <a:pt x="21491" y="659"/>
                  </a:cubicBezTo>
                  <a:cubicBezTo>
                    <a:pt x="21977" y="963"/>
                    <a:pt x="21977" y="2605"/>
                    <a:pt x="20488" y="6222"/>
                  </a:cubicBezTo>
                  <a:cubicBezTo>
                    <a:pt x="19120" y="9535"/>
                    <a:pt x="16931" y="13638"/>
                    <a:pt x="14226" y="17772"/>
                  </a:cubicBezTo>
                  <a:cubicBezTo>
                    <a:pt x="11521" y="21906"/>
                    <a:pt x="8724" y="25645"/>
                    <a:pt x="6232" y="28228"/>
                  </a:cubicBezTo>
                  <a:cubicBezTo>
                    <a:pt x="3941" y="30649"/>
                    <a:pt x="2520" y="31487"/>
                    <a:pt x="1854" y="31487"/>
                  </a:cubicBezTo>
                  <a:cubicBezTo>
                    <a:pt x="1742" y="31487"/>
                    <a:pt x="1651" y="31463"/>
                    <a:pt x="1581" y="31420"/>
                  </a:cubicBezTo>
                  <a:cubicBezTo>
                    <a:pt x="1034" y="31116"/>
                    <a:pt x="1065" y="29231"/>
                    <a:pt x="2858" y="25128"/>
                  </a:cubicBezTo>
                  <a:cubicBezTo>
                    <a:pt x="2949" y="24976"/>
                    <a:pt x="2858" y="24824"/>
                    <a:pt x="2706" y="24763"/>
                  </a:cubicBezTo>
                  <a:cubicBezTo>
                    <a:pt x="2664" y="24738"/>
                    <a:pt x="2622" y="24727"/>
                    <a:pt x="2582" y="24727"/>
                  </a:cubicBezTo>
                  <a:cubicBezTo>
                    <a:pt x="2477" y="24727"/>
                    <a:pt x="2385" y="24805"/>
                    <a:pt x="2341" y="24915"/>
                  </a:cubicBezTo>
                  <a:cubicBezTo>
                    <a:pt x="1156" y="27681"/>
                    <a:pt x="1" y="31146"/>
                    <a:pt x="1277" y="31936"/>
                  </a:cubicBezTo>
                  <a:cubicBezTo>
                    <a:pt x="1438" y="32024"/>
                    <a:pt x="1634" y="32070"/>
                    <a:pt x="1858" y="32070"/>
                  </a:cubicBezTo>
                  <a:cubicBezTo>
                    <a:pt x="2100" y="32070"/>
                    <a:pt x="2376" y="32017"/>
                    <a:pt x="2676" y="31906"/>
                  </a:cubicBezTo>
                  <a:cubicBezTo>
                    <a:pt x="3648" y="31481"/>
                    <a:pt x="5016" y="30386"/>
                    <a:pt x="6688" y="28623"/>
                  </a:cubicBezTo>
                  <a:cubicBezTo>
                    <a:pt x="9211" y="26040"/>
                    <a:pt x="12068" y="22301"/>
                    <a:pt x="14743" y="18107"/>
                  </a:cubicBezTo>
                  <a:cubicBezTo>
                    <a:pt x="17448" y="13882"/>
                    <a:pt x="19697" y="9778"/>
                    <a:pt x="21065" y="6435"/>
                  </a:cubicBezTo>
                  <a:cubicBezTo>
                    <a:pt x="22494" y="2909"/>
                    <a:pt x="22767" y="781"/>
                    <a:pt x="21825" y="173"/>
                  </a:cubicBezTo>
                  <a:cubicBezTo>
                    <a:pt x="21655" y="58"/>
                    <a:pt x="21456" y="1"/>
                    <a:pt x="2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91;p43">
            <a:extLst>
              <a:ext uri="{FF2B5EF4-FFF2-40B4-BE49-F238E27FC236}">
                <a16:creationId xmlns:a16="http://schemas.microsoft.com/office/drawing/2014/main" id="{4B553383-EB85-98E3-11D1-1E2CCBB5481C}"/>
              </a:ext>
            </a:extLst>
          </p:cNvPr>
          <p:cNvSpPr txBox="1">
            <a:spLocks/>
          </p:cNvSpPr>
          <p:nvPr/>
        </p:nvSpPr>
        <p:spPr>
          <a:xfrm>
            <a:off x="4370552" y="2358275"/>
            <a:ext cx="3212012" cy="930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9pPr>
          </a:lstStyle>
          <a:p>
            <a:pPr marL="0" indent="0"/>
            <a:r>
              <a:rPr lang="es-MX" dirty="0"/>
              <a:t>Utilizar bases de datos obtenidas de distintos sitios como </a:t>
            </a:r>
            <a:r>
              <a:rPr lang="es-MX" dirty="0" err="1"/>
              <a:t>Kaggle</a:t>
            </a:r>
            <a:r>
              <a:rPr lang="es-MX" dirty="0"/>
              <a:t>, lo que facilito bastante el manejo de las mismas</a:t>
            </a:r>
          </a:p>
        </p:txBody>
      </p:sp>
      <p:sp>
        <p:nvSpPr>
          <p:cNvPr id="3" name="Google Shape;1291;p43">
            <a:extLst>
              <a:ext uri="{FF2B5EF4-FFF2-40B4-BE49-F238E27FC236}">
                <a16:creationId xmlns:a16="http://schemas.microsoft.com/office/drawing/2014/main" id="{F0D04A17-7C56-6740-2E56-B7F33ABB6E40}"/>
              </a:ext>
            </a:extLst>
          </p:cNvPr>
          <p:cNvSpPr txBox="1">
            <a:spLocks/>
          </p:cNvSpPr>
          <p:nvPr/>
        </p:nvSpPr>
        <p:spPr>
          <a:xfrm>
            <a:off x="1269689" y="3301653"/>
            <a:ext cx="3212012" cy="1169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1400"/>
              <a:buFont typeface="Changa"/>
              <a:buNone/>
              <a:defRPr sz="1400" b="0" i="0" u="none" strike="noStrike" cap="none">
                <a:solidFill>
                  <a:schemeClr val="lt1"/>
                </a:solidFill>
                <a:latin typeface="Changa"/>
                <a:ea typeface="Changa"/>
                <a:cs typeface="Changa"/>
                <a:sym typeface="Changa"/>
              </a:defRPr>
            </a:lvl9pPr>
          </a:lstStyle>
          <a:p>
            <a:pPr marL="0" indent="0"/>
            <a:r>
              <a:rPr lang="es-MX" dirty="0"/>
              <a:t>Se realizó una coalición entre algunos compañeros, los mismos nos apoyamos mutuamente para que trabajar la gran cantidad de bases de datos fuera más </a:t>
            </a:r>
            <a:r>
              <a:rPr lang="es-MX" dirty="0" err="1"/>
              <a:t>sobrellevable</a:t>
            </a:r>
            <a:endParaRPr lang="es-MX"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53"/>
          <p:cNvSpPr txBox="1">
            <a:spLocks noGrp="1"/>
          </p:cNvSpPr>
          <p:nvPr>
            <p:ph type="title"/>
          </p:nvPr>
        </p:nvSpPr>
        <p:spPr>
          <a:xfrm>
            <a:off x="2191970" y="355835"/>
            <a:ext cx="476006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DESCUBRIMIENTOS</a:t>
            </a:r>
            <a:endParaRPr dirty="0"/>
          </a:p>
        </p:txBody>
      </p:sp>
      <p:pic>
        <p:nvPicPr>
          <p:cNvPr id="4" name="Gráfico 510">
            <a:extLst>
              <a:ext uri="{FF2B5EF4-FFF2-40B4-BE49-F238E27FC236}">
                <a16:creationId xmlns:a16="http://schemas.microsoft.com/office/drawing/2014/main" id="{D25FB992-0D43-1EE1-04B2-B5480192C04C}"/>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093" y="1347365"/>
            <a:ext cx="3771265" cy="2265045"/>
          </a:xfrm>
          <a:prstGeom prst="rect">
            <a:avLst/>
          </a:prstGeom>
        </p:spPr>
      </p:pic>
      <p:pic>
        <p:nvPicPr>
          <p:cNvPr id="3" name="Imagen 2">
            <a:extLst>
              <a:ext uri="{FF2B5EF4-FFF2-40B4-BE49-F238E27FC236}">
                <a16:creationId xmlns:a16="http://schemas.microsoft.com/office/drawing/2014/main" id="{FFE52C6E-7630-2F45-9AB7-EB413AA53BF2}"/>
              </a:ext>
            </a:extLst>
          </p:cNvPr>
          <p:cNvPicPr>
            <a:picLocks noChangeAspect="1"/>
          </p:cNvPicPr>
          <p:nvPr/>
        </p:nvPicPr>
        <p:blipFill>
          <a:blip r:embed="rId5"/>
          <a:stretch>
            <a:fillRect/>
          </a:stretch>
        </p:blipFill>
        <p:spPr>
          <a:xfrm>
            <a:off x="4572000" y="2395244"/>
            <a:ext cx="3685953" cy="22857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53"/>
          <p:cNvSpPr txBox="1">
            <a:spLocks noGrp="1"/>
          </p:cNvSpPr>
          <p:nvPr>
            <p:ph type="title"/>
          </p:nvPr>
        </p:nvSpPr>
        <p:spPr>
          <a:xfrm>
            <a:off x="2191970" y="355835"/>
            <a:ext cx="476006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DESCUBRIMIENTOS</a:t>
            </a:r>
            <a:endParaRPr dirty="0"/>
          </a:p>
        </p:txBody>
      </p:sp>
      <p:pic>
        <p:nvPicPr>
          <p:cNvPr id="3" name="Imagen 2">
            <a:extLst>
              <a:ext uri="{FF2B5EF4-FFF2-40B4-BE49-F238E27FC236}">
                <a16:creationId xmlns:a16="http://schemas.microsoft.com/office/drawing/2014/main" id="{98D291B5-CCC6-AA0F-19AA-0C8C59A3546D}"/>
              </a:ext>
            </a:extLst>
          </p:cNvPr>
          <p:cNvPicPr>
            <a:picLocks noChangeAspect="1"/>
          </p:cNvPicPr>
          <p:nvPr/>
        </p:nvPicPr>
        <p:blipFill>
          <a:blip r:embed="rId3"/>
          <a:stretch>
            <a:fillRect/>
          </a:stretch>
        </p:blipFill>
        <p:spPr>
          <a:xfrm>
            <a:off x="663556" y="1030901"/>
            <a:ext cx="3497397" cy="2102159"/>
          </a:xfrm>
          <a:prstGeom prst="rect">
            <a:avLst/>
          </a:prstGeom>
        </p:spPr>
      </p:pic>
      <p:pic>
        <p:nvPicPr>
          <p:cNvPr id="8" name="Imagen 7">
            <a:extLst>
              <a:ext uri="{FF2B5EF4-FFF2-40B4-BE49-F238E27FC236}">
                <a16:creationId xmlns:a16="http://schemas.microsoft.com/office/drawing/2014/main" id="{9A1099DA-C77C-A2EC-48AA-80805A7400F3}"/>
              </a:ext>
            </a:extLst>
          </p:cNvPr>
          <p:cNvPicPr>
            <a:picLocks noChangeAspect="1"/>
          </p:cNvPicPr>
          <p:nvPr/>
        </p:nvPicPr>
        <p:blipFill>
          <a:blip r:embed="rId4"/>
          <a:stretch>
            <a:fillRect/>
          </a:stretch>
        </p:blipFill>
        <p:spPr>
          <a:xfrm>
            <a:off x="4327471" y="2571750"/>
            <a:ext cx="4444369" cy="2542252"/>
          </a:xfrm>
          <a:prstGeom prst="rect">
            <a:avLst/>
          </a:prstGeom>
        </p:spPr>
      </p:pic>
    </p:spTree>
    <p:extLst>
      <p:ext uri="{BB962C8B-B14F-4D97-AF65-F5344CB8AC3E}">
        <p14:creationId xmlns:p14="http://schemas.microsoft.com/office/powerpoint/2010/main" val="4110149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grpSp>
        <p:nvGrpSpPr>
          <p:cNvPr id="1317" name="Google Shape;1317;p44"/>
          <p:cNvGrpSpPr/>
          <p:nvPr/>
        </p:nvGrpSpPr>
        <p:grpSpPr>
          <a:xfrm flipH="1">
            <a:off x="6112177" y="1329917"/>
            <a:ext cx="1917511" cy="1738525"/>
            <a:chOff x="637825" y="3187438"/>
            <a:chExt cx="1332808" cy="1208400"/>
          </a:xfrm>
        </p:grpSpPr>
        <p:sp>
          <p:nvSpPr>
            <p:cNvPr id="1318" name="Google Shape;1318;p44"/>
            <p:cNvSpPr/>
            <p:nvPr/>
          </p:nvSpPr>
          <p:spPr>
            <a:xfrm>
              <a:off x="637825" y="3187438"/>
              <a:ext cx="1313100" cy="1208400"/>
            </a:xfrm>
            <a:custGeom>
              <a:avLst/>
              <a:gdLst/>
              <a:ahLst/>
              <a:cxnLst/>
              <a:rect l="l" t="t" r="r" b="b"/>
              <a:pathLst>
                <a:path w="52524" h="48336" extrusionOk="0">
                  <a:moveTo>
                    <a:pt x="26642" y="0"/>
                  </a:moveTo>
                  <a:cubicBezTo>
                    <a:pt x="22079" y="0"/>
                    <a:pt x="17688" y="1298"/>
                    <a:pt x="13921" y="3600"/>
                  </a:cubicBezTo>
                  <a:cubicBezTo>
                    <a:pt x="8724" y="6853"/>
                    <a:pt x="4711" y="12050"/>
                    <a:pt x="3161" y="18464"/>
                  </a:cubicBezTo>
                  <a:cubicBezTo>
                    <a:pt x="0" y="31443"/>
                    <a:pt x="7994" y="44513"/>
                    <a:pt x="20943" y="47644"/>
                  </a:cubicBezTo>
                  <a:cubicBezTo>
                    <a:pt x="22860" y="48112"/>
                    <a:pt x="24781" y="48336"/>
                    <a:pt x="26671" y="48336"/>
                  </a:cubicBezTo>
                  <a:cubicBezTo>
                    <a:pt x="37545" y="48336"/>
                    <a:pt x="47430" y="40919"/>
                    <a:pt x="50123" y="29862"/>
                  </a:cubicBezTo>
                  <a:cubicBezTo>
                    <a:pt x="50275" y="29254"/>
                    <a:pt x="50396" y="28616"/>
                    <a:pt x="50518" y="28008"/>
                  </a:cubicBezTo>
                  <a:cubicBezTo>
                    <a:pt x="52524" y="15667"/>
                    <a:pt x="44682" y="3692"/>
                    <a:pt x="32341" y="682"/>
                  </a:cubicBezTo>
                  <a:cubicBezTo>
                    <a:pt x="30433" y="221"/>
                    <a:pt x="28523" y="0"/>
                    <a:pt x="26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811050" y="3393688"/>
              <a:ext cx="307700" cy="241550"/>
            </a:xfrm>
            <a:custGeom>
              <a:avLst/>
              <a:gdLst/>
              <a:ahLst/>
              <a:cxnLst/>
              <a:rect l="l" t="t" r="r" b="b"/>
              <a:pathLst>
                <a:path w="12308" h="9662" extrusionOk="0">
                  <a:moveTo>
                    <a:pt x="7974" y="0"/>
                  </a:moveTo>
                  <a:cubicBezTo>
                    <a:pt x="4409" y="0"/>
                    <a:pt x="0" y="4095"/>
                    <a:pt x="1029" y="7630"/>
                  </a:cubicBezTo>
                  <a:cubicBezTo>
                    <a:pt x="1744" y="9070"/>
                    <a:pt x="2985" y="9661"/>
                    <a:pt x="4372" y="9661"/>
                  </a:cubicBezTo>
                  <a:cubicBezTo>
                    <a:pt x="7875" y="9661"/>
                    <a:pt x="12308" y="5890"/>
                    <a:pt x="11545" y="2493"/>
                  </a:cubicBezTo>
                  <a:cubicBezTo>
                    <a:pt x="10810" y="718"/>
                    <a:pt x="9466" y="0"/>
                    <a:pt x="7974"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908950" y="3641738"/>
              <a:ext cx="187225" cy="159250"/>
            </a:xfrm>
            <a:custGeom>
              <a:avLst/>
              <a:gdLst/>
              <a:ahLst/>
              <a:cxnLst/>
              <a:rect l="l" t="t" r="r" b="b"/>
              <a:pathLst>
                <a:path w="7489" h="6370" extrusionOk="0">
                  <a:moveTo>
                    <a:pt x="3926" y="0"/>
                  </a:moveTo>
                  <a:cubicBezTo>
                    <a:pt x="1612" y="0"/>
                    <a:pt x="1" y="3920"/>
                    <a:pt x="2523" y="6006"/>
                  </a:cubicBezTo>
                  <a:cubicBezTo>
                    <a:pt x="2962" y="6258"/>
                    <a:pt x="3396" y="6369"/>
                    <a:pt x="3809" y="6369"/>
                  </a:cubicBezTo>
                  <a:cubicBezTo>
                    <a:pt x="5935" y="6369"/>
                    <a:pt x="7489" y="3407"/>
                    <a:pt x="6292" y="1447"/>
                  </a:cubicBezTo>
                  <a:cubicBezTo>
                    <a:pt x="5508" y="416"/>
                    <a:pt x="4680" y="0"/>
                    <a:pt x="3926"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1105650" y="3562863"/>
              <a:ext cx="112350" cy="116300"/>
            </a:xfrm>
            <a:custGeom>
              <a:avLst/>
              <a:gdLst/>
              <a:ahLst/>
              <a:cxnLst/>
              <a:rect l="l" t="t" r="r" b="b"/>
              <a:pathLst>
                <a:path w="4494" h="4652" extrusionOk="0">
                  <a:moveTo>
                    <a:pt x="2599" y="1"/>
                  </a:moveTo>
                  <a:cubicBezTo>
                    <a:pt x="1251" y="1"/>
                    <a:pt x="0" y="2502"/>
                    <a:pt x="1585" y="4298"/>
                  </a:cubicBezTo>
                  <a:cubicBezTo>
                    <a:pt x="1868" y="4545"/>
                    <a:pt x="2153" y="4651"/>
                    <a:pt x="2426" y="4651"/>
                  </a:cubicBezTo>
                  <a:cubicBezTo>
                    <a:pt x="3562" y="4651"/>
                    <a:pt x="4493" y="2817"/>
                    <a:pt x="4199" y="1714"/>
                  </a:cubicBezTo>
                  <a:cubicBezTo>
                    <a:pt x="3801" y="482"/>
                    <a:pt x="3190" y="1"/>
                    <a:pt x="2599"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1615400" y="3725688"/>
              <a:ext cx="261275" cy="207000"/>
            </a:xfrm>
            <a:custGeom>
              <a:avLst/>
              <a:gdLst/>
              <a:ahLst/>
              <a:cxnLst/>
              <a:rect l="l" t="t" r="r" b="b"/>
              <a:pathLst>
                <a:path w="10451" h="8280" extrusionOk="0">
                  <a:moveTo>
                    <a:pt x="5938" y="1"/>
                  </a:moveTo>
                  <a:cubicBezTo>
                    <a:pt x="2888" y="1"/>
                    <a:pt x="1" y="4899"/>
                    <a:pt x="1931" y="7481"/>
                  </a:cubicBezTo>
                  <a:cubicBezTo>
                    <a:pt x="2561" y="8039"/>
                    <a:pt x="3258" y="8279"/>
                    <a:pt x="3960" y="8279"/>
                  </a:cubicBezTo>
                  <a:cubicBezTo>
                    <a:pt x="7157" y="8279"/>
                    <a:pt x="10451" y="3300"/>
                    <a:pt x="7859" y="733"/>
                  </a:cubicBezTo>
                  <a:cubicBezTo>
                    <a:pt x="7241" y="222"/>
                    <a:pt x="6586" y="1"/>
                    <a:pt x="593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1630450" y="3536113"/>
              <a:ext cx="138875" cy="150525"/>
            </a:xfrm>
            <a:custGeom>
              <a:avLst/>
              <a:gdLst/>
              <a:ahLst/>
              <a:cxnLst/>
              <a:rect l="l" t="t" r="r" b="b"/>
              <a:pathLst>
                <a:path w="5555" h="6021" extrusionOk="0">
                  <a:moveTo>
                    <a:pt x="2903" y="0"/>
                  </a:moveTo>
                  <a:cubicBezTo>
                    <a:pt x="2569" y="0"/>
                    <a:pt x="2229" y="90"/>
                    <a:pt x="1907" y="292"/>
                  </a:cubicBezTo>
                  <a:cubicBezTo>
                    <a:pt x="1" y="1473"/>
                    <a:pt x="632" y="6020"/>
                    <a:pt x="2857" y="6020"/>
                  </a:cubicBezTo>
                  <a:cubicBezTo>
                    <a:pt x="3151" y="6020"/>
                    <a:pt x="3474" y="5941"/>
                    <a:pt x="3822" y="5763"/>
                  </a:cubicBezTo>
                  <a:cubicBezTo>
                    <a:pt x="5250" y="5094"/>
                    <a:pt x="5554" y="3240"/>
                    <a:pt x="5129" y="1872"/>
                  </a:cubicBezTo>
                  <a:cubicBezTo>
                    <a:pt x="4900" y="841"/>
                    <a:pt x="3928" y="0"/>
                    <a:pt x="2903"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1559825" y="3679113"/>
              <a:ext cx="99250" cy="94475"/>
            </a:xfrm>
            <a:custGeom>
              <a:avLst/>
              <a:gdLst/>
              <a:ahLst/>
              <a:cxnLst/>
              <a:rect l="l" t="t" r="r" b="b"/>
              <a:pathLst>
                <a:path w="3970" h="3779" extrusionOk="0">
                  <a:moveTo>
                    <a:pt x="1818" y="1"/>
                  </a:moveTo>
                  <a:cubicBezTo>
                    <a:pt x="871" y="1"/>
                    <a:pt x="1" y="786"/>
                    <a:pt x="349" y="2292"/>
                  </a:cubicBezTo>
                  <a:cubicBezTo>
                    <a:pt x="466" y="3325"/>
                    <a:pt x="1192" y="3779"/>
                    <a:pt x="1941" y="3779"/>
                  </a:cubicBezTo>
                  <a:cubicBezTo>
                    <a:pt x="2934" y="3779"/>
                    <a:pt x="3969" y="2983"/>
                    <a:pt x="3692" y="1684"/>
                  </a:cubicBezTo>
                  <a:cubicBezTo>
                    <a:pt x="3457" y="549"/>
                    <a:pt x="2610" y="1"/>
                    <a:pt x="181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1554475" y="3360938"/>
              <a:ext cx="176725" cy="147700"/>
            </a:xfrm>
            <a:custGeom>
              <a:avLst/>
              <a:gdLst/>
              <a:ahLst/>
              <a:cxnLst/>
              <a:rect l="l" t="t" r="r" b="b"/>
              <a:pathLst>
                <a:path w="7069" h="5908" extrusionOk="0">
                  <a:moveTo>
                    <a:pt x="3284" y="1"/>
                  </a:moveTo>
                  <a:cubicBezTo>
                    <a:pt x="1485" y="1"/>
                    <a:pt x="1" y="1929"/>
                    <a:pt x="1724" y="4533"/>
                  </a:cubicBezTo>
                  <a:cubicBezTo>
                    <a:pt x="2214" y="5504"/>
                    <a:pt x="3008" y="5908"/>
                    <a:pt x="3805" y="5908"/>
                  </a:cubicBezTo>
                  <a:cubicBezTo>
                    <a:pt x="5429" y="5908"/>
                    <a:pt x="7069" y="4231"/>
                    <a:pt x="6192" y="2253"/>
                  </a:cubicBezTo>
                  <a:cubicBezTo>
                    <a:pt x="5506" y="667"/>
                    <a:pt x="4341" y="1"/>
                    <a:pt x="3284"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1540650" y="3506663"/>
              <a:ext cx="90125" cy="89400"/>
            </a:xfrm>
            <a:custGeom>
              <a:avLst/>
              <a:gdLst/>
              <a:ahLst/>
              <a:cxnLst/>
              <a:rect l="l" t="t" r="r" b="b"/>
              <a:pathLst>
                <a:path w="3605" h="3576" extrusionOk="0">
                  <a:moveTo>
                    <a:pt x="1575" y="1"/>
                  </a:moveTo>
                  <a:cubicBezTo>
                    <a:pt x="754" y="1"/>
                    <a:pt x="1" y="616"/>
                    <a:pt x="143" y="1865"/>
                  </a:cubicBezTo>
                  <a:cubicBezTo>
                    <a:pt x="258" y="3018"/>
                    <a:pt x="1090" y="3576"/>
                    <a:pt x="1886" y="3576"/>
                  </a:cubicBezTo>
                  <a:cubicBezTo>
                    <a:pt x="2768" y="3576"/>
                    <a:pt x="3605" y="2888"/>
                    <a:pt x="3365" y="1561"/>
                  </a:cubicBezTo>
                  <a:cubicBezTo>
                    <a:pt x="3146" y="525"/>
                    <a:pt x="2332" y="1"/>
                    <a:pt x="1575"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1740850" y="3481688"/>
              <a:ext cx="75075" cy="65200"/>
            </a:xfrm>
            <a:custGeom>
              <a:avLst/>
              <a:gdLst/>
              <a:ahLst/>
              <a:cxnLst/>
              <a:rect l="l" t="t" r="r" b="b"/>
              <a:pathLst>
                <a:path w="3003" h="2608" extrusionOk="0">
                  <a:moveTo>
                    <a:pt x="1830" y="0"/>
                  </a:moveTo>
                  <a:cubicBezTo>
                    <a:pt x="975" y="0"/>
                    <a:pt x="1" y="1200"/>
                    <a:pt x="1078" y="2074"/>
                  </a:cubicBezTo>
                  <a:cubicBezTo>
                    <a:pt x="1272" y="2454"/>
                    <a:pt x="1538" y="2608"/>
                    <a:pt x="1802" y="2608"/>
                  </a:cubicBezTo>
                  <a:cubicBezTo>
                    <a:pt x="2405" y="2608"/>
                    <a:pt x="3003" y="1810"/>
                    <a:pt x="2749" y="1071"/>
                  </a:cubicBezTo>
                  <a:cubicBezTo>
                    <a:pt x="2649" y="295"/>
                    <a:pt x="2254" y="0"/>
                    <a:pt x="1830"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1219975" y="3393688"/>
              <a:ext cx="136425" cy="93300"/>
            </a:xfrm>
            <a:custGeom>
              <a:avLst/>
              <a:gdLst/>
              <a:ahLst/>
              <a:cxnLst/>
              <a:rect l="l" t="t" r="r" b="b"/>
              <a:pathLst>
                <a:path w="5457" h="3732" extrusionOk="0">
                  <a:moveTo>
                    <a:pt x="3688" y="1"/>
                  </a:moveTo>
                  <a:cubicBezTo>
                    <a:pt x="3274" y="1"/>
                    <a:pt x="2848" y="168"/>
                    <a:pt x="2544" y="457"/>
                  </a:cubicBezTo>
                  <a:cubicBezTo>
                    <a:pt x="2535" y="457"/>
                    <a:pt x="2526" y="457"/>
                    <a:pt x="2517" y="457"/>
                  </a:cubicBezTo>
                  <a:cubicBezTo>
                    <a:pt x="1101" y="457"/>
                    <a:pt x="0" y="2772"/>
                    <a:pt x="1450" y="3618"/>
                  </a:cubicBezTo>
                  <a:cubicBezTo>
                    <a:pt x="1632" y="3696"/>
                    <a:pt x="1831" y="3732"/>
                    <a:pt x="2038" y="3732"/>
                  </a:cubicBezTo>
                  <a:cubicBezTo>
                    <a:pt x="3527" y="3732"/>
                    <a:pt x="5457" y="1882"/>
                    <a:pt x="4763" y="548"/>
                  </a:cubicBezTo>
                  <a:cubicBezTo>
                    <a:pt x="4505" y="168"/>
                    <a:pt x="4102" y="1"/>
                    <a:pt x="3688"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1033250" y="4133338"/>
              <a:ext cx="166900" cy="141725"/>
            </a:xfrm>
            <a:custGeom>
              <a:avLst/>
              <a:gdLst/>
              <a:ahLst/>
              <a:cxnLst/>
              <a:rect l="l" t="t" r="r" b="b"/>
              <a:pathLst>
                <a:path w="6676" h="5669" extrusionOk="0">
                  <a:moveTo>
                    <a:pt x="2611" y="1"/>
                  </a:moveTo>
                  <a:cubicBezTo>
                    <a:pt x="1205" y="1"/>
                    <a:pt x="0" y="824"/>
                    <a:pt x="256" y="2756"/>
                  </a:cubicBezTo>
                  <a:cubicBezTo>
                    <a:pt x="516" y="4542"/>
                    <a:pt x="2441" y="5668"/>
                    <a:pt x="4066" y="5668"/>
                  </a:cubicBezTo>
                  <a:cubicBezTo>
                    <a:pt x="5484" y="5668"/>
                    <a:pt x="6675" y="4811"/>
                    <a:pt x="6335" y="2786"/>
                  </a:cubicBezTo>
                  <a:cubicBezTo>
                    <a:pt x="6076" y="1070"/>
                    <a:pt x="4213" y="1"/>
                    <a:pt x="2611"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1218950" y="4217863"/>
              <a:ext cx="105050" cy="100000"/>
            </a:xfrm>
            <a:custGeom>
              <a:avLst/>
              <a:gdLst/>
              <a:ahLst/>
              <a:cxnLst/>
              <a:rect l="l" t="t" r="r" b="b"/>
              <a:pathLst>
                <a:path w="4202" h="4000" extrusionOk="0">
                  <a:moveTo>
                    <a:pt x="1856" y="1"/>
                  </a:moveTo>
                  <a:cubicBezTo>
                    <a:pt x="876" y="1"/>
                    <a:pt x="0" y="928"/>
                    <a:pt x="488" y="2293"/>
                  </a:cubicBezTo>
                  <a:cubicBezTo>
                    <a:pt x="734" y="3513"/>
                    <a:pt x="1368" y="3999"/>
                    <a:pt x="2005" y="3999"/>
                  </a:cubicBezTo>
                  <a:cubicBezTo>
                    <a:pt x="3098" y="3999"/>
                    <a:pt x="4201" y="2568"/>
                    <a:pt x="3375" y="955"/>
                  </a:cubicBezTo>
                  <a:cubicBezTo>
                    <a:pt x="2983" y="291"/>
                    <a:pt x="2403" y="1"/>
                    <a:pt x="1856" y="1"/>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1208675" y="4143963"/>
              <a:ext cx="73400" cy="51975"/>
            </a:xfrm>
            <a:custGeom>
              <a:avLst/>
              <a:gdLst/>
              <a:ahLst/>
              <a:cxnLst/>
              <a:rect l="l" t="t" r="r" b="b"/>
              <a:pathLst>
                <a:path w="2936" h="2079" extrusionOk="0">
                  <a:moveTo>
                    <a:pt x="1649" y="0"/>
                  </a:moveTo>
                  <a:cubicBezTo>
                    <a:pt x="1570" y="0"/>
                    <a:pt x="1492" y="7"/>
                    <a:pt x="1416" y="21"/>
                  </a:cubicBezTo>
                  <a:cubicBezTo>
                    <a:pt x="1" y="675"/>
                    <a:pt x="1242" y="2079"/>
                    <a:pt x="2162" y="2079"/>
                  </a:cubicBezTo>
                  <a:cubicBezTo>
                    <a:pt x="2566" y="2079"/>
                    <a:pt x="2908" y="1808"/>
                    <a:pt x="2935" y="1085"/>
                  </a:cubicBezTo>
                  <a:cubicBezTo>
                    <a:pt x="2935" y="411"/>
                    <a:pt x="2267" y="0"/>
                    <a:pt x="1649" y="0"/>
                  </a:cubicBezTo>
                  <a:close/>
                </a:path>
              </a:pathLst>
            </a:custGeom>
            <a:solidFill>
              <a:srgbClr val="8DA9C4">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flipH="1">
              <a:off x="707683" y="3276527"/>
              <a:ext cx="1262950" cy="1118400"/>
            </a:xfrm>
            <a:custGeom>
              <a:avLst/>
              <a:gdLst/>
              <a:ahLst/>
              <a:cxnLst/>
              <a:rect l="l" t="t" r="r" b="b"/>
              <a:pathLst>
                <a:path w="50518" h="44736" extrusionOk="0">
                  <a:moveTo>
                    <a:pt x="13921" y="0"/>
                  </a:moveTo>
                  <a:lnTo>
                    <a:pt x="13921" y="0"/>
                  </a:lnTo>
                  <a:cubicBezTo>
                    <a:pt x="8724" y="3253"/>
                    <a:pt x="4711" y="8450"/>
                    <a:pt x="3161" y="14864"/>
                  </a:cubicBezTo>
                  <a:cubicBezTo>
                    <a:pt x="0" y="27843"/>
                    <a:pt x="7994" y="40913"/>
                    <a:pt x="20943" y="44044"/>
                  </a:cubicBezTo>
                  <a:cubicBezTo>
                    <a:pt x="22860" y="44512"/>
                    <a:pt x="24781" y="44736"/>
                    <a:pt x="26671" y="44736"/>
                  </a:cubicBezTo>
                  <a:cubicBezTo>
                    <a:pt x="37545" y="44736"/>
                    <a:pt x="47430" y="37319"/>
                    <a:pt x="50123" y="26262"/>
                  </a:cubicBezTo>
                  <a:cubicBezTo>
                    <a:pt x="50275" y="25654"/>
                    <a:pt x="50396" y="25016"/>
                    <a:pt x="50518" y="24408"/>
                  </a:cubicBezTo>
                  <a:lnTo>
                    <a:pt x="50518" y="24408"/>
                  </a:lnTo>
                  <a:cubicBezTo>
                    <a:pt x="46141" y="28481"/>
                    <a:pt x="40548" y="31338"/>
                    <a:pt x="34560" y="31977"/>
                  </a:cubicBezTo>
                  <a:cubicBezTo>
                    <a:pt x="33663" y="32074"/>
                    <a:pt x="32757" y="32124"/>
                    <a:pt x="31851" y="32124"/>
                  </a:cubicBezTo>
                  <a:cubicBezTo>
                    <a:pt x="25699" y="32124"/>
                    <a:pt x="19546" y="29821"/>
                    <a:pt x="16049" y="24469"/>
                  </a:cubicBezTo>
                  <a:cubicBezTo>
                    <a:pt x="12128" y="18572"/>
                    <a:pt x="11611" y="10639"/>
                    <a:pt x="12918" y="3800"/>
                  </a:cubicBezTo>
                  <a:cubicBezTo>
                    <a:pt x="13161" y="2523"/>
                    <a:pt x="13496" y="1277"/>
                    <a:pt x="13921"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4" name="Google Shape;1334;p44"/>
          <p:cNvSpPr txBox="1">
            <a:spLocks noGrp="1"/>
          </p:cNvSpPr>
          <p:nvPr>
            <p:ph type="subTitle" idx="1"/>
          </p:nvPr>
        </p:nvSpPr>
        <p:spPr>
          <a:xfrm>
            <a:off x="923593" y="602909"/>
            <a:ext cx="4005600" cy="6938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Resumen</a:t>
            </a:r>
            <a:endParaRPr dirty="0"/>
          </a:p>
        </p:txBody>
      </p:sp>
      <p:grpSp>
        <p:nvGrpSpPr>
          <p:cNvPr id="1335" name="Google Shape;1335;p44"/>
          <p:cNvGrpSpPr/>
          <p:nvPr/>
        </p:nvGrpSpPr>
        <p:grpSpPr>
          <a:xfrm>
            <a:off x="5095038" y="357015"/>
            <a:ext cx="1217787" cy="841792"/>
            <a:chOff x="1412900" y="-1631050"/>
            <a:chExt cx="4186275" cy="2893750"/>
          </a:xfrm>
        </p:grpSpPr>
        <p:sp>
          <p:nvSpPr>
            <p:cNvPr id="1336" name="Google Shape;1336;p44"/>
            <p:cNvSpPr/>
            <p:nvPr/>
          </p:nvSpPr>
          <p:spPr>
            <a:xfrm>
              <a:off x="2010950" y="-1125100"/>
              <a:ext cx="2798700" cy="1221150"/>
            </a:xfrm>
            <a:custGeom>
              <a:avLst/>
              <a:gdLst/>
              <a:ahLst/>
              <a:cxnLst/>
              <a:rect l="l" t="t" r="r" b="b"/>
              <a:pathLst>
                <a:path w="111948" h="48846" extrusionOk="0">
                  <a:moveTo>
                    <a:pt x="110884" y="0"/>
                  </a:moveTo>
                  <a:cubicBezTo>
                    <a:pt x="94592" y="3344"/>
                    <a:pt x="73953" y="9879"/>
                    <a:pt x="52798" y="18420"/>
                  </a:cubicBezTo>
                  <a:cubicBezTo>
                    <a:pt x="32615" y="26566"/>
                    <a:pt x="13861" y="35776"/>
                    <a:pt x="0" y="44347"/>
                  </a:cubicBezTo>
                  <a:lnTo>
                    <a:pt x="2797" y="48846"/>
                  </a:lnTo>
                  <a:cubicBezTo>
                    <a:pt x="16414" y="40426"/>
                    <a:pt x="34864" y="31369"/>
                    <a:pt x="54804" y="23374"/>
                  </a:cubicBezTo>
                  <a:cubicBezTo>
                    <a:pt x="75685" y="14925"/>
                    <a:pt x="95959" y="8481"/>
                    <a:pt x="111948" y="5198"/>
                  </a:cubicBezTo>
                  <a:lnTo>
                    <a:pt x="110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4"/>
            <p:cNvSpPr/>
            <p:nvPr/>
          </p:nvSpPr>
          <p:spPr>
            <a:xfrm>
              <a:off x="2064900" y="-1631050"/>
              <a:ext cx="2919525" cy="2893750"/>
            </a:xfrm>
            <a:custGeom>
              <a:avLst/>
              <a:gdLst/>
              <a:ahLst/>
              <a:cxnLst/>
              <a:rect l="l" t="t" r="r" b="b"/>
              <a:pathLst>
                <a:path w="116781" h="115750" extrusionOk="0">
                  <a:moveTo>
                    <a:pt x="58959" y="1"/>
                  </a:moveTo>
                  <a:cubicBezTo>
                    <a:pt x="46054" y="1"/>
                    <a:pt x="34044" y="4261"/>
                    <a:pt x="24347" y="11484"/>
                  </a:cubicBezTo>
                  <a:cubicBezTo>
                    <a:pt x="23587" y="12062"/>
                    <a:pt x="22827" y="12670"/>
                    <a:pt x="22068" y="13278"/>
                  </a:cubicBezTo>
                  <a:cubicBezTo>
                    <a:pt x="21399" y="13855"/>
                    <a:pt x="20700" y="14433"/>
                    <a:pt x="20061" y="15041"/>
                  </a:cubicBezTo>
                  <a:cubicBezTo>
                    <a:pt x="17052" y="17776"/>
                    <a:pt x="14347" y="20816"/>
                    <a:pt x="11976" y="24099"/>
                  </a:cubicBezTo>
                  <a:cubicBezTo>
                    <a:pt x="7326" y="30603"/>
                    <a:pt x="3952" y="38080"/>
                    <a:pt x="2280" y="46257"/>
                  </a:cubicBezTo>
                  <a:cubicBezTo>
                    <a:pt x="1733" y="48993"/>
                    <a:pt x="1368" y="51819"/>
                    <a:pt x="1216" y="54707"/>
                  </a:cubicBezTo>
                  <a:cubicBezTo>
                    <a:pt x="0" y="76713"/>
                    <a:pt x="11277" y="96531"/>
                    <a:pt x="28846" y="107291"/>
                  </a:cubicBezTo>
                  <a:cubicBezTo>
                    <a:pt x="36749" y="112124"/>
                    <a:pt x="45928" y="115103"/>
                    <a:pt x="55807" y="115650"/>
                  </a:cubicBezTo>
                  <a:cubicBezTo>
                    <a:pt x="56902" y="115718"/>
                    <a:pt x="57991" y="115750"/>
                    <a:pt x="59077" y="115750"/>
                  </a:cubicBezTo>
                  <a:cubicBezTo>
                    <a:pt x="60402" y="115750"/>
                    <a:pt x="61721" y="115703"/>
                    <a:pt x="63041" y="115620"/>
                  </a:cubicBezTo>
                  <a:cubicBezTo>
                    <a:pt x="68999" y="115194"/>
                    <a:pt x="74774" y="113857"/>
                    <a:pt x="80123" y="111729"/>
                  </a:cubicBezTo>
                  <a:cubicBezTo>
                    <a:pt x="94288" y="106197"/>
                    <a:pt x="105808" y="95163"/>
                    <a:pt x="111978" y="81151"/>
                  </a:cubicBezTo>
                  <a:cubicBezTo>
                    <a:pt x="114714" y="74950"/>
                    <a:pt x="116385" y="68172"/>
                    <a:pt x="116689" y="61060"/>
                  </a:cubicBezTo>
                  <a:cubicBezTo>
                    <a:pt x="116750" y="59631"/>
                    <a:pt x="116781" y="58233"/>
                    <a:pt x="116750" y="56835"/>
                  </a:cubicBezTo>
                  <a:lnTo>
                    <a:pt x="116750" y="56500"/>
                  </a:lnTo>
                  <a:cubicBezTo>
                    <a:pt x="116720" y="53400"/>
                    <a:pt x="116385" y="50360"/>
                    <a:pt x="115838" y="47412"/>
                  </a:cubicBezTo>
                  <a:cubicBezTo>
                    <a:pt x="114592" y="40451"/>
                    <a:pt x="112069" y="33916"/>
                    <a:pt x="108543" y="28080"/>
                  </a:cubicBezTo>
                  <a:cubicBezTo>
                    <a:pt x="106993" y="25497"/>
                    <a:pt x="105230" y="23065"/>
                    <a:pt x="103346" y="20785"/>
                  </a:cubicBezTo>
                  <a:cubicBezTo>
                    <a:pt x="97479" y="13734"/>
                    <a:pt x="89972" y="8110"/>
                    <a:pt x="81370" y="4524"/>
                  </a:cubicBezTo>
                  <a:cubicBezTo>
                    <a:pt x="79546" y="3764"/>
                    <a:pt x="77692" y="3065"/>
                    <a:pt x="75746" y="2487"/>
                  </a:cubicBezTo>
                  <a:cubicBezTo>
                    <a:pt x="71430" y="1150"/>
                    <a:pt x="66871" y="360"/>
                    <a:pt x="62129" y="86"/>
                  </a:cubicBezTo>
                  <a:cubicBezTo>
                    <a:pt x="61067" y="29"/>
                    <a:pt x="60010" y="1"/>
                    <a:pt x="589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a:off x="2362775" y="-1568125"/>
              <a:ext cx="1737900" cy="580400"/>
            </a:xfrm>
            <a:custGeom>
              <a:avLst/>
              <a:gdLst/>
              <a:ahLst/>
              <a:cxnLst/>
              <a:rect l="l" t="t" r="r" b="b"/>
              <a:pathLst>
                <a:path w="69516" h="23216" extrusionOk="0">
                  <a:moveTo>
                    <a:pt x="63831" y="1"/>
                  </a:moveTo>
                  <a:cubicBezTo>
                    <a:pt x="62099" y="669"/>
                    <a:pt x="60336" y="1216"/>
                    <a:pt x="58603" y="1794"/>
                  </a:cubicBezTo>
                  <a:cubicBezTo>
                    <a:pt x="53010" y="3587"/>
                    <a:pt x="47327" y="5016"/>
                    <a:pt x="41551" y="6171"/>
                  </a:cubicBezTo>
                  <a:cubicBezTo>
                    <a:pt x="35776" y="7296"/>
                    <a:pt x="29910" y="8116"/>
                    <a:pt x="24013" y="8572"/>
                  </a:cubicBezTo>
                  <a:cubicBezTo>
                    <a:pt x="20153" y="8876"/>
                    <a:pt x="16323" y="9028"/>
                    <a:pt x="12432" y="9028"/>
                  </a:cubicBezTo>
                  <a:cubicBezTo>
                    <a:pt x="10912" y="10153"/>
                    <a:pt x="9484" y="11338"/>
                    <a:pt x="8116" y="12584"/>
                  </a:cubicBezTo>
                  <a:cubicBezTo>
                    <a:pt x="5107" y="15320"/>
                    <a:pt x="2402" y="18360"/>
                    <a:pt x="0" y="21673"/>
                  </a:cubicBezTo>
                  <a:cubicBezTo>
                    <a:pt x="1338" y="21946"/>
                    <a:pt x="2675" y="22159"/>
                    <a:pt x="4013" y="22341"/>
                  </a:cubicBezTo>
                  <a:cubicBezTo>
                    <a:pt x="7926" y="22921"/>
                    <a:pt x="11891" y="23216"/>
                    <a:pt x="15859" y="23216"/>
                  </a:cubicBezTo>
                  <a:cubicBezTo>
                    <a:pt x="18763" y="23216"/>
                    <a:pt x="21670" y="23058"/>
                    <a:pt x="24560" y="22737"/>
                  </a:cubicBezTo>
                  <a:cubicBezTo>
                    <a:pt x="31004" y="22007"/>
                    <a:pt x="37357" y="20457"/>
                    <a:pt x="43436" y="18177"/>
                  </a:cubicBezTo>
                  <a:cubicBezTo>
                    <a:pt x="49241" y="15958"/>
                    <a:pt x="54804" y="13071"/>
                    <a:pt x="59941" y="9636"/>
                  </a:cubicBezTo>
                  <a:cubicBezTo>
                    <a:pt x="63315" y="7356"/>
                    <a:pt x="66506" y="4803"/>
                    <a:pt x="69515" y="2037"/>
                  </a:cubicBezTo>
                  <a:cubicBezTo>
                    <a:pt x="67692" y="1277"/>
                    <a:pt x="65807" y="578"/>
                    <a:pt x="63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4"/>
            <p:cNvSpPr/>
            <p:nvPr/>
          </p:nvSpPr>
          <p:spPr>
            <a:xfrm>
              <a:off x="2064900" y="-1110675"/>
              <a:ext cx="2714350" cy="2161925"/>
            </a:xfrm>
            <a:custGeom>
              <a:avLst/>
              <a:gdLst/>
              <a:ahLst/>
              <a:cxnLst/>
              <a:rect l="l" t="t" r="r" b="b"/>
              <a:pathLst>
                <a:path w="108574" h="86477" extrusionOk="0">
                  <a:moveTo>
                    <a:pt x="103376" y="1"/>
                  </a:moveTo>
                  <a:lnTo>
                    <a:pt x="101096" y="335"/>
                  </a:lnTo>
                  <a:cubicBezTo>
                    <a:pt x="90731" y="2129"/>
                    <a:pt x="80762" y="5715"/>
                    <a:pt x="71035" y="9727"/>
                  </a:cubicBezTo>
                  <a:cubicBezTo>
                    <a:pt x="61065" y="13861"/>
                    <a:pt x="51187" y="18390"/>
                    <a:pt x="40852" y="21734"/>
                  </a:cubicBezTo>
                  <a:cubicBezTo>
                    <a:pt x="32059" y="24584"/>
                    <a:pt x="23003" y="26483"/>
                    <a:pt x="13771" y="26483"/>
                  </a:cubicBezTo>
                  <a:cubicBezTo>
                    <a:pt x="12567" y="26483"/>
                    <a:pt x="11361" y="26451"/>
                    <a:pt x="10152" y="26384"/>
                  </a:cubicBezTo>
                  <a:cubicBezTo>
                    <a:pt x="7508" y="26232"/>
                    <a:pt x="4864" y="25928"/>
                    <a:pt x="2280" y="25442"/>
                  </a:cubicBezTo>
                  <a:cubicBezTo>
                    <a:pt x="1733" y="28178"/>
                    <a:pt x="1368" y="31004"/>
                    <a:pt x="1216" y="33892"/>
                  </a:cubicBezTo>
                  <a:cubicBezTo>
                    <a:pt x="0" y="55898"/>
                    <a:pt x="11277" y="75716"/>
                    <a:pt x="28876" y="86476"/>
                  </a:cubicBezTo>
                  <a:cubicBezTo>
                    <a:pt x="35746" y="82920"/>
                    <a:pt x="42250" y="78573"/>
                    <a:pt x="48147" y="73497"/>
                  </a:cubicBezTo>
                  <a:cubicBezTo>
                    <a:pt x="52402" y="69819"/>
                    <a:pt x="56354" y="65807"/>
                    <a:pt x="59910" y="61430"/>
                  </a:cubicBezTo>
                  <a:cubicBezTo>
                    <a:pt x="63953" y="56476"/>
                    <a:pt x="67448" y="51126"/>
                    <a:pt x="70822" y="45746"/>
                  </a:cubicBezTo>
                  <a:cubicBezTo>
                    <a:pt x="77661" y="34834"/>
                    <a:pt x="84409" y="23557"/>
                    <a:pt x="94683" y="15503"/>
                  </a:cubicBezTo>
                  <a:cubicBezTo>
                    <a:pt x="98908" y="12159"/>
                    <a:pt x="103619" y="9363"/>
                    <a:pt x="108574" y="7235"/>
                  </a:cubicBezTo>
                  <a:cubicBezTo>
                    <a:pt x="107024" y="4712"/>
                    <a:pt x="105321" y="2280"/>
                    <a:pt x="103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4"/>
            <p:cNvSpPr/>
            <p:nvPr/>
          </p:nvSpPr>
          <p:spPr>
            <a:xfrm>
              <a:off x="3640900" y="-445775"/>
              <a:ext cx="1345050" cy="1705225"/>
            </a:xfrm>
            <a:custGeom>
              <a:avLst/>
              <a:gdLst/>
              <a:ahLst/>
              <a:cxnLst/>
              <a:rect l="l" t="t" r="r" b="b"/>
              <a:pathLst>
                <a:path w="53802" h="68209" extrusionOk="0">
                  <a:moveTo>
                    <a:pt x="52829" y="1"/>
                  </a:moveTo>
                  <a:cubicBezTo>
                    <a:pt x="47935" y="1885"/>
                    <a:pt x="43193" y="4256"/>
                    <a:pt x="38695" y="7022"/>
                  </a:cubicBezTo>
                  <a:cubicBezTo>
                    <a:pt x="32980" y="10609"/>
                    <a:pt x="27691" y="14834"/>
                    <a:pt x="22950" y="19636"/>
                  </a:cubicBezTo>
                  <a:cubicBezTo>
                    <a:pt x="18086" y="24652"/>
                    <a:pt x="13831" y="30245"/>
                    <a:pt x="10366" y="36324"/>
                  </a:cubicBezTo>
                  <a:cubicBezTo>
                    <a:pt x="6597" y="43011"/>
                    <a:pt x="3709" y="50184"/>
                    <a:pt x="1885" y="57631"/>
                  </a:cubicBezTo>
                  <a:cubicBezTo>
                    <a:pt x="1004" y="61096"/>
                    <a:pt x="396" y="64622"/>
                    <a:pt x="1" y="68209"/>
                  </a:cubicBezTo>
                  <a:cubicBezTo>
                    <a:pt x="5959" y="67783"/>
                    <a:pt x="11734" y="66446"/>
                    <a:pt x="17083" y="64318"/>
                  </a:cubicBezTo>
                  <a:lnTo>
                    <a:pt x="17083" y="64044"/>
                  </a:lnTo>
                  <a:cubicBezTo>
                    <a:pt x="17175" y="59941"/>
                    <a:pt x="17661" y="55898"/>
                    <a:pt x="18573" y="51886"/>
                  </a:cubicBezTo>
                  <a:cubicBezTo>
                    <a:pt x="20366" y="43953"/>
                    <a:pt x="23710" y="36354"/>
                    <a:pt x="28451" y="29758"/>
                  </a:cubicBezTo>
                  <a:cubicBezTo>
                    <a:pt x="32676" y="23861"/>
                    <a:pt x="37996" y="18816"/>
                    <a:pt x="43984" y="14773"/>
                  </a:cubicBezTo>
                  <a:cubicBezTo>
                    <a:pt x="47114" y="12737"/>
                    <a:pt x="50367" y="10943"/>
                    <a:pt x="53801" y="9454"/>
                  </a:cubicBezTo>
                  <a:cubicBezTo>
                    <a:pt x="53801" y="9332"/>
                    <a:pt x="53801" y="9211"/>
                    <a:pt x="53741" y="9089"/>
                  </a:cubicBezTo>
                  <a:cubicBezTo>
                    <a:pt x="53710" y="5989"/>
                    <a:pt x="53376" y="2949"/>
                    <a:pt x="52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4"/>
            <p:cNvSpPr/>
            <p:nvPr/>
          </p:nvSpPr>
          <p:spPr>
            <a:xfrm>
              <a:off x="2064900" y="-1299125"/>
              <a:ext cx="2799475" cy="2561825"/>
            </a:xfrm>
            <a:custGeom>
              <a:avLst/>
              <a:gdLst/>
              <a:ahLst/>
              <a:cxnLst/>
              <a:rect l="l" t="t" r="r" b="b"/>
              <a:pathLst>
                <a:path w="111979" h="102473" extrusionOk="0">
                  <a:moveTo>
                    <a:pt x="22068" y="1"/>
                  </a:moveTo>
                  <a:cubicBezTo>
                    <a:pt x="21399" y="578"/>
                    <a:pt x="20700" y="1156"/>
                    <a:pt x="20061" y="1764"/>
                  </a:cubicBezTo>
                  <a:cubicBezTo>
                    <a:pt x="17052" y="4499"/>
                    <a:pt x="14347" y="7539"/>
                    <a:pt x="11976" y="10822"/>
                  </a:cubicBezTo>
                  <a:cubicBezTo>
                    <a:pt x="7326" y="17326"/>
                    <a:pt x="3952" y="24803"/>
                    <a:pt x="2280" y="32980"/>
                  </a:cubicBezTo>
                  <a:cubicBezTo>
                    <a:pt x="1733" y="35716"/>
                    <a:pt x="1368" y="38542"/>
                    <a:pt x="1216" y="41430"/>
                  </a:cubicBezTo>
                  <a:cubicBezTo>
                    <a:pt x="0" y="63436"/>
                    <a:pt x="11277" y="83254"/>
                    <a:pt x="28846" y="94014"/>
                  </a:cubicBezTo>
                  <a:cubicBezTo>
                    <a:pt x="36749" y="98847"/>
                    <a:pt x="45928" y="101826"/>
                    <a:pt x="55807" y="102373"/>
                  </a:cubicBezTo>
                  <a:cubicBezTo>
                    <a:pt x="56902" y="102441"/>
                    <a:pt x="57991" y="102473"/>
                    <a:pt x="59077" y="102473"/>
                  </a:cubicBezTo>
                  <a:cubicBezTo>
                    <a:pt x="60402" y="102473"/>
                    <a:pt x="61721" y="102426"/>
                    <a:pt x="63041" y="102343"/>
                  </a:cubicBezTo>
                  <a:cubicBezTo>
                    <a:pt x="68999" y="101917"/>
                    <a:pt x="74774" y="100580"/>
                    <a:pt x="80123" y="98452"/>
                  </a:cubicBezTo>
                  <a:cubicBezTo>
                    <a:pt x="94288" y="92920"/>
                    <a:pt x="105808" y="81886"/>
                    <a:pt x="111978" y="67874"/>
                  </a:cubicBezTo>
                  <a:lnTo>
                    <a:pt x="111978" y="67874"/>
                  </a:lnTo>
                  <a:cubicBezTo>
                    <a:pt x="110610" y="68725"/>
                    <a:pt x="109151" y="69576"/>
                    <a:pt x="107662" y="70336"/>
                  </a:cubicBezTo>
                  <a:cubicBezTo>
                    <a:pt x="98483" y="75258"/>
                    <a:pt x="88211" y="77782"/>
                    <a:pt x="77874" y="77782"/>
                  </a:cubicBezTo>
                  <a:cubicBezTo>
                    <a:pt x="73082" y="77782"/>
                    <a:pt x="68276" y="77239"/>
                    <a:pt x="63558" y="76142"/>
                  </a:cubicBezTo>
                  <a:cubicBezTo>
                    <a:pt x="55928" y="74348"/>
                    <a:pt x="48633" y="71126"/>
                    <a:pt x="42250" y="66567"/>
                  </a:cubicBezTo>
                  <a:cubicBezTo>
                    <a:pt x="36536" y="62494"/>
                    <a:pt x="31673" y="57327"/>
                    <a:pt x="27812" y="51521"/>
                  </a:cubicBezTo>
                  <a:cubicBezTo>
                    <a:pt x="20031" y="39789"/>
                    <a:pt x="16475" y="25320"/>
                    <a:pt x="18846" y="11369"/>
                  </a:cubicBezTo>
                  <a:cubicBezTo>
                    <a:pt x="19484" y="7478"/>
                    <a:pt x="20578" y="3648"/>
                    <a:pt x="22068" y="1"/>
                  </a:cubicBezTo>
                  <a:close/>
                </a:path>
              </a:pathLst>
            </a:custGeom>
            <a:solidFill>
              <a:srgbClr val="E6F1FC">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4"/>
            <p:cNvSpPr/>
            <p:nvPr/>
          </p:nvSpPr>
          <p:spPr>
            <a:xfrm>
              <a:off x="2856337" y="-1574943"/>
              <a:ext cx="1131491" cy="594015"/>
            </a:xfrm>
            <a:custGeom>
              <a:avLst/>
              <a:gdLst/>
              <a:ahLst/>
              <a:cxnLst/>
              <a:rect l="l" t="t" r="r" b="b"/>
              <a:pathLst>
                <a:path w="69759" h="36628" extrusionOk="0">
                  <a:moveTo>
                    <a:pt x="34864" y="1"/>
                  </a:moveTo>
                  <a:cubicBezTo>
                    <a:pt x="15623" y="1"/>
                    <a:pt x="0" y="8177"/>
                    <a:pt x="0" y="18299"/>
                  </a:cubicBezTo>
                  <a:cubicBezTo>
                    <a:pt x="0" y="28420"/>
                    <a:pt x="15623" y="36627"/>
                    <a:pt x="34864" y="36627"/>
                  </a:cubicBezTo>
                  <a:cubicBezTo>
                    <a:pt x="54135" y="36627"/>
                    <a:pt x="69758" y="28420"/>
                    <a:pt x="69758" y="18299"/>
                  </a:cubicBezTo>
                  <a:cubicBezTo>
                    <a:pt x="69758" y="8177"/>
                    <a:pt x="54135" y="1"/>
                    <a:pt x="34864" y="1"/>
                  </a:cubicBezTo>
                  <a:close/>
                </a:path>
              </a:pathLst>
            </a:custGeom>
            <a:solidFill>
              <a:srgbClr val="E6F1FC">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4"/>
            <p:cNvSpPr/>
            <p:nvPr/>
          </p:nvSpPr>
          <p:spPr>
            <a:xfrm>
              <a:off x="1412900" y="-1183325"/>
              <a:ext cx="4186275" cy="1908575"/>
            </a:xfrm>
            <a:custGeom>
              <a:avLst/>
              <a:gdLst/>
              <a:ahLst/>
              <a:cxnLst/>
              <a:rect l="l" t="t" r="r" b="b"/>
              <a:pathLst>
                <a:path w="167451" h="76343" extrusionOk="0">
                  <a:moveTo>
                    <a:pt x="153732" y="1"/>
                  </a:moveTo>
                  <a:cubicBezTo>
                    <a:pt x="148838" y="1"/>
                    <a:pt x="142497" y="795"/>
                    <a:pt x="134897" y="2360"/>
                  </a:cubicBezTo>
                  <a:lnTo>
                    <a:pt x="135961" y="7557"/>
                  </a:lnTo>
                  <a:cubicBezTo>
                    <a:pt x="144225" y="5852"/>
                    <a:pt x="149976" y="5290"/>
                    <a:pt x="153887" y="5290"/>
                  </a:cubicBezTo>
                  <a:cubicBezTo>
                    <a:pt x="159110" y="5290"/>
                    <a:pt x="161050" y="6293"/>
                    <a:pt x="161311" y="6919"/>
                  </a:cubicBezTo>
                  <a:cubicBezTo>
                    <a:pt x="161706" y="7983"/>
                    <a:pt x="159335" y="13393"/>
                    <a:pt x="143165" y="23667"/>
                  </a:cubicBezTo>
                  <a:cubicBezTo>
                    <a:pt x="129334" y="32482"/>
                    <a:pt x="110033" y="42056"/>
                    <a:pt x="88847" y="50628"/>
                  </a:cubicBezTo>
                  <a:cubicBezTo>
                    <a:pt x="67631" y="59169"/>
                    <a:pt x="47084" y="65674"/>
                    <a:pt x="31004" y="68896"/>
                  </a:cubicBezTo>
                  <a:cubicBezTo>
                    <a:pt x="23132" y="70488"/>
                    <a:pt x="17597" y="71018"/>
                    <a:pt x="13793" y="71018"/>
                  </a:cubicBezTo>
                  <a:cubicBezTo>
                    <a:pt x="8520" y="71018"/>
                    <a:pt x="6570" y="70000"/>
                    <a:pt x="6323" y="69382"/>
                  </a:cubicBezTo>
                  <a:cubicBezTo>
                    <a:pt x="5837" y="68197"/>
                    <a:pt x="8572" y="62361"/>
                    <a:pt x="26719" y="51145"/>
                  </a:cubicBezTo>
                  <a:lnTo>
                    <a:pt x="23922" y="46616"/>
                  </a:lnTo>
                  <a:cubicBezTo>
                    <a:pt x="16202" y="51388"/>
                    <a:pt x="10335" y="55734"/>
                    <a:pt x="6475" y="59534"/>
                  </a:cubicBezTo>
                  <a:cubicBezTo>
                    <a:pt x="1673" y="64215"/>
                    <a:pt x="1" y="68105"/>
                    <a:pt x="1338" y="71358"/>
                  </a:cubicBezTo>
                  <a:cubicBezTo>
                    <a:pt x="2584" y="74488"/>
                    <a:pt x="6201" y="76130"/>
                    <a:pt x="12372" y="76312"/>
                  </a:cubicBezTo>
                  <a:cubicBezTo>
                    <a:pt x="12828" y="76343"/>
                    <a:pt x="13284" y="76343"/>
                    <a:pt x="13740" y="76343"/>
                  </a:cubicBezTo>
                  <a:cubicBezTo>
                    <a:pt x="18512" y="76343"/>
                    <a:pt x="24621" y="75583"/>
                    <a:pt x="32007" y="74093"/>
                  </a:cubicBezTo>
                  <a:cubicBezTo>
                    <a:pt x="48421" y="70811"/>
                    <a:pt x="69273" y="64215"/>
                    <a:pt x="90823" y="55613"/>
                  </a:cubicBezTo>
                  <a:cubicBezTo>
                    <a:pt x="112313" y="46950"/>
                    <a:pt x="131918" y="37223"/>
                    <a:pt x="146022" y="28196"/>
                  </a:cubicBezTo>
                  <a:cubicBezTo>
                    <a:pt x="152982" y="23758"/>
                    <a:pt x="158271" y="19685"/>
                    <a:pt x="161706" y="16159"/>
                  </a:cubicBezTo>
                  <a:cubicBezTo>
                    <a:pt x="166022" y="11752"/>
                    <a:pt x="167451" y="8074"/>
                    <a:pt x="166204" y="4943"/>
                  </a:cubicBezTo>
                  <a:cubicBezTo>
                    <a:pt x="164958" y="1782"/>
                    <a:pt x="161250" y="171"/>
                    <a:pt x="154988" y="19"/>
                  </a:cubicBezTo>
                  <a:cubicBezTo>
                    <a:pt x="154581" y="7"/>
                    <a:pt x="154162" y="1"/>
                    <a:pt x="153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4"/>
          <p:cNvGrpSpPr/>
          <p:nvPr/>
        </p:nvGrpSpPr>
        <p:grpSpPr>
          <a:xfrm>
            <a:off x="8029709" y="261144"/>
            <a:ext cx="705231" cy="841769"/>
            <a:chOff x="6175925" y="3004125"/>
            <a:chExt cx="1086475" cy="1296825"/>
          </a:xfrm>
        </p:grpSpPr>
        <p:sp>
          <p:nvSpPr>
            <p:cNvPr id="1345" name="Google Shape;1345;p44"/>
            <p:cNvSpPr/>
            <p:nvPr/>
          </p:nvSpPr>
          <p:spPr>
            <a:xfrm>
              <a:off x="6191100" y="3004125"/>
              <a:ext cx="879225" cy="880150"/>
            </a:xfrm>
            <a:custGeom>
              <a:avLst/>
              <a:gdLst/>
              <a:ahLst/>
              <a:cxnLst/>
              <a:rect l="l" t="t" r="r" b="b"/>
              <a:pathLst>
                <a:path w="35169" h="35206" extrusionOk="0">
                  <a:moveTo>
                    <a:pt x="17644" y="1"/>
                  </a:moveTo>
                  <a:cubicBezTo>
                    <a:pt x="13331" y="1"/>
                    <a:pt x="9326" y="1549"/>
                    <a:pt x="6232" y="4165"/>
                  </a:cubicBezTo>
                  <a:cubicBezTo>
                    <a:pt x="6080" y="4256"/>
                    <a:pt x="5958" y="4378"/>
                    <a:pt x="5837" y="4469"/>
                  </a:cubicBezTo>
                  <a:cubicBezTo>
                    <a:pt x="3253" y="6809"/>
                    <a:pt x="1369" y="9879"/>
                    <a:pt x="487" y="13405"/>
                  </a:cubicBezTo>
                  <a:cubicBezTo>
                    <a:pt x="275" y="14408"/>
                    <a:pt x="123" y="15411"/>
                    <a:pt x="31" y="16475"/>
                  </a:cubicBezTo>
                  <a:cubicBezTo>
                    <a:pt x="1" y="17357"/>
                    <a:pt x="1" y="18147"/>
                    <a:pt x="62" y="18998"/>
                  </a:cubicBezTo>
                  <a:cubicBezTo>
                    <a:pt x="275" y="21582"/>
                    <a:pt x="1034" y="24013"/>
                    <a:pt x="2250" y="26171"/>
                  </a:cubicBezTo>
                  <a:cubicBezTo>
                    <a:pt x="4348" y="29971"/>
                    <a:pt x="7813" y="32889"/>
                    <a:pt x="12038" y="34317"/>
                  </a:cubicBezTo>
                  <a:cubicBezTo>
                    <a:pt x="13436" y="34804"/>
                    <a:pt x="14925" y="35077"/>
                    <a:pt x="16475" y="35169"/>
                  </a:cubicBezTo>
                  <a:cubicBezTo>
                    <a:pt x="16859" y="35194"/>
                    <a:pt x="17240" y="35206"/>
                    <a:pt x="17619" y="35206"/>
                  </a:cubicBezTo>
                  <a:cubicBezTo>
                    <a:pt x="21386" y="35206"/>
                    <a:pt x="24910" y="33990"/>
                    <a:pt x="27783" y="31947"/>
                  </a:cubicBezTo>
                  <a:cubicBezTo>
                    <a:pt x="30275" y="30153"/>
                    <a:pt x="32342" y="27722"/>
                    <a:pt x="33619" y="24895"/>
                  </a:cubicBezTo>
                  <a:cubicBezTo>
                    <a:pt x="34470" y="23010"/>
                    <a:pt x="34986" y="20943"/>
                    <a:pt x="35138" y="18725"/>
                  </a:cubicBezTo>
                  <a:cubicBezTo>
                    <a:pt x="35169" y="18451"/>
                    <a:pt x="35169" y="18147"/>
                    <a:pt x="35169" y="17904"/>
                  </a:cubicBezTo>
                  <a:lnTo>
                    <a:pt x="35169" y="17326"/>
                  </a:lnTo>
                  <a:cubicBezTo>
                    <a:pt x="35138" y="15837"/>
                    <a:pt x="34956" y="14408"/>
                    <a:pt x="34561" y="12980"/>
                  </a:cubicBezTo>
                  <a:cubicBezTo>
                    <a:pt x="33953" y="10791"/>
                    <a:pt x="32950" y="8785"/>
                    <a:pt x="31612" y="6992"/>
                  </a:cubicBezTo>
                  <a:cubicBezTo>
                    <a:pt x="28603" y="3040"/>
                    <a:pt x="24014" y="366"/>
                    <a:pt x="18694" y="31"/>
                  </a:cubicBezTo>
                  <a:cubicBezTo>
                    <a:pt x="18342" y="11"/>
                    <a:pt x="17992" y="1"/>
                    <a:pt x="17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4"/>
            <p:cNvSpPr/>
            <p:nvPr/>
          </p:nvSpPr>
          <p:spPr>
            <a:xfrm>
              <a:off x="6203275" y="3108250"/>
              <a:ext cx="851100" cy="321725"/>
            </a:xfrm>
            <a:custGeom>
              <a:avLst/>
              <a:gdLst/>
              <a:ahLst/>
              <a:cxnLst/>
              <a:rect l="l" t="t" r="r" b="b"/>
              <a:pathLst>
                <a:path w="34044" h="12869" extrusionOk="0">
                  <a:moveTo>
                    <a:pt x="5745" y="0"/>
                  </a:moveTo>
                  <a:cubicBezTo>
                    <a:pt x="5593" y="91"/>
                    <a:pt x="5471" y="213"/>
                    <a:pt x="5350" y="304"/>
                  </a:cubicBezTo>
                  <a:cubicBezTo>
                    <a:pt x="2766" y="2644"/>
                    <a:pt x="882" y="5714"/>
                    <a:pt x="0" y="9240"/>
                  </a:cubicBezTo>
                  <a:cubicBezTo>
                    <a:pt x="1034" y="8906"/>
                    <a:pt x="2098" y="8754"/>
                    <a:pt x="3161" y="8754"/>
                  </a:cubicBezTo>
                  <a:cubicBezTo>
                    <a:pt x="3197" y="8754"/>
                    <a:pt x="3232" y="8754"/>
                    <a:pt x="3267" y="8754"/>
                  </a:cubicBezTo>
                  <a:cubicBezTo>
                    <a:pt x="7209" y="8754"/>
                    <a:pt x="10915" y="10436"/>
                    <a:pt x="14590" y="11611"/>
                  </a:cubicBezTo>
                  <a:cubicBezTo>
                    <a:pt x="16444" y="12219"/>
                    <a:pt x="18359" y="12675"/>
                    <a:pt x="20305" y="12827"/>
                  </a:cubicBezTo>
                  <a:cubicBezTo>
                    <a:pt x="20646" y="12855"/>
                    <a:pt x="20988" y="12869"/>
                    <a:pt x="21329" y="12869"/>
                  </a:cubicBezTo>
                  <a:cubicBezTo>
                    <a:pt x="22810" y="12869"/>
                    <a:pt x="24282" y="12614"/>
                    <a:pt x="25715" y="12219"/>
                  </a:cubicBezTo>
                  <a:cubicBezTo>
                    <a:pt x="27508" y="11702"/>
                    <a:pt x="29180" y="10973"/>
                    <a:pt x="30852" y="10274"/>
                  </a:cubicBezTo>
                  <a:cubicBezTo>
                    <a:pt x="31916" y="9818"/>
                    <a:pt x="32980" y="9331"/>
                    <a:pt x="34043" y="8876"/>
                  </a:cubicBezTo>
                  <a:cubicBezTo>
                    <a:pt x="33466" y="6657"/>
                    <a:pt x="32463" y="4651"/>
                    <a:pt x="31125" y="2827"/>
                  </a:cubicBezTo>
                  <a:cubicBezTo>
                    <a:pt x="29454" y="4772"/>
                    <a:pt x="27296" y="6292"/>
                    <a:pt x="24773" y="7082"/>
                  </a:cubicBezTo>
                  <a:cubicBezTo>
                    <a:pt x="23372" y="7543"/>
                    <a:pt x="21910" y="7777"/>
                    <a:pt x="20446" y="7777"/>
                  </a:cubicBezTo>
                  <a:cubicBezTo>
                    <a:pt x="19399" y="7777"/>
                    <a:pt x="18352" y="7657"/>
                    <a:pt x="17326" y="7417"/>
                  </a:cubicBezTo>
                  <a:cubicBezTo>
                    <a:pt x="14621" y="6809"/>
                    <a:pt x="12159" y="5532"/>
                    <a:pt x="9970" y="3860"/>
                  </a:cubicBezTo>
                  <a:cubicBezTo>
                    <a:pt x="8450" y="2675"/>
                    <a:pt x="7022" y="1368"/>
                    <a:pt x="57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4"/>
            <p:cNvSpPr/>
            <p:nvPr/>
          </p:nvSpPr>
          <p:spPr>
            <a:xfrm>
              <a:off x="6192625" y="3450950"/>
              <a:ext cx="877700" cy="306100"/>
            </a:xfrm>
            <a:custGeom>
              <a:avLst/>
              <a:gdLst/>
              <a:ahLst/>
              <a:cxnLst/>
              <a:rect l="l" t="t" r="r" b="b"/>
              <a:pathLst>
                <a:path w="35108" h="12244" extrusionOk="0">
                  <a:moveTo>
                    <a:pt x="35108" y="0"/>
                  </a:moveTo>
                  <a:cubicBezTo>
                    <a:pt x="34378" y="213"/>
                    <a:pt x="33618" y="517"/>
                    <a:pt x="32950" y="821"/>
                  </a:cubicBezTo>
                  <a:cubicBezTo>
                    <a:pt x="30032" y="2098"/>
                    <a:pt x="27326" y="4073"/>
                    <a:pt x="24135" y="4651"/>
                  </a:cubicBezTo>
                  <a:cubicBezTo>
                    <a:pt x="23517" y="4763"/>
                    <a:pt x="22900" y="4813"/>
                    <a:pt x="22286" y="4813"/>
                  </a:cubicBezTo>
                  <a:cubicBezTo>
                    <a:pt x="19728" y="4813"/>
                    <a:pt x="17217" y="3941"/>
                    <a:pt x="14864" y="3010"/>
                  </a:cubicBezTo>
                  <a:cubicBezTo>
                    <a:pt x="11916" y="1885"/>
                    <a:pt x="8937" y="548"/>
                    <a:pt x="5746" y="244"/>
                  </a:cubicBezTo>
                  <a:cubicBezTo>
                    <a:pt x="5397" y="217"/>
                    <a:pt x="5049" y="203"/>
                    <a:pt x="4701" y="203"/>
                  </a:cubicBezTo>
                  <a:cubicBezTo>
                    <a:pt x="3079" y="203"/>
                    <a:pt x="1478" y="499"/>
                    <a:pt x="1" y="1125"/>
                  </a:cubicBezTo>
                  <a:cubicBezTo>
                    <a:pt x="183" y="3709"/>
                    <a:pt x="943" y="6140"/>
                    <a:pt x="2159" y="8298"/>
                  </a:cubicBezTo>
                  <a:cubicBezTo>
                    <a:pt x="4013" y="8815"/>
                    <a:pt x="5746" y="9818"/>
                    <a:pt x="7387" y="10609"/>
                  </a:cubicBezTo>
                  <a:cubicBezTo>
                    <a:pt x="8967" y="11368"/>
                    <a:pt x="10609" y="11976"/>
                    <a:pt x="12402" y="12159"/>
                  </a:cubicBezTo>
                  <a:cubicBezTo>
                    <a:pt x="12866" y="12218"/>
                    <a:pt x="13330" y="12244"/>
                    <a:pt x="13793" y="12244"/>
                  </a:cubicBezTo>
                  <a:cubicBezTo>
                    <a:pt x="14999" y="12244"/>
                    <a:pt x="16201" y="12066"/>
                    <a:pt x="17387" y="11824"/>
                  </a:cubicBezTo>
                  <a:cubicBezTo>
                    <a:pt x="20761" y="11125"/>
                    <a:pt x="23922" y="9605"/>
                    <a:pt x="27144" y="8450"/>
                  </a:cubicBezTo>
                  <a:cubicBezTo>
                    <a:pt x="29181" y="7721"/>
                    <a:pt x="31369" y="7113"/>
                    <a:pt x="33558" y="7022"/>
                  </a:cubicBezTo>
                  <a:cubicBezTo>
                    <a:pt x="34409" y="5137"/>
                    <a:pt x="34925" y="3070"/>
                    <a:pt x="35077" y="852"/>
                  </a:cubicBezTo>
                  <a:cubicBezTo>
                    <a:pt x="35108" y="578"/>
                    <a:pt x="35108" y="274"/>
                    <a:pt x="35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4"/>
            <p:cNvSpPr/>
            <p:nvPr/>
          </p:nvSpPr>
          <p:spPr>
            <a:xfrm>
              <a:off x="6175925" y="3116600"/>
              <a:ext cx="893650" cy="767625"/>
            </a:xfrm>
            <a:custGeom>
              <a:avLst/>
              <a:gdLst/>
              <a:ahLst/>
              <a:cxnLst/>
              <a:rect l="l" t="t" r="r" b="b"/>
              <a:pathLst>
                <a:path w="35746" h="30705" extrusionOk="0">
                  <a:moveTo>
                    <a:pt x="6444" y="0"/>
                  </a:moveTo>
                  <a:lnTo>
                    <a:pt x="6444" y="0"/>
                  </a:lnTo>
                  <a:cubicBezTo>
                    <a:pt x="3100" y="2979"/>
                    <a:pt x="912" y="7235"/>
                    <a:pt x="608" y="12037"/>
                  </a:cubicBezTo>
                  <a:cubicBezTo>
                    <a:pt x="0" y="21703"/>
                    <a:pt x="7356" y="30062"/>
                    <a:pt x="17052" y="30670"/>
                  </a:cubicBezTo>
                  <a:cubicBezTo>
                    <a:pt x="17427" y="30693"/>
                    <a:pt x="17800" y="30705"/>
                    <a:pt x="18171" y="30705"/>
                  </a:cubicBezTo>
                  <a:cubicBezTo>
                    <a:pt x="27384" y="30705"/>
                    <a:pt x="35131" y="23547"/>
                    <a:pt x="35715" y="14226"/>
                  </a:cubicBezTo>
                  <a:cubicBezTo>
                    <a:pt x="35745" y="13770"/>
                    <a:pt x="35745" y="13314"/>
                    <a:pt x="35745" y="12858"/>
                  </a:cubicBezTo>
                  <a:lnTo>
                    <a:pt x="35745" y="12858"/>
                  </a:lnTo>
                  <a:cubicBezTo>
                    <a:pt x="33131" y="16353"/>
                    <a:pt x="29484" y="19089"/>
                    <a:pt x="25259" y="20305"/>
                  </a:cubicBezTo>
                  <a:cubicBezTo>
                    <a:pt x="23669" y="20769"/>
                    <a:pt x="21998" y="21025"/>
                    <a:pt x="20342" y="21025"/>
                  </a:cubicBezTo>
                  <a:cubicBezTo>
                    <a:pt x="16902" y="21025"/>
                    <a:pt x="13526" y="19922"/>
                    <a:pt x="11064" y="17295"/>
                  </a:cubicBezTo>
                  <a:cubicBezTo>
                    <a:pt x="7508" y="13557"/>
                    <a:pt x="6140" y="7903"/>
                    <a:pt x="6231" y="2858"/>
                  </a:cubicBezTo>
                  <a:cubicBezTo>
                    <a:pt x="6231" y="1915"/>
                    <a:pt x="6292" y="973"/>
                    <a:pt x="6444" y="0"/>
                  </a:cubicBezTo>
                  <a:close/>
                </a:path>
              </a:pathLst>
            </a:custGeom>
            <a:solidFill>
              <a:srgbClr val="9FC5E8">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4"/>
            <p:cNvSpPr/>
            <p:nvPr/>
          </p:nvSpPr>
          <p:spPr>
            <a:xfrm>
              <a:off x="6943525" y="4099750"/>
              <a:ext cx="39850" cy="27300"/>
            </a:xfrm>
            <a:custGeom>
              <a:avLst/>
              <a:gdLst/>
              <a:ahLst/>
              <a:cxnLst/>
              <a:rect l="l" t="t" r="r" b="b"/>
              <a:pathLst>
                <a:path w="1594" h="1092" extrusionOk="0">
                  <a:moveTo>
                    <a:pt x="817" y="0"/>
                  </a:moveTo>
                  <a:cubicBezTo>
                    <a:pt x="720" y="0"/>
                    <a:pt x="617" y="30"/>
                    <a:pt x="512" y="97"/>
                  </a:cubicBezTo>
                  <a:cubicBezTo>
                    <a:pt x="0" y="379"/>
                    <a:pt x="329" y="1092"/>
                    <a:pt x="809" y="1092"/>
                  </a:cubicBezTo>
                  <a:cubicBezTo>
                    <a:pt x="899" y="1092"/>
                    <a:pt x="994" y="1067"/>
                    <a:pt x="1090" y="1009"/>
                  </a:cubicBezTo>
                  <a:cubicBezTo>
                    <a:pt x="1593" y="682"/>
                    <a:pt x="1284"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4"/>
            <p:cNvSpPr/>
            <p:nvPr/>
          </p:nvSpPr>
          <p:spPr>
            <a:xfrm>
              <a:off x="6821950" y="4198525"/>
              <a:ext cx="39850" cy="27325"/>
            </a:xfrm>
            <a:custGeom>
              <a:avLst/>
              <a:gdLst/>
              <a:ahLst/>
              <a:cxnLst/>
              <a:rect l="l" t="t" r="r" b="b"/>
              <a:pathLst>
                <a:path w="1594" h="1093" extrusionOk="0">
                  <a:moveTo>
                    <a:pt x="817" y="1"/>
                  </a:moveTo>
                  <a:cubicBezTo>
                    <a:pt x="720" y="1"/>
                    <a:pt x="617" y="30"/>
                    <a:pt x="512" y="98"/>
                  </a:cubicBezTo>
                  <a:cubicBezTo>
                    <a:pt x="0" y="379"/>
                    <a:pt x="329" y="1092"/>
                    <a:pt x="809" y="1092"/>
                  </a:cubicBezTo>
                  <a:cubicBezTo>
                    <a:pt x="899" y="1092"/>
                    <a:pt x="994" y="1067"/>
                    <a:pt x="1090" y="1010"/>
                  </a:cubicBezTo>
                  <a:cubicBezTo>
                    <a:pt x="1593" y="682"/>
                    <a:pt x="1283" y="1"/>
                    <a:pt x="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7023200" y="3824200"/>
              <a:ext cx="186050" cy="190800"/>
            </a:xfrm>
            <a:custGeom>
              <a:avLst/>
              <a:gdLst/>
              <a:ahLst/>
              <a:cxnLst/>
              <a:rect l="l" t="t" r="r" b="b"/>
              <a:pathLst>
                <a:path w="7442" h="7632" extrusionOk="0">
                  <a:moveTo>
                    <a:pt x="2791" y="0"/>
                  </a:moveTo>
                  <a:cubicBezTo>
                    <a:pt x="2614" y="0"/>
                    <a:pt x="2453" y="123"/>
                    <a:pt x="2432" y="329"/>
                  </a:cubicBezTo>
                  <a:lnTo>
                    <a:pt x="2189" y="2335"/>
                  </a:lnTo>
                  <a:cubicBezTo>
                    <a:pt x="2189" y="2457"/>
                    <a:pt x="2128" y="2578"/>
                    <a:pt x="2006" y="2609"/>
                  </a:cubicBezTo>
                  <a:lnTo>
                    <a:pt x="213" y="3551"/>
                  </a:lnTo>
                  <a:cubicBezTo>
                    <a:pt x="0" y="3703"/>
                    <a:pt x="0" y="4098"/>
                    <a:pt x="274" y="4189"/>
                  </a:cubicBezTo>
                  <a:lnTo>
                    <a:pt x="2128" y="5040"/>
                  </a:lnTo>
                  <a:cubicBezTo>
                    <a:pt x="2250" y="5071"/>
                    <a:pt x="2310" y="5192"/>
                    <a:pt x="2310" y="5314"/>
                  </a:cubicBezTo>
                  <a:lnTo>
                    <a:pt x="2645" y="7320"/>
                  </a:lnTo>
                  <a:cubicBezTo>
                    <a:pt x="2683" y="7512"/>
                    <a:pt x="2843" y="7632"/>
                    <a:pt x="3002" y="7632"/>
                  </a:cubicBezTo>
                  <a:cubicBezTo>
                    <a:pt x="3094" y="7632"/>
                    <a:pt x="3186" y="7592"/>
                    <a:pt x="3253" y="7502"/>
                  </a:cubicBezTo>
                  <a:lnTo>
                    <a:pt x="4620" y="5983"/>
                  </a:lnTo>
                  <a:cubicBezTo>
                    <a:pt x="4712" y="5922"/>
                    <a:pt x="4833" y="5861"/>
                    <a:pt x="4924" y="5861"/>
                  </a:cubicBezTo>
                  <a:lnTo>
                    <a:pt x="6961" y="6135"/>
                  </a:lnTo>
                  <a:cubicBezTo>
                    <a:pt x="6975" y="6136"/>
                    <a:pt x="6989" y="6137"/>
                    <a:pt x="7003" y="6137"/>
                  </a:cubicBezTo>
                  <a:cubicBezTo>
                    <a:pt x="7281" y="6137"/>
                    <a:pt x="7442" y="5848"/>
                    <a:pt x="7326" y="5587"/>
                  </a:cubicBezTo>
                  <a:lnTo>
                    <a:pt x="6353" y="3825"/>
                  </a:lnTo>
                  <a:cubicBezTo>
                    <a:pt x="6292" y="3703"/>
                    <a:pt x="6292" y="3581"/>
                    <a:pt x="6353" y="3490"/>
                  </a:cubicBezTo>
                  <a:lnTo>
                    <a:pt x="7204" y="1666"/>
                  </a:lnTo>
                  <a:cubicBezTo>
                    <a:pt x="7343" y="1417"/>
                    <a:pt x="7178" y="1142"/>
                    <a:pt x="6917" y="1142"/>
                  </a:cubicBezTo>
                  <a:cubicBezTo>
                    <a:pt x="6892" y="1142"/>
                    <a:pt x="6866" y="1144"/>
                    <a:pt x="6839" y="1150"/>
                  </a:cubicBezTo>
                  <a:lnTo>
                    <a:pt x="4833" y="1575"/>
                  </a:lnTo>
                  <a:cubicBezTo>
                    <a:pt x="4801" y="1583"/>
                    <a:pt x="4768" y="1587"/>
                    <a:pt x="4737" y="1587"/>
                  </a:cubicBezTo>
                  <a:cubicBezTo>
                    <a:pt x="4651" y="1587"/>
                    <a:pt x="4574" y="1559"/>
                    <a:pt x="4529" y="1514"/>
                  </a:cubicBezTo>
                  <a:lnTo>
                    <a:pt x="3040" y="86"/>
                  </a:lnTo>
                  <a:cubicBezTo>
                    <a:pt x="2962" y="27"/>
                    <a:pt x="2875" y="0"/>
                    <a:pt x="2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7001150" y="4131975"/>
              <a:ext cx="106425" cy="97325"/>
            </a:xfrm>
            <a:custGeom>
              <a:avLst/>
              <a:gdLst/>
              <a:ahLst/>
              <a:cxnLst/>
              <a:rect l="l" t="t" r="r" b="b"/>
              <a:pathLst>
                <a:path w="4257" h="3893" extrusionOk="0">
                  <a:moveTo>
                    <a:pt x="1222" y="0"/>
                  </a:moveTo>
                  <a:cubicBezTo>
                    <a:pt x="1032" y="0"/>
                    <a:pt x="836" y="160"/>
                    <a:pt x="882" y="389"/>
                  </a:cubicBezTo>
                  <a:lnTo>
                    <a:pt x="943" y="1149"/>
                  </a:lnTo>
                  <a:cubicBezTo>
                    <a:pt x="973" y="1271"/>
                    <a:pt x="913" y="1392"/>
                    <a:pt x="852" y="1453"/>
                  </a:cubicBezTo>
                  <a:lnTo>
                    <a:pt x="214" y="1970"/>
                  </a:lnTo>
                  <a:cubicBezTo>
                    <a:pt x="1" y="2152"/>
                    <a:pt x="92" y="2486"/>
                    <a:pt x="366" y="2578"/>
                  </a:cubicBezTo>
                  <a:lnTo>
                    <a:pt x="1125" y="2729"/>
                  </a:lnTo>
                  <a:cubicBezTo>
                    <a:pt x="1247" y="2760"/>
                    <a:pt x="1369" y="2821"/>
                    <a:pt x="1399" y="2942"/>
                  </a:cubicBezTo>
                  <a:lnTo>
                    <a:pt x="1703" y="3672"/>
                  </a:lnTo>
                  <a:cubicBezTo>
                    <a:pt x="1767" y="3816"/>
                    <a:pt x="1907" y="3893"/>
                    <a:pt x="2048" y="3893"/>
                  </a:cubicBezTo>
                  <a:cubicBezTo>
                    <a:pt x="2174" y="3893"/>
                    <a:pt x="2300" y="3831"/>
                    <a:pt x="2372" y="3702"/>
                  </a:cubicBezTo>
                  <a:lnTo>
                    <a:pt x="2767" y="3033"/>
                  </a:lnTo>
                  <a:cubicBezTo>
                    <a:pt x="2828" y="2912"/>
                    <a:pt x="2919" y="2821"/>
                    <a:pt x="3040" y="2821"/>
                  </a:cubicBezTo>
                  <a:lnTo>
                    <a:pt x="3831" y="2790"/>
                  </a:lnTo>
                  <a:cubicBezTo>
                    <a:pt x="4104" y="2760"/>
                    <a:pt x="4256" y="2426"/>
                    <a:pt x="4074" y="2182"/>
                  </a:cubicBezTo>
                  <a:lnTo>
                    <a:pt x="3496" y="1696"/>
                  </a:lnTo>
                  <a:cubicBezTo>
                    <a:pt x="3405" y="1605"/>
                    <a:pt x="3375" y="1514"/>
                    <a:pt x="3405" y="1392"/>
                  </a:cubicBezTo>
                  <a:lnTo>
                    <a:pt x="3618" y="632"/>
                  </a:lnTo>
                  <a:cubicBezTo>
                    <a:pt x="3668" y="383"/>
                    <a:pt x="3472" y="175"/>
                    <a:pt x="3250" y="175"/>
                  </a:cubicBezTo>
                  <a:cubicBezTo>
                    <a:pt x="3201" y="175"/>
                    <a:pt x="3150" y="185"/>
                    <a:pt x="3101" y="207"/>
                  </a:cubicBezTo>
                  <a:lnTo>
                    <a:pt x="2402" y="511"/>
                  </a:lnTo>
                  <a:cubicBezTo>
                    <a:pt x="2352" y="523"/>
                    <a:pt x="2301" y="531"/>
                    <a:pt x="2251" y="531"/>
                  </a:cubicBezTo>
                  <a:cubicBezTo>
                    <a:pt x="2180" y="531"/>
                    <a:pt x="2109" y="516"/>
                    <a:pt x="2037" y="480"/>
                  </a:cubicBezTo>
                  <a:lnTo>
                    <a:pt x="1399" y="55"/>
                  </a:lnTo>
                  <a:cubicBezTo>
                    <a:pt x="1346" y="17"/>
                    <a:pt x="1285"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4"/>
            <p:cNvSpPr/>
            <p:nvPr/>
          </p:nvSpPr>
          <p:spPr>
            <a:xfrm>
              <a:off x="7197275" y="4255250"/>
              <a:ext cx="65125" cy="45700"/>
            </a:xfrm>
            <a:custGeom>
              <a:avLst/>
              <a:gdLst/>
              <a:ahLst/>
              <a:cxnLst/>
              <a:rect l="l" t="t" r="r" b="b"/>
              <a:pathLst>
                <a:path w="2605" h="1828" extrusionOk="0">
                  <a:moveTo>
                    <a:pt x="1285" y="0"/>
                  </a:moveTo>
                  <a:cubicBezTo>
                    <a:pt x="1136" y="0"/>
                    <a:pt x="978" y="42"/>
                    <a:pt x="819" y="139"/>
                  </a:cubicBezTo>
                  <a:cubicBezTo>
                    <a:pt x="1" y="650"/>
                    <a:pt x="537" y="1828"/>
                    <a:pt x="1307" y="1828"/>
                  </a:cubicBezTo>
                  <a:cubicBezTo>
                    <a:pt x="1452" y="1828"/>
                    <a:pt x="1606" y="1786"/>
                    <a:pt x="1761" y="1689"/>
                  </a:cubicBezTo>
                  <a:cubicBezTo>
                    <a:pt x="2604" y="1178"/>
                    <a:pt x="2072" y="0"/>
                    <a:pt x="1285" y="0"/>
                  </a:cubicBezTo>
                  <a:close/>
                </a:path>
              </a:pathLst>
            </a:custGeom>
            <a:solidFill>
              <a:srgbClr val="A9C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44"/>
          <p:cNvGrpSpPr/>
          <p:nvPr/>
        </p:nvGrpSpPr>
        <p:grpSpPr>
          <a:xfrm>
            <a:off x="4800450" y="2762875"/>
            <a:ext cx="294600" cy="427188"/>
            <a:chOff x="464550" y="2884025"/>
            <a:chExt cx="294600" cy="427188"/>
          </a:xfrm>
        </p:grpSpPr>
        <p:sp>
          <p:nvSpPr>
            <p:cNvPr id="1355" name="Google Shape;1355;p44"/>
            <p:cNvSpPr/>
            <p:nvPr/>
          </p:nvSpPr>
          <p:spPr>
            <a:xfrm>
              <a:off x="539900" y="3009925"/>
              <a:ext cx="40175" cy="26700"/>
            </a:xfrm>
            <a:custGeom>
              <a:avLst/>
              <a:gdLst/>
              <a:ahLst/>
              <a:cxnLst/>
              <a:rect l="l" t="t" r="r" b="b"/>
              <a:pathLst>
                <a:path w="1607" h="1068" extrusionOk="0">
                  <a:moveTo>
                    <a:pt x="782" y="0"/>
                  </a:moveTo>
                  <a:cubicBezTo>
                    <a:pt x="695" y="0"/>
                    <a:pt x="604" y="22"/>
                    <a:pt x="513" y="73"/>
                  </a:cubicBezTo>
                  <a:cubicBezTo>
                    <a:pt x="1" y="354"/>
                    <a:pt x="330" y="1067"/>
                    <a:pt x="809" y="1067"/>
                  </a:cubicBezTo>
                  <a:cubicBezTo>
                    <a:pt x="899" y="1067"/>
                    <a:pt x="994" y="1042"/>
                    <a:pt x="1090" y="985"/>
                  </a:cubicBezTo>
                  <a:cubicBezTo>
                    <a:pt x="1607" y="701"/>
                    <a:pt x="126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4"/>
            <p:cNvSpPr/>
            <p:nvPr/>
          </p:nvSpPr>
          <p:spPr>
            <a:xfrm>
              <a:off x="464550" y="3196363"/>
              <a:ext cx="121625" cy="114850"/>
            </a:xfrm>
            <a:custGeom>
              <a:avLst/>
              <a:gdLst/>
              <a:ahLst/>
              <a:cxnLst/>
              <a:rect l="l" t="t" r="r" b="b"/>
              <a:pathLst>
                <a:path w="4865" h="4594" extrusionOk="0">
                  <a:moveTo>
                    <a:pt x="3390" y="1"/>
                  </a:moveTo>
                  <a:cubicBezTo>
                    <a:pt x="3330" y="1"/>
                    <a:pt x="3272" y="16"/>
                    <a:pt x="3223" y="52"/>
                  </a:cubicBezTo>
                  <a:lnTo>
                    <a:pt x="2372" y="629"/>
                  </a:lnTo>
                  <a:cubicBezTo>
                    <a:pt x="2322" y="680"/>
                    <a:pt x="2262" y="702"/>
                    <a:pt x="2199" y="702"/>
                  </a:cubicBezTo>
                  <a:cubicBezTo>
                    <a:pt x="2147" y="702"/>
                    <a:pt x="2092" y="687"/>
                    <a:pt x="2037" y="660"/>
                  </a:cubicBezTo>
                  <a:lnTo>
                    <a:pt x="1095" y="295"/>
                  </a:lnTo>
                  <a:cubicBezTo>
                    <a:pt x="1049" y="275"/>
                    <a:pt x="1003" y="265"/>
                    <a:pt x="959" y="265"/>
                  </a:cubicBezTo>
                  <a:cubicBezTo>
                    <a:pt x="740" y="265"/>
                    <a:pt x="563" y="493"/>
                    <a:pt x="639" y="721"/>
                  </a:cubicBezTo>
                  <a:lnTo>
                    <a:pt x="913" y="1693"/>
                  </a:lnTo>
                  <a:cubicBezTo>
                    <a:pt x="943" y="1784"/>
                    <a:pt x="913" y="1936"/>
                    <a:pt x="822" y="1997"/>
                  </a:cubicBezTo>
                  <a:lnTo>
                    <a:pt x="183" y="2787"/>
                  </a:lnTo>
                  <a:cubicBezTo>
                    <a:pt x="1" y="3031"/>
                    <a:pt x="153" y="3365"/>
                    <a:pt x="457" y="3365"/>
                  </a:cubicBezTo>
                  <a:lnTo>
                    <a:pt x="1460" y="3426"/>
                  </a:lnTo>
                  <a:cubicBezTo>
                    <a:pt x="1612" y="3426"/>
                    <a:pt x="1703" y="3487"/>
                    <a:pt x="1764" y="3547"/>
                  </a:cubicBezTo>
                  <a:lnTo>
                    <a:pt x="2311" y="4429"/>
                  </a:lnTo>
                  <a:cubicBezTo>
                    <a:pt x="2380" y="4540"/>
                    <a:pt x="2494" y="4594"/>
                    <a:pt x="2608" y="4594"/>
                  </a:cubicBezTo>
                  <a:cubicBezTo>
                    <a:pt x="2745" y="4594"/>
                    <a:pt x="2883" y="4517"/>
                    <a:pt x="2949" y="4368"/>
                  </a:cubicBezTo>
                  <a:lnTo>
                    <a:pt x="3284" y="3426"/>
                  </a:lnTo>
                  <a:cubicBezTo>
                    <a:pt x="3344" y="3304"/>
                    <a:pt x="3405" y="3213"/>
                    <a:pt x="3527" y="3183"/>
                  </a:cubicBezTo>
                  <a:lnTo>
                    <a:pt x="4499" y="2909"/>
                  </a:lnTo>
                  <a:cubicBezTo>
                    <a:pt x="4773" y="2848"/>
                    <a:pt x="4864" y="2453"/>
                    <a:pt x="4621" y="2271"/>
                  </a:cubicBezTo>
                  <a:lnTo>
                    <a:pt x="3861" y="1693"/>
                  </a:lnTo>
                  <a:cubicBezTo>
                    <a:pt x="3740" y="1632"/>
                    <a:pt x="3709" y="1511"/>
                    <a:pt x="3709" y="1389"/>
                  </a:cubicBezTo>
                  <a:lnTo>
                    <a:pt x="3800" y="356"/>
                  </a:lnTo>
                  <a:cubicBezTo>
                    <a:pt x="3800" y="169"/>
                    <a:pt x="3586"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4"/>
            <p:cNvSpPr/>
            <p:nvPr/>
          </p:nvSpPr>
          <p:spPr>
            <a:xfrm>
              <a:off x="617425" y="3022450"/>
              <a:ext cx="65075" cy="45250"/>
            </a:xfrm>
            <a:custGeom>
              <a:avLst/>
              <a:gdLst/>
              <a:ahLst/>
              <a:cxnLst/>
              <a:rect l="l" t="t" r="r" b="b"/>
              <a:pathLst>
                <a:path w="2603" h="1810" extrusionOk="0">
                  <a:moveTo>
                    <a:pt x="1294" y="0"/>
                  </a:moveTo>
                  <a:cubicBezTo>
                    <a:pt x="1142" y="0"/>
                    <a:pt x="980" y="45"/>
                    <a:pt x="816" y="149"/>
                  </a:cubicBezTo>
                  <a:cubicBezTo>
                    <a:pt x="1" y="659"/>
                    <a:pt x="510" y="1810"/>
                    <a:pt x="1305" y="1810"/>
                  </a:cubicBezTo>
                  <a:cubicBezTo>
                    <a:pt x="1458" y="1810"/>
                    <a:pt x="1622" y="1767"/>
                    <a:pt x="1789" y="1669"/>
                  </a:cubicBezTo>
                  <a:cubicBezTo>
                    <a:pt x="2603" y="1186"/>
                    <a:pt x="2076"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4"/>
            <p:cNvSpPr/>
            <p:nvPr/>
          </p:nvSpPr>
          <p:spPr>
            <a:xfrm>
              <a:off x="639350" y="2884025"/>
              <a:ext cx="40075" cy="26950"/>
            </a:xfrm>
            <a:custGeom>
              <a:avLst/>
              <a:gdLst/>
              <a:ahLst/>
              <a:cxnLst/>
              <a:rect l="l" t="t" r="r" b="b"/>
              <a:pathLst>
                <a:path w="1603" h="1078" extrusionOk="0">
                  <a:moveTo>
                    <a:pt x="809" y="1"/>
                  </a:moveTo>
                  <a:cubicBezTo>
                    <a:pt x="716" y="1"/>
                    <a:pt x="616" y="29"/>
                    <a:pt x="517" y="94"/>
                  </a:cubicBezTo>
                  <a:cubicBezTo>
                    <a:pt x="0" y="377"/>
                    <a:pt x="339" y="1078"/>
                    <a:pt x="825" y="1078"/>
                  </a:cubicBezTo>
                  <a:cubicBezTo>
                    <a:pt x="912" y="1078"/>
                    <a:pt x="1003" y="1056"/>
                    <a:pt x="1094" y="1005"/>
                  </a:cubicBezTo>
                  <a:cubicBezTo>
                    <a:pt x="1602" y="726"/>
                    <a:pt x="1282"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4"/>
            <p:cNvSpPr/>
            <p:nvPr/>
          </p:nvSpPr>
          <p:spPr>
            <a:xfrm>
              <a:off x="719250" y="2994150"/>
              <a:ext cx="39900" cy="27275"/>
            </a:xfrm>
            <a:custGeom>
              <a:avLst/>
              <a:gdLst/>
              <a:ahLst/>
              <a:cxnLst/>
              <a:rect l="l" t="t" r="r" b="b"/>
              <a:pathLst>
                <a:path w="1596" h="1091" extrusionOk="0">
                  <a:moveTo>
                    <a:pt x="810" y="1"/>
                  </a:moveTo>
                  <a:cubicBezTo>
                    <a:pt x="716" y="1"/>
                    <a:pt x="614" y="30"/>
                    <a:pt x="512" y="96"/>
                  </a:cubicBezTo>
                  <a:cubicBezTo>
                    <a:pt x="0" y="377"/>
                    <a:pt x="329" y="1090"/>
                    <a:pt x="809" y="1090"/>
                  </a:cubicBezTo>
                  <a:cubicBezTo>
                    <a:pt x="899" y="1090"/>
                    <a:pt x="994" y="1065"/>
                    <a:pt x="1090" y="1008"/>
                  </a:cubicBezTo>
                  <a:cubicBezTo>
                    <a:pt x="1596" y="704"/>
                    <a:pt x="128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44"/>
          <p:cNvSpPr/>
          <p:nvPr/>
        </p:nvSpPr>
        <p:spPr>
          <a:xfrm>
            <a:off x="6811729" y="2203652"/>
            <a:ext cx="2157513" cy="937043"/>
          </a:xfrm>
          <a:custGeom>
            <a:avLst/>
            <a:gdLst/>
            <a:ahLst/>
            <a:cxnLst/>
            <a:rect l="l" t="t" r="r" b="b"/>
            <a:pathLst>
              <a:path w="79525" h="34539" extrusionOk="0">
                <a:moveTo>
                  <a:pt x="45707" y="1"/>
                </a:moveTo>
                <a:cubicBezTo>
                  <a:pt x="43417" y="1"/>
                  <a:pt x="41131" y="668"/>
                  <a:pt x="39296" y="2015"/>
                </a:cubicBezTo>
                <a:cubicBezTo>
                  <a:pt x="35760" y="4583"/>
                  <a:pt x="34092" y="9420"/>
                  <a:pt x="35326" y="13556"/>
                </a:cubicBezTo>
                <a:cubicBezTo>
                  <a:pt x="33992" y="9854"/>
                  <a:pt x="30423" y="6918"/>
                  <a:pt x="26487" y="6451"/>
                </a:cubicBezTo>
                <a:cubicBezTo>
                  <a:pt x="26096" y="6404"/>
                  <a:pt x="25704" y="6382"/>
                  <a:pt x="25312" y="6382"/>
                </a:cubicBezTo>
                <a:cubicBezTo>
                  <a:pt x="21519" y="6382"/>
                  <a:pt x="17753" y="8523"/>
                  <a:pt x="15879" y="11788"/>
                </a:cubicBezTo>
                <a:cubicBezTo>
                  <a:pt x="13811" y="15424"/>
                  <a:pt x="14178" y="20328"/>
                  <a:pt x="16713" y="23597"/>
                </a:cubicBezTo>
                <a:cubicBezTo>
                  <a:pt x="15675" y="22770"/>
                  <a:pt x="14341" y="22343"/>
                  <a:pt x="13014" y="22343"/>
                </a:cubicBezTo>
                <a:cubicBezTo>
                  <a:pt x="11823" y="22343"/>
                  <a:pt x="10637" y="22687"/>
                  <a:pt x="9675" y="23397"/>
                </a:cubicBezTo>
                <a:cubicBezTo>
                  <a:pt x="7640" y="24898"/>
                  <a:pt x="6806" y="27800"/>
                  <a:pt x="7740" y="30135"/>
                </a:cubicBezTo>
                <a:cubicBezTo>
                  <a:pt x="6922" y="29408"/>
                  <a:pt x="5836" y="29052"/>
                  <a:pt x="4747" y="29052"/>
                </a:cubicBezTo>
                <a:cubicBezTo>
                  <a:pt x="3438" y="29052"/>
                  <a:pt x="2125" y="29567"/>
                  <a:pt x="1269" y="30569"/>
                </a:cubicBezTo>
                <a:cubicBezTo>
                  <a:pt x="301" y="31603"/>
                  <a:pt x="1" y="33137"/>
                  <a:pt x="301" y="34538"/>
                </a:cubicBezTo>
                <a:lnTo>
                  <a:pt x="77890" y="34538"/>
                </a:lnTo>
                <a:cubicBezTo>
                  <a:pt x="79524" y="32170"/>
                  <a:pt x="78991" y="28434"/>
                  <a:pt x="76789" y="26732"/>
                </a:cubicBezTo>
                <a:cubicBezTo>
                  <a:pt x="75843" y="26026"/>
                  <a:pt x="74677" y="25692"/>
                  <a:pt x="73503" y="25692"/>
                </a:cubicBezTo>
                <a:cubicBezTo>
                  <a:pt x="71573" y="25692"/>
                  <a:pt x="69620" y="26595"/>
                  <a:pt x="68583" y="28234"/>
                </a:cubicBezTo>
                <a:cubicBezTo>
                  <a:pt x="69717" y="25031"/>
                  <a:pt x="70885" y="21729"/>
                  <a:pt x="70818" y="18326"/>
                </a:cubicBezTo>
                <a:cubicBezTo>
                  <a:pt x="70718" y="14891"/>
                  <a:pt x="69084" y="11321"/>
                  <a:pt x="66015" y="9854"/>
                </a:cubicBezTo>
                <a:cubicBezTo>
                  <a:pt x="65162" y="9451"/>
                  <a:pt x="64237" y="9265"/>
                  <a:pt x="63308" y="9265"/>
                </a:cubicBezTo>
                <a:cubicBezTo>
                  <a:pt x="60385" y="9265"/>
                  <a:pt x="57419" y="11114"/>
                  <a:pt x="56508" y="13923"/>
                </a:cubicBezTo>
                <a:cubicBezTo>
                  <a:pt x="57575" y="9520"/>
                  <a:pt x="55741" y="4550"/>
                  <a:pt x="52038" y="1915"/>
                </a:cubicBezTo>
                <a:cubicBezTo>
                  <a:pt x="50204" y="643"/>
                  <a:pt x="47954" y="1"/>
                  <a:pt x="45707" y="1"/>
                </a:cubicBezTo>
                <a:close/>
              </a:path>
            </a:pathLst>
          </a:custGeom>
          <a:gradFill>
            <a:gsLst>
              <a:gs pos="0">
                <a:srgbClr val="13315C">
                  <a:alpha val="21960"/>
                  <a:alpha val="72550"/>
                </a:srgbClr>
              </a:gs>
              <a:gs pos="100000">
                <a:srgbClr val="13315C">
                  <a:alpha val="72549"/>
                  <a:alpha val="7255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48;p53">
            <a:extLst>
              <a:ext uri="{FF2B5EF4-FFF2-40B4-BE49-F238E27FC236}">
                <a16:creationId xmlns:a16="http://schemas.microsoft.com/office/drawing/2014/main" id="{9BF4DB7A-ADE0-EC5E-766E-6187AE59B5FE}"/>
              </a:ext>
            </a:extLst>
          </p:cNvPr>
          <p:cNvSpPr txBox="1">
            <a:spLocks/>
          </p:cNvSpPr>
          <p:nvPr/>
        </p:nvSpPr>
        <p:spPr>
          <a:xfrm>
            <a:off x="775283" y="1424750"/>
            <a:ext cx="5361292" cy="2408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500"/>
              <a:buFont typeface="Changa"/>
              <a:buNone/>
              <a:defRPr sz="28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9pPr>
          </a:lstStyle>
          <a:p>
            <a:pPr marL="0" indent="0"/>
            <a:r>
              <a:rPr lang="es-MX" sz="1600" dirty="0"/>
              <a:t>Durante este proyecto, he logrado obtener habilidades de investigación, ya que las mismas fueron necesarias para sacar el mayor provecho del tiempo al momento de trabajar las bases de datos.</a:t>
            </a:r>
          </a:p>
          <a:p>
            <a:pPr marL="0" indent="0"/>
            <a:endParaRPr lang="es-MX" sz="1600" dirty="0"/>
          </a:p>
          <a:p>
            <a:pPr marL="0" indent="0"/>
            <a:r>
              <a:rPr lang="es-MX" sz="1600" dirty="0"/>
              <a:t>Además de esto, pude utilizar los conocimientos impartidos en clase para analizar correctamente las distintas bases de datos, además de cómo utilizar la plataforma de Excel para realizar algunos de los análisis.</a:t>
            </a:r>
            <a:endParaRPr lang="es-PA"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0"/>
        <p:cNvGrpSpPr/>
        <p:nvPr/>
      </p:nvGrpSpPr>
      <p:grpSpPr>
        <a:xfrm>
          <a:off x="0" y="0"/>
          <a:ext cx="0" cy="0"/>
          <a:chOff x="0" y="0"/>
          <a:chExt cx="0" cy="0"/>
        </a:xfrm>
      </p:grpSpPr>
      <p:sp>
        <p:nvSpPr>
          <p:cNvPr id="1781" name="Google Shape;1781;p55"/>
          <p:cNvSpPr txBox="1">
            <a:spLocks noGrp="1"/>
          </p:cNvSpPr>
          <p:nvPr>
            <p:ph type="title"/>
          </p:nvPr>
        </p:nvSpPr>
        <p:spPr>
          <a:xfrm>
            <a:off x="720000" y="540000"/>
            <a:ext cx="4533900" cy="9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Agradecimientos especiales</a:t>
            </a:r>
            <a:endParaRPr dirty="0"/>
          </a:p>
        </p:txBody>
      </p:sp>
      <p:sp>
        <p:nvSpPr>
          <p:cNvPr id="1782" name="Google Shape;1782;p55"/>
          <p:cNvSpPr/>
          <p:nvPr/>
        </p:nvSpPr>
        <p:spPr>
          <a:xfrm>
            <a:off x="-440550" y="3340925"/>
            <a:ext cx="9584550" cy="1802571"/>
          </a:xfrm>
          <a:custGeom>
            <a:avLst/>
            <a:gdLst/>
            <a:ahLst/>
            <a:cxnLst/>
            <a:rect l="l" t="t" r="r" b="b"/>
            <a:pathLst>
              <a:path w="383382" h="68591" extrusionOk="0">
                <a:moveTo>
                  <a:pt x="2161" y="1"/>
                </a:moveTo>
                <a:cubicBezTo>
                  <a:pt x="1438" y="1"/>
                  <a:pt x="715" y="56"/>
                  <a:pt x="1" y="170"/>
                </a:cubicBezTo>
                <a:lnTo>
                  <a:pt x="1" y="68591"/>
                </a:lnTo>
                <a:lnTo>
                  <a:pt x="383382" y="68591"/>
                </a:lnTo>
                <a:lnTo>
                  <a:pt x="383382" y="170"/>
                </a:lnTo>
                <a:cubicBezTo>
                  <a:pt x="382689" y="65"/>
                  <a:pt x="381989" y="13"/>
                  <a:pt x="381288" y="13"/>
                </a:cubicBezTo>
                <a:cubicBezTo>
                  <a:pt x="377561" y="13"/>
                  <a:pt x="373824" y="1477"/>
                  <a:pt x="371163" y="4061"/>
                </a:cubicBezTo>
                <a:cubicBezTo>
                  <a:pt x="367789" y="7374"/>
                  <a:pt x="366269" y="12511"/>
                  <a:pt x="367272" y="17131"/>
                </a:cubicBezTo>
                <a:cubicBezTo>
                  <a:pt x="362895" y="17222"/>
                  <a:pt x="358640" y="19745"/>
                  <a:pt x="356512" y="23605"/>
                </a:cubicBezTo>
                <a:cubicBezTo>
                  <a:pt x="354385" y="27435"/>
                  <a:pt x="354445" y="32390"/>
                  <a:pt x="356695" y="36128"/>
                </a:cubicBezTo>
                <a:cubicBezTo>
                  <a:pt x="354820" y="35004"/>
                  <a:pt x="352642" y="34441"/>
                  <a:pt x="350463" y="34441"/>
                </a:cubicBezTo>
                <a:cubicBezTo>
                  <a:pt x="348227" y="34441"/>
                  <a:pt x="345990" y="35034"/>
                  <a:pt x="344080" y="36220"/>
                </a:cubicBezTo>
                <a:cubicBezTo>
                  <a:pt x="340311" y="38530"/>
                  <a:pt x="338001" y="42998"/>
                  <a:pt x="338305" y="47436"/>
                </a:cubicBezTo>
                <a:cubicBezTo>
                  <a:pt x="335984" y="46111"/>
                  <a:pt x="333352" y="45487"/>
                  <a:pt x="330706" y="45487"/>
                </a:cubicBezTo>
                <a:cubicBezTo>
                  <a:pt x="325036" y="45487"/>
                  <a:pt x="319301" y="48349"/>
                  <a:pt x="316420" y="53302"/>
                </a:cubicBezTo>
                <a:cubicBezTo>
                  <a:pt x="314445" y="48135"/>
                  <a:pt x="309916" y="44001"/>
                  <a:pt x="304596" y="42542"/>
                </a:cubicBezTo>
                <a:cubicBezTo>
                  <a:pt x="303142" y="42151"/>
                  <a:pt x="301638" y="41961"/>
                  <a:pt x="300132" y="41961"/>
                </a:cubicBezTo>
                <a:cubicBezTo>
                  <a:pt x="296130" y="41961"/>
                  <a:pt x="292117" y="43307"/>
                  <a:pt x="289003" y="45825"/>
                </a:cubicBezTo>
                <a:cubicBezTo>
                  <a:pt x="289854" y="40171"/>
                  <a:pt x="286936" y="34122"/>
                  <a:pt x="281952" y="31265"/>
                </a:cubicBezTo>
                <a:cubicBezTo>
                  <a:pt x="279835" y="30058"/>
                  <a:pt x="277403" y="29466"/>
                  <a:pt x="274962" y="29466"/>
                </a:cubicBezTo>
                <a:cubicBezTo>
                  <a:pt x="271689" y="29466"/>
                  <a:pt x="268401" y="30530"/>
                  <a:pt x="265842" y="32603"/>
                </a:cubicBezTo>
                <a:cubicBezTo>
                  <a:pt x="266663" y="27891"/>
                  <a:pt x="263562" y="22876"/>
                  <a:pt x="259003" y="21387"/>
                </a:cubicBezTo>
                <a:cubicBezTo>
                  <a:pt x="258087" y="21090"/>
                  <a:pt x="257132" y="20949"/>
                  <a:pt x="256173" y="20949"/>
                </a:cubicBezTo>
                <a:cubicBezTo>
                  <a:pt x="253597" y="20949"/>
                  <a:pt x="250999" y="21961"/>
                  <a:pt x="249094" y="23666"/>
                </a:cubicBezTo>
                <a:cubicBezTo>
                  <a:pt x="248212" y="24487"/>
                  <a:pt x="247452" y="25460"/>
                  <a:pt x="246936" y="26523"/>
                </a:cubicBezTo>
                <a:cubicBezTo>
                  <a:pt x="245489" y="22839"/>
                  <a:pt x="241593" y="20282"/>
                  <a:pt x="237644" y="20282"/>
                </a:cubicBezTo>
                <a:cubicBezTo>
                  <a:pt x="237194" y="20282"/>
                  <a:pt x="236744" y="20315"/>
                  <a:pt x="236297" y="20384"/>
                </a:cubicBezTo>
                <a:cubicBezTo>
                  <a:pt x="236054" y="20414"/>
                  <a:pt x="235811" y="20444"/>
                  <a:pt x="235568" y="20505"/>
                </a:cubicBezTo>
                <a:cubicBezTo>
                  <a:pt x="231495" y="21508"/>
                  <a:pt x="228242" y="25277"/>
                  <a:pt x="227969" y="29441"/>
                </a:cubicBezTo>
                <a:cubicBezTo>
                  <a:pt x="226240" y="28538"/>
                  <a:pt x="224296" y="28097"/>
                  <a:pt x="222348" y="28097"/>
                </a:cubicBezTo>
                <a:cubicBezTo>
                  <a:pt x="219774" y="28097"/>
                  <a:pt x="217191" y="28866"/>
                  <a:pt x="215081" y="30353"/>
                </a:cubicBezTo>
                <a:cubicBezTo>
                  <a:pt x="211403" y="32998"/>
                  <a:pt x="209397" y="37770"/>
                  <a:pt x="210066" y="42238"/>
                </a:cubicBezTo>
                <a:cubicBezTo>
                  <a:pt x="208640" y="41661"/>
                  <a:pt x="207136" y="41393"/>
                  <a:pt x="205628" y="41393"/>
                </a:cubicBezTo>
                <a:cubicBezTo>
                  <a:pt x="199350" y="41393"/>
                  <a:pt x="192992" y="46031"/>
                  <a:pt x="191889" y="52329"/>
                </a:cubicBezTo>
                <a:cubicBezTo>
                  <a:pt x="191889" y="52390"/>
                  <a:pt x="191828" y="52420"/>
                  <a:pt x="191828" y="52512"/>
                </a:cubicBezTo>
                <a:cubicBezTo>
                  <a:pt x="191798" y="52481"/>
                  <a:pt x="191737" y="52481"/>
                  <a:pt x="191676" y="52420"/>
                </a:cubicBezTo>
                <a:cubicBezTo>
                  <a:pt x="191646" y="52420"/>
                  <a:pt x="191585" y="52481"/>
                  <a:pt x="191524" y="52512"/>
                </a:cubicBezTo>
                <a:cubicBezTo>
                  <a:pt x="191524" y="52420"/>
                  <a:pt x="191494" y="52390"/>
                  <a:pt x="191494" y="52329"/>
                </a:cubicBezTo>
                <a:cubicBezTo>
                  <a:pt x="190394" y="46022"/>
                  <a:pt x="184045" y="41367"/>
                  <a:pt x="177775" y="41367"/>
                </a:cubicBezTo>
                <a:cubicBezTo>
                  <a:pt x="176249" y="41367"/>
                  <a:pt x="174727" y="41643"/>
                  <a:pt x="173287" y="42238"/>
                </a:cubicBezTo>
                <a:cubicBezTo>
                  <a:pt x="173986" y="37770"/>
                  <a:pt x="171980" y="32967"/>
                  <a:pt x="168272" y="30353"/>
                </a:cubicBezTo>
                <a:cubicBezTo>
                  <a:pt x="166186" y="28854"/>
                  <a:pt x="163621" y="28087"/>
                  <a:pt x="161059" y="28087"/>
                </a:cubicBezTo>
                <a:cubicBezTo>
                  <a:pt x="159104" y="28087"/>
                  <a:pt x="157151" y="28534"/>
                  <a:pt x="155414" y="29441"/>
                </a:cubicBezTo>
                <a:cubicBezTo>
                  <a:pt x="155141" y="25277"/>
                  <a:pt x="151858" y="21478"/>
                  <a:pt x="147815" y="20505"/>
                </a:cubicBezTo>
                <a:cubicBezTo>
                  <a:pt x="147572" y="20444"/>
                  <a:pt x="147299" y="20414"/>
                  <a:pt x="147086" y="20384"/>
                </a:cubicBezTo>
                <a:cubicBezTo>
                  <a:pt x="146619" y="20309"/>
                  <a:pt x="146149" y="20274"/>
                  <a:pt x="145681" y="20274"/>
                </a:cubicBezTo>
                <a:cubicBezTo>
                  <a:pt x="141728" y="20274"/>
                  <a:pt x="137860" y="22828"/>
                  <a:pt x="136447" y="26523"/>
                </a:cubicBezTo>
                <a:cubicBezTo>
                  <a:pt x="135900" y="25429"/>
                  <a:pt x="135140" y="24487"/>
                  <a:pt x="134289" y="23666"/>
                </a:cubicBezTo>
                <a:cubicBezTo>
                  <a:pt x="132362" y="21961"/>
                  <a:pt x="129774" y="20949"/>
                  <a:pt x="127194" y="20949"/>
                </a:cubicBezTo>
                <a:cubicBezTo>
                  <a:pt x="126233" y="20949"/>
                  <a:pt x="125274" y="21090"/>
                  <a:pt x="124350" y="21387"/>
                </a:cubicBezTo>
                <a:cubicBezTo>
                  <a:pt x="119790" y="22846"/>
                  <a:pt x="116720" y="27891"/>
                  <a:pt x="117511" y="32603"/>
                </a:cubicBezTo>
                <a:cubicBezTo>
                  <a:pt x="114975" y="30518"/>
                  <a:pt x="111705" y="29456"/>
                  <a:pt x="108437" y="29456"/>
                </a:cubicBezTo>
                <a:cubicBezTo>
                  <a:pt x="105986" y="29456"/>
                  <a:pt x="103537" y="30054"/>
                  <a:pt x="101401" y="31265"/>
                </a:cubicBezTo>
                <a:cubicBezTo>
                  <a:pt x="96447" y="34122"/>
                  <a:pt x="93498" y="40171"/>
                  <a:pt x="94380" y="45825"/>
                </a:cubicBezTo>
                <a:cubicBezTo>
                  <a:pt x="91266" y="43307"/>
                  <a:pt x="87237" y="41961"/>
                  <a:pt x="83226" y="41961"/>
                </a:cubicBezTo>
                <a:cubicBezTo>
                  <a:pt x="81717" y="41961"/>
                  <a:pt x="80211" y="42151"/>
                  <a:pt x="78756" y="42542"/>
                </a:cubicBezTo>
                <a:cubicBezTo>
                  <a:pt x="73437" y="44001"/>
                  <a:pt x="68878" y="48135"/>
                  <a:pt x="66963" y="53302"/>
                </a:cubicBezTo>
                <a:cubicBezTo>
                  <a:pt x="64082" y="48349"/>
                  <a:pt x="58347" y="45487"/>
                  <a:pt x="52677" y="45487"/>
                </a:cubicBezTo>
                <a:cubicBezTo>
                  <a:pt x="50031" y="45487"/>
                  <a:pt x="47399" y="46111"/>
                  <a:pt x="45078" y="47436"/>
                </a:cubicBezTo>
                <a:cubicBezTo>
                  <a:pt x="45382" y="42998"/>
                  <a:pt x="43041" y="38530"/>
                  <a:pt x="39303" y="36220"/>
                </a:cubicBezTo>
                <a:cubicBezTo>
                  <a:pt x="37387" y="35045"/>
                  <a:pt x="35141" y="34452"/>
                  <a:pt x="32897" y="34452"/>
                </a:cubicBezTo>
                <a:cubicBezTo>
                  <a:pt x="30726" y="34452"/>
                  <a:pt x="28557" y="35007"/>
                  <a:pt x="26688" y="36128"/>
                </a:cubicBezTo>
                <a:cubicBezTo>
                  <a:pt x="28907" y="32390"/>
                  <a:pt x="28998" y="27435"/>
                  <a:pt x="26871" y="23605"/>
                </a:cubicBezTo>
                <a:cubicBezTo>
                  <a:pt x="24743" y="19745"/>
                  <a:pt x="20488" y="17222"/>
                  <a:pt x="16111" y="17131"/>
                </a:cubicBezTo>
                <a:cubicBezTo>
                  <a:pt x="17114" y="12511"/>
                  <a:pt x="15594" y="7405"/>
                  <a:pt x="12190" y="4061"/>
                </a:cubicBezTo>
                <a:cubicBezTo>
                  <a:pt x="9570" y="1467"/>
                  <a:pt x="5865" y="1"/>
                  <a:pt x="2161" y="1"/>
                </a:cubicBezTo>
                <a:close/>
              </a:path>
            </a:pathLst>
          </a:custGeom>
          <a:solidFill>
            <a:srgbClr val="13315C">
              <a:alpha val="4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3" name="Google Shape;1783;p55"/>
          <p:cNvGrpSpPr/>
          <p:nvPr/>
        </p:nvGrpSpPr>
        <p:grpSpPr>
          <a:xfrm>
            <a:off x="541500" y="4173825"/>
            <a:ext cx="607775" cy="450800"/>
            <a:chOff x="5515125" y="3551625"/>
            <a:chExt cx="607775" cy="450800"/>
          </a:xfrm>
        </p:grpSpPr>
        <p:sp>
          <p:nvSpPr>
            <p:cNvPr id="1784" name="Google Shape;1784;p55"/>
            <p:cNvSpPr/>
            <p:nvPr/>
          </p:nvSpPr>
          <p:spPr>
            <a:xfrm>
              <a:off x="5515125" y="3843500"/>
              <a:ext cx="46350" cy="31950"/>
            </a:xfrm>
            <a:custGeom>
              <a:avLst/>
              <a:gdLst/>
              <a:ahLst/>
              <a:cxnLst/>
              <a:rect l="l" t="t" r="r" b="b"/>
              <a:pathLst>
                <a:path w="1854" h="1278" extrusionOk="0">
                  <a:moveTo>
                    <a:pt x="908" y="0"/>
                  </a:moveTo>
                  <a:cubicBezTo>
                    <a:pt x="807" y="0"/>
                    <a:pt x="701" y="27"/>
                    <a:pt x="594" y="88"/>
                  </a:cubicBezTo>
                  <a:cubicBezTo>
                    <a:pt x="0" y="456"/>
                    <a:pt x="388" y="1277"/>
                    <a:pt x="946" y="1277"/>
                  </a:cubicBezTo>
                  <a:cubicBezTo>
                    <a:pt x="1047" y="1277"/>
                    <a:pt x="1153" y="1250"/>
                    <a:pt x="1261" y="1189"/>
                  </a:cubicBezTo>
                  <a:cubicBezTo>
                    <a:pt x="1854" y="822"/>
                    <a:pt x="1466"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5"/>
            <p:cNvSpPr/>
            <p:nvPr/>
          </p:nvSpPr>
          <p:spPr>
            <a:xfrm>
              <a:off x="5812000" y="3551625"/>
              <a:ext cx="46375" cy="31950"/>
            </a:xfrm>
            <a:custGeom>
              <a:avLst/>
              <a:gdLst/>
              <a:ahLst/>
              <a:cxnLst/>
              <a:rect l="l" t="t" r="r" b="b"/>
              <a:pathLst>
                <a:path w="1855" h="1278" extrusionOk="0">
                  <a:moveTo>
                    <a:pt x="909" y="0"/>
                  </a:moveTo>
                  <a:cubicBezTo>
                    <a:pt x="808" y="0"/>
                    <a:pt x="701" y="27"/>
                    <a:pt x="594" y="88"/>
                  </a:cubicBezTo>
                  <a:cubicBezTo>
                    <a:pt x="1" y="456"/>
                    <a:pt x="388" y="1277"/>
                    <a:pt x="946" y="1277"/>
                  </a:cubicBezTo>
                  <a:cubicBezTo>
                    <a:pt x="1047" y="1277"/>
                    <a:pt x="1154" y="1250"/>
                    <a:pt x="1261" y="1189"/>
                  </a:cubicBezTo>
                  <a:cubicBezTo>
                    <a:pt x="1854"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5"/>
            <p:cNvSpPr/>
            <p:nvPr/>
          </p:nvSpPr>
          <p:spPr>
            <a:xfrm>
              <a:off x="5851850" y="3738500"/>
              <a:ext cx="271050" cy="263925"/>
            </a:xfrm>
            <a:custGeom>
              <a:avLst/>
              <a:gdLst/>
              <a:ahLst/>
              <a:cxnLst/>
              <a:rect l="l" t="t" r="r" b="b"/>
              <a:pathLst>
                <a:path w="10842" h="10557" extrusionOk="0">
                  <a:moveTo>
                    <a:pt x="5108" y="1"/>
                  </a:moveTo>
                  <a:cubicBezTo>
                    <a:pt x="5018" y="1"/>
                    <a:pt x="4925" y="59"/>
                    <a:pt x="4871" y="185"/>
                  </a:cubicBezTo>
                  <a:lnTo>
                    <a:pt x="3670" y="3288"/>
                  </a:lnTo>
                  <a:cubicBezTo>
                    <a:pt x="3636" y="3388"/>
                    <a:pt x="3603" y="3454"/>
                    <a:pt x="3503" y="3454"/>
                  </a:cubicBezTo>
                  <a:lnTo>
                    <a:pt x="267" y="4255"/>
                  </a:lnTo>
                  <a:cubicBezTo>
                    <a:pt x="101" y="4288"/>
                    <a:pt x="0" y="4555"/>
                    <a:pt x="167" y="4689"/>
                  </a:cubicBezTo>
                  <a:lnTo>
                    <a:pt x="2769" y="6757"/>
                  </a:lnTo>
                  <a:cubicBezTo>
                    <a:pt x="2803" y="6790"/>
                    <a:pt x="2836" y="6890"/>
                    <a:pt x="2836" y="6957"/>
                  </a:cubicBezTo>
                  <a:lnTo>
                    <a:pt x="2602" y="10293"/>
                  </a:lnTo>
                  <a:cubicBezTo>
                    <a:pt x="2602" y="10424"/>
                    <a:pt x="2727" y="10556"/>
                    <a:pt x="2862" y="10556"/>
                  </a:cubicBezTo>
                  <a:cubicBezTo>
                    <a:pt x="2898" y="10556"/>
                    <a:pt x="2934" y="10547"/>
                    <a:pt x="2969" y="10526"/>
                  </a:cubicBezTo>
                  <a:lnTo>
                    <a:pt x="5771" y="8725"/>
                  </a:lnTo>
                  <a:cubicBezTo>
                    <a:pt x="5788" y="8708"/>
                    <a:pt x="5813" y="8700"/>
                    <a:pt x="5846" y="8700"/>
                  </a:cubicBezTo>
                  <a:cubicBezTo>
                    <a:pt x="5880" y="8700"/>
                    <a:pt x="5921" y="8708"/>
                    <a:pt x="5971" y="8725"/>
                  </a:cubicBezTo>
                  <a:lnTo>
                    <a:pt x="9040" y="10026"/>
                  </a:lnTo>
                  <a:cubicBezTo>
                    <a:pt x="9076" y="10036"/>
                    <a:pt x="9110" y="10041"/>
                    <a:pt x="9142" y="10041"/>
                  </a:cubicBezTo>
                  <a:cubicBezTo>
                    <a:pt x="9319" y="10041"/>
                    <a:pt x="9430" y="9895"/>
                    <a:pt x="9374" y="9726"/>
                  </a:cubicBezTo>
                  <a:lnTo>
                    <a:pt x="8507" y="6523"/>
                  </a:lnTo>
                  <a:cubicBezTo>
                    <a:pt x="8473" y="6423"/>
                    <a:pt x="8507" y="6356"/>
                    <a:pt x="8540" y="6290"/>
                  </a:cubicBezTo>
                  <a:lnTo>
                    <a:pt x="10708" y="3755"/>
                  </a:lnTo>
                  <a:cubicBezTo>
                    <a:pt x="10842" y="3588"/>
                    <a:pt x="10708" y="3354"/>
                    <a:pt x="10608" y="3254"/>
                  </a:cubicBezTo>
                  <a:lnTo>
                    <a:pt x="7272" y="3087"/>
                  </a:lnTo>
                  <a:cubicBezTo>
                    <a:pt x="7172" y="3087"/>
                    <a:pt x="7106" y="3054"/>
                    <a:pt x="7039" y="2954"/>
                  </a:cubicBezTo>
                  <a:lnTo>
                    <a:pt x="5304" y="119"/>
                  </a:lnTo>
                  <a:cubicBezTo>
                    <a:pt x="5258" y="42"/>
                    <a:pt x="5185" y="1"/>
                    <a:pt x="5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5"/>
            <p:cNvSpPr/>
            <p:nvPr/>
          </p:nvSpPr>
          <p:spPr>
            <a:xfrm>
              <a:off x="5606800" y="3588300"/>
              <a:ext cx="45725" cy="31925"/>
            </a:xfrm>
            <a:custGeom>
              <a:avLst/>
              <a:gdLst/>
              <a:ahLst/>
              <a:cxnLst/>
              <a:rect l="l" t="t" r="r" b="b"/>
              <a:pathLst>
                <a:path w="1829" h="1277" extrusionOk="0">
                  <a:moveTo>
                    <a:pt x="898" y="1"/>
                  </a:moveTo>
                  <a:cubicBezTo>
                    <a:pt x="800" y="1"/>
                    <a:pt x="698" y="28"/>
                    <a:pt x="596" y="89"/>
                  </a:cubicBezTo>
                  <a:cubicBezTo>
                    <a:pt x="0" y="429"/>
                    <a:pt x="393" y="1276"/>
                    <a:pt x="955" y="1276"/>
                  </a:cubicBezTo>
                  <a:cubicBezTo>
                    <a:pt x="1054" y="1276"/>
                    <a:pt x="1158" y="1250"/>
                    <a:pt x="1263" y="1190"/>
                  </a:cubicBezTo>
                  <a:cubicBezTo>
                    <a:pt x="1828" y="823"/>
                    <a:pt x="1436" y="1"/>
                    <a:pt x="8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5"/>
            <p:cNvSpPr/>
            <p:nvPr/>
          </p:nvSpPr>
          <p:spPr>
            <a:xfrm>
              <a:off x="5671175" y="3886175"/>
              <a:ext cx="46600" cy="32075"/>
            </a:xfrm>
            <a:custGeom>
              <a:avLst/>
              <a:gdLst/>
              <a:ahLst/>
              <a:cxnLst/>
              <a:rect l="l" t="t" r="r" b="b"/>
              <a:pathLst>
                <a:path w="1864" h="1283" extrusionOk="0">
                  <a:moveTo>
                    <a:pt x="957" y="0"/>
                  </a:moveTo>
                  <a:cubicBezTo>
                    <a:pt x="841" y="0"/>
                    <a:pt x="716" y="35"/>
                    <a:pt x="589" y="116"/>
                  </a:cubicBezTo>
                  <a:cubicBezTo>
                    <a:pt x="1" y="452"/>
                    <a:pt x="378" y="1283"/>
                    <a:pt x="928" y="1283"/>
                  </a:cubicBezTo>
                  <a:cubicBezTo>
                    <a:pt x="1033" y="1283"/>
                    <a:pt x="1145" y="1253"/>
                    <a:pt x="1257" y="1183"/>
                  </a:cubicBezTo>
                  <a:cubicBezTo>
                    <a:pt x="1863" y="797"/>
                    <a:pt x="1512" y="0"/>
                    <a:pt x="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5"/>
            <p:cNvSpPr/>
            <p:nvPr/>
          </p:nvSpPr>
          <p:spPr>
            <a:xfrm>
              <a:off x="5628650" y="3691425"/>
              <a:ext cx="46125" cy="31700"/>
            </a:xfrm>
            <a:custGeom>
              <a:avLst/>
              <a:gdLst/>
              <a:ahLst/>
              <a:cxnLst/>
              <a:rect l="l" t="t" r="r" b="b"/>
              <a:pathLst>
                <a:path w="1845" h="1268" extrusionOk="0">
                  <a:moveTo>
                    <a:pt x="917" y="1"/>
                  </a:moveTo>
                  <a:cubicBezTo>
                    <a:pt x="812" y="1"/>
                    <a:pt x="701" y="31"/>
                    <a:pt x="589" y="100"/>
                  </a:cubicBezTo>
                  <a:cubicBezTo>
                    <a:pt x="1" y="437"/>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5"/>
          <p:cNvGrpSpPr/>
          <p:nvPr/>
        </p:nvGrpSpPr>
        <p:grpSpPr>
          <a:xfrm>
            <a:off x="321450" y="169825"/>
            <a:ext cx="1942800" cy="439300"/>
            <a:chOff x="4748850" y="1197975"/>
            <a:chExt cx="1942800" cy="439300"/>
          </a:xfrm>
        </p:grpSpPr>
        <p:sp>
          <p:nvSpPr>
            <p:cNvPr id="1791" name="Google Shape;1791;p55"/>
            <p:cNvSpPr/>
            <p:nvPr/>
          </p:nvSpPr>
          <p:spPr>
            <a:xfrm>
              <a:off x="4903150" y="1489525"/>
              <a:ext cx="45250" cy="32025"/>
            </a:xfrm>
            <a:custGeom>
              <a:avLst/>
              <a:gdLst/>
              <a:ahLst/>
              <a:cxnLst/>
              <a:rect l="l" t="t" r="r" b="b"/>
              <a:pathLst>
                <a:path w="1810" h="1281" extrusionOk="0">
                  <a:moveTo>
                    <a:pt x="921" y="0"/>
                  </a:moveTo>
                  <a:cubicBezTo>
                    <a:pt x="814" y="0"/>
                    <a:pt x="701" y="34"/>
                    <a:pt x="588" y="113"/>
                  </a:cubicBezTo>
                  <a:cubicBezTo>
                    <a:pt x="0" y="450"/>
                    <a:pt x="377" y="1280"/>
                    <a:pt x="928" y="1280"/>
                  </a:cubicBezTo>
                  <a:cubicBezTo>
                    <a:pt x="1032" y="1280"/>
                    <a:pt x="1144" y="1250"/>
                    <a:pt x="1256" y="1181"/>
                  </a:cubicBezTo>
                  <a:cubicBezTo>
                    <a:pt x="1810" y="820"/>
                    <a:pt x="1443" y="0"/>
                    <a:pt x="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5"/>
            <p:cNvSpPr/>
            <p:nvPr/>
          </p:nvSpPr>
          <p:spPr>
            <a:xfrm>
              <a:off x="6489450" y="1348375"/>
              <a:ext cx="46375" cy="31950"/>
            </a:xfrm>
            <a:custGeom>
              <a:avLst/>
              <a:gdLst/>
              <a:ahLst/>
              <a:cxnLst/>
              <a:rect l="l" t="t" r="r" b="b"/>
              <a:pathLst>
                <a:path w="1855" h="1278" extrusionOk="0">
                  <a:moveTo>
                    <a:pt x="909" y="0"/>
                  </a:moveTo>
                  <a:cubicBezTo>
                    <a:pt x="808" y="0"/>
                    <a:pt x="702" y="27"/>
                    <a:pt x="594" y="89"/>
                  </a:cubicBezTo>
                  <a:cubicBezTo>
                    <a:pt x="1" y="456"/>
                    <a:pt x="389" y="1278"/>
                    <a:pt x="947" y="1278"/>
                  </a:cubicBezTo>
                  <a:cubicBezTo>
                    <a:pt x="1048" y="1278"/>
                    <a:pt x="1154" y="1251"/>
                    <a:pt x="1261" y="1189"/>
                  </a:cubicBezTo>
                  <a:cubicBezTo>
                    <a:pt x="1855" y="822"/>
                    <a:pt x="1467" y="0"/>
                    <a:pt x="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5"/>
            <p:cNvSpPr/>
            <p:nvPr/>
          </p:nvSpPr>
          <p:spPr>
            <a:xfrm>
              <a:off x="6588000" y="1420775"/>
              <a:ext cx="76775" cy="53050"/>
            </a:xfrm>
            <a:custGeom>
              <a:avLst/>
              <a:gdLst/>
              <a:ahLst/>
              <a:cxnLst/>
              <a:rect l="l" t="t" r="r" b="b"/>
              <a:pathLst>
                <a:path w="3071" h="2122" extrusionOk="0">
                  <a:moveTo>
                    <a:pt x="1504" y="0"/>
                  </a:moveTo>
                  <a:cubicBezTo>
                    <a:pt x="1328" y="0"/>
                    <a:pt x="1142" y="49"/>
                    <a:pt x="955" y="161"/>
                  </a:cubicBezTo>
                  <a:cubicBezTo>
                    <a:pt x="0" y="751"/>
                    <a:pt x="630" y="2122"/>
                    <a:pt x="1550" y="2122"/>
                  </a:cubicBezTo>
                  <a:cubicBezTo>
                    <a:pt x="1722" y="2122"/>
                    <a:pt x="1905" y="2073"/>
                    <a:pt x="2089" y="1963"/>
                  </a:cubicBezTo>
                  <a:cubicBezTo>
                    <a:pt x="3070" y="1346"/>
                    <a:pt x="2427" y="0"/>
                    <a:pt x="1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5"/>
            <p:cNvSpPr/>
            <p:nvPr/>
          </p:nvSpPr>
          <p:spPr>
            <a:xfrm>
              <a:off x="6644575" y="1253300"/>
              <a:ext cx="47075" cy="31950"/>
            </a:xfrm>
            <a:custGeom>
              <a:avLst/>
              <a:gdLst/>
              <a:ahLst/>
              <a:cxnLst/>
              <a:rect l="l" t="t" r="r" b="b"/>
              <a:pathLst>
                <a:path w="1883" h="1278" extrusionOk="0">
                  <a:moveTo>
                    <a:pt x="921" y="1"/>
                  </a:moveTo>
                  <a:cubicBezTo>
                    <a:pt x="817" y="1"/>
                    <a:pt x="706" y="28"/>
                    <a:pt x="594" y="89"/>
                  </a:cubicBezTo>
                  <a:cubicBezTo>
                    <a:pt x="0" y="456"/>
                    <a:pt x="388" y="1278"/>
                    <a:pt x="946" y="1278"/>
                  </a:cubicBezTo>
                  <a:cubicBezTo>
                    <a:pt x="1047" y="1278"/>
                    <a:pt x="1154" y="1251"/>
                    <a:pt x="1261" y="1190"/>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5"/>
            <p:cNvSpPr/>
            <p:nvPr/>
          </p:nvSpPr>
          <p:spPr>
            <a:xfrm>
              <a:off x="4821725" y="1401450"/>
              <a:ext cx="46650" cy="32050"/>
            </a:xfrm>
            <a:custGeom>
              <a:avLst/>
              <a:gdLst/>
              <a:ahLst/>
              <a:cxnLst/>
              <a:rect l="l" t="t" r="r" b="b"/>
              <a:pathLst>
                <a:path w="1866" h="1282" extrusionOk="0">
                  <a:moveTo>
                    <a:pt x="938" y="1"/>
                  </a:moveTo>
                  <a:cubicBezTo>
                    <a:pt x="833" y="1"/>
                    <a:pt x="722" y="31"/>
                    <a:pt x="610" y="100"/>
                  </a:cubicBezTo>
                  <a:cubicBezTo>
                    <a:pt x="0" y="461"/>
                    <a:pt x="357" y="1281"/>
                    <a:pt x="916" y="1281"/>
                  </a:cubicBezTo>
                  <a:cubicBezTo>
                    <a:pt x="1030" y="1281"/>
                    <a:pt x="1153" y="1247"/>
                    <a:pt x="1277" y="1168"/>
                  </a:cubicBezTo>
                  <a:cubicBezTo>
                    <a:pt x="1865" y="832"/>
                    <a:pt x="1489"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5"/>
            <p:cNvSpPr/>
            <p:nvPr/>
          </p:nvSpPr>
          <p:spPr>
            <a:xfrm>
              <a:off x="4887600" y="1320400"/>
              <a:ext cx="75650" cy="52850"/>
            </a:xfrm>
            <a:custGeom>
              <a:avLst/>
              <a:gdLst/>
              <a:ahLst/>
              <a:cxnLst/>
              <a:rect l="l" t="t" r="r" b="b"/>
              <a:pathLst>
                <a:path w="3026" h="2114" extrusionOk="0">
                  <a:moveTo>
                    <a:pt x="1534" y="1"/>
                  </a:moveTo>
                  <a:cubicBezTo>
                    <a:pt x="1357" y="1"/>
                    <a:pt x="1168" y="53"/>
                    <a:pt x="977" y="173"/>
                  </a:cubicBezTo>
                  <a:cubicBezTo>
                    <a:pt x="1" y="759"/>
                    <a:pt x="610" y="2114"/>
                    <a:pt x="1518" y="2114"/>
                  </a:cubicBezTo>
                  <a:cubicBezTo>
                    <a:pt x="1697" y="2114"/>
                    <a:pt x="1886" y="2062"/>
                    <a:pt x="2078" y="1941"/>
                  </a:cubicBezTo>
                  <a:cubicBezTo>
                    <a:pt x="3026" y="1356"/>
                    <a:pt x="2435"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5"/>
            <p:cNvSpPr/>
            <p:nvPr/>
          </p:nvSpPr>
          <p:spPr>
            <a:xfrm>
              <a:off x="5144975" y="1298050"/>
              <a:ext cx="46125" cy="31675"/>
            </a:xfrm>
            <a:custGeom>
              <a:avLst/>
              <a:gdLst/>
              <a:ahLst/>
              <a:cxnLst/>
              <a:rect l="l" t="t" r="r" b="b"/>
              <a:pathLst>
                <a:path w="1845" h="1267" extrusionOk="0">
                  <a:moveTo>
                    <a:pt x="917" y="1"/>
                  </a:moveTo>
                  <a:cubicBezTo>
                    <a:pt x="812" y="1"/>
                    <a:pt x="701" y="31"/>
                    <a:pt x="589" y="100"/>
                  </a:cubicBezTo>
                  <a:cubicBezTo>
                    <a:pt x="1" y="436"/>
                    <a:pt x="377" y="1267"/>
                    <a:pt x="928" y="1267"/>
                  </a:cubicBezTo>
                  <a:cubicBezTo>
                    <a:pt x="1033" y="1267"/>
                    <a:pt x="1144" y="1237"/>
                    <a:pt x="1256"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5"/>
            <p:cNvSpPr/>
            <p:nvPr/>
          </p:nvSpPr>
          <p:spPr>
            <a:xfrm>
              <a:off x="5025850" y="1227175"/>
              <a:ext cx="46125" cy="31675"/>
            </a:xfrm>
            <a:custGeom>
              <a:avLst/>
              <a:gdLst/>
              <a:ahLst/>
              <a:cxnLst/>
              <a:rect l="l" t="t" r="r" b="b"/>
              <a:pathLst>
                <a:path w="1845" h="1267" extrusionOk="0">
                  <a:moveTo>
                    <a:pt x="932" y="0"/>
                  </a:moveTo>
                  <a:cubicBezTo>
                    <a:pt x="831" y="0"/>
                    <a:pt x="724" y="30"/>
                    <a:pt x="617" y="100"/>
                  </a:cubicBezTo>
                  <a:cubicBezTo>
                    <a:pt x="1" y="436"/>
                    <a:pt x="373" y="1267"/>
                    <a:pt x="943" y="1267"/>
                  </a:cubicBezTo>
                  <a:cubicBezTo>
                    <a:pt x="1051" y="1267"/>
                    <a:pt x="1167" y="1237"/>
                    <a:pt x="1284" y="1167"/>
                  </a:cubicBezTo>
                  <a:cubicBezTo>
                    <a:pt x="1845" y="831"/>
                    <a:pt x="1464"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5"/>
            <p:cNvSpPr/>
            <p:nvPr/>
          </p:nvSpPr>
          <p:spPr>
            <a:xfrm>
              <a:off x="4748850" y="1197975"/>
              <a:ext cx="46150" cy="31700"/>
            </a:xfrm>
            <a:custGeom>
              <a:avLst/>
              <a:gdLst/>
              <a:ahLst/>
              <a:cxnLst/>
              <a:rect l="l" t="t" r="r" b="b"/>
              <a:pathLst>
                <a:path w="1846" h="1268" extrusionOk="0">
                  <a:moveTo>
                    <a:pt x="917" y="1"/>
                  </a:moveTo>
                  <a:cubicBezTo>
                    <a:pt x="813" y="1"/>
                    <a:pt x="701" y="31"/>
                    <a:pt x="589" y="100"/>
                  </a:cubicBezTo>
                  <a:cubicBezTo>
                    <a:pt x="1" y="436"/>
                    <a:pt x="378" y="1267"/>
                    <a:pt x="928" y="1267"/>
                  </a:cubicBezTo>
                  <a:cubicBezTo>
                    <a:pt x="1033" y="1267"/>
                    <a:pt x="1145" y="1237"/>
                    <a:pt x="1257" y="1168"/>
                  </a:cubicBezTo>
                  <a:cubicBezTo>
                    <a:pt x="1845" y="831"/>
                    <a:pt x="1468"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5"/>
            <p:cNvSpPr/>
            <p:nvPr/>
          </p:nvSpPr>
          <p:spPr>
            <a:xfrm>
              <a:off x="5062300" y="1583650"/>
              <a:ext cx="75850" cy="53625"/>
            </a:xfrm>
            <a:custGeom>
              <a:avLst/>
              <a:gdLst/>
              <a:ahLst/>
              <a:cxnLst/>
              <a:rect l="l" t="t" r="r" b="b"/>
              <a:pathLst>
                <a:path w="3034" h="2145" extrusionOk="0">
                  <a:moveTo>
                    <a:pt x="1500" y="0"/>
                  </a:moveTo>
                  <a:cubicBezTo>
                    <a:pt x="1317" y="0"/>
                    <a:pt x="1123" y="56"/>
                    <a:pt x="927" y="184"/>
                  </a:cubicBezTo>
                  <a:cubicBezTo>
                    <a:pt x="0" y="774"/>
                    <a:pt x="611" y="2144"/>
                    <a:pt x="1524" y="2144"/>
                  </a:cubicBezTo>
                  <a:cubicBezTo>
                    <a:pt x="1695" y="2144"/>
                    <a:pt x="1877" y="2096"/>
                    <a:pt x="2061" y="1986"/>
                  </a:cubicBezTo>
                  <a:cubicBezTo>
                    <a:pt x="3034" y="1375"/>
                    <a:pt x="2410" y="0"/>
                    <a:pt x="1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55"/>
          <p:cNvGrpSpPr/>
          <p:nvPr/>
        </p:nvGrpSpPr>
        <p:grpSpPr>
          <a:xfrm>
            <a:off x="4712900" y="1702400"/>
            <a:ext cx="1406125" cy="869350"/>
            <a:chOff x="1802600" y="3346200"/>
            <a:chExt cx="1406125" cy="869350"/>
          </a:xfrm>
        </p:grpSpPr>
        <p:sp>
          <p:nvSpPr>
            <p:cNvPr id="1802" name="Google Shape;1802;p55"/>
            <p:cNvSpPr/>
            <p:nvPr/>
          </p:nvSpPr>
          <p:spPr>
            <a:xfrm>
              <a:off x="2955800" y="3580800"/>
              <a:ext cx="45650" cy="31950"/>
            </a:xfrm>
            <a:custGeom>
              <a:avLst/>
              <a:gdLst/>
              <a:ahLst/>
              <a:cxnLst/>
              <a:rect l="l" t="t" r="r" b="b"/>
              <a:pathLst>
                <a:path w="1826" h="1278" extrusionOk="0">
                  <a:moveTo>
                    <a:pt x="895" y="1"/>
                  </a:moveTo>
                  <a:cubicBezTo>
                    <a:pt x="798" y="1"/>
                    <a:pt x="696" y="27"/>
                    <a:pt x="594" y="89"/>
                  </a:cubicBezTo>
                  <a:cubicBezTo>
                    <a:pt x="0" y="456"/>
                    <a:pt x="388" y="1278"/>
                    <a:pt x="946" y="1278"/>
                  </a:cubicBezTo>
                  <a:cubicBezTo>
                    <a:pt x="1047" y="1278"/>
                    <a:pt x="1153" y="1251"/>
                    <a:pt x="1261" y="1190"/>
                  </a:cubicBezTo>
                  <a:cubicBezTo>
                    <a:pt x="1826" y="822"/>
                    <a:pt x="1434" y="1"/>
                    <a:pt x="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5"/>
            <p:cNvSpPr/>
            <p:nvPr/>
          </p:nvSpPr>
          <p:spPr>
            <a:xfrm>
              <a:off x="2035150" y="4147875"/>
              <a:ext cx="47050" cy="31950"/>
            </a:xfrm>
            <a:custGeom>
              <a:avLst/>
              <a:gdLst/>
              <a:ahLst/>
              <a:cxnLst/>
              <a:rect l="l" t="t" r="r" b="b"/>
              <a:pathLst>
                <a:path w="1882" h="1278" extrusionOk="0">
                  <a:moveTo>
                    <a:pt x="921" y="1"/>
                  </a:moveTo>
                  <a:cubicBezTo>
                    <a:pt x="816" y="1"/>
                    <a:pt x="706" y="27"/>
                    <a:pt x="593" y="89"/>
                  </a:cubicBezTo>
                  <a:cubicBezTo>
                    <a:pt x="0" y="456"/>
                    <a:pt x="388" y="1278"/>
                    <a:pt x="946" y="1278"/>
                  </a:cubicBezTo>
                  <a:cubicBezTo>
                    <a:pt x="1047" y="1278"/>
                    <a:pt x="1153" y="1251"/>
                    <a:pt x="1260" y="1189"/>
                  </a:cubicBezTo>
                  <a:cubicBezTo>
                    <a:pt x="1882" y="822"/>
                    <a:pt x="1499"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5"/>
            <p:cNvSpPr/>
            <p:nvPr/>
          </p:nvSpPr>
          <p:spPr>
            <a:xfrm>
              <a:off x="2939900" y="3346200"/>
              <a:ext cx="45600" cy="32175"/>
            </a:xfrm>
            <a:custGeom>
              <a:avLst/>
              <a:gdLst/>
              <a:ahLst/>
              <a:cxnLst/>
              <a:rect l="l" t="t" r="r" b="b"/>
              <a:pathLst>
                <a:path w="1824" h="1287" extrusionOk="0">
                  <a:moveTo>
                    <a:pt x="910" y="0"/>
                  </a:moveTo>
                  <a:cubicBezTo>
                    <a:pt x="809" y="0"/>
                    <a:pt x="702" y="30"/>
                    <a:pt x="596" y="99"/>
                  </a:cubicBezTo>
                  <a:cubicBezTo>
                    <a:pt x="0" y="440"/>
                    <a:pt x="393" y="1286"/>
                    <a:pt x="955" y="1286"/>
                  </a:cubicBezTo>
                  <a:cubicBezTo>
                    <a:pt x="1054" y="1286"/>
                    <a:pt x="1158" y="1260"/>
                    <a:pt x="1263" y="1200"/>
                  </a:cubicBezTo>
                  <a:cubicBezTo>
                    <a:pt x="1824" y="836"/>
                    <a:pt x="1442"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5"/>
            <p:cNvSpPr/>
            <p:nvPr/>
          </p:nvSpPr>
          <p:spPr>
            <a:xfrm>
              <a:off x="1802600" y="4086000"/>
              <a:ext cx="75225" cy="53075"/>
            </a:xfrm>
            <a:custGeom>
              <a:avLst/>
              <a:gdLst/>
              <a:ahLst/>
              <a:cxnLst/>
              <a:rect l="l" t="t" r="r" b="b"/>
              <a:pathLst>
                <a:path w="3009" h="2123" extrusionOk="0">
                  <a:moveTo>
                    <a:pt x="1500" y="1"/>
                  </a:moveTo>
                  <a:cubicBezTo>
                    <a:pt x="1327" y="1"/>
                    <a:pt x="1142" y="50"/>
                    <a:pt x="956" y="162"/>
                  </a:cubicBezTo>
                  <a:cubicBezTo>
                    <a:pt x="1" y="752"/>
                    <a:pt x="606" y="2122"/>
                    <a:pt x="1519" y="2122"/>
                  </a:cubicBezTo>
                  <a:cubicBezTo>
                    <a:pt x="1690" y="2122"/>
                    <a:pt x="1872" y="2074"/>
                    <a:pt x="2056" y="1963"/>
                  </a:cubicBezTo>
                  <a:cubicBezTo>
                    <a:pt x="3009" y="1347"/>
                    <a:pt x="2408"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5"/>
            <p:cNvSpPr/>
            <p:nvPr/>
          </p:nvSpPr>
          <p:spPr>
            <a:xfrm>
              <a:off x="1898875" y="4183450"/>
              <a:ext cx="46575" cy="32100"/>
            </a:xfrm>
            <a:custGeom>
              <a:avLst/>
              <a:gdLst/>
              <a:ahLst/>
              <a:cxnLst/>
              <a:rect l="l" t="t" r="r" b="b"/>
              <a:pathLst>
                <a:path w="1863" h="1284" extrusionOk="0">
                  <a:moveTo>
                    <a:pt x="935" y="1"/>
                  </a:moveTo>
                  <a:cubicBezTo>
                    <a:pt x="830" y="1"/>
                    <a:pt x="719" y="31"/>
                    <a:pt x="607" y="100"/>
                  </a:cubicBezTo>
                  <a:cubicBezTo>
                    <a:pt x="0" y="486"/>
                    <a:pt x="351" y="1283"/>
                    <a:pt x="906" y="1283"/>
                  </a:cubicBezTo>
                  <a:cubicBezTo>
                    <a:pt x="1022" y="1283"/>
                    <a:pt x="1147" y="1248"/>
                    <a:pt x="1274" y="1167"/>
                  </a:cubicBezTo>
                  <a:cubicBezTo>
                    <a:pt x="1863" y="831"/>
                    <a:pt x="1486"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5"/>
            <p:cNvSpPr/>
            <p:nvPr/>
          </p:nvSpPr>
          <p:spPr>
            <a:xfrm>
              <a:off x="2812475" y="3696725"/>
              <a:ext cx="47075" cy="31950"/>
            </a:xfrm>
            <a:custGeom>
              <a:avLst/>
              <a:gdLst/>
              <a:ahLst/>
              <a:cxnLst/>
              <a:rect l="l" t="t" r="r" b="b"/>
              <a:pathLst>
                <a:path w="1883" h="1278" extrusionOk="0">
                  <a:moveTo>
                    <a:pt x="937" y="0"/>
                  </a:moveTo>
                  <a:cubicBezTo>
                    <a:pt x="836" y="0"/>
                    <a:pt x="730" y="27"/>
                    <a:pt x="622" y="88"/>
                  </a:cubicBezTo>
                  <a:cubicBezTo>
                    <a:pt x="1" y="456"/>
                    <a:pt x="408" y="1277"/>
                    <a:pt x="973" y="1277"/>
                  </a:cubicBezTo>
                  <a:cubicBezTo>
                    <a:pt x="1075" y="1277"/>
                    <a:pt x="1182" y="1251"/>
                    <a:pt x="1290" y="1189"/>
                  </a:cubicBezTo>
                  <a:cubicBezTo>
                    <a:pt x="1883" y="822"/>
                    <a:pt x="149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5"/>
            <p:cNvSpPr/>
            <p:nvPr/>
          </p:nvSpPr>
          <p:spPr>
            <a:xfrm>
              <a:off x="3024000" y="3617850"/>
              <a:ext cx="122600" cy="114400"/>
            </a:xfrm>
            <a:custGeom>
              <a:avLst/>
              <a:gdLst/>
              <a:ahLst/>
              <a:cxnLst/>
              <a:rect l="l" t="t" r="r" b="b"/>
              <a:pathLst>
                <a:path w="4904" h="4576" extrusionOk="0">
                  <a:moveTo>
                    <a:pt x="1466" y="0"/>
                  </a:moveTo>
                  <a:cubicBezTo>
                    <a:pt x="1240" y="0"/>
                    <a:pt x="1043" y="193"/>
                    <a:pt x="1068" y="441"/>
                  </a:cubicBezTo>
                  <a:lnTo>
                    <a:pt x="1168" y="1375"/>
                  </a:lnTo>
                  <a:cubicBezTo>
                    <a:pt x="1168" y="1542"/>
                    <a:pt x="1068" y="1676"/>
                    <a:pt x="1001" y="1742"/>
                  </a:cubicBezTo>
                  <a:lnTo>
                    <a:pt x="301" y="2309"/>
                  </a:lnTo>
                  <a:cubicBezTo>
                    <a:pt x="0" y="2543"/>
                    <a:pt x="134" y="2943"/>
                    <a:pt x="467" y="3043"/>
                  </a:cubicBezTo>
                  <a:lnTo>
                    <a:pt x="1335" y="3243"/>
                  </a:lnTo>
                  <a:cubicBezTo>
                    <a:pt x="1435" y="3277"/>
                    <a:pt x="1568" y="3377"/>
                    <a:pt x="1635" y="3510"/>
                  </a:cubicBezTo>
                  <a:lnTo>
                    <a:pt x="1968" y="4344"/>
                  </a:lnTo>
                  <a:cubicBezTo>
                    <a:pt x="2023" y="4489"/>
                    <a:pt x="2186" y="4575"/>
                    <a:pt x="2350" y="4575"/>
                  </a:cubicBezTo>
                  <a:cubicBezTo>
                    <a:pt x="2488" y="4575"/>
                    <a:pt x="2626" y="4515"/>
                    <a:pt x="2702" y="4378"/>
                  </a:cubicBezTo>
                  <a:lnTo>
                    <a:pt x="3169" y="3577"/>
                  </a:lnTo>
                  <a:cubicBezTo>
                    <a:pt x="3236" y="3444"/>
                    <a:pt x="3369" y="3377"/>
                    <a:pt x="3503" y="3377"/>
                  </a:cubicBezTo>
                  <a:lnTo>
                    <a:pt x="4404" y="3344"/>
                  </a:lnTo>
                  <a:cubicBezTo>
                    <a:pt x="4737" y="3277"/>
                    <a:pt x="4904" y="2877"/>
                    <a:pt x="4704" y="2610"/>
                  </a:cubicBezTo>
                  <a:lnTo>
                    <a:pt x="4137" y="2009"/>
                  </a:lnTo>
                  <a:cubicBezTo>
                    <a:pt x="4037" y="1909"/>
                    <a:pt x="4003" y="1742"/>
                    <a:pt x="4037" y="1609"/>
                  </a:cubicBezTo>
                  <a:lnTo>
                    <a:pt x="4237" y="742"/>
                  </a:lnTo>
                  <a:cubicBezTo>
                    <a:pt x="4348" y="464"/>
                    <a:pt x="4135" y="209"/>
                    <a:pt x="3868" y="209"/>
                  </a:cubicBezTo>
                  <a:cubicBezTo>
                    <a:pt x="3814" y="209"/>
                    <a:pt x="3759" y="219"/>
                    <a:pt x="3703" y="241"/>
                  </a:cubicBezTo>
                  <a:lnTo>
                    <a:pt x="2869" y="608"/>
                  </a:lnTo>
                  <a:cubicBezTo>
                    <a:pt x="2809" y="638"/>
                    <a:pt x="2756" y="655"/>
                    <a:pt x="2703" y="655"/>
                  </a:cubicBezTo>
                  <a:cubicBezTo>
                    <a:pt x="2639" y="655"/>
                    <a:pt x="2576" y="630"/>
                    <a:pt x="2502" y="575"/>
                  </a:cubicBezTo>
                  <a:lnTo>
                    <a:pt x="1702" y="74"/>
                  </a:lnTo>
                  <a:cubicBezTo>
                    <a:pt x="1625" y="23"/>
                    <a:pt x="1544"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5"/>
            <p:cNvSpPr/>
            <p:nvPr/>
          </p:nvSpPr>
          <p:spPr>
            <a:xfrm>
              <a:off x="3132725" y="3824200"/>
              <a:ext cx="76000" cy="53000"/>
            </a:xfrm>
            <a:custGeom>
              <a:avLst/>
              <a:gdLst/>
              <a:ahLst/>
              <a:cxnLst/>
              <a:rect l="l" t="t" r="r" b="b"/>
              <a:pathLst>
                <a:path w="3040" h="2120" extrusionOk="0">
                  <a:moveTo>
                    <a:pt x="1495" y="1"/>
                  </a:moveTo>
                  <a:cubicBezTo>
                    <a:pt x="1322" y="1"/>
                    <a:pt x="1140" y="49"/>
                    <a:pt x="955" y="160"/>
                  </a:cubicBezTo>
                  <a:cubicBezTo>
                    <a:pt x="0" y="750"/>
                    <a:pt x="606" y="2120"/>
                    <a:pt x="1518" y="2120"/>
                  </a:cubicBezTo>
                  <a:cubicBezTo>
                    <a:pt x="1690" y="2120"/>
                    <a:pt x="1872" y="2072"/>
                    <a:pt x="2056" y="1961"/>
                  </a:cubicBezTo>
                  <a:cubicBezTo>
                    <a:pt x="3039" y="1371"/>
                    <a:pt x="2414"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5"/>
            <p:cNvSpPr/>
            <p:nvPr/>
          </p:nvSpPr>
          <p:spPr>
            <a:xfrm>
              <a:off x="1943525" y="4032500"/>
              <a:ext cx="45425" cy="31700"/>
            </a:xfrm>
            <a:custGeom>
              <a:avLst/>
              <a:gdLst/>
              <a:ahLst/>
              <a:cxnLst/>
              <a:rect l="l" t="t" r="r" b="b"/>
              <a:pathLst>
                <a:path w="1817" h="1268" extrusionOk="0">
                  <a:moveTo>
                    <a:pt x="926" y="1"/>
                  </a:moveTo>
                  <a:cubicBezTo>
                    <a:pt x="820" y="1"/>
                    <a:pt x="706" y="31"/>
                    <a:pt x="589" y="100"/>
                  </a:cubicBezTo>
                  <a:cubicBezTo>
                    <a:pt x="0" y="437"/>
                    <a:pt x="377" y="1267"/>
                    <a:pt x="928" y="1267"/>
                  </a:cubicBezTo>
                  <a:cubicBezTo>
                    <a:pt x="1033" y="1267"/>
                    <a:pt x="1144" y="1237"/>
                    <a:pt x="1256" y="1168"/>
                  </a:cubicBezTo>
                  <a:cubicBezTo>
                    <a:pt x="1817" y="832"/>
                    <a:pt x="148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5"/>
            <p:cNvSpPr/>
            <p:nvPr/>
          </p:nvSpPr>
          <p:spPr>
            <a:xfrm>
              <a:off x="2806675" y="3538675"/>
              <a:ext cx="75800" cy="52850"/>
            </a:xfrm>
            <a:custGeom>
              <a:avLst/>
              <a:gdLst/>
              <a:ahLst/>
              <a:cxnLst/>
              <a:rect l="l" t="t" r="r" b="b"/>
              <a:pathLst>
                <a:path w="3032" h="2114" extrusionOk="0">
                  <a:moveTo>
                    <a:pt x="1483" y="0"/>
                  </a:moveTo>
                  <a:cubicBezTo>
                    <a:pt x="1303" y="0"/>
                    <a:pt x="1113" y="52"/>
                    <a:pt x="921" y="173"/>
                  </a:cubicBezTo>
                  <a:cubicBezTo>
                    <a:pt x="1" y="758"/>
                    <a:pt x="596" y="2113"/>
                    <a:pt x="1498" y="2113"/>
                  </a:cubicBezTo>
                  <a:cubicBezTo>
                    <a:pt x="1675" y="2113"/>
                    <a:pt x="1864" y="2061"/>
                    <a:pt x="2055" y="1941"/>
                  </a:cubicBezTo>
                  <a:cubicBezTo>
                    <a:pt x="3031" y="1355"/>
                    <a:pt x="2399" y="0"/>
                    <a:pt x="1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5"/>
            <p:cNvSpPr/>
            <p:nvPr/>
          </p:nvSpPr>
          <p:spPr>
            <a:xfrm>
              <a:off x="2069150" y="3795950"/>
              <a:ext cx="143450" cy="136300"/>
            </a:xfrm>
            <a:custGeom>
              <a:avLst/>
              <a:gdLst/>
              <a:ahLst/>
              <a:cxnLst/>
              <a:rect l="l" t="t" r="r" b="b"/>
              <a:pathLst>
                <a:path w="5738" h="5452" extrusionOk="0">
                  <a:moveTo>
                    <a:pt x="4032" y="1"/>
                  </a:moveTo>
                  <a:cubicBezTo>
                    <a:pt x="3953" y="1"/>
                    <a:pt x="3873" y="27"/>
                    <a:pt x="3803" y="89"/>
                  </a:cubicBezTo>
                  <a:lnTo>
                    <a:pt x="2802" y="756"/>
                  </a:lnTo>
                  <a:cubicBezTo>
                    <a:pt x="2724" y="795"/>
                    <a:pt x="2646" y="811"/>
                    <a:pt x="2568" y="811"/>
                  </a:cubicBezTo>
                  <a:cubicBezTo>
                    <a:pt x="2513" y="811"/>
                    <a:pt x="2457" y="803"/>
                    <a:pt x="2402" y="789"/>
                  </a:cubicBezTo>
                  <a:lnTo>
                    <a:pt x="1301" y="322"/>
                  </a:lnTo>
                  <a:cubicBezTo>
                    <a:pt x="1251" y="300"/>
                    <a:pt x="1200" y="290"/>
                    <a:pt x="1150" y="290"/>
                  </a:cubicBezTo>
                  <a:cubicBezTo>
                    <a:pt x="901" y="290"/>
                    <a:pt x="679" y="545"/>
                    <a:pt x="734" y="823"/>
                  </a:cubicBezTo>
                  <a:lnTo>
                    <a:pt x="1068" y="1990"/>
                  </a:lnTo>
                  <a:cubicBezTo>
                    <a:pt x="1101" y="2124"/>
                    <a:pt x="1068" y="2291"/>
                    <a:pt x="1001" y="2357"/>
                  </a:cubicBezTo>
                  <a:lnTo>
                    <a:pt x="234" y="3291"/>
                  </a:lnTo>
                  <a:cubicBezTo>
                    <a:pt x="0" y="3525"/>
                    <a:pt x="201" y="3958"/>
                    <a:pt x="534" y="3958"/>
                  </a:cubicBezTo>
                  <a:lnTo>
                    <a:pt x="1735" y="3992"/>
                  </a:lnTo>
                  <a:cubicBezTo>
                    <a:pt x="1868" y="4058"/>
                    <a:pt x="2002" y="4092"/>
                    <a:pt x="2069" y="4225"/>
                  </a:cubicBezTo>
                  <a:lnTo>
                    <a:pt x="2702" y="5259"/>
                  </a:lnTo>
                  <a:cubicBezTo>
                    <a:pt x="2789" y="5390"/>
                    <a:pt x="2921" y="5451"/>
                    <a:pt x="3052" y="5451"/>
                  </a:cubicBezTo>
                  <a:cubicBezTo>
                    <a:pt x="3223" y="5451"/>
                    <a:pt x="3394" y="5348"/>
                    <a:pt x="3470" y="5159"/>
                  </a:cubicBezTo>
                  <a:lnTo>
                    <a:pt x="3870" y="4058"/>
                  </a:lnTo>
                  <a:cubicBezTo>
                    <a:pt x="3903" y="3925"/>
                    <a:pt x="4037" y="3825"/>
                    <a:pt x="4170" y="3792"/>
                  </a:cubicBezTo>
                  <a:lnTo>
                    <a:pt x="5338" y="3491"/>
                  </a:lnTo>
                  <a:cubicBezTo>
                    <a:pt x="5671" y="3425"/>
                    <a:pt x="5738" y="2991"/>
                    <a:pt x="5504" y="2758"/>
                  </a:cubicBezTo>
                  <a:lnTo>
                    <a:pt x="4537" y="1990"/>
                  </a:lnTo>
                  <a:cubicBezTo>
                    <a:pt x="4404" y="1924"/>
                    <a:pt x="4370" y="1790"/>
                    <a:pt x="4370" y="1657"/>
                  </a:cubicBezTo>
                  <a:lnTo>
                    <a:pt x="4470" y="456"/>
                  </a:lnTo>
                  <a:cubicBezTo>
                    <a:pt x="4470" y="210"/>
                    <a:pt x="4253" y="1"/>
                    <a:pt x="4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Un hombre con lentes y camisa blanca&#10;&#10;Descripción generada automáticamente">
            <a:extLst>
              <a:ext uri="{FF2B5EF4-FFF2-40B4-BE49-F238E27FC236}">
                <a16:creationId xmlns:a16="http://schemas.microsoft.com/office/drawing/2014/main" id="{9BD98214-A072-9F0B-438E-F800E3D49DF0}"/>
              </a:ext>
            </a:extLst>
          </p:cNvPr>
          <p:cNvPicPr>
            <a:picLocks noChangeAspect="1"/>
          </p:cNvPicPr>
          <p:nvPr/>
        </p:nvPicPr>
        <p:blipFill>
          <a:blip r:embed="rId4"/>
          <a:stretch>
            <a:fillRect/>
          </a:stretch>
        </p:blipFill>
        <p:spPr>
          <a:xfrm>
            <a:off x="1313684" y="1827966"/>
            <a:ext cx="2575366" cy="2575366"/>
          </a:xfrm>
          <a:prstGeom prst="rect">
            <a:avLst/>
          </a:prstGeom>
          <a:ln>
            <a:noFill/>
          </a:ln>
          <a:effectLst>
            <a:outerShdw blurRad="292100" dist="139700" dir="2700000" algn="tl" rotWithShape="0">
              <a:srgbClr val="333333">
                <a:alpha val="65000"/>
              </a:srgbClr>
            </a:outerShdw>
          </a:effectLst>
        </p:spPr>
      </p:pic>
      <p:pic>
        <p:nvPicPr>
          <p:cNvPr id="5" name="Imagen 4" descr="Hombre sentado en una banca de madera&#10;&#10;Descripción generada automáticamente con confianza media">
            <a:extLst>
              <a:ext uri="{FF2B5EF4-FFF2-40B4-BE49-F238E27FC236}">
                <a16:creationId xmlns:a16="http://schemas.microsoft.com/office/drawing/2014/main" id="{B3B0EB0E-2CE1-0313-1183-3602E3B72D91}"/>
              </a:ext>
            </a:extLst>
          </p:cNvPr>
          <p:cNvPicPr>
            <a:picLocks noChangeAspect="1"/>
          </p:cNvPicPr>
          <p:nvPr/>
        </p:nvPicPr>
        <p:blipFill>
          <a:blip r:embed="rId5"/>
          <a:stretch>
            <a:fillRect/>
          </a:stretch>
        </p:blipFill>
        <p:spPr>
          <a:xfrm>
            <a:off x="4712900" y="2210076"/>
            <a:ext cx="2575366" cy="2575366"/>
          </a:xfrm>
          <a:prstGeom prst="rect">
            <a:avLst/>
          </a:prstGeom>
          <a:ln>
            <a:noFill/>
          </a:ln>
          <a:effectLst>
            <a:outerShdw blurRad="292100" dist="139700" dir="2700000" algn="tl" rotWithShape="0">
              <a:srgbClr val="333333">
                <a:alpha val="65000"/>
              </a:srgbClr>
            </a:outerShdw>
          </a:effectLst>
        </p:spPr>
      </p:pic>
      <p:sp>
        <p:nvSpPr>
          <p:cNvPr id="6" name="Google Shape;1748;p53">
            <a:extLst>
              <a:ext uri="{FF2B5EF4-FFF2-40B4-BE49-F238E27FC236}">
                <a16:creationId xmlns:a16="http://schemas.microsoft.com/office/drawing/2014/main" id="{449A3109-F38C-926A-1475-4C4A5A3EC1E5}"/>
              </a:ext>
            </a:extLst>
          </p:cNvPr>
          <p:cNvSpPr txBox="1">
            <a:spLocks/>
          </p:cNvSpPr>
          <p:nvPr/>
        </p:nvSpPr>
        <p:spPr>
          <a:xfrm>
            <a:off x="1855734" y="4521206"/>
            <a:ext cx="1303780" cy="351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500"/>
              <a:buFont typeface="Changa"/>
              <a:buNone/>
              <a:defRPr sz="28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9pPr>
          </a:lstStyle>
          <a:p>
            <a:pPr marL="0" indent="0"/>
            <a:r>
              <a:rPr lang="es-MX" sz="1600" dirty="0"/>
              <a:t>Oscar Pérez</a:t>
            </a:r>
          </a:p>
        </p:txBody>
      </p:sp>
      <p:sp>
        <p:nvSpPr>
          <p:cNvPr id="7" name="Google Shape;1748;p53">
            <a:extLst>
              <a:ext uri="{FF2B5EF4-FFF2-40B4-BE49-F238E27FC236}">
                <a16:creationId xmlns:a16="http://schemas.microsoft.com/office/drawing/2014/main" id="{17CE89C5-0EF6-3AE2-0684-CEEB98574212}"/>
              </a:ext>
            </a:extLst>
          </p:cNvPr>
          <p:cNvSpPr txBox="1">
            <a:spLocks/>
          </p:cNvSpPr>
          <p:nvPr/>
        </p:nvSpPr>
        <p:spPr>
          <a:xfrm>
            <a:off x="5155898" y="1656702"/>
            <a:ext cx="1679404" cy="351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500"/>
              <a:buFont typeface="Changa"/>
              <a:buNone/>
              <a:defRPr sz="2800" b="0" i="0" u="none" strike="noStrike" cap="none">
                <a:solidFill>
                  <a:schemeClr val="lt1"/>
                </a:solidFill>
                <a:latin typeface="Changa"/>
                <a:ea typeface="Changa"/>
                <a:cs typeface="Changa"/>
                <a:sym typeface="Changa"/>
              </a:defRPr>
            </a:lvl1pPr>
            <a:lvl2pPr marL="914400" marR="0" lvl="1"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2pPr>
            <a:lvl3pPr marL="1371600" marR="0" lvl="2"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3pPr>
            <a:lvl4pPr marL="1828800" marR="0" lvl="3"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4pPr>
            <a:lvl5pPr marL="2286000" marR="0" lvl="4"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5pPr>
            <a:lvl6pPr marL="2743200" marR="0" lvl="5"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6pPr>
            <a:lvl7pPr marL="3200400" marR="0" lvl="6"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7pPr>
            <a:lvl8pPr marL="3657600" marR="0" lvl="7"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8pPr>
            <a:lvl9pPr marL="4114800" marR="0" lvl="8" indent="-317500" algn="ctr" rtl="0">
              <a:lnSpc>
                <a:spcPct val="100000"/>
              </a:lnSpc>
              <a:spcBef>
                <a:spcPts val="0"/>
              </a:spcBef>
              <a:spcAft>
                <a:spcPts val="0"/>
              </a:spcAft>
              <a:buClr>
                <a:schemeClr val="lt1"/>
              </a:buClr>
              <a:buSzPts val="2500"/>
              <a:buFont typeface="Changa"/>
              <a:buNone/>
              <a:defRPr sz="2500" b="0" i="0" u="none" strike="noStrike" cap="none">
                <a:solidFill>
                  <a:schemeClr val="lt1"/>
                </a:solidFill>
                <a:latin typeface="Changa"/>
                <a:ea typeface="Changa"/>
                <a:cs typeface="Changa"/>
                <a:sym typeface="Changa"/>
              </a:defRPr>
            </a:lvl9pPr>
          </a:lstStyle>
          <a:p>
            <a:pPr marL="0" indent="0"/>
            <a:r>
              <a:rPr lang="es-MX" sz="1600" dirty="0"/>
              <a:t>Carlos Rodríguez</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idnight Background Portfolio by Slidesgo">
  <a:themeElements>
    <a:clrScheme name="Simple Light">
      <a:dk1>
        <a:srgbClr val="06162A"/>
      </a:dk1>
      <a:lt1>
        <a:srgbClr val="E6F1FC"/>
      </a:lt1>
      <a:dk2>
        <a:srgbClr val="FFFFFF"/>
      </a:dk2>
      <a:lt2>
        <a:srgbClr val="8DA9C4"/>
      </a:lt2>
      <a:accent1>
        <a:srgbClr val="134074"/>
      </a:accent1>
      <a:accent2>
        <a:srgbClr val="13315C"/>
      </a:accent2>
      <a:accent3>
        <a:srgbClr val="6FA8DC"/>
      </a:accent3>
      <a:accent4>
        <a:srgbClr val="9FC5E8"/>
      </a:accent4>
      <a:accent5>
        <a:srgbClr val="ABE4F5"/>
      </a:accent5>
      <a:accent6>
        <a:srgbClr val="FFFFFF"/>
      </a:accent6>
      <a:hlink>
        <a:srgbClr val="E6F1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206</Words>
  <Application>Microsoft Office PowerPoint</Application>
  <PresentationFormat>Presentación en pantalla (16:9)</PresentationFormat>
  <Paragraphs>24</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Goldman</vt:lpstr>
      <vt:lpstr>Changa</vt:lpstr>
      <vt:lpstr>Midnight Background Portfolio by Slidesgo</vt:lpstr>
      <vt:lpstr>Proyecto Final Estadística</vt:lpstr>
      <vt:lpstr>PLANTEAMIENTO</vt:lpstr>
      <vt:lpstr>Dificultades</vt:lpstr>
      <vt:lpstr>Puntos positivos</vt:lpstr>
      <vt:lpstr>DESCUBRIMIENTOS</vt:lpstr>
      <vt:lpstr>DESCUBRIMIENTOS</vt:lpstr>
      <vt:lpstr>Presentación de PowerPoint</vt:lpstr>
      <vt:lpstr>Agradecimientos especiales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Estadística</dc:title>
  <cp:lastModifiedBy>JOSE CAMARENA</cp:lastModifiedBy>
  <cp:revision>2</cp:revision>
  <dcterms:modified xsi:type="dcterms:W3CDTF">2023-07-26T07:26:09Z</dcterms:modified>
</cp:coreProperties>
</file>