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-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C072-FB01-473D-97B1-E48411D04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8702D-FEC5-5583-6F6D-00D999EEC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0F03E-8B69-B807-E428-640381C9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B7573-3642-C975-CAA6-ED2767EA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067D7-D8FA-D5A6-F884-02C572A2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DD18-CD43-0A25-97AC-B4908344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720A8-BB8B-D520-A496-21FBAA070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0948E-758B-B028-095D-0F057877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5D3D-877C-5F07-7F27-F0FD546F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D519-46CA-81DA-F47E-A9A54C27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5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2A033-57A6-56FB-D92B-2AE6AF1FF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BFA50-D5A5-F9DD-F990-151F95085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F18D-74A4-86FD-9FD9-1D7110A2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F7D2-8797-2692-3909-331B0DDC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E5E88-C9D8-CC66-1C85-36F19E8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9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B5BB-35F8-5980-E2E0-89CFD852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882C-5CF4-49D7-F459-3B3FEBA6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25A01-C0E5-6B8C-E1D5-72632614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0FC8-126A-2A7E-D6E8-41EEC4A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5283-8A4F-633E-46FC-8869D5AF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0E1F-8A72-8C77-5215-F1983510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97E60-F15A-1029-7B36-1222CC469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D664A-0B22-FE15-0357-DBF8C8EE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D761-944A-A7C5-23B6-D592C6B9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C60D-9E15-FF1B-81BB-551BFF48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B2D1-99BE-D1B0-B493-71F97205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D9BD-EFC7-D4FF-AA8B-84D01E63B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79BAE-D69F-F3BB-9C5B-7BEF76695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F25D9-F2F8-0040-8958-2CD440E1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1FB8-F433-9127-5B33-6370BCC7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6ADA9-D610-D5AD-0229-6B695622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613E-0840-4DBF-F2A5-48E9BCA9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B2E3F-D0D7-30A0-16C8-81B7B6FF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A772C-8148-95EE-0ADA-C686A6771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E4C6-ED4C-8C80-0DC8-BC2593713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55666-AD00-4EDA-9B92-0F8BCA318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5326C-6399-CDA4-7545-2C756A0D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2A286-ACE0-96EF-8D49-50AD6D48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8730E-187F-EF0F-4D3C-28C63992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6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3D3A-804C-2FA2-C53A-E38BAD4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E62C0-D399-7C15-39A0-A91C5653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5FD4B-5DE4-47CE-11D9-825C0C81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84C9-B4B2-5D93-5704-8CAA5B6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1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08B7D-9FD9-2321-769F-2714BE20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54D20-9B41-2D6E-96A7-1D5AF083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3DE65-1120-A2DF-E322-A6AC83CA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99A9-1F2C-64B7-BF13-2DF166F5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BDAE-DA15-C913-F5AF-AC2272835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6179D-1F6E-BE08-C125-1436DF8CD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43C02-E522-0E8F-B638-4907E4C4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57428-D324-AFAE-C495-428D615C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C8AB-0DCA-1A9E-97AA-8DEEF595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9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8392-ED04-91BF-7733-66D652FC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48719-28E9-414C-055B-E294F16BE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7148A-F4CA-6756-803A-B9A38F8EC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4B28-D7B0-C01F-A260-B36E460E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D3F62-D523-88F5-B21A-517D0682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2FE2-790F-997D-656B-3B9EED33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EC898-8ED1-073D-148D-AD84F1FB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7F1D-81B8-C3D4-DE85-08F6427B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5238E-71F3-846B-0C5D-91ADC3734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6981-5CB4-0757-A0EB-3D1F0ABF2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6CC9-AA33-B49D-F432-CA09C134A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0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satellite view of a green and brown land&#10;&#10;Description automatically generated">
            <a:extLst>
              <a:ext uri="{FF2B5EF4-FFF2-40B4-BE49-F238E27FC236}">
                <a16:creationId xmlns:a16="http://schemas.microsoft.com/office/drawing/2014/main" id="{4ED106B0-8B3F-88E0-5889-FB783C1D3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49000" pencilSize="0"/>
                    </a14:imgEffect>
                  </a14:imgLayer>
                </a14:imgProps>
              </a:ext>
            </a:extLst>
          </a:blip>
          <a:srcRect t="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D9C76AB-5132-6DE1-6D35-0E9B341B53A1}"/>
              </a:ext>
            </a:extLst>
          </p:cNvPr>
          <p:cNvSpPr/>
          <p:nvPr/>
        </p:nvSpPr>
        <p:spPr>
          <a:xfrm>
            <a:off x="6965343" y="1250343"/>
            <a:ext cx="4357316" cy="4357316"/>
          </a:xfrm>
          <a:prstGeom prst="ellipse">
            <a:avLst/>
          </a:prstGeom>
          <a:gradFill>
            <a:gsLst>
              <a:gs pos="0">
                <a:schemeClr val="accent6">
                  <a:lumMod val="40000"/>
                  <a:lumOff val="60000"/>
                  <a:alpha val="37000"/>
                </a:schemeClr>
              </a:gs>
              <a:gs pos="74000">
                <a:srgbClr val="4CDFA3"/>
              </a:gs>
              <a:gs pos="83000">
                <a:srgbClr val="4CDFA3"/>
              </a:gs>
              <a:gs pos="100000">
                <a:srgbClr val="4CDF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12247-FC5A-C684-6C4C-DCA63B739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4302" y="2198466"/>
            <a:ext cx="3757507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 dirty="0">
                <a:latin typeface="Bahnschrift SemiBold Condensed" panose="020B0502040204020203" pitchFamily="34" charset="0"/>
              </a:rPr>
              <a:t>Ch.1: Disturbance analysis for Central-South Chile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AF04-5DE9-2972-A471-433F01DD4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249360"/>
            <a:ext cx="3048000" cy="877585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300" dirty="0">
                <a:latin typeface="Bahnschrift Condensed" panose="020B0502040204020203" pitchFamily="34" charset="0"/>
              </a:rPr>
              <a:t>José A. Lastra (GRS)</a:t>
            </a:r>
          </a:p>
          <a:p>
            <a:pPr algn="ctr">
              <a:lnSpc>
                <a:spcPct val="110000"/>
              </a:lnSpc>
            </a:pPr>
            <a:r>
              <a:rPr lang="en-US" sz="1300" dirty="0">
                <a:latin typeface="Bahnschrift Condensed" panose="020B0502040204020203" pitchFamily="34" charset="0"/>
              </a:rPr>
              <a:t>Funded by: ANID BECAS/DOCTORADO EN EL EXTRANJERO 2023/72230136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3A56A8-8759-50DC-7222-23949B02B66A}"/>
              </a:ext>
            </a:extLst>
          </p:cNvPr>
          <p:cNvSpPr txBox="1">
            <a:spLocks/>
          </p:cNvSpPr>
          <p:nvPr/>
        </p:nvSpPr>
        <p:spPr>
          <a:xfrm>
            <a:off x="7401249" y="4983766"/>
            <a:ext cx="3483615" cy="48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4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June 2024</a:t>
            </a:r>
            <a:endParaRPr lang="en-US" sz="1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2F7E64-A041-4D9A-4CF0-4104227DE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9032" y="5941025"/>
            <a:ext cx="2717495" cy="802080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F5E6FDB2-8BDA-AF75-3485-DA67727BB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" t="3368" r="3052" b="3790"/>
          <a:stretch/>
        </p:blipFill>
        <p:spPr bwMode="auto">
          <a:xfrm>
            <a:off x="11224537" y="5884948"/>
            <a:ext cx="892599" cy="888569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8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BE7F0-CF09-628A-C415-45BA1E3E5DAF}"/>
              </a:ext>
            </a:extLst>
          </p:cNvPr>
          <p:cNvGrpSpPr/>
          <p:nvPr/>
        </p:nvGrpSpPr>
        <p:grpSpPr>
          <a:xfrm>
            <a:off x="575541" y="458602"/>
            <a:ext cx="11006861" cy="6399398"/>
            <a:chOff x="575541" y="458602"/>
            <a:chExt cx="11006861" cy="639939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174835-1091-CF36-D9CD-5A7A3735F0D1}"/>
                </a:ext>
              </a:extLst>
            </p:cNvPr>
            <p:cNvSpPr/>
            <p:nvPr/>
          </p:nvSpPr>
          <p:spPr>
            <a:xfrm>
              <a:off x="575541" y="4855877"/>
              <a:ext cx="1761260" cy="1868056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F7A2F7-DDCC-CE08-A3BB-8C4EB4F75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8222" y="4772750"/>
              <a:ext cx="8964179" cy="2085250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481F557-975F-94DC-BDF1-BAB47F54C8BF}"/>
                </a:ext>
              </a:extLst>
            </p:cNvPr>
            <p:cNvSpPr/>
            <p:nvPr/>
          </p:nvSpPr>
          <p:spPr>
            <a:xfrm>
              <a:off x="575541" y="2726896"/>
              <a:ext cx="1761260" cy="1868056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085DA6-50A3-C606-DA08-B6AC4FAB2F17}"/>
                </a:ext>
              </a:extLst>
            </p:cNvPr>
            <p:cNvSpPr/>
            <p:nvPr/>
          </p:nvSpPr>
          <p:spPr>
            <a:xfrm>
              <a:off x="575541" y="560971"/>
              <a:ext cx="1761260" cy="1868056"/>
            </a:xfrm>
            <a:prstGeom prst="ellipse">
              <a:avLst/>
            </a:prstGeom>
            <a:blipFill>
              <a:blip r:embed="rId5"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5AF041B-16E2-B7D2-D506-C77FE8EC3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18222" y="2577214"/>
              <a:ext cx="8964180" cy="201773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724233-8155-BF3C-DECB-63C67316D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49236" y="458602"/>
              <a:ext cx="9033165" cy="2053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164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29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Condensed</vt:lpstr>
      <vt:lpstr>Bahnschrift SemiBold Condensed</vt:lpstr>
      <vt:lpstr>Calibri</vt:lpstr>
      <vt:lpstr>Calibri Light</vt:lpstr>
      <vt:lpstr>Office Theme</vt:lpstr>
      <vt:lpstr>Ch.1: Disturbance analysis for Central-South Chile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Raster LSP experiments</dc:title>
  <dc:creator>Lastra Munoz, Jose</dc:creator>
  <cp:lastModifiedBy>Lastra Munoz, Jose</cp:lastModifiedBy>
  <cp:revision>12</cp:revision>
  <dcterms:created xsi:type="dcterms:W3CDTF">2024-06-17T11:32:06Z</dcterms:created>
  <dcterms:modified xsi:type="dcterms:W3CDTF">2024-09-30T10:39:55Z</dcterms:modified>
</cp:coreProperties>
</file>