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6175" autoAdjust="0"/>
  </p:normalViewPr>
  <p:slideViewPr>
    <p:cSldViewPr snapToGrid="0">
      <p:cViewPr varScale="1">
        <p:scale>
          <a:sx n="82" d="100"/>
          <a:sy n="82" d="100"/>
        </p:scale>
        <p:origin x="168" y="9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7B84F-C02F-4698-94D1-CE459D9E6948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9E16D4F-DFB6-4B93-8E54-EE965454A374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Forest distribution identification</a:t>
          </a:r>
        </a:p>
      </dgm:t>
    </dgm:pt>
    <dgm:pt modelId="{A1459550-4691-40FA-94D8-6073F5012234}" type="par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61A4FEF-0796-4F85-AEB0-43AC2AB29DD3}" type="sib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1A7BBE7-84AC-422A-9537-72EAE861AEEB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Native vegetation resources cadaster (National Forestry Corporation, CONAF)</a:t>
          </a:r>
        </a:p>
        <a:p>
          <a:r>
            <a:rPr lang="en-US" sz="1400" dirty="0">
              <a:latin typeface="Bahnschrift Condensed" panose="020B0502040204020203" pitchFamily="34" charset="0"/>
            </a:rPr>
            <a:t>Land Cover Chilean Map (Zhao et al., 2016) </a:t>
          </a:r>
        </a:p>
      </dgm:t>
    </dgm:pt>
    <dgm:pt modelId="{65ED73B2-4920-49BB-8848-527016A17E58}" type="par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8CDB15-06CE-4944-ADA9-02D3FF8F9102}" type="sib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BC09EBE8-FA92-41B2-8CA0-28D929E4556D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Area filtering criteria</a:t>
          </a:r>
        </a:p>
      </dgm:t>
    </dgm:pt>
    <dgm:pt modelId="{38B38864-59A6-4987-9D4F-CB61C44FC8EA}" type="par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1DE3602-C588-4824-A31D-01EC453235DA}" type="sib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B842720-5BC2-4191-9B55-96FC50970C51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Forest type</a:t>
          </a:r>
        </a:p>
      </dgm:t>
    </dgm:pt>
    <dgm:pt modelId="{92E3AB77-A4BA-4A26-95D3-B0BA36719974}" type="par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22CCE8-A111-42CD-A398-80B367770097}" type="sib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CEFE328-F7D5-4D61-AC08-178634CDC37C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Standardization and normalization of data</a:t>
          </a:r>
        </a:p>
      </dgm:t>
    </dgm:pt>
    <dgm:pt modelId="{D6A2278D-5DBC-46A7-AD97-B9D4895E7FF3}" type="par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82D162B-824C-4BDB-AFB9-61E7BA7B39DE}" type="sib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19CB0EF-B1C5-4DA9-8D08-15F240D32855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Merge regions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FD533074-4AAD-4454-A860-A424627A9D24}" type="par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5DCAF122-439B-4926-83E1-536B35E8E52A}" type="sib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6C2F3640-533E-4124-9645-B002B64453C3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Cover</a:t>
          </a:r>
        </a:p>
      </dgm:t>
    </dgm:pt>
    <dgm:pt modelId="{9558092B-10EC-4DE9-8081-6F86B460E40B}" type="par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E565A1AF-9AFB-415E-B055-EA0AFB4C641A}" type="sib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DBDB76C4-48AF-47B9-B67E-EAA8A7080607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Dominant species</a:t>
          </a:r>
        </a:p>
      </dgm:t>
    </dgm:pt>
    <dgm:pt modelId="{A42EC9F1-091F-405B-9373-2679D57C5DB9}" type="par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A9AA200-5F5D-4393-B817-7CEAE01F6849}" type="sib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0EEC1720-D859-4C50-8C59-F7E82CA883C5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Database homologation</a:t>
          </a:r>
        </a:p>
      </dgm:t>
    </dgm:pt>
    <dgm:pt modelId="{6B7AA54A-5F17-4D8A-BCBE-6FCF2A6DBBEB}" type="par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622ED38-9D48-40DB-94E3-B4BE2D4FFD69}" type="sib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8A334F4-33FC-44F0-A1D0-79EC944F0B18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Summary Statistics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8A46D847-7C91-4D8A-9C73-CAE0A1B84595}" type="par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36277F7E-BA3C-482F-8CF2-3F4A612C78BA}" type="sib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437BD411-236D-4A62-99AC-AA7663C092D1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Minimum area</a:t>
          </a:r>
        </a:p>
      </dgm:t>
    </dgm:pt>
    <dgm:pt modelId="{F2CD17C7-4A50-47CA-9D1E-B70CDF1260FD}" type="parTrans" cxnId="{A07944BE-1CE2-4628-95C6-4714D973A9A1}">
      <dgm:prSet/>
      <dgm:spPr/>
      <dgm:t>
        <a:bodyPr/>
        <a:lstStyle/>
        <a:p>
          <a:endParaRPr lang="en-US"/>
        </a:p>
      </dgm:t>
    </dgm:pt>
    <dgm:pt modelId="{668F71E2-CB3D-4782-8656-E35741811C28}" type="sibTrans" cxnId="{A07944BE-1CE2-4628-95C6-4714D973A9A1}">
      <dgm:prSet/>
      <dgm:spPr/>
      <dgm:t>
        <a:bodyPr/>
        <a:lstStyle/>
        <a:p>
          <a:endParaRPr lang="en-US"/>
        </a:p>
      </dgm:t>
    </dgm:pt>
    <dgm:pt modelId="{BB9DF2E6-F6C8-4DF7-AD7A-82B33758D3CA}" type="pres">
      <dgm:prSet presAssocID="{1087B84F-C02F-4698-94D1-CE459D9E6948}" presName="Name0" presStyleCnt="0">
        <dgm:presLayoutVars>
          <dgm:dir/>
          <dgm:animLvl val="lvl"/>
          <dgm:resizeHandles val="exact"/>
        </dgm:presLayoutVars>
      </dgm:prSet>
      <dgm:spPr/>
    </dgm:pt>
    <dgm:pt modelId="{3C92EC2D-0AE5-4D07-B83C-93E05F3235D3}" type="pres">
      <dgm:prSet presAssocID="{7CEFE328-F7D5-4D61-AC08-178634CDC37C}" presName="boxAndChildren" presStyleCnt="0"/>
      <dgm:spPr/>
    </dgm:pt>
    <dgm:pt modelId="{FFD716B5-B651-4FFF-B9BD-0748018E9AF7}" type="pres">
      <dgm:prSet presAssocID="{7CEFE328-F7D5-4D61-AC08-178634CDC37C}" presName="parentTextBox" presStyleLbl="node1" presStyleIdx="0" presStyleCnt="3"/>
      <dgm:spPr/>
    </dgm:pt>
    <dgm:pt modelId="{7B5E8E08-5933-4496-9B92-5CC854BC1AF4}" type="pres">
      <dgm:prSet presAssocID="{7CEFE328-F7D5-4D61-AC08-178634CDC37C}" presName="entireBox" presStyleLbl="node1" presStyleIdx="0" presStyleCnt="3"/>
      <dgm:spPr/>
    </dgm:pt>
    <dgm:pt modelId="{0C686E39-8006-4DD6-BDF6-98ACD81DB259}" type="pres">
      <dgm:prSet presAssocID="{7CEFE328-F7D5-4D61-AC08-178634CDC37C}" presName="descendantBox" presStyleCnt="0"/>
      <dgm:spPr/>
    </dgm:pt>
    <dgm:pt modelId="{DC843301-E222-4FE4-8490-FFADD8DAB0AB}" type="pres">
      <dgm:prSet presAssocID="{819CB0EF-B1C5-4DA9-8D08-15F240D32855}" presName="childTextBox" presStyleLbl="fgAccFollowNode1" presStyleIdx="0" presStyleCnt="8">
        <dgm:presLayoutVars>
          <dgm:bulletEnabled val="1"/>
        </dgm:presLayoutVars>
      </dgm:prSet>
      <dgm:spPr/>
    </dgm:pt>
    <dgm:pt modelId="{FF631791-490A-4E61-98E8-57571B0DA0B3}" type="pres">
      <dgm:prSet presAssocID="{0EEC1720-D859-4C50-8C59-F7E82CA883C5}" presName="childTextBox" presStyleLbl="fgAccFollowNode1" presStyleIdx="1" presStyleCnt="8">
        <dgm:presLayoutVars>
          <dgm:bulletEnabled val="1"/>
        </dgm:presLayoutVars>
      </dgm:prSet>
      <dgm:spPr/>
    </dgm:pt>
    <dgm:pt modelId="{10DC22EA-4342-419B-87C8-5AEC9FCA1FCD}" type="pres">
      <dgm:prSet presAssocID="{C8A334F4-33FC-44F0-A1D0-79EC944F0B18}" presName="childTextBox" presStyleLbl="fgAccFollowNode1" presStyleIdx="2" presStyleCnt="8">
        <dgm:presLayoutVars>
          <dgm:bulletEnabled val="1"/>
        </dgm:presLayoutVars>
      </dgm:prSet>
      <dgm:spPr/>
    </dgm:pt>
    <dgm:pt modelId="{FDE07A64-165D-49BE-866E-C19C32B903CE}" type="pres">
      <dgm:prSet presAssocID="{21DE3602-C588-4824-A31D-01EC453235DA}" presName="sp" presStyleCnt="0"/>
      <dgm:spPr/>
    </dgm:pt>
    <dgm:pt modelId="{A74F9CE3-7BB2-42CD-9E62-86BCC44821B2}" type="pres">
      <dgm:prSet presAssocID="{BC09EBE8-FA92-41B2-8CA0-28D929E4556D}" presName="arrowAndChildren" presStyleCnt="0"/>
      <dgm:spPr/>
    </dgm:pt>
    <dgm:pt modelId="{EC27255D-863C-4D51-910F-90C8F2122C1C}" type="pres">
      <dgm:prSet presAssocID="{BC09EBE8-FA92-41B2-8CA0-28D929E4556D}" presName="parentTextArrow" presStyleLbl="node1" presStyleIdx="0" presStyleCnt="3"/>
      <dgm:spPr/>
    </dgm:pt>
    <dgm:pt modelId="{ECCBCBC0-602C-4EEE-9038-EE1C5238DBB7}" type="pres">
      <dgm:prSet presAssocID="{BC09EBE8-FA92-41B2-8CA0-28D929E4556D}" presName="arrow" presStyleLbl="node1" presStyleIdx="1" presStyleCnt="3"/>
      <dgm:spPr/>
    </dgm:pt>
    <dgm:pt modelId="{E353BD47-C480-42D5-84C9-A38BFB4D4135}" type="pres">
      <dgm:prSet presAssocID="{BC09EBE8-FA92-41B2-8CA0-28D929E4556D}" presName="descendantArrow" presStyleCnt="0"/>
      <dgm:spPr/>
    </dgm:pt>
    <dgm:pt modelId="{96243511-25C5-4D01-99E3-DDB8DD1B6D7C}" type="pres">
      <dgm:prSet presAssocID="{9B842720-5BC2-4191-9B55-96FC50970C51}" presName="childTextArrow" presStyleLbl="fgAccFollowNode1" presStyleIdx="3" presStyleCnt="8">
        <dgm:presLayoutVars>
          <dgm:bulletEnabled val="1"/>
        </dgm:presLayoutVars>
      </dgm:prSet>
      <dgm:spPr/>
    </dgm:pt>
    <dgm:pt modelId="{24DB7BC3-3B68-4596-88B8-5403081837AB}" type="pres">
      <dgm:prSet presAssocID="{6C2F3640-533E-4124-9645-B002B64453C3}" presName="childTextArrow" presStyleLbl="fgAccFollowNode1" presStyleIdx="4" presStyleCnt="8">
        <dgm:presLayoutVars>
          <dgm:bulletEnabled val="1"/>
        </dgm:presLayoutVars>
      </dgm:prSet>
      <dgm:spPr/>
    </dgm:pt>
    <dgm:pt modelId="{BD4BAE9C-3DEB-43A3-8715-DBD35AA2C0F7}" type="pres">
      <dgm:prSet presAssocID="{DBDB76C4-48AF-47B9-B67E-EAA8A7080607}" presName="childTextArrow" presStyleLbl="fgAccFollowNode1" presStyleIdx="5" presStyleCnt="8" custLinFactNeighborX="891">
        <dgm:presLayoutVars>
          <dgm:bulletEnabled val="1"/>
        </dgm:presLayoutVars>
      </dgm:prSet>
      <dgm:spPr/>
    </dgm:pt>
    <dgm:pt modelId="{B906CCC5-2E17-4E8C-AC19-8CD49713422F}" type="pres">
      <dgm:prSet presAssocID="{437BD411-236D-4A62-99AC-AA7663C092D1}" presName="childTextArrow" presStyleLbl="fgAccFollowNode1" presStyleIdx="6" presStyleCnt="8">
        <dgm:presLayoutVars>
          <dgm:bulletEnabled val="1"/>
        </dgm:presLayoutVars>
      </dgm:prSet>
      <dgm:spPr/>
    </dgm:pt>
    <dgm:pt modelId="{9E61FF6C-A883-4833-9EFE-3D83C7382012}" type="pres">
      <dgm:prSet presAssocID="{C61A4FEF-0796-4F85-AEB0-43AC2AB29DD3}" presName="sp" presStyleCnt="0"/>
      <dgm:spPr/>
    </dgm:pt>
    <dgm:pt modelId="{E0B9FD94-919F-41C3-AF5D-0395BF0622DB}" type="pres">
      <dgm:prSet presAssocID="{39E16D4F-DFB6-4B93-8E54-EE965454A374}" presName="arrowAndChildren" presStyleCnt="0"/>
      <dgm:spPr/>
    </dgm:pt>
    <dgm:pt modelId="{202A886C-974A-47EC-B474-29DFF38BC6C3}" type="pres">
      <dgm:prSet presAssocID="{39E16D4F-DFB6-4B93-8E54-EE965454A374}" presName="parentTextArrow" presStyleLbl="node1" presStyleIdx="1" presStyleCnt="3"/>
      <dgm:spPr/>
    </dgm:pt>
    <dgm:pt modelId="{64615004-EB80-47F0-B528-3DE8B993ED90}" type="pres">
      <dgm:prSet presAssocID="{39E16D4F-DFB6-4B93-8E54-EE965454A374}" presName="arrow" presStyleLbl="node1" presStyleIdx="2" presStyleCnt="3"/>
      <dgm:spPr/>
    </dgm:pt>
    <dgm:pt modelId="{98F16593-6E3B-40E3-BFF2-EAF17E5F0ADA}" type="pres">
      <dgm:prSet presAssocID="{39E16D4F-DFB6-4B93-8E54-EE965454A374}" presName="descendantArrow" presStyleCnt="0"/>
      <dgm:spPr/>
    </dgm:pt>
    <dgm:pt modelId="{4A13DAFA-62EE-4906-9D77-2A491470B4F7}" type="pres">
      <dgm:prSet presAssocID="{91A7BBE7-84AC-422A-9537-72EAE861AEEB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980D2403-B081-46C8-8826-7EE0D611097F}" srcId="{1087B84F-C02F-4698-94D1-CE459D9E6948}" destId="{BC09EBE8-FA92-41B2-8CA0-28D929E4556D}" srcOrd="1" destOrd="0" parTransId="{38B38864-59A6-4987-9D4F-CB61C44FC8EA}" sibTransId="{21DE3602-C588-4824-A31D-01EC453235DA}"/>
    <dgm:cxn modelId="{957F820A-D7DF-4E27-8573-48F501172EC2}" type="presOf" srcId="{0EEC1720-D859-4C50-8C59-F7E82CA883C5}" destId="{FF631791-490A-4E61-98E8-57571B0DA0B3}" srcOrd="0" destOrd="0" presId="urn:microsoft.com/office/officeart/2005/8/layout/process4"/>
    <dgm:cxn modelId="{6BBB6013-DBCB-4000-AB6D-6BBD20136FB6}" type="presOf" srcId="{1087B84F-C02F-4698-94D1-CE459D9E6948}" destId="{BB9DF2E6-F6C8-4DF7-AD7A-82B33758D3CA}" srcOrd="0" destOrd="0" presId="urn:microsoft.com/office/officeart/2005/8/layout/process4"/>
    <dgm:cxn modelId="{D20C7721-BFF1-45FF-82E0-AD8FCBDF3463}" type="presOf" srcId="{39E16D4F-DFB6-4B93-8E54-EE965454A374}" destId="{64615004-EB80-47F0-B528-3DE8B993ED90}" srcOrd="1" destOrd="0" presId="urn:microsoft.com/office/officeart/2005/8/layout/process4"/>
    <dgm:cxn modelId="{91FF742A-9C26-4127-9BED-7FD8630441EC}" type="presOf" srcId="{7CEFE328-F7D5-4D61-AC08-178634CDC37C}" destId="{FFD716B5-B651-4FFF-B9BD-0748018E9AF7}" srcOrd="0" destOrd="0" presId="urn:microsoft.com/office/officeart/2005/8/layout/process4"/>
    <dgm:cxn modelId="{CA8BA92A-5AE9-4E13-A302-43E90698EF34}" srcId="{BC09EBE8-FA92-41B2-8CA0-28D929E4556D}" destId="{DBDB76C4-48AF-47B9-B67E-EAA8A7080607}" srcOrd="2" destOrd="0" parTransId="{A42EC9F1-091F-405B-9373-2679D57C5DB9}" sibTransId="{8A9AA200-5F5D-4393-B817-7CEAE01F6849}"/>
    <dgm:cxn modelId="{7B0AE52F-B1B9-41E1-814A-B7A7259287C5}" type="presOf" srcId="{BC09EBE8-FA92-41B2-8CA0-28D929E4556D}" destId="{EC27255D-863C-4D51-910F-90C8F2122C1C}" srcOrd="0" destOrd="0" presId="urn:microsoft.com/office/officeart/2005/8/layout/process4"/>
    <dgm:cxn modelId="{32DEF137-067A-4C67-B0A6-71DA03A2CF76}" srcId="{7CEFE328-F7D5-4D61-AC08-178634CDC37C}" destId="{C8A334F4-33FC-44F0-A1D0-79EC944F0B18}" srcOrd="2" destOrd="0" parTransId="{8A46D847-7C91-4D8A-9C73-CAE0A1B84595}" sibTransId="{36277F7E-BA3C-482F-8CF2-3F4A612C78BA}"/>
    <dgm:cxn modelId="{A2BDE669-929E-4606-B99F-0F19FFDE5163}" srcId="{BC09EBE8-FA92-41B2-8CA0-28D929E4556D}" destId="{9B842720-5BC2-4191-9B55-96FC50970C51}" srcOrd="0" destOrd="0" parTransId="{92E3AB77-A4BA-4A26-95D3-B0BA36719974}" sibTransId="{1922CCE8-A111-42CD-A398-80B367770097}"/>
    <dgm:cxn modelId="{5914226E-A6CB-4A0D-9BB8-97CC1F78391F}" srcId="{1087B84F-C02F-4698-94D1-CE459D9E6948}" destId="{39E16D4F-DFB6-4B93-8E54-EE965454A374}" srcOrd="0" destOrd="0" parTransId="{A1459550-4691-40FA-94D8-6073F5012234}" sibTransId="{C61A4FEF-0796-4F85-AEB0-43AC2AB29DD3}"/>
    <dgm:cxn modelId="{BB1FFA52-61BD-4A8B-81C0-1ED9A2586366}" type="presOf" srcId="{C8A334F4-33FC-44F0-A1D0-79EC944F0B18}" destId="{10DC22EA-4342-419B-87C8-5AEC9FCA1FCD}" srcOrd="0" destOrd="0" presId="urn:microsoft.com/office/officeart/2005/8/layout/process4"/>
    <dgm:cxn modelId="{FC881177-6D44-4A0A-8A79-31E976D2BE59}" type="presOf" srcId="{91A7BBE7-84AC-422A-9537-72EAE861AEEB}" destId="{4A13DAFA-62EE-4906-9D77-2A491470B4F7}" srcOrd="0" destOrd="0" presId="urn:microsoft.com/office/officeart/2005/8/layout/process4"/>
    <dgm:cxn modelId="{D8BF8758-F953-497B-99A4-7900752082B1}" type="presOf" srcId="{9B842720-5BC2-4191-9B55-96FC50970C51}" destId="{96243511-25C5-4D01-99E3-DDB8DD1B6D7C}" srcOrd="0" destOrd="0" presId="urn:microsoft.com/office/officeart/2005/8/layout/process4"/>
    <dgm:cxn modelId="{BAA1B258-8A2F-4253-95F7-4A3E4AAB2FBC}" srcId="{1087B84F-C02F-4698-94D1-CE459D9E6948}" destId="{7CEFE328-F7D5-4D61-AC08-178634CDC37C}" srcOrd="2" destOrd="0" parTransId="{D6A2278D-5DBC-46A7-AD97-B9D4895E7FF3}" sibTransId="{782D162B-824C-4BDB-AFB9-61E7BA7B39DE}"/>
    <dgm:cxn modelId="{13C4ED79-2870-43F4-B801-C596F573C34E}" type="presOf" srcId="{819CB0EF-B1C5-4DA9-8D08-15F240D32855}" destId="{DC843301-E222-4FE4-8490-FFADD8DAB0AB}" srcOrd="0" destOrd="0" presId="urn:microsoft.com/office/officeart/2005/8/layout/process4"/>
    <dgm:cxn modelId="{0BD3B291-34A3-420B-A282-3F0EF9BEEFE0}" type="presOf" srcId="{DBDB76C4-48AF-47B9-B67E-EAA8A7080607}" destId="{BD4BAE9C-3DEB-43A3-8715-DBD35AA2C0F7}" srcOrd="0" destOrd="0" presId="urn:microsoft.com/office/officeart/2005/8/layout/process4"/>
    <dgm:cxn modelId="{D8F877B9-BE6B-49F5-9673-4B89B7300CED}" srcId="{7CEFE328-F7D5-4D61-AC08-178634CDC37C}" destId="{819CB0EF-B1C5-4DA9-8D08-15F240D32855}" srcOrd="0" destOrd="0" parTransId="{FD533074-4AAD-4454-A860-A424627A9D24}" sibTransId="{5DCAF122-439B-4926-83E1-536B35E8E52A}"/>
    <dgm:cxn modelId="{A07944BE-1CE2-4628-95C6-4714D973A9A1}" srcId="{BC09EBE8-FA92-41B2-8CA0-28D929E4556D}" destId="{437BD411-236D-4A62-99AC-AA7663C092D1}" srcOrd="3" destOrd="0" parTransId="{F2CD17C7-4A50-47CA-9D1E-B70CDF1260FD}" sibTransId="{668F71E2-CB3D-4782-8656-E35741811C28}"/>
    <dgm:cxn modelId="{4F56F3CD-40EE-4F58-A674-CF162F7BB760}" type="presOf" srcId="{7CEFE328-F7D5-4D61-AC08-178634CDC37C}" destId="{7B5E8E08-5933-4496-9B92-5CC854BC1AF4}" srcOrd="1" destOrd="0" presId="urn:microsoft.com/office/officeart/2005/8/layout/process4"/>
    <dgm:cxn modelId="{F206D2CE-B3B4-4834-9BC9-85FC839329E2}" type="presOf" srcId="{39E16D4F-DFB6-4B93-8E54-EE965454A374}" destId="{202A886C-974A-47EC-B474-29DFF38BC6C3}" srcOrd="0" destOrd="0" presId="urn:microsoft.com/office/officeart/2005/8/layout/process4"/>
    <dgm:cxn modelId="{5F2A36D2-8A59-4AC7-889A-9BF78440454E}" type="presOf" srcId="{BC09EBE8-FA92-41B2-8CA0-28D929E4556D}" destId="{ECCBCBC0-602C-4EEE-9038-EE1C5238DBB7}" srcOrd="1" destOrd="0" presId="urn:microsoft.com/office/officeart/2005/8/layout/process4"/>
    <dgm:cxn modelId="{EFD1ACD6-D7D2-40EC-A8AC-0480B694C84A}" srcId="{39E16D4F-DFB6-4B93-8E54-EE965454A374}" destId="{91A7BBE7-84AC-422A-9537-72EAE861AEEB}" srcOrd="0" destOrd="0" parTransId="{65ED73B2-4920-49BB-8848-527016A17E58}" sibTransId="{198CDB15-06CE-4944-ADA9-02D3FF8F9102}"/>
    <dgm:cxn modelId="{B9B3CDD9-6E7C-460C-B612-D0DCB1BDB37C}" srcId="{BC09EBE8-FA92-41B2-8CA0-28D929E4556D}" destId="{6C2F3640-533E-4124-9645-B002B64453C3}" srcOrd="1" destOrd="0" parTransId="{9558092B-10EC-4DE9-8081-6F86B460E40B}" sibTransId="{E565A1AF-9AFB-415E-B055-EA0AFB4C641A}"/>
    <dgm:cxn modelId="{2D85D9E3-3A95-4EC1-A106-23D72DD491AB}" type="presOf" srcId="{437BD411-236D-4A62-99AC-AA7663C092D1}" destId="{B906CCC5-2E17-4E8C-AC19-8CD49713422F}" srcOrd="0" destOrd="0" presId="urn:microsoft.com/office/officeart/2005/8/layout/process4"/>
    <dgm:cxn modelId="{4B08E6E6-4F63-47BA-A222-874AA9F84975}" srcId="{7CEFE328-F7D5-4D61-AC08-178634CDC37C}" destId="{0EEC1720-D859-4C50-8C59-F7E82CA883C5}" srcOrd="1" destOrd="0" parTransId="{6B7AA54A-5F17-4D8A-BCBE-6FCF2A6DBBEB}" sibTransId="{2622ED38-9D48-40DB-94E3-B4BE2D4FFD69}"/>
    <dgm:cxn modelId="{3A411CEE-D498-4127-9DFA-2DE716954B52}" type="presOf" srcId="{6C2F3640-533E-4124-9645-B002B64453C3}" destId="{24DB7BC3-3B68-4596-88B8-5403081837AB}" srcOrd="0" destOrd="0" presId="urn:microsoft.com/office/officeart/2005/8/layout/process4"/>
    <dgm:cxn modelId="{8D8AD9F7-A0FD-4FCA-B32A-3437ADD1364C}" type="presParOf" srcId="{BB9DF2E6-F6C8-4DF7-AD7A-82B33758D3CA}" destId="{3C92EC2D-0AE5-4D07-B83C-93E05F3235D3}" srcOrd="0" destOrd="0" presId="urn:microsoft.com/office/officeart/2005/8/layout/process4"/>
    <dgm:cxn modelId="{D9425378-043C-41C1-A099-611D79378D5B}" type="presParOf" srcId="{3C92EC2D-0AE5-4D07-B83C-93E05F3235D3}" destId="{FFD716B5-B651-4FFF-B9BD-0748018E9AF7}" srcOrd="0" destOrd="0" presId="urn:microsoft.com/office/officeart/2005/8/layout/process4"/>
    <dgm:cxn modelId="{D792DB38-D0E5-4696-80A0-4DD1B807A233}" type="presParOf" srcId="{3C92EC2D-0AE5-4D07-B83C-93E05F3235D3}" destId="{7B5E8E08-5933-4496-9B92-5CC854BC1AF4}" srcOrd="1" destOrd="0" presId="urn:microsoft.com/office/officeart/2005/8/layout/process4"/>
    <dgm:cxn modelId="{3F0EEEF8-EC02-48AF-ADFF-9908C65190F0}" type="presParOf" srcId="{3C92EC2D-0AE5-4D07-B83C-93E05F3235D3}" destId="{0C686E39-8006-4DD6-BDF6-98ACD81DB259}" srcOrd="2" destOrd="0" presId="urn:microsoft.com/office/officeart/2005/8/layout/process4"/>
    <dgm:cxn modelId="{0990AEC5-EBB2-46F1-A560-65A276ECAD82}" type="presParOf" srcId="{0C686E39-8006-4DD6-BDF6-98ACD81DB259}" destId="{DC843301-E222-4FE4-8490-FFADD8DAB0AB}" srcOrd="0" destOrd="0" presId="urn:microsoft.com/office/officeart/2005/8/layout/process4"/>
    <dgm:cxn modelId="{31A31516-5F36-4A3E-A84D-42739EF17C55}" type="presParOf" srcId="{0C686E39-8006-4DD6-BDF6-98ACD81DB259}" destId="{FF631791-490A-4E61-98E8-57571B0DA0B3}" srcOrd="1" destOrd="0" presId="urn:microsoft.com/office/officeart/2005/8/layout/process4"/>
    <dgm:cxn modelId="{064E4592-7E19-441D-BC69-823D1F0F580D}" type="presParOf" srcId="{0C686E39-8006-4DD6-BDF6-98ACD81DB259}" destId="{10DC22EA-4342-419B-87C8-5AEC9FCA1FCD}" srcOrd="2" destOrd="0" presId="urn:microsoft.com/office/officeart/2005/8/layout/process4"/>
    <dgm:cxn modelId="{1574DC8B-7AA3-4010-8244-C27D1A144DA2}" type="presParOf" srcId="{BB9DF2E6-F6C8-4DF7-AD7A-82B33758D3CA}" destId="{FDE07A64-165D-49BE-866E-C19C32B903CE}" srcOrd="1" destOrd="0" presId="urn:microsoft.com/office/officeart/2005/8/layout/process4"/>
    <dgm:cxn modelId="{D07D7165-1F9E-4FD2-8F72-65548B8AB7DC}" type="presParOf" srcId="{BB9DF2E6-F6C8-4DF7-AD7A-82B33758D3CA}" destId="{A74F9CE3-7BB2-42CD-9E62-86BCC44821B2}" srcOrd="2" destOrd="0" presId="urn:microsoft.com/office/officeart/2005/8/layout/process4"/>
    <dgm:cxn modelId="{4349185E-5047-4D09-BF16-667468917142}" type="presParOf" srcId="{A74F9CE3-7BB2-42CD-9E62-86BCC44821B2}" destId="{EC27255D-863C-4D51-910F-90C8F2122C1C}" srcOrd="0" destOrd="0" presId="urn:microsoft.com/office/officeart/2005/8/layout/process4"/>
    <dgm:cxn modelId="{42F1ADE3-4E55-45B7-8EC2-F6702920A46F}" type="presParOf" srcId="{A74F9CE3-7BB2-42CD-9E62-86BCC44821B2}" destId="{ECCBCBC0-602C-4EEE-9038-EE1C5238DBB7}" srcOrd="1" destOrd="0" presId="urn:microsoft.com/office/officeart/2005/8/layout/process4"/>
    <dgm:cxn modelId="{034DB759-CB42-4316-BCFF-C652FC6BD62A}" type="presParOf" srcId="{A74F9CE3-7BB2-42CD-9E62-86BCC44821B2}" destId="{E353BD47-C480-42D5-84C9-A38BFB4D4135}" srcOrd="2" destOrd="0" presId="urn:microsoft.com/office/officeart/2005/8/layout/process4"/>
    <dgm:cxn modelId="{3E5A3090-97BB-4BB5-9D86-D248ADD11619}" type="presParOf" srcId="{E353BD47-C480-42D5-84C9-A38BFB4D4135}" destId="{96243511-25C5-4D01-99E3-DDB8DD1B6D7C}" srcOrd="0" destOrd="0" presId="urn:microsoft.com/office/officeart/2005/8/layout/process4"/>
    <dgm:cxn modelId="{BA76E42B-DEB5-40BF-BAFC-204FC6FD452A}" type="presParOf" srcId="{E353BD47-C480-42D5-84C9-A38BFB4D4135}" destId="{24DB7BC3-3B68-4596-88B8-5403081837AB}" srcOrd="1" destOrd="0" presId="urn:microsoft.com/office/officeart/2005/8/layout/process4"/>
    <dgm:cxn modelId="{7640913E-22A4-432F-9CB6-34F8BBA3EB36}" type="presParOf" srcId="{E353BD47-C480-42D5-84C9-A38BFB4D4135}" destId="{BD4BAE9C-3DEB-43A3-8715-DBD35AA2C0F7}" srcOrd="2" destOrd="0" presId="urn:microsoft.com/office/officeart/2005/8/layout/process4"/>
    <dgm:cxn modelId="{D7274DCE-2C02-477E-B04A-96D08C1F7AC3}" type="presParOf" srcId="{E353BD47-C480-42D5-84C9-A38BFB4D4135}" destId="{B906CCC5-2E17-4E8C-AC19-8CD49713422F}" srcOrd="3" destOrd="0" presId="urn:microsoft.com/office/officeart/2005/8/layout/process4"/>
    <dgm:cxn modelId="{94CD2A94-BB27-498F-B47D-5FBD7DFF0C75}" type="presParOf" srcId="{BB9DF2E6-F6C8-4DF7-AD7A-82B33758D3CA}" destId="{9E61FF6C-A883-4833-9EFE-3D83C7382012}" srcOrd="3" destOrd="0" presId="urn:microsoft.com/office/officeart/2005/8/layout/process4"/>
    <dgm:cxn modelId="{C08D0973-EC8A-4D22-A92C-9CA7BE1BA811}" type="presParOf" srcId="{BB9DF2E6-F6C8-4DF7-AD7A-82B33758D3CA}" destId="{E0B9FD94-919F-41C3-AF5D-0395BF0622DB}" srcOrd="4" destOrd="0" presId="urn:microsoft.com/office/officeart/2005/8/layout/process4"/>
    <dgm:cxn modelId="{0F821AD3-41C6-4E07-A54B-52263937C635}" type="presParOf" srcId="{E0B9FD94-919F-41C3-AF5D-0395BF0622DB}" destId="{202A886C-974A-47EC-B474-29DFF38BC6C3}" srcOrd="0" destOrd="0" presId="urn:microsoft.com/office/officeart/2005/8/layout/process4"/>
    <dgm:cxn modelId="{414F4B0C-8BA5-4158-A624-6F068F4D19A4}" type="presParOf" srcId="{E0B9FD94-919F-41C3-AF5D-0395BF0622DB}" destId="{64615004-EB80-47F0-B528-3DE8B993ED90}" srcOrd="1" destOrd="0" presId="urn:microsoft.com/office/officeart/2005/8/layout/process4"/>
    <dgm:cxn modelId="{03DDD651-3D99-4E95-843C-6FCE075D4947}" type="presParOf" srcId="{E0B9FD94-919F-41C3-AF5D-0395BF0622DB}" destId="{98F16593-6E3B-40E3-BFF2-EAF17E5F0ADA}" srcOrd="2" destOrd="0" presId="urn:microsoft.com/office/officeart/2005/8/layout/process4"/>
    <dgm:cxn modelId="{2C6DAEFD-DC93-46BF-A4FE-2213AF6F8A69}" type="presParOf" srcId="{98F16593-6E3B-40E3-BFF2-EAF17E5F0ADA}" destId="{4A13DAFA-62EE-4906-9D77-2A491470B4F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7B84F-C02F-4698-94D1-CE459D9E6948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9E16D4F-DFB6-4B93-8E54-EE965454A374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Anomaly detection</a:t>
          </a:r>
        </a:p>
      </dgm:t>
    </dgm:pt>
    <dgm:pt modelId="{A1459550-4691-40FA-94D8-6073F5012234}" type="par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61A4FEF-0796-4F85-AEB0-43AC2AB29DD3}" type="sibTrans" cxnId="{5914226E-A6CB-4A0D-9BB8-97CC1F78391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1A7BBE7-84AC-422A-9537-72EAE861AEEB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KDE estimation</a:t>
          </a:r>
        </a:p>
      </dgm:t>
    </dgm:pt>
    <dgm:pt modelId="{65ED73B2-4920-49BB-8848-527016A17E58}" type="par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8CDB15-06CE-4944-ADA9-02D3FF8F9102}" type="sibTrans" cxnId="{EFD1ACD6-D7D2-40EC-A8AC-0480B694C84A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BC09EBE8-FA92-41B2-8CA0-28D929E4556D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Resilience metrics</a:t>
          </a:r>
        </a:p>
      </dgm:t>
    </dgm:pt>
    <dgm:pt modelId="{38B38864-59A6-4987-9D4F-CB61C44FC8EA}" type="par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1DE3602-C588-4824-A31D-01EC453235DA}" type="sibTrans" cxnId="{980D2403-B081-46C8-8826-7EE0D611097F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9B842720-5BC2-4191-9B55-96FC50970C51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Recovery rates</a:t>
          </a:r>
        </a:p>
      </dgm:t>
    </dgm:pt>
    <dgm:pt modelId="{92E3AB77-A4BA-4A26-95D3-B0BA36719974}" type="par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1922CCE8-A111-42CD-A398-80B367770097}" type="sibTrans" cxnId="{A2BDE669-929E-4606-B99F-0F19FFDE5163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CEFE328-F7D5-4D61-AC08-178634CDC37C}">
      <dgm:prSet phldrT="[Text]" custT="1"/>
      <dgm:spPr/>
      <dgm:t>
        <a:bodyPr/>
        <a:lstStyle/>
        <a:p>
          <a:r>
            <a:rPr lang="en-US" sz="2000" dirty="0">
              <a:latin typeface="Bahnschrift Condensed" panose="020B0502040204020203" pitchFamily="34" charset="0"/>
            </a:rPr>
            <a:t>Validation</a:t>
          </a:r>
        </a:p>
      </dgm:t>
    </dgm:pt>
    <dgm:pt modelId="{D6A2278D-5DBC-46A7-AD97-B9D4895E7FF3}" type="par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782D162B-824C-4BDB-AFB9-61E7BA7B39DE}" type="sibTrans" cxnId="{BAA1B258-8A2F-4253-95F7-4A3E4AAB2FB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19CB0EF-B1C5-4DA9-8D08-15F240D32855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Fire scars database (</a:t>
          </a:r>
          <a:r>
            <a:rPr lang="en-GB" sz="1400" dirty="0" err="1">
              <a:latin typeface="Bahnschrift Condensed" panose="020B0502040204020203" pitchFamily="34" charset="0"/>
            </a:rPr>
            <a:t>Brull</a:t>
          </a:r>
          <a:r>
            <a:rPr lang="en-GB" sz="1400" dirty="0">
              <a:latin typeface="Bahnschrift Condensed" panose="020B0502040204020203" pitchFamily="34" charset="0"/>
            </a:rPr>
            <a:t>, 2018)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FD533074-4AAD-4454-A860-A424627A9D24}" type="par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5DCAF122-439B-4926-83E1-536B35E8E52A}" type="sibTrans" cxnId="{D8F877B9-BE6B-49F5-9673-4B89B7300CED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6C2F3640-533E-4124-9645-B002B64453C3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Time under perturbation</a:t>
          </a:r>
        </a:p>
      </dgm:t>
    </dgm:pt>
    <dgm:pt modelId="{9558092B-10EC-4DE9-8081-6F86B460E40B}" type="par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E565A1AF-9AFB-415E-B055-EA0AFB4C641A}" type="sibTrans" cxnId="{B9B3CDD9-6E7C-460C-B612-D0DCB1BDB37C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DBDB76C4-48AF-47B9-B67E-EAA8A7080607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Intensity</a:t>
          </a:r>
        </a:p>
      </dgm:t>
    </dgm:pt>
    <dgm:pt modelId="{A42EC9F1-091F-405B-9373-2679D57C5DB9}" type="par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8A9AA200-5F5D-4393-B817-7CEAE01F6849}" type="sibTrans" cxnId="{CA8BA92A-5AE9-4E13-A302-43E90698EF34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0EEC1720-D859-4C50-8C59-F7E82CA883C5}">
      <dgm:prSet phldrT="[Text]" custT="1"/>
      <dgm:spPr/>
      <dgm:t>
        <a:bodyPr/>
        <a:lstStyle/>
        <a:p>
          <a:r>
            <a:rPr lang="en-US" sz="1400" dirty="0">
              <a:latin typeface="Bahnschrift Condensed" panose="020B0502040204020203" pitchFamily="34" charset="0"/>
            </a:rPr>
            <a:t>Landscape Fire Scars Database (Miranda et al., 2022)</a:t>
          </a:r>
        </a:p>
      </dgm:t>
    </dgm:pt>
    <dgm:pt modelId="{6B7AA54A-5F17-4D8A-BCBE-6FCF2A6DBBEB}" type="par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2622ED38-9D48-40DB-94E3-B4BE2D4FFD69}" type="sibTrans" cxnId="{4B08E6E6-4F63-47BA-A222-874AA9F84975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C8A334F4-33FC-44F0-A1D0-79EC944F0B18}">
      <dgm:prSet phldrT="[Text]" custT="1"/>
      <dgm:spPr/>
      <dgm:t>
        <a:bodyPr/>
        <a:lstStyle/>
        <a:p>
          <a:r>
            <a:rPr lang="en-GB" sz="1400" dirty="0">
              <a:latin typeface="Bahnschrift Condensed" panose="020B0502040204020203" pitchFamily="34" charset="0"/>
            </a:rPr>
            <a:t>CR2Met database V2.5 (</a:t>
          </a:r>
          <a:r>
            <a:rPr lang="en-GB" sz="1400" dirty="0" err="1">
              <a:latin typeface="Bahnschrift Condensed" panose="020B0502040204020203" pitchFamily="34" charset="0"/>
            </a:rPr>
            <a:t>Boisier</a:t>
          </a:r>
          <a:r>
            <a:rPr lang="en-GB" sz="1400" dirty="0">
              <a:latin typeface="Bahnschrift Condensed" panose="020B0502040204020203" pitchFamily="34" charset="0"/>
            </a:rPr>
            <a:t>, 2023)</a:t>
          </a:r>
          <a:endParaRPr lang="en-US" sz="1400" dirty="0">
            <a:latin typeface="Bahnschrift Condensed" panose="020B0502040204020203" pitchFamily="34" charset="0"/>
          </a:endParaRPr>
        </a:p>
      </dgm:t>
    </dgm:pt>
    <dgm:pt modelId="{8A46D847-7C91-4D8A-9C73-CAE0A1B84595}" type="par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36277F7E-BA3C-482F-8CF2-3F4A612C78BA}" type="sibTrans" cxnId="{32DEF137-067A-4C67-B0A6-71DA03A2CF76}">
      <dgm:prSet/>
      <dgm:spPr/>
      <dgm:t>
        <a:bodyPr/>
        <a:lstStyle/>
        <a:p>
          <a:endParaRPr lang="en-US" sz="1200">
            <a:latin typeface="Bahnschrift Condensed" panose="020B0502040204020203" pitchFamily="34" charset="0"/>
          </a:endParaRPr>
        </a:p>
      </dgm:t>
    </dgm:pt>
    <dgm:pt modelId="{BB9DF2E6-F6C8-4DF7-AD7A-82B33758D3CA}" type="pres">
      <dgm:prSet presAssocID="{1087B84F-C02F-4698-94D1-CE459D9E6948}" presName="Name0" presStyleCnt="0">
        <dgm:presLayoutVars>
          <dgm:dir/>
          <dgm:animLvl val="lvl"/>
          <dgm:resizeHandles val="exact"/>
        </dgm:presLayoutVars>
      </dgm:prSet>
      <dgm:spPr/>
    </dgm:pt>
    <dgm:pt modelId="{3C92EC2D-0AE5-4D07-B83C-93E05F3235D3}" type="pres">
      <dgm:prSet presAssocID="{7CEFE328-F7D5-4D61-AC08-178634CDC37C}" presName="boxAndChildren" presStyleCnt="0"/>
      <dgm:spPr/>
    </dgm:pt>
    <dgm:pt modelId="{FFD716B5-B651-4FFF-B9BD-0748018E9AF7}" type="pres">
      <dgm:prSet presAssocID="{7CEFE328-F7D5-4D61-AC08-178634CDC37C}" presName="parentTextBox" presStyleLbl="node1" presStyleIdx="0" presStyleCnt="3"/>
      <dgm:spPr/>
    </dgm:pt>
    <dgm:pt modelId="{7B5E8E08-5933-4496-9B92-5CC854BC1AF4}" type="pres">
      <dgm:prSet presAssocID="{7CEFE328-F7D5-4D61-AC08-178634CDC37C}" presName="entireBox" presStyleLbl="node1" presStyleIdx="0" presStyleCnt="3"/>
      <dgm:spPr/>
    </dgm:pt>
    <dgm:pt modelId="{0C686E39-8006-4DD6-BDF6-98ACD81DB259}" type="pres">
      <dgm:prSet presAssocID="{7CEFE328-F7D5-4D61-AC08-178634CDC37C}" presName="descendantBox" presStyleCnt="0"/>
      <dgm:spPr/>
    </dgm:pt>
    <dgm:pt modelId="{DC843301-E222-4FE4-8490-FFADD8DAB0AB}" type="pres">
      <dgm:prSet presAssocID="{819CB0EF-B1C5-4DA9-8D08-15F240D32855}" presName="childTextBox" presStyleLbl="fgAccFollowNode1" presStyleIdx="0" presStyleCnt="7">
        <dgm:presLayoutVars>
          <dgm:bulletEnabled val="1"/>
        </dgm:presLayoutVars>
      </dgm:prSet>
      <dgm:spPr/>
    </dgm:pt>
    <dgm:pt modelId="{FF631791-490A-4E61-98E8-57571B0DA0B3}" type="pres">
      <dgm:prSet presAssocID="{0EEC1720-D859-4C50-8C59-F7E82CA883C5}" presName="childTextBox" presStyleLbl="fgAccFollowNode1" presStyleIdx="1" presStyleCnt="7">
        <dgm:presLayoutVars>
          <dgm:bulletEnabled val="1"/>
        </dgm:presLayoutVars>
      </dgm:prSet>
      <dgm:spPr/>
    </dgm:pt>
    <dgm:pt modelId="{10DC22EA-4342-419B-87C8-5AEC9FCA1FCD}" type="pres">
      <dgm:prSet presAssocID="{C8A334F4-33FC-44F0-A1D0-79EC944F0B18}" presName="childTextBox" presStyleLbl="fgAccFollowNode1" presStyleIdx="2" presStyleCnt="7">
        <dgm:presLayoutVars>
          <dgm:bulletEnabled val="1"/>
        </dgm:presLayoutVars>
      </dgm:prSet>
      <dgm:spPr/>
    </dgm:pt>
    <dgm:pt modelId="{FDE07A64-165D-49BE-866E-C19C32B903CE}" type="pres">
      <dgm:prSet presAssocID="{21DE3602-C588-4824-A31D-01EC453235DA}" presName="sp" presStyleCnt="0"/>
      <dgm:spPr/>
    </dgm:pt>
    <dgm:pt modelId="{A74F9CE3-7BB2-42CD-9E62-86BCC44821B2}" type="pres">
      <dgm:prSet presAssocID="{BC09EBE8-FA92-41B2-8CA0-28D929E4556D}" presName="arrowAndChildren" presStyleCnt="0"/>
      <dgm:spPr/>
    </dgm:pt>
    <dgm:pt modelId="{EC27255D-863C-4D51-910F-90C8F2122C1C}" type="pres">
      <dgm:prSet presAssocID="{BC09EBE8-FA92-41B2-8CA0-28D929E4556D}" presName="parentTextArrow" presStyleLbl="node1" presStyleIdx="0" presStyleCnt="3"/>
      <dgm:spPr/>
    </dgm:pt>
    <dgm:pt modelId="{ECCBCBC0-602C-4EEE-9038-EE1C5238DBB7}" type="pres">
      <dgm:prSet presAssocID="{BC09EBE8-FA92-41B2-8CA0-28D929E4556D}" presName="arrow" presStyleLbl="node1" presStyleIdx="1" presStyleCnt="3"/>
      <dgm:spPr/>
    </dgm:pt>
    <dgm:pt modelId="{E353BD47-C480-42D5-84C9-A38BFB4D4135}" type="pres">
      <dgm:prSet presAssocID="{BC09EBE8-FA92-41B2-8CA0-28D929E4556D}" presName="descendantArrow" presStyleCnt="0"/>
      <dgm:spPr/>
    </dgm:pt>
    <dgm:pt modelId="{96243511-25C5-4D01-99E3-DDB8DD1B6D7C}" type="pres">
      <dgm:prSet presAssocID="{9B842720-5BC2-4191-9B55-96FC50970C51}" presName="childTextArrow" presStyleLbl="fgAccFollowNode1" presStyleIdx="3" presStyleCnt="7">
        <dgm:presLayoutVars>
          <dgm:bulletEnabled val="1"/>
        </dgm:presLayoutVars>
      </dgm:prSet>
      <dgm:spPr/>
    </dgm:pt>
    <dgm:pt modelId="{24DB7BC3-3B68-4596-88B8-5403081837AB}" type="pres">
      <dgm:prSet presAssocID="{6C2F3640-533E-4124-9645-B002B64453C3}" presName="childTextArrow" presStyleLbl="fgAccFollowNode1" presStyleIdx="4" presStyleCnt="7">
        <dgm:presLayoutVars>
          <dgm:bulletEnabled val="1"/>
        </dgm:presLayoutVars>
      </dgm:prSet>
      <dgm:spPr/>
    </dgm:pt>
    <dgm:pt modelId="{BD4BAE9C-3DEB-43A3-8715-DBD35AA2C0F7}" type="pres">
      <dgm:prSet presAssocID="{DBDB76C4-48AF-47B9-B67E-EAA8A7080607}" presName="childTextArrow" presStyleLbl="fgAccFollowNode1" presStyleIdx="5" presStyleCnt="7">
        <dgm:presLayoutVars>
          <dgm:bulletEnabled val="1"/>
        </dgm:presLayoutVars>
      </dgm:prSet>
      <dgm:spPr/>
    </dgm:pt>
    <dgm:pt modelId="{9E61FF6C-A883-4833-9EFE-3D83C7382012}" type="pres">
      <dgm:prSet presAssocID="{C61A4FEF-0796-4F85-AEB0-43AC2AB29DD3}" presName="sp" presStyleCnt="0"/>
      <dgm:spPr/>
    </dgm:pt>
    <dgm:pt modelId="{E0B9FD94-919F-41C3-AF5D-0395BF0622DB}" type="pres">
      <dgm:prSet presAssocID="{39E16D4F-DFB6-4B93-8E54-EE965454A374}" presName="arrowAndChildren" presStyleCnt="0"/>
      <dgm:spPr/>
    </dgm:pt>
    <dgm:pt modelId="{202A886C-974A-47EC-B474-29DFF38BC6C3}" type="pres">
      <dgm:prSet presAssocID="{39E16D4F-DFB6-4B93-8E54-EE965454A374}" presName="parentTextArrow" presStyleLbl="node1" presStyleIdx="1" presStyleCnt="3"/>
      <dgm:spPr/>
    </dgm:pt>
    <dgm:pt modelId="{64615004-EB80-47F0-B528-3DE8B993ED90}" type="pres">
      <dgm:prSet presAssocID="{39E16D4F-DFB6-4B93-8E54-EE965454A374}" presName="arrow" presStyleLbl="node1" presStyleIdx="2" presStyleCnt="3"/>
      <dgm:spPr/>
    </dgm:pt>
    <dgm:pt modelId="{98F16593-6E3B-40E3-BFF2-EAF17E5F0ADA}" type="pres">
      <dgm:prSet presAssocID="{39E16D4F-DFB6-4B93-8E54-EE965454A374}" presName="descendantArrow" presStyleCnt="0"/>
      <dgm:spPr/>
    </dgm:pt>
    <dgm:pt modelId="{4A13DAFA-62EE-4906-9D77-2A491470B4F7}" type="pres">
      <dgm:prSet presAssocID="{91A7BBE7-84AC-422A-9537-72EAE861AEEB}" presName="childTextArrow" presStyleLbl="fgAccFollowNode1" presStyleIdx="6" presStyleCnt="7">
        <dgm:presLayoutVars>
          <dgm:bulletEnabled val="1"/>
        </dgm:presLayoutVars>
      </dgm:prSet>
      <dgm:spPr/>
    </dgm:pt>
  </dgm:ptLst>
  <dgm:cxnLst>
    <dgm:cxn modelId="{980D2403-B081-46C8-8826-7EE0D611097F}" srcId="{1087B84F-C02F-4698-94D1-CE459D9E6948}" destId="{BC09EBE8-FA92-41B2-8CA0-28D929E4556D}" srcOrd="1" destOrd="0" parTransId="{38B38864-59A6-4987-9D4F-CB61C44FC8EA}" sibTransId="{21DE3602-C588-4824-A31D-01EC453235DA}"/>
    <dgm:cxn modelId="{957F820A-D7DF-4E27-8573-48F501172EC2}" type="presOf" srcId="{0EEC1720-D859-4C50-8C59-F7E82CA883C5}" destId="{FF631791-490A-4E61-98E8-57571B0DA0B3}" srcOrd="0" destOrd="0" presId="urn:microsoft.com/office/officeart/2005/8/layout/process4"/>
    <dgm:cxn modelId="{6BBB6013-DBCB-4000-AB6D-6BBD20136FB6}" type="presOf" srcId="{1087B84F-C02F-4698-94D1-CE459D9E6948}" destId="{BB9DF2E6-F6C8-4DF7-AD7A-82B33758D3CA}" srcOrd="0" destOrd="0" presId="urn:microsoft.com/office/officeart/2005/8/layout/process4"/>
    <dgm:cxn modelId="{D20C7721-BFF1-45FF-82E0-AD8FCBDF3463}" type="presOf" srcId="{39E16D4F-DFB6-4B93-8E54-EE965454A374}" destId="{64615004-EB80-47F0-B528-3DE8B993ED90}" srcOrd="1" destOrd="0" presId="urn:microsoft.com/office/officeart/2005/8/layout/process4"/>
    <dgm:cxn modelId="{91FF742A-9C26-4127-9BED-7FD8630441EC}" type="presOf" srcId="{7CEFE328-F7D5-4D61-AC08-178634CDC37C}" destId="{FFD716B5-B651-4FFF-B9BD-0748018E9AF7}" srcOrd="0" destOrd="0" presId="urn:microsoft.com/office/officeart/2005/8/layout/process4"/>
    <dgm:cxn modelId="{CA8BA92A-5AE9-4E13-A302-43E90698EF34}" srcId="{BC09EBE8-FA92-41B2-8CA0-28D929E4556D}" destId="{DBDB76C4-48AF-47B9-B67E-EAA8A7080607}" srcOrd="2" destOrd="0" parTransId="{A42EC9F1-091F-405B-9373-2679D57C5DB9}" sibTransId="{8A9AA200-5F5D-4393-B817-7CEAE01F6849}"/>
    <dgm:cxn modelId="{7B0AE52F-B1B9-41E1-814A-B7A7259287C5}" type="presOf" srcId="{BC09EBE8-FA92-41B2-8CA0-28D929E4556D}" destId="{EC27255D-863C-4D51-910F-90C8F2122C1C}" srcOrd="0" destOrd="0" presId="urn:microsoft.com/office/officeart/2005/8/layout/process4"/>
    <dgm:cxn modelId="{32DEF137-067A-4C67-B0A6-71DA03A2CF76}" srcId="{7CEFE328-F7D5-4D61-AC08-178634CDC37C}" destId="{C8A334F4-33FC-44F0-A1D0-79EC944F0B18}" srcOrd="2" destOrd="0" parTransId="{8A46D847-7C91-4D8A-9C73-CAE0A1B84595}" sibTransId="{36277F7E-BA3C-482F-8CF2-3F4A612C78BA}"/>
    <dgm:cxn modelId="{A2BDE669-929E-4606-B99F-0F19FFDE5163}" srcId="{BC09EBE8-FA92-41B2-8CA0-28D929E4556D}" destId="{9B842720-5BC2-4191-9B55-96FC50970C51}" srcOrd="0" destOrd="0" parTransId="{92E3AB77-A4BA-4A26-95D3-B0BA36719974}" sibTransId="{1922CCE8-A111-42CD-A398-80B367770097}"/>
    <dgm:cxn modelId="{5914226E-A6CB-4A0D-9BB8-97CC1F78391F}" srcId="{1087B84F-C02F-4698-94D1-CE459D9E6948}" destId="{39E16D4F-DFB6-4B93-8E54-EE965454A374}" srcOrd="0" destOrd="0" parTransId="{A1459550-4691-40FA-94D8-6073F5012234}" sibTransId="{C61A4FEF-0796-4F85-AEB0-43AC2AB29DD3}"/>
    <dgm:cxn modelId="{BB1FFA52-61BD-4A8B-81C0-1ED9A2586366}" type="presOf" srcId="{C8A334F4-33FC-44F0-A1D0-79EC944F0B18}" destId="{10DC22EA-4342-419B-87C8-5AEC9FCA1FCD}" srcOrd="0" destOrd="0" presId="urn:microsoft.com/office/officeart/2005/8/layout/process4"/>
    <dgm:cxn modelId="{FC881177-6D44-4A0A-8A79-31E976D2BE59}" type="presOf" srcId="{91A7BBE7-84AC-422A-9537-72EAE861AEEB}" destId="{4A13DAFA-62EE-4906-9D77-2A491470B4F7}" srcOrd="0" destOrd="0" presId="urn:microsoft.com/office/officeart/2005/8/layout/process4"/>
    <dgm:cxn modelId="{D8BF8758-F953-497B-99A4-7900752082B1}" type="presOf" srcId="{9B842720-5BC2-4191-9B55-96FC50970C51}" destId="{96243511-25C5-4D01-99E3-DDB8DD1B6D7C}" srcOrd="0" destOrd="0" presId="urn:microsoft.com/office/officeart/2005/8/layout/process4"/>
    <dgm:cxn modelId="{BAA1B258-8A2F-4253-95F7-4A3E4AAB2FBC}" srcId="{1087B84F-C02F-4698-94D1-CE459D9E6948}" destId="{7CEFE328-F7D5-4D61-AC08-178634CDC37C}" srcOrd="2" destOrd="0" parTransId="{D6A2278D-5DBC-46A7-AD97-B9D4895E7FF3}" sibTransId="{782D162B-824C-4BDB-AFB9-61E7BA7B39DE}"/>
    <dgm:cxn modelId="{13C4ED79-2870-43F4-B801-C596F573C34E}" type="presOf" srcId="{819CB0EF-B1C5-4DA9-8D08-15F240D32855}" destId="{DC843301-E222-4FE4-8490-FFADD8DAB0AB}" srcOrd="0" destOrd="0" presId="urn:microsoft.com/office/officeart/2005/8/layout/process4"/>
    <dgm:cxn modelId="{0BD3B291-34A3-420B-A282-3F0EF9BEEFE0}" type="presOf" srcId="{DBDB76C4-48AF-47B9-B67E-EAA8A7080607}" destId="{BD4BAE9C-3DEB-43A3-8715-DBD35AA2C0F7}" srcOrd="0" destOrd="0" presId="urn:microsoft.com/office/officeart/2005/8/layout/process4"/>
    <dgm:cxn modelId="{D8F877B9-BE6B-49F5-9673-4B89B7300CED}" srcId="{7CEFE328-F7D5-4D61-AC08-178634CDC37C}" destId="{819CB0EF-B1C5-4DA9-8D08-15F240D32855}" srcOrd="0" destOrd="0" parTransId="{FD533074-4AAD-4454-A860-A424627A9D24}" sibTransId="{5DCAF122-439B-4926-83E1-536B35E8E52A}"/>
    <dgm:cxn modelId="{4F56F3CD-40EE-4F58-A674-CF162F7BB760}" type="presOf" srcId="{7CEFE328-F7D5-4D61-AC08-178634CDC37C}" destId="{7B5E8E08-5933-4496-9B92-5CC854BC1AF4}" srcOrd="1" destOrd="0" presId="urn:microsoft.com/office/officeart/2005/8/layout/process4"/>
    <dgm:cxn modelId="{F206D2CE-B3B4-4834-9BC9-85FC839329E2}" type="presOf" srcId="{39E16D4F-DFB6-4B93-8E54-EE965454A374}" destId="{202A886C-974A-47EC-B474-29DFF38BC6C3}" srcOrd="0" destOrd="0" presId="urn:microsoft.com/office/officeart/2005/8/layout/process4"/>
    <dgm:cxn modelId="{5F2A36D2-8A59-4AC7-889A-9BF78440454E}" type="presOf" srcId="{BC09EBE8-FA92-41B2-8CA0-28D929E4556D}" destId="{ECCBCBC0-602C-4EEE-9038-EE1C5238DBB7}" srcOrd="1" destOrd="0" presId="urn:microsoft.com/office/officeart/2005/8/layout/process4"/>
    <dgm:cxn modelId="{EFD1ACD6-D7D2-40EC-A8AC-0480B694C84A}" srcId="{39E16D4F-DFB6-4B93-8E54-EE965454A374}" destId="{91A7BBE7-84AC-422A-9537-72EAE861AEEB}" srcOrd="0" destOrd="0" parTransId="{65ED73B2-4920-49BB-8848-527016A17E58}" sibTransId="{198CDB15-06CE-4944-ADA9-02D3FF8F9102}"/>
    <dgm:cxn modelId="{B9B3CDD9-6E7C-460C-B612-D0DCB1BDB37C}" srcId="{BC09EBE8-FA92-41B2-8CA0-28D929E4556D}" destId="{6C2F3640-533E-4124-9645-B002B64453C3}" srcOrd="1" destOrd="0" parTransId="{9558092B-10EC-4DE9-8081-6F86B460E40B}" sibTransId="{E565A1AF-9AFB-415E-B055-EA0AFB4C641A}"/>
    <dgm:cxn modelId="{4B08E6E6-4F63-47BA-A222-874AA9F84975}" srcId="{7CEFE328-F7D5-4D61-AC08-178634CDC37C}" destId="{0EEC1720-D859-4C50-8C59-F7E82CA883C5}" srcOrd="1" destOrd="0" parTransId="{6B7AA54A-5F17-4D8A-BCBE-6FCF2A6DBBEB}" sibTransId="{2622ED38-9D48-40DB-94E3-B4BE2D4FFD69}"/>
    <dgm:cxn modelId="{3A411CEE-D498-4127-9DFA-2DE716954B52}" type="presOf" srcId="{6C2F3640-533E-4124-9645-B002B64453C3}" destId="{24DB7BC3-3B68-4596-88B8-5403081837AB}" srcOrd="0" destOrd="0" presId="urn:microsoft.com/office/officeart/2005/8/layout/process4"/>
    <dgm:cxn modelId="{8D8AD9F7-A0FD-4FCA-B32A-3437ADD1364C}" type="presParOf" srcId="{BB9DF2E6-F6C8-4DF7-AD7A-82B33758D3CA}" destId="{3C92EC2D-0AE5-4D07-B83C-93E05F3235D3}" srcOrd="0" destOrd="0" presId="urn:microsoft.com/office/officeart/2005/8/layout/process4"/>
    <dgm:cxn modelId="{D9425378-043C-41C1-A099-611D79378D5B}" type="presParOf" srcId="{3C92EC2D-0AE5-4D07-B83C-93E05F3235D3}" destId="{FFD716B5-B651-4FFF-B9BD-0748018E9AF7}" srcOrd="0" destOrd="0" presId="urn:microsoft.com/office/officeart/2005/8/layout/process4"/>
    <dgm:cxn modelId="{D792DB38-D0E5-4696-80A0-4DD1B807A233}" type="presParOf" srcId="{3C92EC2D-0AE5-4D07-B83C-93E05F3235D3}" destId="{7B5E8E08-5933-4496-9B92-5CC854BC1AF4}" srcOrd="1" destOrd="0" presId="urn:microsoft.com/office/officeart/2005/8/layout/process4"/>
    <dgm:cxn modelId="{3F0EEEF8-EC02-48AF-ADFF-9908C65190F0}" type="presParOf" srcId="{3C92EC2D-0AE5-4D07-B83C-93E05F3235D3}" destId="{0C686E39-8006-4DD6-BDF6-98ACD81DB259}" srcOrd="2" destOrd="0" presId="urn:microsoft.com/office/officeart/2005/8/layout/process4"/>
    <dgm:cxn modelId="{0990AEC5-EBB2-46F1-A560-65A276ECAD82}" type="presParOf" srcId="{0C686E39-8006-4DD6-BDF6-98ACD81DB259}" destId="{DC843301-E222-4FE4-8490-FFADD8DAB0AB}" srcOrd="0" destOrd="0" presId="urn:microsoft.com/office/officeart/2005/8/layout/process4"/>
    <dgm:cxn modelId="{31A31516-5F36-4A3E-A84D-42739EF17C55}" type="presParOf" srcId="{0C686E39-8006-4DD6-BDF6-98ACD81DB259}" destId="{FF631791-490A-4E61-98E8-57571B0DA0B3}" srcOrd="1" destOrd="0" presId="urn:microsoft.com/office/officeart/2005/8/layout/process4"/>
    <dgm:cxn modelId="{064E4592-7E19-441D-BC69-823D1F0F580D}" type="presParOf" srcId="{0C686E39-8006-4DD6-BDF6-98ACD81DB259}" destId="{10DC22EA-4342-419B-87C8-5AEC9FCA1FCD}" srcOrd="2" destOrd="0" presId="urn:microsoft.com/office/officeart/2005/8/layout/process4"/>
    <dgm:cxn modelId="{1574DC8B-7AA3-4010-8244-C27D1A144DA2}" type="presParOf" srcId="{BB9DF2E6-F6C8-4DF7-AD7A-82B33758D3CA}" destId="{FDE07A64-165D-49BE-866E-C19C32B903CE}" srcOrd="1" destOrd="0" presId="urn:microsoft.com/office/officeart/2005/8/layout/process4"/>
    <dgm:cxn modelId="{D07D7165-1F9E-4FD2-8F72-65548B8AB7DC}" type="presParOf" srcId="{BB9DF2E6-F6C8-4DF7-AD7A-82B33758D3CA}" destId="{A74F9CE3-7BB2-42CD-9E62-86BCC44821B2}" srcOrd="2" destOrd="0" presId="urn:microsoft.com/office/officeart/2005/8/layout/process4"/>
    <dgm:cxn modelId="{4349185E-5047-4D09-BF16-667468917142}" type="presParOf" srcId="{A74F9CE3-7BB2-42CD-9E62-86BCC44821B2}" destId="{EC27255D-863C-4D51-910F-90C8F2122C1C}" srcOrd="0" destOrd="0" presId="urn:microsoft.com/office/officeart/2005/8/layout/process4"/>
    <dgm:cxn modelId="{42F1ADE3-4E55-45B7-8EC2-F6702920A46F}" type="presParOf" srcId="{A74F9CE3-7BB2-42CD-9E62-86BCC44821B2}" destId="{ECCBCBC0-602C-4EEE-9038-EE1C5238DBB7}" srcOrd="1" destOrd="0" presId="urn:microsoft.com/office/officeart/2005/8/layout/process4"/>
    <dgm:cxn modelId="{034DB759-CB42-4316-BCFF-C652FC6BD62A}" type="presParOf" srcId="{A74F9CE3-7BB2-42CD-9E62-86BCC44821B2}" destId="{E353BD47-C480-42D5-84C9-A38BFB4D4135}" srcOrd="2" destOrd="0" presId="urn:microsoft.com/office/officeart/2005/8/layout/process4"/>
    <dgm:cxn modelId="{3E5A3090-97BB-4BB5-9D86-D248ADD11619}" type="presParOf" srcId="{E353BD47-C480-42D5-84C9-A38BFB4D4135}" destId="{96243511-25C5-4D01-99E3-DDB8DD1B6D7C}" srcOrd="0" destOrd="0" presId="urn:microsoft.com/office/officeart/2005/8/layout/process4"/>
    <dgm:cxn modelId="{BA76E42B-DEB5-40BF-BAFC-204FC6FD452A}" type="presParOf" srcId="{E353BD47-C480-42D5-84C9-A38BFB4D4135}" destId="{24DB7BC3-3B68-4596-88B8-5403081837AB}" srcOrd="1" destOrd="0" presId="urn:microsoft.com/office/officeart/2005/8/layout/process4"/>
    <dgm:cxn modelId="{7640913E-22A4-432F-9CB6-34F8BBA3EB36}" type="presParOf" srcId="{E353BD47-C480-42D5-84C9-A38BFB4D4135}" destId="{BD4BAE9C-3DEB-43A3-8715-DBD35AA2C0F7}" srcOrd="2" destOrd="0" presId="urn:microsoft.com/office/officeart/2005/8/layout/process4"/>
    <dgm:cxn modelId="{94CD2A94-BB27-498F-B47D-5FBD7DFF0C75}" type="presParOf" srcId="{BB9DF2E6-F6C8-4DF7-AD7A-82B33758D3CA}" destId="{9E61FF6C-A883-4833-9EFE-3D83C7382012}" srcOrd="3" destOrd="0" presId="urn:microsoft.com/office/officeart/2005/8/layout/process4"/>
    <dgm:cxn modelId="{C08D0973-EC8A-4D22-A92C-9CA7BE1BA811}" type="presParOf" srcId="{BB9DF2E6-F6C8-4DF7-AD7A-82B33758D3CA}" destId="{E0B9FD94-919F-41C3-AF5D-0395BF0622DB}" srcOrd="4" destOrd="0" presId="urn:microsoft.com/office/officeart/2005/8/layout/process4"/>
    <dgm:cxn modelId="{0F821AD3-41C6-4E07-A54B-52263937C635}" type="presParOf" srcId="{E0B9FD94-919F-41C3-AF5D-0395BF0622DB}" destId="{202A886C-974A-47EC-B474-29DFF38BC6C3}" srcOrd="0" destOrd="0" presId="urn:microsoft.com/office/officeart/2005/8/layout/process4"/>
    <dgm:cxn modelId="{414F4B0C-8BA5-4158-A624-6F068F4D19A4}" type="presParOf" srcId="{E0B9FD94-919F-41C3-AF5D-0395BF0622DB}" destId="{64615004-EB80-47F0-B528-3DE8B993ED90}" srcOrd="1" destOrd="0" presId="urn:microsoft.com/office/officeart/2005/8/layout/process4"/>
    <dgm:cxn modelId="{03DDD651-3D99-4E95-843C-6FCE075D4947}" type="presParOf" srcId="{E0B9FD94-919F-41C3-AF5D-0395BF0622DB}" destId="{98F16593-6E3B-40E3-BFF2-EAF17E5F0ADA}" srcOrd="2" destOrd="0" presId="urn:microsoft.com/office/officeart/2005/8/layout/process4"/>
    <dgm:cxn modelId="{2C6DAEFD-DC93-46BF-A4FE-2213AF6F8A69}" type="presParOf" srcId="{98F16593-6E3B-40E3-BFF2-EAF17E5F0ADA}" destId="{4A13DAFA-62EE-4906-9D77-2A491470B4F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E8E08-5933-4496-9B92-5CC854BC1AF4}">
      <dsp:nvSpPr>
        <dsp:cNvPr id="0" name=""/>
        <dsp:cNvSpPr/>
      </dsp:nvSpPr>
      <dsp:spPr>
        <a:xfrm>
          <a:off x="0" y="3858516"/>
          <a:ext cx="4726133" cy="12664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Standardization and normalization of data</a:t>
          </a:r>
        </a:p>
      </dsp:txBody>
      <dsp:txXfrm>
        <a:off x="0" y="3858516"/>
        <a:ext cx="4726133" cy="683883"/>
      </dsp:txXfrm>
    </dsp:sp>
    <dsp:sp modelId="{DC843301-E222-4FE4-8490-FFADD8DAB0AB}">
      <dsp:nvSpPr>
        <dsp:cNvPr id="0" name=""/>
        <dsp:cNvSpPr/>
      </dsp:nvSpPr>
      <dsp:spPr>
        <a:xfrm>
          <a:off x="2307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Merge regions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2307" y="4517071"/>
        <a:ext cx="1573839" cy="582567"/>
      </dsp:txXfrm>
    </dsp:sp>
    <dsp:sp modelId="{FF631791-490A-4E61-98E8-57571B0DA0B3}">
      <dsp:nvSpPr>
        <dsp:cNvPr id="0" name=""/>
        <dsp:cNvSpPr/>
      </dsp:nvSpPr>
      <dsp:spPr>
        <a:xfrm>
          <a:off x="1576146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Database homologation</a:t>
          </a:r>
        </a:p>
      </dsp:txBody>
      <dsp:txXfrm>
        <a:off x="1576146" y="4517071"/>
        <a:ext cx="1573839" cy="582567"/>
      </dsp:txXfrm>
    </dsp:sp>
    <dsp:sp modelId="{10DC22EA-4342-419B-87C8-5AEC9FCA1FCD}">
      <dsp:nvSpPr>
        <dsp:cNvPr id="0" name=""/>
        <dsp:cNvSpPr/>
      </dsp:nvSpPr>
      <dsp:spPr>
        <a:xfrm>
          <a:off x="3149986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Summary Statistics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3149986" y="4517071"/>
        <a:ext cx="1573839" cy="582567"/>
      </dsp:txXfrm>
    </dsp:sp>
    <dsp:sp modelId="{ECCBCBC0-602C-4EEE-9038-EE1C5238DBB7}">
      <dsp:nvSpPr>
        <dsp:cNvPr id="0" name=""/>
        <dsp:cNvSpPr/>
      </dsp:nvSpPr>
      <dsp:spPr>
        <a:xfrm rot="10800000">
          <a:off x="0" y="1929711"/>
          <a:ext cx="4726133" cy="194780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Area filtering criteria</a:t>
          </a:r>
        </a:p>
      </dsp:txBody>
      <dsp:txXfrm rot="-10800000">
        <a:off x="0" y="1929711"/>
        <a:ext cx="4726133" cy="683678"/>
      </dsp:txXfrm>
    </dsp:sp>
    <dsp:sp modelId="{96243511-25C5-4D01-99E3-DDB8DD1B6D7C}">
      <dsp:nvSpPr>
        <dsp:cNvPr id="0" name=""/>
        <dsp:cNvSpPr/>
      </dsp:nvSpPr>
      <dsp:spPr>
        <a:xfrm>
          <a:off x="0" y="2613389"/>
          <a:ext cx="11815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Forest type</a:t>
          </a:r>
        </a:p>
      </dsp:txBody>
      <dsp:txXfrm>
        <a:off x="0" y="2613389"/>
        <a:ext cx="1181533" cy="582392"/>
      </dsp:txXfrm>
    </dsp:sp>
    <dsp:sp modelId="{24DB7BC3-3B68-4596-88B8-5403081837AB}">
      <dsp:nvSpPr>
        <dsp:cNvPr id="0" name=""/>
        <dsp:cNvSpPr/>
      </dsp:nvSpPr>
      <dsp:spPr>
        <a:xfrm>
          <a:off x="1181533" y="2613389"/>
          <a:ext cx="11815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Cover</a:t>
          </a:r>
        </a:p>
      </dsp:txBody>
      <dsp:txXfrm>
        <a:off x="1181533" y="2613389"/>
        <a:ext cx="1181533" cy="582392"/>
      </dsp:txXfrm>
    </dsp:sp>
    <dsp:sp modelId="{BD4BAE9C-3DEB-43A3-8715-DBD35AA2C0F7}">
      <dsp:nvSpPr>
        <dsp:cNvPr id="0" name=""/>
        <dsp:cNvSpPr/>
      </dsp:nvSpPr>
      <dsp:spPr>
        <a:xfrm>
          <a:off x="2373593" y="2613389"/>
          <a:ext cx="11815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Dominant species</a:t>
          </a:r>
        </a:p>
      </dsp:txBody>
      <dsp:txXfrm>
        <a:off x="2373593" y="2613389"/>
        <a:ext cx="1181533" cy="582392"/>
      </dsp:txXfrm>
    </dsp:sp>
    <dsp:sp modelId="{B906CCC5-2E17-4E8C-AC19-8CD49713422F}">
      <dsp:nvSpPr>
        <dsp:cNvPr id="0" name=""/>
        <dsp:cNvSpPr/>
      </dsp:nvSpPr>
      <dsp:spPr>
        <a:xfrm>
          <a:off x="3544599" y="2613389"/>
          <a:ext cx="11815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Minimum area</a:t>
          </a:r>
        </a:p>
      </dsp:txBody>
      <dsp:txXfrm>
        <a:off x="3544599" y="2613389"/>
        <a:ext cx="1181533" cy="582392"/>
      </dsp:txXfrm>
    </dsp:sp>
    <dsp:sp modelId="{64615004-EB80-47F0-B528-3DE8B993ED90}">
      <dsp:nvSpPr>
        <dsp:cNvPr id="0" name=""/>
        <dsp:cNvSpPr/>
      </dsp:nvSpPr>
      <dsp:spPr>
        <a:xfrm rot="10800000">
          <a:off x="0" y="906"/>
          <a:ext cx="4726133" cy="194780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Forest distribution identification</a:t>
          </a:r>
        </a:p>
      </dsp:txBody>
      <dsp:txXfrm rot="-10800000">
        <a:off x="0" y="906"/>
        <a:ext cx="4726133" cy="683678"/>
      </dsp:txXfrm>
    </dsp:sp>
    <dsp:sp modelId="{4A13DAFA-62EE-4906-9D77-2A491470B4F7}">
      <dsp:nvSpPr>
        <dsp:cNvPr id="0" name=""/>
        <dsp:cNvSpPr/>
      </dsp:nvSpPr>
      <dsp:spPr>
        <a:xfrm>
          <a:off x="0" y="684584"/>
          <a:ext cx="47261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Native vegetation resources cadaster (National Forestry Corporation, CONAF)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Land Cover Chilean Map (Zhao et al., 2016) </a:t>
          </a:r>
        </a:p>
      </dsp:txBody>
      <dsp:txXfrm>
        <a:off x="0" y="684584"/>
        <a:ext cx="4726133" cy="582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E8E08-5933-4496-9B92-5CC854BC1AF4}">
      <dsp:nvSpPr>
        <dsp:cNvPr id="0" name=""/>
        <dsp:cNvSpPr/>
      </dsp:nvSpPr>
      <dsp:spPr>
        <a:xfrm>
          <a:off x="0" y="3858516"/>
          <a:ext cx="4726133" cy="12664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Validation</a:t>
          </a:r>
        </a:p>
      </dsp:txBody>
      <dsp:txXfrm>
        <a:off x="0" y="3858516"/>
        <a:ext cx="4726133" cy="683883"/>
      </dsp:txXfrm>
    </dsp:sp>
    <dsp:sp modelId="{DC843301-E222-4FE4-8490-FFADD8DAB0AB}">
      <dsp:nvSpPr>
        <dsp:cNvPr id="0" name=""/>
        <dsp:cNvSpPr/>
      </dsp:nvSpPr>
      <dsp:spPr>
        <a:xfrm>
          <a:off x="2307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Fire scars database (</a:t>
          </a:r>
          <a:r>
            <a:rPr lang="en-GB" sz="1400" kern="1200" dirty="0" err="1">
              <a:latin typeface="Bahnschrift Condensed" panose="020B0502040204020203" pitchFamily="34" charset="0"/>
            </a:rPr>
            <a:t>Brull</a:t>
          </a:r>
          <a:r>
            <a:rPr lang="en-GB" sz="1400" kern="1200" dirty="0">
              <a:latin typeface="Bahnschrift Condensed" panose="020B0502040204020203" pitchFamily="34" charset="0"/>
            </a:rPr>
            <a:t>, 2018)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2307" y="4517071"/>
        <a:ext cx="1573839" cy="582567"/>
      </dsp:txXfrm>
    </dsp:sp>
    <dsp:sp modelId="{FF631791-490A-4E61-98E8-57571B0DA0B3}">
      <dsp:nvSpPr>
        <dsp:cNvPr id="0" name=""/>
        <dsp:cNvSpPr/>
      </dsp:nvSpPr>
      <dsp:spPr>
        <a:xfrm>
          <a:off x="1576146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Landscape Fire Scars Database (Miranda et al., 2022)</a:t>
          </a:r>
        </a:p>
      </dsp:txBody>
      <dsp:txXfrm>
        <a:off x="1576146" y="4517071"/>
        <a:ext cx="1573839" cy="582567"/>
      </dsp:txXfrm>
    </dsp:sp>
    <dsp:sp modelId="{10DC22EA-4342-419B-87C8-5AEC9FCA1FCD}">
      <dsp:nvSpPr>
        <dsp:cNvPr id="0" name=""/>
        <dsp:cNvSpPr/>
      </dsp:nvSpPr>
      <dsp:spPr>
        <a:xfrm>
          <a:off x="3149986" y="4517071"/>
          <a:ext cx="1573839" cy="5825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Bahnschrift Condensed" panose="020B0502040204020203" pitchFamily="34" charset="0"/>
            </a:rPr>
            <a:t>CR2Met database V2.5 (</a:t>
          </a:r>
          <a:r>
            <a:rPr lang="en-GB" sz="1400" kern="1200" dirty="0" err="1">
              <a:latin typeface="Bahnschrift Condensed" panose="020B0502040204020203" pitchFamily="34" charset="0"/>
            </a:rPr>
            <a:t>Boisier</a:t>
          </a:r>
          <a:r>
            <a:rPr lang="en-GB" sz="1400" kern="1200" dirty="0">
              <a:latin typeface="Bahnschrift Condensed" panose="020B0502040204020203" pitchFamily="34" charset="0"/>
            </a:rPr>
            <a:t>, 2023)</a:t>
          </a:r>
          <a:endParaRPr lang="en-US" sz="1400" kern="1200" dirty="0">
            <a:latin typeface="Bahnschrift Condensed" panose="020B0502040204020203" pitchFamily="34" charset="0"/>
          </a:endParaRPr>
        </a:p>
      </dsp:txBody>
      <dsp:txXfrm>
        <a:off x="3149986" y="4517071"/>
        <a:ext cx="1573839" cy="582567"/>
      </dsp:txXfrm>
    </dsp:sp>
    <dsp:sp modelId="{ECCBCBC0-602C-4EEE-9038-EE1C5238DBB7}">
      <dsp:nvSpPr>
        <dsp:cNvPr id="0" name=""/>
        <dsp:cNvSpPr/>
      </dsp:nvSpPr>
      <dsp:spPr>
        <a:xfrm rot="10800000">
          <a:off x="0" y="1929711"/>
          <a:ext cx="4726133" cy="194780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Resilience metrics</a:t>
          </a:r>
        </a:p>
      </dsp:txBody>
      <dsp:txXfrm rot="-10800000">
        <a:off x="0" y="1929711"/>
        <a:ext cx="4726133" cy="683678"/>
      </dsp:txXfrm>
    </dsp:sp>
    <dsp:sp modelId="{96243511-25C5-4D01-99E3-DDB8DD1B6D7C}">
      <dsp:nvSpPr>
        <dsp:cNvPr id="0" name=""/>
        <dsp:cNvSpPr/>
      </dsp:nvSpPr>
      <dsp:spPr>
        <a:xfrm>
          <a:off x="2307" y="2613389"/>
          <a:ext cx="1573839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Recovery rates</a:t>
          </a:r>
        </a:p>
      </dsp:txBody>
      <dsp:txXfrm>
        <a:off x="2307" y="2613389"/>
        <a:ext cx="1573839" cy="582392"/>
      </dsp:txXfrm>
    </dsp:sp>
    <dsp:sp modelId="{24DB7BC3-3B68-4596-88B8-5403081837AB}">
      <dsp:nvSpPr>
        <dsp:cNvPr id="0" name=""/>
        <dsp:cNvSpPr/>
      </dsp:nvSpPr>
      <dsp:spPr>
        <a:xfrm>
          <a:off x="1576146" y="2613389"/>
          <a:ext cx="1573839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Time under perturbation</a:t>
          </a:r>
        </a:p>
      </dsp:txBody>
      <dsp:txXfrm>
        <a:off x="1576146" y="2613389"/>
        <a:ext cx="1573839" cy="582392"/>
      </dsp:txXfrm>
    </dsp:sp>
    <dsp:sp modelId="{BD4BAE9C-3DEB-43A3-8715-DBD35AA2C0F7}">
      <dsp:nvSpPr>
        <dsp:cNvPr id="0" name=""/>
        <dsp:cNvSpPr/>
      </dsp:nvSpPr>
      <dsp:spPr>
        <a:xfrm>
          <a:off x="3149986" y="2613389"/>
          <a:ext cx="1573839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Intensity</a:t>
          </a:r>
        </a:p>
      </dsp:txBody>
      <dsp:txXfrm>
        <a:off x="3149986" y="2613389"/>
        <a:ext cx="1573839" cy="582392"/>
      </dsp:txXfrm>
    </dsp:sp>
    <dsp:sp modelId="{64615004-EB80-47F0-B528-3DE8B993ED90}">
      <dsp:nvSpPr>
        <dsp:cNvPr id="0" name=""/>
        <dsp:cNvSpPr/>
      </dsp:nvSpPr>
      <dsp:spPr>
        <a:xfrm rot="10800000">
          <a:off x="0" y="906"/>
          <a:ext cx="4726133" cy="194780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Condensed" panose="020B0502040204020203" pitchFamily="34" charset="0"/>
            </a:rPr>
            <a:t>Anomaly detection</a:t>
          </a:r>
        </a:p>
      </dsp:txBody>
      <dsp:txXfrm rot="-10800000">
        <a:off x="0" y="906"/>
        <a:ext cx="4726133" cy="683678"/>
      </dsp:txXfrm>
    </dsp:sp>
    <dsp:sp modelId="{4A13DAFA-62EE-4906-9D77-2A491470B4F7}">
      <dsp:nvSpPr>
        <dsp:cNvPr id="0" name=""/>
        <dsp:cNvSpPr/>
      </dsp:nvSpPr>
      <dsp:spPr>
        <a:xfrm>
          <a:off x="0" y="684584"/>
          <a:ext cx="4726133" cy="5823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Condensed" panose="020B0502040204020203" pitchFamily="34" charset="0"/>
            </a:rPr>
            <a:t>KDE estimation</a:t>
          </a:r>
        </a:p>
      </dsp:txBody>
      <dsp:txXfrm>
        <a:off x="0" y="684584"/>
        <a:ext cx="4726133" cy="582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C072-FB01-473D-97B1-E48411D04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8702D-FEC5-5583-6F6D-00D999EEC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0F03E-8B69-B807-E428-640381C9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B7573-3642-C975-CAA6-ED2767EA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067D7-D8FA-D5A6-F884-02C572A2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DD18-CD43-0A25-97AC-B4908344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720A8-BB8B-D520-A496-21FBAA070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0948E-758B-B028-095D-0F057877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5D3D-877C-5F07-7F27-F0FD546F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D519-46CA-81DA-F47E-A9A54C27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2A033-57A6-56FB-D92B-2AE6AF1FF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BFA50-D5A5-F9DD-F990-151F95085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F18D-74A4-86FD-9FD9-1D7110A2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F7D2-8797-2692-3909-331B0DDC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E5E88-C9D8-CC66-1C85-36F19E8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9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B5BB-35F8-5980-E2E0-89CFD852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882C-5CF4-49D7-F459-3B3FEBA6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25A01-C0E5-6B8C-E1D5-72632614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0FC8-126A-2A7E-D6E8-41EEC4A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5283-8A4F-633E-46FC-8869D5AF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0E1F-8A72-8C77-5215-F1983510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97E60-F15A-1029-7B36-1222CC469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D664A-0B22-FE15-0357-DBF8C8EE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D761-944A-A7C5-23B6-D592C6B9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C60D-9E15-FF1B-81BB-551BFF48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B2D1-99BE-D1B0-B493-71F97205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D9BD-EFC7-D4FF-AA8B-84D01E63B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79BAE-D69F-F3BB-9C5B-7BEF76695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F25D9-F2F8-0040-8958-2CD440E1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1FB8-F433-9127-5B33-6370BCC7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6ADA9-D610-D5AD-0229-6B695622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613E-0840-4DBF-F2A5-48E9BCA9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B2E3F-D0D7-30A0-16C8-81B7B6FF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A772C-8148-95EE-0ADA-C686A6771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E4C6-ED4C-8C80-0DC8-BC2593713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55666-AD00-4EDA-9B92-0F8BCA318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5326C-6399-CDA4-7545-2C756A0D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2A286-ACE0-96EF-8D49-50AD6D48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8730E-187F-EF0F-4D3C-28C63992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6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3D3A-804C-2FA2-C53A-E38BAD4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E62C0-D399-7C15-39A0-A91C5653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5FD4B-5DE4-47CE-11D9-825C0C81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84C9-B4B2-5D93-5704-8CAA5B6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1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08B7D-9FD9-2321-769F-2714BE20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54D20-9B41-2D6E-96A7-1D5AF083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3DE65-1120-A2DF-E322-A6AC83CA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99A9-1F2C-64B7-BF13-2DF166F5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BDAE-DA15-C913-F5AF-AC2272835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6179D-1F6E-BE08-C125-1436DF8CD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43C02-E522-0E8F-B638-4907E4C4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57428-D324-AFAE-C495-428D615C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C8AB-0DCA-1A9E-97AA-8DEEF595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9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392-ED04-91BF-7733-66D652FC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48719-28E9-414C-055B-E294F16BE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7148A-F4CA-6756-803A-B9A38F8EC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4B28-D7B0-C01F-A260-B36E460E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D3F62-D523-88F5-B21A-517D0682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2FE2-790F-997D-656B-3B9EED33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EC898-8ED1-073D-148D-AD84F1FB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7F1D-81B8-C3D4-DE85-08F6427B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5238E-71F3-846B-0C5D-91ADC3734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6981-5CB4-0757-A0EB-3D1F0ABF2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6CC9-AA33-B49D-F432-CA09C134A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0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satellite view of a green and brown land&#10;&#10;Description automatically generated">
            <a:extLst>
              <a:ext uri="{FF2B5EF4-FFF2-40B4-BE49-F238E27FC236}">
                <a16:creationId xmlns:a16="http://schemas.microsoft.com/office/drawing/2014/main" id="{4ED106B0-8B3F-88E0-5889-FB783C1D3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49000" pencilSize="0"/>
                    </a14:imgEffect>
                  </a14:imgLayer>
                </a14:imgProps>
              </a:ext>
            </a:extLst>
          </a:blip>
          <a:srcRect t="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D9C76AB-5132-6DE1-6D35-0E9B341B53A1}"/>
              </a:ext>
            </a:extLst>
          </p:cNvPr>
          <p:cNvSpPr/>
          <p:nvPr/>
        </p:nvSpPr>
        <p:spPr>
          <a:xfrm>
            <a:off x="6965343" y="1250343"/>
            <a:ext cx="4357316" cy="4357316"/>
          </a:xfrm>
          <a:prstGeom prst="ellipse">
            <a:avLst/>
          </a:prstGeom>
          <a:gradFill>
            <a:gsLst>
              <a:gs pos="0">
                <a:schemeClr val="accent6">
                  <a:lumMod val="40000"/>
                  <a:lumOff val="60000"/>
                  <a:alpha val="37000"/>
                </a:schemeClr>
              </a:gs>
              <a:gs pos="74000">
                <a:srgbClr val="4CDFA3"/>
              </a:gs>
              <a:gs pos="83000">
                <a:srgbClr val="4CDFA3"/>
              </a:gs>
              <a:gs pos="100000">
                <a:srgbClr val="4CDF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12247-FC5A-C684-6C4C-DCA63B739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4302" y="2198466"/>
            <a:ext cx="3757507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 dirty="0">
                <a:latin typeface="Bahnschrift SemiBold Condensed" panose="020B0502040204020203" pitchFamily="34" charset="0"/>
              </a:rPr>
              <a:t>Ch.1: Disturbance analysis for Central-South Chile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AF04-5DE9-2972-A471-433F01DD4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249360"/>
            <a:ext cx="3048000" cy="877585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300" dirty="0">
                <a:latin typeface="Bahnschrift Condensed" panose="020B0502040204020203" pitchFamily="34" charset="0"/>
              </a:rPr>
              <a:t>José A. Lastra (GRS)</a:t>
            </a:r>
          </a:p>
          <a:p>
            <a:pPr algn="ctr">
              <a:lnSpc>
                <a:spcPct val="110000"/>
              </a:lnSpc>
            </a:pPr>
            <a:r>
              <a:rPr lang="en-US" sz="1300" dirty="0">
                <a:latin typeface="Bahnschrift Condensed" panose="020B0502040204020203" pitchFamily="34" charset="0"/>
              </a:rPr>
              <a:t>Funded by: ANID BECAS/DOCTORADO EN EL EXTRANJERO 2023/72230136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3A56A8-8759-50DC-7222-23949B02B66A}"/>
              </a:ext>
            </a:extLst>
          </p:cNvPr>
          <p:cNvSpPr txBox="1">
            <a:spLocks/>
          </p:cNvSpPr>
          <p:nvPr/>
        </p:nvSpPr>
        <p:spPr>
          <a:xfrm>
            <a:off x="7401249" y="4983766"/>
            <a:ext cx="3483615" cy="48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4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June 2024</a:t>
            </a:r>
            <a:endParaRPr lang="en-US" sz="1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2F7E64-A041-4D9A-4CF0-4104227DE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9032" y="5941025"/>
            <a:ext cx="2717495" cy="802080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F5E6FDB2-8BDA-AF75-3485-DA67727BB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" t="3368" r="3052" b="3790"/>
          <a:stretch/>
        </p:blipFill>
        <p:spPr bwMode="auto">
          <a:xfrm>
            <a:off x="11224537" y="5884948"/>
            <a:ext cx="892599" cy="888569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8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B74323-5CCE-59FB-7458-23863CD15D1D}"/>
              </a:ext>
            </a:extLst>
          </p:cNvPr>
          <p:cNvSpPr txBox="1"/>
          <p:nvPr/>
        </p:nvSpPr>
        <p:spPr>
          <a:xfrm>
            <a:off x="0" y="27709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Study area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9107E-1776-7F06-C3F0-BBFF9F08862A}"/>
              </a:ext>
            </a:extLst>
          </p:cNvPr>
          <p:cNvSpPr txBox="1"/>
          <p:nvPr/>
        </p:nvSpPr>
        <p:spPr>
          <a:xfrm>
            <a:off x="0" y="1233053"/>
            <a:ext cx="5597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Sclerophyllous and Nothofagus macrocarpa forest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0E541D99-7C0D-8F6C-5F89-84A7ADA4D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4803656"/>
              </p:ext>
            </p:extLst>
          </p:nvPr>
        </p:nvGraphicFramePr>
        <p:xfrm>
          <a:off x="7315812" y="1120048"/>
          <a:ext cx="4726133" cy="512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9378AA9-4C1B-86F1-B0FD-9266DE120F3B}"/>
              </a:ext>
            </a:extLst>
          </p:cNvPr>
          <p:cNvSpPr txBox="1"/>
          <p:nvPr/>
        </p:nvSpPr>
        <p:spPr>
          <a:xfrm>
            <a:off x="136293" y="2055569"/>
            <a:ext cx="55972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Cadastre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and Evaluation of Native Vegetative Resources of Chile: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Coquimbo 2014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Valparaiso 2019 (v2)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Metropolitana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2019 (updated)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O’Higgins 2013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Maule 2016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Biobio 2015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Araucania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2017 (updated)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Los </a:t>
            </a: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rios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2017 (updated)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Los </a:t>
            </a: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lagos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2018 (updated)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Ñuble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National Forestry Corporation</a:t>
            </a:r>
          </a:p>
        </p:txBody>
      </p:sp>
    </p:spTree>
    <p:extLst>
      <p:ext uri="{BB962C8B-B14F-4D97-AF65-F5344CB8AC3E}">
        <p14:creationId xmlns:p14="http://schemas.microsoft.com/office/powerpoint/2010/main" val="416164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B74323-5CCE-59FB-7458-23863CD15D1D}"/>
              </a:ext>
            </a:extLst>
          </p:cNvPr>
          <p:cNvSpPr txBox="1"/>
          <p:nvPr/>
        </p:nvSpPr>
        <p:spPr>
          <a:xfrm>
            <a:off x="0" y="27709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Spectral Resilience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DE3F17-1C6E-2B7E-B263-8A86DB3509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481225"/>
              </p:ext>
            </p:extLst>
          </p:nvPr>
        </p:nvGraphicFramePr>
        <p:xfrm>
          <a:off x="112197" y="1212783"/>
          <a:ext cx="4726133" cy="512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CC2B5338-EDB7-5BE6-F9E0-0A21BFDED2C8}"/>
              </a:ext>
            </a:extLst>
          </p:cNvPr>
          <p:cNvGrpSpPr/>
          <p:nvPr/>
        </p:nvGrpSpPr>
        <p:grpSpPr>
          <a:xfrm>
            <a:off x="5793812" y="1684969"/>
            <a:ext cx="5896261" cy="4181502"/>
            <a:chOff x="5864833" y="1212783"/>
            <a:chExt cx="5896261" cy="41815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0311865-4668-F013-11E4-9A78CAC38721}"/>
                </a:ext>
              </a:extLst>
            </p:cNvPr>
            <p:cNvGrpSpPr/>
            <p:nvPr/>
          </p:nvGrpSpPr>
          <p:grpSpPr>
            <a:xfrm>
              <a:off x="5864833" y="1212783"/>
              <a:ext cx="5896261" cy="4181502"/>
              <a:chOff x="5909222" y="1678325"/>
              <a:chExt cx="5896261" cy="4181502"/>
            </a:xfrm>
          </p:grpSpPr>
          <p:pic>
            <p:nvPicPr>
              <p:cNvPr id="6" name="Picture 5" descr="A white line graph on a black background&#10;&#10;Description automatically generated">
                <a:extLst>
                  <a:ext uri="{FF2B5EF4-FFF2-40B4-BE49-F238E27FC236}">
                    <a16:creationId xmlns:a16="http://schemas.microsoft.com/office/drawing/2014/main" id="{6683871C-1ED9-9D82-F0A7-BD53BD7199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4" b="9816"/>
              <a:stretch/>
            </p:blipFill>
            <p:spPr>
              <a:xfrm>
                <a:off x="6140388" y="1793728"/>
                <a:ext cx="5356287" cy="1550057"/>
              </a:xfrm>
              <a:prstGeom prst="rect">
                <a:avLst/>
              </a:prstGeom>
            </p:spPr>
          </p:pic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725D23F-34E8-CD9E-BF85-944F558CE440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5825655" y="2466338"/>
                <a:ext cx="540690" cy="3735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b="1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VI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02DA58-226A-4938-235B-5FEFF36FC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429" y="2351316"/>
                <a:ext cx="4693298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D09E70A-E136-9958-0D35-A964CD6CE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429" y="2083838"/>
                <a:ext cx="2043404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E328A65-E3DC-CD05-064B-3CC322E653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4684" y="1844022"/>
                <a:ext cx="1708891" cy="217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Reference period</a:t>
                </a:r>
              </a:p>
            </p:txBody>
          </p:sp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86767E3-3ACF-611E-F7DE-854A1554A9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6483" y="2094897"/>
                <a:ext cx="1970150" cy="2171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Anomaly detection period</a:t>
                </a:r>
              </a:p>
            </p:txBody>
          </p:sp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0943658-C57F-FDE6-BDD4-FC72403231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49547" y="1734851"/>
                <a:ext cx="1045028" cy="2251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Sep 30</a:t>
                </a:r>
                <a:r>
                  <a:rPr lang="en-US" sz="1200" baseline="300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th</a:t>
                </a:r>
                <a:r>
                  <a:rPr lang="en-US" sz="1200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 , 2019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B69CB9-1BB5-9AAD-BFC9-84C7A73BD4A5}"/>
                  </a:ext>
                </a:extLst>
              </p:cNvPr>
              <p:cNvSpPr/>
              <p:nvPr/>
            </p:nvSpPr>
            <p:spPr>
              <a:xfrm>
                <a:off x="10338318" y="1678325"/>
                <a:ext cx="270919" cy="155005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14" name="Picture 13" descr="A graph of a graph showing the number of the same data&#10;&#10;Description automatically generated with medium confidence">
                <a:extLst>
                  <a:ext uri="{FF2B5EF4-FFF2-40B4-BE49-F238E27FC236}">
                    <a16:creationId xmlns:a16="http://schemas.microsoft.com/office/drawing/2014/main" id="{CA3387C3-9F60-3D11-12EE-B2623A0BF1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29"/>
              <a:stretch/>
            </p:blipFill>
            <p:spPr>
              <a:xfrm>
                <a:off x="8817428" y="3429000"/>
                <a:ext cx="2988055" cy="2430827"/>
              </a:xfrm>
              <a:prstGeom prst="rect">
                <a:avLst/>
              </a:prstGeom>
            </p:spPr>
          </p:pic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F9EE6D6-AB7E-0007-12BF-AF4BD1CCCE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76083" y="4475958"/>
                <a:ext cx="505933" cy="336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1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Amasis MT Pro" panose="02040504050005020304" pitchFamily="18" charset="0"/>
                  </a:rPr>
                  <a:t>RFD</a:t>
                </a:r>
              </a:p>
            </p:txBody>
          </p:sp>
          <p:pic>
            <p:nvPicPr>
              <p:cNvPr id="16" name="Picture 15" descr="A graph with dots and numbers&#10;&#10;Description automatically generated">
                <a:extLst>
                  <a:ext uri="{FF2B5EF4-FFF2-40B4-BE49-F238E27FC236}">
                    <a16:creationId xmlns:a16="http://schemas.microsoft.com/office/drawing/2014/main" id="{0517DF0F-F8B3-A934-06D6-AD23A01E78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47"/>
              <a:stretch/>
            </p:blipFill>
            <p:spPr>
              <a:xfrm>
                <a:off x="6195526" y="3429000"/>
                <a:ext cx="2551107" cy="2375337"/>
              </a:xfrm>
              <a:prstGeom prst="rect">
                <a:avLst/>
              </a:prstGeom>
            </p:spPr>
          </p:pic>
        </p:grp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DF0E71B9-C2D3-AB20-AAC2-05B3F0F5E5D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825654" y="3906413"/>
              <a:ext cx="540690" cy="3735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masis MT Pro" panose="02040504050005020304" pitchFamily="18" charset="0"/>
                </a:rPr>
                <a:t>VI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4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</TotalTime>
  <Words>186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Amasis MT Pro</vt:lpstr>
      <vt:lpstr>Arial</vt:lpstr>
      <vt:lpstr>Bahnschrift Condensed</vt:lpstr>
      <vt:lpstr>Bahnschrift SemiBold Condensed</vt:lpstr>
      <vt:lpstr>Calibri</vt:lpstr>
      <vt:lpstr>Calibri Light</vt:lpstr>
      <vt:lpstr>Office Theme</vt:lpstr>
      <vt:lpstr>Ch.1: Disturbance analysis for Central-South Chile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Raster LSP experiments</dc:title>
  <dc:creator>Lastra Munoz, Jose</dc:creator>
  <cp:lastModifiedBy>Lastra Munoz, Jose</cp:lastModifiedBy>
  <cp:revision>22</cp:revision>
  <dcterms:created xsi:type="dcterms:W3CDTF">2024-06-17T11:32:06Z</dcterms:created>
  <dcterms:modified xsi:type="dcterms:W3CDTF">2024-10-03T14:49:18Z</dcterms:modified>
</cp:coreProperties>
</file>