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29260800" cy="16459200"/>
  <p:notesSz cx="6858000" cy="9144000"/>
  <p:defaultTextStyle>
    <a:defPPr>
      <a:defRPr lang="en-US"/>
    </a:defPPr>
    <a:lvl1pPr marL="0" algn="l" defTabSz="2612204" rtl="0" eaLnBrk="1" latinLnBrk="0" hangingPunct="1">
      <a:defRPr sz="5166" kern="1200">
        <a:solidFill>
          <a:schemeClr val="tx1"/>
        </a:solidFill>
        <a:latin typeface="+mn-lt"/>
        <a:ea typeface="+mn-ea"/>
        <a:cs typeface="+mn-cs"/>
      </a:defRPr>
    </a:lvl1pPr>
    <a:lvl2pPr marL="1306101" algn="l" defTabSz="2612204" rtl="0" eaLnBrk="1" latinLnBrk="0" hangingPunct="1">
      <a:defRPr sz="5166" kern="1200">
        <a:solidFill>
          <a:schemeClr val="tx1"/>
        </a:solidFill>
        <a:latin typeface="+mn-lt"/>
        <a:ea typeface="+mn-ea"/>
        <a:cs typeface="+mn-cs"/>
      </a:defRPr>
    </a:lvl2pPr>
    <a:lvl3pPr marL="2612204" algn="l" defTabSz="2612204" rtl="0" eaLnBrk="1" latinLnBrk="0" hangingPunct="1">
      <a:defRPr sz="5166" kern="1200">
        <a:solidFill>
          <a:schemeClr val="tx1"/>
        </a:solidFill>
        <a:latin typeface="+mn-lt"/>
        <a:ea typeface="+mn-ea"/>
        <a:cs typeface="+mn-cs"/>
      </a:defRPr>
    </a:lvl3pPr>
    <a:lvl4pPr marL="3918306" algn="l" defTabSz="2612204" rtl="0" eaLnBrk="1" latinLnBrk="0" hangingPunct="1">
      <a:defRPr sz="5166" kern="1200">
        <a:solidFill>
          <a:schemeClr val="tx1"/>
        </a:solidFill>
        <a:latin typeface="+mn-lt"/>
        <a:ea typeface="+mn-ea"/>
        <a:cs typeface="+mn-cs"/>
      </a:defRPr>
    </a:lvl4pPr>
    <a:lvl5pPr marL="5224407" algn="l" defTabSz="2612204" rtl="0" eaLnBrk="1" latinLnBrk="0" hangingPunct="1">
      <a:defRPr sz="5166" kern="1200">
        <a:solidFill>
          <a:schemeClr val="tx1"/>
        </a:solidFill>
        <a:latin typeface="+mn-lt"/>
        <a:ea typeface="+mn-ea"/>
        <a:cs typeface="+mn-cs"/>
      </a:defRPr>
    </a:lvl5pPr>
    <a:lvl6pPr marL="6530508" algn="l" defTabSz="2612204" rtl="0" eaLnBrk="1" latinLnBrk="0" hangingPunct="1">
      <a:defRPr sz="5166" kern="1200">
        <a:solidFill>
          <a:schemeClr val="tx1"/>
        </a:solidFill>
        <a:latin typeface="+mn-lt"/>
        <a:ea typeface="+mn-ea"/>
        <a:cs typeface="+mn-cs"/>
      </a:defRPr>
    </a:lvl6pPr>
    <a:lvl7pPr marL="7836611" algn="l" defTabSz="2612204" rtl="0" eaLnBrk="1" latinLnBrk="0" hangingPunct="1">
      <a:defRPr sz="5166" kern="1200">
        <a:solidFill>
          <a:schemeClr val="tx1"/>
        </a:solidFill>
        <a:latin typeface="+mn-lt"/>
        <a:ea typeface="+mn-ea"/>
        <a:cs typeface="+mn-cs"/>
      </a:defRPr>
    </a:lvl7pPr>
    <a:lvl8pPr marL="9142713" algn="l" defTabSz="2612204" rtl="0" eaLnBrk="1" latinLnBrk="0" hangingPunct="1">
      <a:defRPr sz="5166" kern="1200">
        <a:solidFill>
          <a:schemeClr val="tx1"/>
        </a:solidFill>
        <a:latin typeface="+mn-lt"/>
        <a:ea typeface="+mn-ea"/>
        <a:cs typeface="+mn-cs"/>
      </a:defRPr>
    </a:lvl8pPr>
    <a:lvl9pPr marL="10448814" algn="l" defTabSz="2612204" rtl="0" eaLnBrk="1" latinLnBrk="0" hangingPunct="1">
      <a:defRPr sz="51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921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99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50" d="100"/>
          <a:sy n="50" d="100"/>
        </p:scale>
        <p:origin x="232" y="-88"/>
      </p:cViewPr>
      <p:guideLst>
        <p:guide orient="horz" pos="5184"/>
        <p:guide pos="9216"/>
      </p:guideLst>
    </p:cSldViewPr>
  </p:slideViewPr>
  <p:notesTextViewPr>
    <p:cViewPr>
      <p:scale>
        <a:sx n="1" d="1"/>
        <a:sy n="1" d="1"/>
      </p:scale>
      <p:origin x="0" y="0"/>
    </p:cViewPr>
  </p:notesTextViewPr>
  <p:notesViewPr>
    <p:cSldViewPr>
      <p:cViewPr varScale="1">
        <p:scale>
          <a:sx n="85" d="100"/>
          <a:sy n="85" d="100"/>
        </p:scale>
        <p:origin x="-3150" y="-90"/>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3F410-07C9-4FF8-BF5D-0CD588FED899}" type="datetimeFigureOut">
              <a:rPr lang="en-US" smtClean="0"/>
              <a:t>12/8/21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5C6EB3-3BAE-452A-ABA9-EB5AB462C622}" type="slidenum">
              <a:rPr lang="en-US" smtClean="0"/>
              <a:t>‹#›</a:t>
            </a:fld>
            <a:endParaRPr lang="en-US"/>
          </a:p>
        </p:txBody>
      </p:sp>
    </p:spTree>
    <p:extLst>
      <p:ext uri="{BB962C8B-B14F-4D97-AF65-F5344CB8AC3E}">
        <p14:creationId xmlns:p14="http://schemas.microsoft.com/office/powerpoint/2010/main" val="11552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DBA3E-661A-7D48-B868-CDABC4B61457}"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6C18F-EDCE-894A-83A6-0BCFD679A8DD}" type="slidenum">
              <a:rPr lang="en-US" smtClean="0"/>
              <a:t>‹#›</a:t>
            </a:fld>
            <a:endParaRPr lang="en-US"/>
          </a:p>
        </p:txBody>
      </p:sp>
    </p:spTree>
    <p:extLst>
      <p:ext uri="{BB962C8B-B14F-4D97-AF65-F5344CB8AC3E}">
        <p14:creationId xmlns:p14="http://schemas.microsoft.com/office/powerpoint/2010/main" val="300943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F6C18F-EDCE-894A-83A6-0BCFD679A8DD}" type="slidenum">
              <a:rPr lang="en-US" smtClean="0"/>
              <a:t>1</a:t>
            </a:fld>
            <a:endParaRPr lang="en-US"/>
          </a:p>
        </p:txBody>
      </p:sp>
    </p:spTree>
    <p:extLst>
      <p:ext uri="{BB962C8B-B14F-4D97-AF65-F5344CB8AC3E}">
        <p14:creationId xmlns:p14="http://schemas.microsoft.com/office/powerpoint/2010/main" val="241035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95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56320" y="2811783"/>
            <a:ext cx="26334720" cy="599198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852160" y="2811783"/>
            <a:ext cx="78516480" cy="599198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AE6CB-A4D3-4B4C-A0F7-6F25ED1E66B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252522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10576561"/>
            <a:ext cx="24871680" cy="326898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2311402" y="6976114"/>
            <a:ext cx="24871680" cy="3600449"/>
          </a:xfrm>
        </p:spPr>
        <p:txBody>
          <a:bodyPr anchor="b"/>
          <a:lstStyle>
            <a:lvl1pPr marL="0" indent="0">
              <a:buNone/>
              <a:defRPr sz="5100">
                <a:solidFill>
                  <a:schemeClr val="tx1">
                    <a:tint val="75000"/>
                  </a:schemeClr>
                </a:solidFill>
              </a:defRPr>
            </a:lvl1pPr>
            <a:lvl2pPr marL="1175538" indent="0">
              <a:buNone/>
              <a:defRPr sz="4650">
                <a:solidFill>
                  <a:schemeClr val="tx1">
                    <a:tint val="75000"/>
                  </a:schemeClr>
                </a:solidFill>
              </a:defRPr>
            </a:lvl2pPr>
            <a:lvl3pPr marL="2351078" indent="0">
              <a:buNone/>
              <a:defRPr sz="4125">
                <a:solidFill>
                  <a:schemeClr val="tx1">
                    <a:tint val="75000"/>
                  </a:schemeClr>
                </a:solidFill>
              </a:defRPr>
            </a:lvl3pPr>
            <a:lvl4pPr marL="3526616" indent="0">
              <a:buNone/>
              <a:defRPr sz="3600">
                <a:solidFill>
                  <a:schemeClr val="tx1">
                    <a:tint val="75000"/>
                  </a:schemeClr>
                </a:solidFill>
              </a:defRPr>
            </a:lvl4pPr>
            <a:lvl5pPr marL="4702154" indent="0">
              <a:buNone/>
              <a:defRPr sz="3600">
                <a:solidFill>
                  <a:schemeClr val="tx1">
                    <a:tint val="75000"/>
                  </a:schemeClr>
                </a:solidFill>
              </a:defRPr>
            </a:lvl5pPr>
            <a:lvl6pPr marL="5877692" indent="0">
              <a:buNone/>
              <a:defRPr sz="3600">
                <a:solidFill>
                  <a:schemeClr val="tx1">
                    <a:tint val="75000"/>
                  </a:schemeClr>
                </a:solidFill>
              </a:defRPr>
            </a:lvl6pPr>
            <a:lvl7pPr marL="7053232" indent="0">
              <a:buNone/>
              <a:defRPr sz="3600">
                <a:solidFill>
                  <a:schemeClr val="tx1">
                    <a:tint val="75000"/>
                  </a:schemeClr>
                </a:solidFill>
              </a:defRPr>
            </a:lvl7pPr>
            <a:lvl8pPr marL="8228771" indent="0">
              <a:buNone/>
              <a:defRPr sz="3600">
                <a:solidFill>
                  <a:schemeClr val="tx1">
                    <a:tint val="75000"/>
                  </a:schemeClr>
                </a:solidFill>
              </a:defRPr>
            </a:lvl8pPr>
            <a:lvl9pPr marL="94043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AE6CB-A4D3-4B4C-A0F7-6F25ED1E66B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377099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852160" y="16386812"/>
            <a:ext cx="52425600" cy="46344840"/>
          </a:xfrm>
        </p:spPr>
        <p:txBody>
          <a:bodyPr/>
          <a:lstStyle>
            <a:lvl1pPr>
              <a:defRPr sz="7200"/>
            </a:lvl1pPr>
            <a:lvl2pPr>
              <a:defRPr sz="6150"/>
            </a:lvl2pPr>
            <a:lvl3pPr>
              <a:defRPr sz="5100"/>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65440" y="16386812"/>
            <a:ext cx="52425600" cy="46344840"/>
          </a:xfrm>
        </p:spPr>
        <p:txBody>
          <a:bodyPr/>
          <a:lstStyle>
            <a:lvl1pPr>
              <a:defRPr sz="7200"/>
            </a:lvl1pPr>
            <a:lvl2pPr>
              <a:defRPr sz="6150"/>
            </a:lvl2pPr>
            <a:lvl3pPr>
              <a:defRPr sz="5100"/>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6AE6CB-A4D3-4B4C-A0F7-6F25ED1E66B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17825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659132"/>
            <a:ext cx="2633472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1" y="3684272"/>
            <a:ext cx="12928602" cy="1535429"/>
          </a:xfrm>
        </p:spPr>
        <p:txBody>
          <a:bodyPr anchor="b"/>
          <a:lstStyle>
            <a:lvl1pPr marL="0" indent="0">
              <a:buNone/>
              <a:defRPr sz="6150" b="1"/>
            </a:lvl1pPr>
            <a:lvl2pPr marL="1175538" indent="0">
              <a:buNone/>
              <a:defRPr sz="5100" b="1"/>
            </a:lvl2pPr>
            <a:lvl3pPr marL="2351078" indent="0">
              <a:buNone/>
              <a:defRPr sz="4650" b="1"/>
            </a:lvl3pPr>
            <a:lvl4pPr marL="3526616" indent="0">
              <a:buNone/>
              <a:defRPr sz="4125" b="1"/>
            </a:lvl4pPr>
            <a:lvl5pPr marL="4702154" indent="0">
              <a:buNone/>
              <a:defRPr sz="4125" b="1"/>
            </a:lvl5pPr>
            <a:lvl6pPr marL="5877692" indent="0">
              <a:buNone/>
              <a:defRPr sz="4125" b="1"/>
            </a:lvl6pPr>
            <a:lvl7pPr marL="7053232" indent="0">
              <a:buNone/>
              <a:defRPr sz="4125" b="1"/>
            </a:lvl7pPr>
            <a:lvl8pPr marL="8228771" indent="0">
              <a:buNone/>
              <a:defRPr sz="4125" b="1"/>
            </a:lvl8pPr>
            <a:lvl9pPr marL="9404309" indent="0">
              <a:buNone/>
              <a:defRPr sz="4125" b="1"/>
            </a:lvl9pPr>
          </a:lstStyle>
          <a:p>
            <a:pPr lvl="0"/>
            <a:r>
              <a:rPr lang="en-US"/>
              <a:t>Click to edit Master text styles</a:t>
            </a:r>
          </a:p>
        </p:txBody>
      </p:sp>
      <p:sp>
        <p:nvSpPr>
          <p:cNvPr id="4" name="Content Placeholder 3"/>
          <p:cNvSpPr>
            <a:spLocks noGrp="1"/>
          </p:cNvSpPr>
          <p:nvPr>
            <p:ph sz="half" idx="2"/>
          </p:nvPr>
        </p:nvSpPr>
        <p:spPr>
          <a:xfrm>
            <a:off x="1463041" y="5219701"/>
            <a:ext cx="12928602" cy="9483092"/>
          </a:xfrm>
        </p:spPr>
        <p:txBody>
          <a:bodyPr/>
          <a:lstStyle>
            <a:lvl1pPr>
              <a:defRPr sz="6150"/>
            </a:lvl1pPr>
            <a:lvl2pPr>
              <a:defRPr sz="5100"/>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2" y="3684272"/>
            <a:ext cx="12933680" cy="1535429"/>
          </a:xfrm>
        </p:spPr>
        <p:txBody>
          <a:bodyPr anchor="b"/>
          <a:lstStyle>
            <a:lvl1pPr marL="0" indent="0">
              <a:buNone/>
              <a:defRPr sz="6150" b="1"/>
            </a:lvl1pPr>
            <a:lvl2pPr marL="1175538" indent="0">
              <a:buNone/>
              <a:defRPr sz="5100" b="1"/>
            </a:lvl2pPr>
            <a:lvl3pPr marL="2351078" indent="0">
              <a:buNone/>
              <a:defRPr sz="4650" b="1"/>
            </a:lvl3pPr>
            <a:lvl4pPr marL="3526616" indent="0">
              <a:buNone/>
              <a:defRPr sz="4125" b="1"/>
            </a:lvl4pPr>
            <a:lvl5pPr marL="4702154" indent="0">
              <a:buNone/>
              <a:defRPr sz="4125" b="1"/>
            </a:lvl5pPr>
            <a:lvl6pPr marL="5877692" indent="0">
              <a:buNone/>
              <a:defRPr sz="4125" b="1"/>
            </a:lvl6pPr>
            <a:lvl7pPr marL="7053232" indent="0">
              <a:buNone/>
              <a:defRPr sz="4125" b="1"/>
            </a:lvl7pPr>
            <a:lvl8pPr marL="8228771" indent="0">
              <a:buNone/>
              <a:defRPr sz="4125" b="1"/>
            </a:lvl8pPr>
            <a:lvl9pPr marL="94043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4864082" y="5219701"/>
            <a:ext cx="12933680" cy="9483092"/>
          </a:xfrm>
        </p:spPr>
        <p:txBody>
          <a:bodyPr/>
          <a:lstStyle>
            <a:lvl1pPr>
              <a:defRPr sz="6150"/>
            </a:lvl1pPr>
            <a:lvl2pPr>
              <a:defRPr sz="5100"/>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6AE6CB-A4D3-4B4C-A0F7-6F25ED1E66BA}"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47609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6AE6CB-A4D3-4B4C-A0F7-6F25ED1E66BA}"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256701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AE6CB-A4D3-4B4C-A0F7-6F25ED1E66BA}" type="datetimeFigureOut">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136796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3" y="655320"/>
            <a:ext cx="9626602" cy="2788920"/>
          </a:xfrm>
        </p:spPr>
        <p:txBody>
          <a:bodyPr anchor="b"/>
          <a:lstStyle>
            <a:lvl1pPr algn="l">
              <a:defRPr sz="5100" b="1"/>
            </a:lvl1pPr>
          </a:lstStyle>
          <a:p>
            <a:r>
              <a:rPr lang="en-US"/>
              <a:t>Click to edit Master title style</a:t>
            </a:r>
          </a:p>
        </p:txBody>
      </p:sp>
      <p:sp>
        <p:nvSpPr>
          <p:cNvPr id="3" name="Content Placeholder 2"/>
          <p:cNvSpPr>
            <a:spLocks noGrp="1"/>
          </p:cNvSpPr>
          <p:nvPr>
            <p:ph idx="1"/>
          </p:nvPr>
        </p:nvSpPr>
        <p:spPr>
          <a:xfrm>
            <a:off x="11440160" y="655322"/>
            <a:ext cx="16357600" cy="14047472"/>
          </a:xfrm>
        </p:spPr>
        <p:txBody>
          <a:bodyPr/>
          <a:lstStyle>
            <a:lvl1pPr>
              <a:defRPr sz="8250"/>
            </a:lvl1pPr>
            <a:lvl2pPr>
              <a:defRPr sz="7200"/>
            </a:lvl2pPr>
            <a:lvl3pPr>
              <a:defRPr sz="615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3" y="3444242"/>
            <a:ext cx="9626602" cy="11258552"/>
          </a:xfrm>
        </p:spPr>
        <p:txBody>
          <a:bodyPr/>
          <a:lstStyle>
            <a:lvl1pPr marL="0" indent="0">
              <a:buNone/>
              <a:defRPr sz="3600"/>
            </a:lvl1pPr>
            <a:lvl2pPr marL="1175538" indent="0">
              <a:buNone/>
              <a:defRPr sz="3075"/>
            </a:lvl2pPr>
            <a:lvl3pPr marL="2351078" indent="0">
              <a:buNone/>
              <a:defRPr sz="2550"/>
            </a:lvl3pPr>
            <a:lvl4pPr marL="3526616" indent="0">
              <a:buNone/>
              <a:defRPr sz="2325"/>
            </a:lvl4pPr>
            <a:lvl5pPr marL="4702154" indent="0">
              <a:buNone/>
              <a:defRPr sz="2325"/>
            </a:lvl5pPr>
            <a:lvl6pPr marL="5877692" indent="0">
              <a:buNone/>
              <a:defRPr sz="2325"/>
            </a:lvl6pPr>
            <a:lvl7pPr marL="7053232" indent="0">
              <a:buNone/>
              <a:defRPr sz="2325"/>
            </a:lvl7pPr>
            <a:lvl8pPr marL="8228771" indent="0">
              <a:buNone/>
              <a:defRPr sz="2325"/>
            </a:lvl8pPr>
            <a:lvl9pPr marL="9404309" indent="0">
              <a:buNone/>
              <a:defRPr sz="2325"/>
            </a:lvl9pPr>
          </a:lstStyle>
          <a:p>
            <a:pPr lvl="0"/>
            <a:r>
              <a:rPr lang="en-US"/>
              <a:t>Click to edit Master text styles</a:t>
            </a:r>
          </a:p>
        </p:txBody>
      </p:sp>
      <p:sp>
        <p:nvSpPr>
          <p:cNvPr id="5" name="Date Placeholder 4"/>
          <p:cNvSpPr>
            <a:spLocks noGrp="1"/>
          </p:cNvSpPr>
          <p:nvPr>
            <p:ph type="dt" sz="half" idx="10"/>
          </p:nvPr>
        </p:nvSpPr>
        <p:spPr/>
        <p:txBody>
          <a:bodyPr/>
          <a:lstStyle/>
          <a:p>
            <a:fld id="{9E6AE6CB-A4D3-4B4C-A0F7-6F25ED1E66B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291059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11521441"/>
            <a:ext cx="17556480" cy="1360172"/>
          </a:xfrm>
        </p:spPr>
        <p:txBody>
          <a:bodyPr anchor="b"/>
          <a:lstStyle>
            <a:lvl1pPr algn="l">
              <a:defRPr sz="5100" b="1"/>
            </a:lvl1pPr>
          </a:lstStyle>
          <a:p>
            <a:r>
              <a:rPr lang="en-US"/>
              <a:t>Click to edit Master title style</a:t>
            </a:r>
          </a:p>
        </p:txBody>
      </p:sp>
      <p:sp>
        <p:nvSpPr>
          <p:cNvPr id="3" name="Picture Placeholder 2"/>
          <p:cNvSpPr>
            <a:spLocks noGrp="1"/>
          </p:cNvSpPr>
          <p:nvPr>
            <p:ph type="pic" idx="1"/>
          </p:nvPr>
        </p:nvSpPr>
        <p:spPr>
          <a:xfrm>
            <a:off x="5735322" y="1470660"/>
            <a:ext cx="17556480" cy="9875520"/>
          </a:xfrm>
        </p:spPr>
        <p:txBody>
          <a:bodyPr/>
          <a:lstStyle>
            <a:lvl1pPr marL="0" indent="0">
              <a:buNone/>
              <a:defRPr sz="8250"/>
            </a:lvl1pPr>
            <a:lvl2pPr marL="1175538" indent="0">
              <a:buNone/>
              <a:defRPr sz="7200"/>
            </a:lvl2pPr>
            <a:lvl3pPr marL="2351078" indent="0">
              <a:buNone/>
              <a:defRPr sz="6150"/>
            </a:lvl3pPr>
            <a:lvl4pPr marL="3526616" indent="0">
              <a:buNone/>
              <a:defRPr sz="5100"/>
            </a:lvl4pPr>
            <a:lvl5pPr marL="4702154" indent="0">
              <a:buNone/>
              <a:defRPr sz="5100"/>
            </a:lvl5pPr>
            <a:lvl6pPr marL="5877692" indent="0">
              <a:buNone/>
              <a:defRPr sz="5100"/>
            </a:lvl6pPr>
            <a:lvl7pPr marL="7053232" indent="0">
              <a:buNone/>
              <a:defRPr sz="5100"/>
            </a:lvl7pPr>
            <a:lvl8pPr marL="8228771" indent="0">
              <a:buNone/>
              <a:defRPr sz="5100"/>
            </a:lvl8pPr>
            <a:lvl9pPr marL="9404309" indent="0">
              <a:buNone/>
              <a:defRPr sz="5100"/>
            </a:lvl9pPr>
          </a:lstStyle>
          <a:p>
            <a:endParaRPr lang="en-US"/>
          </a:p>
        </p:txBody>
      </p:sp>
      <p:sp>
        <p:nvSpPr>
          <p:cNvPr id="4" name="Text Placeholder 3"/>
          <p:cNvSpPr>
            <a:spLocks noGrp="1"/>
          </p:cNvSpPr>
          <p:nvPr>
            <p:ph type="body" sz="half" idx="2"/>
          </p:nvPr>
        </p:nvSpPr>
        <p:spPr>
          <a:xfrm>
            <a:off x="5735322" y="12881612"/>
            <a:ext cx="17556480" cy="1931669"/>
          </a:xfrm>
        </p:spPr>
        <p:txBody>
          <a:bodyPr/>
          <a:lstStyle>
            <a:lvl1pPr marL="0" indent="0">
              <a:buNone/>
              <a:defRPr sz="3600"/>
            </a:lvl1pPr>
            <a:lvl2pPr marL="1175538" indent="0">
              <a:buNone/>
              <a:defRPr sz="3075"/>
            </a:lvl2pPr>
            <a:lvl3pPr marL="2351078" indent="0">
              <a:buNone/>
              <a:defRPr sz="2550"/>
            </a:lvl3pPr>
            <a:lvl4pPr marL="3526616" indent="0">
              <a:buNone/>
              <a:defRPr sz="2325"/>
            </a:lvl4pPr>
            <a:lvl5pPr marL="4702154" indent="0">
              <a:buNone/>
              <a:defRPr sz="2325"/>
            </a:lvl5pPr>
            <a:lvl6pPr marL="5877692" indent="0">
              <a:buNone/>
              <a:defRPr sz="2325"/>
            </a:lvl6pPr>
            <a:lvl7pPr marL="7053232" indent="0">
              <a:buNone/>
              <a:defRPr sz="2325"/>
            </a:lvl7pPr>
            <a:lvl8pPr marL="8228771" indent="0">
              <a:buNone/>
              <a:defRPr sz="2325"/>
            </a:lvl8pPr>
            <a:lvl9pPr marL="9404309" indent="0">
              <a:buNone/>
              <a:defRPr sz="2325"/>
            </a:lvl9pPr>
          </a:lstStyle>
          <a:p>
            <a:pPr lvl="0"/>
            <a:r>
              <a:rPr lang="en-US"/>
              <a:t>Click to edit Master text styles</a:t>
            </a:r>
          </a:p>
        </p:txBody>
      </p:sp>
      <p:sp>
        <p:nvSpPr>
          <p:cNvPr id="5" name="Date Placeholder 4"/>
          <p:cNvSpPr>
            <a:spLocks noGrp="1"/>
          </p:cNvSpPr>
          <p:nvPr>
            <p:ph type="dt" sz="half" idx="10"/>
          </p:nvPr>
        </p:nvSpPr>
        <p:spPr/>
        <p:txBody>
          <a:bodyPr/>
          <a:lstStyle/>
          <a:p>
            <a:fld id="{9E6AE6CB-A4D3-4B4C-A0F7-6F25ED1E66B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240651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AE6CB-A4D3-4B4C-A0F7-6F25ED1E66B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0D86B-72C2-4287-9F17-101682883D26}" type="slidenum">
              <a:rPr lang="en-US" smtClean="0"/>
              <a:t>‹#›</a:t>
            </a:fld>
            <a:endParaRPr lang="en-US"/>
          </a:p>
        </p:txBody>
      </p:sp>
    </p:spTree>
    <p:extLst>
      <p:ext uri="{BB962C8B-B14F-4D97-AF65-F5344CB8AC3E}">
        <p14:creationId xmlns:p14="http://schemas.microsoft.com/office/powerpoint/2010/main" val="220583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659132"/>
            <a:ext cx="26334720" cy="2743200"/>
          </a:xfrm>
          <a:prstGeom prst="rect">
            <a:avLst/>
          </a:prstGeom>
        </p:spPr>
        <p:txBody>
          <a:bodyPr vert="horz" lIns="313477" tIns="156739" rIns="313477" bIns="156739" rtlCol="0" anchor="ctr">
            <a:normAutofit/>
          </a:bodyPr>
          <a:lstStyle/>
          <a:p>
            <a:r>
              <a:rPr lang="en-US"/>
              <a:t>Click to edit Master title style</a:t>
            </a:r>
          </a:p>
        </p:txBody>
      </p:sp>
      <p:sp>
        <p:nvSpPr>
          <p:cNvPr id="3" name="Text Placeholder 2"/>
          <p:cNvSpPr>
            <a:spLocks noGrp="1"/>
          </p:cNvSpPr>
          <p:nvPr>
            <p:ph type="body" idx="1"/>
          </p:nvPr>
        </p:nvSpPr>
        <p:spPr>
          <a:xfrm>
            <a:off x="1463040" y="3840483"/>
            <a:ext cx="26334720" cy="10862311"/>
          </a:xfrm>
          <a:prstGeom prst="rect">
            <a:avLst/>
          </a:prstGeom>
        </p:spPr>
        <p:txBody>
          <a:bodyPr vert="horz" lIns="313477" tIns="156739" rIns="313477" bIns="15673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63040" y="15255242"/>
            <a:ext cx="6827520" cy="876300"/>
          </a:xfrm>
          <a:prstGeom prst="rect">
            <a:avLst/>
          </a:prstGeom>
        </p:spPr>
        <p:txBody>
          <a:bodyPr vert="horz" lIns="313477" tIns="156739" rIns="313477" bIns="156739" rtlCol="0" anchor="ctr"/>
          <a:lstStyle>
            <a:lvl1pPr algn="l">
              <a:defRPr sz="3075">
                <a:solidFill>
                  <a:schemeClr val="tx1">
                    <a:tint val="75000"/>
                  </a:schemeClr>
                </a:solidFill>
              </a:defRPr>
            </a:lvl1pPr>
          </a:lstStyle>
          <a:p>
            <a:fld id="{9E6AE6CB-A4D3-4B4C-A0F7-6F25ED1E66BA}" type="datetimeFigureOut">
              <a:rPr lang="en-US" smtClean="0"/>
              <a:t>12/8/21</a:t>
            </a:fld>
            <a:endParaRPr lang="en-US"/>
          </a:p>
        </p:txBody>
      </p:sp>
      <p:sp>
        <p:nvSpPr>
          <p:cNvPr id="5" name="Footer Placeholder 4"/>
          <p:cNvSpPr>
            <a:spLocks noGrp="1"/>
          </p:cNvSpPr>
          <p:nvPr>
            <p:ph type="ftr" sz="quarter" idx="3"/>
          </p:nvPr>
        </p:nvSpPr>
        <p:spPr>
          <a:xfrm>
            <a:off x="9997440" y="15255242"/>
            <a:ext cx="9265920" cy="876300"/>
          </a:xfrm>
          <a:prstGeom prst="rect">
            <a:avLst/>
          </a:prstGeom>
        </p:spPr>
        <p:txBody>
          <a:bodyPr vert="horz" lIns="313477" tIns="156739" rIns="313477" bIns="156739" rtlCol="0" anchor="ctr"/>
          <a:lstStyle>
            <a:lvl1pPr algn="ctr">
              <a:defRPr sz="30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15255242"/>
            <a:ext cx="6827520" cy="876300"/>
          </a:xfrm>
          <a:prstGeom prst="rect">
            <a:avLst/>
          </a:prstGeom>
        </p:spPr>
        <p:txBody>
          <a:bodyPr vert="horz" lIns="313477" tIns="156739" rIns="313477" bIns="156739" rtlCol="0" anchor="ctr"/>
          <a:lstStyle>
            <a:lvl1pPr algn="r">
              <a:defRPr sz="3075">
                <a:solidFill>
                  <a:schemeClr val="tx1">
                    <a:tint val="75000"/>
                  </a:schemeClr>
                </a:solidFill>
              </a:defRPr>
            </a:lvl1pPr>
          </a:lstStyle>
          <a:p>
            <a:fld id="{6F20D86B-72C2-4287-9F17-101682883D26}" type="slidenum">
              <a:rPr lang="en-US" smtClean="0"/>
              <a:t>‹#›</a:t>
            </a:fld>
            <a:endParaRPr lang="en-US"/>
          </a:p>
        </p:txBody>
      </p:sp>
    </p:spTree>
    <p:extLst>
      <p:ext uri="{BB962C8B-B14F-4D97-AF65-F5344CB8AC3E}">
        <p14:creationId xmlns:p14="http://schemas.microsoft.com/office/powerpoint/2010/main" val="2620006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2351078" rtl="0" eaLnBrk="1" latinLnBrk="0" hangingPunct="1">
        <a:spcBef>
          <a:spcPct val="0"/>
        </a:spcBef>
        <a:buNone/>
        <a:defRPr sz="11325" kern="1200">
          <a:solidFill>
            <a:schemeClr val="tx1"/>
          </a:solidFill>
          <a:latin typeface="+mj-lt"/>
          <a:ea typeface="+mj-ea"/>
          <a:cs typeface="+mj-cs"/>
        </a:defRPr>
      </a:lvl1pPr>
    </p:titleStyle>
    <p:bodyStyle>
      <a:lvl1pPr marL="881654" indent="-881654" algn="l" defTabSz="2351078" rtl="0" eaLnBrk="1" latinLnBrk="0" hangingPunct="1">
        <a:spcBef>
          <a:spcPct val="20000"/>
        </a:spcBef>
        <a:buFont typeface="Arial" panose="020B0604020202020204" pitchFamily="34" charset="0"/>
        <a:buChar char="•"/>
        <a:defRPr sz="8250" kern="1200">
          <a:solidFill>
            <a:schemeClr val="tx1"/>
          </a:solidFill>
          <a:latin typeface="+mn-lt"/>
          <a:ea typeface="+mn-ea"/>
          <a:cs typeface="+mn-cs"/>
        </a:defRPr>
      </a:lvl1pPr>
      <a:lvl2pPr marL="1910250" indent="-734712" algn="l" defTabSz="2351078"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2pPr>
      <a:lvl3pPr marL="2938847" indent="-587770" algn="l" defTabSz="2351078" rtl="0" eaLnBrk="1" latinLnBrk="0" hangingPunct="1">
        <a:spcBef>
          <a:spcPct val="20000"/>
        </a:spcBef>
        <a:buFont typeface="Arial" panose="020B0604020202020204" pitchFamily="34" charset="0"/>
        <a:buChar char="•"/>
        <a:defRPr sz="6150" kern="1200">
          <a:solidFill>
            <a:schemeClr val="tx1"/>
          </a:solidFill>
          <a:latin typeface="+mn-lt"/>
          <a:ea typeface="+mn-ea"/>
          <a:cs typeface="+mn-cs"/>
        </a:defRPr>
      </a:lvl3pPr>
      <a:lvl4pPr marL="4114385"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4pPr>
      <a:lvl5pPr marL="5289924"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5pPr>
      <a:lvl6pPr marL="6465462"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6pPr>
      <a:lvl7pPr marL="7641002"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7pPr>
      <a:lvl8pPr marL="8816540"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8pPr>
      <a:lvl9pPr marL="9992078" indent="-587770" algn="l" defTabSz="2351078"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9pPr>
    </p:bodyStyle>
    <p:otherStyle>
      <a:defPPr>
        <a:defRPr lang="en-US"/>
      </a:defPPr>
      <a:lvl1pPr marL="0" algn="l" defTabSz="2351078" rtl="0" eaLnBrk="1" latinLnBrk="0" hangingPunct="1">
        <a:defRPr sz="4650" kern="1200">
          <a:solidFill>
            <a:schemeClr val="tx1"/>
          </a:solidFill>
          <a:latin typeface="+mn-lt"/>
          <a:ea typeface="+mn-ea"/>
          <a:cs typeface="+mn-cs"/>
        </a:defRPr>
      </a:lvl1pPr>
      <a:lvl2pPr marL="1175538" algn="l" defTabSz="2351078" rtl="0" eaLnBrk="1" latinLnBrk="0" hangingPunct="1">
        <a:defRPr sz="4650" kern="1200">
          <a:solidFill>
            <a:schemeClr val="tx1"/>
          </a:solidFill>
          <a:latin typeface="+mn-lt"/>
          <a:ea typeface="+mn-ea"/>
          <a:cs typeface="+mn-cs"/>
        </a:defRPr>
      </a:lvl2pPr>
      <a:lvl3pPr marL="2351078" algn="l" defTabSz="2351078" rtl="0" eaLnBrk="1" latinLnBrk="0" hangingPunct="1">
        <a:defRPr sz="4650" kern="1200">
          <a:solidFill>
            <a:schemeClr val="tx1"/>
          </a:solidFill>
          <a:latin typeface="+mn-lt"/>
          <a:ea typeface="+mn-ea"/>
          <a:cs typeface="+mn-cs"/>
        </a:defRPr>
      </a:lvl3pPr>
      <a:lvl4pPr marL="3526616" algn="l" defTabSz="2351078" rtl="0" eaLnBrk="1" latinLnBrk="0" hangingPunct="1">
        <a:defRPr sz="4650" kern="1200">
          <a:solidFill>
            <a:schemeClr val="tx1"/>
          </a:solidFill>
          <a:latin typeface="+mn-lt"/>
          <a:ea typeface="+mn-ea"/>
          <a:cs typeface="+mn-cs"/>
        </a:defRPr>
      </a:lvl4pPr>
      <a:lvl5pPr marL="4702154" algn="l" defTabSz="2351078" rtl="0" eaLnBrk="1" latinLnBrk="0" hangingPunct="1">
        <a:defRPr sz="4650" kern="1200">
          <a:solidFill>
            <a:schemeClr val="tx1"/>
          </a:solidFill>
          <a:latin typeface="+mn-lt"/>
          <a:ea typeface="+mn-ea"/>
          <a:cs typeface="+mn-cs"/>
        </a:defRPr>
      </a:lvl5pPr>
      <a:lvl6pPr marL="5877692" algn="l" defTabSz="2351078" rtl="0" eaLnBrk="1" latinLnBrk="0" hangingPunct="1">
        <a:defRPr sz="4650" kern="1200">
          <a:solidFill>
            <a:schemeClr val="tx1"/>
          </a:solidFill>
          <a:latin typeface="+mn-lt"/>
          <a:ea typeface="+mn-ea"/>
          <a:cs typeface="+mn-cs"/>
        </a:defRPr>
      </a:lvl6pPr>
      <a:lvl7pPr marL="7053232" algn="l" defTabSz="2351078" rtl="0" eaLnBrk="1" latinLnBrk="0" hangingPunct="1">
        <a:defRPr sz="4650" kern="1200">
          <a:solidFill>
            <a:schemeClr val="tx1"/>
          </a:solidFill>
          <a:latin typeface="+mn-lt"/>
          <a:ea typeface="+mn-ea"/>
          <a:cs typeface="+mn-cs"/>
        </a:defRPr>
      </a:lvl7pPr>
      <a:lvl8pPr marL="8228771" algn="l" defTabSz="2351078" rtl="0" eaLnBrk="1" latinLnBrk="0" hangingPunct="1">
        <a:defRPr sz="4650" kern="1200">
          <a:solidFill>
            <a:schemeClr val="tx1"/>
          </a:solidFill>
          <a:latin typeface="+mn-lt"/>
          <a:ea typeface="+mn-ea"/>
          <a:cs typeface="+mn-cs"/>
        </a:defRPr>
      </a:lvl8pPr>
      <a:lvl9pPr marL="9404309" algn="l" defTabSz="2351078"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DC3700-6B22-D249-9256-43E916A7215C}"/>
              </a:ext>
            </a:extLst>
          </p:cNvPr>
          <p:cNvSpPr/>
          <p:nvPr/>
        </p:nvSpPr>
        <p:spPr>
          <a:xfrm>
            <a:off x="0" y="-5062"/>
            <a:ext cx="29260800" cy="1719562"/>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57146" tIns="28573" rIns="57146" bIns="28573" rtlCol="0" anchor="ctr"/>
          <a:lstStyle/>
          <a:p>
            <a:pPr algn="ctr"/>
            <a:endParaRPr lang="en-US" sz="3874" dirty="0"/>
          </a:p>
        </p:txBody>
      </p:sp>
      <p:sp>
        <p:nvSpPr>
          <p:cNvPr id="9" name="Rectangle 5">
            <a:extLst>
              <a:ext uri="{FF2B5EF4-FFF2-40B4-BE49-F238E27FC236}">
                <a16:creationId xmlns:a16="http://schemas.microsoft.com/office/drawing/2014/main" id="{79AE5611-9054-7C49-B3FA-351CC0084AC7}"/>
              </a:ext>
            </a:extLst>
          </p:cNvPr>
          <p:cNvSpPr>
            <a:spLocks noChangeArrowheads="1"/>
          </p:cNvSpPr>
          <p:nvPr/>
        </p:nvSpPr>
        <p:spPr bwMode="auto">
          <a:xfrm>
            <a:off x="1" y="69032"/>
            <a:ext cx="29260801" cy="1719562"/>
          </a:xfrm>
          <a:prstGeom prst="rect">
            <a:avLst/>
          </a:prstGeom>
          <a:noFill/>
          <a:ln w="9525">
            <a:noFill/>
            <a:miter lim="800000"/>
            <a:headEnd/>
            <a:tailEnd/>
          </a:ln>
          <a:effectLst/>
        </p:spPr>
        <p:txBody>
          <a:bodyPr wrap="square" lIns="57023" tIns="28506" rIns="57023" bIns="28506">
            <a:spAutoFit/>
          </a:bodyPr>
          <a:lstStyle/>
          <a:p>
            <a:pPr algn="ctr">
              <a:spcBef>
                <a:spcPct val="50000"/>
              </a:spcBef>
            </a:pPr>
            <a:r>
              <a:rPr lang="en-US" sz="4500" dirty="0">
                <a:solidFill>
                  <a:srgbClr val="FFFFFF"/>
                </a:solidFill>
                <a:latin typeface="Arial Black" pitchFamily="34" charset="0"/>
              </a:rPr>
              <a:t>Effects of Crouch Angle and Ankle Stiffness on Horizontal Jumping Distance</a:t>
            </a:r>
          </a:p>
          <a:p>
            <a:pPr algn="ctr" eaLnBrk="0" hangingPunct="0"/>
            <a:r>
              <a:rPr lang="en-US" sz="3600" b="1" dirty="0">
                <a:solidFill>
                  <a:srgbClr val="FFFFFF"/>
                </a:solidFill>
                <a:latin typeface="Arial" charset="0"/>
              </a:rPr>
              <a:t>Team Name: Steven Herrera, Jose </a:t>
            </a:r>
            <a:r>
              <a:rPr lang="en-US" sz="3600" b="1" dirty="0" err="1">
                <a:solidFill>
                  <a:srgbClr val="FFFFFF"/>
                </a:solidFill>
                <a:latin typeface="Arial" charset="0"/>
              </a:rPr>
              <a:t>Lavariega</a:t>
            </a:r>
            <a:r>
              <a:rPr lang="en-US" sz="3600" b="1" dirty="0">
                <a:solidFill>
                  <a:srgbClr val="FFFFFF"/>
                </a:solidFill>
                <a:latin typeface="Arial" charset="0"/>
              </a:rPr>
              <a:t>, Sandra </a:t>
            </a:r>
            <a:r>
              <a:rPr lang="en-US" sz="3600" b="1" dirty="0" err="1">
                <a:solidFill>
                  <a:srgbClr val="FFFFFF"/>
                </a:solidFill>
                <a:latin typeface="Arial" charset="0"/>
              </a:rPr>
              <a:t>Villagrana</a:t>
            </a:r>
            <a:r>
              <a:rPr lang="en-US" sz="3600" b="1" dirty="0">
                <a:solidFill>
                  <a:srgbClr val="FFFFFF"/>
                </a:solidFill>
                <a:latin typeface="Arial" charset="0"/>
              </a:rPr>
              <a:t>, Robert Williamson</a:t>
            </a:r>
            <a:br>
              <a:rPr lang="en-US" sz="3600" b="1" dirty="0">
                <a:solidFill>
                  <a:srgbClr val="FFFFFF"/>
                </a:solidFill>
                <a:latin typeface="Arial" charset="0"/>
              </a:rPr>
            </a:br>
            <a:endParaRPr lang="en-US" sz="2700" b="1" dirty="0">
              <a:solidFill>
                <a:srgbClr val="FFFFFF"/>
              </a:solidFill>
              <a:latin typeface="Arial" charset="0"/>
            </a:endParaRPr>
          </a:p>
        </p:txBody>
      </p:sp>
      <p:sp>
        <p:nvSpPr>
          <p:cNvPr id="34" name="Title 1">
            <a:extLst>
              <a:ext uri="{FF2B5EF4-FFF2-40B4-BE49-F238E27FC236}">
                <a16:creationId xmlns:a16="http://schemas.microsoft.com/office/drawing/2014/main" id="{B5287225-8F12-6F4D-99BF-C5004FA8D0C6}"/>
              </a:ext>
            </a:extLst>
          </p:cNvPr>
          <p:cNvSpPr>
            <a:spLocks noGrp="1"/>
          </p:cNvSpPr>
          <p:nvPr>
            <p:ph type="title"/>
          </p:nvPr>
        </p:nvSpPr>
        <p:spPr>
          <a:xfrm>
            <a:off x="2311402" y="8519161"/>
            <a:ext cx="22108160" cy="3268980"/>
          </a:xfrm>
        </p:spPr>
        <p:txBody>
          <a:bodyPr/>
          <a:lstStyle/>
          <a:p>
            <a:endParaRPr lang="en-US"/>
          </a:p>
        </p:txBody>
      </p:sp>
      <p:sp>
        <p:nvSpPr>
          <p:cNvPr id="36" name="Rectangle 35">
            <a:extLst>
              <a:ext uri="{FF2B5EF4-FFF2-40B4-BE49-F238E27FC236}">
                <a16:creationId xmlns:a16="http://schemas.microsoft.com/office/drawing/2014/main" id="{90253F5D-8114-8348-955A-C4F2E1B0D0F0}"/>
              </a:ext>
            </a:extLst>
          </p:cNvPr>
          <p:cNvSpPr/>
          <p:nvPr/>
        </p:nvSpPr>
        <p:spPr>
          <a:xfrm>
            <a:off x="0" y="1714500"/>
            <a:ext cx="29260800" cy="1474470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endParaRPr lang="en-US"/>
          </a:p>
        </p:txBody>
      </p:sp>
      <p:sp>
        <p:nvSpPr>
          <p:cNvPr id="35" name="Text Placeholder 2">
            <a:extLst>
              <a:ext uri="{FF2B5EF4-FFF2-40B4-BE49-F238E27FC236}">
                <a16:creationId xmlns:a16="http://schemas.microsoft.com/office/drawing/2014/main" id="{55340355-4270-B74A-846B-26080CAA69C4}"/>
              </a:ext>
            </a:extLst>
          </p:cNvPr>
          <p:cNvSpPr>
            <a:spLocks noGrp="1"/>
          </p:cNvSpPr>
          <p:nvPr>
            <p:ph type="body" idx="1"/>
          </p:nvPr>
        </p:nvSpPr>
        <p:spPr>
          <a:xfrm>
            <a:off x="2311402" y="4918714"/>
            <a:ext cx="22108160" cy="3600449"/>
          </a:xfrm>
        </p:spPr>
        <p:txBody>
          <a:bodyPr/>
          <a:lstStyle/>
          <a:p>
            <a:endParaRPr lang="en-US"/>
          </a:p>
        </p:txBody>
      </p:sp>
      <p:sp>
        <p:nvSpPr>
          <p:cNvPr id="37" name="Rectangle 36">
            <a:extLst>
              <a:ext uri="{FF2B5EF4-FFF2-40B4-BE49-F238E27FC236}">
                <a16:creationId xmlns:a16="http://schemas.microsoft.com/office/drawing/2014/main" id="{7F9D4DCA-2E78-7B46-B16D-053D3CC2C487}"/>
              </a:ext>
            </a:extLst>
          </p:cNvPr>
          <p:cNvSpPr/>
          <p:nvPr/>
        </p:nvSpPr>
        <p:spPr>
          <a:xfrm>
            <a:off x="228600" y="1828800"/>
            <a:ext cx="9220200" cy="1440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endParaRPr lang="en-US"/>
          </a:p>
        </p:txBody>
      </p:sp>
      <p:sp>
        <p:nvSpPr>
          <p:cNvPr id="38" name="Rectangle 37">
            <a:extLst>
              <a:ext uri="{FF2B5EF4-FFF2-40B4-BE49-F238E27FC236}">
                <a16:creationId xmlns:a16="http://schemas.microsoft.com/office/drawing/2014/main" id="{0FA377E7-0C3C-0141-A858-BF841D61076D}"/>
              </a:ext>
            </a:extLst>
          </p:cNvPr>
          <p:cNvSpPr/>
          <p:nvPr/>
        </p:nvSpPr>
        <p:spPr>
          <a:xfrm>
            <a:off x="9855200" y="1828800"/>
            <a:ext cx="9438636" cy="1440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endParaRPr lang="en-US" dirty="0"/>
          </a:p>
        </p:txBody>
      </p:sp>
      <p:sp>
        <p:nvSpPr>
          <p:cNvPr id="39" name="Rectangle 38">
            <a:extLst>
              <a:ext uri="{FF2B5EF4-FFF2-40B4-BE49-F238E27FC236}">
                <a16:creationId xmlns:a16="http://schemas.microsoft.com/office/drawing/2014/main" id="{FD04EA25-DBB0-CA46-BD8F-137D80DD6C90}"/>
              </a:ext>
            </a:extLst>
          </p:cNvPr>
          <p:cNvSpPr/>
          <p:nvPr/>
        </p:nvSpPr>
        <p:spPr>
          <a:xfrm>
            <a:off x="19659600" y="1828800"/>
            <a:ext cx="9438636" cy="1440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endParaRPr lang="en-US"/>
          </a:p>
        </p:txBody>
      </p:sp>
      <p:sp>
        <p:nvSpPr>
          <p:cNvPr id="40" name="Rectangle 39">
            <a:extLst>
              <a:ext uri="{FF2B5EF4-FFF2-40B4-BE49-F238E27FC236}">
                <a16:creationId xmlns:a16="http://schemas.microsoft.com/office/drawing/2014/main" id="{B8630A3B-8CB6-B642-8630-D014EDD7328A}"/>
              </a:ext>
            </a:extLst>
          </p:cNvPr>
          <p:cNvSpPr/>
          <p:nvPr/>
        </p:nvSpPr>
        <p:spPr>
          <a:xfrm flipV="1">
            <a:off x="0" y="1485900"/>
            <a:ext cx="292608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endParaRPr lang="en-US"/>
          </a:p>
        </p:txBody>
      </p:sp>
      <p:sp>
        <p:nvSpPr>
          <p:cNvPr id="41" name="Rectangle 40">
            <a:extLst>
              <a:ext uri="{FF2B5EF4-FFF2-40B4-BE49-F238E27FC236}">
                <a16:creationId xmlns:a16="http://schemas.microsoft.com/office/drawing/2014/main" id="{E60421DB-33AA-FE49-B0B2-4D006706EE2E}"/>
              </a:ext>
            </a:extLst>
          </p:cNvPr>
          <p:cNvSpPr/>
          <p:nvPr/>
        </p:nvSpPr>
        <p:spPr>
          <a:xfrm>
            <a:off x="384049" y="1948614"/>
            <a:ext cx="8940800" cy="685800"/>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solidFill>
                  <a:schemeClr val="bg1"/>
                </a:solidFill>
                <a:latin typeface="Arial" panose="020B0604020202020204" pitchFamily="34" charset="0"/>
                <a:cs typeface="Arial" panose="020B0604020202020204" pitchFamily="34" charset="0"/>
              </a:rPr>
              <a:t>Introduction</a:t>
            </a:r>
          </a:p>
        </p:txBody>
      </p:sp>
      <p:sp>
        <p:nvSpPr>
          <p:cNvPr id="43" name="Rectangle 42">
            <a:extLst>
              <a:ext uri="{FF2B5EF4-FFF2-40B4-BE49-F238E27FC236}">
                <a16:creationId xmlns:a16="http://schemas.microsoft.com/office/drawing/2014/main" id="{F871DFBE-322C-6740-81D0-29566A18318E}"/>
              </a:ext>
            </a:extLst>
          </p:cNvPr>
          <p:cNvSpPr/>
          <p:nvPr/>
        </p:nvSpPr>
        <p:spPr>
          <a:xfrm>
            <a:off x="9932414" y="1924812"/>
            <a:ext cx="9237983" cy="685800"/>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Simulation Results</a:t>
            </a:r>
          </a:p>
        </p:txBody>
      </p:sp>
      <p:sp>
        <p:nvSpPr>
          <p:cNvPr id="44" name="Rectangle 43">
            <a:extLst>
              <a:ext uri="{FF2B5EF4-FFF2-40B4-BE49-F238E27FC236}">
                <a16:creationId xmlns:a16="http://schemas.microsoft.com/office/drawing/2014/main" id="{2144C05D-44E4-EA4F-A99E-109C71C9F56A}"/>
              </a:ext>
            </a:extLst>
          </p:cNvPr>
          <p:cNvSpPr/>
          <p:nvPr/>
        </p:nvSpPr>
        <p:spPr>
          <a:xfrm>
            <a:off x="19762213" y="1944041"/>
            <a:ext cx="9235440" cy="786471"/>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Experimental Results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9D26507-648D-4A46-9CD8-1E41840ED77A}"/>
                  </a:ext>
                </a:extLst>
              </p:cNvPr>
              <p:cNvSpPr txBox="1"/>
              <p:nvPr/>
            </p:nvSpPr>
            <p:spPr>
              <a:xfrm>
                <a:off x="384049" y="2754228"/>
                <a:ext cx="8940799" cy="1575610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Jumping from a standing start is common for hopping animals, like kangaroos. As a kangaroo prepares to jump, it will squat into a loaded position and start to lean forward before leaping. How does the ankle stiffness, initial hip angle, and initial knee angle affect horizontal jumping distance?</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Hypotheses:</a:t>
                </a:r>
              </a:p>
              <a:p>
                <a:pPr marL="457200" indent="-457200">
                  <a:buAutoNum type="arabicParenR"/>
                </a:pPr>
                <a:r>
                  <a:rPr lang="en-US" sz="2400" dirty="0">
                    <a:latin typeface="Arial" panose="020B0604020202020204" pitchFamily="34" charset="0"/>
                    <a:cs typeface="Arial" panose="020B0604020202020204" pitchFamily="34" charset="0"/>
                  </a:rPr>
                  <a:t>Too high ankle stiffness won’t allow the leg to properly load and too low stiffness won’t store enough energy to launch the leg.</a:t>
                </a:r>
              </a:p>
              <a:p>
                <a:pPr marL="457200" indent="-457200">
                  <a:buAutoNum type="arabicParenR"/>
                </a:pPr>
                <a:r>
                  <a:rPr lang="en-US" sz="2400" dirty="0">
                    <a:latin typeface="Arial" panose="020B0604020202020204" pitchFamily="34" charset="0"/>
                    <a:cs typeface="Arial" panose="020B0604020202020204" pitchFamily="34" charset="0"/>
                  </a:rPr>
                  <a:t>The initial hip angle will have more of an effect on the jump distance than the knee angle. </a:t>
                </a:r>
              </a:p>
              <a:p>
                <a:pPr marL="457200" indent="-457200">
                  <a:buAutoNum type="arabicParen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System Modeling:</a:t>
                </a:r>
              </a:p>
              <a:p>
                <a:r>
                  <a:rPr lang="en-US" sz="2400" dirty="0">
                    <a:latin typeface="Arial" panose="020B0604020202020204" pitchFamily="34" charset="0"/>
                    <a:cs typeface="Arial" panose="020B0604020202020204" pitchFamily="34" charset="0"/>
                  </a:rPr>
                  <a:t>We used </a:t>
                </a:r>
                <a:r>
                  <a:rPr lang="en-US" sz="2400" dirty="0" err="1">
                    <a:latin typeface="Arial" panose="020B0604020202020204" pitchFamily="34" charset="0"/>
                    <a:cs typeface="Arial" panose="020B0604020202020204" pitchFamily="34" charset="0"/>
                  </a:rPr>
                  <a:t>Lagrangian</a:t>
                </a:r>
                <a:r>
                  <a:rPr lang="en-US" sz="2400" dirty="0">
                    <a:latin typeface="Arial" panose="020B0604020202020204" pitchFamily="34" charset="0"/>
                    <a:cs typeface="Arial" panose="020B0604020202020204" pitchFamily="34" charset="0"/>
                  </a:rPr>
                  <a:t> equations of motion with 1ms time step Euler integration and discrete contact joint limits and discrete ground contact forces.</a:t>
                </a:r>
              </a:p>
              <a:p>
                <a:br>
                  <a:rPr lang="en-US" sz="2400"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PD Control Architecture: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3-Phase Jump</a:t>
                </a:r>
              </a:p>
              <a:p>
                <a:pPr fontAlgn="base"/>
                <a:r>
                  <a:rPr lang="en-US" sz="2400" dirty="0">
                    <a:latin typeface="Arial" panose="020B0604020202020204" pitchFamily="34" charset="0"/>
                    <a:cs typeface="Arial" panose="020B0604020202020204" pitchFamily="34" charset="0"/>
                  </a:rPr>
                  <a:t>1) Squat to starting configuration</a:t>
                </a:r>
              </a:p>
              <a:p>
                <a:pPr fontAlgn="base"/>
                <a:r>
                  <a:rPr lang="en-US" sz="2400" dirty="0">
                    <a:latin typeface="Arial" panose="020B0604020202020204" pitchFamily="34" charset="0"/>
                    <a:cs typeface="Arial" panose="020B0604020202020204" pitchFamily="34" charset="0"/>
                  </a:rPr>
                  <a:t>2) Initiate jump with joint-space </a:t>
                </a:r>
              </a:p>
              <a:p>
                <a:pPr fontAlgn="base"/>
                <a:r>
                  <a:rPr lang="en-US" sz="2400" dirty="0">
                    <a:latin typeface="Arial" panose="020B0604020202020204" pitchFamily="34" charset="0"/>
                    <a:cs typeface="Arial" panose="020B0604020202020204" pitchFamily="34" charset="0"/>
                  </a:rPr>
                  <a:t>set-point change</a:t>
                </a:r>
              </a:p>
              <a:p>
                <a:pPr fontAlgn="base"/>
                <a:r>
                  <a:rPr lang="en-US" sz="2400" dirty="0">
                    <a:latin typeface="Arial" panose="020B0604020202020204" pitchFamily="34" charset="0"/>
                    <a:cs typeface="Arial" panose="020B0604020202020204" pitchFamily="34" charset="0"/>
                  </a:rPr>
                  <a:t>3) Adopt landing configuration in flight</a:t>
                </a:r>
              </a:p>
              <a:p>
                <a:pPr fontAlgn="base"/>
                <a:endParaRPr lang="en-US" sz="2400" dirty="0">
                  <a:latin typeface="Arial" panose="020B0604020202020204" pitchFamily="34" charset="0"/>
                  <a:cs typeface="Arial" panose="020B0604020202020204" pitchFamily="34" charset="0"/>
                </a:endParaRPr>
              </a:p>
              <a:p>
                <a:pPr fontAlgn="base"/>
                <a:r>
                  <a:rPr lang="en-US" sz="2400" b="1" dirty="0">
                    <a:latin typeface="Arial" panose="020B0604020202020204" pitchFamily="34" charset="0"/>
                    <a:cs typeface="Arial" panose="020B0604020202020204" pitchFamily="34" charset="0"/>
                  </a:rPr>
                  <a:t>Parameter Sweep:</a:t>
                </a:r>
              </a:p>
              <a:p>
                <a:pPr fontAlgn="base"/>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Arial" panose="020B0604020202020204" pitchFamily="34" charset="0"/>
                        </a:rPr>
                        <m:t>−1</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m:rPr>
                          <m:nor/>
                        </m:rPr>
                        <a:rPr lang="en-US" sz="2400" dirty="0">
                          <a:latin typeface="Arial" panose="020B0604020202020204" pitchFamily="34" charset="0"/>
                          <a:cs typeface="Arial" panose="020B0604020202020204" pitchFamily="34" charset="0"/>
                        </a:rPr>
                        <m:t>𝜃</m:t>
                      </m:r>
                      <m:r>
                        <m:rPr>
                          <m:nor/>
                        </m:rPr>
                        <a:rPr lang="en-US" sz="2400" baseline="-25000" dirty="0">
                          <a:latin typeface="Arial" panose="020B0604020202020204" pitchFamily="34" charset="0"/>
                          <a:cs typeface="Arial" panose="020B0604020202020204" pitchFamily="34" charset="0"/>
                        </a:rPr>
                        <m:t>1</m:t>
                      </m:r>
                      <m:r>
                        <a:rPr lang="en-US" sz="2400" i="1" dirty="0">
                          <a:latin typeface="Cambria Math" panose="02040503050406030204" pitchFamily="18" charset="0"/>
                          <a:ea typeface="Cambria Math" panose="02040503050406030204" pitchFamily="18" charset="0"/>
                          <a:cs typeface="Arial" panose="020B0604020202020204" pitchFamily="34" charset="0"/>
                        </a:rPr>
                        <m:t>≤</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2 </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𝑟𝑎𝑑</m:t>
                      </m:r>
                    </m:oMath>
                  </m:oMathPara>
                </a14:m>
                <a:endParaRPr lang="en-US" sz="2400" dirty="0">
                  <a:latin typeface="Arial" panose="020B0604020202020204" pitchFamily="34" charset="0"/>
                  <a:cs typeface="Arial" panose="020B0604020202020204" pitchFamily="34" charset="0"/>
                </a:endParaRPr>
              </a:p>
              <a:p>
                <a:pPr fontAlgn="base"/>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cs typeface="Arial" panose="020B0604020202020204" pitchFamily="34" charset="0"/>
                        </a:rPr>
                        <m:t>0</m:t>
                      </m:r>
                      <m:r>
                        <a:rPr lang="en-US" sz="2400" b="0" i="1" smtClean="0">
                          <a:latin typeface="Cambria Math" panose="02040503050406030204" pitchFamily="18" charset="0"/>
                          <a:cs typeface="Arial" panose="020B0604020202020204" pitchFamily="34" charset="0"/>
                        </a:rPr>
                        <m:t>.5 </m:t>
                      </m:r>
                      <m:r>
                        <a:rPr lang="en-US" sz="2400" i="1">
                          <a:latin typeface="Cambria Math" panose="02040503050406030204" pitchFamily="18" charset="0"/>
                          <a:ea typeface="Cambria Math" panose="02040503050406030204" pitchFamily="18" charset="0"/>
                          <a:cs typeface="Arial" panose="020B0604020202020204" pitchFamily="34" charset="0"/>
                        </a:rPr>
                        <m:t>≤</m:t>
                      </m:r>
                      <m:r>
                        <m:rPr>
                          <m:nor/>
                        </m:rPr>
                        <a:rPr lang="en-US" sz="2400" dirty="0">
                          <a:latin typeface="Arial" panose="020B0604020202020204" pitchFamily="34" charset="0"/>
                          <a:cs typeface="Arial" panose="020B0604020202020204" pitchFamily="34" charset="0"/>
                        </a:rPr>
                        <m:t>𝜃</m:t>
                      </m:r>
                      <m:r>
                        <m:rPr>
                          <m:nor/>
                        </m:rPr>
                        <a:rPr lang="en-US" sz="2400" b="0" i="0" baseline="-25000" dirty="0" smtClean="0">
                          <a:latin typeface="Arial" panose="020B0604020202020204" pitchFamily="34" charset="0"/>
                          <a:cs typeface="Arial" panose="020B0604020202020204" pitchFamily="34" charset="0"/>
                        </a:rPr>
                        <m:t>2</m:t>
                      </m:r>
                      <m:r>
                        <a:rPr lang="en-US" sz="2400" i="1" dirty="0">
                          <a:latin typeface="Cambria Math" panose="02040503050406030204" pitchFamily="18" charset="0"/>
                          <a:ea typeface="Cambria Math" panose="02040503050406030204" pitchFamily="18" charset="0"/>
                          <a:cs typeface="Arial" panose="020B0604020202020204" pitchFamily="34" charset="0"/>
                        </a:rPr>
                        <m:t>≤</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3</m:t>
                      </m:r>
                      <m:r>
                        <a:rPr lang="en-US" sz="2400" i="1" dirty="0">
                          <a:latin typeface="Cambria Math" panose="02040503050406030204" pitchFamily="18" charset="0"/>
                          <a:ea typeface="Cambria Math" panose="02040503050406030204" pitchFamily="18" charset="0"/>
                          <a:cs typeface="Arial" panose="020B0604020202020204" pitchFamily="34" charset="0"/>
                        </a:rPr>
                        <m:t> </m:t>
                      </m:r>
                      <m:r>
                        <a:rPr lang="en-US" sz="2400" i="1" dirty="0">
                          <a:latin typeface="Cambria Math" panose="02040503050406030204" pitchFamily="18" charset="0"/>
                          <a:ea typeface="Cambria Math" panose="02040503050406030204" pitchFamily="18" charset="0"/>
                          <a:cs typeface="Arial" panose="020B0604020202020204" pitchFamily="34" charset="0"/>
                        </a:rPr>
                        <m:t>𝑟𝑎𝑑</m:t>
                      </m:r>
                    </m:oMath>
                  </m:oMathPara>
                </a14:m>
                <a:endParaRPr lang="en-US" sz="2400" baseline="-25000" dirty="0">
                  <a:latin typeface="Arial" panose="020B0604020202020204" pitchFamily="34" charset="0"/>
                  <a:cs typeface="Arial" panose="020B0604020202020204" pitchFamily="34" charset="0"/>
                </a:endParaRPr>
              </a:p>
              <a:p>
                <a:pPr fontAlgn="base"/>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Arial" panose="020B0604020202020204" pitchFamily="34" charset="0"/>
                        </a:rPr>
                        <m:t>0</m:t>
                      </m:r>
                      <m:r>
                        <a:rPr lang="en-US" sz="2400" b="0" i="1" smtClean="0">
                          <a:latin typeface="Cambria Math" panose="02040503050406030204" pitchFamily="18" charset="0"/>
                          <a:cs typeface="Arial" panose="020B0604020202020204" pitchFamily="34" charset="0"/>
                        </a:rPr>
                        <m:t>.00667</m:t>
                      </m:r>
                      <m:r>
                        <a:rPr lang="en-US" sz="2400" i="1">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𝑘</m:t>
                      </m:r>
                      <m:r>
                        <a:rPr lang="en-US" sz="2400" i="1" dirty="0">
                          <a:latin typeface="Cambria Math" panose="02040503050406030204" pitchFamily="18" charset="0"/>
                          <a:ea typeface="Cambria Math" panose="02040503050406030204" pitchFamily="18" charset="0"/>
                          <a:cs typeface="Arial" panose="020B0604020202020204" pitchFamily="34" charset="0"/>
                        </a:rPr>
                        <m:t>≤</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0.02667</m:t>
                      </m:r>
                      <m:r>
                        <a:rPr lang="en-US" sz="2400" i="1" dirty="0">
                          <a:latin typeface="Cambria Math" panose="02040503050406030204" pitchFamily="18" charset="0"/>
                          <a:ea typeface="Cambria Math" panose="02040503050406030204" pitchFamily="18" charset="0"/>
                          <a:cs typeface="Arial" panose="020B0604020202020204" pitchFamily="34" charset="0"/>
                        </a:rPr>
                        <m:t> </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𝑁</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𝑚</m:t>
                      </m:r>
                    </m:oMath>
                  </m:oMathPara>
                </a14:m>
                <a:endParaRPr lang="en-US" sz="2400" baseline="-25000" dirty="0">
                  <a:latin typeface="Arial" panose="020B0604020202020204" pitchFamily="34" charset="0"/>
                  <a:cs typeface="Arial" panose="020B0604020202020204" pitchFamily="34" charset="0"/>
                </a:endParaRPr>
              </a:p>
              <a:p>
                <a:br>
                  <a:rPr lang="en-US" dirty="0"/>
                </a:br>
                <a:br>
                  <a:rPr lang="en-US" dirty="0"/>
                </a:br>
                <a:endParaRPr lang="en-US" dirty="0"/>
              </a:p>
            </p:txBody>
          </p:sp>
        </mc:Choice>
        <mc:Fallback>
          <p:sp>
            <p:nvSpPr>
              <p:cNvPr id="4" name="TextBox 3">
                <a:extLst>
                  <a:ext uri="{FF2B5EF4-FFF2-40B4-BE49-F238E27FC236}">
                    <a16:creationId xmlns:a16="http://schemas.microsoft.com/office/drawing/2014/main" id="{69D26507-648D-4A46-9CD8-1E41840ED77A}"/>
                  </a:ext>
                </a:extLst>
              </p:cNvPr>
              <p:cNvSpPr txBox="1">
                <a:spLocks noRot="1" noChangeAspect="1" noMove="1" noResize="1" noEditPoints="1" noAdjustHandles="1" noChangeArrowheads="1" noChangeShapeType="1" noTextEdit="1"/>
              </p:cNvSpPr>
              <p:nvPr/>
            </p:nvSpPr>
            <p:spPr>
              <a:xfrm>
                <a:off x="384049" y="2754228"/>
                <a:ext cx="8940799" cy="15756108"/>
              </a:xfrm>
              <a:prstGeom prst="rect">
                <a:avLst/>
              </a:prstGeom>
              <a:blipFill>
                <a:blip r:embed="rId3"/>
                <a:stretch>
                  <a:fillRect l="-993" t="-242" r="-156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D4D0531-5F2B-5044-9735-78A99E2EE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47" y="7443780"/>
            <a:ext cx="8263637" cy="1320478"/>
          </a:xfrm>
          <a:prstGeom prst="rect">
            <a:avLst/>
          </a:prstGeom>
        </p:spPr>
      </p:pic>
      <p:sp>
        <p:nvSpPr>
          <p:cNvPr id="42" name="Rectangle 41">
            <a:extLst>
              <a:ext uri="{FF2B5EF4-FFF2-40B4-BE49-F238E27FC236}">
                <a16:creationId xmlns:a16="http://schemas.microsoft.com/office/drawing/2014/main" id="{87B13BA1-2CAD-8D41-A25B-5C14DF8D8969}"/>
              </a:ext>
            </a:extLst>
          </p:cNvPr>
          <p:cNvSpPr/>
          <p:nvPr/>
        </p:nvSpPr>
        <p:spPr>
          <a:xfrm>
            <a:off x="363266" y="9096987"/>
            <a:ext cx="8940800" cy="685800"/>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Simulation Methods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2AD73AF-CE45-5147-968B-CB9C0E5EA7E4}"/>
                  </a:ext>
                </a:extLst>
              </p:cNvPr>
              <p:cNvSpPr txBox="1"/>
              <p:nvPr/>
            </p:nvSpPr>
            <p:spPr>
              <a:xfrm>
                <a:off x="19883291" y="6235544"/>
                <a:ext cx="9183212" cy="994118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converted the measured chord length to arc length to get the distance traveled.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When we vary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i="1" baseline="-25000" dirty="0">
                        <a:latin typeface="Arial" panose="020B0604020202020204" pitchFamily="34"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the steeply sloped region where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b="0" i="1" baseline="-25000" dirty="0" smtClean="0">
                        <a:latin typeface="Arial" panose="020B0604020202020204" pitchFamily="34" charset="0"/>
                        <a:cs typeface="Arial" panose="020B0604020202020204" pitchFamily="34" charset="0"/>
                      </a:rPr>
                      <m:t>2</m:t>
                    </m:r>
                  </m:oMath>
                </a14:m>
                <a:r>
                  <a:rPr lang="en-US" sz="2400" dirty="0">
                    <a:latin typeface="Arial" panose="020B0604020202020204" pitchFamily="34" charset="0"/>
                    <a:cs typeface="Arial" panose="020B0604020202020204" pitchFamily="34" charset="0"/>
                  </a:rPr>
                  <a:t> varies from 2.5 to 3 rad yields the full range of distances achieved by the leg. The experimental results agreed with the simulation results as these simulated distances match the experimental data. The ridge at the edge of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b="0" i="1" baseline="-25000" dirty="0" smtClean="0">
                        <a:latin typeface="Arial" panose="020B0604020202020204" pitchFamily="34" charset="0"/>
                        <a:cs typeface="Arial" panose="020B0604020202020204" pitchFamily="34" charset="0"/>
                      </a:rPr>
                      <m:t>2</m:t>
                    </m:r>
                  </m:oMath>
                </a14:m>
                <a:r>
                  <a:rPr lang="en-US" sz="2400" dirty="0">
                    <a:latin typeface="Arial" panose="020B0604020202020204" pitchFamily="34" charset="0"/>
                    <a:cs typeface="Arial" panose="020B0604020202020204" pitchFamily="34" charset="0"/>
                  </a:rPr>
                  <a:t> = 2.5 provides an interesting feature of further study.</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i="1" baseline="-25000" dirty="0">
                        <a:latin typeface="Arial" panose="020B0604020202020204" pitchFamily="34"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during the squat phase had a large impact on the direction of the jump whereas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b="0" i="1" baseline="-25000" dirty="0" smtClean="0">
                        <a:latin typeface="Arial" panose="020B0604020202020204" pitchFamily="34" charset="0"/>
                        <a:cs typeface="Arial" panose="020B0604020202020204" pitchFamily="34" charset="0"/>
                      </a:rPr>
                      <m:t>2 </m:t>
                    </m:r>
                  </m:oMath>
                </a14:m>
                <a:r>
                  <a:rPr lang="en-US" sz="2400" dirty="0">
                    <a:latin typeface="Arial" panose="020B0604020202020204" pitchFamily="34" charset="0"/>
                    <a:cs typeface="Arial" panose="020B0604020202020204" pitchFamily="34" charset="0"/>
                  </a:rPr>
                  <a:t> impacted the magnitude of the jump. To maximize the horizontal jumping distance, ground friction should be maximized, ankle stiffness should be high enough to store energy but small enough to allow the foot to remain in contact with the ground,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i="1" baseline="-25000" dirty="0">
                        <a:latin typeface="Arial" panose="020B0604020202020204" pitchFamily="34"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should be negative, and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b="0" i="1" baseline="-25000" dirty="0" smtClean="0">
                        <a:latin typeface="Arial" panose="020B0604020202020204" pitchFamily="34" charset="0"/>
                        <a:cs typeface="Arial" panose="020B0604020202020204" pitchFamily="34" charset="0"/>
                      </a:rPr>
                      <m:t>2</m:t>
                    </m:r>
                  </m:oMath>
                </a14:m>
                <a:r>
                  <a:rPr lang="en-US" sz="2400" dirty="0">
                    <a:latin typeface="Arial" panose="020B0604020202020204" pitchFamily="34" charset="0"/>
                    <a:cs typeface="Arial" panose="020B0604020202020204" pitchFamily="34" charset="0"/>
                  </a:rPr>
                  <a:t> should be as high as possible to deepen the squat as much as possible.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Mayer.  “Advanced Principles of Multimedia Learning.” </a:t>
                </a:r>
                <a:r>
                  <a:rPr lang="en-US" sz="2400" i="1" dirty="0">
                    <a:latin typeface="Arial" panose="020B0604020202020204" pitchFamily="34" charset="0"/>
                    <a:cs typeface="Arial" panose="020B0604020202020204" pitchFamily="34" charset="0"/>
                  </a:rPr>
                  <a:t>The Cambridge Handbook of Multimedia Learning. </a:t>
                </a:r>
                <a:r>
                  <a:rPr lang="en-US" sz="2400" dirty="0">
                    <a:latin typeface="Arial" panose="020B0604020202020204" pitchFamily="34" charset="0"/>
                    <a:cs typeface="Arial" panose="020B0604020202020204" pitchFamily="34" charset="0"/>
                  </a:rPr>
                  <a:t>(2014)</a:t>
                </a:r>
              </a:p>
              <a:p>
                <a:r>
                  <a:rPr lang="en-US" sz="2400" dirty="0">
                    <a:latin typeface="Arial" panose="020B0604020202020204" pitchFamily="34" charset="0"/>
                    <a:cs typeface="Arial" panose="020B0604020202020204" pitchFamily="34" charset="0"/>
                  </a:rPr>
                  <a:t>Kim, </a:t>
                </a:r>
                <a:r>
                  <a:rPr lang="en-US" sz="2400" dirty="0" err="1">
                    <a:latin typeface="Arial" panose="020B0604020202020204" pitchFamily="34" charset="0"/>
                    <a:cs typeface="Arial" panose="020B0604020202020204" pitchFamily="34" charset="0"/>
                  </a:rPr>
                  <a:t>Sangbae</a:t>
                </a:r>
                <a:r>
                  <a:rPr lang="en-US" sz="2400" dirty="0">
                    <a:latin typeface="Arial" panose="020B0604020202020204" pitchFamily="34" charset="0"/>
                    <a:cs typeface="Arial" panose="020B0604020202020204" pitchFamily="34" charset="0"/>
                  </a:rPr>
                  <a:t>. “2.74 Homework 4” (2021)</a:t>
                </a:r>
              </a:p>
            </p:txBody>
          </p:sp>
        </mc:Choice>
        <mc:Fallback>
          <p:sp>
            <p:nvSpPr>
              <p:cNvPr id="14" name="TextBox 13">
                <a:extLst>
                  <a:ext uri="{FF2B5EF4-FFF2-40B4-BE49-F238E27FC236}">
                    <a16:creationId xmlns:a16="http://schemas.microsoft.com/office/drawing/2014/main" id="{62AD73AF-CE45-5147-968B-CB9C0E5EA7E4}"/>
                  </a:ext>
                </a:extLst>
              </p:cNvPr>
              <p:cNvSpPr txBox="1">
                <a:spLocks noRot="1" noChangeAspect="1" noMove="1" noResize="1" noEditPoints="1" noAdjustHandles="1" noChangeArrowheads="1" noChangeShapeType="1" noTextEdit="1"/>
              </p:cNvSpPr>
              <p:nvPr/>
            </p:nvSpPr>
            <p:spPr>
              <a:xfrm>
                <a:off x="19883291" y="6235544"/>
                <a:ext cx="9183212" cy="9941183"/>
              </a:xfrm>
              <a:prstGeom prst="rect">
                <a:avLst/>
              </a:prstGeom>
              <a:blipFill>
                <a:blip r:embed="rId5"/>
                <a:stretch>
                  <a:fillRect l="-967" t="-383" r="-1105" b="-3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29884C9-99FE-1B42-940F-CC34AF307617}"/>
                  </a:ext>
                </a:extLst>
              </p:cNvPr>
              <p:cNvSpPr txBox="1"/>
              <p:nvPr/>
            </p:nvSpPr>
            <p:spPr>
              <a:xfrm>
                <a:off x="9948412" y="2754228"/>
                <a:ext cx="9221985" cy="661719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Our simulation yielded a consistent trend relating squat angle to horizontal jump distance across all values for kappa. We saw that the jumping distance increased greatly when the squatting configuration sat around </a:t>
                </a:r>
                <a14:m>
                  <m:oMath xmlns:m="http://schemas.openxmlformats.org/officeDocument/2006/math">
                    <m:r>
                      <m:rPr>
                        <m:nor/>
                      </m:rPr>
                      <a:rPr lang="en-US" sz="2400" dirty="0">
                        <a:latin typeface="Arial" panose="020B0604020202020204" pitchFamily="34" charset="0"/>
                        <a:cs typeface="Arial" panose="020B0604020202020204" pitchFamily="34" charset="0"/>
                      </a:rPr>
                      <m:t>𝜃</m:t>
                    </m:r>
                    <m:r>
                      <m:rPr>
                        <m:nor/>
                      </m:rPr>
                      <a:rPr lang="en-US" sz="2400" b="0" i="1" baseline="-25000" dirty="0" smtClean="0">
                        <a:latin typeface="Arial" panose="020B0604020202020204" pitchFamily="34" charset="0"/>
                        <a:cs typeface="Arial" panose="020B0604020202020204" pitchFamily="34" charset="0"/>
                      </a:rPr>
                      <m:t>1</m:t>
                    </m:r>
                    <m:r>
                      <a:rPr lang="en-US" sz="2400" i="1" dirty="0">
                        <a:latin typeface="Cambria Math" panose="02040503050406030204" pitchFamily="18" charset="0"/>
                        <a:ea typeface="Cambria Math" panose="02040503050406030204" pitchFamily="18" charset="0"/>
                        <a:cs typeface="Arial" panose="020B0604020202020204" pitchFamily="34" charset="0"/>
                      </a:rPr>
                      <m:t>=</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−0</m:t>
                    </m:r>
                    <m:r>
                      <a:rPr lang="en-US" sz="2400" i="1" dirty="0">
                        <a:latin typeface="Cambria Math" panose="02040503050406030204" pitchFamily="18" charset="0"/>
                        <a:ea typeface="Cambria Math" panose="02040503050406030204" pitchFamily="18" charset="0"/>
                        <a:cs typeface="Arial" panose="020B0604020202020204" pitchFamily="34" charset="0"/>
                      </a:rPr>
                      <m:t>.5 </m:t>
                    </m:r>
                    <m:r>
                      <a:rPr lang="en-US" sz="2400" i="1" dirty="0">
                        <a:latin typeface="Cambria Math" panose="02040503050406030204" pitchFamily="18" charset="0"/>
                        <a:ea typeface="Cambria Math" panose="02040503050406030204" pitchFamily="18" charset="0"/>
                        <a:cs typeface="Arial" panose="020B0604020202020204" pitchFamily="34" charset="0"/>
                      </a:rPr>
                      <m:t>𝑟𝑎𝑑</m:t>
                    </m:r>
                    <m:r>
                      <m:rPr>
                        <m:nor/>
                      </m:rPr>
                      <a:rPr lang="en-US" sz="2400" b="0" i="0" dirty="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2400" b="0" i="0" dirty="0" smtClean="0">
                        <a:latin typeface="Cambria Math" panose="02040503050406030204" pitchFamily="18" charset="0"/>
                        <a:ea typeface="Cambria Math" panose="02040503050406030204" pitchFamily="18" charset="0"/>
                        <a:cs typeface="Arial" panose="020B0604020202020204" pitchFamily="34" charset="0"/>
                      </a:rPr>
                      <m:t>and</m:t>
                    </m:r>
                    <m:r>
                      <m:rPr>
                        <m:nor/>
                      </m:rPr>
                      <a:rPr lang="en-US" sz="2400" b="0" i="0" dirty="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2400" dirty="0">
                        <a:latin typeface="Arial" panose="020B0604020202020204" pitchFamily="34" charset="0"/>
                        <a:cs typeface="Arial" panose="020B0604020202020204" pitchFamily="34" charset="0"/>
                      </a:rPr>
                      <m:t>𝜃</m:t>
                    </m:r>
                    <m:r>
                      <m:rPr>
                        <m:nor/>
                      </m:rPr>
                      <a:rPr lang="en-US" sz="2400" baseline="-25000" dirty="0" smtClean="0">
                        <a:latin typeface="Arial" panose="020B0604020202020204" pitchFamily="34" charset="0"/>
                        <a:cs typeface="Arial" panose="020B0604020202020204" pitchFamily="34" charset="0"/>
                      </a:rPr>
                      <m:t>2</m:t>
                    </m:r>
                    <m:r>
                      <a:rPr lang="en-US" sz="2400" b="0" i="1" dirty="0" smtClean="0">
                        <a:latin typeface="Cambria Math" panose="02040503050406030204" pitchFamily="18" charset="0"/>
                        <a:ea typeface="Cambria Math" panose="02040503050406030204" pitchFamily="18" charset="0"/>
                        <a:cs typeface="Arial" panose="020B0604020202020204" pitchFamily="34" charset="0"/>
                      </a:rPr>
                      <m:t>=2.5 </m:t>
                    </m:r>
                    <m:r>
                      <a:rPr lang="en-US" sz="2400" i="1" dirty="0">
                        <a:latin typeface="Cambria Math" panose="02040503050406030204" pitchFamily="18" charset="0"/>
                        <a:ea typeface="Cambria Math" panose="02040503050406030204" pitchFamily="18" charset="0"/>
                        <a:cs typeface="Arial" panose="020B0604020202020204" pitchFamily="34" charset="0"/>
                      </a:rPr>
                      <m:t>𝑟𝑎𝑑</m:t>
                    </m:r>
                  </m:oMath>
                </a14:m>
                <a:r>
                  <a:rPr lang="en-US" sz="2400" dirty="0">
                    <a:latin typeface="Arial" panose="020B0604020202020204" pitchFamily="34" charset="0"/>
                    <a:cs typeface="Arial" panose="020B0604020202020204" pitchFamily="34" charset="0"/>
                  </a:rPr>
                  <a:t>. Once the squat configuration deviated from these angles, the leg would jump mostly vertically and lose its horizontal velocity. </a:t>
                </a:r>
              </a:p>
              <a:p>
                <a:endParaRPr lang="en-US" sz="2400" baseline="-25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Jumping Phases	    K = 0.0088 N/m</a:t>
                </a:r>
              </a:p>
            </p:txBody>
          </p:sp>
        </mc:Choice>
        <mc:Fallback>
          <p:sp>
            <p:nvSpPr>
              <p:cNvPr id="7" name="TextBox 6">
                <a:extLst>
                  <a:ext uri="{FF2B5EF4-FFF2-40B4-BE49-F238E27FC236}">
                    <a16:creationId xmlns:a16="http://schemas.microsoft.com/office/drawing/2014/main" id="{329884C9-99FE-1B42-940F-CC34AF307617}"/>
                  </a:ext>
                </a:extLst>
              </p:cNvPr>
              <p:cNvSpPr txBox="1">
                <a:spLocks noRot="1" noChangeAspect="1" noMove="1" noResize="1" noEditPoints="1" noAdjustHandles="1" noChangeArrowheads="1" noChangeShapeType="1" noTextEdit="1"/>
              </p:cNvSpPr>
              <p:nvPr/>
            </p:nvSpPr>
            <p:spPr>
              <a:xfrm>
                <a:off x="9948412" y="2754228"/>
                <a:ext cx="9221985" cy="6617196"/>
              </a:xfrm>
              <a:prstGeom prst="rect">
                <a:avLst/>
              </a:prstGeom>
              <a:blipFill>
                <a:blip r:embed="rId6"/>
                <a:stretch>
                  <a:fillRect l="-963" t="-575" r="-1926" b="-958"/>
                </a:stretch>
              </a:blipFill>
            </p:spPr>
            <p:txBody>
              <a:bodyPr/>
              <a:lstStyle/>
              <a:p>
                <a:r>
                  <a:rPr lang="en-US">
                    <a:noFill/>
                  </a:rPr>
                  <a:t> </a:t>
                </a:r>
              </a:p>
            </p:txBody>
          </p:sp>
        </mc:Fallback>
      </mc:AlternateContent>
      <p:pic>
        <p:nvPicPr>
          <p:cNvPr id="1026" name="Picture 2" descr="https://lh3.googleusercontent.com/zXPaC1SHbNUU9afRuZRK30Bh3BKzlpIdvN_Dg9MAVB2cfvWAGQpp64RVm2v02Z7N7DOaGV8Nqotin3DVJkhecmSRv0tLY5oWhBn777P898jC9EbqYYsTq9a0rIClLQx4hp-DDaKX0zNH">
            <a:extLst>
              <a:ext uri="{FF2B5EF4-FFF2-40B4-BE49-F238E27FC236}">
                <a16:creationId xmlns:a16="http://schemas.microsoft.com/office/drawing/2014/main" id="{06432F38-96ED-EF41-8C7C-9E95065532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3750" t="10362" r="5000" b="10362"/>
          <a:stretch/>
        </p:blipFill>
        <p:spPr bwMode="auto">
          <a:xfrm>
            <a:off x="5715000" y="12352194"/>
            <a:ext cx="3630631" cy="3740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xaux8s8Er5HOsjxrnYK6REFdOD2Tq16te4wcUE1nNIAEBmdjjqJUvSKpD3ozLouFFKLfjhAojUMB83AoqhRDxnUJvIqBbH0O1-ac_GjhCsJefQfQiWOTHN7yw9PQOZHAm_i2qQa4YLDm">
            <a:extLst>
              <a:ext uri="{FF2B5EF4-FFF2-40B4-BE49-F238E27FC236}">
                <a16:creationId xmlns:a16="http://schemas.microsoft.com/office/drawing/2014/main" id="{DFBB7C8D-BB60-DD4E-AE72-A845060CC3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83544" y="5181707"/>
            <a:ext cx="4112379" cy="35461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7223286-C638-5542-84A7-D6EC73B3FED5}"/>
              </a:ext>
            </a:extLst>
          </p:cNvPr>
          <p:cNvPicPr>
            <a:picLocks noChangeAspect="1"/>
          </p:cNvPicPr>
          <p:nvPr/>
        </p:nvPicPr>
        <p:blipFill rotWithShape="1">
          <a:blip r:embed="rId9">
            <a:extLst>
              <a:ext uri="{28A0092B-C50C-407E-A947-70E740481C1C}">
                <a14:useLocalDpi xmlns:a14="http://schemas.microsoft.com/office/drawing/2010/main" val="0"/>
              </a:ext>
            </a:extLst>
          </a:blip>
          <a:srcRect r="9130" b="3831"/>
          <a:stretch/>
        </p:blipFill>
        <p:spPr>
          <a:xfrm>
            <a:off x="10245736" y="5145272"/>
            <a:ext cx="3714244" cy="3618986"/>
          </a:xfrm>
          <a:prstGeom prst="rect">
            <a:avLst/>
          </a:prstGeom>
        </p:spPr>
      </p:pic>
      <p:sp>
        <p:nvSpPr>
          <p:cNvPr id="48" name="Rectangle 47">
            <a:extLst>
              <a:ext uri="{FF2B5EF4-FFF2-40B4-BE49-F238E27FC236}">
                <a16:creationId xmlns:a16="http://schemas.microsoft.com/office/drawing/2014/main" id="{C9084051-C7E9-884B-ADFC-1B4890D10A41}"/>
              </a:ext>
            </a:extLst>
          </p:cNvPr>
          <p:cNvSpPr/>
          <p:nvPr/>
        </p:nvSpPr>
        <p:spPr>
          <a:xfrm>
            <a:off x="10044492" y="9388773"/>
            <a:ext cx="9237983" cy="685800"/>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Experimental Methods</a:t>
            </a:r>
          </a:p>
        </p:txBody>
      </p:sp>
      <p:pic>
        <p:nvPicPr>
          <p:cNvPr id="1042" name="Picture 18" descr="https://lh4.googleusercontent.com/x6winIwZOuEUj6MAo2D9qEJs2vlpI9NF9YTAfbSUUn505V_YiKUDHwxNPy4Q-zWuw4kLKHuzv9eRDkmZiqbBE9toiv_vqSWDEfKdCtmbufHHAPsHajTZhPd2xByZJnWVkBe-lX2B3Gp0">
            <a:extLst>
              <a:ext uri="{FF2B5EF4-FFF2-40B4-BE49-F238E27FC236}">
                <a16:creationId xmlns:a16="http://schemas.microsoft.com/office/drawing/2014/main" id="{B8932E2D-100F-FD49-9410-313EEC89C7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27247" y="2805074"/>
            <a:ext cx="3496717" cy="342628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B3BC84D4-E950-B142-8361-4F16C01649C7}"/>
              </a:ext>
            </a:extLst>
          </p:cNvPr>
          <p:cNvSpPr/>
          <p:nvPr/>
        </p:nvSpPr>
        <p:spPr>
          <a:xfrm>
            <a:off x="19762213" y="14038120"/>
            <a:ext cx="9235440" cy="786471"/>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References</a:t>
            </a:r>
          </a:p>
        </p:txBody>
      </p:sp>
      <p:sp>
        <p:nvSpPr>
          <p:cNvPr id="47" name="Rectangle 46">
            <a:extLst>
              <a:ext uri="{FF2B5EF4-FFF2-40B4-BE49-F238E27FC236}">
                <a16:creationId xmlns:a16="http://schemas.microsoft.com/office/drawing/2014/main" id="{727ACA12-53CE-D54B-9F1C-095CE34FB9F7}"/>
              </a:ext>
            </a:extLst>
          </p:cNvPr>
          <p:cNvSpPr/>
          <p:nvPr/>
        </p:nvSpPr>
        <p:spPr>
          <a:xfrm>
            <a:off x="19752055" y="10443569"/>
            <a:ext cx="9235440" cy="786471"/>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Conclusion</a:t>
            </a:r>
          </a:p>
        </p:txBody>
      </p:sp>
      <p:sp>
        <p:nvSpPr>
          <p:cNvPr id="45" name="Rectangle 44">
            <a:extLst>
              <a:ext uri="{FF2B5EF4-FFF2-40B4-BE49-F238E27FC236}">
                <a16:creationId xmlns:a16="http://schemas.microsoft.com/office/drawing/2014/main" id="{EFACB9DE-381F-EB4B-BAAF-EF6A2C897037}"/>
              </a:ext>
            </a:extLst>
          </p:cNvPr>
          <p:cNvSpPr/>
          <p:nvPr/>
        </p:nvSpPr>
        <p:spPr>
          <a:xfrm>
            <a:off x="19762213" y="7076192"/>
            <a:ext cx="9235440" cy="786471"/>
          </a:xfrm>
          <a:prstGeom prst="rect">
            <a:avLst/>
          </a:prstGeom>
          <a:solidFill>
            <a:srgbClr val="993333"/>
          </a:solidFill>
          <a:ln>
            <a:solidFill>
              <a:srgbClr val="993333"/>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rtlCol="0" anchor="ctr"/>
          <a:lstStyle/>
          <a:p>
            <a:pPr algn="ctr"/>
            <a:r>
              <a:rPr lang="en-US" sz="4500" b="1" dirty="0">
                <a:latin typeface="Arial" panose="020B0604020202020204" pitchFamily="34" charset="0"/>
                <a:cs typeface="Arial" panose="020B0604020202020204" pitchFamily="34" charset="0"/>
              </a:rPr>
              <a:t>Discussion</a:t>
            </a:r>
          </a:p>
        </p:txBody>
      </p:sp>
      <p:pic>
        <p:nvPicPr>
          <p:cNvPr id="28" name="Picture 27">
            <a:extLst>
              <a:ext uri="{FF2B5EF4-FFF2-40B4-BE49-F238E27FC236}">
                <a16:creationId xmlns:a16="http://schemas.microsoft.com/office/drawing/2014/main" id="{7A1438CA-E5A7-7644-B20C-2BD7B1823F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14252" y="3362508"/>
            <a:ext cx="5366813" cy="2622221"/>
          </a:xfrm>
          <a:prstGeom prst="rect">
            <a:avLst/>
          </a:prstGeom>
        </p:spPr>
      </p:pic>
      <p:sp>
        <p:nvSpPr>
          <p:cNvPr id="31" name="TextBox 30">
            <a:extLst>
              <a:ext uri="{FF2B5EF4-FFF2-40B4-BE49-F238E27FC236}">
                <a16:creationId xmlns:a16="http://schemas.microsoft.com/office/drawing/2014/main" id="{44FCCDD1-7B9E-8E45-9DAC-0435017EC077}"/>
              </a:ext>
            </a:extLst>
          </p:cNvPr>
          <p:cNvSpPr txBox="1"/>
          <p:nvPr/>
        </p:nvSpPr>
        <p:spPr>
          <a:xfrm>
            <a:off x="10108896" y="10247564"/>
            <a:ext cx="4982772" cy="5632311"/>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Setup:</a:t>
            </a:r>
          </a:p>
          <a:p>
            <a:r>
              <a:rPr lang="en-US" sz="2400" dirty="0">
                <a:latin typeface="Arial" panose="020B0604020202020204" pitchFamily="34" charset="0"/>
                <a:cs typeface="Arial" panose="020B0604020202020204" pitchFamily="34" charset="0"/>
              </a:rPr>
              <a:t>We used a boom to constrain the leg to just two axes of motion and counterweight to balance out the weight of the boom and mounting brackets. We wrapped the foot in rubber bands and used sand paper under the foot to increase the coefficient of friction of the ground.</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Data Collection:</a:t>
            </a:r>
          </a:p>
          <a:p>
            <a:r>
              <a:rPr lang="en-US" sz="2400" dirty="0">
                <a:latin typeface="Arial" panose="020B0604020202020204" pitchFamily="34" charset="0"/>
                <a:cs typeface="Arial" panose="020B0604020202020204" pitchFamily="34" charset="0"/>
              </a:rPr>
              <a:t>We used three squat configurations and at each configuration tested three different ankle stiffnesses three times for a total of 27 tests. </a:t>
            </a:r>
          </a:p>
        </p:txBody>
      </p:sp>
      <p:pic>
        <p:nvPicPr>
          <p:cNvPr id="53" name="Picture 52">
            <a:extLst>
              <a:ext uri="{FF2B5EF4-FFF2-40B4-BE49-F238E27FC236}">
                <a16:creationId xmlns:a16="http://schemas.microsoft.com/office/drawing/2014/main" id="{8D1872B3-B29B-8C46-83F8-87C127D0B3E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100807" y="10153651"/>
            <a:ext cx="4072589" cy="5939193"/>
          </a:xfrm>
          <a:prstGeom prst="rect">
            <a:avLst/>
          </a:prstGeom>
        </p:spPr>
      </p:pic>
    </p:spTree>
    <p:extLst>
      <p:ext uri="{BB962C8B-B14F-4D97-AF65-F5344CB8AC3E}">
        <p14:creationId xmlns:p14="http://schemas.microsoft.com/office/powerpoint/2010/main" val="194847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TotalTime>
  <Words>422</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Cambria Math</vt:lpstr>
      <vt:lpstr>Office Theme</vt:lpstr>
      <vt:lpstr>PowerPoint Presentation</vt:lpstr>
    </vt:vector>
  </TitlesOfParts>
  <Company>MIT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Haberland</dc:creator>
  <cp:lastModifiedBy>Microsoft Office User</cp:lastModifiedBy>
  <cp:revision>169</cp:revision>
  <cp:lastPrinted>2021-12-09T03:58:10Z</cp:lastPrinted>
  <dcterms:created xsi:type="dcterms:W3CDTF">2013-11-26T17:10:55Z</dcterms:created>
  <dcterms:modified xsi:type="dcterms:W3CDTF">2021-12-09T05:13:05Z</dcterms:modified>
</cp:coreProperties>
</file>