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34"/>
  </p:notesMasterIdLst>
  <p:handoutMasterIdLst>
    <p:handoutMasterId r:id="rId35"/>
  </p:handoutMasterIdLst>
  <p:sldIdLst>
    <p:sldId id="581" r:id="rId2"/>
    <p:sldId id="680" r:id="rId3"/>
    <p:sldId id="685" r:id="rId4"/>
    <p:sldId id="654" r:id="rId5"/>
    <p:sldId id="655" r:id="rId6"/>
    <p:sldId id="656" r:id="rId7"/>
    <p:sldId id="657" r:id="rId8"/>
    <p:sldId id="658" r:id="rId9"/>
    <p:sldId id="661" r:id="rId10"/>
    <p:sldId id="659" r:id="rId11"/>
    <p:sldId id="686" r:id="rId12"/>
    <p:sldId id="660" r:id="rId13"/>
    <p:sldId id="662" r:id="rId14"/>
    <p:sldId id="673" r:id="rId15"/>
    <p:sldId id="663" r:id="rId16"/>
    <p:sldId id="664" r:id="rId17"/>
    <p:sldId id="665" r:id="rId18"/>
    <p:sldId id="666" r:id="rId19"/>
    <p:sldId id="671" r:id="rId20"/>
    <p:sldId id="672" r:id="rId21"/>
    <p:sldId id="674" r:id="rId22"/>
    <p:sldId id="682" r:id="rId23"/>
    <p:sldId id="667" r:id="rId24"/>
    <p:sldId id="668" r:id="rId25"/>
    <p:sldId id="670" r:id="rId26"/>
    <p:sldId id="678" r:id="rId27"/>
    <p:sldId id="684" r:id="rId28"/>
    <p:sldId id="675" r:id="rId29"/>
    <p:sldId id="676" r:id="rId30"/>
    <p:sldId id="677" r:id="rId31"/>
    <p:sldId id="687" r:id="rId32"/>
    <p:sldId id="679" r:id="rId33"/>
  </p:sldIdLst>
  <p:sldSz cx="9144000" cy="6858000" type="screen4x3"/>
  <p:notesSz cx="7099300" cy="10234613"/>
  <p:defaultTextStyle>
    <a:defPPr>
      <a:defRPr lang="en-US"/>
    </a:defPPr>
    <a:lvl1pPr algn="r" rtl="0" fontAlgn="base">
      <a:spcBef>
        <a:spcPct val="0"/>
      </a:spcBef>
      <a:spcAft>
        <a:spcPct val="0"/>
      </a:spcAft>
      <a:defRPr kumimoji="1" sz="2800" b="1" kern="1200">
        <a:solidFill>
          <a:srgbClr val="0033CC"/>
        </a:solidFill>
        <a:latin typeface="Verdana" pitchFamily="34" charset="0"/>
        <a:ea typeface="+mn-ea"/>
        <a:cs typeface="+mn-cs"/>
      </a:defRPr>
    </a:lvl1pPr>
    <a:lvl2pPr marL="457200" algn="r" rtl="0" fontAlgn="base">
      <a:spcBef>
        <a:spcPct val="0"/>
      </a:spcBef>
      <a:spcAft>
        <a:spcPct val="0"/>
      </a:spcAft>
      <a:defRPr kumimoji="1" sz="2800" b="1" kern="1200">
        <a:solidFill>
          <a:srgbClr val="0033CC"/>
        </a:solidFill>
        <a:latin typeface="Verdana" pitchFamily="34" charset="0"/>
        <a:ea typeface="+mn-ea"/>
        <a:cs typeface="+mn-cs"/>
      </a:defRPr>
    </a:lvl2pPr>
    <a:lvl3pPr marL="914400" algn="r" rtl="0" fontAlgn="base">
      <a:spcBef>
        <a:spcPct val="0"/>
      </a:spcBef>
      <a:spcAft>
        <a:spcPct val="0"/>
      </a:spcAft>
      <a:defRPr kumimoji="1" sz="2800" b="1" kern="1200">
        <a:solidFill>
          <a:srgbClr val="0033CC"/>
        </a:solidFill>
        <a:latin typeface="Verdana" pitchFamily="34" charset="0"/>
        <a:ea typeface="+mn-ea"/>
        <a:cs typeface="+mn-cs"/>
      </a:defRPr>
    </a:lvl3pPr>
    <a:lvl4pPr marL="1371600" algn="r" rtl="0" fontAlgn="base">
      <a:spcBef>
        <a:spcPct val="0"/>
      </a:spcBef>
      <a:spcAft>
        <a:spcPct val="0"/>
      </a:spcAft>
      <a:defRPr kumimoji="1" sz="2800" b="1" kern="1200">
        <a:solidFill>
          <a:srgbClr val="0033CC"/>
        </a:solidFill>
        <a:latin typeface="Verdana" pitchFamily="34" charset="0"/>
        <a:ea typeface="+mn-ea"/>
        <a:cs typeface="+mn-cs"/>
      </a:defRPr>
    </a:lvl4pPr>
    <a:lvl5pPr marL="1828800" algn="r" rtl="0" fontAlgn="base">
      <a:spcBef>
        <a:spcPct val="0"/>
      </a:spcBef>
      <a:spcAft>
        <a:spcPct val="0"/>
      </a:spcAft>
      <a:defRPr kumimoji="1" sz="2800" b="1" kern="1200">
        <a:solidFill>
          <a:srgbClr val="0033CC"/>
        </a:solidFill>
        <a:latin typeface="Verdana" pitchFamily="34" charset="0"/>
        <a:ea typeface="+mn-ea"/>
        <a:cs typeface="+mn-cs"/>
      </a:defRPr>
    </a:lvl5pPr>
    <a:lvl6pPr marL="2286000" algn="l" defTabSz="914400" rtl="0" eaLnBrk="1" latinLnBrk="0" hangingPunct="1">
      <a:defRPr kumimoji="1" sz="2800" b="1" kern="1200">
        <a:solidFill>
          <a:srgbClr val="0033CC"/>
        </a:solidFill>
        <a:latin typeface="Verdana" pitchFamily="34" charset="0"/>
        <a:ea typeface="+mn-ea"/>
        <a:cs typeface="+mn-cs"/>
      </a:defRPr>
    </a:lvl6pPr>
    <a:lvl7pPr marL="2743200" algn="l" defTabSz="914400" rtl="0" eaLnBrk="1" latinLnBrk="0" hangingPunct="1">
      <a:defRPr kumimoji="1" sz="2800" b="1" kern="1200">
        <a:solidFill>
          <a:srgbClr val="0033CC"/>
        </a:solidFill>
        <a:latin typeface="Verdana" pitchFamily="34" charset="0"/>
        <a:ea typeface="+mn-ea"/>
        <a:cs typeface="+mn-cs"/>
      </a:defRPr>
    </a:lvl7pPr>
    <a:lvl8pPr marL="3200400" algn="l" defTabSz="914400" rtl="0" eaLnBrk="1" latinLnBrk="0" hangingPunct="1">
      <a:defRPr kumimoji="1" sz="2800" b="1" kern="1200">
        <a:solidFill>
          <a:srgbClr val="0033CC"/>
        </a:solidFill>
        <a:latin typeface="Verdana" pitchFamily="34" charset="0"/>
        <a:ea typeface="+mn-ea"/>
        <a:cs typeface="+mn-cs"/>
      </a:defRPr>
    </a:lvl8pPr>
    <a:lvl9pPr marL="3657600" algn="l" defTabSz="914400" rtl="0" eaLnBrk="1" latinLnBrk="0" hangingPunct="1">
      <a:defRPr kumimoji="1" sz="2800" b="1" kern="1200">
        <a:solidFill>
          <a:srgbClr val="0033CC"/>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00"/>
    <a:srgbClr val="000000"/>
    <a:srgbClr val="4D4D4D"/>
    <a:srgbClr val="990033"/>
    <a:srgbClr val="000099"/>
    <a:srgbClr val="FF0000"/>
    <a:srgbClr val="595985"/>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20" autoAdjust="0"/>
    <p:restoredTop sz="94794" autoAdjust="0"/>
  </p:normalViewPr>
  <p:slideViewPr>
    <p:cSldViewPr>
      <p:cViewPr varScale="1">
        <p:scale>
          <a:sx n="85" d="100"/>
          <a:sy n="85" d="100"/>
        </p:scale>
        <p:origin x="164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32"/>
    </p:cViewPr>
  </p:sorterViewPr>
  <p:notesViewPr>
    <p:cSldViewPr>
      <p:cViewPr varScale="1">
        <p:scale>
          <a:sx n="54" d="100"/>
          <a:sy n="54" d="100"/>
        </p:scale>
        <p:origin x="-2160"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 Id="rId6" Type="http://schemas.openxmlformats.org/officeDocument/2006/relationships/image" Target="../media/image85.wmf"/><Relationship Id="rId5" Type="http://schemas.openxmlformats.org/officeDocument/2006/relationships/image" Target="../media/image84.wmf"/><Relationship Id="rId4" Type="http://schemas.openxmlformats.org/officeDocument/2006/relationships/image" Target="../media/image8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 Id="rId4" Type="http://schemas.openxmlformats.org/officeDocument/2006/relationships/image" Target="../media/image10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09.wmf"/><Relationship Id="rId7" Type="http://schemas.openxmlformats.org/officeDocument/2006/relationships/image" Target="../media/image113.wmf"/><Relationship Id="rId2" Type="http://schemas.openxmlformats.org/officeDocument/2006/relationships/image" Target="../media/image108.wmf"/><Relationship Id="rId1" Type="http://schemas.openxmlformats.org/officeDocument/2006/relationships/image" Target="../media/image104.wmf"/><Relationship Id="rId6" Type="http://schemas.openxmlformats.org/officeDocument/2006/relationships/image" Target="../media/image112.wmf"/><Relationship Id="rId5" Type="http://schemas.openxmlformats.org/officeDocument/2006/relationships/image" Target="../media/image111.wmf"/><Relationship Id="rId4" Type="http://schemas.openxmlformats.org/officeDocument/2006/relationships/image" Target="../media/image1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3076575" cy="511175"/>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algn="l" defTabSz="966788" eaLnBrk="0" hangingPunct="0">
              <a:defRPr kumimoji="0" sz="1300" b="0">
                <a:solidFill>
                  <a:srgbClr val="FFFF00"/>
                </a:solidFill>
                <a:effectLst/>
                <a:latin typeface="Times" pitchFamily="18" charset="0"/>
              </a:defRPr>
            </a:lvl1pPr>
          </a:lstStyle>
          <a:p>
            <a:pPr>
              <a:defRPr/>
            </a:pPr>
            <a:endParaRPr lang="es-ES_tradnl" altLang="es-ES_tradnl"/>
          </a:p>
        </p:txBody>
      </p:sp>
      <p:sp>
        <p:nvSpPr>
          <p:cNvPr id="78851" name="Rectangle 3"/>
          <p:cNvSpPr>
            <a:spLocks noGrp="1" noChangeArrowheads="1"/>
          </p:cNvSpPr>
          <p:nvPr>
            <p:ph type="dt" sz="quarter" idx="1"/>
          </p:nvPr>
        </p:nvSpPr>
        <p:spPr bwMode="auto">
          <a:xfrm>
            <a:off x="4022725" y="0"/>
            <a:ext cx="3076575" cy="511175"/>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defTabSz="966788" eaLnBrk="0" hangingPunct="0">
              <a:defRPr kumimoji="0" sz="1300" b="0">
                <a:solidFill>
                  <a:srgbClr val="FFFF00"/>
                </a:solidFill>
                <a:effectLst/>
                <a:latin typeface="Times" pitchFamily="18" charset="0"/>
              </a:defRPr>
            </a:lvl1pPr>
          </a:lstStyle>
          <a:p>
            <a:pPr>
              <a:defRPr/>
            </a:pPr>
            <a:endParaRPr lang="es-ES_tradnl" altLang="es-ES_tradnl"/>
          </a:p>
        </p:txBody>
      </p:sp>
      <p:sp>
        <p:nvSpPr>
          <p:cNvPr id="78852" name="Rectangle 4"/>
          <p:cNvSpPr>
            <a:spLocks noGrp="1" noChangeArrowheads="1"/>
          </p:cNvSpPr>
          <p:nvPr>
            <p:ph type="ftr" sz="quarter" idx="2"/>
          </p:nvPr>
        </p:nvSpPr>
        <p:spPr bwMode="auto">
          <a:xfrm>
            <a:off x="0" y="9723438"/>
            <a:ext cx="3076575" cy="511175"/>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algn="l" defTabSz="966788" eaLnBrk="0" hangingPunct="0">
              <a:defRPr kumimoji="0" sz="1300" b="0">
                <a:solidFill>
                  <a:srgbClr val="FFFF00"/>
                </a:solidFill>
                <a:effectLst/>
                <a:latin typeface="Times" pitchFamily="18" charset="0"/>
              </a:defRPr>
            </a:lvl1pPr>
          </a:lstStyle>
          <a:p>
            <a:pPr>
              <a:defRPr/>
            </a:pPr>
            <a:endParaRPr lang="es-ES_tradnl" altLang="es-ES_tradnl"/>
          </a:p>
        </p:txBody>
      </p:sp>
      <p:sp>
        <p:nvSpPr>
          <p:cNvPr id="78853" name="Rectangle 5"/>
          <p:cNvSpPr>
            <a:spLocks noGrp="1" noChangeArrowheads="1"/>
          </p:cNvSpPr>
          <p:nvPr>
            <p:ph type="sldNum" sz="quarter" idx="3"/>
          </p:nvPr>
        </p:nvSpPr>
        <p:spPr bwMode="auto">
          <a:xfrm>
            <a:off x="4022725" y="9723438"/>
            <a:ext cx="3076575" cy="511175"/>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defTabSz="966788" eaLnBrk="0" hangingPunct="0">
              <a:defRPr kumimoji="0" sz="1300" b="0">
                <a:solidFill>
                  <a:srgbClr val="FFFF00"/>
                </a:solidFill>
                <a:effectLst/>
                <a:latin typeface="Times" pitchFamily="18" charset="0"/>
              </a:defRPr>
            </a:lvl1pPr>
          </a:lstStyle>
          <a:p>
            <a:pPr>
              <a:defRPr/>
            </a:pPr>
            <a:fld id="{C9368278-0259-4A44-BDD8-17BF6926D8A7}" type="slidenum">
              <a:rPr lang="es-ES_tradnl" altLang="es-ES_tradnl"/>
              <a:pPr>
                <a:defRPr/>
              </a:pPr>
              <a:t>‹Nº›</a:t>
            </a:fld>
            <a:endParaRPr lang="es-ES_tradnl" altLang="es-ES_tradnl"/>
          </a:p>
        </p:txBody>
      </p:sp>
    </p:spTree>
    <p:extLst>
      <p:ext uri="{BB962C8B-B14F-4D97-AF65-F5344CB8AC3E}">
        <p14:creationId xmlns:p14="http://schemas.microsoft.com/office/powerpoint/2010/main" val="26731052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3076575" cy="511175"/>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algn="l" defTabSz="966788" eaLnBrk="0" hangingPunct="0">
              <a:defRPr kumimoji="0" sz="1300" b="0">
                <a:solidFill>
                  <a:schemeClr val="tx1"/>
                </a:solidFill>
                <a:effectLst/>
                <a:latin typeface="Times" pitchFamily="18" charset="0"/>
              </a:defRPr>
            </a:lvl1pPr>
          </a:lstStyle>
          <a:p>
            <a:pPr>
              <a:defRPr/>
            </a:pPr>
            <a:endParaRPr lang="es-ES_tradnl" altLang="es-ES_tradnl"/>
          </a:p>
        </p:txBody>
      </p:sp>
      <p:sp>
        <p:nvSpPr>
          <p:cNvPr id="47107" name="Rectangle 3"/>
          <p:cNvSpPr>
            <a:spLocks noGrp="1" noChangeArrowheads="1"/>
          </p:cNvSpPr>
          <p:nvPr>
            <p:ph type="dt" idx="1"/>
          </p:nvPr>
        </p:nvSpPr>
        <p:spPr bwMode="auto">
          <a:xfrm>
            <a:off x="4022725" y="0"/>
            <a:ext cx="3076575" cy="511175"/>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defTabSz="966788" eaLnBrk="0" hangingPunct="0">
              <a:defRPr kumimoji="0" sz="1300" b="0">
                <a:solidFill>
                  <a:schemeClr val="tx1"/>
                </a:solidFill>
                <a:effectLst/>
                <a:latin typeface="Times" pitchFamily="18" charset="0"/>
              </a:defRPr>
            </a:lvl1pPr>
          </a:lstStyle>
          <a:p>
            <a:pPr>
              <a:defRPr/>
            </a:pPr>
            <a:endParaRPr lang="es-ES_tradnl" altLang="es-ES_tradnl"/>
          </a:p>
        </p:txBody>
      </p:sp>
      <p:sp>
        <p:nvSpPr>
          <p:cNvPr id="4710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9" name="Rectangle 5"/>
          <p:cNvSpPr>
            <a:spLocks noGrp="1" noChangeArrowheads="1"/>
          </p:cNvSpPr>
          <p:nvPr>
            <p:ph type="body" sz="quarter" idx="3"/>
          </p:nvPr>
        </p:nvSpPr>
        <p:spPr bwMode="auto">
          <a:xfrm>
            <a:off x="946150" y="4862513"/>
            <a:ext cx="5207000" cy="4603750"/>
          </a:xfrm>
          <a:prstGeom prst="rect">
            <a:avLst/>
          </a:prstGeom>
          <a:noFill/>
          <a:ln>
            <a:noFill/>
          </a:ln>
          <a:effectLst/>
          <a:extLst/>
        </p:spPr>
        <p:txBody>
          <a:bodyPr vert="horz" wrap="square" lIns="96661" tIns="48331" rIns="96661" bIns="48331" numCol="1" anchor="t" anchorCtr="0" compatLnSpc="1">
            <a:prstTxWarp prst="textNoShape">
              <a:avLst/>
            </a:prstTxWarp>
          </a:bodyPr>
          <a:lstStyle/>
          <a:p>
            <a:pPr lvl="0"/>
            <a:r>
              <a:rPr lang="es-ES_tradnl" altLang="es-ES_tradnl" noProof="0" smtClean="0"/>
              <a:t>Click to edit Master text styles</a:t>
            </a:r>
          </a:p>
          <a:p>
            <a:pPr lvl="1"/>
            <a:r>
              <a:rPr lang="es-ES_tradnl" altLang="es-ES_tradnl" noProof="0" smtClean="0"/>
              <a:t>Second level</a:t>
            </a:r>
          </a:p>
          <a:p>
            <a:pPr lvl="2"/>
            <a:r>
              <a:rPr lang="es-ES_tradnl" altLang="es-ES_tradnl" noProof="0" smtClean="0"/>
              <a:t>Third level</a:t>
            </a:r>
          </a:p>
          <a:p>
            <a:pPr lvl="3"/>
            <a:r>
              <a:rPr lang="es-ES_tradnl" altLang="es-ES_tradnl" noProof="0" smtClean="0"/>
              <a:t>Fourth level</a:t>
            </a:r>
          </a:p>
          <a:p>
            <a:pPr lvl="4"/>
            <a:r>
              <a:rPr lang="es-ES_tradnl" altLang="es-ES_tradnl" noProof="0" smtClean="0"/>
              <a:t>Fifth level</a:t>
            </a:r>
          </a:p>
        </p:txBody>
      </p:sp>
      <p:sp>
        <p:nvSpPr>
          <p:cNvPr id="47110" name="Rectangle 6"/>
          <p:cNvSpPr>
            <a:spLocks noGrp="1" noChangeArrowheads="1"/>
          </p:cNvSpPr>
          <p:nvPr>
            <p:ph type="ftr" sz="quarter" idx="4"/>
          </p:nvPr>
        </p:nvSpPr>
        <p:spPr bwMode="auto">
          <a:xfrm>
            <a:off x="0" y="9723438"/>
            <a:ext cx="3076575" cy="511175"/>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algn="l" defTabSz="966788" eaLnBrk="0" hangingPunct="0">
              <a:defRPr kumimoji="0" sz="1300" b="0">
                <a:solidFill>
                  <a:schemeClr val="tx1"/>
                </a:solidFill>
                <a:effectLst/>
                <a:latin typeface="Times" pitchFamily="18" charset="0"/>
              </a:defRPr>
            </a:lvl1pPr>
          </a:lstStyle>
          <a:p>
            <a:pPr>
              <a:defRPr/>
            </a:pPr>
            <a:endParaRPr lang="es-ES_tradnl" altLang="es-ES_tradnl"/>
          </a:p>
        </p:txBody>
      </p:sp>
      <p:sp>
        <p:nvSpPr>
          <p:cNvPr id="47111" name="Rectangle 7"/>
          <p:cNvSpPr>
            <a:spLocks noGrp="1" noChangeArrowheads="1"/>
          </p:cNvSpPr>
          <p:nvPr>
            <p:ph type="sldNum" sz="quarter" idx="5"/>
          </p:nvPr>
        </p:nvSpPr>
        <p:spPr bwMode="auto">
          <a:xfrm>
            <a:off x="4022725" y="9723438"/>
            <a:ext cx="3076575" cy="511175"/>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defTabSz="966788" eaLnBrk="0" hangingPunct="0">
              <a:defRPr kumimoji="0" sz="1300" b="0">
                <a:solidFill>
                  <a:schemeClr val="tx1"/>
                </a:solidFill>
                <a:effectLst/>
                <a:latin typeface="Times" pitchFamily="18" charset="0"/>
              </a:defRPr>
            </a:lvl1pPr>
          </a:lstStyle>
          <a:p>
            <a:pPr>
              <a:defRPr/>
            </a:pPr>
            <a:fld id="{736CC508-E08B-4F53-8C05-FAC46359D364}" type="slidenum">
              <a:rPr lang="es-ES_tradnl" altLang="es-ES_tradnl"/>
              <a:pPr>
                <a:defRPr/>
              </a:pPr>
              <a:t>‹Nº›</a:t>
            </a:fld>
            <a:endParaRPr lang="es-ES_tradnl" altLang="es-ES_tradnl"/>
          </a:p>
        </p:txBody>
      </p:sp>
    </p:spTree>
    <p:extLst>
      <p:ext uri="{BB962C8B-B14F-4D97-AF65-F5344CB8AC3E}">
        <p14:creationId xmlns:p14="http://schemas.microsoft.com/office/powerpoint/2010/main" val="25709020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6404918"/>
      </p:ext>
    </p:extLst>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6"/>
          <p:cNvSpPr>
            <a:spLocks noGrp="1" noChangeArrowheads="1"/>
          </p:cNvSpPr>
          <p:nvPr>
            <p:ph type="sldNum" sz="quarter" idx="11"/>
          </p:nvPr>
        </p:nvSpPr>
        <p:spPr/>
        <p:txBody>
          <a:bodyPr/>
          <a:lstStyle>
            <a:lvl1pPr>
              <a:defRPr/>
            </a:lvl1pPr>
          </a:lstStyle>
          <a:p>
            <a:pPr>
              <a:defRPr/>
            </a:pPr>
            <a:r>
              <a:rPr lang="es-ES_tradnl" altLang="es-ES_tradnl"/>
              <a:t> </a:t>
            </a:r>
            <a:fld id="{C632A5D9-1319-470F-9B6A-3155FA9F7F1E}" type="slidenum">
              <a:rPr lang="es-ES_tradnl" altLang="es-ES_tradnl"/>
              <a:pPr>
                <a:defRPr/>
              </a:pPr>
              <a:t>‹Nº›</a:t>
            </a:fld>
            <a:endParaRPr lang="es-ES_tradnl" altLang="es-ES_tradnl"/>
          </a:p>
        </p:txBody>
      </p:sp>
    </p:spTree>
    <p:extLst>
      <p:ext uri="{BB962C8B-B14F-4D97-AF65-F5344CB8AC3E}">
        <p14:creationId xmlns:p14="http://schemas.microsoft.com/office/powerpoint/2010/main" val="2478889411"/>
      </p:ext>
    </p:extLst>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439025" y="0"/>
            <a:ext cx="2479675" cy="6481763"/>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0" y="0"/>
            <a:ext cx="7286625" cy="648176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6"/>
          <p:cNvSpPr>
            <a:spLocks noGrp="1" noChangeArrowheads="1"/>
          </p:cNvSpPr>
          <p:nvPr>
            <p:ph type="sldNum" sz="quarter" idx="11"/>
          </p:nvPr>
        </p:nvSpPr>
        <p:spPr/>
        <p:txBody>
          <a:bodyPr/>
          <a:lstStyle>
            <a:lvl1pPr>
              <a:defRPr/>
            </a:lvl1pPr>
          </a:lstStyle>
          <a:p>
            <a:pPr>
              <a:defRPr/>
            </a:pPr>
            <a:r>
              <a:rPr lang="es-ES_tradnl" altLang="es-ES_tradnl"/>
              <a:t> </a:t>
            </a:r>
            <a:fld id="{0E0D0827-3073-4045-9FEE-B68018F8B8EF}" type="slidenum">
              <a:rPr lang="es-ES_tradnl" altLang="es-ES_tradnl"/>
              <a:pPr>
                <a:defRPr/>
              </a:pPr>
              <a:t>‹Nº›</a:t>
            </a:fld>
            <a:endParaRPr lang="es-ES_tradnl" altLang="es-ES_tradnl"/>
          </a:p>
        </p:txBody>
      </p:sp>
    </p:spTree>
    <p:extLst>
      <p:ext uri="{BB962C8B-B14F-4D97-AF65-F5344CB8AC3E}">
        <p14:creationId xmlns:p14="http://schemas.microsoft.com/office/powerpoint/2010/main" val="4094222035"/>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6"/>
          <p:cNvSpPr>
            <a:spLocks noGrp="1" noChangeArrowheads="1"/>
          </p:cNvSpPr>
          <p:nvPr>
            <p:ph type="sldNum" sz="quarter" idx="11"/>
          </p:nvPr>
        </p:nvSpPr>
        <p:spPr/>
        <p:txBody>
          <a:bodyPr/>
          <a:lstStyle>
            <a:lvl1pPr>
              <a:defRPr/>
            </a:lvl1pPr>
          </a:lstStyle>
          <a:p>
            <a:pPr>
              <a:defRPr/>
            </a:pPr>
            <a:r>
              <a:rPr lang="es-ES_tradnl" altLang="es-ES_tradnl"/>
              <a:t> </a:t>
            </a:r>
            <a:fld id="{4C115FBA-B922-4DB3-8275-6CC6C530CD0A}" type="slidenum">
              <a:rPr lang="es-ES_tradnl" altLang="es-ES_tradnl"/>
              <a:pPr>
                <a:defRPr/>
              </a:pPr>
              <a:t>‹Nº›</a:t>
            </a:fld>
            <a:endParaRPr lang="es-ES_tradnl" altLang="es-ES_tradnl"/>
          </a:p>
        </p:txBody>
      </p:sp>
    </p:spTree>
    <p:extLst>
      <p:ext uri="{BB962C8B-B14F-4D97-AF65-F5344CB8AC3E}">
        <p14:creationId xmlns:p14="http://schemas.microsoft.com/office/powerpoint/2010/main" val="3199488126"/>
      </p:ext>
    </p:extLst>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82638" y="4406900"/>
            <a:ext cx="84201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5" name="Rectangle 6"/>
          <p:cNvSpPr>
            <a:spLocks noGrp="1" noChangeArrowheads="1"/>
          </p:cNvSpPr>
          <p:nvPr>
            <p:ph type="sldNum" sz="quarter" idx="11"/>
          </p:nvPr>
        </p:nvSpPr>
        <p:spPr/>
        <p:txBody>
          <a:bodyPr/>
          <a:lstStyle>
            <a:lvl1pPr>
              <a:defRPr/>
            </a:lvl1pPr>
          </a:lstStyle>
          <a:p>
            <a:pPr>
              <a:defRPr/>
            </a:pPr>
            <a:r>
              <a:rPr lang="es-ES_tradnl" altLang="es-ES_tradnl"/>
              <a:t> </a:t>
            </a:r>
            <a:fld id="{087C1568-F41F-40D0-8A6F-9A18E273E6BA}" type="slidenum">
              <a:rPr lang="es-ES_tradnl" altLang="es-ES_tradnl"/>
              <a:pPr>
                <a:defRPr/>
              </a:pPr>
              <a:t>‹Nº›</a:t>
            </a:fld>
            <a:endParaRPr lang="es-ES_tradnl" altLang="es-ES_tradnl"/>
          </a:p>
        </p:txBody>
      </p:sp>
    </p:spTree>
    <p:extLst>
      <p:ext uri="{BB962C8B-B14F-4D97-AF65-F5344CB8AC3E}">
        <p14:creationId xmlns:p14="http://schemas.microsoft.com/office/powerpoint/2010/main" val="590715228"/>
      </p:ext>
    </p:extLst>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273050" y="1023938"/>
            <a:ext cx="4640263" cy="5457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5065713" y="1023938"/>
            <a:ext cx="4640262" cy="5457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Rectangle 6"/>
          <p:cNvSpPr>
            <a:spLocks noGrp="1" noChangeArrowheads="1"/>
          </p:cNvSpPr>
          <p:nvPr>
            <p:ph type="sldNum" sz="quarter" idx="11"/>
          </p:nvPr>
        </p:nvSpPr>
        <p:spPr/>
        <p:txBody>
          <a:bodyPr/>
          <a:lstStyle>
            <a:lvl1pPr>
              <a:defRPr/>
            </a:lvl1pPr>
          </a:lstStyle>
          <a:p>
            <a:pPr>
              <a:defRPr/>
            </a:pPr>
            <a:r>
              <a:rPr lang="es-ES_tradnl" altLang="es-ES_tradnl"/>
              <a:t> </a:t>
            </a:r>
            <a:fld id="{3450465C-0DE0-4594-B7E7-35504B109F4A}" type="slidenum">
              <a:rPr lang="es-ES_tradnl" altLang="es-ES_tradnl"/>
              <a:pPr>
                <a:defRPr/>
              </a:pPr>
              <a:t>‹Nº›</a:t>
            </a:fld>
            <a:endParaRPr lang="es-ES_tradnl" altLang="es-ES_tradnl"/>
          </a:p>
        </p:txBody>
      </p:sp>
    </p:spTree>
    <p:extLst>
      <p:ext uri="{BB962C8B-B14F-4D97-AF65-F5344CB8AC3E}">
        <p14:creationId xmlns:p14="http://schemas.microsoft.com/office/powerpoint/2010/main" val="3031037087"/>
      </p:ext>
    </p:extLst>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8" name="Rectangle 6"/>
          <p:cNvSpPr>
            <a:spLocks noGrp="1" noChangeArrowheads="1"/>
          </p:cNvSpPr>
          <p:nvPr>
            <p:ph type="sldNum" sz="quarter" idx="11"/>
          </p:nvPr>
        </p:nvSpPr>
        <p:spPr/>
        <p:txBody>
          <a:bodyPr/>
          <a:lstStyle>
            <a:lvl1pPr>
              <a:defRPr/>
            </a:lvl1pPr>
          </a:lstStyle>
          <a:p>
            <a:pPr>
              <a:defRPr/>
            </a:pPr>
            <a:r>
              <a:rPr lang="es-ES_tradnl" altLang="es-ES_tradnl"/>
              <a:t> </a:t>
            </a:r>
            <a:fld id="{48CD26A4-968A-4977-B197-39598AC8811C}" type="slidenum">
              <a:rPr lang="es-ES_tradnl" altLang="es-ES_tradnl"/>
              <a:pPr>
                <a:defRPr/>
              </a:pPr>
              <a:t>‹Nº›</a:t>
            </a:fld>
            <a:endParaRPr lang="es-ES_tradnl" altLang="es-ES_tradnl"/>
          </a:p>
        </p:txBody>
      </p:sp>
    </p:spTree>
    <p:extLst>
      <p:ext uri="{BB962C8B-B14F-4D97-AF65-F5344CB8AC3E}">
        <p14:creationId xmlns:p14="http://schemas.microsoft.com/office/powerpoint/2010/main" val="3483881423"/>
      </p:ext>
    </p:extLst>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4" name="Rectangle 6"/>
          <p:cNvSpPr>
            <a:spLocks noGrp="1" noChangeArrowheads="1"/>
          </p:cNvSpPr>
          <p:nvPr>
            <p:ph type="sldNum" sz="quarter" idx="11"/>
          </p:nvPr>
        </p:nvSpPr>
        <p:spPr/>
        <p:txBody>
          <a:bodyPr/>
          <a:lstStyle>
            <a:lvl1pPr>
              <a:defRPr/>
            </a:lvl1pPr>
          </a:lstStyle>
          <a:p>
            <a:pPr>
              <a:defRPr/>
            </a:pPr>
            <a:r>
              <a:rPr lang="es-ES_tradnl" altLang="es-ES_tradnl"/>
              <a:t> </a:t>
            </a:r>
            <a:fld id="{68FE123E-363B-49EA-982F-A89FE07A5191}" type="slidenum">
              <a:rPr lang="es-ES_tradnl" altLang="es-ES_tradnl"/>
              <a:pPr>
                <a:defRPr/>
              </a:pPr>
              <a:t>‹Nº›</a:t>
            </a:fld>
            <a:endParaRPr lang="es-ES_tradnl" altLang="es-ES_tradnl"/>
          </a:p>
        </p:txBody>
      </p:sp>
    </p:spTree>
    <p:extLst>
      <p:ext uri="{BB962C8B-B14F-4D97-AF65-F5344CB8AC3E}">
        <p14:creationId xmlns:p14="http://schemas.microsoft.com/office/powerpoint/2010/main" val="980025746"/>
      </p:ext>
    </p:extLst>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3" name="Rectangle 6"/>
          <p:cNvSpPr>
            <a:spLocks noGrp="1" noChangeArrowheads="1"/>
          </p:cNvSpPr>
          <p:nvPr>
            <p:ph type="sldNum" sz="quarter" idx="11"/>
          </p:nvPr>
        </p:nvSpPr>
        <p:spPr/>
        <p:txBody>
          <a:bodyPr/>
          <a:lstStyle>
            <a:lvl1pPr>
              <a:defRPr/>
            </a:lvl1pPr>
          </a:lstStyle>
          <a:p>
            <a:pPr>
              <a:defRPr/>
            </a:pPr>
            <a:r>
              <a:rPr lang="es-ES_tradnl" altLang="es-ES_tradnl"/>
              <a:t> </a:t>
            </a:r>
            <a:fld id="{AB3618AE-36CE-40C7-B1A9-44C59ED5350F}" type="slidenum">
              <a:rPr lang="es-ES_tradnl" altLang="es-ES_tradnl"/>
              <a:pPr>
                <a:defRPr/>
              </a:pPr>
              <a:t>‹Nº›</a:t>
            </a:fld>
            <a:endParaRPr lang="es-ES_tradnl" altLang="es-ES_tradnl"/>
          </a:p>
        </p:txBody>
      </p:sp>
    </p:spTree>
    <p:extLst>
      <p:ext uri="{BB962C8B-B14F-4D97-AF65-F5344CB8AC3E}">
        <p14:creationId xmlns:p14="http://schemas.microsoft.com/office/powerpoint/2010/main" val="1160501815"/>
      </p:ext>
    </p:extLst>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3050"/>
            <a:ext cx="3259138"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6" name="Rectangle 6"/>
          <p:cNvSpPr>
            <a:spLocks noGrp="1" noChangeArrowheads="1"/>
          </p:cNvSpPr>
          <p:nvPr>
            <p:ph type="sldNum" sz="quarter" idx="11"/>
          </p:nvPr>
        </p:nvSpPr>
        <p:spPr/>
        <p:txBody>
          <a:bodyPr/>
          <a:lstStyle>
            <a:lvl1pPr>
              <a:defRPr/>
            </a:lvl1pPr>
          </a:lstStyle>
          <a:p>
            <a:pPr>
              <a:defRPr/>
            </a:pPr>
            <a:r>
              <a:rPr lang="es-ES_tradnl" altLang="es-ES_tradnl"/>
              <a:t> </a:t>
            </a:r>
            <a:fld id="{BDE72AF1-AD5C-4928-AD7A-2A019A589964}" type="slidenum">
              <a:rPr lang="es-ES_tradnl" altLang="es-ES_tradnl"/>
              <a:pPr>
                <a:defRPr/>
              </a:pPr>
              <a:t>‹Nº›</a:t>
            </a:fld>
            <a:endParaRPr lang="es-ES_tradnl" altLang="es-ES_tradnl"/>
          </a:p>
        </p:txBody>
      </p:sp>
    </p:spTree>
    <p:extLst>
      <p:ext uri="{BB962C8B-B14F-4D97-AF65-F5344CB8AC3E}">
        <p14:creationId xmlns:p14="http://schemas.microsoft.com/office/powerpoint/2010/main" val="1838284760"/>
      </p:ext>
    </p:extLst>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941513" y="4800600"/>
            <a:ext cx="59436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6" name="Rectangle 6"/>
          <p:cNvSpPr>
            <a:spLocks noGrp="1" noChangeArrowheads="1"/>
          </p:cNvSpPr>
          <p:nvPr>
            <p:ph type="sldNum" sz="quarter" idx="11"/>
          </p:nvPr>
        </p:nvSpPr>
        <p:spPr/>
        <p:txBody>
          <a:bodyPr/>
          <a:lstStyle>
            <a:lvl1pPr>
              <a:defRPr/>
            </a:lvl1pPr>
          </a:lstStyle>
          <a:p>
            <a:pPr>
              <a:defRPr/>
            </a:pPr>
            <a:r>
              <a:rPr lang="es-ES_tradnl" altLang="es-ES_tradnl"/>
              <a:t> </a:t>
            </a:r>
            <a:fld id="{AEDA1FE2-5F30-4479-8185-FF9FD3B2FF7A}" type="slidenum">
              <a:rPr lang="es-ES_tradnl" altLang="es-ES_tradnl"/>
              <a:pPr>
                <a:defRPr/>
              </a:pPr>
              <a:t>‹Nº›</a:t>
            </a:fld>
            <a:endParaRPr lang="es-ES_tradnl" altLang="es-ES_tradnl"/>
          </a:p>
        </p:txBody>
      </p:sp>
    </p:spTree>
    <p:extLst>
      <p:ext uri="{BB962C8B-B14F-4D97-AF65-F5344CB8AC3E}">
        <p14:creationId xmlns:p14="http://schemas.microsoft.com/office/powerpoint/2010/main" val="3641229934"/>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843780" name="Rectangle 4"/>
          <p:cNvSpPr>
            <a:spLocks noGrp="1" noChangeArrowheads="1"/>
          </p:cNvSpPr>
          <p:nvPr>
            <p:ph type="title"/>
          </p:nvPr>
        </p:nvSpPr>
        <p:spPr bwMode="gray">
          <a:xfrm>
            <a:off x="0" y="0"/>
            <a:ext cx="9155113" cy="914400"/>
          </a:xfrm>
          <a:prstGeom prst="rect">
            <a:avLst/>
          </a:prstGeom>
          <a:solidFill>
            <a:srgbClr val="CCCCFF"/>
          </a:solidFill>
          <a:ln>
            <a:noFill/>
          </a:ln>
          <a:effectLs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843781" name="Rectangle 5"/>
          <p:cNvSpPr>
            <a:spLocks noGrp="1" noChangeArrowheads="1"/>
          </p:cNvSpPr>
          <p:nvPr>
            <p:ph type="body" idx="1"/>
          </p:nvPr>
        </p:nvSpPr>
        <p:spPr bwMode="auto">
          <a:xfrm>
            <a:off x="252413" y="1023938"/>
            <a:ext cx="8707437" cy="5457825"/>
          </a:xfrm>
          <a:prstGeom prst="rect">
            <a:avLst/>
          </a:prstGeom>
          <a:noFill/>
          <a:ln>
            <a:noFill/>
          </a:ln>
          <a:effectLs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43782" name="Rectangle 6"/>
          <p:cNvSpPr>
            <a:spLocks noGrp="1" noChangeArrowheads="1"/>
          </p:cNvSpPr>
          <p:nvPr>
            <p:ph type="sldNum" sz="quarter" idx="4"/>
          </p:nvPr>
        </p:nvSpPr>
        <p:spPr bwMode="auto">
          <a:xfrm>
            <a:off x="8132763" y="6581775"/>
            <a:ext cx="98425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0" hangingPunct="0">
              <a:defRPr kumimoji="0" sz="1200" b="0">
                <a:solidFill>
                  <a:srgbClr val="FFFFFF"/>
                </a:solidFill>
                <a:effectLst/>
              </a:defRPr>
            </a:lvl1pPr>
          </a:lstStyle>
          <a:p>
            <a:pPr>
              <a:defRPr/>
            </a:pPr>
            <a:r>
              <a:rPr lang="es-ES_tradnl" altLang="es-ES_tradnl"/>
              <a:t> </a:t>
            </a:r>
            <a:fld id="{EB666FC6-1042-4954-9B55-FAEB0E9A2204}" type="slidenum">
              <a:rPr lang="es-ES_tradnl" altLang="es-ES_tradnl"/>
              <a:pPr>
                <a:defRPr/>
              </a:pPr>
              <a:t>‹Nº›</a:t>
            </a:fld>
            <a:endParaRPr lang="es-ES_tradnl" altLang="es-ES_tradnl"/>
          </a:p>
        </p:txBody>
      </p:sp>
    </p:spTree>
  </p:cSld>
  <p:clrMap bg1="lt1" tx1="dk1" bg2="lt2" tx2="dk2" accent1="accent1" accent2="accent2" accent3="accent3" accent4="accent4" accent5="accent5" accent6="accent6" hlink="hlink" folHlink="folHlink"/>
  <p:sldLayoutIdLst>
    <p:sldLayoutId id="2147484052" r:id="rId1"/>
    <p:sldLayoutId id="2147484053" r:id="rId2"/>
    <p:sldLayoutId id="2147484054" r:id="rId3"/>
    <p:sldLayoutId id="2147484055" r:id="rId4"/>
    <p:sldLayoutId id="2147484056" r:id="rId5"/>
    <p:sldLayoutId id="2147484057" r:id="rId6"/>
    <p:sldLayoutId id="2147484058" r:id="rId7"/>
    <p:sldLayoutId id="2147484059" r:id="rId8"/>
    <p:sldLayoutId id="2147484060" r:id="rId9"/>
    <p:sldLayoutId id="2147484061" r:id="rId10"/>
    <p:sldLayoutId id="2147484062" r:id="rId11"/>
  </p:sldLayoutIdLst>
  <p:transition advClick="0"/>
  <p:timing>
    <p:tnLst>
      <p:par>
        <p:cTn id="1" dur="indefinite" restart="never" nodeType="tmRoot"/>
      </p:par>
    </p:tnLst>
  </p:timing>
  <p:hf hdr="0" dt="0"/>
  <p:txStyles>
    <p:titleStyle>
      <a:lvl1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2pPr>
      <a:lvl3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3pPr>
      <a:lvl4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4pPr>
      <a:lvl5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5pPr>
      <a:lvl6pPr marL="4572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6pPr>
      <a:lvl7pPr marL="9144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7pPr>
      <a:lvl8pPr marL="13716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8pPr>
      <a:lvl9pPr marL="18288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9pPr>
    </p:titleStyle>
    <p:bodyStyle>
      <a:lvl1pPr marL="342900" indent="-342900" algn="l" rtl="0" eaLnBrk="0" fontAlgn="base" hangingPunct="0">
        <a:spcBef>
          <a:spcPct val="20000"/>
        </a:spcBef>
        <a:spcAft>
          <a:spcPct val="0"/>
        </a:spcAft>
        <a:buClr>
          <a:srgbClr val="000000"/>
        </a:buClr>
        <a:buChar char="•"/>
        <a:defRPr kumimoji="1" sz="24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kumimoji="1" sz="2000">
          <a:solidFill>
            <a:srgbClr val="5F5F5F"/>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har char="•"/>
        <a:defRPr kumimoji="1">
          <a:solidFill>
            <a:srgbClr val="5F5F5F"/>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har char="–"/>
        <a:defRPr kumimoji="1" sz="1600">
          <a:solidFill>
            <a:srgbClr val="5F5F5F"/>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har char="•"/>
        <a:defRPr kumimoji="1" sz="1400">
          <a:solidFill>
            <a:srgbClr val="5F5F5F"/>
          </a:solidFill>
          <a:effectLst>
            <a:outerShdw blurRad="38100" dist="38100" dir="2700000" algn="tl">
              <a:srgbClr val="C0C0C0"/>
            </a:outerShdw>
          </a:effectLst>
          <a:latin typeface="+mn-lt"/>
        </a:defRPr>
      </a:lvl5pPr>
      <a:lvl6pPr marL="2514600" indent="-228600" algn="l" rtl="0" fontAlgn="base">
        <a:spcBef>
          <a:spcPct val="20000"/>
        </a:spcBef>
        <a:spcAft>
          <a:spcPct val="0"/>
        </a:spcAft>
        <a:buChar char="•"/>
        <a:defRPr kumimoji="1" sz="1400">
          <a:solidFill>
            <a:srgbClr val="5F5F5F"/>
          </a:solidFill>
          <a:effectLst>
            <a:outerShdw blurRad="38100" dist="38100" dir="2700000" algn="tl">
              <a:srgbClr val="C0C0C0"/>
            </a:outerShdw>
          </a:effectLst>
          <a:latin typeface="+mn-lt"/>
        </a:defRPr>
      </a:lvl6pPr>
      <a:lvl7pPr marL="2971800" indent="-228600" algn="l" rtl="0" fontAlgn="base">
        <a:spcBef>
          <a:spcPct val="20000"/>
        </a:spcBef>
        <a:spcAft>
          <a:spcPct val="0"/>
        </a:spcAft>
        <a:buChar char="•"/>
        <a:defRPr kumimoji="1" sz="1400">
          <a:solidFill>
            <a:srgbClr val="5F5F5F"/>
          </a:solidFill>
          <a:effectLst>
            <a:outerShdw blurRad="38100" dist="38100" dir="2700000" algn="tl">
              <a:srgbClr val="C0C0C0"/>
            </a:outerShdw>
          </a:effectLst>
          <a:latin typeface="+mn-lt"/>
        </a:defRPr>
      </a:lvl7pPr>
      <a:lvl8pPr marL="3429000" indent="-228600" algn="l" rtl="0" fontAlgn="base">
        <a:spcBef>
          <a:spcPct val="20000"/>
        </a:spcBef>
        <a:spcAft>
          <a:spcPct val="0"/>
        </a:spcAft>
        <a:buChar char="•"/>
        <a:defRPr kumimoji="1" sz="1400">
          <a:solidFill>
            <a:srgbClr val="5F5F5F"/>
          </a:solidFill>
          <a:effectLst>
            <a:outerShdw blurRad="38100" dist="38100" dir="2700000" algn="tl">
              <a:srgbClr val="C0C0C0"/>
            </a:outerShdw>
          </a:effectLst>
          <a:latin typeface="+mn-lt"/>
        </a:defRPr>
      </a:lvl8pPr>
      <a:lvl9pPr marL="3886200" indent="-228600" algn="l" rtl="0" fontAlgn="base">
        <a:spcBef>
          <a:spcPct val="20000"/>
        </a:spcBef>
        <a:spcAft>
          <a:spcPct val="0"/>
        </a:spcAft>
        <a:buChar char="•"/>
        <a:defRPr kumimoji="1" sz="1400">
          <a:solidFill>
            <a:srgbClr val="5F5F5F"/>
          </a:solidFill>
          <a:effectLst>
            <a:outerShdw blurRad="38100" dist="38100" dir="2700000" algn="tl">
              <a:srgbClr val="C0C0C0"/>
            </a:outerShdw>
          </a:effectLst>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30.wmf"/><Relationship Id="rId7" Type="http://schemas.openxmlformats.org/officeDocument/2006/relationships/image" Target="../media/image42.wmf"/><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41.wmf"/><Relationship Id="rId5" Type="http://schemas.openxmlformats.org/officeDocument/2006/relationships/image" Target="../media/image40.png"/><Relationship Id="rId4" Type="http://schemas.openxmlformats.org/officeDocument/2006/relationships/image" Target="../media/image31.wmf"/><Relationship Id="rId9" Type="http://schemas.openxmlformats.org/officeDocument/2006/relationships/image" Target="../media/image43.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4.bin"/><Relationship Id="rId7" Type="http://schemas.openxmlformats.org/officeDocument/2006/relationships/image" Target="../media/image47.jpe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45.wmf"/><Relationship Id="rId5" Type="http://schemas.openxmlformats.org/officeDocument/2006/relationships/oleObject" Target="../embeddings/oleObject5.bin"/><Relationship Id="rId4" Type="http://schemas.openxmlformats.org/officeDocument/2006/relationships/image" Target="../media/image44.wmf"/><Relationship Id="rId9" Type="http://schemas.openxmlformats.org/officeDocument/2006/relationships/image" Target="../media/image46.wmf"/></Relationships>
</file>

<file path=ppt/slides/_rels/slide1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w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5" Type="http://schemas.openxmlformats.org/officeDocument/2006/relationships/image" Target="../media/image49.png"/><Relationship Id="rId4" Type="http://schemas.openxmlformats.org/officeDocument/2006/relationships/image" Target="../media/image53.png"/></Relationships>
</file>

<file path=ppt/slides/_rels/slide16.xml.rels><?xml version="1.0" encoding="UTF-8" standalone="yes"?>
<Relationships xmlns="http://schemas.openxmlformats.org/package/2006/relationships"><Relationship Id="rId8" Type="http://schemas.openxmlformats.org/officeDocument/2006/relationships/image" Target="../media/image59.jpeg"/><Relationship Id="rId3" Type="http://schemas.openxmlformats.org/officeDocument/2006/relationships/image" Target="../media/image48.wmf"/><Relationship Id="rId7" Type="http://schemas.openxmlformats.org/officeDocument/2006/relationships/image" Target="../media/image58.wmf"/><Relationship Id="rId2" Type="http://schemas.openxmlformats.org/officeDocument/2006/relationships/image" Target="../media/image54.wmf"/><Relationship Id="rId1" Type="http://schemas.openxmlformats.org/officeDocument/2006/relationships/slideLayout" Target="../slideLayouts/slideLayout7.xml"/><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 Id="rId9" Type="http://schemas.openxmlformats.org/officeDocument/2006/relationships/image" Target="../media/image49.png"/></Relationships>
</file>

<file path=ppt/slides/_rels/slide17.x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 Id="rId5" Type="http://schemas.openxmlformats.org/officeDocument/2006/relationships/image" Target="../media/image66.png"/><Relationship Id="rId4" Type="http://schemas.openxmlformats.org/officeDocument/2006/relationships/image" Target="../media/image6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slideLayout" Target="../slideLayouts/slideLayout7.xml"/><Relationship Id="rId6" Type="http://schemas.openxmlformats.org/officeDocument/2006/relationships/image" Target="../media/image71.wmf"/><Relationship Id="rId5" Type="http://schemas.openxmlformats.org/officeDocument/2006/relationships/image" Target="../media/image70.png"/><Relationship Id="rId4" Type="http://schemas.openxmlformats.org/officeDocument/2006/relationships/image" Target="../media/image69.png"/></Relationships>
</file>

<file path=ppt/slides/_rels/slide21.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image" Target="../media/image73.wmf"/><Relationship Id="rId7" Type="http://schemas.openxmlformats.org/officeDocument/2006/relationships/image" Target="../media/image77.wmf"/><Relationship Id="rId2" Type="http://schemas.openxmlformats.org/officeDocument/2006/relationships/image" Target="../media/image72.png"/><Relationship Id="rId1" Type="http://schemas.openxmlformats.org/officeDocument/2006/relationships/slideLayout" Target="../slideLayouts/slideLayout7.xml"/><Relationship Id="rId6" Type="http://schemas.openxmlformats.org/officeDocument/2006/relationships/image" Target="../media/image76.png"/><Relationship Id="rId5" Type="http://schemas.openxmlformats.org/officeDocument/2006/relationships/image" Target="../media/image75.wmf"/><Relationship Id="rId4" Type="http://schemas.openxmlformats.org/officeDocument/2006/relationships/image" Target="../media/image74.wmf"/><Relationship Id="rId9" Type="http://schemas.openxmlformats.org/officeDocument/2006/relationships/image" Target="../media/image79.wmf"/></Relationships>
</file>

<file path=ppt/slides/_rels/slide22.xml.rels><?xml version="1.0" encoding="UTF-8" standalone="yes"?>
<Relationships xmlns="http://schemas.openxmlformats.org/package/2006/relationships"><Relationship Id="rId8" Type="http://schemas.openxmlformats.org/officeDocument/2006/relationships/image" Target="../media/image81.wmf"/><Relationship Id="rId13" Type="http://schemas.openxmlformats.org/officeDocument/2006/relationships/oleObject" Target="../embeddings/oleObject11.bin"/><Relationship Id="rId3" Type="http://schemas.openxmlformats.org/officeDocument/2006/relationships/image" Target="../media/image86.png"/><Relationship Id="rId7" Type="http://schemas.openxmlformats.org/officeDocument/2006/relationships/oleObject" Target="../embeddings/oleObject8.bin"/><Relationship Id="rId12" Type="http://schemas.openxmlformats.org/officeDocument/2006/relationships/image" Target="../media/image83.wmf"/><Relationship Id="rId2" Type="http://schemas.openxmlformats.org/officeDocument/2006/relationships/slideLayout" Target="../slideLayouts/slideLayout7.xml"/><Relationship Id="rId16" Type="http://schemas.openxmlformats.org/officeDocument/2006/relationships/image" Target="../media/image85.wmf"/><Relationship Id="rId1" Type="http://schemas.openxmlformats.org/officeDocument/2006/relationships/vmlDrawing" Target="../drawings/vmlDrawing3.vml"/><Relationship Id="rId6" Type="http://schemas.openxmlformats.org/officeDocument/2006/relationships/image" Target="../media/image80.wmf"/><Relationship Id="rId11" Type="http://schemas.openxmlformats.org/officeDocument/2006/relationships/oleObject" Target="../embeddings/oleObject10.bin"/><Relationship Id="rId5" Type="http://schemas.openxmlformats.org/officeDocument/2006/relationships/oleObject" Target="../embeddings/oleObject7.bin"/><Relationship Id="rId15" Type="http://schemas.openxmlformats.org/officeDocument/2006/relationships/oleObject" Target="../embeddings/oleObject12.bin"/><Relationship Id="rId10" Type="http://schemas.openxmlformats.org/officeDocument/2006/relationships/image" Target="../media/image82.wmf"/><Relationship Id="rId4" Type="http://schemas.openxmlformats.org/officeDocument/2006/relationships/image" Target="../media/image47.jpeg"/><Relationship Id="rId9" Type="http://schemas.openxmlformats.org/officeDocument/2006/relationships/oleObject" Target="../embeddings/oleObject9.bin"/><Relationship Id="rId14" Type="http://schemas.openxmlformats.org/officeDocument/2006/relationships/image" Target="../media/image84.wmf"/></Relationships>
</file>

<file path=ppt/slides/_rels/slide23.x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slideLayout" Target="../slideLayouts/slideLayout7.xml"/><Relationship Id="rId6" Type="http://schemas.openxmlformats.org/officeDocument/2006/relationships/image" Target="../media/image91.wmf"/><Relationship Id="rId5" Type="http://schemas.openxmlformats.org/officeDocument/2006/relationships/image" Target="../media/image90.wmf"/><Relationship Id="rId4" Type="http://schemas.openxmlformats.org/officeDocument/2006/relationships/image" Target="../media/image89.wmf"/></Relationships>
</file>

<file path=ppt/slides/_rels/slide24.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wmf"/><Relationship Id="rId1" Type="http://schemas.openxmlformats.org/officeDocument/2006/relationships/slideLayout" Target="../slideLayouts/slideLayout7.xml"/><Relationship Id="rId5" Type="http://schemas.openxmlformats.org/officeDocument/2006/relationships/image" Target="../media/image95.wmf"/><Relationship Id="rId4" Type="http://schemas.openxmlformats.org/officeDocument/2006/relationships/image" Target="../media/image94.png"/></Relationships>
</file>

<file path=ppt/slides/_rels/slide25.x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image" Target="../media/image97.wmf"/><Relationship Id="rId7" Type="http://schemas.openxmlformats.org/officeDocument/2006/relationships/image" Target="../media/image101.wmf"/><Relationship Id="rId2" Type="http://schemas.openxmlformats.org/officeDocument/2006/relationships/image" Target="../media/image96.wmf"/><Relationship Id="rId1" Type="http://schemas.openxmlformats.org/officeDocument/2006/relationships/slideLayout" Target="../slideLayouts/slideLayout7.xml"/><Relationship Id="rId6" Type="http://schemas.openxmlformats.org/officeDocument/2006/relationships/image" Target="../media/image100.wmf"/><Relationship Id="rId5" Type="http://schemas.openxmlformats.org/officeDocument/2006/relationships/image" Target="../media/image99.png"/><Relationship Id="rId4" Type="http://schemas.openxmlformats.org/officeDocument/2006/relationships/image" Target="../media/image98.wmf"/><Relationship Id="rId9" Type="http://schemas.openxmlformats.org/officeDocument/2006/relationships/image" Target="../media/image103.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47.jpeg"/><Relationship Id="rId7" Type="http://schemas.openxmlformats.org/officeDocument/2006/relationships/image" Target="../media/image105.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4.bin"/><Relationship Id="rId11" Type="http://schemas.openxmlformats.org/officeDocument/2006/relationships/image" Target="../media/image107.wmf"/><Relationship Id="rId5" Type="http://schemas.openxmlformats.org/officeDocument/2006/relationships/image" Target="../media/image104.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106.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111.wmf"/><Relationship Id="rId3" Type="http://schemas.openxmlformats.org/officeDocument/2006/relationships/image" Target="../media/image47.jpeg"/><Relationship Id="rId7" Type="http://schemas.openxmlformats.org/officeDocument/2006/relationships/image" Target="../media/image108.wmf"/><Relationship Id="rId12" Type="http://schemas.openxmlformats.org/officeDocument/2006/relationships/oleObject" Target="../embeddings/oleObject21.bin"/><Relationship Id="rId17" Type="http://schemas.openxmlformats.org/officeDocument/2006/relationships/image" Target="../media/image113.wmf"/><Relationship Id="rId2" Type="http://schemas.openxmlformats.org/officeDocument/2006/relationships/slideLayout" Target="../slideLayouts/slideLayout7.xml"/><Relationship Id="rId16" Type="http://schemas.openxmlformats.org/officeDocument/2006/relationships/oleObject" Target="../embeddings/oleObject23.bin"/><Relationship Id="rId1" Type="http://schemas.openxmlformats.org/officeDocument/2006/relationships/vmlDrawing" Target="../drawings/vmlDrawing5.vml"/><Relationship Id="rId6" Type="http://schemas.openxmlformats.org/officeDocument/2006/relationships/oleObject" Target="../embeddings/oleObject18.bin"/><Relationship Id="rId11" Type="http://schemas.openxmlformats.org/officeDocument/2006/relationships/image" Target="../media/image110.wmf"/><Relationship Id="rId5" Type="http://schemas.openxmlformats.org/officeDocument/2006/relationships/image" Target="../media/image104.wmf"/><Relationship Id="rId15" Type="http://schemas.openxmlformats.org/officeDocument/2006/relationships/image" Target="../media/image112.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109.wmf"/><Relationship Id="rId14" Type="http://schemas.openxmlformats.org/officeDocument/2006/relationships/oleObject" Target="../embeddings/oleObject22.bin"/></Relationships>
</file>

<file path=ppt/slides/_rels/slide28.x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1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wmf"/><Relationship Id="rId4" Type="http://schemas.openxmlformats.org/officeDocument/2006/relationships/image" Target="../media/image8.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wmf"/><Relationship Id="rId1" Type="http://schemas.openxmlformats.org/officeDocument/2006/relationships/slideLayout" Target="../slideLayouts/slideLayout7.xml"/><Relationship Id="rId5" Type="http://schemas.openxmlformats.org/officeDocument/2006/relationships/image" Target="../media/image13.wmf"/><Relationship Id="rId4" Type="http://schemas.openxmlformats.org/officeDocument/2006/relationships/image" Target="../media/image12.wmf"/></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wmf"/><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wmf"/></Relationships>
</file>

<file path=ppt/slides/_rels/slide7.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wmf"/><Relationship Id="rId1" Type="http://schemas.openxmlformats.org/officeDocument/2006/relationships/slideLayout" Target="../slideLayouts/slideLayout7.xml"/><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png"/><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27.wmf"/><Relationship Id="rId7" Type="http://schemas.openxmlformats.org/officeDocument/2006/relationships/image" Target="../media/image31.wmf"/><Relationship Id="rId2" Type="http://schemas.openxmlformats.org/officeDocument/2006/relationships/image" Target="../media/image19.wmf"/><Relationship Id="rId1" Type="http://schemas.openxmlformats.org/officeDocument/2006/relationships/slideLayout" Target="../slideLayouts/slideLayout7.xml"/><Relationship Id="rId6" Type="http://schemas.openxmlformats.org/officeDocument/2006/relationships/image" Target="../media/image30.wmf"/><Relationship Id="rId5" Type="http://schemas.openxmlformats.org/officeDocument/2006/relationships/image" Target="../media/image29.png"/><Relationship Id="rId10" Type="http://schemas.openxmlformats.org/officeDocument/2006/relationships/image" Target="../media/image34.wmf"/><Relationship Id="rId4" Type="http://schemas.openxmlformats.org/officeDocument/2006/relationships/image" Target="../media/image28.png"/><Relationship Id="rId9" Type="http://schemas.openxmlformats.org/officeDocument/2006/relationships/image" Target="../media/image33.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38.png"/><Relationship Id="rId7" Type="http://schemas.openxmlformats.org/officeDocument/2006/relationships/image" Target="../media/image36.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5.wmf"/><Relationship Id="rId4" Type="http://schemas.openxmlformats.org/officeDocument/2006/relationships/oleObject" Target="../embeddings/oleObject1.bin"/><Relationship Id="rId9" Type="http://schemas.openxmlformats.org/officeDocument/2006/relationships/image" Target="../media/image37.w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95985"/>
        </a:solidFill>
        <a:effectLst/>
      </p:bgPr>
    </p:bg>
    <p:spTree>
      <p:nvGrpSpPr>
        <p:cNvPr id="1" name=""/>
        <p:cNvGrpSpPr/>
        <p:nvPr/>
      </p:nvGrpSpPr>
      <p:grpSpPr>
        <a:xfrm>
          <a:off x="0" y="0"/>
          <a:ext cx="0" cy="0"/>
          <a:chOff x="0" y="0"/>
          <a:chExt cx="0" cy="0"/>
        </a:xfrm>
      </p:grpSpPr>
      <p:sp>
        <p:nvSpPr>
          <p:cNvPr id="13314" name="Text Box 162"/>
          <p:cNvSpPr txBox="1">
            <a:spLocks noChangeArrowheads="1"/>
          </p:cNvSpPr>
          <p:nvPr/>
        </p:nvSpPr>
        <p:spPr bwMode="auto">
          <a:xfrm>
            <a:off x="5364163" y="5949950"/>
            <a:ext cx="3313112" cy="33655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r" eaLnBrk="1" hangingPunct="1">
              <a:spcBef>
                <a:spcPct val="0"/>
              </a:spcBef>
              <a:buClrTx/>
              <a:buFontTx/>
              <a:buNone/>
            </a:pPr>
            <a:r>
              <a:rPr kumimoji="0" lang="es-ES" altLang="es-ES" sz="1600" b="0">
                <a:solidFill>
                  <a:srgbClr val="C0C0C0"/>
                </a:solidFill>
                <a:latin typeface="Tahoma" pitchFamily="34" charset="0"/>
              </a:rPr>
              <a:t>Centro Asociado de Guadalajara</a:t>
            </a:r>
          </a:p>
        </p:txBody>
      </p:sp>
      <p:sp>
        <p:nvSpPr>
          <p:cNvPr id="13315" name="Text Box 163"/>
          <p:cNvSpPr txBox="1">
            <a:spLocks noChangeArrowheads="1"/>
          </p:cNvSpPr>
          <p:nvPr/>
        </p:nvSpPr>
        <p:spPr bwMode="auto">
          <a:xfrm>
            <a:off x="5148263" y="5518150"/>
            <a:ext cx="3529012" cy="4572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r" eaLnBrk="1" hangingPunct="1">
              <a:spcBef>
                <a:spcPct val="0"/>
              </a:spcBef>
              <a:buClrTx/>
              <a:buFontTx/>
              <a:buNone/>
            </a:pPr>
            <a:r>
              <a:rPr kumimoji="0" lang="es-ES" altLang="es-ES" b="0">
                <a:solidFill>
                  <a:srgbClr val="FFFF99"/>
                </a:solidFill>
                <a:latin typeface="Times New Roman" pitchFamily="18" charset="0"/>
              </a:rPr>
              <a:t>José Lorenzo Balenzategui</a:t>
            </a:r>
          </a:p>
        </p:txBody>
      </p:sp>
      <p:sp>
        <p:nvSpPr>
          <p:cNvPr id="13316" name="Text Box 170"/>
          <p:cNvSpPr txBox="1">
            <a:spLocks noChangeArrowheads="1"/>
          </p:cNvSpPr>
          <p:nvPr/>
        </p:nvSpPr>
        <p:spPr bwMode="auto">
          <a:xfrm>
            <a:off x="2227263" y="354013"/>
            <a:ext cx="3281362" cy="33655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kumimoji="0" lang="es-ES" altLang="es-ES" sz="1600" b="0">
                <a:solidFill>
                  <a:schemeClr val="bg1"/>
                </a:solidFill>
                <a:latin typeface="Tahoma" pitchFamily="34" charset="0"/>
              </a:rPr>
              <a:t>Grado en Ingeniería Industrial</a:t>
            </a:r>
          </a:p>
        </p:txBody>
      </p:sp>
      <p:sp>
        <p:nvSpPr>
          <p:cNvPr id="13317" name="Rectangle 171"/>
          <p:cNvSpPr>
            <a:spLocks noChangeArrowheads="1"/>
          </p:cNvSpPr>
          <p:nvPr/>
        </p:nvSpPr>
        <p:spPr bwMode="auto">
          <a:xfrm>
            <a:off x="2227263" y="617538"/>
            <a:ext cx="6016625" cy="366712"/>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kumimoji="0" lang="es-ES" altLang="es-ES" sz="1800">
                <a:solidFill>
                  <a:srgbClr val="00FF00"/>
                </a:solidFill>
              </a:rPr>
              <a:t>Fundamentos Químicos de la Ingeniería</a:t>
            </a:r>
            <a:endParaRPr kumimoji="0" lang="es-ES" altLang="es-ES" sz="1800">
              <a:solidFill>
                <a:srgbClr val="FFFF99"/>
              </a:solidFill>
            </a:endParaRPr>
          </a:p>
        </p:txBody>
      </p:sp>
      <p:grpSp>
        <p:nvGrpSpPr>
          <p:cNvPr id="13318" name="Group 175"/>
          <p:cNvGrpSpPr>
            <a:grpSpLocks/>
          </p:cNvGrpSpPr>
          <p:nvPr/>
        </p:nvGrpSpPr>
        <p:grpSpPr bwMode="auto">
          <a:xfrm>
            <a:off x="2300288" y="315913"/>
            <a:ext cx="5080000" cy="735012"/>
            <a:chOff x="250" y="337"/>
            <a:chExt cx="1405" cy="463"/>
          </a:xfrm>
        </p:grpSpPr>
        <p:sp>
          <p:nvSpPr>
            <p:cNvPr id="13327" name="Line 173"/>
            <p:cNvSpPr>
              <a:spLocks noChangeShapeType="1"/>
            </p:cNvSpPr>
            <p:nvPr/>
          </p:nvSpPr>
          <p:spPr bwMode="auto">
            <a:xfrm rot="5400000">
              <a:off x="952" y="97"/>
              <a:ext cx="1" cy="1405"/>
            </a:xfrm>
            <a:prstGeom prst="line">
              <a:avLst/>
            </a:prstGeom>
            <a:noFill/>
            <a:ln w="38100">
              <a:solidFill>
                <a:srgbClr val="FF9900"/>
              </a:solidFill>
              <a:round/>
              <a:headEnd/>
              <a:tailEnd/>
            </a:ln>
            <a:effectLst>
              <a:outerShdw dist="17961" dir="2700000" algn="ctr" rotWithShape="0">
                <a:srgbClr val="11110F"/>
              </a:outerShdw>
            </a:effectLst>
            <a:extLst>
              <a:ext uri="{909E8E84-426E-40DD-AFC4-6F175D3DCCD1}">
                <a14:hiddenFill xmlns:a14="http://schemas.microsoft.com/office/drawing/2010/main">
                  <a:noFill/>
                </a14:hiddenFill>
              </a:ext>
            </a:extLst>
          </p:spPr>
          <p:txBody>
            <a:bodyPr/>
            <a:lstStyle/>
            <a:p>
              <a:endParaRPr lang="es-ES"/>
            </a:p>
          </p:txBody>
        </p:sp>
        <p:sp>
          <p:nvSpPr>
            <p:cNvPr id="13328" name="Line 174"/>
            <p:cNvSpPr>
              <a:spLocks noChangeShapeType="1"/>
            </p:cNvSpPr>
            <p:nvPr/>
          </p:nvSpPr>
          <p:spPr bwMode="auto">
            <a:xfrm rot="5400000">
              <a:off x="952" y="-365"/>
              <a:ext cx="1" cy="1405"/>
            </a:xfrm>
            <a:prstGeom prst="line">
              <a:avLst/>
            </a:prstGeom>
            <a:noFill/>
            <a:ln w="38100">
              <a:solidFill>
                <a:srgbClr val="FF9900"/>
              </a:solidFill>
              <a:round/>
              <a:headEnd/>
              <a:tailEnd/>
            </a:ln>
            <a:effectLst>
              <a:outerShdw dist="17961" dir="2700000" algn="ctr" rotWithShape="0">
                <a:srgbClr val="11110F"/>
              </a:outerShdw>
            </a:effectLst>
            <a:extLst>
              <a:ext uri="{909E8E84-426E-40DD-AFC4-6F175D3DCCD1}">
                <a14:hiddenFill xmlns:a14="http://schemas.microsoft.com/office/drawing/2010/main">
                  <a:noFill/>
                </a14:hiddenFill>
              </a:ext>
            </a:extLst>
          </p:spPr>
          <p:txBody>
            <a:bodyPr/>
            <a:lstStyle/>
            <a:p>
              <a:endParaRPr lang="es-ES"/>
            </a:p>
          </p:txBody>
        </p:sp>
      </p:grpSp>
      <p:grpSp>
        <p:nvGrpSpPr>
          <p:cNvPr id="13319" name="Group 145"/>
          <p:cNvGrpSpPr>
            <a:grpSpLocks/>
          </p:cNvGrpSpPr>
          <p:nvPr/>
        </p:nvGrpSpPr>
        <p:grpSpPr bwMode="auto">
          <a:xfrm>
            <a:off x="1258888" y="260350"/>
            <a:ext cx="865187" cy="858838"/>
            <a:chOff x="541" y="935"/>
            <a:chExt cx="594" cy="590"/>
          </a:xfrm>
        </p:grpSpPr>
        <p:sp>
          <p:nvSpPr>
            <p:cNvPr id="13325" name="Rectangle 144"/>
            <p:cNvSpPr>
              <a:spLocks noChangeArrowheads="1"/>
            </p:cNvSpPr>
            <p:nvPr/>
          </p:nvSpPr>
          <p:spPr bwMode="auto">
            <a:xfrm>
              <a:off x="541" y="935"/>
              <a:ext cx="594" cy="590"/>
            </a:xfrm>
            <a:prstGeom prst="rect">
              <a:avLst/>
            </a:prstGeom>
            <a:solidFill>
              <a:srgbClr val="FFFFFF">
                <a:alpha val="70195"/>
              </a:srgbClr>
            </a:solidFill>
            <a:ln w="3175">
              <a:solidFill>
                <a:schemeClr val="tx1"/>
              </a:solidFill>
              <a:miter lim="800000"/>
              <a:headEnd/>
              <a:tailEnd/>
            </a:ln>
          </p:spPr>
          <p:txBody>
            <a:bodyPr wrap="none"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endParaRPr kumimoji="0" lang="es-ES" altLang="es-ES" sz="2000" b="0">
                <a:solidFill>
                  <a:schemeClr val="tx1"/>
                </a:solidFill>
                <a:latin typeface="Tahoma" pitchFamily="34" charset="0"/>
              </a:endParaRPr>
            </a:p>
          </p:txBody>
        </p:sp>
        <p:pic>
          <p:nvPicPr>
            <p:cNvPr id="13326" name="Picture 143" descr="untitle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6" y="958"/>
              <a:ext cx="544"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3320" name="Picture 154" descr="Logo%20UNED%20verd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900" y="263525"/>
            <a:ext cx="858838" cy="85883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3321" name="Rectangle 160"/>
          <p:cNvSpPr>
            <a:spLocks noChangeArrowheads="1"/>
          </p:cNvSpPr>
          <p:nvPr/>
        </p:nvSpPr>
        <p:spPr bwMode="auto">
          <a:xfrm>
            <a:off x="4211638" y="2420938"/>
            <a:ext cx="4392612" cy="2227262"/>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kumimoji="0" lang="es-ES_tradnl" altLang="es-ES" sz="3200">
                <a:solidFill>
                  <a:srgbClr val="FF3300"/>
                </a:solidFill>
                <a:latin typeface="Tahoma" pitchFamily="34" charset="0"/>
              </a:rPr>
              <a:t>Tema 4:</a:t>
            </a:r>
          </a:p>
          <a:p>
            <a:pPr eaLnBrk="1" hangingPunct="1">
              <a:spcBef>
                <a:spcPct val="0"/>
              </a:spcBef>
              <a:buClrTx/>
              <a:buFontTx/>
              <a:buNone/>
            </a:pPr>
            <a:r>
              <a:rPr kumimoji="0" lang="es-ES_tradnl" altLang="es-ES" sz="3600">
                <a:solidFill>
                  <a:schemeClr val="bg1"/>
                </a:solidFill>
                <a:latin typeface="Tahoma" pitchFamily="34" charset="0"/>
              </a:rPr>
              <a:t>Cinética Química y Equilibrio Químico</a:t>
            </a:r>
            <a:endParaRPr kumimoji="0" lang="es-ES" altLang="es-ES" sz="3600">
              <a:solidFill>
                <a:schemeClr val="bg1"/>
              </a:solidFill>
              <a:latin typeface="Tahoma" pitchFamily="34" charset="0"/>
            </a:endParaRPr>
          </a:p>
        </p:txBody>
      </p:sp>
      <p:grpSp>
        <p:nvGrpSpPr>
          <p:cNvPr id="13322" name="Group 15"/>
          <p:cNvGrpSpPr>
            <a:grpSpLocks/>
          </p:cNvGrpSpPr>
          <p:nvPr/>
        </p:nvGrpSpPr>
        <p:grpSpPr bwMode="auto">
          <a:xfrm>
            <a:off x="539750" y="2492375"/>
            <a:ext cx="3455988" cy="2095500"/>
            <a:chOff x="3515" y="1616"/>
            <a:chExt cx="2123" cy="1287"/>
          </a:xfrm>
        </p:grpSpPr>
        <p:sp>
          <p:nvSpPr>
            <p:cNvPr id="13323" name="Rectangle 14"/>
            <p:cNvSpPr>
              <a:spLocks noChangeArrowheads="1"/>
            </p:cNvSpPr>
            <p:nvPr/>
          </p:nvSpPr>
          <p:spPr bwMode="auto">
            <a:xfrm>
              <a:off x="3515" y="1616"/>
              <a:ext cx="2123" cy="1287"/>
            </a:xfrm>
            <a:prstGeom prst="rect">
              <a:avLst/>
            </a:prstGeom>
            <a:solidFill>
              <a:srgbClr val="FFFFFF"/>
            </a:solidFill>
            <a:ln w="25400">
              <a:solidFill>
                <a:srgbClr val="C0C0C0"/>
              </a:solidFill>
              <a:miter lim="800000"/>
              <a:headEnd/>
              <a:tailEnd/>
            </a:ln>
          </p:spPr>
          <p:txBody>
            <a:bodyPr wrap="none"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endParaRPr kumimoji="0" lang="es-ES" altLang="es-ES" sz="2000" b="0">
                <a:solidFill>
                  <a:schemeClr val="tx1"/>
                </a:solidFill>
                <a:latin typeface="Tahoma" pitchFamily="34" charset="0"/>
              </a:endParaRPr>
            </a:p>
          </p:txBody>
        </p:sp>
        <p:pic>
          <p:nvPicPr>
            <p:cNvPr id="13324" name="Picture 13" descr="disolucion-del-permanganato-de-potasio-en-agua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6" y="1654"/>
              <a:ext cx="2042" cy="1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gr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endParaRPr kumimoji="0" lang="es-ES" altLang="es-ES" sz="2000" b="0">
              <a:solidFill>
                <a:schemeClr val="tx1"/>
              </a:solidFill>
              <a:latin typeface="Tahoma" pitchFamily="34" charset="0"/>
            </a:endParaRPr>
          </a:p>
        </p:txBody>
      </p:sp>
      <p:sp>
        <p:nvSpPr>
          <p:cNvPr id="22531" name="Rectangle 4"/>
          <p:cNvSpPr>
            <a:spLocks noChangeArrowheads="1"/>
          </p:cNvSpPr>
          <p:nvPr/>
        </p:nvSpPr>
        <p:spPr bwMode="auto">
          <a:xfrm>
            <a:off x="0" y="0"/>
            <a:ext cx="6632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lang="es-ES" altLang="es-ES" sz="1600">
                <a:solidFill>
                  <a:schemeClr val="tx1"/>
                </a:solidFill>
                <a:latin typeface="Calibri" pitchFamily="34" charset="0"/>
              </a:rPr>
              <a:t>Tema 4. Cinética química</a:t>
            </a:r>
          </a:p>
        </p:txBody>
      </p:sp>
      <p:sp>
        <p:nvSpPr>
          <p:cNvPr id="22532"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ctr" eaLnBrk="1" hangingPunct="1">
              <a:spcBef>
                <a:spcPct val="0"/>
              </a:spcBef>
              <a:buClrTx/>
              <a:buFontTx/>
              <a:buNone/>
            </a:pPr>
            <a:r>
              <a:rPr kumimoji="0" lang="es-ES" altLang="es-ES" sz="2000">
                <a:solidFill>
                  <a:srgbClr val="666699"/>
                </a:solidFill>
                <a:latin typeface="Tahoma" pitchFamily="34" charset="0"/>
              </a:rPr>
              <a:t>uned</a:t>
            </a:r>
          </a:p>
        </p:txBody>
      </p:sp>
      <p:sp>
        <p:nvSpPr>
          <p:cNvPr id="22533"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r" eaLnBrk="1" hangingPunct="1">
              <a:spcBef>
                <a:spcPct val="0"/>
              </a:spcBef>
              <a:buClrTx/>
              <a:buFontTx/>
              <a:buNone/>
            </a:pPr>
            <a:fld id="{C25BCDE4-93DB-4FED-9677-B90105344460}" type="slidenum">
              <a:rPr kumimoji="0" lang="en-US" altLang="es-ES" sz="1400" b="0">
                <a:solidFill>
                  <a:schemeClr val="tx1"/>
                </a:solidFill>
                <a:latin typeface="Tahoma" pitchFamily="34" charset="0"/>
              </a:rPr>
              <a:pPr algn="r" eaLnBrk="1" hangingPunct="1">
                <a:spcBef>
                  <a:spcPct val="0"/>
                </a:spcBef>
                <a:buClrTx/>
                <a:buFontTx/>
                <a:buNone/>
              </a:pPr>
              <a:t>10</a:t>
            </a:fld>
            <a:endParaRPr kumimoji="0" lang="en-US" altLang="es-ES" sz="1400" b="0">
              <a:solidFill>
                <a:schemeClr val="tx1"/>
              </a:solidFill>
              <a:latin typeface="Tahoma" pitchFamily="34" charset="0"/>
            </a:endParaRPr>
          </a:p>
        </p:txBody>
      </p:sp>
      <p:sp>
        <p:nvSpPr>
          <p:cNvPr id="22534" name="Rectangle 3"/>
          <p:cNvSpPr>
            <a:spLocks noChangeArrowheads="1"/>
          </p:cNvSpPr>
          <p:nvPr/>
        </p:nvSpPr>
        <p:spPr bwMode="auto">
          <a:xfrm>
            <a:off x="395288" y="1268413"/>
            <a:ext cx="83518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69875" indent="-269875"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595985"/>
              </a:buClr>
              <a:buFont typeface="Wingdings" pitchFamily="2" charset="2"/>
              <a:buChar char="§"/>
            </a:pPr>
            <a:r>
              <a:rPr lang="es-ES" altLang="es-ES" sz="1800">
                <a:latin typeface="Calibri" pitchFamily="34" charset="0"/>
                <a:sym typeface="Wingdings" pitchFamily="2" charset="2"/>
              </a:rPr>
              <a:t>vida media </a:t>
            </a:r>
            <a:r>
              <a:rPr lang="es-ES" altLang="es-ES" sz="1800" b="0">
                <a:latin typeface="Calibri" pitchFamily="34" charset="0"/>
                <a:sym typeface="Wingdings" pitchFamily="2" charset="2"/>
              </a:rPr>
              <a:t>o</a:t>
            </a:r>
            <a:r>
              <a:rPr lang="es-ES" altLang="es-ES" sz="1800">
                <a:latin typeface="Calibri" pitchFamily="34" charset="0"/>
                <a:sym typeface="Wingdings" pitchFamily="2" charset="2"/>
              </a:rPr>
              <a:t> período de semireacción</a:t>
            </a:r>
            <a:r>
              <a:rPr lang="es-ES" altLang="es-ES" sz="1800" b="0">
                <a:latin typeface="Calibri" pitchFamily="34" charset="0"/>
                <a:sym typeface="Wingdings" pitchFamily="2" charset="2"/>
              </a:rPr>
              <a:t> de una reacción, </a:t>
            </a:r>
            <a:r>
              <a:rPr lang="es-ES" altLang="es-ES" sz="1800" b="0" i="1">
                <a:latin typeface="Times New Roman" pitchFamily="18" charset="0"/>
                <a:sym typeface="Wingdings" pitchFamily="2" charset="2"/>
              </a:rPr>
              <a:t>t</a:t>
            </a:r>
            <a:r>
              <a:rPr lang="es-ES" altLang="es-ES" sz="1800" b="0" baseline="-25000">
                <a:latin typeface="Times New Roman" pitchFamily="18" charset="0"/>
                <a:sym typeface="Wingdings" pitchFamily="2" charset="2"/>
              </a:rPr>
              <a:t>½</a:t>
            </a:r>
            <a:r>
              <a:rPr lang="es-ES" altLang="es-ES" sz="1800" b="0">
                <a:latin typeface="Calibri" pitchFamily="34" charset="0"/>
                <a:sym typeface="Wingdings" pitchFamily="2" charset="2"/>
              </a:rPr>
              <a:t> = tiempo requerido para que la concentración de un reactivo se reduzca a la mitad de su valor inicial</a:t>
            </a:r>
            <a:endParaRPr lang="es-ES" altLang="es-ES" sz="1800">
              <a:latin typeface="Calibri" pitchFamily="34" charset="0"/>
            </a:endParaRPr>
          </a:p>
        </p:txBody>
      </p:sp>
      <p:sp>
        <p:nvSpPr>
          <p:cNvPr id="22535" name="Rectangle 15"/>
          <p:cNvSpPr>
            <a:spLocks noChangeArrowheads="1"/>
          </p:cNvSpPr>
          <p:nvPr/>
        </p:nvSpPr>
        <p:spPr bwMode="auto">
          <a:xfrm>
            <a:off x="755650" y="2708275"/>
            <a:ext cx="32400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marL="176213" indent="-176213"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FF0000"/>
              </a:buClr>
            </a:pPr>
            <a:r>
              <a:rPr kumimoji="0" lang="es-ES" altLang="es-ES" sz="1600" b="0">
                <a:solidFill>
                  <a:srgbClr val="000099"/>
                </a:solidFill>
                <a:latin typeface="Times New Roman" pitchFamily="18" charset="0"/>
              </a:rPr>
              <a:t>Para una reacción de primer orden:</a:t>
            </a:r>
          </a:p>
        </p:txBody>
      </p:sp>
      <p:pic>
        <p:nvPicPr>
          <p:cNvPr id="22536" name="Picture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75" y="1916113"/>
            <a:ext cx="1727200"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2537"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284663" y="2693988"/>
            <a:ext cx="21590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2538"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019925" y="2565400"/>
            <a:ext cx="15367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2539"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841625" y="3213100"/>
            <a:ext cx="1946275"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2540" name="Rectangle 15"/>
          <p:cNvSpPr>
            <a:spLocks noChangeArrowheads="1"/>
          </p:cNvSpPr>
          <p:nvPr/>
        </p:nvSpPr>
        <p:spPr bwMode="auto">
          <a:xfrm>
            <a:off x="1403350" y="3403600"/>
            <a:ext cx="15843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marL="176213" indent="-176213"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FF0000"/>
              </a:buClr>
              <a:buFontTx/>
              <a:buNone/>
            </a:pPr>
            <a:r>
              <a:rPr kumimoji="0" lang="es-ES" altLang="es-ES" sz="1600" b="0">
                <a:solidFill>
                  <a:srgbClr val="000099"/>
                </a:solidFill>
                <a:latin typeface="Times New Roman" pitchFamily="18" charset="0"/>
              </a:rPr>
              <a:t>Para t = </a:t>
            </a:r>
            <a:r>
              <a:rPr lang="es-ES" altLang="es-ES" sz="1600" b="0" i="1">
                <a:solidFill>
                  <a:srgbClr val="000099"/>
                </a:solidFill>
                <a:latin typeface="Times New Roman" pitchFamily="18" charset="0"/>
                <a:sym typeface="Wingdings" pitchFamily="2" charset="2"/>
              </a:rPr>
              <a:t>t</a:t>
            </a:r>
            <a:r>
              <a:rPr lang="es-ES" altLang="es-ES" sz="1600" b="0" baseline="-25000">
                <a:solidFill>
                  <a:srgbClr val="000099"/>
                </a:solidFill>
                <a:latin typeface="Times New Roman" pitchFamily="18" charset="0"/>
                <a:sym typeface="Wingdings" pitchFamily="2" charset="2"/>
              </a:rPr>
              <a:t>½</a:t>
            </a:r>
            <a:r>
              <a:rPr lang="es-ES" altLang="es-ES" sz="1600" b="0">
                <a:solidFill>
                  <a:srgbClr val="000099"/>
                </a:solidFill>
                <a:latin typeface="Calibri" pitchFamily="34" charset="0"/>
                <a:sym typeface="Wingdings" pitchFamily="2" charset="2"/>
              </a:rPr>
              <a:t> </a:t>
            </a:r>
            <a:r>
              <a:rPr kumimoji="0" lang="es-ES" altLang="es-ES" sz="1600" b="0">
                <a:solidFill>
                  <a:srgbClr val="FF0000"/>
                </a:solidFill>
                <a:latin typeface="Times New Roman" pitchFamily="18" charset="0"/>
                <a:sym typeface="Wingdings" pitchFamily="2" charset="2"/>
              </a:rPr>
              <a:t></a:t>
            </a:r>
            <a:endParaRPr kumimoji="0" lang="es-ES" altLang="es-ES" sz="1600" b="0">
              <a:solidFill>
                <a:srgbClr val="FF0000"/>
              </a:solidFill>
              <a:latin typeface="Times New Roman" pitchFamily="18" charset="0"/>
            </a:endParaRPr>
          </a:p>
        </p:txBody>
      </p:sp>
      <p:pic>
        <p:nvPicPr>
          <p:cNvPr id="22541"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5364163" y="3414713"/>
            <a:ext cx="10795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2542" name="Line 32"/>
          <p:cNvSpPr>
            <a:spLocks noChangeShapeType="1"/>
          </p:cNvSpPr>
          <p:nvPr/>
        </p:nvSpPr>
        <p:spPr bwMode="gray">
          <a:xfrm>
            <a:off x="4859338" y="3600450"/>
            <a:ext cx="360362" cy="0"/>
          </a:xfrm>
          <a:prstGeom prst="line">
            <a:avLst/>
          </a:prstGeom>
          <a:noFill/>
          <a:ln w="38100">
            <a:solidFill>
              <a:srgbClr val="339966"/>
            </a:solidFill>
            <a:round/>
            <a:headEnd/>
            <a:tailEnd type="arrow" w="med" len="med"/>
          </a:ln>
          <a:extLst>
            <a:ext uri="{909E8E84-426E-40DD-AFC4-6F175D3DCCD1}">
              <a14:hiddenFill xmlns:a14="http://schemas.microsoft.com/office/drawing/2010/main">
                <a:noFill/>
              </a14:hiddenFill>
            </a:ext>
          </a:extLst>
        </p:spPr>
        <p:txBody>
          <a:bodyPr lIns="92075" tIns="46038" rIns="92075" bIns="46038" anchor="ctr"/>
          <a:lstStyle/>
          <a:p>
            <a:endParaRPr lang="es-ES"/>
          </a:p>
        </p:txBody>
      </p:sp>
      <p:pic>
        <p:nvPicPr>
          <p:cNvPr id="22543" name="Picture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7019925" y="3305175"/>
            <a:ext cx="1223963"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2544" name="Line 34"/>
          <p:cNvSpPr>
            <a:spLocks noChangeShapeType="1"/>
          </p:cNvSpPr>
          <p:nvPr/>
        </p:nvSpPr>
        <p:spPr bwMode="gray">
          <a:xfrm>
            <a:off x="6659563" y="3600450"/>
            <a:ext cx="360362" cy="0"/>
          </a:xfrm>
          <a:prstGeom prst="line">
            <a:avLst/>
          </a:prstGeom>
          <a:noFill/>
          <a:ln w="38100">
            <a:solidFill>
              <a:srgbClr val="339966"/>
            </a:solidFill>
            <a:round/>
            <a:headEnd/>
            <a:tailEnd type="arrow" w="med" len="med"/>
          </a:ln>
          <a:extLst>
            <a:ext uri="{909E8E84-426E-40DD-AFC4-6F175D3DCCD1}">
              <a14:hiddenFill xmlns:a14="http://schemas.microsoft.com/office/drawing/2010/main">
                <a:noFill/>
              </a14:hiddenFill>
            </a:ext>
          </a:extLst>
        </p:spPr>
        <p:txBody>
          <a:bodyPr lIns="92075" tIns="46038" rIns="92075" bIns="46038" anchor="ctr"/>
          <a:lstStyle/>
          <a:p>
            <a:endParaRPr lang="es-ES"/>
          </a:p>
        </p:txBody>
      </p:sp>
      <p:sp>
        <p:nvSpPr>
          <p:cNvPr id="22545" name="Rectangle 15"/>
          <p:cNvSpPr>
            <a:spLocks noChangeArrowheads="1"/>
          </p:cNvSpPr>
          <p:nvPr/>
        </p:nvSpPr>
        <p:spPr bwMode="auto">
          <a:xfrm>
            <a:off x="1692275" y="4221163"/>
            <a:ext cx="5472113"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marL="176213" indent="-176213"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FF0000"/>
              </a:buClr>
              <a:buFont typeface="Wingdings" pitchFamily="2" charset="2"/>
              <a:buChar char="à"/>
            </a:pPr>
            <a:r>
              <a:rPr lang="es-ES" altLang="es-ES" sz="1800" b="0" i="1">
                <a:solidFill>
                  <a:srgbClr val="4D4D4D"/>
                </a:solidFill>
                <a:latin typeface="Times New Roman" pitchFamily="18" charset="0"/>
                <a:sym typeface="Wingdings" pitchFamily="2" charset="2"/>
              </a:rPr>
              <a:t> t</a:t>
            </a:r>
            <a:r>
              <a:rPr lang="es-ES" altLang="es-ES" sz="1800" b="0" baseline="-25000">
                <a:solidFill>
                  <a:srgbClr val="4D4D4D"/>
                </a:solidFill>
                <a:latin typeface="Times New Roman" pitchFamily="18" charset="0"/>
                <a:sym typeface="Wingdings" pitchFamily="2" charset="2"/>
              </a:rPr>
              <a:t>½</a:t>
            </a:r>
            <a:r>
              <a:rPr lang="es-ES" altLang="es-ES" sz="1800" b="0">
                <a:solidFill>
                  <a:srgbClr val="4D4D4D"/>
                </a:solidFill>
                <a:latin typeface="Times New Roman" pitchFamily="18" charset="0"/>
                <a:sym typeface="Wingdings" pitchFamily="2" charset="2"/>
              </a:rPr>
              <a:t> </a:t>
            </a:r>
            <a:r>
              <a:rPr lang="es-ES" altLang="es-ES" sz="1800" u="sng">
                <a:solidFill>
                  <a:srgbClr val="4D4D4D"/>
                </a:solidFill>
                <a:latin typeface="Times New Roman" pitchFamily="18" charset="0"/>
                <a:sym typeface="Wingdings" pitchFamily="2" charset="2"/>
              </a:rPr>
              <a:t>no</a:t>
            </a:r>
            <a:r>
              <a:rPr lang="es-ES" altLang="es-ES" sz="1800" b="0">
                <a:solidFill>
                  <a:srgbClr val="4D4D4D"/>
                </a:solidFill>
                <a:latin typeface="Times New Roman" pitchFamily="18" charset="0"/>
                <a:sym typeface="Wingdings" pitchFamily="2" charset="2"/>
              </a:rPr>
              <a:t> depende de la concentración inicial del reactivo</a:t>
            </a:r>
          </a:p>
          <a:p>
            <a:pPr eaLnBrk="1" hangingPunct="1">
              <a:buClr>
                <a:srgbClr val="FF0000"/>
              </a:buClr>
              <a:buFont typeface="Wingdings" pitchFamily="2" charset="2"/>
              <a:buChar char="à"/>
            </a:pPr>
            <a:r>
              <a:rPr kumimoji="0" lang="es-ES" altLang="es-ES" sz="1800" b="0">
                <a:solidFill>
                  <a:srgbClr val="4D4D4D"/>
                </a:solidFill>
                <a:latin typeface="Times New Roman" pitchFamily="18" charset="0"/>
              </a:rPr>
              <a:t> para una reacción de 1er orden, </a:t>
            </a:r>
            <a:r>
              <a:rPr lang="es-ES" altLang="es-ES" sz="1800" b="0" i="1">
                <a:solidFill>
                  <a:srgbClr val="4D4D4D"/>
                </a:solidFill>
                <a:latin typeface="Times New Roman" pitchFamily="18" charset="0"/>
                <a:sym typeface="Wingdings" pitchFamily="2" charset="2"/>
              </a:rPr>
              <a:t>t</a:t>
            </a:r>
            <a:r>
              <a:rPr lang="es-ES" altLang="es-ES" sz="1800" b="0" baseline="-25000">
                <a:solidFill>
                  <a:srgbClr val="4D4D4D"/>
                </a:solidFill>
                <a:latin typeface="Times New Roman" pitchFamily="18" charset="0"/>
                <a:sym typeface="Wingdings" pitchFamily="2" charset="2"/>
              </a:rPr>
              <a:t>½</a:t>
            </a:r>
            <a:r>
              <a:rPr lang="es-ES" altLang="es-ES" sz="1800" b="0">
                <a:solidFill>
                  <a:srgbClr val="4D4D4D"/>
                </a:solidFill>
                <a:latin typeface="Times New Roman" pitchFamily="18" charset="0"/>
                <a:sym typeface="Wingdings" pitchFamily="2" charset="2"/>
              </a:rPr>
              <a:t> </a:t>
            </a:r>
            <a:r>
              <a:rPr kumimoji="0" lang="es-ES" altLang="es-ES" sz="1800" b="0">
                <a:solidFill>
                  <a:srgbClr val="4D4D4D"/>
                </a:solidFill>
                <a:latin typeface="Times New Roman" pitchFamily="18" charset="0"/>
              </a:rPr>
              <a:t>es constante</a:t>
            </a:r>
          </a:p>
        </p:txBody>
      </p:sp>
      <p:sp>
        <p:nvSpPr>
          <p:cNvPr id="22546" name="Rectangle 15"/>
          <p:cNvSpPr>
            <a:spLocks noChangeArrowheads="1"/>
          </p:cNvSpPr>
          <p:nvPr/>
        </p:nvSpPr>
        <p:spPr bwMode="auto">
          <a:xfrm>
            <a:off x="755650" y="5207000"/>
            <a:ext cx="36718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marL="176213" indent="-176213"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FF0000"/>
              </a:buClr>
            </a:pPr>
            <a:r>
              <a:rPr kumimoji="0" lang="es-ES" altLang="es-ES" sz="1600" b="0">
                <a:solidFill>
                  <a:srgbClr val="000099"/>
                </a:solidFill>
                <a:latin typeface="Times New Roman" pitchFamily="18" charset="0"/>
              </a:rPr>
              <a:t>Para una reacción de segundo orden:</a:t>
            </a:r>
          </a:p>
        </p:txBody>
      </p:sp>
      <p:pic>
        <p:nvPicPr>
          <p:cNvPr id="22547" name="Picture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0563" y="5084763"/>
            <a:ext cx="1800225"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2548" name="Line 38"/>
          <p:cNvSpPr>
            <a:spLocks noChangeShapeType="1"/>
          </p:cNvSpPr>
          <p:nvPr/>
        </p:nvSpPr>
        <p:spPr bwMode="gray">
          <a:xfrm>
            <a:off x="6443663" y="5373688"/>
            <a:ext cx="360362" cy="0"/>
          </a:xfrm>
          <a:prstGeom prst="line">
            <a:avLst/>
          </a:prstGeom>
          <a:noFill/>
          <a:ln w="38100">
            <a:solidFill>
              <a:srgbClr val="339966"/>
            </a:solidFill>
            <a:round/>
            <a:headEnd/>
            <a:tailEnd type="arrow" w="med" len="med"/>
          </a:ln>
          <a:extLst>
            <a:ext uri="{909E8E84-426E-40DD-AFC4-6F175D3DCCD1}">
              <a14:hiddenFill xmlns:a14="http://schemas.microsoft.com/office/drawing/2010/main">
                <a:noFill/>
              </a14:hiddenFill>
            </a:ext>
          </a:extLst>
        </p:spPr>
        <p:txBody>
          <a:bodyPr lIns="92075" tIns="46038" rIns="92075" bIns="46038" anchor="ctr"/>
          <a:lstStyle/>
          <a:p>
            <a:endParaRPr lang="es-ES"/>
          </a:p>
        </p:txBody>
      </p:sp>
      <p:pic>
        <p:nvPicPr>
          <p:cNvPr id="22549" name="Picture 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gray">
          <a:xfrm>
            <a:off x="6948488" y="4941888"/>
            <a:ext cx="1612900"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2550" name="Rectangle 15"/>
          <p:cNvSpPr>
            <a:spLocks noChangeArrowheads="1"/>
          </p:cNvSpPr>
          <p:nvPr/>
        </p:nvSpPr>
        <p:spPr bwMode="auto">
          <a:xfrm>
            <a:off x="1692275" y="5876925"/>
            <a:ext cx="662463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marL="176213" indent="-176213"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FF0000"/>
              </a:buClr>
              <a:buFont typeface="Wingdings" pitchFamily="2" charset="2"/>
              <a:buChar char="à"/>
            </a:pPr>
            <a:r>
              <a:rPr lang="es-ES" altLang="es-ES" sz="1800" b="0" i="1">
                <a:solidFill>
                  <a:srgbClr val="4D4D4D"/>
                </a:solidFill>
                <a:latin typeface="Times New Roman" pitchFamily="18" charset="0"/>
                <a:sym typeface="Wingdings" pitchFamily="2" charset="2"/>
              </a:rPr>
              <a:t> t</a:t>
            </a:r>
            <a:r>
              <a:rPr lang="es-ES" altLang="es-ES" sz="1800" b="0" baseline="-25000">
                <a:solidFill>
                  <a:srgbClr val="4D4D4D"/>
                </a:solidFill>
                <a:latin typeface="Times New Roman" pitchFamily="18" charset="0"/>
                <a:sym typeface="Wingdings" pitchFamily="2" charset="2"/>
              </a:rPr>
              <a:t>½</a:t>
            </a:r>
            <a:r>
              <a:rPr lang="es-ES" altLang="es-ES" sz="1800" b="0">
                <a:solidFill>
                  <a:srgbClr val="4D4D4D"/>
                </a:solidFill>
                <a:latin typeface="Times New Roman" pitchFamily="18" charset="0"/>
                <a:sym typeface="Wingdings" pitchFamily="2" charset="2"/>
              </a:rPr>
              <a:t> </a:t>
            </a:r>
            <a:r>
              <a:rPr lang="es-ES" altLang="es-ES" sz="1800" u="sng">
                <a:solidFill>
                  <a:srgbClr val="4D4D4D"/>
                </a:solidFill>
                <a:latin typeface="Times New Roman" pitchFamily="18" charset="0"/>
                <a:sym typeface="Wingdings" pitchFamily="2" charset="2"/>
              </a:rPr>
              <a:t>sí</a:t>
            </a:r>
            <a:r>
              <a:rPr lang="es-ES" altLang="es-ES" sz="1800" b="0">
                <a:solidFill>
                  <a:srgbClr val="4D4D4D"/>
                </a:solidFill>
                <a:latin typeface="Times New Roman" pitchFamily="18" charset="0"/>
                <a:sym typeface="Wingdings" pitchFamily="2" charset="2"/>
              </a:rPr>
              <a:t> depende de la concentración inicial del reactivo</a:t>
            </a:r>
          </a:p>
          <a:p>
            <a:pPr eaLnBrk="1" hangingPunct="1">
              <a:buClr>
                <a:srgbClr val="FF0000"/>
              </a:buClr>
              <a:buFont typeface="Wingdings" pitchFamily="2" charset="2"/>
              <a:buChar char="à"/>
            </a:pPr>
            <a:r>
              <a:rPr kumimoji="0" lang="es-ES" altLang="es-ES" sz="1800" b="0">
                <a:solidFill>
                  <a:srgbClr val="4D4D4D"/>
                </a:solidFill>
                <a:latin typeface="Times New Roman" pitchFamily="18" charset="0"/>
              </a:rPr>
              <a:t> para una reacción de 2º orden, cada </a:t>
            </a:r>
            <a:r>
              <a:rPr lang="es-ES" altLang="es-ES" sz="1800" b="0" i="1">
                <a:solidFill>
                  <a:srgbClr val="4D4D4D"/>
                </a:solidFill>
                <a:latin typeface="Times New Roman" pitchFamily="18" charset="0"/>
                <a:sym typeface="Wingdings" pitchFamily="2" charset="2"/>
              </a:rPr>
              <a:t>t</a:t>
            </a:r>
            <a:r>
              <a:rPr lang="es-ES" altLang="es-ES" sz="1800" b="0" baseline="-25000">
                <a:solidFill>
                  <a:srgbClr val="4D4D4D"/>
                </a:solidFill>
                <a:latin typeface="Times New Roman" pitchFamily="18" charset="0"/>
                <a:sym typeface="Wingdings" pitchFamily="2" charset="2"/>
              </a:rPr>
              <a:t>½</a:t>
            </a:r>
            <a:r>
              <a:rPr lang="es-ES" altLang="es-ES" sz="1800" b="0">
                <a:solidFill>
                  <a:srgbClr val="4D4D4D"/>
                </a:solidFill>
                <a:latin typeface="Times New Roman" pitchFamily="18" charset="0"/>
                <a:sym typeface="Wingdings" pitchFamily="2" charset="2"/>
              </a:rPr>
              <a:t> </a:t>
            </a:r>
            <a:r>
              <a:rPr kumimoji="0" lang="es-ES" altLang="es-ES" sz="1800" b="0">
                <a:solidFill>
                  <a:srgbClr val="4D4D4D"/>
                </a:solidFill>
                <a:latin typeface="Times New Roman" pitchFamily="18" charset="0"/>
              </a:rPr>
              <a:t>es doble que la anterior</a:t>
            </a:r>
          </a:p>
        </p:txBody>
      </p:sp>
      <p:sp>
        <p:nvSpPr>
          <p:cNvPr id="22551" name="Text Box 7"/>
          <p:cNvSpPr txBox="1">
            <a:spLocks noChangeArrowheads="1"/>
          </p:cNvSpPr>
          <p:nvPr/>
        </p:nvSpPr>
        <p:spPr bwMode="auto">
          <a:xfrm>
            <a:off x="107950" y="525463"/>
            <a:ext cx="7343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
                <a:srgbClr val="FF3300"/>
              </a:buClr>
              <a:buFontTx/>
              <a:buNone/>
            </a:pPr>
            <a:r>
              <a:rPr kumimoji="0" lang="es-ES" altLang="es-ES" sz="2000" b="0">
                <a:solidFill>
                  <a:srgbClr val="990033"/>
                </a:solidFill>
                <a:latin typeface="Arial" charset="0"/>
              </a:rPr>
              <a:t>2. Influencia de la concentración en la velocidad de reacción</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endParaRPr kumimoji="0" lang="es-ES" altLang="es-ES" sz="2000" b="0">
              <a:solidFill>
                <a:schemeClr val="tx1"/>
              </a:solidFill>
              <a:latin typeface="Tahoma" pitchFamily="34" charset="0"/>
            </a:endParaRPr>
          </a:p>
        </p:txBody>
      </p:sp>
      <p:sp>
        <p:nvSpPr>
          <p:cNvPr id="23555" name="Rectangle 4"/>
          <p:cNvSpPr>
            <a:spLocks noChangeArrowheads="1"/>
          </p:cNvSpPr>
          <p:nvPr/>
        </p:nvSpPr>
        <p:spPr bwMode="auto">
          <a:xfrm>
            <a:off x="0" y="0"/>
            <a:ext cx="6632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lang="es-ES" altLang="es-ES" sz="1600">
                <a:solidFill>
                  <a:schemeClr val="tx1"/>
                </a:solidFill>
                <a:latin typeface="Calibri" pitchFamily="34" charset="0"/>
              </a:rPr>
              <a:t>Tema 4. Cinética química</a:t>
            </a:r>
          </a:p>
        </p:txBody>
      </p:sp>
      <p:sp>
        <p:nvSpPr>
          <p:cNvPr id="23556"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ctr" eaLnBrk="1" hangingPunct="1">
              <a:spcBef>
                <a:spcPct val="0"/>
              </a:spcBef>
              <a:buClrTx/>
              <a:buFontTx/>
              <a:buNone/>
            </a:pPr>
            <a:r>
              <a:rPr kumimoji="0" lang="es-ES" altLang="es-ES" sz="2000">
                <a:solidFill>
                  <a:srgbClr val="666699"/>
                </a:solidFill>
                <a:latin typeface="Tahoma" pitchFamily="34" charset="0"/>
              </a:rPr>
              <a:t>uned</a:t>
            </a:r>
          </a:p>
        </p:txBody>
      </p:sp>
      <p:sp>
        <p:nvSpPr>
          <p:cNvPr id="23557"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r" eaLnBrk="1" hangingPunct="1">
              <a:spcBef>
                <a:spcPct val="0"/>
              </a:spcBef>
              <a:buClrTx/>
              <a:buFontTx/>
              <a:buNone/>
            </a:pPr>
            <a:fld id="{5336094B-0D69-4617-BA2E-F151179096D9}" type="slidenum">
              <a:rPr kumimoji="0" lang="en-US" altLang="es-ES" sz="1400" b="0">
                <a:solidFill>
                  <a:schemeClr val="tx1"/>
                </a:solidFill>
                <a:latin typeface="Tahoma" pitchFamily="34" charset="0"/>
              </a:rPr>
              <a:pPr algn="r" eaLnBrk="1" hangingPunct="1">
                <a:spcBef>
                  <a:spcPct val="0"/>
                </a:spcBef>
                <a:buClrTx/>
                <a:buFontTx/>
                <a:buNone/>
              </a:pPr>
              <a:t>11</a:t>
            </a:fld>
            <a:endParaRPr kumimoji="0" lang="en-US" altLang="es-ES" sz="1400" b="0">
              <a:solidFill>
                <a:schemeClr val="tx1"/>
              </a:solidFill>
              <a:latin typeface="Tahoma" pitchFamily="34" charset="0"/>
            </a:endParaRPr>
          </a:p>
        </p:txBody>
      </p:sp>
      <p:sp>
        <p:nvSpPr>
          <p:cNvPr id="23558" name="Rectangle 3"/>
          <p:cNvSpPr>
            <a:spLocks noChangeArrowheads="1"/>
          </p:cNvSpPr>
          <p:nvPr/>
        </p:nvSpPr>
        <p:spPr bwMode="auto">
          <a:xfrm>
            <a:off x="496888" y="3163888"/>
            <a:ext cx="7975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lgn="l" eaLnBrk="0" hangingPunct="0">
              <a:spcBef>
                <a:spcPct val="20000"/>
              </a:spcBef>
              <a:buClr>
                <a:srgbClr val="000000"/>
              </a:buClr>
              <a:buChar char="•"/>
              <a:defRPr kumimoji="1" sz="2400">
                <a:solidFill>
                  <a:srgbClr val="000000"/>
                </a:solidFill>
                <a:latin typeface="Verdana" pitchFamily="34" charset="0"/>
              </a:defRPr>
            </a:lvl1pPr>
            <a:lvl2pPr marL="176213" indent="-176213"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lvl="1" eaLnBrk="1" hangingPunct="1">
              <a:buFont typeface="Arial" charset="0"/>
              <a:buChar char="•"/>
            </a:pPr>
            <a:r>
              <a:rPr lang="es-ES" altLang="es-ES" sz="1800">
                <a:solidFill>
                  <a:srgbClr val="4D4D4D"/>
                </a:solidFill>
                <a:latin typeface="Bradley Hand ITC" pitchFamily="66" charset="0"/>
              </a:rPr>
              <a:t>Si duplicamos la concentración de ambos reactivos: </a:t>
            </a:r>
          </a:p>
        </p:txBody>
      </p:sp>
      <p:graphicFrame>
        <p:nvGraphicFramePr>
          <p:cNvPr id="23559" name="1 Objeto"/>
          <p:cNvGraphicFramePr>
            <a:graphicFrameLocks noChangeAspect="1"/>
          </p:cNvGraphicFramePr>
          <p:nvPr/>
        </p:nvGraphicFramePr>
        <p:xfrm>
          <a:off x="3348038" y="3606800"/>
          <a:ext cx="1138237" cy="331788"/>
        </p:xfrm>
        <a:graphic>
          <a:graphicData uri="http://schemas.openxmlformats.org/presentationml/2006/ole">
            <mc:AlternateContent xmlns:mc="http://schemas.openxmlformats.org/markup-compatibility/2006">
              <mc:Choice xmlns:v="urn:schemas-microsoft-com:vml" Requires="v">
                <p:oleObj spid="_x0000_s23577" name="Equation" r:id="rId3" imgW="875920" imgH="253890" progId="Equation.DSMT4">
                  <p:embed/>
                </p:oleObj>
              </mc:Choice>
              <mc:Fallback>
                <p:oleObj name="Equation" r:id="rId3" imgW="875920" imgH="253890" progId="Equation.DSMT4">
                  <p:embed/>
                  <p:pic>
                    <p:nvPicPr>
                      <p:cNvPr id="0" name="1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3606800"/>
                        <a:ext cx="11382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0" name="Rectangle 3"/>
          <p:cNvSpPr>
            <a:spLocks noChangeArrowheads="1"/>
          </p:cNvSpPr>
          <p:nvPr/>
        </p:nvSpPr>
        <p:spPr bwMode="auto">
          <a:xfrm>
            <a:off x="496888" y="4181475"/>
            <a:ext cx="7975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lgn="l" eaLnBrk="0" hangingPunct="0">
              <a:spcBef>
                <a:spcPct val="20000"/>
              </a:spcBef>
              <a:buClr>
                <a:srgbClr val="000000"/>
              </a:buClr>
              <a:buChar char="•"/>
              <a:defRPr kumimoji="1" sz="2400">
                <a:solidFill>
                  <a:srgbClr val="000000"/>
                </a:solidFill>
                <a:latin typeface="Verdana" pitchFamily="34" charset="0"/>
              </a:defRPr>
            </a:lvl1pPr>
            <a:lvl2pPr marL="176213" indent="-176213"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lvl="1" eaLnBrk="1" hangingPunct="1">
              <a:buFont typeface="Arial" charset="0"/>
              <a:buChar char="•"/>
            </a:pPr>
            <a:r>
              <a:rPr lang="es-ES" altLang="es-ES" sz="1800">
                <a:solidFill>
                  <a:srgbClr val="4D4D4D"/>
                </a:solidFill>
                <a:latin typeface="Bradley Hand ITC" pitchFamily="66" charset="0"/>
              </a:rPr>
              <a:t>Sustituyendo en la expresión de la velocidad se obtiene: </a:t>
            </a:r>
          </a:p>
        </p:txBody>
      </p:sp>
      <p:graphicFrame>
        <p:nvGraphicFramePr>
          <p:cNvPr id="23561" name="14 Objeto"/>
          <p:cNvGraphicFramePr>
            <a:graphicFrameLocks noChangeAspect="1"/>
          </p:cNvGraphicFramePr>
          <p:nvPr/>
        </p:nvGraphicFramePr>
        <p:xfrm>
          <a:off x="1766888" y="4672013"/>
          <a:ext cx="6056312" cy="412750"/>
        </p:xfrm>
        <a:graphic>
          <a:graphicData uri="http://schemas.openxmlformats.org/presentationml/2006/ole">
            <mc:AlternateContent xmlns:mc="http://schemas.openxmlformats.org/markup-compatibility/2006">
              <mc:Choice xmlns:v="urn:schemas-microsoft-com:vml" Requires="v">
                <p:oleObj spid="_x0000_s23578" name="Equation" r:id="rId5" imgW="4660900" imgH="317500" progId="Equation.DSMT4">
                  <p:embed/>
                </p:oleObj>
              </mc:Choice>
              <mc:Fallback>
                <p:oleObj name="Equation" r:id="rId5" imgW="4660900" imgH="317500" progId="Equation.DSMT4">
                  <p:embed/>
                  <p:pic>
                    <p:nvPicPr>
                      <p:cNvPr id="0" name="14 Objet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6888" y="4672013"/>
                        <a:ext cx="6056312"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2" name="Text Box 7"/>
          <p:cNvSpPr txBox="1">
            <a:spLocks noChangeArrowheads="1"/>
          </p:cNvSpPr>
          <p:nvPr/>
        </p:nvSpPr>
        <p:spPr bwMode="auto">
          <a:xfrm>
            <a:off x="107950" y="525463"/>
            <a:ext cx="7343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
                <a:srgbClr val="FF3300"/>
              </a:buClr>
              <a:buFontTx/>
              <a:buNone/>
            </a:pPr>
            <a:r>
              <a:rPr kumimoji="0" lang="es-ES" altLang="es-ES" sz="1800" b="0">
                <a:solidFill>
                  <a:srgbClr val="990033"/>
                </a:solidFill>
                <a:latin typeface="Arial" charset="0"/>
              </a:rPr>
              <a:t>2. Influencia de la concentración en la velocidad de reacción</a:t>
            </a:r>
          </a:p>
        </p:txBody>
      </p:sp>
      <p:pic>
        <p:nvPicPr>
          <p:cNvPr id="23563" name="Picture 7" descr="http://schools.hwdsb.on.ca/princeofwales/files/2012/09/homework_icon-150x150.jpg"/>
          <p:cNvPicPr>
            <a:picLocks noChangeAspect="1" noChangeArrowheads="1"/>
          </p:cNvPicPr>
          <p:nvPr/>
        </p:nvPicPr>
        <p:blipFill>
          <a:blip r:embed="rId7">
            <a:extLst>
              <a:ext uri="{28A0092B-C50C-407E-A947-70E740481C1C}">
                <a14:useLocalDpi xmlns:a14="http://schemas.microsoft.com/office/drawing/2010/main" val="0"/>
              </a:ext>
            </a:extLst>
          </a:blip>
          <a:srcRect l="14046" r="14320" b="24400"/>
          <a:stretch>
            <a:fillRect/>
          </a:stretch>
        </p:blipFill>
        <p:spPr bwMode="auto">
          <a:xfrm>
            <a:off x="179388" y="1628775"/>
            <a:ext cx="6826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4" name="Rectangle 3"/>
          <p:cNvSpPr>
            <a:spLocks noChangeArrowheads="1"/>
          </p:cNvSpPr>
          <p:nvPr/>
        </p:nvSpPr>
        <p:spPr bwMode="auto">
          <a:xfrm>
            <a:off x="914400" y="1125538"/>
            <a:ext cx="77612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176213" indent="-176213"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just" eaLnBrk="1" hangingPunct="1">
              <a:buClr>
                <a:srgbClr val="595985"/>
              </a:buClr>
              <a:buFont typeface="Wingdings" pitchFamily="2" charset="2"/>
              <a:buChar char="§"/>
            </a:pPr>
            <a:r>
              <a:rPr lang="es-ES" altLang="es-ES" sz="1800">
                <a:latin typeface="Calibri" pitchFamily="34" charset="0"/>
              </a:rPr>
              <a:t>Ejemplo 1</a:t>
            </a:r>
          </a:p>
        </p:txBody>
      </p:sp>
      <p:sp>
        <p:nvSpPr>
          <p:cNvPr id="37" name="Rectangle 15"/>
          <p:cNvSpPr>
            <a:spLocks noChangeArrowheads="1"/>
          </p:cNvSpPr>
          <p:nvPr/>
        </p:nvSpPr>
        <p:spPr bwMode="auto">
          <a:xfrm>
            <a:off x="1116013" y="1497013"/>
            <a:ext cx="7200900" cy="1350962"/>
          </a:xfrm>
          <a:prstGeom prst="rect">
            <a:avLst/>
          </a:prstGeom>
          <a:noFill/>
          <a:ln>
            <a:noFill/>
          </a:ln>
          <a:effectLst/>
          <a:extLst/>
        </p:spPr>
        <p:txBody>
          <a:bodyPr lIns="90488" tIns="44450" rIns="90488" bIns="44450">
            <a:spAutoFit/>
          </a:bodyPr>
          <a:lstStyle>
            <a:lvl1pPr marL="176213" indent="-176213" eaLnBrk="0" hangingPunct="0">
              <a:defRPr kumimoji="1" sz="2800" b="1">
                <a:solidFill>
                  <a:srgbClr val="0033CC"/>
                </a:solidFill>
                <a:latin typeface="Verdana" pitchFamily="34" charset="0"/>
                <a:cs typeface="Arial" charset="0"/>
              </a:defRPr>
            </a:lvl1pPr>
            <a:lvl2pPr marL="742950" indent="-285750" eaLnBrk="0" hangingPunct="0">
              <a:defRPr kumimoji="1" sz="2800" b="1">
                <a:solidFill>
                  <a:srgbClr val="0033CC"/>
                </a:solidFill>
                <a:latin typeface="Verdana" pitchFamily="34" charset="0"/>
                <a:cs typeface="Arial" charset="0"/>
              </a:defRPr>
            </a:lvl2pPr>
            <a:lvl3pPr marL="1143000" indent="-228600" eaLnBrk="0" hangingPunct="0">
              <a:defRPr kumimoji="1" sz="2800" b="1">
                <a:solidFill>
                  <a:srgbClr val="0033CC"/>
                </a:solidFill>
                <a:latin typeface="Verdana" pitchFamily="34" charset="0"/>
                <a:cs typeface="Arial" charset="0"/>
              </a:defRPr>
            </a:lvl3pPr>
            <a:lvl4pPr marL="1600200" indent="-228600" eaLnBrk="0" hangingPunct="0">
              <a:defRPr kumimoji="1" sz="2800" b="1">
                <a:solidFill>
                  <a:srgbClr val="0033CC"/>
                </a:solidFill>
                <a:latin typeface="Verdana" pitchFamily="34" charset="0"/>
                <a:cs typeface="Arial" charset="0"/>
              </a:defRPr>
            </a:lvl4pPr>
            <a:lvl5pPr marL="2057400" indent="-228600" eaLnBrk="0" hangingPunct="0">
              <a:defRPr kumimoji="1" sz="2800" b="1">
                <a:solidFill>
                  <a:srgbClr val="0033CC"/>
                </a:solidFill>
                <a:latin typeface="Verdana" pitchFamily="34" charset="0"/>
                <a:cs typeface="Arial" charset="0"/>
              </a:defRPr>
            </a:lvl5pPr>
            <a:lvl6pPr marL="2514600" indent="-228600" eaLnBrk="0" fontAlgn="base" hangingPunct="0">
              <a:spcBef>
                <a:spcPct val="0"/>
              </a:spcBef>
              <a:spcAft>
                <a:spcPct val="0"/>
              </a:spcAft>
              <a:defRPr kumimoji="1" sz="2800" b="1">
                <a:solidFill>
                  <a:srgbClr val="0033CC"/>
                </a:solidFill>
                <a:latin typeface="Verdana" pitchFamily="34" charset="0"/>
                <a:cs typeface="Arial" charset="0"/>
              </a:defRPr>
            </a:lvl6pPr>
            <a:lvl7pPr marL="2971800" indent="-228600" eaLnBrk="0" fontAlgn="base" hangingPunct="0">
              <a:spcBef>
                <a:spcPct val="0"/>
              </a:spcBef>
              <a:spcAft>
                <a:spcPct val="0"/>
              </a:spcAft>
              <a:defRPr kumimoji="1" sz="2800" b="1">
                <a:solidFill>
                  <a:srgbClr val="0033CC"/>
                </a:solidFill>
                <a:latin typeface="Verdana" pitchFamily="34" charset="0"/>
                <a:cs typeface="Arial" charset="0"/>
              </a:defRPr>
            </a:lvl7pPr>
            <a:lvl8pPr marL="3429000" indent="-228600" eaLnBrk="0" fontAlgn="base" hangingPunct="0">
              <a:spcBef>
                <a:spcPct val="0"/>
              </a:spcBef>
              <a:spcAft>
                <a:spcPct val="0"/>
              </a:spcAft>
              <a:defRPr kumimoji="1" sz="2800" b="1">
                <a:solidFill>
                  <a:srgbClr val="0033CC"/>
                </a:solidFill>
                <a:latin typeface="Verdana" pitchFamily="34" charset="0"/>
                <a:cs typeface="Arial" charset="0"/>
              </a:defRPr>
            </a:lvl8pPr>
            <a:lvl9pPr marL="3886200" indent="-228600" eaLnBrk="0" fontAlgn="base" hangingPunct="0">
              <a:spcBef>
                <a:spcPct val="0"/>
              </a:spcBef>
              <a:spcAft>
                <a:spcPct val="0"/>
              </a:spcAft>
              <a:defRPr kumimoji="1" sz="2800" b="1">
                <a:solidFill>
                  <a:srgbClr val="0033CC"/>
                </a:solidFill>
                <a:latin typeface="Verdana" pitchFamily="34" charset="0"/>
                <a:cs typeface="Arial" charset="0"/>
              </a:defRPr>
            </a:lvl9pPr>
          </a:lstStyle>
          <a:p>
            <a:pPr algn="just" eaLnBrk="1" hangingPunct="1">
              <a:spcBef>
                <a:spcPts val="0"/>
              </a:spcBef>
              <a:spcAft>
                <a:spcPts val="600"/>
              </a:spcAft>
              <a:buClr>
                <a:srgbClr val="FF0000"/>
              </a:buClr>
              <a:buFontTx/>
              <a:buChar char="•"/>
              <a:defRPr/>
            </a:pPr>
            <a:r>
              <a:rPr kumimoji="0" lang="es-ES" altLang="es-ES" sz="1800" b="0" dirty="0" smtClean="0">
                <a:solidFill>
                  <a:srgbClr val="000099"/>
                </a:solidFill>
                <a:latin typeface="Times New Roman" pitchFamily="18" charset="0"/>
              </a:rPr>
              <a:t>La ley de velocidad para la reacción:    </a:t>
            </a:r>
            <a:r>
              <a:rPr kumimoji="0" lang="es-ES" altLang="es-ES" sz="1800" b="0" i="1" dirty="0" smtClean="0">
                <a:solidFill>
                  <a:srgbClr val="000099"/>
                </a:solidFill>
                <a:latin typeface="Times New Roman" pitchFamily="18" charset="0"/>
              </a:rPr>
              <a:t>H</a:t>
            </a:r>
            <a:r>
              <a:rPr kumimoji="0" lang="es-ES" altLang="es-ES" sz="1800" b="0" baseline="-25000" dirty="0" smtClean="0">
                <a:solidFill>
                  <a:srgbClr val="000099"/>
                </a:solidFill>
                <a:latin typeface="Times New Roman" pitchFamily="18" charset="0"/>
              </a:rPr>
              <a:t>2(g)</a:t>
            </a:r>
            <a:r>
              <a:rPr kumimoji="0" lang="es-ES" altLang="es-ES" sz="1800" b="0" dirty="0" smtClean="0">
                <a:solidFill>
                  <a:srgbClr val="000099"/>
                </a:solidFill>
                <a:latin typeface="Times New Roman" pitchFamily="18" charset="0"/>
              </a:rPr>
              <a:t> + </a:t>
            </a:r>
            <a:r>
              <a:rPr kumimoji="0" lang="es-ES" altLang="es-ES" sz="1800" b="0" i="1" dirty="0" smtClean="0">
                <a:solidFill>
                  <a:srgbClr val="000099"/>
                </a:solidFill>
                <a:latin typeface="Times New Roman" pitchFamily="18" charset="0"/>
              </a:rPr>
              <a:t>Br</a:t>
            </a:r>
            <a:r>
              <a:rPr kumimoji="0" lang="es-ES" altLang="es-ES" sz="1800" b="0" baseline="-25000" dirty="0" smtClean="0">
                <a:solidFill>
                  <a:srgbClr val="000099"/>
                </a:solidFill>
                <a:latin typeface="Times New Roman" pitchFamily="18" charset="0"/>
              </a:rPr>
              <a:t>2(g)</a:t>
            </a:r>
            <a:r>
              <a:rPr kumimoji="0" lang="es-ES" altLang="es-ES" sz="1800" b="0" dirty="0" smtClean="0">
                <a:solidFill>
                  <a:srgbClr val="000099"/>
                </a:solidFill>
                <a:latin typeface="Times New Roman" pitchFamily="18" charset="0"/>
              </a:rPr>
              <a:t> → 2</a:t>
            </a:r>
            <a:r>
              <a:rPr kumimoji="0" lang="es-ES" altLang="es-ES" sz="1800" b="0" i="1" dirty="0" smtClean="0">
                <a:solidFill>
                  <a:srgbClr val="000099"/>
                </a:solidFill>
                <a:latin typeface="Times New Roman" pitchFamily="18" charset="0"/>
              </a:rPr>
              <a:t>HBr</a:t>
            </a:r>
            <a:r>
              <a:rPr kumimoji="0" lang="es-ES" altLang="es-ES" sz="1800" b="0" baseline="-25000" dirty="0" smtClean="0">
                <a:solidFill>
                  <a:srgbClr val="000099"/>
                </a:solidFill>
                <a:latin typeface="Times New Roman" pitchFamily="18" charset="0"/>
              </a:rPr>
              <a:t>(g)</a:t>
            </a:r>
            <a:r>
              <a:rPr kumimoji="0" lang="es-ES" altLang="es-ES" sz="1800" b="0" dirty="0" smtClean="0">
                <a:solidFill>
                  <a:srgbClr val="000099"/>
                </a:solidFill>
                <a:latin typeface="Times New Roman" pitchFamily="18" charset="0"/>
              </a:rPr>
              <a:t>  </a:t>
            </a:r>
            <a:endParaRPr kumimoji="0" lang="es-ES" altLang="es-ES" sz="1800" b="0" baseline="-25000" dirty="0" smtClean="0">
              <a:solidFill>
                <a:srgbClr val="000099"/>
              </a:solidFill>
              <a:latin typeface="Times New Roman" pitchFamily="18" charset="0"/>
            </a:endParaRPr>
          </a:p>
          <a:p>
            <a:pPr marL="0" indent="0" algn="just" eaLnBrk="1" hangingPunct="1">
              <a:spcBef>
                <a:spcPts val="0"/>
              </a:spcBef>
              <a:spcAft>
                <a:spcPts val="600"/>
              </a:spcAft>
              <a:buClr>
                <a:srgbClr val="FF0000"/>
              </a:buClr>
              <a:defRPr/>
            </a:pPr>
            <a:r>
              <a:rPr kumimoji="0" lang="es-ES" altLang="es-ES" sz="1800" b="0" dirty="0" smtClean="0">
                <a:solidFill>
                  <a:srgbClr val="000099"/>
                </a:solidFill>
                <a:latin typeface="Times New Roman" pitchFamily="18" charset="0"/>
              </a:rPr>
              <a:t>es: 	</a:t>
            </a:r>
            <a:r>
              <a:rPr kumimoji="0" lang="es-ES" altLang="es-ES" sz="1800" b="0" i="1" dirty="0" smtClean="0">
                <a:solidFill>
                  <a:srgbClr val="000099"/>
                </a:solidFill>
                <a:latin typeface="Times New Roman" pitchFamily="18" charset="0"/>
              </a:rPr>
              <a:t>v</a:t>
            </a:r>
            <a:r>
              <a:rPr kumimoji="0" lang="es-ES" altLang="es-ES" sz="1800" b="0" dirty="0" smtClean="0">
                <a:solidFill>
                  <a:srgbClr val="000099"/>
                </a:solidFill>
                <a:latin typeface="Times New Roman" pitchFamily="18" charset="0"/>
              </a:rPr>
              <a:t> = </a:t>
            </a:r>
            <a:r>
              <a:rPr kumimoji="0" lang="es-ES" altLang="es-ES" sz="1800" b="0" i="1" dirty="0" smtClean="0">
                <a:solidFill>
                  <a:srgbClr val="000099"/>
                </a:solidFill>
                <a:latin typeface="Times New Roman" pitchFamily="18" charset="0"/>
              </a:rPr>
              <a:t>k</a:t>
            </a:r>
            <a:r>
              <a:rPr kumimoji="0" lang="es-ES" altLang="es-ES" sz="1800" b="0" dirty="0" smtClean="0">
                <a:solidFill>
                  <a:srgbClr val="000099"/>
                </a:solidFill>
                <a:latin typeface="Times New Roman" pitchFamily="18" charset="0"/>
              </a:rPr>
              <a:t>[</a:t>
            </a:r>
            <a:r>
              <a:rPr kumimoji="0" lang="es-ES" altLang="es-ES" sz="1800" b="0" i="1" dirty="0" smtClean="0">
                <a:solidFill>
                  <a:srgbClr val="000099"/>
                </a:solidFill>
                <a:latin typeface="Times New Roman" pitchFamily="18" charset="0"/>
              </a:rPr>
              <a:t>H</a:t>
            </a:r>
            <a:r>
              <a:rPr kumimoji="0" lang="es-ES" altLang="es-ES" sz="1800" b="0" baseline="-25000" dirty="0" smtClean="0">
                <a:solidFill>
                  <a:srgbClr val="000099"/>
                </a:solidFill>
                <a:latin typeface="Times New Roman" pitchFamily="18" charset="0"/>
              </a:rPr>
              <a:t>2</a:t>
            </a:r>
            <a:r>
              <a:rPr kumimoji="0" lang="es-ES" altLang="es-ES" sz="1800" b="0" dirty="0" smtClean="0">
                <a:solidFill>
                  <a:srgbClr val="000099"/>
                </a:solidFill>
                <a:latin typeface="Times New Roman" pitchFamily="18" charset="0"/>
              </a:rPr>
              <a:t>][</a:t>
            </a:r>
            <a:r>
              <a:rPr kumimoji="0" lang="es-ES" altLang="es-ES" sz="1800" b="0" i="1" dirty="0" smtClean="0">
                <a:solidFill>
                  <a:srgbClr val="000099"/>
                </a:solidFill>
                <a:latin typeface="Times New Roman" pitchFamily="18" charset="0"/>
              </a:rPr>
              <a:t>Br</a:t>
            </a:r>
            <a:r>
              <a:rPr kumimoji="0" lang="es-ES" altLang="es-ES" sz="1800" b="0" baseline="-25000" dirty="0" smtClean="0">
                <a:solidFill>
                  <a:srgbClr val="000099"/>
                </a:solidFill>
                <a:latin typeface="Times New Roman" pitchFamily="18" charset="0"/>
              </a:rPr>
              <a:t>2</a:t>
            </a:r>
            <a:r>
              <a:rPr kumimoji="0" lang="es-ES" altLang="es-ES" sz="1800" b="0" dirty="0" smtClean="0">
                <a:solidFill>
                  <a:srgbClr val="000099"/>
                </a:solidFill>
                <a:latin typeface="Times New Roman" pitchFamily="18" charset="0"/>
              </a:rPr>
              <a:t>]</a:t>
            </a:r>
            <a:r>
              <a:rPr kumimoji="0" lang="es-ES" altLang="es-ES" sz="1800" b="0" baseline="30000" dirty="0" smtClean="0">
                <a:solidFill>
                  <a:srgbClr val="000099"/>
                </a:solidFill>
                <a:latin typeface="Times New Roman" pitchFamily="18" charset="0"/>
              </a:rPr>
              <a:t>½</a:t>
            </a:r>
            <a:r>
              <a:rPr kumimoji="0" lang="es-ES" altLang="es-ES" sz="1800" b="0" dirty="0" smtClean="0">
                <a:solidFill>
                  <a:srgbClr val="000099"/>
                </a:solidFill>
                <a:latin typeface="Times New Roman" pitchFamily="18" charset="0"/>
              </a:rPr>
              <a:t>. </a:t>
            </a:r>
          </a:p>
          <a:p>
            <a:pPr marL="0" indent="0" algn="just" eaLnBrk="1" hangingPunct="1">
              <a:spcBef>
                <a:spcPts val="0"/>
              </a:spcBef>
              <a:spcAft>
                <a:spcPts val="600"/>
              </a:spcAft>
              <a:buClr>
                <a:srgbClr val="FF0000"/>
              </a:buClr>
              <a:defRPr/>
            </a:pPr>
            <a:r>
              <a:rPr kumimoji="0" lang="es-ES" altLang="es-ES" sz="1800" b="0" dirty="0" smtClean="0">
                <a:solidFill>
                  <a:srgbClr val="000099"/>
                </a:solidFill>
                <a:latin typeface="Times New Roman" pitchFamily="18" charset="0"/>
              </a:rPr>
              <a:t>¿Cómo se verá afectada la velocidad si se duplica la concentración de ambos reactivos?</a:t>
            </a:r>
          </a:p>
        </p:txBody>
      </p:sp>
      <p:graphicFrame>
        <p:nvGraphicFramePr>
          <p:cNvPr id="23566" name="37 Objeto"/>
          <p:cNvGraphicFramePr>
            <a:graphicFrameLocks noChangeAspect="1"/>
          </p:cNvGraphicFramePr>
          <p:nvPr/>
        </p:nvGraphicFramePr>
        <p:xfrm>
          <a:off x="5056188" y="3606800"/>
          <a:ext cx="1171575" cy="331788"/>
        </p:xfrm>
        <a:graphic>
          <a:graphicData uri="http://schemas.openxmlformats.org/presentationml/2006/ole">
            <mc:AlternateContent xmlns:mc="http://schemas.openxmlformats.org/markup-compatibility/2006">
              <mc:Choice xmlns:v="urn:schemas-microsoft-com:vml" Requires="v">
                <p:oleObj spid="_x0000_s23579" name="Equation" r:id="rId8" imgW="901309" imgH="253890" progId="Equation.DSMT4">
                  <p:embed/>
                </p:oleObj>
              </mc:Choice>
              <mc:Fallback>
                <p:oleObj name="Equation" r:id="rId8" imgW="901309" imgH="253890" progId="Equation.DSMT4">
                  <p:embed/>
                  <p:pic>
                    <p:nvPicPr>
                      <p:cNvPr id="0" name="37 Objet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56188" y="3606800"/>
                        <a:ext cx="117157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7" name="Rectangle 3"/>
          <p:cNvSpPr>
            <a:spLocks noChangeArrowheads="1"/>
          </p:cNvSpPr>
          <p:nvPr/>
        </p:nvSpPr>
        <p:spPr bwMode="auto">
          <a:xfrm>
            <a:off x="784225" y="5373688"/>
            <a:ext cx="4579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lgn="l" eaLnBrk="0" hangingPunct="0">
              <a:spcBef>
                <a:spcPct val="20000"/>
              </a:spcBef>
              <a:buClr>
                <a:srgbClr val="000000"/>
              </a:buClr>
              <a:buChar char="•"/>
              <a:defRPr kumimoji="1" sz="2400">
                <a:solidFill>
                  <a:srgbClr val="000000"/>
                </a:solidFill>
                <a:latin typeface="Verdana" pitchFamily="34" charset="0"/>
              </a:defRPr>
            </a:lvl1pPr>
            <a:lvl2pPr marL="176213" indent="-176213"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lvl="1" eaLnBrk="1" hangingPunct="1">
              <a:buClr>
                <a:srgbClr val="FF0000"/>
              </a:buClr>
              <a:buFont typeface="Wingdings" pitchFamily="2" charset="2"/>
              <a:buChar char="à"/>
            </a:pPr>
            <a:r>
              <a:rPr lang="es-ES" altLang="es-ES" sz="1800">
                <a:solidFill>
                  <a:srgbClr val="4D4D4D"/>
                </a:solidFill>
                <a:latin typeface="Bradley Hand ITC" pitchFamily="66" charset="0"/>
              </a:rPr>
              <a:t> La velocidad aumenta en un factor 2.83</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endParaRPr kumimoji="0" lang="es-ES" altLang="es-ES" sz="2000" b="0">
              <a:solidFill>
                <a:schemeClr val="tx1"/>
              </a:solidFill>
              <a:latin typeface="Tahoma" pitchFamily="34" charset="0"/>
            </a:endParaRPr>
          </a:p>
        </p:txBody>
      </p:sp>
      <p:sp>
        <p:nvSpPr>
          <p:cNvPr id="24579" name="Rectangle 4"/>
          <p:cNvSpPr>
            <a:spLocks noChangeArrowheads="1"/>
          </p:cNvSpPr>
          <p:nvPr/>
        </p:nvSpPr>
        <p:spPr bwMode="auto">
          <a:xfrm>
            <a:off x="0" y="0"/>
            <a:ext cx="6632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lang="es-ES" altLang="es-ES" sz="1600">
                <a:solidFill>
                  <a:schemeClr val="tx1"/>
                </a:solidFill>
                <a:latin typeface="Calibri" pitchFamily="34" charset="0"/>
              </a:rPr>
              <a:t>Tema 4. Cinética química</a:t>
            </a:r>
          </a:p>
        </p:txBody>
      </p:sp>
      <p:sp>
        <p:nvSpPr>
          <p:cNvPr id="2458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ctr" eaLnBrk="1" hangingPunct="1">
              <a:spcBef>
                <a:spcPct val="0"/>
              </a:spcBef>
              <a:buClrTx/>
              <a:buFontTx/>
              <a:buNone/>
            </a:pPr>
            <a:r>
              <a:rPr kumimoji="0" lang="es-ES" altLang="es-ES" sz="2000">
                <a:solidFill>
                  <a:srgbClr val="666699"/>
                </a:solidFill>
                <a:latin typeface="Tahoma" pitchFamily="34" charset="0"/>
              </a:rPr>
              <a:t>uned</a:t>
            </a:r>
          </a:p>
        </p:txBody>
      </p:sp>
      <p:sp>
        <p:nvSpPr>
          <p:cNvPr id="2458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r" eaLnBrk="1" hangingPunct="1">
              <a:spcBef>
                <a:spcPct val="0"/>
              </a:spcBef>
              <a:buClrTx/>
              <a:buFontTx/>
              <a:buNone/>
            </a:pPr>
            <a:fld id="{606799B0-FCE5-413D-B392-660E5A264D2F}" type="slidenum">
              <a:rPr kumimoji="0" lang="en-US" altLang="es-ES" sz="1400" b="0">
                <a:solidFill>
                  <a:schemeClr val="tx1"/>
                </a:solidFill>
                <a:latin typeface="Tahoma" pitchFamily="34" charset="0"/>
              </a:rPr>
              <a:pPr algn="r" eaLnBrk="1" hangingPunct="1">
                <a:spcBef>
                  <a:spcPct val="0"/>
                </a:spcBef>
                <a:buClrTx/>
                <a:buFontTx/>
                <a:buNone/>
              </a:pPr>
              <a:t>12</a:t>
            </a:fld>
            <a:endParaRPr kumimoji="0" lang="en-US" altLang="es-ES" sz="1400" b="0">
              <a:solidFill>
                <a:schemeClr val="tx1"/>
              </a:solidFill>
              <a:latin typeface="Tahoma" pitchFamily="34" charset="0"/>
            </a:endParaRPr>
          </a:p>
        </p:txBody>
      </p:sp>
      <p:sp>
        <p:nvSpPr>
          <p:cNvPr id="24582" name="Text Box 7"/>
          <p:cNvSpPr txBox="1">
            <a:spLocks noChangeArrowheads="1"/>
          </p:cNvSpPr>
          <p:nvPr/>
        </p:nvSpPr>
        <p:spPr bwMode="auto">
          <a:xfrm>
            <a:off x="468313" y="620713"/>
            <a:ext cx="69389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
                <a:srgbClr val="FF3300"/>
              </a:buClr>
              <a:buFont typeface="Wingdings" pitchFamily="2" charset="2"/>
              <a:buNone/>
            </a:pPr>
            <a:r>
              <a:rPr kumimoji="0" lang="es-ES" altLang="es-ES">
                <a:solidFill>
                  <a:schemeClr val="accent1"/>
                </a:solidFill>
                <a:latin typeface="Arial" charset="0"/>
              </a:rPr>
              <a:t>3. Modelos de la Cinética Química</a:t>
            </a:r>
          </a:p>
        </p:txBody>
      </p:sp>
      <p:sp>
        <p:nvSpPr>
          <p:cNvPr id="24583" name="Rectangle 3"/>
          <p:cNvSpPr>
            <a:spLocks noChangeArrowheads="1"/>
          </p:cNvSpPr>
          <p:nvPr/>
        </p:nvSpPr>
        <p:spPr bwMode="auto">
          <a:xfrm>
            <a:off x="250825" y="1268413"/>
            <a:ext cx="8707438"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595985"/>
              </a:buClr>
              <a:buFont typeface="Wingdings" pitchFamily="2" charset="2"/>
              <a:buChar char="§"/>
            </a:pPr>
            <a:r>
              <a:rPr lang="es-ES" altLang="es-ES" sz="2000">
                <a:latin typeface="Calibri" pitchFamily="34" charset="0"/>
              </a:rPr>
              <a:t>Teoría de colisiones</a:t>
            </a:r>
          </a:p>
          <a:p>
            <a:pPr lvl="1" eaLnBrk="1" hangingPunct="1"/>
            <a:r>
              <a:rPr lang="es-ES" altLang="es-ES" sz="1800" b="0">
                <a:solidFill>
                  <a:srgbClr val="000000"/>
                </a:solidFill>
                <a:latin typeface="Calibri" pitchFamily="34" charset="0"/>
              </a:rPr>
              <a:t>Las moléculas chocan con mucha frecuencia pero no siempre reaccionan</a:t>
            </a:r>
          </a:p>
          <a:p>
            <a:pPr lvl="2" eaLnBrk="1" hangingPunct="1"/>
            <a:r>
              <a:rPr lang="es-ES" altLang="es-ES" sz="1600" b="0">
                <a:solidFill>
                  <a:srgbClr val="666699"/>
                </a:solidFill>
                <a:latin typeface="Times New Roman" pitchFamily="18" charset="0"/>
              </a:rPr>
              <a:t>en gases, la frecuencia de colisiones es del orden de 10</a:t>
            </a:r>
            <a:r>
              <a:rPr lang="es-ES" altLang="es-ES" sz="1600" b="0" baseline="30000">
                <a:solidFill>
                  <a:srgbClr val="666699"/>
                </a:solidFill>
                <a:latin typeface="Times New Roman" pitchFamily="18" charset="0"/>
              </a:rPr>
              <a:t>30</a:t>
            </a:r>
            <a:r>
              <a:rPr lang="es-ES" altLang="es-ES" sz="1600" b="0">
                <a:solidFill>
                  <a:srgbClr val="666699"/>
                </a:solidFill>
                <a:latin typeface="Times New Roman" pitchFamily="18" charset="0"/>
              </a:rPr>
              <a:t> colisiones/seg</a:t>
            </a:r>
          </a:p>
          <a:p>
            <a:pPr lvl="2" eaLnBrk="1" hangingPunct="1"/>
            <a:r>
              <a:rPr lang="es-ES" altLang="es-ES" sz="1600" b="0">
                <a:solidFill>
                  <a:srgbClr val="666699"/>
                </a:solidFill>
                <a:latin typeface="Times New Roman" pitchFamily="18" charset="0"/>
              </a:rPr>
              <a:t>si todas las colisiones produjesen reacción, las velocidades de reacción serían altísimas, del orden de 10</a:t>
            </a:r>
            <a:r>
              <a:rPr lang="es-ES" altLang="es-ES" sz="1600" b="0" baseline="30000">
                <a:solidFill>
                  <a:srgbClr val="666699"/>
                </a:solidFill>
                <a:latin typeface="Times New Roman" pitchFamily="18" charset="0"/>
              </a:rPr>
              <a:t>6</a:t>
            </a:r>
            <a:r>
              <a:rPr lang="es-ES" altLang="es-ES" sz="1600" b="0">
                <a:solidFill>
                  <a:srgbClr val="666699"/>
                </a:solidFill>
                <a:latin typeface="Times New Roman" pitchFamily="18" charset="0"/>
              </a:rPr>
              <a:t> M/s; en la realidad son mucho menores</a:t>
            </a:r>
          </a:p>
          <a:p>
            <a:pPr lvl="1" eaLnBrk="1" hangingPunct="1"/>
            <a:r>
              <a:rPr lang="es-ES" altLang="es-ES" sz="1800" b="0" i="1">
                <a:solidFill>
                  <a:srgbClr val="000000"/>
                </a:solidFill>
                <a:latin typeface="Calibri" pitchFamily="34" charset="0"/>
              </a:rPr>
              <a:t>Energía de activación</a:t>
            </a:r>
            <a:r>
              <a:rPr lang="es-ES" altLang="es-ES" sz="1800" b="0">
                <a:solidFill>
                  <a:srgbClr val="000000"/>
                </a:solidFill>
                <a:latin typeface="Calibri" pitchFamily="34" charset="0"/>
              </a:rPr>
              <a:t>: Sólo los choques entre moléculas que traen una energía cinética mayor que una dada producen reacción química</a:t>
            </a:r>
          </a:p>
          <a:p>
            <a:pPr lvl="1" eaLnBrk="1" hangingPunct="1"/>
            <a:r>
              <a:rPr lang="es-ES" altLang="es-ES" sz="1800" b="0">
                <a:solidFill>
                  <a:srgbClr val="000000"/>
                </a:solidFill>
                <a:latin typeface="Calibri" pitchFamily="34" charset="0"/>
              </a:rPr>
              <a:t>Sólo son efectivos los choques entre moléculas con orientación adecuada</a:t>
            </a:r>
          </a:p>
        </p:txBody>
      </p:sp>
      <p:pic>
        <p:nvPicPr>
          <p:cNvPr id="24584" name="Picture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3851275" y="4402138"/>
            <a:ext cx="13398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4585" name="Rectangle 3"/>
          <p:cNvSpPr>
            <a:spLocks noChangeArrowheads="1"/>
          </p:cNvSpPr>
          <p:nvPr/>
        </p:nvSpPr>
        <p:spPr bwMode="auto">
          <a:xfrm>
            <a:off x="395288" y="4005263"/>
            <a:ext cx="7489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69875" indent="-269875"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595985"/>
              </a:buClr>
              <a:buFont typeface="Wingdings" pitchFamily="2" charset="2"/>
              <a:buChar char="§"/>
            </a:pPr>
            <a:r>
              <a:rPr lang="es-ES" altLang="es-ES" sz="1800" b="0">
                <a:solidFill>
                  <a:srgbClr val="000099"/>
                </a:solidFill>
                <a:latin typeface="Times New Roman" pitchFamily="18" charset="0"/>
                <a:sym typeface="Wingdings" pitchFamily="2" charset="2"/>
              </a:rPr>
              <a:t>La constante de velocidad se expresaría como producto de tres factores:</a:t>
            </a:r>
            <a:endParaRPr lang="es-ES" altLang="es-ES" sz="1800">
              <a:solidFill>
                <a:srgbClr val="000099"/>
              </a:solidFill>
              <a:latin typeface="Times New Roman" pitchFamily="18" charset="0"/>
            </a:endParaRPr>
          </a:p>
        </p:txBody>
      </p:sp>
      <p:sp>
        <p:nvSpPr>
          <p:cNvPr id="24586" name="Rectangle 15"/>
          <p:cNvSpPr>
            <a:spLocks noChangeArrowheads="1"/>
          </p:cNvSpPr>
          <p:nvPr/>
        </p:nvSpPr>
        <p:spPr bwMode="auto">
          <a:xfrm>
            <a:off x="827088" y="4941888"/>
            <a:ext cx="5113337" cy="121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marL="176213" indent="-176213"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FF0000"/>
              </a:buClr>
            </a:pPr>
            <a:r>
              <a:rPr kumimoji="0" lang="es-ES" altLang="es-ES" sz="1600" b="0" i="1">
                <a:solidFill>
                  <a:srgbClr val="4D4D4D"/>
                </a:solidFill>
                <a:latin typeface="Times New Roman" pitchFamily="18" charset="0"/>
              </a:rPr>
              <a:t>Z</a:t>
            </a:r>
            <a:r>
              <a:rPr kumimoji="0" lang="es-ES" altLang="es-ES" sz="1600" b="0">
                <a:solidFill>
                  <a:srgbClr val="4D4D4D"/>
                </a:solidFill>
                <a:latin typeface="Times New Roman" pitchFamily="18" charset="0"/>
              </a:rPr>
              <a:t> = frecuencia de las colisiones</a:t>
            </a:r>
          </a:p>
          <a:p>
            <a:pPr eaLnBrk="1" hangingPunct="1">
              <a:buClr>
                <a:srgbClr val="FF0000"/>
              </a:buClr>
            </a:pPr>
            <a:r>
              <a:rPr kumimoji="0" lang="es-ES" altLang="es-ES" sz="1600" b="0" i="1">
                <a:solidFill>
                  <a:srgbClr val="4D4D4D"/>
                </a:solidFill>
                <a:latin typeface="Times New Roman" pitchFamily="18" charset="0"/>
              </a:rPr>
              <a:t>f</a:t>
            </a:r>
            <a:r>
              <a:rPr kumimoji="0" lang="es-ES" altLang="es-ES" sz="1600" b="0">
                <a:solidFill>
                  <a:srgbClr val="4D4D4D"/>
                </a:solidFill>
                <a:latin typeface="Times New Roman" pitchFamily="18" charset="0"/>
              </a:rPr>
              <a:t> = fracción de colisiones con suficiente energía</a:t>
            </a:r>
          </a:p>
          <a:p>
            <a:pPr eaLnBrk="1" hangingPunct="1">
              <a:buClr>
                <a:srgbClr val="FF0000"/>
              </a:buClr>
            </a:pPr>
            <a:r>
              <a:rPr kumimoji="0" lang="es-ES" altLang="es-ES" sz="1600" b="0" i="1">
                <a:solidFill>
                  <a:srgbClr val="4D4D4D"/>
                </a:solidFill>
                <a:latin typeface="Times New Roman" pitchFamily="18" charset="0"/>
              </a:rPr>
              <a:t>p</a:t>
            </a:r>
            <a:r>
              <a:rPr kumimoji="0" lang="es-ES" altLang="es-ES" sz="1600" b="0">
                <a:solidFill>
                  <a:srgbClr val="4D4D4D"/>
                </a:solidFill>
                <a:latin typeface="Times New Roman" pitchFamily="18" charset="0"/>
              </a:rPr>
              <a:t> = probabilidad de una orientación adecuada</a:t>
            </a:r>
          </a:p>
          <a:p>
            <a:pPr eaLnBrk="1" hangingPunct="1">
              <a:buClr>
                <a:srgbClr val="FF0000"/>
              </a:buClr>
            </a:pPr>
            <a:r>
              <a:rPr kumimoji="0" lang="es-ES" altLang="es-ES" sz="1600" b="0" i="1">
                <a:solidFill>
                  <a:srgbClr val="4D4D4D"/>
                </a:solidFill>
                <a:latin typeface="Times New Roman" pitchFamily="18" charset="0"/>
              </a:rPr>
              <a:t>Zp</a:t>
            </a:r>
            <a:r>
              <a:rPr kumimoji="0" lang="es-ES" altLang="es-ES" sz="1600" b="0">
                <a:solidFill>
                  <a:srgbClr val="4D4D4D"/>
                </a:solidFill>
                <a:latin typeface="Times New Roman" pitchFamily="18" charset="0"/>
              </a:rPr>
              <a:t> suele ser constante e independiente de la temperatura</a:t>
            </a:r>
          </a:p>
        </p:txBody>
      </p:sp>
      <p:pic>
        <p:nvPicPr>
          <p:cNvPr id="24587" name="Pictur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5508625" y="5157788"/>
            <a:ext cx="12700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4588" name="Rectangle 15"/>
          <p:cNvSpPr>
            <a:spLocks noChangeArrowheads="1"/>
          </p:cNvSpPr>
          <p:nvPr/>
        </p:nvSpPr>
        <p:spPr bwMode="auto">
          <a:xfrm>
            <a:off x="6877050" y="5300663"/>
            <a:ext cx="197961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marL="176213" indent="-176213"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FF0000"/>
              </a:buClr>
              <a:buFontTx/>
              <a:buNone/>
            </a:pPr>
            <a:r>
              <a:rPr lang="es-ES" altLang="es-ES" sz="1600" b="0">
                <a:solidFill>
                  <a:srgbClr val="FF0000"/>
                </a:solidFill>
                <a:latin typeface="Times New Roman" pitchFamily="18" charset="0"/>
                <a:sym typeface="Wingdings" pitchFamily="2" charset="2"/>
              </a:rPr>
              <a:t> </a:t>
            </a:r>
            <a:r>
              <a:rPr lang="es-ES" altLang="es-ES" sz="1600" b="0" i="1">
                <a:solidFill>
                  <a:srgbClr val="4D4D4D"/>
                </a:solidFill>
                <a:latin typeface="Times New Roman" pitchFamily="18" charset="0"/>
                <a:sym typeface="Wingdings" pitchFamily="2" charset="2"/>
              </a:rPr>
              <a:t>E</a:t>
            </a:r>
            <a:r>
              <a:rPr lang="es-ES" altLang="es-ES" sz="1600" b="0" i="1" baseline="-25000">
                <a:solidFill>
                  <a:srgbClr val="4D4D4D"/>
                </a:solidFill>
                <a:latin typeface="Times New Roman" pitchFamily="18" charset="0"/>
                <a:sym typeface="Wingdings" pitchFamily="2" charset="2"/>
              </a:rPr>
              <a:t>a</a:t>
            </a:r>
            <a:r>
              <a:rPr lang="es-ES" altLang="es-ES" sz="1600" b="0">
                <a:solidFill>
                  <a:srgbClr val="4D4D4D"/>
                </a:solidFill>
                <a:latin typeface="Times New Roman" pitchFamily="18" charset="0"/>
                <a:sym typeface="Wingdings" pitchFamily="2" charset="2"/>
              </a:rPr>
              <a:t> = energía de activación</a:t>
            </a:r>
            <a:endParaRPr kumimoji="0" lang="es-ES" altLang="es-ES" sz="1600" b="0">
              <a:solidFill>
                <a:srgbClr val="4D4D4D"/>
              </a:solidFill>
              <a:latin typeface="Times New Roman" pitchFamily="18"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ChangeArrowheads="1"/>
          </p:cNvSpPr>
          <p:nvPr/>
        </p:nvSpPr>
        <p:spPr bwMode="auto">
          <a:xfrm>
            <a:off x="250825" y="1268413"/>
            <a:ext cx="43926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595985"/>
              </a:buClr>
              <a:buFont typeface="Wingdings" pitchFamily="2" charset="2"/>
              <a:buChar char="§"/>
            </a:pPr>
            <a:r>
              <a:rPr lang="es-ES" altLang="es-ES" sz="2000">
                <a:latin typeface="Calibri" pitchFamily="34" charset="0"/>
              </a:rPr>
              <a:t>Teoría de colisiones</a:t>
            </a:r>
          </a:p>
        </p:txBody>
      </p:sp>
      <p:sp>
        <p:nvSpPr>
          <p:cNvPr id="25603"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endParaRPr kumimoji="0" lang="es-ES" altLang="es-ES" sz="2000" b="0">
              <a:solidFill>
                <a:schemeClr val="tx1"/>
              </a:solidFill>
              <a:latin typeface="Tahoma" pitchFamily="34" charset="0"/>
            </a:endParaRPr>
          </a:p>
        </p:txBody>
      </p:sp>
      <p:sp>
        <p:nvSpPr>
          <p:cNvPr id="25604" name="Rectangle 4"/>
          <p:cNvSpPr>
            <a:spLocks noChangeArrowheads="1"/>
          </p:cNvSpPr>
          <p:nvPr/>
        </p:nvSpPr>
        <p:spPr bwMode="auto">
          <a:xfrm>
            <a:off x="0" y="0"/>
            <a:ext cx="6632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lang="es-ES" altLang="es-ES" sz="1600">
                <a:solidFill>
                  <a:schemeClr val="tx1"/>
                </a:solidFill>
                <a:latin typeface="Calibri" pitchFamily="34" charset="0"/>
              </a:rPr>
              <a:t>Tema 4. Cinética química</a:t>
            </a:r>
          </a:p>
        </p:txBody>
      </p:sp>
      <p:sp>
        <p:nvSpPr>
          <p:cNvPr id="25605"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ctr" eaLnBrk="1" hangingPunct="1">
              <a:spcBef>
                <a:spcPct val="0"/>
              </a:spcBef>
              <a:buClrTx/>
              <a:buFontTx/>
              <a:buNone/>
            </a:pPr>
            <a:r>
              <a:rPr kumimoji="0" lang="es-ES" altLang="es-ES" sz="2000">
                <a:solidFill>
                  <a:srgbClr val="666699"/>
                </a:solidFill>
                <a:latin typeface="Tahoma" pitchFamily="34" charset="0"/>
              </a:rPr>
              <a:t>uned</a:t>
            </a:r>
          </a:p>
        </p:txBody>
      </p:sp>
      <p:sp>
        <p:nvSpPr>
          <p:cNvPr id="25606"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r" eaLnBrk="1" hangingPunct="1">
              <a:spcBef>
                <a:spcPct val="0"/>
              </a:spcBef>
              <a:buClrTx/>
              <a:buFontTx/>
              <a:buNone/>
            </a:pPr>
            <a:fld id="{933D77C4-0086-41D4-A7CB-411BE5AB3CF0}" type="slidenum">
              <a:rPr kumimoji="0" lang="en-US" altLang="es-ES" sz="1400" b="0">
                <a:solidFill>
                  <a:schemeClr val="tx1"/>
                </a:solidFill>
                <a:latin typeface="Tahoma" pitchFamily="34" charset="0"/>
              </a:rPr>
              <a:pPr algn="r" eaLnBrk="1" hangingPunct="1">
                <a:spcBef>
                  <a:spcPct val="0"/>
                </a:spcBef>
                <a:buClrTx/>
                <a:buFontTx/>
                <a:buNone/>
              </a:pPr>
              <a:t>13</a:t>
            </a:fld>
            <a:endParaRPr kumimoji="0" lang="en-US" altLang="es-ES" sz="1400" b="0">
              <a:solidFill>
                <a:schemeClr val="tx1"/>
              </a:solidFill>
              <a:latin typeface="Tahoma" pitchFamily="34" charset="0"/>
            </a:endParaRPr>
          </a:p>
        </p:txBody>
      </p:sp>
      <p:sp>
        <p:nvSpPr>
          <p:cNvPr id="1158147" name="Oval 3"/>
          <p:cNvSpPr>
            <a:spLocks noChangeArrowheads="1"/>
          </p:cNvSpPr>
          <p:nvPr/>
        </p:nvSpPr>
        <p:spPr bwMode="gray">
          <a:xfrm rot="-5400000">
            <a:off x="1797844" y="4152107"/>
            <a:ext cx="287337" cy="266700"/>
          </a:xfrm>
          <a:prstGeom prst="ellipse">
            <a:avLst/>
          </a:prstGeom>
          <a:solidFill>
            <a:srgbClr val="000000"/>
          </a:solidFill>
          <a:ln>
            <a:noFill/>
          </a:ln>
          <a:effectLst/>
          <a:extLst/>
        </p:spPr>
        <p:txBody>
          <a:bodyPr vert="eaVert" wrap="none" lIns="92075" tIns="46038" rIns="92075" bIns="46038" anchor="ctr"/>
          <a:lstStyle/>
          <a:p>
            <a:pPr>
              <a:defRPr/>
            </a:pPr>
            <a:endParaRPr lang="es-ES">
              <a:effectLst>
                <a:outerShdw blurRad="38100" dist="38100" dir="2700000" algn="tl">
                  <a:srgbClr val="000000">
                    <a:alpha val="43137"/>
                  </a:srgbClr>
                </a:outerShdw>
              </a:effectLst>
            </a:endParaRPr>
          </a:p>
        </p:txBody>
      </p:sp>
      <p:sp>
        <p:nvSpPr>
          <p:cNvPr id="1158148" name="Oval 4"/>
          <p:cNvSpPr>
            <a:spLocks noChangeArrowheads="1"/>
          </p:cNvSpPr>
          <p:nvPr/>
        </p:nvSpPr>
        <p:spPr bwMode="gray">
          <a:xfrm rot="-5400000">
            <a:off x="1597819" y="4153694"/>
            <a:ext cx="287338" cy="266700"/>
          </a:xfrm>
          <a:prstGeom prst="ellipse">
            <a:avLst/>
          </a:prstGeom>
          <a:solidFill>
            <a:srgbClr val="33CC33">
              <a:alpha val="79999"/>
            </a:srgbClr>
          </a:solidFill>
          <a:ln w="9525" algn="ctr">
            <a:solidFill>
              <a:srgbClr val="33CC33"/>
            </a:solidFill>
            <a:round/>
            <a:headEnd/>
            <a:tailEnd/>
          </a:ln>
          <a:effectLst/>
          <a:extLst/>
        </p:spPr>
        <p:txBody>
          <a:bodyPr vert="eaVert" wrap="none" lIns="92075" tIns="46038" rIns="92075" bIns="46038" anchor="ctr"/>
          <a:lstStyle/>
          <a:p>
            <a:pPr>
              <a:defRPr/>
            </a:pPr>
            <a:endParaRPr lang="es-ES">
              <a:effectLst>
                <a:outerShdw blurRad="38100" dist="38100" dir="2700000" algn="tl">
                  <a:srgbClr val="000000">
                    <a:alpha val="43137"/>
                  </a:srgbClr>
                </a:outerShdw>
              </a:effectLst>
            </a:endParaRPr>
          </a:p>
        </p:txBody>
      </p:sp>
      <p:sp>
        <p:nvSpPr>
          <p:cNvPr id="1158149" name="Oval 5"/>
          <p:cNvSpPr>
            <a:spLocks noChangeArrowheads="1"/>
          </p:cNvSpPr>
          <p:nvPr/>
        </p:nvSpPr>
        <p:spPr bwMode="gray">
          <a:xfrm>
            <a:off x="7059613" y="4249738"/>
            <a:ext cx="265112" cy="288925"/>
          </a:xfrm>
          <a:prstGeom prst="ellipse">
            <a:avLst/>
          </a:prstGeom>
          <a:solidFill>
            <a:srgbClr val="0000FF"/>
          </a:solidFill>
          <a:ln>
            <a:noFill/>
          </a:ln>
          <a:effectLst/>
          <a:extLst/>
        </p:spPr>
        <p:txBody>
          <a:bodyPr wrap="none" lIns="92075" tIns="46038" rIns="92075" bIns="46038" anchor="ctr"/>
          <a:lstStyle/>
          <a:p>
            <a:pPr algn="ctr">
              <a:defRPr/>
            </a:pPr>
            <a:endParaRPr lang="es-ES">
              <a:effectLst>
                <a:outerShdw blurRad="38100" dist="38100" dir="2700000" algn="tl">
                  <a:srgbClr val="000000"/>
                </a:outerShdw>
              </a:effectLst>
            </a:endParaRPr>
          </a:p>
        </p:txBody>
      </p:sp>
      <p:sp>
        <p:nvSpPr>
          <p:cNvPr id="1158150" name="Oval 6"/>
          <p:cNvSpPr>
            <a:spLocks noChangeArrowheads="1"/>
          </p:cNvSpPr>
          <p:nvPr/>
        </p:nvSpPr>
        <p:spPr bwMode="gray">
          <a:xfrm>
            <a:off x="7059613" y="4033838"/>
            <a:ext cx="265112" cy="288925"/>
          </a:xfrm>
          <a:prstGeom prst="ellipse">
            <a:avLst/>
          </a:prstGeom>
          <a:solidFill>
            <a:srgbClr val="FF0000">
              <a:alpha val="80000"/>
            </a:srgbClr>
          </a:solidFill>
          <a:ln w="9525" algn="ctr">
            <a:solidFill>
              <a:srgbClr val="FF0000"/>
            </a:solidFill>
            <a:round/>
            <a:headEnd/>
            <a:tailEnd/>
          </a:ln>
          <a:effectLst/>
          <a:extLst/>
        </p:spPr>
        <p:txBody>
          <a:bodyPr wrap="none" lIns="92075" tIns="46038" rIns="92075" bIns="46038" anchor="ctr"/>
          <a:lstStyle/>
          <a:p>
            <a:pPr>
              <a:defRPr/>
            </a:pPr>
            <a:endParaRPr lang="es-ES">
              <a:effectLst>
                <a:outerShdw blurRad="38100" dist="38100" dir="2700000" algn="tl">
                  <a:srgbClr val="000000">
                    <a:alpha val="43137"/>
                  </a:srgbClr>
                </a:outerShdw>
              </a:effectLst>
            </a:endParaRPr>
          </a:p>
        </p:txBody>
      </p:sp>
      <p:sp>
        <p:nvSpPr>
          <p:cNvPr id="1158151" name="Line 7"/>
          <p:cNvSpPr>
            <a:spLocks noChangeShapeType="1"/>
          </p:cNvSpPr>
          <p:nvPr/>
        </p:nvSpPr>
        <p:spPr bwMode="gray">
          <a:xfrm flipV="1">
            <a:off x="2671763" y="4286250"/>
            <a:ext cx="1196975" cy="0"/>
          </a:xfrm>
          <a:prstGeom prst="line">
            <a:avLst/>
          </a:prstGeom>
          <a:noFill/>
          <a:ln w="76200">
            <a:solidFill>
              <a:srgbClr val="000000"/>
            </a:solidFill>
            <a:round/>
            <a:headEnd/>
            <a:tailEnd type="triangle" w="med" len="med"/>
          </a:ln>
          <a:effectLst/>
          <a:extLst/>
        </p:spPr>
        <p:txBody>
          <a:bodyPr lIns="92075" tIns="46038" rIns="92075" bIns="46038" anchor="ctr"/>
          <a:lstStyle/>
          <a:p>
            <a:pPr>
              <a:defRPr/>
            </a:pPr>
            <a:endParaRPr lang="es-ES">
              <a:effectLst>
                <a:outerShdw blurRad="38100" dist="38100" dir="2700000" algn="tl">
                  <a:srgbClr val="000000">
                    <a:alpha val="43137"/>
                  </a:srgbClr>
                </a:outerShdw>
              </a:effectLst>
            </a:endParaRPr>
          </a:p>
        </p:txBody>
      </p:sp>
      <p:sp>
        <p:nvSpPr>
          <p:cNvPr id="1158152" name="Line 8"/>
          <p:cNvSpPr>
            <a:spLocks noChangeShapeType="1"/>
          </p:cNvSpPr>
          <p:nvPr/>
        </p:nvSpPr>
        <p:spPr bwMode="gray">
          <a:xfrm flipH="1">
            <a:off x="5330825" y="4286250"/>
            <a:ext cx="1128713" cy="0"/>
          </a:xfrm>
          <a:prstGeom prst="line">
            <a:avLst/>
          </a:prstGeom>
          <a:noFill/>
          <a:ln w="76200">
            <a:solidFill>
              <a:srgbClr val="000000"/>
            </a:solidFill>
            <a:round/>
            <a:headEnd/>
            <a:tailEnd type="triangle" w="med" len="med"/>
          </a:ln>
          <a:effectLst/>
          <a:extLst/>
        </p:spPr>
        <p:txBody>
          <a:bodyPr lIns="92075" tIns="46038" rIns="92075" bIns="46038" anchor="ctr"/>
          <a:lstStyle/>
          <a:p>
            <a:pPr>
              <a:defRPr/>
            </a:pPr>
            <a:endParaRPr lang="es-ES">
              <a:effectLst>
                <a:outerShdw blurRad="38100" dist="38100" dir="2700000" algn="tl">
                  <a:srgbClr val="000000">
                    <a:alpha val="43137"/>
                  </a:srgbClr>
                </a:outerShdw>
              </a:effectLst>
            </a:endParaRPr>
          </a:p>
        </p:txBody>
      </p:sp>
      <p:sp>
        <p:nvSpPr>
          <p:cNvPr id="25613" name="Text Box 9"/>
          <p:cNvSpPr txBox="1">
            <a:spLocks noChangeArrowheads="1"/>
          </p:cNvSpPr>
          <p:nvPr/>
        </p:nvSpPr>
        <p:spPr bwMode="gray">
          <a:xfrm>
            <a:off x="684213" y="1917700"/>
            <a:ext cx="6845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lang="es-ES" altLang="es-ES" sz="1800" b="0">
                <a:latin typeface="Calibri" pitchFamily="34" charset="0"/>
              </a:rPr>
              <a:t>Colisión no reactiva: insuficiente energía cinética</a:t>
            </a:r>
          </a:p>
        </p:txBody>
      </p:sp>
      <p:sp>
        <p:nvSpPr>
          <p:cNvPr id="25614" name="Text Box 10"/>
          <p:cNvSpPr txBox="1">
            <a:spLocks noChangeArrowheads="1"/>
          </p:cNvSpPr>
          <p:nvPr/>
        </p:nvSpPr>
        <p:spPr bwMode="gray">
          <a:xfrm>
            <a:off x="684213" y="3484563"/>
            <a:ext cx="67675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lang="es-ES" altLang="es-ES" sz="1800" b="0">
                <a:latin typeface="Calibri" pitchFamily="34" charset="0"/>
              </a:rPr>
              <a:t>Colisión reactiva: suficiente energía cinética y orientación adecuada</a:t>
            </a:r>
          </a:p>
        </p:txBody>
      </p:sp>
      <p:grpSp>
        <p:nvGrpSpPr>
          <p:cNvPr id="2" name="Group 11"/>
          <p:cNvGrpSpPr>
            <a:grpSpLocks/>
          </p:cNvGrpSpPr>
          <p:nvPr/>
        </p:nvGrpSpPr>
        <p:grpSpPr bwMode="auto">
          <a:xfrm rot="-5400000">
            <a:off x="1697832" y="5787231"/>
            <a:ext cx="287338" cy="466725"/>
            <a:chOff x="2167" y="1752"/>
            <a:chExt cx="181" cy="318"/>
          </a:xfrm>
        </p:grpSpPr>
        <p:sp>
          <p:nvSpPr>
            <p:cNvPr id="1158156" name="Oval 12"/>
            <p:cNvSpPr>
              <a:spLocks noChangeArrowheads="1"/>
            </p:cNvSpPr>
            <p:nvPr/>
          </p:nvSpPr>
          <p:spPr bwMode="gray">
            <a:xfrm>
              <a:off x="2167" y="1888"/>
              <a:ext cx="181" cy="182"/>
            </a:xfrm>
            <a:prstGeom prst="ellipse">
              <a:avLst/>
            </a:prstGeom>
            <a:solidFill>
              <a:srgbClr val="000000"/>
            </a:solidFill>
            <a:ln>
              <a:noFill/>
            </a:ln>
            <a:effectLst/>
            <a:extLst/>
          </p:spPr>
          <p:txBody>
            <a:bodyPr vert="eaVert" wrap="none" lIns="92075" tIns="46038" rIns="92075" bIns="46038" anchor="ctr"/>
            <a:lstStyle/>
            <a:p>
              <a:pPr>
                <a:defRPr/>
              </a:pPr>
              <a:endParaRPr lang="es-ES">
                <a:effectLst>
                  <a:outerShdw blurRad="38100" dist="38100" dir="2700000" algn="tl">
                    <a:srgbClr val="000000">
                      <a:alpha val="43137"/>
                    </a:srgbClr>
                  </a:outerShdw>
                </a:effectLst>
              </a:endParaRPr>
            </a:p>
          </p:txBody>
        </p:sp>
        <p:sp>
          <p:nvSpPr>
            <p:cNvPr id="1158157" name="Oval 13"/>
            <p:cNvSpPr>
              <a:spLocks noChangeArrowheads="1"/>
            </p:cNvSpPr>
            <p:nvPr/>
          </p:nvSpPr>
          <p:spPr bwMode="gray">
            <a:xfrm>
              <a:off x="2167" y="1752"/>
              <a:ext cx="181" cy="182"/>
            </a:xfrm>
            <a:prstGeom prst="ellipse">
              <a:avLst/>
            </a:prstGeom>
            <a:solidFill>
              <a:srgbClr val="33CC33">
                <a:alpha val="79999"/>
              </a:srgbClr>
            </a:solidFill>
            <a:ln w="9525" algn="ctr">
              <a:solidFill>
                <a:srgbClr val="33CC33"/>
              </a:solidFill>
              <a:round/>
              <a:headEnd/>
              <a:tailEnd/>
            </a:ln>
            <a:effectLst/>
            <a:extLst/>
          </p:spPr>
          <p:txBody>
            <a:bodyPr vert="eaVert" wrap="none" lIns="92075" tIns="46038" rIns="92075" bIns="46038" anchor="ctr"/>
            <a:lstStyle/>
            <a:p>
              <a:pPr>
                <a:defRPr/>
              </a:pPr>
              <a:endParaRPr lang="es-ES">
                <a:effectLst>
                  <a:outerShdw blurRad="38100" dist="38100" dir="2700000" algn="tl">
                    <a:srgbClr val="000000">
                      <a:alpha val="43137"/>
                    </a:srgbClr>
                  </a:outerShdw>
                </a:effectLst>
              </a:endParaRPr>
            </a:p>
          </p:txBody>
        </p:sp>
      </p:grpSp>
      <p:grpSp>
        <p:nvGrpSpPr>
          <p:cNvPr id="3" name="Group 14"/>
          <p:cNvGrpSpPr>
            <a:grpSpLocks/>
          </p:cNvGrpSpPr>
          <p:nvPr/>
        </p:nvGrpSpPr>
        <p:grpSpPr bwMode="auto">
          <a:xfrm rot="-5400000">
            <a:off x="7049294" y="5787231"/>
            <a:ext cx="287338" cy="466725"/>
            <a:chOff x="2440" y="1752"/>
            <a:chExt cx="181" cy="318"/>
          </a:xfrm>
        </p:grpSpPr>
        <p:sp>
          <p:nvSpPr>
            <p:cNvPr id="1158159" name="Oval 15"/>
            <p:cNvSpPr>
              <a:spLocks noChangeArrowheads="1"/>
            </p:cNvSpPr>
            <p:nvPr/>
          </p:nvSpPr>
          <p:spPr bwMode="gray">
            <a:xfrm>
              <a:off x="2440" y="1888"/>
              <a:ext cx="181" cy="182"/>
            </a:xfrm>
            <a:prstGeom prst="ellipse">
              <a:avLst/>
            </a:prstGeom>
            <a:solidFill>
              <a:srgbClr val="0000FF"/>
            </a:solidFill>
            <a:ln>
              <a:noFill/>
            </a:ln>
            <a:effectLst/>
            <a:extLst/>
          </p:spPr>
          <p:txBody>
            <a:bodyPr rot="10800000" wrap="none" lIns="92075" tIns="46038" rIns="92075" bIns="46038" anchor="ctr"/>
            <a:lstStyle/>
            <a:p>
              <a:pPr algn="ctr">
                <a:defRPr/>
              </a:pPr>
              <a:endParaRPr lang="es-ES">
                <a:effectLst>
                  <a:outerShdw blurRad="38100" dist="38100" dir="2700000" algn="tl">
                    <a:srgbClr val="000000"/>
                  </a:outerShdw>
                </a:effectLst>
              </a:endParaRPr>
            </a:p>
          </p:txBody>
        </p:sp>
        <p:sp>
          <p:nvSpPr>
            <p:cNvPr id="1158160" name="Oval 16"/>
            <p:cNvSpPr>
              <a:spLocks noChangeArrowheads="1"/>
            </p:cNvSpPr>
            <p:nvPr/>
          </p:nvSpPr>
          <p:spPr bwMode="gray">
            <a:xfrm>
              <a:off x="2440" y="1752"/>
              <a:ext cx="181" cy="182"/>
            </a:xfrm>
            <a:prstGeom prst="ellipse">
              <a:avLst/>
            </a:prstGeom>
            <a:solidFill>
              <a:srgbClr val="FF0000">
                <a:alpha val="79999"/>
              </a:srgbClr>
            </a:solidFill>
            <a:ln w="9525" algn="ctr">
              <a:solidFill>
                <a:srgbClr val="FF0000"/>
              </a:solidFill>
              <a:round/>
              <a:headEnd/>
              <a:tailEnd/>
            </a:ln>
            <a:effectLst/>
            <a:extLst/>
          </p:spPr>
          <p:txBody>
            <a:bodyPr vert="eaVert" wrap="none" lIns="92075" tIns="46038" rIns="92075" bIns="46038" anchor="ctr"/>
            <a:lstStyle/>
            <a:p>
              <a:pPr>
                <a:defRPr/>
              </a:pPr>
              <a:endParaRPr lang="es-ES">
                <a:effectLst>
                  <a:outerShdw blurRad="38100" dist="38100" dir="2700000" algn="tl">
                    <a:srgbClr val="000000">
                      <a:alpha val="43137"/>
                    </a:srgbClr>
                  </a:outerShdw>
                </a:effectLst>
              </a:endParaRPr>
            </a:p>
          </p:txBody>
        </p:sp>
      </p:grpSp>
      <p:sp>
        <p:nvSpPr>
          <p:cNvPr id="1158161" name="Line 17"/>
          <p:cNvSpPr>
            <a:spLocks noChangeShapeType="1"/>
          </p:cNvSpPr>
          <p:nvPr/>
        </p:nvSpPr>
        <p:spPr bwMode="gray">
          <a:xfrm flipV="1">
            <a:off x="2646363" y="6019800"/>
            <a:ext cx="1198562" cy="0"/>
          </a:xfrm>
          <a:prstGeom prst="line">
            <a:avLst/>
          </a:prstGeom>
          <a:noFill/>
          <a:ln w="76200">
            <a:solidFill>
              <a:srgbClr val="000000"/>
            </a:solidFill>
            <a:round/>
            <a:headEnd/>
            <a:tailEnd type="triangle" w="med" len="med"/>
          </a:ln>
          <a:effectLst/>
          <a:extLst/>
        </p:spPr>
        <p:txBody>
          <a:bodyPr lIns="92075" tIns="46038" rIns="92075" bIns="46038" anchor="ctr"/>
          <a:lstStyle/>
          <a:p>
            <a:pPr>
              <a:defRPr/>
            </a:pPr>
            <a:endParaRPr lang="es-ES">
              <a:effectLst>
                <a:outerShdw blurRad="38100" dist="38100" dir="2700000" algn="tl">
                  <a:srgbClr val="000000">
                    <a:alpha val="43137"/>
                  </a:srgbClr>
                </a:outerShdw>
              </a:effectLst>
            </a:endParaRPr>
          </a:p>
        </p:txBody>
      </p:sp>
      <p:sp>
        <p:nvSpPr>
          <p:cNvPr id="1158162" name="Line 18"/>
          <p:cNvSpPr>
            <a:spLocks noChangeShapeType="1"/>
          </p:cNvSpPr>
          <p:nvPr/>
        </p:nvSpPr>
        <p:spPr bwMode="gray">
          <a:xfrm flipH="1">
            <a:off x="5256213" y="6021388"/>
            <a:ext cx="1128712" cy="0"/>
          </a:xfrm>
          <a:prstGeom prst="line">
            <a:avLst/>
          </a:prstGeom>
          <a:noFill/>
          <a:ln w="76200">
            <a:solidFill>
              <a:srgbClr val="000000"/>
            </a:solidFill>
            <a:round/>
            <a:headEnd/>
            <a:tailEnd type="triangle" w="med" len="med"/>
          </a:ln>
          <a:effectLst/>
          <a:extLst/>
        </p:spPr>
        <p:txBody>
          <a:bodyPr lIns="92075" tIns="46038" rIns="92075" bIns="46038" anchor="ctr"/>
          <a:lstStyle/>
          <a:p>
            <a:pPr>
              <a:defRPr/>
            </a:pPr>
            <a:endParaRPr lang="es-ES">
              <a:effectLst>
                <a:outerShdw blurRad="38100" dist="38100" dir="2700000" algn="tl">
                  <a:srgbClr val="000000">
                    <a:alpha val="43137"/>
                  </a:srgbClr>
                </a:outerShdw>
              </a:effectLst>
            </a:endParaRPr>
          </a:p>
        </p:txBody>
      </p:sp>
      <p:sp>
        <p:nvSpPr>
          <p:cNvPr id="25619" name="Text Box 19"/>
          <p:cNvSpPr txBox="1">
            <a:spLocks noChangeArrowheads="1"/>
          </p:cNvSpPr>
          <p:nvPr/>
        </p:nvSpPr>
        <p:spPr bwMode="gray">
          <a:xfrm>
            <a:off x="684213" y="5051425"/>
            <a:ext cx="7461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lang="es-ES" altLang="es-ES" sz="1800" b="0">
                <a:latin typeface="Calibri" pitchFamily="34" charset="0"/>
              </a:rPr>
              <a:t>Colisión no reactiva: suficiente energía cinética pero orientación inadecuada</a:t>
            </a:r>
          </a:p>
        </p:txBody>
      </p:sp>
      <p:grpSp>
        <p:nvGrpSpPr>
          <p:cNvPr id="4" name="Group 20"/>
          <p:cNvGrpSpPr>
            <a:grpSpLocks/>
          </p:cNvGrpSpPr>
          <p:nvPr/>
        </p:nvGrpSpPr>
        <p:grpSpPr bwMode="auto">
          <a:xfrm rot="-5400000">
            <a:off x="1697832" y="2439194"/>
            <a:ext cx="287337" cy="466725"/>
            <a:chOff x="2167" y="1752"/>
            <a:chExt cx="181" cy="318"/>
          </a:xfrm>
        </p:grpSpPr>
        <p:sp>
          <p:nvSpPr>
            <p:cNvPr id="1158165" name="Oval 21"/>
            <p:cNvSpPr>
              <a:spLocks noChangeArrowheads="1"/>
            </p:cNvSpPr>
            <p:nvPr/>
          </p:nvSpPr>
          <p:spPr bwMode="gray">
            <a:xfrm>
              <a:off x="2167" y="1888"/>
              <a:ext cx="181" cy="182"/>
            </a:xfrm>
            <a:prstGeom prst="ellipse">
              <a:avLst/>
            </a:prstGeom>
            <a:solidFill>
              <a:srgbClr val="000000"/>
            </a:solidFill>
            <a:ln w="9525" algn="ctr">
              <a:solidFill>
                <a:srgbClr val="FFFF00"/>
              </a:solidFill>
              <a:round/>
              <a:headEnd/>
              <a:tailEnd/>
            </a:ln>
            <a:effectLst/>
            <a:extLst/>
          </p:spPr>
          <p:txBody>
            <a:bodyPr vert="eaVert" wrap="none" lIns="92075" tIns="46038" rIns="92075" bIns="46038" anchor="ctr"/>
            <a:lstStyle/>
            <a:p>
              <a:pPr>
                <a:defRPr/>
              </a:pPr>
              <a:endParaRPr lang="es-ES">
                <a:effectLst>
                  <a:outerShdw blurRad="38100" dist="38100" dir="2700000" algn="tl">
                    <a:srgbClr val="000000">
                      <a:alpha val="43137"/>
                    </a:srgbClr>
                  </a:outerShdw>
                </a:effectLst>
              </a:endParaRPr>
            </a:p>
          </p:txBody>
        </p:sp>
        <p:sp>
          <p:nvSpPr>
            <p:cNvPr id="1158166" name="Oval 22"/>
            <p:cNvSpPr>
              <a:spLocks noChangeArrowheads="1"/>
            </p:cNvSpPr>
            <p:nvPr/>
          </p:nvSpPr>
          <p:spPr bwMode="gray">
            <a:xfrm>
              <a:off x="2167" y="1752"/>
              <a:ext cx="181" cy="182"/>
            </a:xfrm>
            <a:prstGeom prst="ellipse">
              <a:avLst/>
            </a:prstGeom>
            <a:solidFill>
              <a:srgbClr val="33CC33">
                <a:alpha val="79999"/>
              </a:srgbClr>
            </a:solidFill>
            <a:ln w="9525" algn="ctr">
              <a:solidFill>
                <a:srgbClr val="33CC33"/>
              </a:solidFill>
              <a:round/>
              <a:headEnd/>
              <a:tailEnd/>
            </a:ln>
            <a:effectLst/>
            <a:extLst/>
          </p:spPr>
          <p:txBody>
            <a:bodyPr rot="10800000" wrap="none" lIns="92075" tIns="46038" rIns="92075" bIns="46038" anchor="ctr"/>
            <a:lstStyle/>
            <a:p>
              <a:pPr algn="ctr">
                <a:defRPr/>
              </a:pPr>
              <a:endParaRPr lang="es-ES">
                <a:solidFill>
                  <a:srgbClr val="FFFF00"/>
                </a:solidFill>
                <a:effectLst>
                  <a:outerShdw blurRad="38100" dist="38100" dir="2700000" algn="tl">
                    <a:srgbClr val="000000"/>
                  </a:outerShdw>
                </a:effectLst>
              </a:endParaRPr>
            </a:p>
          </p:txBody>
        </p:sp>
      </p:grpSp>
      <p:grpSp>
        <p:nvGrpSpPr>
          <p:cNvPr id="5" name="Group 23"/>
          <p:cNvGrpSpPr>
            <a:grpSpLocks/>
          </p:cNvGrpSpPr>
          <p:nvPr/>
        </p:nvGrpSpPr>
        <p:grpSpPr bwMode="auto">
          <a:xfrm>
            <a:off x="7059613" y="2420938"/>
            <a:ext cx="265112" cy="504825"/>
            <a:chOff x="2440" y="1752"/>
            <a:chExt cx="181" cy="318"/>
          </a:xfrm>
        </p:grpSpPr>
        <p:sp>
          <p:nvSpPr>
            <p:cNvPr id="1158168" name="Oval 24"/>
            <p:cNvSpPr>
              <a:spLocks noChangeArrowheads="1"/>
            </p:cNvSpPr>
            <p:nvPr/>
          </p:nvSpPr>
          <p:spPr bwMode="gray">
            <a:xfrm>
              <a:off x="2440" y="1888"/>
              <a:ext cx="181" cy="182"/>
            </a:xfrm>
            <a:prstGeom prst="ellipse">
              <a:avLst/>
            </a:prstGeom>
            <a:solidFill>
              <a:srgbClr val="0000FF"/>
            </a:solidFill>
            <a:ln>
              <a:noFill/>
            </a:ln>
            <a:effectLst/>
            <a:extLst/>
          </p:spPr>
          <p:txBody>
            <a:bodyPr wrap="none" lIns="92075" tIns="46038" rIns="92075" bIns="46038" anchor="ctr"/>
            <a:lstStyle/>
            <a:p>
              <a:pPr algn="ctr">
                <a:defRPr/>
              </a:pPr>
              <a:endParaRPr lang="es-ES">
                <a:effectLst>
                  <a:outerShdw blurRad="38100" dist="38100" dir="2700000" algn="tl">
                    <a:srgbClr val="000000"/>
                  </a:outerShdw>
                </a:effectLst>
              </a:endParaRPr>
            </a:p>
          </p:txBody>
        </p:sp>
        <p:sp>
          <p:nvSpPr>
            <p:cNvPr id="1158169" name="Oval 25"/>
            <p:cNvSpPr>
              <a:spLocks noChangeArrowheads="1"/>
            </p:cNvSpPr>
            <p:nvPr/>
          </p:nvSpPr>
          <p:spPr bwMode="gray">
            <a:xfrm>
              <a:off x="2440" y="1752"/>
              <a:ext cx="181" cy="182"/>
            </a:xfrm>
            <a:prstGeom prst="ellipse">
              <a:avLst/>
            </a:prstGeom>
            <a:solidFill>
              <a:srgbClr val="FF0000">
                <a:alpha val="80000"/>
              </a:srgbClr>
            </a:solidFill>
            <a:ln w="9525" algn="ctr">
              <a:solidFill>
                <a:srgbClr val="FF0000"/>
              </a:solidFill>
              <a:round/>
              <a:headEnd/>
              <a:tailEnd/>
            </a:ln>
            <a:effectLst/>
            <a:extLst/>
          </p:spPr>
          <p:txBody>
            <a:bodyPr wrap="none" lIns="92075" tIns="46038" rIns="92075" bIns="46038" anchor="ctr"/>
            <a:lstStyle/>
            <a:p>
              <a:pPr>
                <a:defRPr/>
              </a:pPr>
              <a:endParaRPr lang="es-ES">
                <a:effectLst>
                  <a:outerShdw blurRad="38100" dist="38100" dir="2700000" algn="tl">
                    <a:srgbClr val="000000">
                      <a:alpha val="43137"/>
                    </a:srgbClr>
                  </a:outerShdw>
                </a:effectLst>
              </a:endParaRPr>
            </a:p>
          </p:txBody>
        </p:sp>
      </p:grpSp>
      <p:sp>
        <p:nvSpPr>
          <p:cNvPr id="1158170" name="Line 26"/>
          <p:cNvSpPr>
            <a:spLocks noChangeShapeType="1"/>
          </p:cNvSpPr>
          <p:nvPr/>
        </p:nvSpPr>
        <p:spPr bwMode="gray">
          <a:xfrm>
            <a:off x="2887663" y="2673350"/>
            <a:ext cx="730250" cy="0"/>
          </a:xfrm>
          <a:prstGeom prst="line">
            <a:avLst/>
          </a:prstGeom>
          <a:noFill/>
          <a:ln w="9525">
            <a:solidFill>
              <a:srgbClr val="000000"/>
            </a:solidFill>
            <a:round/>
            <a:headEnd/>
            <a:tailEnd type="triangle" w="med" len="med"/>
          </a:ln>
          <a:effectLst/>
          <a:extLst/>
        </p:spPr>
        <p:txBody>
          <a:bodyPr lIns="92075" tIns="46038" rIns="92075" bIns="46038" anchor="ctr"/>
          <a:lstStyle/>
          <a:p>
            <a:pPr>
              <a:defRPr/>
            </a:pPr>
            <a:endParaRPr lang="es-ES">
              <a:effectLst>
                <a:outerShdw blurRad="38100" dist="38100" dir="2700000" algn="tl">
                  <a:srgbClr val="000000">
                    <a:alpha val="43137"/>
                  </a:srgbClr>
                </a:outerShdw>
              </a:effectLst>
            </a:endParaRPr>
          </a:p>
        </p:txBody>
      </p:sp>
      <p:sp>
        <p:nvSpPr>
          <p:cNvPr id="1158171" name="Line 27"/>
          <p:cNvSpPr>
            <a:spLocks noChangeShapeType="1"/>
          </p:cNvSpPr>
          <p:nvPr/>
        </p:nvSpPr>
        <p:spPr bwMode="gray">
          <a:xfrm flipH="1">
            <a:off x="5513388" y="2673350"/>
            <a:ext cx="731837" cy="0"/>
          </a:xfrm>
          <a:prstGeom prst="line">
            <a:avLst/>
          </a:prstGeom>
          <a:noFill/>
          <a:ln w="9525">
            <a:solidFill>
              <a:srgbClr val="000000"/>
            </a:solidFill>
            <a:round/>
            <a:headEnd/>
            <a:tailEnd type="triangle" w="med" len="med"/>
          </a:ln>
          <a:effectLst/>
          <a:extLst/>
        </p:spPr>
        <p:txBody>
          <a:bodyPr lIns="92075" tIns="46038" rIns="92075" bIns="46038" anchor="ctr"/>
          <a:lstStyle/>
          <a:p>
            <a:pPr>
              <a:defRPr/>
            </a:pPr>
            <a:endParaRPr lang="es-ES">
              <a:effectLst>
                <a:outerShdw blurRad="38100" dist="38100" dir="2700000" algn="tl">
                  <a:srgbClr val="000000">
                    <a:alpha val="43137"/>
                  </a:srgbClr>
                </a:outerShdw>
              </a:effectLst>
            </a:endParaRPr>
          </a:p>
        </p:txBody>
      </p:sp>
      <p:sp>
        <p:nvSpPr>
          <p:cNvPr id="25624" name="Text Box 7"/>
          <p:cNvSpPr txBox="1">
            <a:spLocks noChangeArrowheads="1"/>
          </p:cNvSpPr>
          <p:nvPr/>
        </p:nvSpPr>
        <p:spPr bwMode="auto">
          <a:xfrm>
            <a:off x="179388" y="476250"/>
            <a:ext cx="69389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defTabSz="266700" eaLnBrk="0" hangingPunct="0">
              <a:spcBef>
                <a:spcPct val="20000"/>
              </a:spcBef>
              <a:buClr>
                <a:srgbClr val="000000"/>
              </a:buClr>
              <a:buChar char="•"/>
              <a:defRPr kumimoji="1" sz="2400">
                <a:solidFill>
                  <a:srgbClr val="000000"/>
                </a:solidFill>
                <a:latin typeface="Verdana" pitchFamily="34" charset="0"/>
              </a:defRPr>
            </a:lvl1pPr>
            <a:lvl2pPr marL="742950" indent="-285750" algn="l" defTabSz="266700" eaLnBrk="0" hangingPunct="0">
              <a:spcBef>
                <a:spcPct val="20000"/>
              </a:spcBef>
              <a:buChar char="–"/>
              <a:defRPr kumimoji="1" sz="2000">
                <a:solidFill>
                  <a:srgbClr val="5F5F5F"/>
                </a:solidFill>
                <a:latin typeface="Verdana" pitchFamily="34" charset="0"/>
              </a:defRPr>
            </a:lvl2pPr>
            <a:lvl3pPr marL="1143000" indent="-228600" algn="l" defTabSz="266700" eaLnBrk="0" hangingPunct="0">
              <a:spcBef>
                <a:spcPct val="20000"/>
              </a:spcBef>
              <a:buChar char="•"/>
              <a:defRPr kumimoji="1">
                <a:solidFill>
                  <a:srgbClr val="5F5F5F"/>
                </a:solidFill>
                <a:latin typeface="Verdana" pitchFamily="34" charset="0"/>
              </a:defRPr>
            </a:lvl3pPr>
            <a:lvl4pPr marL="1600200" indent="-228600" algn="l" defTabSz="266700" eaLnBrk="0" hangingPunct="0">
              <a:spcBef>
                <a:spcPct val="20000"/>
              </a:spcBef>
              <a:buChar char="–"/>
              <a:defRPr kumimoji="1" sz="1600">
                <a:solidFill>
                  <a:srgbClr val="5F5F5F"/>
                </a:solidFill>
                <a:latin typeface="Verdana" pitchFamily="34" charset="0"/>
              </a:defRPr>
            </a:lvl4pPr>
            <a:lvl5pPr marL="2057400" indent="-228600" algn="l" defTabSz="266700" eaLnBrk="0" hangingPunct="0">
              <a:spcBef>
                <a:spcPct val="20000"/>
              </a:spcBef>
              <a:buChar char="•"/>
              <a:defRPr kumimoji="1" sz="1400">
                <a:solidFill>
                  <a:srgbClr val="5F5F5F"/>
                </a:solidFill>
                <a:latin typeface="Verdana" pitchFamily="34" charset="0"/>
              </a:defRPr>
            </a:lvl5pPr>
            <a:lvl6pPr marL="2514600" indent="-228600" defTabSz="266700" eaLnBrk="0" fontAlgn="base" hangingPunct="0">
              <a:spcBef>
                <a:spcPct val="20000"/>
              </a:spcBef>
              <a:spcAft>
                <a:spcPct val="0"/>
              </a:spcAft>
              <a:buChar char="•"/>
              <a:defRPr kumimoji="1" sz="1400">
                <a:solidFill>
                  <a:srgbClr val="5F5F5F"/>
                </a:solidFill>
                <a:latin typeface="Verdana" pitchFamily="34" charset="0"/>
              </a:defRPr>
            </a:lvl6pPr>
            <a:lvl7pPr marL="2971800" indent="-228600" defTabSz="266700" eaLnBrk="0" fontAlgn="base" hangingPunct="0">
              <a:spcBef>
                <a:spcPct val="20000"/>
              </a:spcBef>
              <a:spcAft>
                <a:spcPct val="0"/>
              </a:spcAft>
              <a:buChar char="•"/>
              <a:defRPr kumimoji="1" sz="1400">
                <a:solidFill>
                  <a:srgbClr val="5F5F5F"/>
                </a:solidFill>
                <a:latin typeface="Verdana" pitchFamily="34" charset="0"/>
              </a:defRPr>
            </a:lvl7pPr>
            <a:lvl8pPr marL="3429000" indent="-228600" defTabSz="266700" eaLnBrk="0" fontAlgn="base" hangingPunct="0">
              <a:spcBef>
                <a:spcPct val="20000"/>
              </a:spcBef>
              <a:spcAft>
                <a:spcPct val="0"/>
              </a:spcAft>
              <a:buChar char="•"/>
              <a:defRPr kumimoji="1" sz="1400">
                <a:solidFill>
                  <a:srgbClr val="5F5F5F"/>
                </a:solidFill>
                <a:latin typeface="Verdana" pitchFamily="34" charset="0"/>
              </a:defRPr>
            </a:lvl8pPr>
            <a:lvl9pPr marL="3886200" indent="-228600" defTabSz="2667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
                <a:srgbClr val="FF3300"/>
              </a:buClr>
              <a:buFontTx/>
              <a:buNone/>
            </a:pPr>
            <a:r>
              <a:rPr kumimoji="0" lang="es-ES" altLang="es-ES" sz="2000" b="0">
                <a:solidFill>
                  <a:schemeClr val="accent1"/>
                </a:solidFill>
                <a:latin typeface="Arial" charset="0"/>
                <a:cs typeface="Arial" charset="0"/>
              </a:rPr>
              <a:t>3. Modelos de la Cinética Química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3.06645E-6 2.77457E-6 L 0.28342 -0.00324 L 3.06645E-6 2.77457E-6 Z " pathEditMode="relative" rAng="0" ptsTypes="AAA">
                                      <p:cBhvr>
                                        <p:cTn id="6" dur="5000" fill="hold"/>
                                        <p:tgtEl>
                                          <p:spTgt spid="4"/>
                                        </p:tgtEl>
                                        <p:attrNameLst>
                                          <p:attrName>ppt_x</p:attrName>
                                          <p:attrName>ppt_y</p:attrName>
                                        </p:attrNameLst>
                                      </p:cBhvr>
                                      <p:rCtr x="14171" y="-162"/>
                                    </p:animMotion>
                                  </p:childTnLst>
                                </p:cTn>
                              </p:par>
                              <p:par>
                                <p:cTn id="7" presetID="0" presetClass="path" presetSubtype="0" accel="50000" decel="50000" fill="hold" nodeType="withEffect">
                                  <p:stCondLst>
                                    <p:cond delay="0"/>
                                  </p:stCondLst>
                                  <p:childTnLst>
                                    <p:animMotion origin="layout" path="M -4.63571E-6 1.56069E-6 L -0.27205 -0.00347 L -4.63571E-6 1.56069E-6 Z " pathEditMode="relative" rAng="0" ptsTypes="AAA">
                                      <p:cBhvr>
                                        <p:cTn id="8" dur="5000" fill="hold"/>
                                        <p:tgtEl>
                                          <p:spTgt spid="5"/>
                                        </p:tgtEl>
                                        <p:attrNameLst>
                                          <p:attrName>ppt_x</p:attrName>
                                          <p:attrName>ppt_y</p:attrName>
                                        </p:attrNameLst>
                                      </p:cBhvr>
                                      <p:rCtr x="-13611" y="-185"/>
                                    </p:animMotion>
                                  </p:childTnLst>
                                </p:cTn>
                              </p:par>
                            </p:childTnLst>
                          </p:cTn>
                        </p:par>
                      </p:childTnLst>
                    </p:cTn>
                  </p:par>
                  <p:par>
                    <p:cTn id="9" fill="hold" nodeType="clickPar">
                      <p:stCondLst>
                        <p:cond delay="indefinite"/>
                      </p:stCondLst>
                      <p:childTnLst>
                        <p:par>
                          <p:cTn id="10" fill="hold" nodeType="withGroup">
                            <p:stCondLst>
                              <p:cond delay="0"/>
                            </p:stCondLst>
                            <p:childTnLst>
                              <p:par>
                                <p:cTn id="11" presetID="0" presetClass="path" presetSubtype="0" accel="50000" decel="50000" fill="hold" grpId="0" nodeType="clickEffect">
                                  <p:stCondLst>
                                    <p:cond delay="0"/>
                                  </p:stCondLst>
                                  <p:childTnLst>
                                    <p:animMotion origin="layout" path="M 1.15292E-6 -1.50289E-6 L 0.28246 -1.50289E-6 L 0.59727 0.0148 " pathEditMode="relative" ptsTypes="AAA">
                                      <p:cBhvr>
                                        <p:cTn id="12" dur="2000" fill="hold"/>
                                        <p:tgtEl>
                                          <p:spTgt spid="1158148"/>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1.28102E-7 -2.71676E-6 L 0.27814 0.00208 L -1.28102E-7 -2.71676E-6 Z " pathEditMode="relative" ptsTypes="AAA">
                                      <p:cBhvr>
                                        <p:cTn id="14" dur="2000" fill="hold"/>
                                        <p:tgtEl>
                                          <p:spTgt spid="1158147"/>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4.63571E-6 8.09249E-7 L -0.28662 -0.00486 L -4.63571E-6 8.09249E-7 Z " pathEditMode="relative" rAng="0" ptsTypes="AAA">
                                      <p:cBhvr>
                                        <p:cTn id="16" dur="2000" fill="hold"/>
                                        <p:tgtEl>
                                          <p:spTgt spid="1158150"/>
                                        </p:tgtEl>
                                        <p:attrNameLst>
                                          <p:attrName>ppt_x</p:attrName>
                                          <p:attrName>ppt_y</p:attrName>
                                        </p:attrNameLst>
                                      </p:cBhvr>
                                      <p:rCtr x="-14331" y="-254"/>
                                    </p:animMotion>
                                  </p:childTnLst>
                                </p:cTn>
                              </p:par>
                              <p:par>
                                <p:cTn id="17" presetID="0" presetClass="path" presetSubtype="0" accel="50000" decel="50000" fill="hold" grpId="0" nodeType="withEffect">
                                  <p:stCondLst>
                                    <p:cond delay="0"/>
                                  </p:stCondLst>
                                  <p:childTnLst>
                                    <p:animMotion origin="layout" path="M -2.56205E-7 2.89017E-7 L -0.2767 2.89017E-7 L -0.59583 -0.01919 " pathEditMode="relative" ptsTypes="AAA">
                                      <p:cBhvr>
                                        <p:cTn id="18" dur="2000" fill="hold"/>
                                        <p:tgtEl>
                                          <p:spTgt spid="1158149"/>
                                        </p:tgtEl>
                                        <p:attrNameLst>
                                          <p:attrName>ppt_x</p:attrName>
                                          <p:attrName>ppt_y</p:attrName>
                                        </p:attrNameLst>
                                      </p:cBhvr>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0" presetClass="path" presetSubtype="0" accel="50000" decel="50000" fill="hold" nodeType="clickEffect">
                                  <p:stCondLst>
                                    <p:cond delay="0"/>
                                  </p:stCondLst>
                                  <p:childTnLst>
                                    <p:animMotion origin="layout" path="M -0.00064 0.00092 L 0.28486 -0.00139 L -0.00064 0.00092 Z " pathEditMode="relative" ptsTypes="AAA">
                                      <p:cBhvr>
                                        <p:cTn id="22" dur="2000" fill="hold"/>
                                        <p:tgtEl>
                                          <p:spTgt spid="2"/>
                                        </p:tgtEl>
                                        <p:attrNameLst>
                                          <p:attrName>ppt_x</p:attrName>
                                          <p:attrName>ppt_y</p:attrName>
                                        </p:attrNameLst>
                                      </p:cBhvr>
                                    </p:animMotion>
                                  </p:childTnLst>
                                </p:cTn>
                              </p:par>
                              <p:par>
                                <p:cTn id="23" presetID="0" presetClass="path" presetSubtype="0" accel="50000" decel="50000" fill="hold" nodeType="withEffect">
                                  <p:stCondLst>
                                    <p:cond delay="0"/>
                                  </p:stCondLst>
                                  <p:childTnLst>
                                    <p:animMotion origin="layout" path="M 0.00016 0.00092 L -0.27654 -0.00347 L 0.00016 0.00092 Z " pathEditMode="relative" ptsTypes="AAA">
                                      <p:cBhvr>
                                        <p:cTn id="24" dur="2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8147" grpId="0" animBg="1"/>
      <p:bldP spid="1158148" grpId="0" animBg="1"/>
      <p:bldP spid="1158149" grpId="0" animBg="1"/>
      <p:bldP spid="115815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endParaRPr kumimoji="0" lang="es-ES" altLang="es-ES" sz="2000" b="0">
              <a:solidFill>
                <a:schemeClr val="tx1"/>
              </a:solidFill>
              <a:latin typeface="Tahoma" pitchFamily="34" charset="0"/>
            </a:endParaRPr>
          </a:p>
        </p:txBody>
      </p:sp>
      <p:sp>
        <p:nvSpPr>
          <p:cNvPr id="26627" name="Rectangle 4"/>
          <p:cNvSpPr>
            <a:spLocks noChangeArrowheads="1"/>
          </p:cNvSpPr>
          <p:nvPr/>
        </p:nvSpPr>
        <p:spPr bwMode="auto">
          <a:xfrm>
            <a:off x="0" y="0"/>
            <a:ext cx="6632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lang="es-ES" altLang="es-ES" sz="1600">
                <a:solidFill>
                  <a:schemeClr val="tx1"/>
                </a:solidFill>
                <a:latin typeface="Calibri" pitchFamily="34" charset="0"/>
              </a:rPr>
              <a:t>Tema 4. Cinética química</a:t>
            </a:r>
          </a:p>
        </p:txBody>
      </p:sp>
      <p:sp>
        <p:nvSpPr>
          <p:cNvPr id="26628"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ctr" eaLnBrk="1" hangingPunct="1">
              <a:spcBef>
                <a:spcPct val="0"/>
              </a:spcBef>
              <a:buClrTx/>
              <a:buFontTx/>
              <a:buNone/>
            </a:pPr>
            <a:r>
              <a:rPr kumimoji="0" lang="es-ES" altLang="es-ES" sz="2000">
                <a:solidFill>
                  <a:srgbClr val="666699"/>
                </a:solidFill>
                <a:latin typeface="Tahoma" pitchFamily="34" charset="0"/>
              </a:rPr>
              <a:t>uned</a:t>
            </a:r>
          </a:p>
        </p:txBody>
      </p:sp>
      <p:sp>
        <p:nvSpPr>
          <p:cNvPr id="26629"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r" eaLnBrk="1" hangingPunct="1">
              <a:spcBef>
                <a:spcPct val="0"/>
              </a:spcBef>
              <a:buClrTx/>
              <a:buFontTx/>
              <a:buNone/>
            </a:pPr>
            <a:fld id="{87AEB386-032D-4B61-B2A6-D5D9C8D80DB9}" type="slidenum">
              <a:rPr kumimoji="0" lang="en-US" altLang="es-ES" sz="1400" b="0">
                <a:solidFill>
                  <a:schemeClr val="tx1"/>
                </a:solidFill>
                <a:latin typeface="Tahoma" pitchFamily="34" charset="0"/>
              </a:rPr>
              <a:pPr algn="r" eaLnBrk="1" hangingPunct="1">
                <a:spcBef>
                  <a:spcPct val="0"/>
                </a:spcBef>
                <a:buClrTx/>
                <a:buFontTx/>
                <a:buNone/>
              </a:pPr>
              <a:t>14</a:t>
            </a:fld>
            <a:endParaRPr kumimoji="0" lang="en-US" altLang="es-ES" sz="1400" b="0">
              <a:solidFill>
                <a:schemeClr val="tx1"/>
              </a:solidFill>
              <a:latin typeface="Tahoma" pitchFamily="34" charset="0"/>
            </a:endParaRPr>
          </a:p>
        </p:txBody>
      </p:sp>
      <p:pic>
        <p:nvPicPr>
          <p:cNvPr id="26630" name="Picture 33" descr="FG15_09a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060575"/>
            <a:ext cx="7772400" cy="397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Text Box 10"/>
          <p:cNvSpPr txBox="1">
            <a:spLocks noChangeArrowheads="1"/>
          </p:cNvSpPr>
          <p:nvPr/>
        </p:nvSpPr>
        <p:spPr bwMode="gray">
          <a:xfrm>
            <a:off x="684213" y="3262313"/>
            <a:ext cx="5832475"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lang="es-ES" altLang="es-ES" sz="1600" b="0">
                <a:latin typeface="Calibri" pitchFamily="34" charset="0"/>
              </a:rPr>
              <a:t>Colisión reactiva: suficiente energía cinética y orientación adecuada</a:t>
            </a:r>
          </a:p>
        </p:txBody>
      </p:sp>
      <p:sp>
        <p:nvSpPr>
          <p:cNvPr id="26632" name="Text Box 19"/>
          <p:cNvSpPr txBox="1">
            <a:spLocks noChangeArrowheads="1"/>
          </p:cNvSpPr>
          <p:nvPr/>
        </p:nvSpPr>
        <p:spPr bwMode="gray">
          <a:xfrm>
            <a:off x="684213" y="5805488"/>
            <a:ext cx="6551612"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lang="es-ES" altLang="es-ES" sz="1600" b="0">
                <a:latin typeface="Calibri" pitchFamily="34" charset="0"/>
              </a:rPr>
              <a:t>Colisión no reactiva: suficiente energía cinética pero orientación inadecuada</a:t>
            </a:r>
          </a:p>
        </p:txBody>
      </p:sp>
      <p:sp>
        <p:nvSpPr>
          <p:cNvPr id="26633" name="Rectangle 3"/>
          <p:cNvSpPr>
            <a:spLocks noChangeArrowheads="1"/>
          </p:cNvSpPr>
          <p:nvPr/>
        </p:nvSpPr>
        <p:spPr bwMode="auto">
          <a:xfrm>
            <a:off x="250825" y="1268413"/>
            <a:ext cx="43926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595985"/>
              </a:buClr>
              <a:buFont typeface="Wingdings" pitchFamily="2" charset="2"/>
              <a:buChar char="§"/>
            </a:pPr>
            <a:r>
              <a:rPr lang="es-ES" altLang="es-ES" sz="2000">
                <a:latin typeface="Calibri" pitchFamily="34" charset="0"/>
              </a:rPr>
              <a:t>Teoría de colisiones</a:t>
            </a:r>
          </a:p>
        </p:txBody>
      </p:sp>
      <p:sp>
        <p:nvSpPr>
          <p:cNvPr id="26634" name="Text Box 7"/>
          <p:cNvSpPr txBox="1">
            <a:spLocks noChangeArrowheads="1"/>
          </p:cNvSpPr>
          <p:nvPr/>
        </p:nvSpPr>
        <p:spPr bwMode="auto">
          <a:xfrm>
            <a:off x="179388" y="476250"/>
            <a:ext cx="69389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defTabSz="266700" eaLnBrk="0" hangingPunct="0">
              <a:spcBef>
                <a:spcPct val="20000"/>
              </a:spcBef>
              <a:buClr>
                <a:srgbClr val="000000"/>
              </a:buClr>
              <a:buChar char="•"/>
              <a:defRPr kumimoji="1" sz="2400">
                <a:solidFill>
                  <a:srgbClr val="000000"/>
                </a:solidFill>
                <a:latin typeface="Verdana" pitchFamily="34" charset="0"/>
              </a:defRPr>
            </a:lvl1pPr>
            <a:lvl2pPr marL="742950" indent="-285750" algn="l" defTabSz="266700" eaLnBrk="0" hangingPunct="0">
              <a:spcBef>
                <a:spcPct val="20000"/>
              </a:spcBef>
              <a:buChar char="–"/>
              <a:defRPr kumimoji="1" sz="2000">
                <a:solidFill>
                  <a:srgbClr val="5F5F5F"/>
                </a:solidFill>
                <a:latin typeface="Verdana" pitchFamily="34" charset="0"/>
              </a:defRPr>
            </a:lvl2pPr>
            <a:lvl3pPr marL="1143000" indent="-228600" algn="l" defTabSz="266700" eaLnBrk="0" hangingPunct="0">
              <a:spcBef>
                <a:spcPct val="20000"/>
              </a:spcBef>
              <a:buChar char="•"/>
              <a:defRPr kumimoji="1">
                <a:solidFill>
                  <a:srgbClr val="5F5F5F"/>
                </a:solidFill>
                <a:latin typeface="Verdana" pitchFamily="34" charset="0"/>
              </a:defRPr>
            </a:lvl3pPr>
            <a:lvl4pPr marL="1600200" indent="-228600" algn="l" defTabSz="266700" eaLnBrk="0" hangingPunct="0">
              <a:spcBef>
                <a:spcPct val="20000"/>
              </a:spcBef>
              <a:buChar char="–"/>
              <a:defRPr kumimoji="1" sz="1600">
                <a:solidFill>
                  <a:srgbClr val="5F5F5F"/>
                </a:solidFill>
                <a:latin typeface="Verdana" pitchFamily="34" charset="0"/>
              </a:defRPr>
            </a:lvl4pPr>
            <a:lvl5pPr marL="2057400" indent="-228600" algn="l" defTabSz="266700" eaLnBrk="0" hangingPunct="0">
              <a:spcBef>
                <a:spcPct val="20000"/>
              </a:spcBef>
              <a:buChar char="•"/>
              <a:defRPr kumimoji="1" sz="1400">
                <a:solidFill>
                  <a:srgbClr val="5F5F5F"/>
                </a:solidFill>
                <a:latin typeface="Verdana" pitchFamily="34" charset="0"/>
              </a:defRPr>
            </a:lvl5pPr>
            <a:lvl6pPr marL="2514600" indent="-228600" defTabSz="266700" eaLnBrk="0" fontAlgn="base" hangingPunct="0">
              <a:spcBef>
                <a:spcPct val="20000"/>
              </a:spcBef>
              <a:spcAft>
                <a:spcPct val="0"/>
              </a:spcAft>
              <a:buChar char="•"/>
              <a:defRPr kumimoji="1" sz="1400">
                <a:solidFill>
                  <a:srgbClr val="5F5F5F"/>
                </a:solidFill>
                <a:latin typeface="Verdana" pitchFamily="34" charset="0"/>
              </a:defRPr>
            </a:lvl6pPr>
            <a:lvl7pPr marL="2971800" indent="-228600" defTabSz="266700" eaLnBrk="0" fontAlgn="base" hangingPunct="0">
              <a:spcBef>
                <a:spcPct val="20000"/>
              </a:spcBef>
              <a:spcAft>
                <a:spcPct val="0"/>
              </a:spcAft>
              <a:buChar char="•"/>
              <a:defRPr kumimoji="1" sz="1400">
                <a:solidFill>
                  <a:srgbClr val="5F5F5F"/>
                </a:solidFill>
                <a:latin typeface="Verdana" pitchFamily="34" charset="0"/>
              </a:defRPr>
            </a:lvl7pPr>
            <a:lvl8pPr marL="3429000" indent="-228600" defTabSz="266700" eaLnBrk="0" fontAlgn="base" hangingPunct="0">
              <a:spcBef>
                <a:spcPct val="20000"/>
              </a:spcBef>
              <a:spcAft>
                <a:spcPct val="0"/>
              </a:spcAft>
              <a:buChar char="•"/>
              <a:defRPr kumimoji="1" sz="1400">
                <a:solidFill>
                  <a:srgbClr val="5F5F5F"/>
                </a:solidFill>
                <a:latin typeface="Verdana" pitchFamily="34" charset="0"/>
              </a:defRPr>
            </a:lvl8pPr>
            <a:lvl9pPr marL="3886200" indent="-228600" defTabSz="2667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
                <a:srgbClr val="FF3300"/>
              </a:buClr>
              <a:buFontTx/>
              <a:buNone/>
            </a:pPr>
            <a:r>
              <a:rPr kumimoji="0" lang="es-ES" altLang="es-ES" sz="2000" b="0">
                <a:solidFill>
                  <a:schemeClr val="accent1"/>
                </a:solidFill>
                <a:latin typeface="Arial" charset="0"/>
                <a:cs typeface="Arial" charset="0"/>
              </a:rPr>
              <a:t>3. Modelos de la Cinética Química</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endParaRPr kumimoji="0" lang="es-ES" altLang="es-ES" sz="2000" b="0">
              <a:solidFill>
                <a:schemeClr val="tx1"/>
              </a:solidFill>
              <a:latin typeface="Tahoma" pitchFamily="34" charset="0"/>
            </a:endParaRPr>
          </a:p>
        </p:txBody>
      </p:sp>
      <p:sp>
        <p:nvSpPr>
          <p:cNvPr id="27651" name="Rectangle 4"/>
          <p:cNvSpPr>
            <a:spLocks noChangeArrowheads="1"/>
          </p:cNvSpPr>
          <p:nvPr/>
        </p:nvSpPr>
        <p:spPr bwMode="auto">
          <a:xfrm>
            <a:off x="0" y="0"/>
            <a:ext cx="6632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lang="es-ES" altLang="es-ES" sz="1600">
                <a:solidFill>
                  <a:schemeClr val="tx1"/>
                </a:solidFill>
                <a:latin typeface="Calibri" pitchFamily="34" charset="0"/>
              </a:rPr>
              <a:t>Tema 4. Cinética química</a:t>
            </a:r>
          </a:p>
        </p:txBody>
      </p:sp>
      <p:sp>
        <p:nvSpPr>
          <p:cNvPr id="27652"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ctr" eaLnBrk="1" hangingPunct="1">
              <a:spcBef>
                <a:spcPct val="0"/>
              </a:spcBef>
              <a:buClrTx/>
              <a:buFontTx/>
              <a:buNone/>
            </a:pPr>
            <a:r>
              <a:rPr kumimoji="0" lang="es-ES" altLang="es-ES" sz="2000">
                <a:solidFill>
                  <a:srgbClr val="666699"/>
                </a:solidFill>
                <a:latin typeface="Tahoma" pitchFamily="34" charset="0"/>
              </a:rPr>
              <a:t>uned</a:t>
            </a:r>
          </a:p>
        </p:txBody>
      </p:sp>
      <p:sp>
        <p:nvSpPr>
          <p:cNvPr id="27653"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r" eaLnBrk="1" hangingPunct="1">
              <a:spcBef>
                <a:spcPct val="0"/>
              </a:spcBef>
              <a:buClrTx/>
              <a:buFontTx/>
              <a:buNone/>
            </a:pPr>
            <a:fld id="{97CE49B5-FAC5-486D-999D-4222B048D5AF}" type="slidenum">
              <a:rPr kumimoji="0" lang="en-US" altLang="es-ES" sz="1400" b="0">
                <a:solidFill>
                  <a:schemeClr val="tx1"/>
                </a:solidFill>
                <a:latin typeface="Tahoma" pitchFamily="34" charset="0"/>
              </a:rPr>
              <a:pPr algn="r" eaLnBrk="1" hangingPunct="1">
                <a:spcBef>
                  <a:spcPct val="0"/>
                </a:spcBef>
                <a:buClrTx/>
                <a:buFontTx/>
                <a:buNone/>
              </a:pPr>
              <a:t>15</a:t>
            </a:fld>
            <a:endParaRPr kumimoji="0" lang="en-US" altLang="es-ES" sz="1400" b="0">
              <a:solidFill>
                <a:schemeClr val="tx1"/>
              </a:solidFill>
              <a:latin typeface="Tahoma" pitchFamily="34" charset="0"/>
            </a:endParaRPr>
          </a:p>
        </p:txBody>
      </p:sp>
      <p:sp>
        <p:nvSpPr>
          <p:cNvPr id="27654" name="Rectangle 3"/>
          <p:cNvSpPr>
            <a:spLocks noChangeArrowheads="1"/>
          </p:cNvSpPr>
          <p:nvPr/>
        </p:nvSpPr>
        <p:spPr bwMode="auto">
          <a:xfrm>
            <a:off x="250825" y="1196975"/>
            <a:ext cx="8713788"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r>
              <a:rPr lang="es-ES" altLang="es-ES" sz="2000">
                <a:latin typeface="Calibri" pitchFamily="34" charset="0"/>
              </a:rPr>
              <a:t>Teoría del estado de transición o del complejo activado</a:t>
            </a:r>
          </a:p>
          <a:p>
            <a:pPr lvl="1" eaLnBrk="1" hangingPunct="1"/>
            <a:r>
              <a:rPr lang="es-ES" altLang="es-ES" sz="1600" b="0">
                <a:solidFill>
                  <a:srgbClr val="000099"/>
                </a:solidFill>
                <a:latin typeface="Calibri" pitchFamily="34" charset="0"/>
              </a:rPr>
              <a:t>En los choques efectivos se forma una especie intermedia inestable, un </a:t>
            </a:r>
            <a:r>
              <a:rPr lang="es-ES" altLang="es-ES" sz="1600" b="0" i="1">
                <a:solidFill>
                  <a:srgbClr val="000099"/>
                </a:solidFill>
                <a:latin typeface="Calibri" pitchFamily="34" charset="0"/>
              </a:rPr>
              <a:t>estado de transición</a:t>
            </a:r>
            <a:r>
              <a:rPr lang="es-ES" altLang="es-ES" sz="1600" b="0">
                <a:solidFill>
                  <a:srgbClr val="000099"/>
                </a:solidFill>
                <a:latin typeface="Calibri" pitchFamily="34" charset="0"/>
              </a:rPr>
              <a:t>, el </a:t>
            </a:r>
            <a:r>
              <a:rPr lang="es-ES" altLang="es-ES" sz="1600">
                <a:solidFill>
                  <a:srgbClr val="000099"/>
                </a:solidFill>
                <a:latin typeface="Calibri" pitchFamily="34" charset="0"/>
              </a:rPr>
              <a:t>complejo activado</a:t>
            </a:r>
            <a:r>
              <a:rPr lang="es-ES" altLang="es-ES" sz="1600" b="0">
                <a:solidFill>
                  <a:srgbClr val="000099"/>
                </a:solidFill>
                <a:latin typeface="Calibri" pitchFamily="34" charset="0"/>
              </a:rPr>
              <a:t>, que se descompone dando lugar o bien a los reactivos o bien a los productos. </a:t>
            </a:r>
          </a:p>
          <a:p>
            <a:pPr lvl="1" eaLnBrk="1" hangingPunct="1"/>
            <a:r>
              <a:rPr lang="es-ES" altLang="es-ES" sz="1600" b="0">
                <a:solidFill>
                  <a:srgbClr val="000099"/>
                </a:solidFill>
                <a:latin typeface="Calibri" pitchFamily="34" charset="0"/>
              </a:rPr>
              <a:t>La diferencia de energía entre el estado de transición y la de los reactivos es la </a:t>
            </a:r>
            <a:r>
              <a:rPr lang="es-ES" altLang="es-ES" sz="1600" b="0" u="sng">
                <a:solidFill>
                  <a:srgbClr val="000099"/>
                </a:solidFill>
                <a:latin typeface="Calibri" pitchFamily="34" charset="0"/>
              </a:rPr>
              <a:t>energía de activación</a:t>
            </a:r>
            <a:r>
              <a:rPr lang="es-ES" altLang="es-ES" sz="1600" b="0">
                <a:solidFill>
                  <a:srgbClr val="000099"/>
                </a:solidFill>
                <a:latin typeface="Calibri" pitchFamily="34" charset="0"/>
              </a:rPr>
              <a:t> </a:t>
            </a:r>
            <a:r>
              <a:rPr lang="es-ES" altLang="es-ES" sz="1600" b="0" i="1">
                <a:solidFill>
                  <a:srgbClr val="000099"/>
                </a:solidFill>
                <a:latin typeface="Times New Roman" pitchFamily="18" charset="0"/>
                <a:cs typeface="Times New Roman" pitchFamily="18" charset="0"/>
              </a:rPr>
              <a:t>E</a:t>
            </a:r>
            <a:r>
              <a:rPr lang="es-ES" altLang="es-ES" sz="1600" b="0" i="1" baseline="-25000">
                <a:solidFill>
                  <a:srgbClr val="000099"/>
                </a:solidFill>
                <a:latin typeface="Times New Roman" pitchFamily="18" charset="0"/>
                <a:cs typeface="Times New Roman" pitchFamily="18" charset="0"/>
              </a:rPr>
              <a:t>a</a:t>
            </a:r>
          </a:p>
        </p:txBody>
      </p:sp>
      <p:pic>
        <p:nvPicPr>
          <p:cNvPr id="27655" name="Picture 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644775" y="3479800"/>
            <a:ext cx="1108075" cy="212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7656" name="Picture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752850" y="3478213"/>
            <a:ext cx="166687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28463" name="Line 15"/>
          <p:cNvSpPr>
            <a:spLocks noChangeShapeType="1"/>
          </p:cNvSpPr>
          <p:nvPr/>
        </p:nvSpPr>
        <p:spPr bwMode="gray">
          <a:xfrm>
            <a:off x="1830388" y="3141663"/>
            <a:ext cx="0" cy="3092450"/>
          </a:xfrm>
          <a:prstGeom prst="line">
            <a:avLst/>
          </a:prstGeom>
          <a:noFill/>
          <a:ln w="9525">
            <a:solidFill>
              <a:srgbClr val="000000"/>
            </a:solidFill>
            <a:round/>
            <a:headEnd/>
            <a:tailEnd/>
          </a:ln>
          <a:effectLst/>
          <a:extLst/>
        </p:spPr>
        <p:txBody>
          <a:bodyPr lIns="92075" tIns="46038" rIns="92075" bIns="46038" anchor="ctr"/>
          <a:lstStyle/>
          <a:p>
            <a:pPr>
              <a:defRPr/>
            </a:pPr>
            <a:endParaRPr lang="es-ES">
              <a:effectLst>
                <a:outerShdw blurRad="38100" dist="38100" dir="2700000" algn="tl">
                  <a:srgbClr val="000000">
                    <a:alpha val="43137"/>
                  </a:srgbClr>
                </a:outerShdw>
              </a:effectLst>
            </a:endParaRPr>
          </a:p>
        </p:txBody>
      </p:sp>
      <p:sp>
        <p:nvSpPr>
          <p:cNvPr id="1128464" name="Line 16"/>
          <p:cNvSpPr>
            <a:spLocks noChangeShapeType="1"/>
          </p:cNvSpPr>
          <p:nvPr/>
        </p:nvSpPr>
        <p:spPr bwMode="gray">
          <a:xfrm rot="5400000">
            <a:off x="4389438" y="3675063"/>
            <a:ext cx="0" cy="5118100"/>
          </a:xfrm>
          <a:prstGeom prst="line">
            <a:avLst/>
          </a:prstGeom>
          <a:noFill/>
          <a:ln w="9525">
            <a:solidFill>
              <a:srgbClr val="000000"/>
            </a:solidFill>
            <a:round/>
            <a:headEnd/>
            <a:tailEnd/>
          </a:ln>
          <a:effectLst/>
          <a:extLst/>
        </p:spPr>
        <p:txBody>
          <a:bodyPr lIns="92075" tIns="46038" rIns="92075" bIns="46038" anchor="ctr"/>
          <a:lstStyle/>
          <a:p>
            <a:pPr>
              <a:defRPr/>
            </a:pPr>
            <a:endParaRPr lang="es-ES">
              <a:effectLst>
                <a:outerShdw blurRad="38100" dist="38100" dir="2700000" algn="tl">
                  <a:srgbClr val="000000">
                    <a:alpha val="43137"/>
                  </a:srgbClr>
                </a:outerShdw>
              </a:effectLst>
            </a:endParaRPr>
          </a:p>
        </p:txBody>
      </p:sp>
      <p:sp>
        <p:nvSpPr>
          <p:cNvPr id="27659" name="Text Box 19"/>
          <p:cNvSpPr txBox="1">
            <a:spLocks noChangeArrowheads="1"/>
          </p:cNvSpPr>
          <p:nvPr/>
        </p:nvSpPr>
        <p:spPr bwMode="gray">
          <a:xfrm>
            <a:off x="2111375" y="4638675"/>
            <a:ext cx="989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2075" tIns="46038" rIns="92075" bIns="46038">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lang="es-ES" altLang="es-ES" sz="1400" b="0"/>
              <a:t>reactivos</a:t>
            </a:r>
          </a:p>
        </p:txBody>
      </p:sp>
      <p:sp>
        <p:nvSpPr>
          <p:cNvPr id="27660" name="Text Box 20"/>
          <p:cNvSpPr txBox="1">
            <a:spLocks noChangeArrowheads="1"/>
          </p:cNvSpPr>
          <p:nvPr/>
        </p:nvSpPr>
        <p:spPr bwMode="gray">
          <a:xfrm>
            <a:off x="5141913" y="5580063"/>
            <a:ext cx="10652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2075" tIns="46038" rIns="92075" bIns="46038">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lang="es-ES" altLang="es-ES" sz="1400" b="0"/>
              <a:t>productos</a:t>
            </a:r>
          </a:p>
        </p:txBody>
      </p:sp>
      <p:sp>
        <p:nvSpPr>
          <p:cNvPr id="27661" name="Text Box 21"/>
          <p:cNvSpPr txBox="1">
            <a:spLocks noChangeArrowheads="1"/>
          </p:cNvSpPr>
          <p:nvPr/>
        </p:nvSpPr>
        <p:spPr bwMode="gray">
          <a:xfrm>
            <a:off x="4849813" y="6234113"/>
            <a:ext cx="2127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2075" tIns="46038" rIns="92075" bIns="46038">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lang="es-ES" altLang="es-ES" sz="1600" b="0">
                <a:latin typeface="Times New Roman" pitchFamily="18" charset="0"/>
                <a:cs typeface="Times New Roman" pitchFamily="18" charset="0"/>
              </a:rPr>
              <a:t>coordenada de reacción</a:t>
            </a:r>
          </a:p>
        </p:txBody>
      </p:sp>
      <p:sp>
        <p:nvSpPr>
          <p:cNvPr id="27662" name="Text Box 22"/>
          <p:cNvSpPr txBox="1">
            <a:spLocks noChangeArrowheads="1"/>
          </p:cNvSpPr>
          <p:nvPr/>
        </p:nvSpPr>
        <p:spPr bwMode="gray">
          <a:xfrm rot="-5400000">
            <a:off x="1063626" y="3711575"/>
            <a:ext cx="1193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2075" tIns="46038" rIns="92075" bIns="46038">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lang="es-ES" altLang="es-ES" sz="1600" b="0">
                <a:latin typeface="Times New Roman" pitchFamily="18" charset="0"/>
                <a:cs typeface="Times New Roman" pitchFamily="18" charset="0"/>
              </a:rPr>
              <a:t>Energía (kJ)</a:t>
            </a:r>
          </a:p>
        </p:txBody>
      </p:sp>
      <p:sp>
        <p:nvSpPr>
          <p:cNvPr id="1128471" name="Line 23"/>
          <p:cNvSpPr>
            <a:spLocks noChangeShapeType="1"/>
          </p:cNvSpPr>
          <p:nvPr/>
        </p:nvSpPr>
        <p:spPr bwMode="gray">
          <a:xfrm>
            <a:off x="2244725" y="4591050"/>
            <a:ext cx="1839913" cy="0"/>
          </a:xfrm>
          <a:prstGeom prst="line">
            <a:avLst/>
          </a:prstGeom>
          <a:noFill/>
          <a:ln w="19050">
            <a:solidFill>
              <a:schemeClr val="tx1"/>
            </a:solidFill>
            <a:prstDash val="dash"/>
            <a:round/>
            <a:headEnd/>
            <a:tailEnd/>
          </a:ln>
          <a:effectLst/>
          <a:extLst/>
        </p:spPr>
        <p:txBody>
          <a:bodyPr lIns="92075" tIns="46038" rIns="92075" bIns="46038" anchor="ctr"/>
          <a:lstStyle/>
          <a:p>
            <a:pPr>
              <a:defRPr/>
            </a:pPr>
            <a:endParaRPr lang="es-ES">
              <a:effectLst>
                <a:outerShdw blurRad="38100" dist="38100" dir="2700000" algn="tl">
                  <a:srgbClr val="000000">
                    <a:alpha val="43137"/>
                  </a:srgbClr>
                </a:outerShdw>
              </a:effectLst>
            </a:endParaRPr>
          </a:p>
        </p:txBody>
      </p:sp>
      <p:sp>
        <p:nvSpPr>
          <p:cNvPr id="1128472" name="Line 24"/>
          <p:cNvSpPr>
            <a:spLocks noChangeShapeType="1"/>
          </p:cNvSpPr>
          <p:nvPr/>
        </p:nvSpPr>
        <p:spPr bwMode="gray">
          <a:xfrm>
            <a:off x="3448050" y="5527675"/>
            <a:ext cx="2630488" cy="0"/>
          </a:xfrm>
          <a:prstGeom prst="line">
            <a:avLst/>
          </a:prstGeom>
          <a:noFill/>
          <a:ln w="19050">
            <a:solidFill>
              <a:schemeClr val="tx1"/>
            </a:solidFill>
            <a:prstDash val="dash"/>
            <a:round/>
            <a:headEnd/>
            <a:tailEnd/>
          </a:ln>
          <a:effectLst/>
          <a:extLst/>
        </p:spPr>
        <p:txBody>
          <a:bodyPr lIns="92075" tIns="46038" rIns="92075" bIns="46038" anchor="ctr"/>
          <a:lstStyle/>
          <a:p>
            <a:pPr>
              <a:defRPr/>
            </a:pPr>
            <a:endParaRPr lang="es-ES">
              <a:effectLst>
                <a:outerShdw blurRad="38100" dist="38100" dir="2700000" algn="tl">
                  <a:srgbClr val="000000">
                    <a:alpha val="43137"/>
                  </a:srgbClr>
                </a:outerShdw>
              </a:effectLst>
            </a:endParaRPr>
          </a:p>
        </p:txBody>
      </p:sp>
      <p:sp>
        <p:nvSpPr>
          <p:cNvPr id="27665" name="Text Box 25"/>
          <p:cNvSpPr txBox="1">
            <a:spLocks noChangeArrowheads="1"/>
          </p:cNvSpPr>
          <p:nvPr/>
        </p:nvSpPr>
        <p:spPr bwMode="gray">
          <a:xfrm>
            <a:off x="2846388" y="2924175"/>
            <a:ext cx="2003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2075" tIns="46038" rIns="92075" bIns="46038">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ctr" eaLnBrk="1" hangingPunct="1">
              <a:spcBef>
                <a:spcPct val="0"/>
              </a:spcBef>
              <a:buClrTx/>
              <a:buFontTx/>
              <a:buNone/>
            </a:pPr>
            <a:r>
              <a:rPr lang="es-ES" altLang="es-ES" sz="1400" b="0"/>
              <a:t>estado de transición</a:t>
            </a:r>
          </a:p>
          <a:p>
            <a:pPr algn="ctr" eaLnBrk="1" hangingPunct="1">
              <a:spcBef>
                <a:spcPct val="0"/>
              </a:spcBef>
              <a:buClrTx/>
              <a:buFontTx/>
              <a:buNone/>
            </a:pPr>
            <a:r>
              <a:rPr lang="es-ES" altLang="es-ES" sz="1400" b="0"/>
              <a:t>complejo activado</a:t>
            </a:r>
          </a:p>
        </p:txBody>
      </p:sp>
      <p:sp>
        <p:nvSpPr>
          <p:cNvPr id="1128474" name="Line 26"/>
          <p:cNvSpPr>
            <a:spLocks noChangeShapeType="1"/>
          </p:cNvSpPr>
          <p:nvPr/>
        </p:nvSpPr>
        <p:spPr bwMode="gray">
          <a:xfrm>
            <a:off x="2378075" y="3479800"/>
            <a:ext cx="3700463" cy="0"/>
          </a:xfrm>
          <a:prstGeom prst="line">
            <a:avLst/>
          </a:prstGeom>
          <a:noFill/>
          <a:ln w="19050">
            <a:solidFill>
              <a:schemeClr val="tx1"/>
            </a:solidFill>
            <a:prstDash val="dash"/>
            <a:round/>
            <a:headEnd/>
            <a:tailEnd/>
          </a:ln>
          <a:effectLst/>
          <a:extLst/>
        </p:spPr>
        <p:txBody>
          <a:bodyPr lIns="92075" tIns="46038" rIns="92075" bIns="46038" anchor="ctr"/>
          <a:lstStyle/>
          <a:p>
            <a:pPr>
              <a:defRPr/>
            </a:pPr>
            <a:endParaRPr lang="es-ES">
              <a:effectLst>
                <a:outerShdw blurRad="38100" dist="38100" dir="2700000" algn="tl">
                  <a:srgbClr val="000000">
                    <a:alpha val="43137"/>
                  </a:srgbClr>
                </a:outerShdw>
              </a:effectLst>
            </a:endParaRPr>
          </a:p>
        </p:txBody>
      </p:sp>
      <p:sp>
        <p:nvSpPr>
          <p:cNvPr id="27667" name="Line 27"/>
          <p:cNvSpPr>
            <a:spLocks noChangeShapeType="1"/>
          </p:cNvSpPr>
          <p:nvPr/>
        </p:nvSpPr>
        <p:spPr bwMode="gray">
          <a:xfrm flipV="1">
            <a:off x="2644775" y="3479800"/>
            <a:ext cx="0" cy="1111250"/>
          </a:xfrm>
          <a:prstGeom prst="line">
            <a:avLst/>
          </a:prstGeom>
          <a:noFill/>
          <a:ln w="25400">
            <a:solidFill>
              <a:srgbClr val="000000"/>
            </a:solidFill>
            <a:round/>
            <a:headEnd/>
            <a:tailEnd type="triangle" w="med" len="lg"/>
          </a:ln>
          <a:extLst>
            <a:ext uri="{909E8E84-426E-40DD-AFC4-6F175D3DCCD1}">
              <a14:hiddenFill xmlns:a14="http://schemas.microsoft.com/office/drawing/2010/main">
                <a:noFill/>
              </a14:hiddenFill>
            </a:ext>
          </a:extLst>
        </p:spPr>
        <p:txBody>
          <a:bodyPr lIns="92075" tIns="46038" rIns="92075" bIns="46038" anchor="ctr"/>
          <a:lstStyle/>
          <a:p>
            <a:endParaRPr lang="es-ES"/>
          </a:p>
        </p:txBody>
      </p:sp>
      <p:sp>
        <p:nvSpPr>
          <p:cNvPr id="27668" name="Line 29"/>
          <p:cNvSpPr>
            <a:spLocks noChangeShapeType="1"/>
          </p:cNvSpPr>
          <p:nvPr/>
        </p:nvSpPr>
        <p:spPr bwMode="gray">
          <a:xfrm flipH="1" flipV="1">
            <a:off x="5721350" y="3479800"/>
            <a:ext cx="0" cy="2028825"/>
          </a:xfrm>
          <a:prstGeom prst="line">
            <a:avLst/>
          </a:prstGeom>
          <a:noFill/>
          <a:ln w="25400">
            <a:solidFill>
              <a:srgbClr val="000000"/>
            </a:solidFill>
            <a:round/>
            <a:headEnd/>
            <a:tailEnd type="triangle" w="med" len="lg"/>
          </a:ln>
          <a:extLst>
            <a:ext uri="{909E8E84-426E-40DD-AFC4-6F175D3DCCD1}">
              <a14:hiddenFill xmlns:a14="http://schemas.microsoft.com/office/drawing/2010/main">
                <a:noFill/>
              </a14:hiddenFill>
            </a:ext>
          </a:extLst>
        </p:spPr>
        <p:txBody>
          <a:bodyPr lIns="92075" tIns="46038" rIns="92075" bIns="46038" anchor="ctr"/>
          <a:lstStyle/>
          <a:p>
            <a:endParaRPr lang="es-ES"/>
          </a:p>
        </p:txBody>
      </p:sp>
      <p:sp>
        <p:nvSpPr>
          <p:cNvPr id="27669" name="Line 31"/>
          <p:cNvSpPr>
            <a:spLocks noChangeShapeType="1"/>
          </p:cNvSpPr>
          <p:nvPr/>
        </p:nvSpPr>
        <p:spPr bwMode="gray">
          <a:xfrm>
            <a:off x="3789363" y="4591050"/>
            <a:ext cx="0" cy="917575"/>
          </a:xfrm>
          <a:prstGeom prst="line">
            <a:avLst/>
          </a:prstGeom>
          <a:noFill/>
          <a:ln w="25400">
            <a:solidFill>
              <a:srgbClr val="000000"/>
            </a:solidFill>
            <a:round/>
            <a:headEnd/>
            <a:tailEnd type="triangle" w="med" len="lg"/>
          </a:ln>
          <a:extLst>
            <a:ext uri="{909E8E84-426E-40DD-AFC4-6F175D3DCCD1}">
              <a14:hiddenFill xmlns:a14="http://schemas.microsoft.com/office/drawing/2010/main">
                <a:noFill/>
              </a14:hiddenFill>
            </a:ext>
          </a:extLst>
        </p:spPr>
        <p:txBody>
          <a:bodyPr lIns="92075" tIns="46038" rIns="92075" bIns="46038" anchor="ctr"/>
          <a:lstStyle/>
          <a:p>
            <a:endParaRPr lang="es-ES"/>
          </a:p>
        </p:txBody>
      </p:sp>
      <p:sp>
        <p:nvSpPr>
          <p:cNvPr id="27670" name="Text Box 32"/>
          <p:cNvSpPr txBox="1">
            <a:spLocks noChangeArrowheads="1"/>
          </p:cNvSpPr>
          <p:nvPr/>
        </p:nvSpPr>
        <p:spPr bwMode="gray">
          <a:xfrm>
            <a:off x="3446463" y="4875213"/>
            <a:ext cx="685800" cy="30797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ctr" eaLnBrk="1" hangingPunct="1">
              <a:spcBef>
                <a:spcPct val="0"/>
              </a:spcBef>
              <a:buClrTx/>
              <a:buFontTx/>
              <a:buNone/>
            </a:pPr>
            <a:r>
              <a:rPr lang="el-GR" altLang="es-ES" sz="1400" b="0"/>
              <a:t>Δ</a:t>
            </a:r>
            <a:r>
              <a:rPr lang="es-ES" altLang="es-ES" sz="1400" b="0"/>
              <a:t>H</a:t>
            </a:r>
          </a:p>
        </p:txBody>
      </p:sp>
      <p:sp>
        <p:nvSpPr>
          <p:cNvPr id="27671" name="Text Box 28"/>
          <p:cNvSpPr txBox="1">
            <a:spLocks noChangeArrowheads="1"/>
          </p:cNvSpPr>
          <p:nvPr/>
        </p:nvSpPr>
        <p:spPr bwMode="gray">
          <a:xfrm>
            <a:off x="2378075" y="3789363"/>
            <a:ext cx="546100" cy="30797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46038" rIns="0" bIns="46038">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ctr" eaLnBrk="1" hangingPunct="1">
              <a:spcBef>
                <a:spcPct val="0"/>
              </a:spcBef>
              <a:buClrTx/>
              <a:buFontTx/>
              <a:buNone/>
            </a:pPr>
            <a:r>
              <a:rPr lang="es-ES" altLang="es-ES" sz="1400" b="0"/>
              <a:t>E</a:t>
            </a:r>
            <a:r>
              <a:rPr lang="es-ES" altLang="es-ES" sz="1400" b="0" baseline="-25000"/>
              <a:t>a</a:t>
            </a:r>
            <a:endParaRPr lang="es-ES" altLang="es-ES" sz="1400" b="0"/>
          </a:p>
        </p:txBody>
      </p:sp>
      <p:sp>
        <p:nvSpPr>
          <p:cNvPr id="27672" name="Text Box 30"/>
          <p:cNvSpPr txBox="1">
            <a:spLocks noChangeArrowheads="1"/>
          </p:cNvSpPr>
          <p:nvPr/>
        </p:nvSpPr>
        <p:spPr bwMode="gray">
          <a:xfrm>
            <a:off x="5607050" y="4221163"/>
            <a:ext cx="300038" cy="30797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2075" tIns="46038" rIns="92075" bIns="46038">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ctr" eaLnBrk="1" hangingPunct="1">
              <a:spcBef>
                <a:spcPct val="0"/>
              </a:spcBef>
              <a:buClrTx/>
              <a:buFontTx/>
              <a:buNone/>
            </a:pPr>
            <a:r>
              <a:rPr lang="es-ES" altLang="es-ES" sz="1400" b="0"/>
              <a:t>E</a:t>
            </a:r>
          </a:p>
        </p:txBody>
      </p:sp>
      <p:pic>
        <p:nvPicPr>
          <p:cNvPr id="27673"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6078538" y="2987675"/>
            <a:ext cx="2093912"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7674" name="Picture 41"/>
          <p:cNvPicPr>
            <a:picLocks noChangeAspect="1" noChangeArrowheads="1"/>
          </p:cNvPicPr>
          <p:nvPr/>
        </p:nvPicPr>
        <p:blipFill>
          <a:blip r:embed="rId4">
            <a:extLst>
              <a:ext uri="{28A0092B-C50C-407E-A947-70E740481C1C}">
                <a14:useLocalDpi xmlns:a14="http://schemas.microsoft.com/office/drawing/2010/main" val="0"/>
              </a:ext>
            </a:extLst>
          </a:blip>
          <a:srcRect t="2" r="58057" b="4311"/>
          <a:stretch>
            <a:fillRect/>
          </a:stretch>
        </p:blipFill>
        <p:spPr bwMode="gray">
          <a:xfrm>
            <a:off x="2184400" y="4945063"/>
            <a:ext cx="877888"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7675" name="Picture 41"/>
          <p:cNvPicPr>
            <a:picLocks noChangeAspect="1" noChangeArrowheads="1"/>
          </p:cNvPicPr>
          <p:nvPr/>
        </p:nvPicPr>
        <p:blipFill>
          <a:blip r:embed="rId4">
            <a:extLst>
              <a:ext uri="{28A0092B-C50C-407E-A947-70E740481C1C}">
                <a14:useLocalDpi xmlns:a14="http://schemas.microsoft.com/office/drawing/2010/main" val="0"/>
              </a:ext>
            </a:extLst>
          </a:blip>
          <a:srcRect l="59097" t="-2554" b="-2"/>
          <a:stretch>
            <a:fillRect/>
          </a:stretch>
        </p:blipFill>
        <p:spPr bwMode="gray">
          <a:xfrm>
            <a:off x="5222875" y="5876925"/>
            <a:ext cx="8556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7676" name="Text Box 7"/>
          <p:cNvSpPr txBox="1">
            <a:spLocks noChangeArrowheads="1"/>
          </p:cNvSpPr>
          <p:nvPr/>
        </p:nvSpPr>
        <p:spPr bwMode="auto">
          <a:xfrm>
            <a:off x="179388" y="476250"/>
            <a:ext cx="69389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defTabSz="266700" eaLnBrk="0" hangingPunct="0">
              <a:spcBef>
                <a:spcPct val="20000"/>
              </a:spcBef>
              <a:buClr>
                <a:srgbClr val="000000"/>
              </a:buClr>
              <a:buChar char="•"/>
              <a:defRPr kumimoji="1" sz="2400">
                <a:solidFill>
                  <a:srgbClr val="000000"/>
                </a:solidFill>
                <a:latin typeface="Verdana" pitchFamily="34" charset="0"/>
              </a:defRPr>
            </a:lvl1pPr>
            <a:lvl2pPr marL="742950" indent="-285750" algn="l" defTabSz="266700" eaLnBrk="0" hangingPunct="0">
              <a:spcBef>
                <a:spcPct val="20000"/>
              </a:spcBef>
              <a:buChar char="–"/>
              <a:defRPr kumimoji="1" sz="2000">
                <a:solidFill>
                  <a:srgbClr val="5F5F5F"/>
                </a:solidFill>
                <a:latin typeface="Verdana" pitchFamily="34" charset="0"/>
              </a:defRPr>
            </a:lvl2pPr>
            <a:lvl3pPr marL="1143000" indent="-228600" algn="l" defTabSz="266700" eaLnBrk="0" hangingPunct="0">
              <a:spcBef>
                <a:spcPct val="20000"/>
              </a:spcBef>
              <a:buChar char="•"/>
              <a:defRPr kumimoji="1">
                <a:solidFill>
                  <a:srgbClr val="5F5F5F"/>
                </a:solidFill>
                <a:latin typeface="Verdana" pitchFamily="34" charset="0"/>
              </a:defRPr>
            </a:lvl3pPr>
            <a:lvl4pPr marL="1600200" indent="-228600" algn="l" defTabSz="266700" eaLnBrk="0" hangingPunct="0">
              <a:spcBef>
                <a:spcPct val="20000"/>
              </a:spcBef>
              <a:buChar char="–"/>
              <a:defRPr kumimoji="1" sz="1600">
                <a:solidFill>
                  <a:srgbClr val="5F5F5F"/>
                </a:solidFill>
                <a:latin typeface="Verdana" pitchFamily="34" charset="0"/>
              </a:defRPr>
            </a:lvl4pPr>
            <a:lvl5pPr marL="2057400" indent="-228600" algn="l" defTabSz="266700" eaLnBrk="0" hangingPunct="0">
              <a:spcBef>
                <a:spcPct val="20000"/>
              </a:spcBef>
              <a:buChar char="•"/>
              <a:defRPr kumimoji="1" sz="1400">
                <a:solidFill>
                  <a:srgbClr val="5F5F5F"/>
                </a:solidFill>
                <a:latin typeface="Verdana" pitchFamily="34" charset="0"/>
              </a:defRPr>
            </a:lvl5pPr>
            <a:lvl6pPr marL="2514600" indent="-228600" defTabSz="266700" eaLnBrk="0" fontAlgn="base" hangingPunct="0">
              <a:spcBef>
                <a:spcPct val="20000"/>
              </a:spcBef>
              <a:spcAft>
                <a:spcPct val="0"/>
              </a:spcAft>
              <a:buChar char="•"/>
              <a:defRPr kumimoji="1" sz="1400">
                <a:solidFill>
                  <a:srgbClr val="5F5F5F"/>
                </a:solidFill>
                <a:latin typeface="Verdana" pitchFamily="34" charset="0"/>
              </a:defRPr>
            </a:lvl6pPr>
            <a:lvl7pPr marL="2971800" indent="-228600" defTabSz="266700" eaLnBrk="0" fontAlgn="base" hangingPunct="0">
              <a:spcBef>
                <a:spcPct val="20000"/>
              </a:spcBef>
              <a:spcAft>
                <a:spcPct val="0"/>
              </a:spcAft>
              <a:buChar char="•"/>
              <a:defRPr kumimoji="1" sz="1400">
                <a:solidFill>
                  <a:srgbClr val="5F5F5F"/>
                </a:solidFill>
                <a:latin typeface="Verdana" pitchFamily="34" charset="0"/>
              </a:defRPr>
            </a:lvl7pPr>
            <a:lvl8pPr marL="3429000" indent="-228600" defTabSz="266700" eaLnBrk="0" fontAlgn="base" hangingPunct="0">
              <a:spcBef>
                <a:spcPct val="20000"/>
              </a:spcBef>
              <a:spcAft>
                <a:spcPct val="0"/>
              </a:spcAft>
              <a:buChar char="•"/>
              <a:defRPr kumimoji="1" sz="1400">
                <a:solidFill>
                  <a:srgbClr val="5F5F5F"/>
                </a:solidFill>
                <a:latin typeface="Verdana" pitchFamily="34" charset="0"/>
              </a:defRPr>
            </a:lvl8pPr>
            <a:lvl9pPr marL="3886200" indent="-228600" defTabSz="2667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
                <a:srgbClr val="FF3300"/>
              </a:buClr>
              <a:buFontTx/>
              <a:buNone/>
            </a:pPr>
            <a:r>
              <a:rPr kumimoji="0" lang="es-ES" altLang="es-ES" sz="2000" b="0">
                <a:solidFill>
                  <a:schemeClr val="accent1"/>
                </a:solidFill>
                <a:latin typeface="Arial" charset="0"/>
                <a:cs typeface="Arial" charset="0"/>
              </a:rPr>
              <a:t>3. Modelos de la Cinética Química</a:t>
            </a:r>
          </a:p>
        </p:txBody>
      </p:sp>
      <p:pic>
        <p:nvPicPr>
          <p:cNvPr id="27677"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7134225" y="3995738"/>
            <a:ext cx="12700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endParaRPr kumimoji="0" lang="es-ES" altLang="es-ES" sz="2000" b="0">
              <a:solidFill>
                <a:schemeClr val="tx1"/>
              </a:solidFill>
              <a:latin typeface="Tahoma" pitchFamily="34" charset="0"/>
            </a:endParaRPr>
          </a:p>
        </p:txBody>
      </p:sp>
      <p:sp>
        <p:nvSpPr>
          <p:cNvPr id="28675" name="Rectangle 4"/>
          <p:cNvSpPr>
            <a:spLocks noChangeArrowheads="1"/>
          </p:cNvSpPr>
          <p:nvPr/>
        </p:nvSpPr>
        <p:spPr bwMode="auto">
          <a:xfrm>
            <a:off x="0" y="0"/>
            <a:ext cx="6632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lang="es-ES" altLang="es-ES" sz="1600">
                <a:solidFill>
                  <a:schemeClr val="tx1"/>
                </a:solidFill>
                <a:latin typeface="Calibri" pitchFamily="34" charset="0"/>
              </a:rPr>
              <a:t>Tema 4. Cinética química</a:t>
            </a:r>
          </a:p>
        </p:txBody>
      </p:sp>
      <p:sp>
        <p:nvSpPr>
          <p:cNvPr id="28676"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ctr" eaLnBrk="1" hangingPunct="1">
              <a:spcBef>
                <a:spcPct val="0"/>
              </a:spcBef>
              <a:buClrTx/>
              <a:buFontTx/>
              <a:buNone/>
            </a:pPr>
            <a:r>
              <a:rPr kumimoji="0" lang="es-ES" altLang="es-ES" sz="2000">
                <a:solidFill>
                  <a:srgbClr val="666699"/>
                </a:solidFill>
                <a:latin typeface="Tahoma" pitchFamily="34" charset="0"/>
              </a:rPr>
              <a:t>uned</a:t>
            </a:r>
          </a:p>
        </p:txBody>
      </p:sp>
      <p:sp>
        <p:nvSpPr>
          <p:cNvPr id="28677"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r" eaLnBrk="1" hangingPunct="1">
              <a:spcBef>
                <a:spcPct val="0"/>
              </a:spcBef>
              <a:buClrTx/>
              <a:buFontTx/>
              <a:buNone/>
            </a:pPr>
            <a:fld id="{4319FA84-436D-4A08-BB98-EFEF1EF390E3}" type="slidenum">
              <a:rPr kumimoji="0" lang="en-US" altLang="es-ES" sz="1400" b="0">
                <a:solidFill>
                  <a:schemeClr val="tx1"/>
                </a:solidFill>
                <a:latin typeface="Tahoma" pitchFamily="34" charset="0"/>
              </a:rPr>
              <a:pPr algn="r" eaLnBrk="1" hangingPunct="1">
                <a:spcBef>
                  <a:spcPct val="0"/>
                </a:spcBef>
                <a:buClrTx/>
                <a:buFontTx/>
                <a:buNone/>
              </a:pPr>
              <a:t>16</a:t>
            </a:fld>
            <a:endParaRPr kumimoji="0" lang="en-US" altLang="es-ES" sz="1400" b="0">
              <a:solidFill>
                <a:schemeClr val="tx1"/>
              </a:solidFill>
              <a:latin typeface="Tahoma" pitchFamily="34" charset="0"/>
            </a:endParaRPr>
          </a:p>
        </p:txBody>
      </p:sp>
      <p:sp>
        <p:nvSpPr>
          <p:cNvPr id="28678" name="Text Box 7"/>
          <p:cNvSpPr txBox="1">
            <a:spLocks noChangeArrowheads="1"/>
          </p:cNvSpPr>
          <p:nvPr/>
        </p:nvSpPr>
        <p:spPr bwMode="auto">
          <a:xfrm>
            <a:off x="468313" y="620713"/>
            <a:ext cx="7127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
                <a:srgbClr val="FF3300"/>
              </a:buClr>
              <a:buFont typeface="Wingdings" pitchFamily="2" charset="2"/>
              <a:buNone/>
            </a:pPr>
            <a:r>
              <a:rPr kumimoji="0" lang="es-ES" altLang="es-ES">
                <a:solidFill>
                  <a:srgbClr val="006600"/>
                </a:solidFill>
                <a:latin typeface="Arial Narrow" pitchFamily="34" charset="0"/>
              </a:rPr>
              <a:t>4. Factores que influyen en la velocidad de reacción</a:t>
            </a:r>
          </a:p>
        </p:txBody>
      </p:sp>
      <p:sp>
        <p:nvSpPr>
          <p:cNvPr id="28679" name="Rectangle 3"/>
          <p:cNvSpPr>
            <a:spLocks noChangeArrowheads="1"/>
          </p:cNvSpPr>
          <p:nvPr/>
        </p:nvSpPr>
        <p:spPr bwMode="auto">
          <a:xfrm>
            <a:off x="250825" y="1301750"/>
            <a:ext cx="734536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r>
              <a:rPr lang="es-ES" altLang="es-ES" sz="2000">
                <a:latin typeface="Calibri" pitchFamily="34" charset="0"/>
              </a:rPr>
              <a:t>Velocidad de reacción y temperatura: ecuación de Arrhenius</a:t>
            </a:r>
          </a:p>
          <a:p>
            <a:pPr lvl="1" eaLnBrk="1" hangingPunct="1"/>
            <a:r>
              <a:rPr lang="es-ES" altLang="es-ES" sz="1600" b="0">
                <a:solidFill>
                  <a:srgbClr val="000099"/>
                </a:solidFill>
                <a:latin typeface="Calibri" pitchFamily="34" charset="0"/>
              </a:rPr>
              <a:t>La temperatura tiene un efecto muy significativo en las reacciones químicas</a:t>
            </a:r>
          </a:p>
          <a:p>
            <a:pPr lvl="1" eaLnBrk="1" hangingPunct="1"/>
            <a:r>
              <a:rPr lang="es-ES" altLang="es-ES" sz="1600" b="0">
                <a:solidFill>
                  <a:srgbClr val="000099"/>
                </a:solidFill>
                <a:latin typeface="Calibri" pitchFamily="34" charset="0"/>
              </a:rPr>
              <a:t>Arrhenius comprobó que el aumento de velocidad de reacción no es lineal con la temperatura y que las reacciones siguen una ecuación como esta:</a:t>
            </a:r>
          </a:p>
        </p:txBody>
      </p:sp>
      <p:pic>
        <p:nvPicPr>
          <p:cNvPr id="28680" name="Picture 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404938" y="2597150"/>
            <a:ext cx="18097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8681" name="Rectangle 15"/>
          <p:cNvSpPr>
            <a:spLocks noChangeArrowheads="1"/>
          </p:cNvSpPr>
          <p:nvPr/>
        </p:nvSpPr>
        <p:spPr bwMode="auto">
          <a:xfrm>
            <a:off x="3708400" y="2813050"/>
            <a:ext cx="28797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marL="176213" indent="-176213"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FF0000"/>
              </a:buClr>
              <a:buFontTx/>
              <a:buNone/>
            </a:pPr>
            <a:r>
              <a:rPr lang="es-ES" altLang="es-ES" sz="1600">
                <a:solidFill>
                  <a:srgbClr val="FF0000"/>
                </a:solidFill>
                <a:latin typeface="Times New Roman" pitchFamily="18" charset="0"/>
                <a:sym typeface="Wingdings" pitchFamily="2" charset="2"/>
              </a:rPr>
              <a:t> </a:t>
            </a:r>
            <a:r>
              <a:rPr lang="es-ES" altLang="es-ES" sz="1600">
                <a:solidFill>
                  <a:srgbClr val="4D4D4D"/>
                </a:solidFill>
                <a:latin typeface="Times New Roman" pitchFamily="18" charset="0"/>
                <a:sym typeface="Wingdings" pitchFamily="2" charset="2"/>
              </a:rPr>
              <a:t>Ecuación de Arrhenius</a:t>
            </a:r>
            <a:endParaRPr kumimoji="0" lang="es-ES" altLang="es-ES" sz="1600">
              <a:solidFill>
                <a:srgbClr val="4D4D4D"/>
              </a:solidFill>
              <a:latin typeface="Times New Roman" pitchFamily="18" charset="0"/>
            </a:endParaRPr>
          </a:p>
        </p:txBody>
      </p:sp>
      <p:sp>
        <p:nvSpPr>
          <p:cNvPr id="28682" name="Rectangle 15"/>
          <p:cNvSpPr>
            <a:spLocks noChangeArrowheads="1"/>
          </p:cNvSpPr>
          <p:nvPr/>
        </p:nvSpPr>
        <p:spPr bwMode="auto">
          <a:xfrm>
            <a:off x="1042988" y="3330575"/>
            <a:ext cx="5327650"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marL="176213" indent="-176213"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FF0000"/>
              </a:buClr>
            </a:pPr>
            <a:r>
              <a:rPr kumimoji="0" lang="es-ES" altLang="es-ES" sz="1600" b="0" i="1">
                <a:solidFill>
                  <a:srgbClr val="4D4D4D"/>
                </a:solidFill>
                <a:latin typeface="Times New Roman" pitchFamily="18" charset="0"/>
              </a:rPr>
              <a:t>Ea</a:t>
            </a:r>
            <a:r>
              <a:rPr kumimoji="0" lang="es-ES" altLang="es-ES" sz="1600" b="0">
                <a:solidFill>
                  <a:srgbClr val="4D4D4D"/>
                </a:solidFill>
                <a:latin typeface="Times New Roman" pitchFamily="18" charset="0"/>
              </a:rPr>
              <a:t> = energía de activación</a:t>
            </a:r>
          </a:p>
          <a:p>
            <a:pPr eaLnBrk="1" hangingPunct="1">
              <a:buClr>
                <a:srgbClr val="FF0000"/>
              </a:buClr>
            </a:pPr>
            <a:r>
              <a:rPr kumimoji="0" lang="es-ES" altLang="es-ES" sz="1600" b="0" i="1">
                <a:solidFill>
                  <a:srgbClr val="4D4D4D"/>
                </a:solidFill>
                <a:latin typeface="Times New Roman" pitchFamily="18" charset="0"/>
              </a:rPr>
              <a:t>R</a:t>
            </a:r>
            <a:r>
              <a:rPr kumimoji="0" lang="es-ES" altLang="es-ES" sz="1600" b="0">
                <a:solidFill>
                  <a:srgbClr val="4D4D4D"/>
                </a:solidFill>
                <a:latin typeface="Times New Roman" pitchFamily="18" charset="0"/>
              </a:rPr>
              <a:t> = constante de los gases ideales</a:t>
            </a:r>
          </a:p>
          <a:p>
            <a:pPr eaLnBrk="1" hangingPunct="1">
              <a:buClr>
                <a:srgbClr val="FF0000"/>
              </a:buClr>
            </a:pPr>
            <a:r>
              <a:rPr kumimoji="0" lang="es-ES" altLang="es-ES" sz="1600" b="0" i="1">
                <a:solidFill>
                  <a:srgbClr val="4D4D4D"/>
                </a:solidFill>
                <a:latin typeface="Times New Roman" pitchFamily="18" charset="0"/>
              </a:rPr>
              <a:t>T</a:t>
            </a:r>
            <a:r>
              <a:rPr kumimoji="0" lang="es-ES" altLang="es-ES" sz="1600" b="0">
                <a:solidFill>
                  <a:srgbClr val="4D4D4D"/>
                </a:solidFill>
                <a:latin typeface="Times New Roman" pitchFamily="18" charset="0"/>
              </a:rPr>
              <a:t> = temperatura absoluta</a:t>
            </a:r>
          </a:p>
          <a:p>
            <a:pPr eaLnBrk="1" hangingPunct="1">
              <a:buClr>
                <a:srgbClr val="FF0000"/>
              </a:buClr>
            </a:pPr>
            <a:r>
              <a:rPr kumimoji="0" lang="es-ES" altLang="es-ES" sz="1600" b="0" i="1">
                <a:solidFill>
                  <a:srgbClr val="4D4D4D"/>
                </a:solidFill>
                <a:latin typeface="Times New Roman" pitchFamily="18" charset="0"/>
              </a:rPr>
              <a:t>A</a:t>
            </a:r>
            <a:r>
              <a:rPr kumimoji="0" lang="es-ES" altLang="es-ES" sz="1600" b="0">
                <a:solidFill>
                  <a:srgbClr val="4D4D4D"/>
                </a:solidFill>
                <a:latin typeface="Times New Roman" pitchFamily="18" charset="0"/>
              </a:rPr>
              <a:t> = </a:t>
            </a:r>
            <a:r>
              <a:rPr kumimoji="0" lang="es-ES" altLang="es-ES" sz="1600">
                <a:solidFill>
                  <a:srgbClr val="4D4D4D"/>
                </a:solidFill>
                <a:latin typeface="Times New Roman" pitchFamily="18" charset="0"/>
              </a:rPr>
              <a:t>factor de frecuencia</a:t>
            </a:r>
            <a:r>
              <a:rPr kumimoji="0" lang="es-ES" altLang="es-ES" sz="1600" b="0">
                <a:solidFill>
                  <a:srgbClr val="4D4D4D"/>
                </a:solidFill>
                <a:latin typeface="Times New Roman" pitchFamily="18" charset="0"/>
              </a:rPr>
              <a:t>, poco dependiente de </a:t>
            </a:r>
            <a:r>
              <a:rPr kumimoji="0" lang="es-ES" altLang="es-ES" sz="1600" b="0" i="1">
                <a:solidFill>
                  <a:srgbClr val="4D4D4D"/>
                </a:solidFill>
                <a:latin typeface="Times New Roman" pitchFamily="18" charset="0"/>
              </a:rPr>
              <a:t>T</a:t>
            </a:r>
            <a:r>
              <a:rPr kumimoji="0" lang="es-ES" altLang="es-ES" sz="1600" b="0">
                <a:solidFill>
                  <a:srgbClr val="4D4D4D"/>
                </a:solidFill>
                <a:latin typeface="Times New Roman" pitchFamily="18" charset="0"/>
              </a:rPr>
              <a:t> ( </a:t>
            </a:r>
            <a:r>
              <a:rPr kumimoji="0" lang="es-ES" altLang="es-ES" sz="1600" b="0" i="1">
                <a:solidFill>
                  <a:srgbClr val="4D4D4D"/>
                </a:solidFill>
                <a:latin typeface="Times New Roman" pitchFamily="18" charset="0"/>
              </a:rPr>
              <a:t>A = Zp</a:t>
            </a:r>
            <a:r>
              <a:rPr kumimoji="0" lang="es-ES" altLang="es-ES" sz="1600" b="0">
                <a:solidFill>
                  <a:srgbClr val="4D4D4D"/>
                </a:solidFill>
                <a:latin typeface="Times New Roman" pitchFamily="18" charset="0"/>
              </a:rPr>
              <a:t> )</a:t>
            </a:r>
            <a:endParaRPr kumimoji="0" lang="es-ES" altLang="es-ES" sz="1600" b="0" i="1">
              <a:solidFill>
                <a:srgbClr val="4D4D4D"/>
              </a:solidFill>
              <a:latin typeface="Times New Roman" pitchFamily="18" charset="0"/>
            </a:endParaRPr>
          </a:p>
        </p:txBody>
      </p:sp>
      <p:pic>
        <p:nvPicPr>
          <p:cNvPr id="28683"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6227763" y="4194175"/>
            <a:ext cx="9652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8684"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6659563" y="2668588"/>
            <a:ext cx="202565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8685" name="Rectangle 15"/>
          <p:cNvSpPr>
            <a:spLocks noChangeArrowheads="1"/>
          </p:cNvSpPr>
          <p:nvPr/>
        </p:nvSpPr>
        <p:spPr bwMode="auto">
          <a:xfrm>
            <a:off x="755650" y="4751388"/>
            <a:ext cx="80645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marL="176213" indent="-176213"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FF0000"/>
              </a:buClr>
            </a:pPr>
            <a:r>
              <a:rPr kumimoji="0" lang="es-ES" altLang="es-ES" sz="1600" b="0">
                <a:solidFill>
                  <a:srgbClr val="000099"/>
                </a:solidFill>
                <a:latin typeface="Times New Roman" pitchFamily="18" charset="0"/>
              </a:rPr>
              <a:t>La energía de activación se puede calcular a partir de las </a:t>
            </a:r>
            <a:r>
              <a:rPr kumimoji="0" lang="es-ES" altLang="es-ES" sz="1600" b="0" i="1">
                <a:solidFill>
                  <a:srgbClr val="000099"/>
                </a:solidFill>
                <a:latin typeface="Times New Roman" pitchFamily="18" charset="0"/>
              </a:rPr>
              <a:t>k</a:t>
            </a:r>
            <a:r>
              <a:rPr kumimoji="0" lang="es-ES" altLang="es-ES" sz="1600" b="0">
                <a:solidFill>
                  <a:srgbClr val="000099"/>
                </a:solidFill>
                <a:latin typeface="Times New Roman" pitchFamily="18" charset="0"/>
              </a:rPr>
              <a:t> a dos </a:t>
            </a:r>
            <a:r>
              <a:rPr kumimoji="0" lang="es-ES" altLang="es-ES" sz="1600" b="0" i="1">
                <a:solidFill>
                  <a:srgbClr val="000099"/>
                </a:solidFill>
                <a:latin typeface="Times New Roman" pitchFamily="18" charset="0"/>
              </a:rPr>
              <a:t>T</a:t>
            </a:r>
            <a:r>
              <a:rPr kumimoji="0" lang="es-ES" altLang="es-ES" sz="1600" b="0">
                <a:solidFill>
                  <a:srgbClr val="000099"/>
                </a:solidFill>
                <a:latin typeface="Times New Roman" pitchFamily="18" charset="0"/>
              </a:rPr>
              <a:t> diferentes</a:t>
            </a:r>
          </a:p>
        </p:txBody>
      </p:sp>
      <p:pic>
        <p:nvPicPr>
          <p:cNvPr id="28686"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1042988" y="5229225"/>
            <a:ext cx="39814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8687" name="Picture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2195513" y="5876925"/>
            <a:ext cx="273367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8688" name="Picture 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5940425" y="5445125"/>
            <a:ext cx="22225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8689" name="12 Cerrar llave"/>
          <p:cNvSpPr>
            <a:spLocks/>
          </p:cNvSpPr>
          <p:nvPr/>
        </p:nvSpPr>
        <p:spPr bwMode="auto">
          <a:xfrm>
            <a:off x="5435600" y="5300663"/>
            <a:ext cx="209550" cy="1114425"/>
          </a:xfrm>
          <a:prstGeom prst="rightBrace">
            <a:avLst>
              <a:gd name="adj1" fmla="val 37424"/>
              <a:gd name="adj2" fmla="val 50000"/>
            </a:avLst>
          </a:prstGeom>
          <a:noFill/>
          <a:ln w="25400" cap="rnd" algn="ctr">
            <a:solidFill>
              <a:srgbClr val="5E0DFF"/>
            </a:solidFill>
            <a:round/>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endParaRPr kumimoji="0" lang="es-ES" altLang="es-ES" sz="2000" b="0">
              <a:solidFill>
                <a:schemeClr val="tx1"/>
              </a:solidFill>
              <a:latin typeface="Tahoma" pitchFamily="34" charset="0"/>
            </a:endParaRPr>
          </a:p>
        </p:txBody>
      </p:sp>
      <p:pic>
        <p:nvPicPr>
          <p:cNvPr id="28690" name="Picture 20" descr="http://www.torinoscienza.it/media/1820_200x_north"/>
          <p:cNvPicPr>
            <a:picLocks noChangeAspect="1" noChangeArrowheads="1"/>
          </p:cNvPicPr>
          <p:nvPr/>
        </p:nvPicPr>
        <p:blipFill>
          <a:blip r:embed="rId8">
            <a:lum bright="6000"/>
            <a:extLst>
              <a:ext uri="{28A0092B-C50C-407E-A947-70E740481C1C}">
                <a14:useLocalDpi xmlns:a14="http://schemas.microsoft.com/office/drawing/2010/main" val="0"/>
              </a:ext>
            </a:extLst>
          </a:blip>
          <a:srcRect/>
          <a:stretch>
            <a:fillRect/>
          </a:stretch>
        </p:blipFill>
        <p:spPr bwMode="auto">
          <a:xfrm>
            <a:off x="7740650" y="981075"/>
            <a:ext cx="1068388"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1" name="Picture 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gray">
          <a:xfrm>
            <a:off x="7459663" y="4149725"/>
            <a:ext cx="107315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endParaRPr kumimoji="0" lang="es-ES" altLang="es-ES" sz="2000" b="0">
              <a:solidFill>
                <a:schemeClr val="tx1"/>
              </a:solidFill>
              <a:latin typeface="Tahoma" pitchFamily="34" charset="0"/>
            </a:endParaRPr>
          </a:p>
        </p:txBody>
      </p:sp>
      <p:sp>
        <p:nvSpPr>
          <p:cNvPr id="29699" name="Rectangle 4"/>
          <p:cNvSpPr>
            <a:spLocks noChangeArrowheads="1"/>
          </p:cNvSpPr>
          <p:nvPr/>
        </p:nvSpPr>
        <p:spPr bwMode="auto">
          <a:xfrm>
            <a:off x="0" y="0"/>
            <a:ext cx="6632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lang="es-ES" altLang="es-ES" sz="1600">
                <a:solidFill>
                  <a:schemeClr val="tx1"/>
                </a:solidFill>
                <a:latin typeface="Calibri" pitchFamily="34" charset="0"/>
              </a:rPr>
              <a:t>Tema 4. Cinética química</a:t>
            </a:r>
          </a:p>
        </p:txBody>
      </p:sp>
      <p:sp>
        <p:nvSpPr>
          <p:cNvPr id="2970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ctr" eaLnBrk="1" hangingPunct="1">
              <a:spcBef>
                <a:spcPct val="0"/>
              </a:spcBef>
              <a:buClrTx/>
              <a:buFontTx/>
              <a:buNone/>
            </a:pPr>
            <a:r>
              <a:rPr kumimoji="0" lang="es-ES" altLang="es-ES" sz="2000">
                <a:solidFill>
                  <a:srgbClr val="666699"/>
                </a:solidFill>
                <a:latin typeface="Tahoma" pitchFamily="34" charset="0"/>
              </a:rPr>
              <a:t>uned</a:t>
            </a:r>
          </a:p>
        </p:txBody>
      </p:sp>
      <p:sp>
        <p:nvSpPr>
          <p:cNvPr id="2970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r" eaLnBrk="1" hangingPunct="1">
              <a:spcBef>
                <a:spcPct val="0"/>
              </a:spcBef>
              <a:buClrTx/>
              <a:buFontTx/>
              <a:buNone/>
            </a:pPr>
            <a:fld id="{5AF3F7D7-A311-4428-B785-8FE7DAE8471E}" type="slidenum">
              <a:rPr kumimoji="0" lang="en-US" altLang="es-ES" sz="1400" b="0">
                <a:solidFill>
                  <a:schemeClr val="tx1"/>
                </a:solidFill>
                <a:latin typeface="Tahoma" pitchFamily="34" charset="0"/>
              </a:rPr>
              <a:pPr algn="r" eaLnBrk="1" hangingPunct="1">
                <a:spcBef>
                  <a:spcPct val="0"/>
                </a:spcBef>
                <a:buClrTx/>
                <a:buFontTx/>
                <a:buNone/>
              </a:pPr>
              <a:t>17</a:t>
            </a:fld>
            <a:endParaRPr kumimoji="0" lang="en-US" altLang="es-ES" sz="1400" b="0">
              <a:solidFill>
                <a:schemeClr val="tx1"/>
              </a:solidFill>
              <a:latin typeface="Tahoma" pitchFamily="34" charset="0"/>
            </a:endParaRPr>
          </a:p>
        </p:txBody>
      </p:sp>
      <p:sp>
        <p:nvSpPr>
          <p:cNvPr id="29702" name="Rectangle 3"/>
          <p:cNvSpPr>
            <a:spLocks noChangeArrowheads="1"/>
          </p:cNvSpPr>
          <p:nvPr/>
        </p:nvSpPr>
        <p:spPr bwMode="auto">
          <a:xfrm>
            <a:off x="395288" y="1196975"/>
            <a:ext cx="83518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69875" indent="-269875"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595985"/>
              </a:buClr>
              <a:buFont typeface="Wingdings" pitchFamily="2" charset="2"/>
              <a:buChar char="§"/>
            </a:pPr>
            <a:r>
              <a:rPr lang="es-ES" altLang="es-ES" sz="2000">
                <a:latin typeface="Calibri" pitchFamily="34" charset="0"/>
                <a:sym typeface="Wingdings" pitchFamily="2" charset="2"/>
              </a:rPr>
              <a:t>Catalizadores y velocidad de reacción</a:t>
            </a:r>
            <a:endParaRPr lang="es-ES" altLang="es-ES" sz="2000">
              <a:latin typeface="Calibri" pitchFamily="34" charset="0"/>
            </a:endParaRPr>
          </a:p>
        </p:txBody>
      </p:sp>
      <p:pic>
        <p:nvPicPr>
          <p:cNvPr id="29703" name="Picture 19"/>
          <p:cNvPicPr>
            <a:picLocks noChangeAspect="1" noChangeArrowheads="1"/>
          </p:cNvPicPr>
          <p:nvPr/>
        </p:nvPicPr>
        <p:blipFill>
          <a:blip r:embed="rId2">
            <a:extLst>
              <a:ext uri="{28A0092B-C50C-407E-A947-70E740481C1C}">
                <a14:useLocalDpi xmlns:a14="http://schemas.microsoft.com/office/drawing/2010/main" val="0"/>
              </a:ext>
            </a:extLst>
          </a:blip>
          <a:srcRect l="1439"/>
          <a:stretch>
            <a:fillRect/>
          </a:stretch>
        </p:blipFill>
        <p:spPr bwMode="gray">
          <a:xfrm rot="60000">
            <a:off x="206375" y="3028950"/>
            <a:ext cx="4851400" cy="309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9704" name="Rectangle 3"/>
          <p:cNvSpPr>
            <a:spLocks noChangeArrowheads="1"/>
          </p:cNvSpPr>
          <p:nvPr/>
        </p:nvSpPr>
        <p:spPr bwMode="auto">
          <a:xfrm>
            <a:off x="395288" y="1557338"/>
            <a:ext cx="8351837"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69875" indent="-269875"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595985"/>
              </a:buClr>
              <a:buFont typeface="Wingdings" pitchFamily="2" charset="2"/>
              <a:buChar char="§"/>
            </a:pPr>
            <a:r>
              <a:rPr lang="es-ES" altLang="es-ES" sz="2000">
                <a:latin typeface="Calibri" pitchFamily="34" charset="0"/>
                <a:sym typeface="Wingdings" pitchFamily="2" charset="2"/>
              </a:rPr>
              <a:t>catalizador </a:t>
            </a:r>
            <a:r>
              <a:rPr lang="es-ES" altLang="es-ES" sz="2000" b="0">
                <a:latin typeface="Calibri" pitchFamily="34" charset="0"/>
                <a:sym typeface="Wingdings" pitchFamily="2" charset="2"/>
              </a:rPr>
              <a:t>= sustancia que incrementa la velocidad de una reacción química, disminuyendo la energía de activación.</a:t>
            </a:r>
          </a:p>
          <a:p>
            <a:pPr lvl="1" eaLnBrk="1" hangingPunct="1">
              <a:spcBef>
                <a:spcPts val="388"/>
              </a:spcBef>
              <a:buSzPts val="1600"/>
              <a:buFont typeface="Calibri" pitchFamily="34" charset="0"/>
              <a:buChar char="–"/>
            </a:pPr>
            <a:r>
              <a:rPr lang="es-ES" altLang="es-ES" sz="1600" b="0">
                <a:solidFill>
                  <a:srgbClr val="000099"/>
                </a:solidFill>
                <a:latin typeface="Calibri" pitchFamily="34" charset="0"/>
              </a:rPr>
              <a:t>El catalizador participa en la reacción pero no se consume (se regenera)</a:t>
            </a:r>
          </a:p>
          <a:p>
            <a:pPr lvl="1" eaLnBrk="1" hangingPunct="1">
              <a:spcBef>
                <a:spcPts val="388"/>
              </a:spcBef>
              <a:buSzPts val="1600"/>
              <a:buFont typeface="Calibri" pitchFamily="34" charset="0"/>
              <a:buChar char="–"/>
            </a:pPr>
            <a:r>
              <a:rPr lang="es-ES" altLang="es-ES" sz="1600" b="0">
                <a:solidFill>
                  <a:srgbClr val="000099"/>
                </a:solidFill>
                <a:latin typeface="Calibri" pitchFamily="34" charset="0"/>
              </a:rPr>
              <a:t>Los catalizadores son selectivos y específicos</a:t>
            </a:r>
          </a:p>
        </p:txBody>
      </p:sp>
      <p:sp>
        <p:nvSpPr>
          <p:cNvPr id="29705" name="Rectangle 3"/>
          <p:cNvSpPr>
            <a:spLocks noChangeArrowheads="1"/>
          </p:cNvSpPr>
          <p:nvPr/>
        </p:nvSpPr>
        <p:spPr bwMode="auto">
          <a:xfrm>
            <a:off x="5387975" y="3429000"/>
            <a:ext cx="3638550" cy="197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15900" indent="-215900"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ts val="388"/>
              </a:spcBef>
              <a:buClrTx/>
              <a:buSzPts val="1600"/>
              <a:buFont typeface="Calibri" pitchFamily="34" charset="0"/>
              <a:buChar char="–"/>
            </a:pPr>
            <a:r>
              <a:rPr lang="es-ES" altLang="es-ES" sz="1600" b="0">
                <a:solidFill>
                  <a:srgbClr val="000099"/>
                </a:solidFill>
                <a:latin typeface="Calibri" pitchFamily="34" charset="0"/>
              </a:rPr>
              <a:t>Catálisis </a:t>
            </a:r>
            <a:r>
              <a:rPr lang="es-ES" altLang="es-ES" sz="1600" b="0" u="sng">
                <a:solidFill>
                  <a:srgbClr val="000099"/>
                </a:solidFill>
                <a:latin typeface="Calibri" pitchFamily="34" charset="0"/>
              </a:rPr>
              <a:t>homogénea</a:t>
            </a:r>
            <a:r>
              <a:rPr lang="es-ES" altLang="es-ES" sz="1600" b="0">
                <a:solidFill>
                  <a:srgbClr val="000099"/>
                </a:solidFill>
                <a:latin typeface="Calibri" pitchFamily="34" charset="0"/>
              </a:rPr>
              <a:t>: catalizador en la misma fase que los reactivos</a:t>
            </a:r>
          </a:p>
          <a:p>
            <a:pPr eaLnBrk="1" hangingPunct="1">
              <a:spcBef>
                <a:spcPts val="388"/>
              </a:spcBef>
              <a:buClrTx/>
              <a:buSzPts val="1600"/>
              <a:buFont typeface="Calibri" pitchFamily="34" charset="0"/>
              <a:buChar char="–"/>
            </a:pPr>
            <a:r>
              <a:rPr lang="es-ES" altLang="es-ES" sz="1600" b="0">
                <a:solidFill>
                  <a:srgbClr val="000099"/>
                </a:solidFill>
                <a:latin typeface="Calibri" pitchFamily="34" charset="0"/>
              </a:rPr>
              <a:t>Catálisis </a:t>
            </a:r>
            <a:r>
              <a:rPr lang="es-ES" altLang="es-ES" sz="1600" b="0" u="sng">
                <a:solidFill>
                  <a:srgbClr val="000099"/>
                </a:solidFill>
                <a:latin typeface="Calibri" pitchFamily="34" charset="0"/>
              </a:rPr>
              <a:t>heterogénea</a:t>
            </a:r>
            <a:r>
              <a:rPr lang="es-ES" altLang="es-ES" sz="1600" b="0">
                <a:solidFill>
                  <a:srgbClr val="000099"/>
                </a:solidFill>
                <a:latin typeface="Calibri" pitchFamily="34" charset="0"/>
              </a:rPr>
              <a:t>: catalizador y reactivos en distinta fase. </a:t>
            </a:r>
          </a:p>
          <a:p>
            <a:pPr eaLnBrk="1" hangingPunct="1">
              <a:spcBef>
                <a:spcPts val="388"/>
              </a:spcBef>
              <a:buClrTx/>
              <a:buSzPts val="1600"/>
              <a:buFont typeface="Calibri" pitchFamily="34" charset="0"/>
              <a:buChar char="–"/>
            </a:pPr>
            <a:r>
              <a:rPr lang="es-ES" altLang="es-ES" sz="1600" b="0">
                <a:solidFill>
                  <a:srgbClr val="000099"/>
                </a:solidFill>
                <a:latin typeface="Calibri" pitchFamily="34" charset="0"/>
              </a:rPr>
              <a:t>Catálisis superficial. Adsorción en sitios activos. Envenenamiento</a:t>
            </a:r>
          </a:p>
          <a:p>
            <a:pPr eaLnBrk="1" hangingPunct="1">
              <a:spcBef>
                <a:spcPts val="388"/>
              </a:spcBef>
              <a:buClrTx/>
              <a:buSzPts val="1600"/>
              <a:buFont typeface="Calibri" pitchFamily="34" charset="0"/>
              <a:buChar char="–"/>
            </a:pPr>
            <a:r>
              <a:rPr lang="es-ES" altLang="es-ES" sz="1600" b="0">
                <a:solidFill>
                  <a:srgbClr val="000099"/>
                </a:solidFill>
                <a:latin typeface="Calibri" pitchFamily="34" charset="0"/>
              </a:rPr>
              <a:t>Catálisis enzimática</a:t>
            </a:r>
          </a:p>
        </p:txBody>
      </p:sp>
      <p:sp>
        <p:nvSpPr>
          <p:cNvPr id="29706" name="Text Box 7"/>
          <p:cNvSpPr txBox="1">
            <a:spLocks noChangeArrowheads="1"/>
          </p:cNvSpPr>
          <p:nvPr/>
        </p:nvSpPr>
        <p:spPr bwMode="auto">
          <a:xfrm>
            <a:off x="179388" y="476250"/>
            <a:ext cx="69389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defTabSz="266700" eaLnBrk="0" hangingPunct="0">
              <a:spcBef>
                <a:spcPct val="20000"/>
              </a:spcBef>
              <a:buClr>
                <a:srgbClr val="000000"/>
              </a:buClr>
              <a:buChar char="•"/>
              <a:defRPr kumimoji="1" sz="2400">
                <a:solidFill>
                  <a:srgbClr val="000000"/>
                </a:solidFill>
                <a:latin typeface="Verdana" pitchFamily="34" charset="0"/>
              </a:defRPr>
            </a:lvl1pPr>
            <a:lvl2pPr marL="742950" indent="-285750" algn="l" defTabSz="266700" eaLnBrk="0" hangingPunct="0">
              <a:spcBef>
                <a:spcPct val="20000"/>
              </a:spcBef>
              <a:buChar char="–"/>
              <a:defRPr kumimoji="1" sz="2000">
                <a:solidFill>
                  <a:srgbClr val="5F5F5F"/>
                </a:solidFill>
                <a:latin typeface="Verdana" pitchFamily="34" charset="0"/>
              </a:defRPr>
            </a:lvl2pPr>
            <a:lvl3pPr marL="1143000" indent="-228600" algn="l" defTabSz="266700" eaLnBrk="0" hangingPunct="0">
              <a:spcBef>
                <a:spcPct val="20000"/>
              </a:spcBef>
              <a:buChar char="•"/>
              <a:defRPr kumimoji="1">
                <a:solidFill>
                  <a:srgbClr val="5F5F5F"/>
                </a:solidFill>
                <a:latin typeface="Verdana" pitchFamily="34" charset="0"/>
              </a:defRPr>
            </a:lvl3pPr>
            <a:lvl4pPr marL="1600200" indent="-228600" algn="l" defTabSz="266700" eaLnBrk="0" hangingPunct="0">
              <a:spcBef>
                <a:spcPct val="20000"/>
              </a:spcBef>
              <a:buChar char="–"/>
              <a:defRPr kumimoji="1" sz="1600">
                <a:solidFill>
                  <a:srgbClr val="5F5F5F"/>
                </a:solidFill>
                <a:latin typeface="Verdana" pitchFamily="34" charset="0"/>
              </a:defRPr>
            </a:lvl4pPr>
            <a:lvl5pPr marL="2057400" indent="-228600" algn="l" defTabSz="266700" eaLnBrk="0" hangingPunct="0">
              <a:spcBef>
                <a:spcPct val="20000"/>
              </a:spcBef>
              <a:buChar char="•"/>
              <a:defRPr kumimoji="1" sz="1400">
                <a:solidFill>
                  <a:srgbClr val="5F5F5F"/>
                </a:solidFill>
                <a:latin typeface="Verdana" pitchFamily="34" charset="0"/>
              </a:defRPr>
            </a:lvl5pPr>
            <a:lvl6pPr marL="2514600" indent="-228600" defTabSz="266700" eaLnBrk="0" fontAlgn="base" hangingPunct="0">
              <a:spcBef>
                <a:spcPct val="20000"/>
              </a:spcBef>
              <a:spcAft>
                <a:spcPct val="0"/>
              </a:spcAft>
              <a:buChar char="•"/>
              <a:defRPr kumimoji="1" sz="1400">
                <a:solidFill>
                  <a:srgbClr val="5F5F5F"/>
                </a:solidFill>
                <a:latin typeface="Verdana" pitchFamily="34" charset="0"/>
              </a:defRPr>
            </a:lvl6pPr>
            <a:lvl7pPr marL="2971800" indent="-228600" defTabSz="266700" eaLnBrk="0" fontAlgn="base" hangingPunct="0">
              <a:spcBef>
                <a:spcPct val="20000"/>
              </a:spcBef>
              <a:spcAft>
                <a:spcPct val="0"/>
              </a:spcAft>
              <a:buChar char="•"/>
              <a:defRPr kumimoji="1" sz="1400">
                <a:solidFill>
                  <a:srgbClr val="5F5F5F"/>
                </a:solidFill>
                <a:latin typeface="Verdana" pitchFamily="34" charset="0"/>
              </a:defRPr>
            </a:lvl7pPr>
            <a:lvl8pPr marL="3429000" indent="-228600" defTabSz="266700" eaLnBrk="0" fontAlgn="base" hangingPunct="0">
              <a:spcBef>
                <a:spcPct val="20000"/>
              </a:spcBef>
              <a:spcAft>
                <a:spcPct val="0"/>
              </a:spcAft>
              <a:buChar char="•"/>
              <a:defRPr kumimoji="1" sz="1400">
                <a:solidFill>
                  <a:srgbClr val="5F5F5F"/>
                </a:solidFill>
                <a:latin typeface="Verdana" pitchFamily="34" charset="0"/>
              </a:defRPr>
            </a:lvl8pPr>
            <a:lvl9pPr marL="3886200" indent="-228600" defTabSz="2667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
                <a:srgbClr val="FF3300"/>
              </a:buClr>
              <a:buFontTx/>
              <a:buNone/>
            </a:pPr>
            <a:r>
              <a:rPr kumimoji="0" lang="es-ES" altLang="es-ES" sz="2000" b="0">
                <a:solidFill>
                  <a:srgbClr val="006600"/>
                </a:solidFill>
                <a:latin typeface="Arial" charset="0"/>
                <a:cs typeface="Arial" charset="0"/>
              </a:rPr>
              <a:t>4. Factores que influyen en la velocidad de reacción</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endParaRPr kumimoji="0" lang="es-ES" altLang="es-ES" sz="2000" b="0">
              <a:solidFill>
                <a:schemeClr val="tx1"/>
              </a:solidFill>
              <a:latin typeface="Tahoma" pitchFamily="34" charset="0"/>
            </a:endParaRPr>
          </a:p>
        </p:txBody>
      </p:sp>
      <p:sp>
        <p:nvSpPr>
          <p:cNvPr id="30723" name="Rectangle 4"/>
          <p:cNvSpPr>
            <a:spLocks noChangeArrowheads="1"/>
          </p:cNvSpPr>
          <p:nvPr/>
        </p:nvSpPr>
        <p:spPr bwMode="auto">
          <a:xfrm>
            <a:off x="0" y="0"/>
            <a:ext cx="6632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lang="es-ES" altLang="es-ES" sz="1600">
                <a:solidFill>
                  <a:schemeClr val="tx1"/>
                </a:solidFill>
                <a:latin typeface="Calibri" pitchFamily="34" charset="0"/>
              </a:rPr>
              <a:t>Tema 4. Cinética química</a:t>
            </a:r>
          </a:p>
        </p:txBody>
      </p:sp>
      <p:sp>
        <p:nvSpPr>
          <p:cNvPr id="30724"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ctr" eaLnBrk="1" hangingPunct="1">
              <a:spcBef>
                <a:spcPct val="0"/>
              </a:spcBef>
              <a:buClrTx/>
              <a:buFontTx/>
              <a:buNone/>
            </a:pPr>
            <a:r>
              <a:rPr kumimoji="0" lang="es-ES" altLang="es-ES" sz="2000">
                <a:solidFill>
                  <a:srgbClr val="666699"/>
                </a:solidFill>
                <a:latin typeface="Tahoma" pitchFamily="34" charset="0"/>
              </a:rPr>
              <a:t>uned</a:t>
            </a:r>
          </a:p>
        </p:txBody>
      </p:sp>
      <p:sp>
        <p:nvSpPr>
          <p:cNvPr id="30725"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r" eaLnBrk="1" hangingPunct="1">
              <a:spcBef>
                <a:spcPct val="0"/>
              </a:spcBef>
              <a:buClrTx/>
              <a:buFontTx/>
              <a:buNone/>
            </a:pPr>
            <a:fld id="{1FCD19F8-7F93-4987-9D58-B30A81AA0664}" type="slidenum">
              <a:rPr kumimoji="0" lang="en-US" altLang="es-ES" sz="1400" b="0">
                <a:solidFill>
                  <a:schemeClr val="tx1"/>
                </a:solidFill>
                <a:latin typeface="Tahoma" pitchFamily="34" charset="0"/>
              </a:rPr>
              <a:pPr algn="r" eaLnBrk="1" hangingPunct="1">
                <a:spcBef>
                  <a:spcPct val="0"/>
                </a:spcBef>
                <a:buClrTx/>
                <a:buFontTx/>
                <a:buNone/>
              </a:pPr>
              <a:t>18</a:t>
            </a:fld>
            <a:endParaRPr kumimoji="0" lang="en-US" altLang="es-ES" sz="1400" b="0">
              <a:solidFill>
                <a:schemeClr val="tx1"/>
              </a:solidFill>
              <a:latin typeface="Tahoma" pitchFamily="34" charset="0"/>
            </a:endParaRPr>
          </a:p>
        </p:txBody>
      </p:sp>
      <p:sp>
        <p:nvSpPr>
          <p:cNvPr id="30726" name="Rectangle 3"/>
          <p:cNvSpPr>
            <a:spLocks noChangeArrowheads="1"/>
          </p:cNvSpPr>
          <p:nvPr/>
        </p:nvSpPr>
        <p:spPr bwMode="auto">
          <a:xfrm>
            <a:off x="395288" y="1363663"/>
            <a:ext cx="8351837" cy="189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69875" indent="-269875"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595985"/>
              </a:buClr>
              <a:buFont typeface="Wingdings" pitchFamily="2" charset="2"/>
              <a:buChar char="§"/>
            </a:pPr>
            <a:r>
              <a:rPr lang="es-ES" altLang="es-ES" sz="2000">
                <a:latin typeface="Calibri" pitchFamily="34" charset="0"/>
                <a:sym typeface="Wingdings" pitchFamily="2" charset="2"/>
              </a:rPr>
              <a:t>Mecanismo de reacción </a:t>
            </a:r>
            <a:r>
              <a:rPr lang="es-ES" altLang="es-ES" sz="2000" b="0">
                <a:latin typeface="Calibri" pitchFamily="34" charset="0"/>
                <a:sym typeface="Wingdings" pitchFamily="2" charset="2"/>
              </a:rPr>
              <a:t>= proceso (conjunto de todas las etapas) por el que se desarrolla una reacción química</a:t>
            </a:r>
          </a:p>
          <a:p>
            <a:pPr lvl="1" eaLnBrk="1" hangingPunct="1">
              <a:spcBef>
                <a:spcPts val="388"/>
              </a:spcBef>
              <a:buSzPts val="1600"/>
              <a:buFont typeface="Calibri" pitchFamily="34" charset="0"/>
              <a:buChar char="–"/>
            </a:pPr>
            <a:r>
              <a:rPr lang="es-ES" altLang="es-ES" sz="1800" b="0">
                <a:solidFill>
                  <a:srgbClr val="000099"/>
                </a:solidFill>
                <a:latin typeface="Calibri" pitchFamily="34" charset="0"/>
              </a:rPr>
              <a:t>Reacciones </a:t>
            </a:r>
            <a:r>
              <a:rPr lang="es-ES" altLang="es-ES" sz="1800" b="0" i="1">
                <a:solidFill>
                  <a:srgbClr val="000099"/>
                </a:solidFill>
                <a:latin typeface="Calibri" pitchFamily="34" charset="0"/>
              </a:rPr>
              <a:t>elementales</a:t>
            </a:r>
            <a:r>
              <a:rPr lang="es-ES" altLang="es-ES" sz="1800" b="0">
                <a:solidFill>
                  <a:srgbClr val="000099"/>
                </a:solidFill>
                <a:latin typeface="Calibri" pitchFamily="34" charset="0"/>
              </a:rPr>
              <a:t>: transcurren en una sola etapa. Reacciones unimoleculares, bimoleculares, trimoleculares. </a:t>
            </a:r>
          </a:p>
          <a:p>
            <a:pPr lvl="1" eaLnBrk="1" hangingPunct="1">
              <a:spcBef>
                <a:spcPts val="388"/>
              </a:spcBef>
              <a:buSzPts val="1600"/>
              <a:buFont typeface="Calibri" pitchFamily="34" charset="0"/>
              <a:buChar char="–"/>
            </a:pPr>
            <a:r>
              <a:rPr lang="es-ES" altLang="es-ES" sz="1800" b="0">
                <a:solidFill>
                  <a:srgbClr val="000099"/>
                </a:solidFill>
                <a:latin typeface="Calibri" pitchFamily="34" charset="0"/>
              </a:rPr>
              <a:t>Reacciones en varias etapas o </a:t>
            </a:r>
            <a:r>
              <a:rPr lang="es-ES" altLang="es-ES" sz="1800" b="0" i="1">
                <a:solidFill>
                  <a:srgbClr val="000099"/>
                </a:solidFill>
                <a:latin typeface="Calibri" pitchFamily="34" charset="0"/>
              </a:rPr>
              <a:t>procesos elementales</a:t>
            </a:r>
            <a:r>
              <a:rPr lang="es-ES" altLang="es-ES" sz="1800" b="0">
                <a:solidFill>
                  <a:srgbClr val="000099"/>
                </a:solidFill>
                <a:latin typeface="Calibri" pitchFamily="34" charset="0"/>
              </a:rPr>
              <a:t> (uni o bimoleculares). Formación de </a:t>
            </a:r>
            <a:r>
              <a:rPr lang="es-ES" altLang="es-ES" sz="1800" b="0" i="1">
                <a:solidFill>
                  <a:srgbClr val="000099"/>
                </a:solidFill>
                <a:latin typeface="Calibri" pitchFamily="34" charset="0"/>
              </a:rPr>
              <a:t>intermedios de reacción</a:t>
            </a:r>
            <a:r>
              <a:rPr lang="es-ES" altLang="es-ES" sz="1800" b="0">
                <a:solidFill>
                  <a:srgbClr val="000099"/>
                </a:solidFill>
                <a:latin typeface="Calibri" pitchFamily="34" charset="0"/>
              </a:rPr>
              <a:t>.</a:t>
            </a:r>
          </a:p>
        </p:txBody>
      </p:sp>
      <p:pic>
        <p:nvPicPr>
          <p:cNvPr id="3072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195513" y="3652838"/>
            <a:ext cx="446405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0728" name="Rectangle 61"/>
          <p:cNvSpPr>
            <a:spLocks noChangeArrowheads="1"/>
          </p:cNvSpPr>
          <p:nvPr/>
        </p:nvSpPr>
        <p:spPr bwMode="auto">
          <a:xfrm>
            <a:off x="827088" y="3730625"/>
            <a:ext cx="13684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marL="6350" indent="19050"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chemeClr val="hlink"/>
              </a:buClr>
              <a:buSzPct val="80000"/>
              <a:buFont typeface="Wingdings" pitchFamily="2" charset="2"/>
              <a:buNone/>
            </a:pPr>
            <a:r>
              <a:rPr kumimoji="0" lang="en-US" altLang="es-ES" sz="1800" b="0">
                <a:solidFill>
                  <a:srgbClr val="C00000"/>
                </a:solidFill>
                <a:latin typeface="Calibri" pitchFamily="34" charset="0"/>
                <a:ea typeface="Calibri" pitchFamily="34" charset="0"/>
                <a:cs typeface="Calibri" pitchFamily="34" charset="0"/>
                <a:sym typeface="Wingdings" pitchFamily="2" charset="2"/>
              </a:rPr>
              <a:t></a:t>
            </a:r>
            <a:r>
              <a:rPr kumimoji="0" lang="en-US" altLang="es-ES" sz="1800" b="0">
                <a:solidFill>
                  <a:srgbClr val="C00000"/>
                </a:solidFill>
                <a:latin typeface="Calibri" pitchFamily="34" charset="0"/>
                <a:ea typeface="Calibri" pitchFamily="34" charset="0"/>
                <a:cs typeface="Calibri" pitchFamily="34" charset="0"/>
              </a:rPr>
              <a:t> Ejemplo:</a:t>
            </a:r>
          </a:p>
        </p:txBody>
      </p:sp>
      <p:pic>
        <p:nvPicPr>
          <p:cNvPr id="3072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851275" y="4305300"/>
            <a:ext cx="4465638"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0730" name="12 Cerrar llave"/>
          <p:cNvSpPr>
            <a:spLocks/>
          </p:cNvSpPr>
          <p:nvPr/>
        </p:nvSpPr>
        <p:spPr bwMode="auto">
          <a:xfrm flipH="1">
            <a:off x="3657600" y="4305300"/>
            <a:ext cx="122238" cy="995363"/>
          </a:xfrm>
          <a:prstGeom prst="rightBrace">
            <a:avLst>
              <a:gd name="adj1" fmla="val 37510"/>
              <a:gd name="adj2" fmla="val 50000"/>
            </a:avLst>
          </a:prstGeom>
          <a:noFill/>
          <a:ln w="31750" cap="rnd"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endParaRPr kumimoji="0" lang="es-ES" altLang="es-ES" sz="2000" b="0">
              <a:solidFill>
                <a:schemeClr val="tx1"/>
              </a:solidFill>
              <a:latin typeface="Tahoma" pitchFamily="34" charset="0"/>
            </a:endParaRPr>
          </a:p>
        </p:txBody>
      </p:sp>
      <p:sp>
        <p:nvSpPr>
          <p:cNvPr id="30731" name="Rectangle 15"/>
          <p:cNvSpPr>
            <a:spLocks noChangeArrowheads="1"/>
          </p:cNvSpPr>
          <p:nvPr/>
        </p:nvSpPr>
        <p:spPr bwMode="auto">
          <a:xfrm>
            <a:off x="815975" y="4511675"/>
            <a:ext cx="2446338"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FF0000"/>
              </a:buClr>
              <a:buFontTx/>
              <a:buNone/>
            </a:pPr>
            <a:r>
              <a:rPr lang="es-ES" altLang="es-ES" sz="1600" b="0">
                <a:solidFill>
                  <a:srgbClr val="4D4D4D"/>
                </a:solidFill>
                <a:latin typeface="Times New Roman" pitchFamily="18" charset="0"/>
                <a:sym typeface="Wingdings" pitchFamily="2" charset="2"/>
              </a:rPr>
              <a:t>Reacción en dos procesos elementales bimoleculares</a:t>
            </a:r>
            <a:endParaRPr kumimoji="0" lang="es-ES" altLang="es-ES" sz="1600" b="0">
              <a:solidFill>
                <a:srgbClr val="4D4D4D"/>
              </a:solidFill>
              <a:latin typeface="Times New Roman" pitchFamily="18" charset="0"/>
            </a:endParaRPr>
          </a:p>
        </p:txBody>
      </p:sp>
      <p:sp>
        <p:nvSpPr>
          <p:cNvPr id="30732" name="Line 32"/>
          <p:cNvSpPr>
            <a:spLocks noChangeShapeType="1"/>
          </p:cNvSpPr>
          <p:nvPr/>
        </p:nvSpPr>
        <p:spPr bwMode="gray">
          <a:xfrm>
            <a:off x="3151188" y="4803775"/>
            <a:ext cx="360362" cy="0"/>
          </a:xfrm>
          <a:prstGeom prst="line">
            <a:avLst/>
          </a:prstGeom>
          <a:noFill/>
          <a:ln w="38100">
            <a:solidFill>
              <a:srgbClr val="339966"/>
            </a:solidFill>
            <a:round/>
            <a:headEnd/>
            <a:tailEnd type="arrow" w="med" len="med"/>
          </a:ln>
          <a:extLst>
            <a:ext uri="{909E8E84-426E-40DD-AFC4-6F175D3DCCD1}">
              <a14:hiddenFill xmlns:a14="http://schemas.microsoft.com/office/drawing/2010/main">
                <a:noFill/>
              </a14:hiddenFill>
            </a:ext>
          </a:extLst>
        </p:spPr>
        <p:txBody>
          <a:bodyPr lIns="92075" tIns="46038" rIns="92075" bIns="46038" anchor="ctr"/>
          <a:lstStyle/>
          <a:p>
            <a:endParaRPr lang="es-ES"/>
          </a:p>
        </p:txBody>
      </p:sp>
      <p:sp>
        <p:nvSpPr>
          <p:cNvPr id="30733" name="Text Box 7"/>
          <p:cNvSpPr txBox="1">
            <a:spLocks noChangeArrowheads="1"/>
          </p:cNvSpPr>
          <p:nvPr/>
        </p:nvSpPr>
        <p:spPr bwMode="auto">
          <a:xfrm>
            <a:off x="468313" y="620713"/>
            <a:ext cx="69389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
                <a:srgbClr val="FF3300"/>
              </a:buClr>
              <a:buFont typeface="Wingdings" pitchFamily="2" charset="2"/>
              <a:buNone/>
            </a:pPr>
            <a:r>
              <a:rPr kumimoji="0" lang="es-ES" altLang="es-ES">
                <a:solidFill>
                  <a:srgbClr val="990033"/>
                </a:solidFill>
                <a:latin typeface="Arial" charset="0"/>
              </a:rPr>
              <a:t>5. Mecanismos de Reacción</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endParaRPr kumimoji="0" lang="es-ES" altLang="es-ES" sz="2000" b="0">
              <a:solidFill>
                <a:schemeClr val="tx1"/>
              </a:solidFill>
              <a:latin typeface="Tahoma" pitchFamily="34" charset="0"/>
            </a:endParaRPr>
          </a:p>
        </p:txBody>
      </p:sp>
      <p:sp>
        <p:nvSpPr>
          <p:cNvPr id="31747" name="Rectangle 4"/>
          <p:cNvSpPr>
            <a:spLocks noChangeArrowheads="1"/>
          </p:cNvSpPr>
          <p:nvPr/>
        </p:nvSpPr>
        <p:spPr bwMode="auto">
          <a:xfrm>
            <a:off x="0" y="0"/>
            <a:ext cx="6632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lang="es-ES" altLang="es-ES" sz="1600">
                <a:solidFill>
                  <a:schemeClr val="tx1"/>
                </a:solidFill>
                <a:latin typeface="Calibri" pitchFamily="34" charset="0"/>
              </a:rPr>
              <a:t>Tema 4. Cinética química</a:t>
            </a:r>
          </a:p>
        </p:txBody>
      </p:sp>
      <p:sp>
        <p:nvSpPr>
          <p:cNvPr id="31748"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ctr" eaLnBrk="1" hangingPunct="1">
              <a:spcBef>
                <a:spcPct val="0"/>
              </a:spcBef>
              <a:buClrTx/>
              <a:buFontTx/>
              <a:buNone/>
            </a:pPr>
            <a:r>
              <a:rPr kumimoji="0" lang="es-ES" altLang="es-ES" sz="2000">
                <a:solidFill>
                  <a:srgbClr val="666699"/>
                </a:solidFill>
                <a:latin typeface="Tahoma" pitchFamily="34" charset="0"/>
              </a:rPr>
              <a:t>uned</a:t>
            </a:r>
          </a:p>
        </p:txBody>
      </p:sp>
      <p:sp>
        <p:nvSpPr>
          <p:cNvPr id="31749"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r" eaLnBrk="1" hangingPunct="1">
              <a:spcBef>
                <a:spcPct val="0"/>
              </a:spcBef>
              <a:buClrTx/>
              <a:buFontTx/>
              <a:buNone/>
            </a:pPr>
            <a:fld id="{5FDC53D6-EF8D-4EE6-AA52-DD852ACBFE57}" type="slidenum">
              <a:rPr kumimoji="0" lang="en-US" altLang="es-ES" sz="1400" b="0">
                <a:solidFill>
                  <a:schemeClr val="tx1"/>
                </a:solidFill>
                <a:latin typeface="Tahoma" pitchFamily="34" charset="0"/>
              </a:rPr>
              <a:pPr algn="r" eaLnBrk="1" hangingPunct="1">
                <a:spcBef>
                  <a:spcPct val="0"/>
                </a:spcBef>
                <a:buClrTx/>
                <a:buFontTx/>
                <a:buNone/>
              </a:pPr>
              <a:t>19</a:t>
            </a:fld>
            <a:endParaRPr kumimoji="0" lang="en-US" altLang="es-ES" sz="1400" b="0">
              <a:solidFill>
                <a:schemeClr val="tx1"/>
              </a:solidFill>
              <a:latin typeface="Tahoma" pitchFamily="34" charset="0"/>
            </a:endParaRPr>
          </a:p>
        </p:txBody>
      </p:sp>
      <p:sp>
        <p:nvSpPr>
          <p:cNvPr id="31750" name="Rectangle 3"/>
          <p:cNvSpPr>
            <a:spLocks noChangeArrowheads="1"/>
          </p:cNvSpPr>
          <p:nvPr/>
        </p:nvSpPr>
        <p:spPr bwMode="auto">
          <a:xfrm>
            <a:off x="2484438" y="2092325"/>
            <a:ext cx="4319587" cy="776288"/>
          </a:xfrm>
          <a:prstGeom prst="rect">
            <a:avLst/>
          </a:prstGeom>
          <a:solidFill>
            <a:srgbClr val="FFC000">
              <a:alpha val="5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ctr" eaLnBrk="1" hangingPunct="1">
              <a:buClr>
                <a:srgbClr val="595985"/>
              </a:buClr>
              <a:buFontTx/>
              <a:buNone/>
            </a:pPr>
            <a:r>
              <a:rPr lang="es-ES" altLang="es-ES" sz="2000" b="0" i="1">
                <a:latin typeface="Calibri" pitchFamily="34" charset="0"/>
                <a:sym typeface="Wingdings" pitchFamily="2" charset="2"/>
              </a:rPr>
              <a:t>La etapa más lenta es la determinante de la velocidad de la reacción</a:t>
            </a:r>
          </a:p>
        </p:txBody>
      </p:sp>
      <p:sp>
        <p:nvSpPr>
          <p:cNvPr id="31751" name="Text Box 7"/>
          <p:cNvSpPr txBox="1">
            <a:spLocks noChangeArrowheads="1"/>
          </p:cNvSpPr>
          <p:nvPr/>
        </p:nvSpPr>
        <p:spPr bwMode="auto">
          <a:xfrm>
            <a:off x="468313" y="620713"/>
            <a:ext cx="6938962"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
                <a:srgbClr val="FF3300"/>
              </a:buClr>
              <a:buFont typeface="Wingdings" pitchFamily="2" charset="2"/>
              <a:buNone/>
            </a:pPr>
            <a:r>
              <a:rPr kumimoji="0" lang="es-ES" altLang="es-ES" sz="2000">
                <a:solidFill>
                  <a:srgbClr val="990033"/>
                </a:solidFill>
                <a:latin typeface="Arial" charset="0"/>
              </a:rPr>
              <a:t>Mecanismos de reacción</a:t>
            </a:r>
          </a:p>
          <a:p>
            <a:pPr eaLnBrk="1" hangingPunct="1">
              <a:spcBef>
                <a:spcPct val="0"/>
              </a:spcBef>
              <a:buClr>
                <a:srgbClr val="FF3300"/>
              </a:buClr>
              <a:buFont typeface="Wingdings" pitchFamily="2" charset="2"/>
              <a:buNone/>
            </a:pPr>
            <a:r>
              <a:rPr kumimoji="0" lang="es-ES" altLang="es-ES" sz="1800">
                <a:latin typeface="Arial" charset="0"/>
                <a:sym typeface="Wingdings" pitchFamily="2" charset="2"/>
              </a:rPr>
              <a:t>     </a:t>
            </a:r>
            <a:r>
              <a:rPr kumimoji="0" lang="es-ES" altLang="es-ES" sz="1800">
                <a:solidFill>
                  <a:srgbClr val="990033"/>
                </a:solidFill>
                <a:latin typeface="Arial" charset="0"/>
                <a:sym typeface="Wingdings" pitchFamily="2" charset="2"/>
              </a:rPr>
              <a:t> </a:t>
            </a:r>
            <a:r>
              <a:rPr kumimoji="0" lang="es-ES" altLang="es-ES" sz="1800" b="0" i="1">
                <a:solidFill>
                  <a:srgbClr val="FF0000"/>
                </a:solidFill>
                <a:latin typeface="Arial" charset="0"/>
              </a:rPr>
              <a:t>Reacciones en etapas</a:t>
            </a:r>
          </a:p>
        </p:txBody>
      </p:sp>
      <p:sp>
        <p:nvSpPr>
          <p:cNvPr id="31752" name="Rectangle 3"/>
          <p:cNvSpPr>
            <a:spLocks noChangeArrowheads="1"/>
          </p:cNvSpPr>
          <p:nvPr/>
        </p:nvSpPr>
        <p:spPr bwMode="auto">
          <a:xfrm>
            <a:off x="684213" y="1628775"/>
            <a:ext cx="8062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01613" indent="-201613"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ts val="388"/>
              </a:spcBef>
              <a:buClrTx/>
              <a:buSzPts val="1600"/>
            </a:pPr>
            <a:r>
              <a:rPr lang="es-ES" altLang="es-ES" sz="1800" b="0">
                <a:solidFill>
                  <a:srgbClr val="000099"/>
                </a:solidFill>
                <a:latin typeface="Calibri" pitchFamily="34" charset="0"/>
              </a:rPr>
              <a:t>Las velocidades de reacción en cada etapa pueden ser diferentes.</a:t>
            </a:r>
          </a:p>
        </p:txBody>
      </p:sp>
      <p:sp>
        <p:nvSpPr>
          <p:cNvPr id="31753" name="Rectangle 3"/>
          <p:cNvSpPr>
            <a:spLocks noChangeArrowheads="1"/>
          </p:cNvSpPr>
          <p:nvPr/>
        </p:nvSpPr>
        <p:spPr bwMode="auto">
          <a:xfrm>
            <a:off x="684213" y="3141663"/>
            <a:ext cx="75596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69875" indent="-269875"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595985"/>
              </a:buClr>
              <a:buFont typeface="Wingdings" pitchFamily="2" charset="2"/>
              <a:buChar char="§"/>
            </a:pPr>
            <a:r>
              <a:rPr lang="es-ES" altLang="es-ES" sz="2000" b="0">
                <a:latin typeface="Calibri" pitchFamily="34" charset="0"/>
              </a:rPr>
              <a:t>Reacciones elementales (una sola etapa):</a:t>
            </a:r>
          </a:p>
          <a:p>
            <a:pPr lvl="1" eaLnBrk="1" hangingPunct="1"/>
            <a:r>
              <a:rPr lang="es-ES" altLang="es-ES" sz="1600" b="0">
                <a:solidFill>
                  <a:srgbClr val="000099"/>
                </a:solidFill>
                <a:latin typeface="Calibri" pitchFamily="34" charset="0"/>
              </a:rPr>
              <a:t>La velocidad es proporcional al producto de las concentraciones de los reactivos y los exponentes son los mismos que los coeficientes estequiométricos de la ecuación ajustada.</a:t>
            </a:r>
          </a:p>
        </p:txBody>
      </p:sp>
      <p:sp>
        <p:nvSpPr>
          <p:cNvPr id="31754" name="Rectangle 15"/>
          <p:cNvSpPr>
            <a:spLocks noChangeArrowheads="1"/>
          </p:cNvSpPr>
          <p:nvPr/>
        </p:nvSpPr>
        <p:spPr bwMode="auto">
          <a:xfrm>
            <a:off x="1368425" y="4487863"/>
            <a:ext cx="22320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marL="179388" indent="-179388"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
                <a:srgbClr val="FF0000"/>
              </a:buClr>
              <a:buFont typeface="Times New Roman" pitchFamily="18" charset="0"/>
              <a:buChar char="‒"/>
            </a:pPr>
            <a:r>
              <a:rPr lang="es-ES" altLang="es-ES" sz="1800" b="0">
                <a:solidFill>
                  <a:srgbClr val="4D4D4D"/>
                </a:solidFill>
                <a:latin typeface="Times New Roman" pitchFamily="18" charset="0"/>
                <a:sym typeface="Wingdings" pitchFamily="2" charset="2"/>
              </a:rPr>
              <a:t>Unimolecular:</a:t>
            </a:r>
          </a:p>
        </p:txBody>
      </p:sp>
      <p:sp>
        <p:nvSpPr>
          <p:cNvPr id="31755" name="Rectangle 15"/>
          <p:cNvSpPr>
            <a:spLocks noChangeArrowheads="1"/>
          </p:cNvSpPr>
          <p:nvPr/>
        </p:nvSpPr>
        <p:spPr bwMode="auto">
          <a:xfrm>
            <a:off x="1368425" y="5397500"/>
            <a:ext cx="2232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marL="179388" indent="-179388"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
                <a:srgbClr val="FF0000"/>
              </a:buClr>
              <a:buFont typeface="Times New Roman" pitchFamily="18" charset="0"/>
              <a:buChar char="‒"/>
            </a:pPr>
            <a:r>
              <a:rPr kumimoji="0" lang="es-ES" altLang="es-ES" sz="1800" b="0">
                <a:solidFill>
                  <a:srgbClr val="4D4D4D"/>
                </a:solidFill>
                <a:latin typeface="Times New Roman" pitchFamily="18" charset="0"/>
                <a:sym typeface="Wingdings" pitchFamily="2" charset="2"/>
              </a:rPr>
              <a:t>Bimolecular:</a:t>
            </a:r>
            <a:endParaRPr kumimoji="0" lang="es-ES" altLang="es-ES" sz="1800" b="0">
              <a:solidFill>
                <a:srgbClr val="4D4D4D"/>
              </a:solidFill>
              <a:latin typeface="Times New Roman" pitchFamily="18" charset="0"/>
            </a:endParaRPr>
          </a:p>
        </p:txBody>
      </p:sp>
      <p:pic>
        <p:nvPicPr>
          <p:cNvPr id="317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838450" y="4897438"/>
            <a:ext cx="183197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175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5843588" y="4829175"/>
            <a:ext cx="21431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175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555875" y="5765800"/>
            <a:ext cx="2393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175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5681663" y="5730875"/>
            <a:ext cx="24669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1760" name="Line 32"/>
          <p:cNvSpPr>
            <a:spLocks noChangeShapeType="1"/>
          </p:cNvSpPr>
          <p:nvPr/>
        </p:nvSpPr>
        <p:spPr bwMode="gray">
          <a:xfrm>
            <a:off x="5170488" y="5038725"/>
            <a:ext cx="360362" cy="0"/>
          </a:xfrm>
          <a:prstGeom prst="line">
            <a:avLst/>
          </a:prstGeom>
          <a:noFill/>
          <a:ln w="38100">
            <a:solidFill>
              <a:srgbClr val="339966"/>
            </a:solidFill>
            <a:round/>
            <a:headEnd/>
            <a:tailEnd type="arrow" w="med" len="med"/>
          </a:ln>
          <a:extLst>
            <a:ext uri="{909E8E84-426E-40DD-AFC4-6F175D3DCCD1}">
              <a14:hiddenFill xmlns:a14="http://schemas.microsoft.com/office/drawing/2010/main">
                <a:noFill/>
              </a14:hiddenFill>
            </a:ext>
          </a:extLst>
        </p:spPr>
        <p:txBody>
          <a:bodyPr lIns="92075" tIns="46038" rIns="92075" bIns="46038" anchor="ctr"/>
          <a:lstStyle/>
          <a:p>
            <a:endParaRPr lang="es-ES"/>
          </a:p>
        </p:txBody>
      </p:sp>
      <p:sp>
        <p:nvSpPr>
          <p:cNvPr id="31761" name="Line 32"/>
          <p:cNvSpPr>
            <a:spLocks noChangeShapeType="1"/>
          </p:cNvSpPr>
          <p:nvPr/>
        </p:nvSpPr>
        <p:spPr bwMode="gray">
          <a:xfrm>
            <a:off x="5170488" y="5948363"/>
            <a:ext cx="360362" cy="0"/>
          </a:xfrm>
          <a:prstGeom prst="line">
            <a:avLst/>
          </a:prstGeom>
          <a:noFill/>
          <a:ln w="38100">
            <a:solidFill>
              <a:srgbClr val="339966"/>
            </a:solidFill>
            <a:round/>
            <a:headEnd/>
            <a:tailEnd type="arrow" w="med" len="med"/>
          </a:ln>
          <a:extLst>
            <a:ext uri="{909E8E84-426E-40DD-AFC4-6F175D3DCCD1}">
              <a14:hiddenFill xmlns:a14="http://schemas.microsoft.com/office/drawing/2010/main">
                <a:noFill/>
              </a14:hiddenFill>
            </a:ext>
          </a:extLst>
        </p:spPr>
        <p:txBody>
          <a:bodyPr lIns="92075" tIns="46038" rIns="92075" bIns="46038" anchor="ctr"/>
          <a:lstStyle/>
          <a:p>
            <a:endParaRPr lang="es-ES"/>
          </a:p>
        </p:txBody>
      </p:sp>
      <p:sp>
        <p:nvSpPr>
          <p:cNvPr id="31762" name="Text Box 17"/>
          <p:cNvSpPr txBox="1">
            <a:spLocks noChangeArrowheads="1"/>
          </p:cNvSpPr>
          <p:nvPr/>
        </p:nvSpPr>
        <p:spPr bwMode="auto">
          <a:xfrm>
            <a:off x="4500563" y="4221163"/>
            <a:ext cx="46085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kumimoji="0" lang="es-ES" altLang="es-ES" sz="1600">
                <a:solidFill>
                  <a:srgbClr val="FF0000"/>
                </a:solidFill>
                <a:latin typeface="Bradley Hand ITC" pitchFamily="66" charset="0"/>
                <a:sym typeface="Wingdings" pitchFamily="2" charset="2"/>
              </a:rPr>
              <a:t></a:t>
            </a:r>
            <a:r>
              <a:rPr kumimoji="0" lang="es-ES" altLang="es-ES" sz="1600">
                <a:latin typeface="Bradley Hand ITC" pitchFamily="66" charset="0"/>
                <a:sym typeface="Wingdings" pitchFamily="2" charset="2"/>
              </a:rPr>
              <a:t> </a:t>
            </a:r>
            <a:r>
              <a:rPr kumimoji="0" lang="es-ES" altLang="es-ES" sz="1600">
                <a:latin typeface="Bradley Hand ITC" pitchFamily="66" charset="0"/>
              </a:rPr>
              <a:t>No hay etapa determinante, solo hay una etapa</a:t>
            </a:r>
            <a:endParaRPr kumimoji="0" lang="es-ES" altLang="es-ES" sz="1600">
              <a:solidFill>
                <a:srgbClr val="FF0000"/>
              </a:solidFill>
              <a:latin typeface="Bradley Hand ITC" pitchFamily="66"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44725" y="619125"/>
            <a:ext cx="4665663" cy="460375"/>
          </a:xfrm>
          <a:solidFill>
            <a:srgbClr val="FFCC99"/>
          </a:solidFill>
        </p:spPr>
        <p:txBody>
          <a:bodyPr/>
          <a:lstStyle/>
          <a:p>
            <a:pPr eaLnBrk="1" hangingPunct="1"/>
            <a:r>
              <a:rPr lang="es-ES" altLang="es-ES" smtClean="0">
                <a:effectLst/>
                <a:latin typeface="Calibri" pitchFamily="34" charset="0"/>
              </a:rPr>
              <a:t>Contenido</a:t>
            </a:r>
          </a:p>
        </p:txBody>
      </p:sp>
      <p:sp>
        <p:nvSpPr>
          <p:cNvPr id="14339" name="Rectangle 4"/>
          <p:cNvSpPr>
            <a:spLocks noChangeArrowheads="1"/>
          </p:cNvSpPr>
          <p:nvPr/>
        </p:nvSpPr>
        <p:spPr bwMode="auto">
          <a:xfrm>
            <a:off x="668338" y="115888"/>
            <a:ext cx="77914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ctr" eaLnBrk="1" hangingPunct="1">
              <a:spcBef>
                <a:spcPct val="0"/>
              </a:spcBef>
              <a:buClrTx/>
              <a:buFontTx/>
              <a:buNone/>
            </a:pPr>
            <a:r>
              <a:rPr lang="es-ES" altLang="es-ES" sz="2000">
                <a:solidFill>
                  <a:schemeClr val="tx1"/>
                </a:solidFill>
                <a:latin typeface="Calibri" pitchFamily="34" charset="0"/>
              </a:rPr>
              <a:t>Tema 4. Cinética química y Equilibrio químico</a:t>
            </a:r>
          </a:p>
        </p:txBody>
      </p:sp>
      <p:graphicFrame>
        <p:nvGraphicFramePr>
          <p:cNvPr id="9" name="Group 63"/>
          <p:cNvGraphicFramePr>
            <a:graphicFrameLocks noGrp="1"/>
          </p:cNvGraphicFramePr>
          <p:nvPr/>
        </p:nvGraphicFramePr>
        <p:xfrm>
          <a:off x="282575" y="1268413"/>
          <a:ext cx="7132638" cy="5354635"/>
        </p:xfrm>
        <a:graphic>
          <a:graphicData uri="http://schemas.openxmlformats.org/drawingml/2006/table">
            <a:tbl>
              <a:tblPr/>
              <a:tblGrid>
                <a:gridCol w="400970">
                  <a:extLst>
                    <a:ext uri="{9D8B030D-6E8A-4147-A177-3AD203B41FA5}">
                      <a16:colId xmlns:a16="http://schemas.microsoft.com/office/drawing/2014/main" val="20000"/>
                    </a:ext>
                  </a:extLst>
                </a:gridCol>
                <a:gridCol w="118168">
                  <a:extLst>
                    <a:ext uri="{9D8B030D-6E8A-4147-A177-3AD203B41FA5}">
                      <a16:colId xmlns:a16="http://schemas.microsoft.com/office/drawing/2014/main" val="20001"/>
                    </a:ext>
                  </a:extLst>
                </a:gridCol>
                <a:gridCol w="6613500">
                  <a:extLst>
                    <a:ext uri="{9D8B030D-6E8A-4147-A177-3AD203B41FA5}">
                      <a16:colId xmlns:a16="http://schemas.microsoft.com/office/drawing/2014/main" val="20002"/>
                    </a:ext>
                  </a:extLst>
                </a:gridCol>
              </a:tblGrid>
              <a:tr h="324014">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r>
                        <a:rPr kumimoji="1" lang="es-ES" sz="1400" b="0" i="0" u="none" strike="noStrike" cap="none" normalizeH="0" baseline="0" dirty="0" smtClean="0">
                          <a:ln>
                            <a:noFill/>
                          </a:ln>
                          <a:solidFill>
                            <a:srgbClr val="FF0000"/>
                          </a:solidFill>
                          <a:effectLst/>
                          <a:latin typeface="Tahoma" pitchFamily="34" charset="0"/>
                          <a:cs typeface="Tahoma" pitchFamily="34" charset="0"/>
                          <a:sym typeface="Wingdings" pitchFamily="2" charset="2"/>
                        </a:rPr>
                        <a:t></a:t>
                      </a:r>
                      <a:endParaRPr kumimoji="1" lang="es-ES" sz="1400" b="0" i="0" u="none" strike="noStrike" cap="none" normalizeH="0" baseline="0" dirty="0" smtClean="0">
                        <a:ln>
                          <a:noFill/>
                        </a:ln>
                        <a:solidFill>
                          <a:srgbClr val="B2B2B2"/>
                        </a:solidFill>
                        <a:effectLst/>
                        <a:latin typeface="Tahoma" pitchFamily="34" charset="0"/>
                        <a:cs typeface="Tahoma" pitchFamily="34"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99"/>
                        </a:solidFill>
                        <a:effectLst/>
                        <a:latin typeface="Calibri" pitchFamily="34" charset="0"/>
                        <a:cs typeface="Arial"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s-ES_tradnl" sz="18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1. Velocidad de reacción</a:t>
                      </a: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4014">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r>
                        <a:rPr kumimoji="1" lang="es-ES" sz="1400" b="0" i="0" u="none" strike="noStrike" cap="none" normalizeH="0" baseline="0" dirty="0" smtClean="0">
                          <a:ln>
                            <a:noFill/>
                          </a:ln>
                          <a:solidFill>
                            <a:srgbClr val="FF0000"/>
                          </a:solidFill>
                          <a:effectLst/>
                          <a:latin typeface="Tahoma" pitchFamily="34" charset="0"/>
                          <a:cs typeface="Tahoma" pitchFamily="34" charset="0"/>
                          <a:sym typeface="Wingdings" pitchFamily="2" charset="2"/>
                        </a:rPr>
                        <a:t></a:t>
                      </a:r>
                      <a:endParaRPr kumimoji="1" lang="es-ES" sz="1400" b="0" i="0" u="none" strike="noStrike" cap="none" normalizeH="0" baseline="0" dirty="0" smtClean="0">
                        <a:ln>
                          <a:noFill/>
                        </a:ln>
                        <a:solidFill>
                          <a:srgbClr val="B2B2B2"/>
                        </a:solidFill>
                        <a:effectLst/>
                        <a:latin typeface="Tahoma" pitchFamily="34" charset="0"/>
                        <a:cs typeface="Tahoma" pitchFamily="34"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99"/>
                        </a:solidFill>
                        <a:effectLst/>
                        <a:latin typeface="Calibri" pitchFamily="34" charset="0"/>
                        <a:cs typeface="Arial"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s-ES" sz="18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2. Influencia de la concentración en la velocidad de reacción</a:t>
                      </a: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3851">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400" b="0" i="0" u="none" strike="noStrike" cap="none" normalizeH="0" baseline="0" dirty="0" smtClean="0">
                        <a:ln>
                          <a:noFill/>
                        </a:ln>
                        <a:solidFill>
                          <a:srgbClr val="B2B2B2"/>
                        </a:solidFill>
                        <a:effectLst/>
                        <a:latin typeface="Tahoma" pitchFamily="34" charset="0"/>
                        <a:cs typeface="Tahoma" pitchFamily="34"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99"/>
                        </a:solidFill>
                        <a:effectLst/>
                        <a:latin typeface="Calibri" pitchFamily="34" charset="0"/>
                        <a:cs typeface="Arial"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58775" marR="0" lvl="0" indent="-358775" algn="l" defTabSz="914400" rtl="0" eaLnBrk="0" fontAlgn="base" latinLnBrk="0" hangingPunct="0">
                        <a:lnSpc>
                          <a:spcPct val="100000"/>
                        </a:lnSpc>
                        <a:spcBef>
                          <a:spcPct val="0"/>
                        </a:spcBef>
                        <a:spcAft>
                          <a:spcPct val="0"/>
                        </a:spcAft>
                        <a:buClrTx/>
                        <a:buSzTx/>
                        <a:buFontTx/>
                        <a:buNone/>
                        <a:tabLst/>
                        <a:defRPr/>
                      </a:pPr>
                      <a:r>
                        <a:rPr kumimoji="0" lang="es-ES" altLang="es-ES" sz="1600" b="0" i="0" u="none" strike="noStrike" kern="1200" cap="none" spc="0" normalizeH="0" baseline="0" noProof="0" dirty="0" smtClean="0">
                          <a:ln>
                            <a:noFill/>
                          </a:ln>
                          <a:solidFill>
                            <a:srgbClr val="4D4D4D"/>
                          </a:solidFill>
                          <a:effectLst/>
                          <a:uLnTx/>
                          <a:uFillTx/>
                          <a:latin typeface="Calibri" pitchFamily="34" charset="0"/>
                          <a:ea typeface="+mn-ea"/>
                          <a:cs typeface="+mn-cs"/>
                        </a:rPr>
                        <a:t>	2.1 Ley de velocidad y Orden de reacción</a:t>
                      </a: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4014">
                <a:tc>
                  <a:txBody>
                    <a:bodyPr/>
                    <a:lstStyle/>
                    <a:p>
                      <a:pPr algn="ctr"/>
                      <a:r>
                        <a:rPr kumimoji="1" lang="es-ES" sz="1400" b="0" i="0" u="none" strike="noStrike" kern="1200" cap="none" spc="0" normalizeH="0" baseline="0" noProof="0" dirty="0" smtClean="0">
                          <a:ln>
                            <a:noFill/>
                          </a:ln>
                          <a:solidFill>
                            <a:srgbClr val="FF0000"/>
                          </a:solidFill>
                          <a:effectLst/>
                          <a:uLnTx/>
                          <a:uFillTx/>
                          <a:latin typeface="Tahoma" pitchFamily="34" charset="0"/>
                          <a:cs typeface="Tahoma" pitchFamily="34" charset="0"/>
                          <a:sym typeface="Wingdings" pitchFamily="2" charset="2"/>
                        </a:rPr>
                        <a:t></a:t>
                      </a:r>
                      <a:endParaRPr lang="es-ES" sz="1800" dirty="0"/>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99"/>
                        </a:solidFill>
                        <a:effectLst/>
                        <a:latin typeface="Calibri" pitchFamily="34" charset="0"/>
                        <a:cs typeface="Arial"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s-ES" sz="18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3. Modelos de la cinética química</a:t>
                      </a: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7702">
                <a:tc>
                  <a:txBody>
                    <a:bodyPr/>
                    <a:lstStyle/>
                    <a:p>
                      <a:endParaRPr lang="es-ES" sz="1800" dirty="0"/>
                    </a:p>
                  </a:txBody>
                  <a:tcPr marL="35998" marR="35998" marT="0" marB="0" anchor="ctr" horzOverflow="overflow">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00"/>
                        </a:solidFill>
                        <a:effectLst/>
                        <a:latin typeface="Calibri" pitchFamily="34" charset="0"/>
                        <a:cs typeface="Arial"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58775" marR="0" lvl="0" indent="-358775" algn="l" defTabSz="914400" rtl="0" eaLnBrk="0" fontAlgn="base" latinLnBrk="0" hangingPunct="0">
                        <a:lnSpc>
                          <a:spcPct val="100000"/>
                        </a:lnSpc>
                        <a:spcBef>
                          <a:spcPct val="0"/>
                        </a:spcBef>
                        <a:spcAft>
                          <a:spcPct val="0"/>
                        </a:spcAft>
                        <a:buClrTx/>
                        <a:buSzTx/>
                        <a:buFontTx/>
                        <a:buNone/>
                        <a:tabLst/>
                      </a:pPr>
                      <a:r>
                        <a:rPr lang="es-ES" altLang="es-ES" sz="1600" b="0" dirty="0" smtClean="0">
                          <a:solidFill>
                            <a:srgbClr val="4D4D4D"/>
                          </a:solidFill>
                          <a:latin typeface="Calibri" pitchFamily="34" charset="0"/>
                        </a:rPr>
                        <a:t>	3.1</a:t>
                      </a:r>
                      <a:r>
                        <a:rPr lang="es-ES" altLang="es-ES" sz="1600" b="0" baseline="0" dirty="0" smtClean="0">
                          <a:solidFill>
                            <a:srgbClr val="4D4D4D"/>
                          </a:solidFill>
                          <a:latin typeface="Calibri" pitchFamily="34" charset="0"/>
                        </a:rPr>
                        <a:t> Teoría de las colisiones</a:t>
                      </a:r>
                    </a:p>
                    <a:p>
                      <a:pPr marL="358775" marR="0" lvl="0" indent="-358775" algn="l" defTabSz="914400" rtl="0" eaLnBrk="0" fontAlgn="base" latinLnBrk="0" hangingPunct="0">
                        <a:lnSpc>
                          <a:spcPct val="100000"/>
                        </a:lnSpc>
                        <a:spcBef>
                          <a:spcPct val="0"/>
                        </a:spcBef>
                        <a:spcAft>
                          <a:spcPct val="0"/>
                        </a:spcAft>
                        <a:buClrTx/>
                        <a:buSzTx/>
                        <a:buFontTx/>
                        <a:buNone/>
                        <a:tabLst/>
                      </a:pPr>
                      <a:r>
                        <a:rPr lang="es-ES" altLang="es-ES" sz="1600" b="0" dirty="0" smtClean="0">
                          <a:solidFill>
                            <a:srgbClr val="4D4D4D"/>
                          </a:solidFill>
                          <a:latin typeface="Calibri" pitchFamily="34" charset="0"/>
                        </a:rPr>
                        <a:t>	</a:t>
                      </a:r>
                      <a:r>
                        <a:rPr kumimoji="1" lang="es-ES" sz="1600" b="0" i="0" u="none" strike="noStrike" cap="none" normalizeH="0" baseline="0" dirty="0" smtClean="0">
                          <a:ln>
                            <a:noFill/>
                          </a:ln>
                          <a:solidFill>
                            <a:srgbClr val="4D4D4D"/>
                          </a:solidFill>
                          <a:effectLst/>
                          <a:latin typeface="Calibri" pitchFamily="34" charset="0"/>
                          <a:ea typeface="Times New Roman" pitchFamily="18" charset="0"/>
                          <a:cs typeface="Calibri" pitchFamily="34" charset="0"/>
                        </a:rPr>
                        <a:t>3.3 Teoría del complejo activado</a:t>
                      </a: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4014">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r>
                        <a:rPr kumimoji="1" lang="es-ES" sz="1400" b="0" i="0" u="none" strike="noStrike" cap="none" normalizeH="0" baseline="0" dirty="0" smtClean="0">
                          <a:ln>
                            <a:noFill/>
                          </a:ln>
                          <a:solidFill>
                            <a:srgbClr val="FF0000"/>
                          </a:solidFill>
                          <a:effectLst/>
                          <a:latin typeface="Tahoma" pitchFamily="34" charset="0"/>
                          <a:cs typeface="Tahoma" pitchFamily="34" charset="0"/>
                          <a:sym typeface="Wingdings" pitchFamily="2" charset="2"/>
                        </a:rPr>
                        <a:t></a:t>
                      </a:r>
                      <a:endParaRPr kumimoji="1" lang="es-ES" sz="1400" b="0" i="0" u="none" strike="noStrike" cap="none" normalizeH="0" baseline="0" dirty="0" smtClean="0">
                        <a:ln>
                          <a:noFill/>
                        </a:ln>
                        <a:solidFill>
                          <a:srgbClr val="B2B2B2"/>
                        </a:solidFill>
                        <a:effectLst/>
                        <a:latin typeface="Tahoma" pitchFamily="34" charset="0"/>
                        <a:cs typeface="Tahoma" pitchFamily="34"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00"/>
                        </a:solidFill>
                        <a:effectLst/>
                        <a:latin typeface="Calibri" pitchFamily="34" charset="0"/>
                        <a:cs typeface="Arial"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175" marR="0" lvl="0" indent="-3175" algn="l" defTabSz="914400" rtl="0" eaLnBrk="0" fontAlgn="base" latinLnBrk="0" hangingPunct="0">
                        <a:lnSpc>
                          <a:spcPct val="100000"/>
                        </a:lnSpc>
                        <a:spcBef>
                          <a:spcPct val="0"/>
                        </a:spcBef>
                        <a:spcAft>
                          <a:spcPct val="0"/>
                        </a:spcAft>
                        <a:buClrTx/>
                        <a:buSzTx/>
                        <a:buFontTx/>
                        <a:buNone/>
                        <a:tabLst/>
                      </a:pPr>
                      <a:r>
                        <a:rPr kumimoji="1" lang="es-ES_tradnl" sz="18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4. </a:t>
                      </a:r>
                      <a:r>
                        <a:rPr kumimoji="1" lang="es-ES" sz="18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Factores que influyen en la velocidad de la reacción</a:t>
                      </a: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7702">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400" b="0" i="0" u="none" strike="noStrike" cap="none" normalizeH="0" baseline="0" dirty="0" smtClean="0">
                        <a:ln>
                          <a:noFill/>
                        </a:ln>
                        <a:solidFill>
                          <a:srgbClr val="FF0000"/>
                        </a:solidFill>
                        <a:effectLst/>
                        <a:latin typeface="Tahoma" pitchFamily="34" charset="0"/>
                        <a:cs typeface="Tahoma" pitchFamily="34"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00"/>
                        </a:solidFill>
                        <a:effectLst/>
                        <a:latin typeface="Calibri" pitchFamily="34" charset="0"/>
                        <a:cs typeface="Arial"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58775" marR="0" lvl="0" indent="-358775" algn="l" defTabSz="914400" rtl="0" eaLnBrk="0" fontAlgn="base" latinLnBrk="0" hangingPunct="0">
                        <a:lnSpc>
                          <a:spcPct val="100000"/>
                        </a:lnSpc>
                        <a:spcBef>
                          <a:spcPct val="0"/>
                        </a:spcBef>
                        <a:spcAft>
                          <a:spcPct val="0"/>
                        </a:spcAft>
                        <a:buClrTx/>
                        <a:buSzTx/>
                        <a:buFontTx/>
                        <a:buNone/>
                        <a:tabLst/>
                      </a:pPr>
                      <a:r>
                        <a:rPr lang="es-ES" altLang="es-ES" sz="1600" b="0" dirty="0" smtClean="0">
                          <a:solidFill>
                            <a:srgbClr val="4D4D4D"/>
                          </a:solidFill>
                          <a:latin typeface="Calibri" pitchFamily="34" charset="0"/>
                        </a:rPr>
                        <a:t>	</a:t>
                      </a:r>
                      <a:r>
                        <a:rPr kumimoji="0" lang="es-ES" altLang="es-ES" sz="1600" b="0" i="0" u="none" strike="noStrike" kern="1200" cap="none" spc="0" normalizeH="0" baseline="0" noProof="0" dirty="0" smtClean="0">
                          <a:ln>
                            <a:noFill/>
                          </a:ln>
                          <a:solidFill>
                            <a:srgbClr val="4D4D4D"/>
                          </a:solidFill>
                          <a:effectLst/>
                          <a:uLnTx/>
                          <a:uFillTx/>
                          <a:latin typeface="Calibri" pitchFamily="34" charset="0"/>
                          <a:ea typeface="+mn-ea"/>
                          <a:cs typeface="+mn-cs"/>
                        </a:rPr>
                        <a:t>4.1 Influencia de la Temperatura: ecuación de Arrhenius</a:t>
                      </a:r>
                    </a:p>
                    <a:p>
                      <a:pPr marL="358775" marR="0" lvl="0" indent="-358775" algn="l" defTabSz="914400" rtl="0" eaLnBrk="0" fontAlgn="base" latinLnBrk="0" hangingPunct="0">
                        <a:lnSpc>
                          <a:spcPct val="100000"/>
                        </a:lnSpc>
                        <a:spcBef>
                          <a:spcPct val="0"/>
                        </a:spcBef>
                        <a:spcAft>
                          <a:spcPct val="0"/>
                        </a:spcAft>
                        <a:buClrTx/>
                        <a:buSzTx/>
                        <a:buFontTx/>
                        <a:buNone/>
                        <a:tabLst/>
                      </a:pPr>
                      <a:r>
                        <a:rPr lang="es-ES" altLang="es-ES" sz="1600" b="0" dirty="0" smtClean="0">
                          <a:solidFill>
                            <a:srgbClr val="4D4D4D"/>
                          </a:solidFill>
                          <a:latin typeface="Calibri" pitchFamily="34" charset="0"/>
                        </a:rPr>
                        <a:t>	4.2 </a:t>
                      </a:r>
                      <a:r>
                        <a:rPr kumimoji="0" lang="es-ES" altLang="es-ES" sz="1600" b="0" i="0" u="none" strike="noStrike" kern="1200" cap="none" spc="0" normalizeH="0" baseline="0" noProof="0" dirty="0" smtClean="0">
                          <a:ln>
                            <a:noFill/>
                          </a:ln>
                          <a:solidFill>
                            <a:srgbClr val="4D4D4D"/>
                          </a:solidFill>
                          <a:effectLst/>
                          <a:uLnTx/>
                          <a:uFillTx/>
                          <a:latin typeface="Calibri" pitchFamily="34" charset="0"/>
                          <a:ea typeface="+mn-ea"/>
                          <a:cs typeface="+mn-cs"/>
                        </a:rPr>
                        <a:t>Catalizadores</a:t>
                      </a: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4014">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r>
                        <a:rPr kumimoji="1" lang="es-ES" sz="1400" b="0" i="0" u="none" strike="noStrike" cap="none" normalizeH="0" baseline="0" dirty="0" smtClean="0">
                          <a:ln>
                            <a:noFill/>
                          </a:ln>
                          <a:solidFill>
                            <a:srgbClr val="FF0000"/>
                          </a:solidFill>
                          <a:effectLst/>
                          <a:latin typeface="Tahoma" pitchFamily="34" charset="0"/>
                          <a:cs typeface="Tahoma" pitchFamily="34" charset="0"/>
                          <a:sym typeface="Wingdings" pitchFamily="2" charset="2"/>
                        </a:rPr>
                        <a:t></a:t>
                      </a: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00"/>
                        </a:solidFill>
                        <a:effectLst/>
                        <a:latin typeface="Calibri" pitchFamily="34" charset="0"/>
                        <a:cs typeface="Arial"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175" marR="0" lvl="0" indent="-3175" algn="l" defTabSz="914400" rtl="0" eaLnBrk="0" fontAlgn="base" latinLnBrk="0" hangingPunct="0">
                        <a:lnSpc>
                          <a:spcPct val="100000"/>
                        </a:lnSpc>
                        <a:spcBef>
                          <a:spcPct val="0"/>
                        </a:spcBef>
                        <a:spcAft>
                          <a:spcPct val="0"/>
                        </a:spcAft>
                        <a:buClrTx/>
                        <a:buSzTx/>
                        <a:buFontTx/>
                        <a:buNone/>
                        <a:tabLst/>
                      </a:pPr>
                      <a:r>
                        <a:rPr kumimoji="1" lang="es-ES_tradnl" sz="18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5. Mecanismos de reacción</a:t>
                      </a: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3851">
                <a:tc>
                  <a:txBody>
                    <a:bodyPr/>
                    <a:lstStyle/>
                    <a:p>
                      <a:endParaRPr lang="es-ES" sz="1400" dirty="0"/>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00"/>
                        </a:solidFill>
                        <a:effectLst/>
                        <a:latin typeface="Calibri" pitchFamily="34" charset="0"/>
                        <a:cs typeface="Arial"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58775" marR="0" lvl="0" indent="-358775" algn="l" defTabSz="914400" rtl="0" eaLnBrk="0" fontAlgn="base" latinLnBrk="0" hangingPunct="0">
                        <a:lnSpc>
                          <a:spcPct val="100000"/>
                        </a:lnSpc>
                        <a:spcBef>
                          <a:spcPct val="0"/>
                        </a:spcBef>
                        <a:spcAft>
                          <a:spcPct val="0"/>
                        </a:spcAft>
                        <a:buClrTx/>
                        <a:buSzTx/>
                        <a:buFontTx/>
                        <a:buNone/>
                        <a:tabLst/>
                      </a:pPr>
                      <a:r>
                        <a:rPr lang="es-ES" altLang="es-ES" sz="1600" b="0" dirty="0" smtClean="0">
                          <a:solidFill>
                            <a:srgbClr val="4D4D4D"/>
                          </a:solidFill>
                          <a:latin typeface="Calibri" pitchFamily="34" charset="0"/>
                        </a:rPr>
                        <a:t>	5.1</a:t>
                      </a:r>
                      <a:r>
                        <a:rPr lang="es-ES" altLang="es-ES" sz="1600" b="0" baseline="0" dirty="0" smtClean="0">
                          <a:solidFill>
                            <a:srgbClr val="4D4D4D"/>
                          </a:solidFill>
                          <a:latin typeface="Calibri" pitchFamily="34" charset="0"/>
                        </a:rPr>
                        <a:t> Velocidad para reacciones en etapas</a:t>
                      </a: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4014">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r>
                        <a:rPr kumimoji="1" lang="es-ES" sz="1400" b="0" i="0" u="none" strike="noStrike" cap="none" normalizeH="0" baseline="0" dirty="0" smtClean="0">
                          <a:ln>
                            <a:noFill/>
                          </a:ln>
                          <a:solidFill>
                            <a:srgbClr val="FF0000"/>
                          </a:solidFill>
                          <a:effectLst/>
                          <a:latin typeface="Tahoma" pitchFamily="34" charset="0"/>
                          <a:cs typeface="Tahoma" pitchFamily="34" charset="0"/>
                          <a:sym typeface="Wingdings" pitchFamily="2" charset="2"/>
                        </a:rPr>
                        <a:t></a:t>
                      </a:r>
                      <a:endParaRPr kumimoji="1" lang="es-ES" sz="1400" b="0" i="0" u="none" strike="noStrike" cap="none" normalizeH="0" baseline="0" dirty="0" smtClean="0">
                        <a:ln>
                          <a:noFill/>
                        </a:ln>
                        <a:solidFill>
                          <a:srgbClr val="B2B2B2"/>
                        </a:solidFill>
                        <a:effectLst/>
                        <a:latin typeface="Tahoma" pitchFamily="34" charset="0"/>
                        <a:cs typeface="Tahoma" pitchFamily="34"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00"/>
                        </a:solidFill>
                        <a:effectLst/>
                        <a:latin typeface="Calibri" pitchFamily="34" charset="0"/>
                        <a:cs typeface="Arial"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175" marR="0" lvl="0" indent="-3175" algn="l" defTabSz="914400" rtl="0" eaLnBrk="0" fontAlgn="base" latinLnBrk="0" hangingPunct="0">
                        <a:lnSpc>
                          <a:spcPct val="100000"/>
                        </a:lnSpc>
                        <a:spcBef>
                          <a:spcPct val="0"/>
                        </a:spcBef>
                        <a:spcAft>
                          <a:spcPct val="0"/>
                        </a:spcAft>
                        <a:buClrTx/>
                        <a:buSzTx/>
                        <a:buFontTx/>
                        <a:buNone/>
                        <a:tabLst/>
                      </a:pPr>
                      <a:r>
                        <a:rPr kumimoji="1" lang="es-ES_tradnl" sz="18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6. </a:t>
                      </a:r>
                      <a:r>
                        <a:rPr kumimoji="1" lang="es-ES" sz="18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Concepto de equilibrio químico</a:t>
                      </a: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24014">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defRPr/>
                      </a:pPr>
                      <a:r>
                        <a:rPr kumimoji="1" lang="es-ES" sz="1400" b="0" i="0" u="none" strike="noStrike" cap="none" normalizeH="0" baseline="0" dirty="0" smtClean="0">
                          <a:ln>
                            <a:noFill/>
                          </a:ln>
                          <a:solidFill>
                            <a:srgbClr val="FF0000"/>
                          </a:solidFill>
                          <a:effectLst/>
                          <a:latin typeface="Tahoma" pitchFamily="34" charset="0"/>
                          <a:cs typeface="Tahoma" pitchFamily="34" charset="0"/>
                          <a:sym typeface="Wingdings" pitchFamily="2" charset="2"/>
                        </a:rPr>
                        <a:t></a:t>
                      </a:r>
                      <a:endParaRPr kumimoji="1" lang="es-ES" sz="1400" b="0" i="0" u="none" strike="noStrike" cap="none" normalizeH="0" baseline="0" dirty="0" smtClean="0">
                        <a:ln>
                          <a:noFill/>
                        </a:ln>
                        <a:solidFill>
                          <a:srgbClr val="B2B2B2"/>
                        </a:solidFill>
                        <a:effectLst/>
                        <a:latin typeface="Tahoma" pitchFamily="34" charset="0"/>
                        <a:cs typeface="Tahoma" pitchFamily="34"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00"/>
                        </a:solidFill>
                        <a:effectLst/>
                        <a:latin typeface="Calibri" pitchFamily="34" charset="0"/>
                        <a:cs typeface="Arial"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175" marR="0" lvl="0" indent="-3175" algn="l" defTabSz="914400" rtl="0" eaLnBrk="0" fontAlgn="base" latinLnBrk="0" hangingPunct="0">
                        <a:lnSpc>
                          <a:spcPct val="100000"/>
                        </a:lnSpc>
                        <a:spcBef>
                          <a:spcPct val="0"/>
                        </a:spcBef>
                        <a:spcAft>
                          <a:spcPct val="0"/>
                        </a:spcAft>
                        <a:buClrTx/>
                        <a:buSzTx/>
                        <a:buFontTx/>
                        <a:buNone/>
                        <a:tabLst/>
                        <a:defRPr/>
                      </a:pPr>
                      <a:r>
                        <a:rPr kumimoji="1" lang="es-ES_tradnl" sz="18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7. </a:t>
                      </a:r>
                      <a:r>
                        <a:rPr kumimoji="1" lang="es-ES" sz="18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Constante de equilibrio</a:t>
                      </a: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43851">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400" b="0" i="0" u="none" strike="noStrike" cap="none" normalizeH="0" baseline="0" dirty="0" smtClean="0">
                        <a:ln>
                          <a:noFill/>
                        </a:ln>
                        <a:solidFill>
                          <a:srgbClr val="FF0000"/>
                        </a:solidFill>
                        <a:effectLst/>
                        <a:latin typeface="Tahoma" pitchFamily="34" charset="0"/>
                        <a:cs typeface="Tahoma" pitchFamily="34"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00"/>
                        </a:solidFill>
                        <a:effectLst/>
                        <a:latin typeface="Calibri" pitchFamily="34" charset="0"/>
                        <a:cs typeface="Arial"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58775" marR="0" lvl="0" indent="-358775" algn="l" defTabSz="914400" rtl="0" eaLnBrk="0" fontAlgn="base" latinLnBrk="0" hangingPunct="0">
                        <a:lnSpc>
                          <a:spcPct val="100000"/>
                        </a:lnSpc>
                        <a:spcBef>
                          <a:spcPct val="0"/>
                        </a:spcBef>
                        <a:spcAft>
                          <a:spcPct val="0"/>
                        </a:spcAft>
                        <a:buClrTx/>
                        <a:buSzTx/>
                        <a:buFontTx/>
                        <a:buNone/>
                        <a:tabLst/>
                      </a:pPr>
                      <a:r>
                        <a:rPr lang="es-ES" altLang="es-ES" sz="1600" b="0" dirty="0" smtClean="0">
                          <a:solidFill>
                            <a:srgbClr val="4D4D4D"/>
                          </a:solidFill>
                          <a:latin typeface="Calibri" pitchFamily="34" charset="0"/>
                        </a:rPr>
                        <a:t>	</a:t>
                      </a:r>
                      <a:r>
                        <a:rPr kumimoji="0" lang="es-ES" altLang="es-ES" sz="1600" b="0" i="0" u="none" strike="noStrike" kern="1200" cap="none" spc="0" normalizeH="0" baseline="0" noProof="0" dirty="0" smtClean="0">
                          <a:ln>
                            <a:noFill/>
                          </a:ln>
                          <a:solidFill>
                            <a:srgbClr val="4D4D4D"/>
                          </a:solidFill>
                          <a:effectLst/>
                          <a:uLnTx/>
                          <a:uFillTx/>
                          <a:latin typeface="Calibri" pitchFamily="34" charset="0"/>
                          <a:ea typeface="+mn-ea"/>
                          <a:cs typeface="+mn-cs"/>
                        </a:rPr>
                        <a:t>7.1 Constante de equilibrio entre gases</a:t>
                      </a: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24014">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r>
                        <a:rPr kumimoji="1" lang="es-ES" sz="1400" b="0" i="0" u="none" strike="noStrike" cap="none" normalizeH="0" baseline="0" dirty="0" smtClean="0">
                          <a:ln>
                            <a:noFill/>
                          </a:ln>
                          <a:solidFill>
                            <a:srgbClr val="FF0000"/>
                          </a:solidFill>
                          <a:effectLst/>
                          <a:latin typeface="Tahoma" pitchFamily="34" charset="0"/>
                          <a:cs typeface="Tahoma" pitchFamily="34" charset="0"/>
                          <a:sym typeface="Wingdings" pitchFamily="2" charset="2"/>
                        </a:rPr>
                        <a:t></a:t>
                      </a:r>
                      <a:endParaRPr kumimoji="1" lang="es-ES" sz="1400" b="0" i="0" u="none" strike="noStrike" cap="none" normalizeH="0" baseline="0" dirty="0" smtClean="0">
                        <a:ln>
                          <a:noFill/>
                        </a:ln>
                        <a:solidFill>
                          <a:srgbClr val="B2B2B2"/>
                        </a:solidFill>
                        <a:effectLst/>
                        <a:latin typeface="Tahoma" pitchFamily="34" charset="0"/>
                        <a:cs typeface="Tahoma" pitchFamily="34"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00"/>
                        </a:solidFill>
                        <a:effectLst/>
                        <a:latin typeface="Calibri" pitchFamily="34" charset="0"/>
                        <a:cs typeface="Arial"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175" marR="0" lvl="0" indent="-3175" algn="l" defTabSz="914400" rtl="0" eaLnBrk="0" fontAlgn="base" latinLnBrk="0" hangingPunct="0">
                        <a:lnSpc>
                          <a:spcPct val="100000"/>
                        </a:lnSpc>
                        <a:spcBef>
                          <a:spcPct val="0"/>
                        </a:spcBef>
                        <a:spcAft>
                          <a:spcPct val="0"/>
                        </a:spcAft>
                        <a:buClrTx/>
                        <a:buSzTx/>
                        <a:buFontTx/>
                        <a:buNone/>
                        <a:tabLst/>
                      </a:pPr>
                      <a:r>
                        <a:rPr kumimoji="1" lang="es-ES_tradnl" sz="18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8. </a:t>
                      </a:r>
                      <a:r>
                        <a:rPr kumimoji="1" lang="es-ES" sz="18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Predicción de la dirección de una reacción. Cociente de Reacción</a:t>
                      </a: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24014">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defRPr/>
                      </a:pPr>
                      <a:r>
                        <a:rPr kumimoji="1" lang="es-ES" sz="1400" b="0" i="0" u="none" strike="noStrike" cap="none" normalizeH="0" baseline="0" dirty="0" smtClean="0">
                          <a:ln>
                            <a:noFill/>
                          </a:ln>
                          <a:solidFill>
                            <a:srgbClr val="FF0000"/>
                          </a:solidFill>
                          <a:effectLst/>
                          <a:latin typeface="Tahoma" pitchFamily="34" charset="0"/>
                          <a:cs typeface="Tahoma" pitchFamily="34" charset="0"/>
                          <a:sym typeface="Wingdings" pitchFamily="2" charset="2"/>
                        </a:rPr>
                        <a:t></a:t>
                      </a: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00"/>
                        </a:solidFill>
                        <a:effectLst/>
                        <a:latin typeface="Calibri" pitchFamily="34" charset="0"/>
                        <a:cs typeface="Arial"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175" marR="0" lvl="0" indent="-3175" algn="l" defTabSz="914400" rtl="0" eaLnBrk="0" fontAlgn="base" latinLnBrk="0" hangingPunct="0">
                        <a:lnSpc>
                          <a:spcPct val="100000"/>
                        </a:lnSpc>
                        <a:spcBef>
                          <a:spcPct val="0"/>
                        </a:spcBef>
                        <a:spcAft>
                          <a:spcPct val="0"/>
                        </a:spcAft>
                        <a:buClrTx/>
                        <a:buSzTx/>
                        <a:buFontTx/>
                        <a:buNone/>
                        <a:tabLst/>
                      </a:pPr>
                      <a:r>
                        <a:rPr kumimoji="1" lang="es-ES" sz="18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9. Factores que afectan al equilibrio químico. Principio de Le </a:t>
                      </a:r>
                      <a:r>
                        <a:rPr kumimoji="1" lang="es-ES" sz="1800" b="0" i="0" u="none" strike="noStrike" cap="none" normalizeH="0" baseline="0" dirty="0" err="1" smtClean="0">
                          <a:ln>
                            <a:noFill/>
                          </a:ln>
                          <a:solidFill>
                            <a:srgbClr val="000000"/>
                          </a:solidFill>
                          <a:effectLst/>
                          <a:latin typeface="Calibri" pitchFamily="34" charset="0"/>
                          <a:ea typeface="Times New Roman" pitchFamily="18" charset="0"/>
                          <a:cs typeface="Calibri" pitchFamily="34" charset="0"/>
                        </a:rPr>
                        <a:t>Chatelier</a:t>
                      </a:r>
                      <a:endParaRPr kumimoji="1" lang="es-ES" sz="18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731552">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400" b="0" i="0" u="none" strike="noStrike" cap="none" normalizeH="0" baseline="0" dirty="0" smtClean="0">
                        <a:ln>
                          <a:noFill/>
                        </a:ln>
                        <a:solidFill>
                          <a:srgbClr val="FF0000"/>
                        </a:solidFill>
                        <a:effectLst/>
                        <a:latin typeface="Tahoma" pitchFamily="34" charset="0"/>
                        <a:cs typeface="Tahoma" pitchFamily="34"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00"/>
                        </a:solidFill>
                        <a:effectLst/>
                        <a:latin typeface="Calibri" pitchFamily="34" charset="0"/>
                        <a:cs typeface="Arial"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58775" marR="0" lvl="0" indent="-358775" algn="l" defTabSz="914400" rtl="0" eaLnBrk="0" fontAlgn="base" latinLnBrk="0" hangingPunct="0">
                        <a:lnSpc>
                          <a:spcPct val="100000"/>
                        </a:lnSpc>
                        <a:spcBef>
                          <a:spcPct val="0"/>
                        </a:spcBef>
                        <a:spcAft>
                          <a:spcPct val="0"/>
                        </a:spcAft>
                        <a:buClrTx/>
                        <a:buSzTx/>
                        <a:buFontTx/>
                        <a:buNone/>
                        <a:tabLst/>
                      </a:pPr>
                      <a:r>
                        <a:rPr lang="es-ES" altLang="es-ES" sz="1600" b="0" dirty="0" smtClean="0">
                          <a:solidFill>
                            <a:srgbClr val="4D4D4D"/>
                          </a:solidFill>
                          <a:latin typeface="Calibri" pitchFamily="34" charset="0"/>
                        </a:rPr>
                        <a:t>	</a:t>
                      </a:r>
                      <a:r>
                        <a:rPr kumimoji="0" lang="es-ES" altLang="es-ES" sz="1600" b="0" i="0" u="none" strike="noStrike" kern="1200" cap="none" spc="0" normalizeH="0" baseline="0" noProof="0" dirty="0" smtClean="0">
                          <a:ln>
                            <a:noFill/>
                          </a:ln>
                          <a:solidFill>
                            <a:srgbClr val="4D4D4D"/>
                          </a:solidFill>
                          <a:effectLst/>
                          <a:uLnTx/>
                          <a:uFillTx/>
                          <a:latin typeface="Calibri" pitchFamily="34" charset="0"/>
                          <a:ea typeface="+mn-ea"/>
                          <a:cs typeface="+mn-cs"/>
                        </a:rPr>
                        <a:t>9.1 Efecto de la temperatura</a:t>
                      </a:r>
                    </a:p>
                    <a:p>
                      <a:pPr marL="358775" marR="0" lvl="0" indent="-358775" algn="l" defTabSz="914400" rtl="0" eaLnBrk="0" fontAlgn="base" latinLnBrk="0" hangingPunct="0">
                        <a:lnSpc>
                          <a:spcPct val="100000"/>
                        </a:lnSpc>
                        <a:spcBef>
                          <a:spcPct val="0"/>
                        </a:spcBef>
                        <a:spcAft>
                          <a:spcPct val="0"/>
                        </a:spcAft>
                        <a:buClrTx/>
                        <a:buSzTx/>
                        <a:buFontTx/>
                        <a:buNone/>
                        <a:tabLst/>
                      </a:pPr>
                      <a:r>
                        <a:rPr lang="es-ES" altLang="es-ES" sz="1600" b="0" dirty="0" smtClean="0">
                          <a:solidFill>
                            <a:srgbClr val="4D4D4D"/>
                          </a:solidFill>
                          <a:latin typeface="Calibri" pitchFamily="34" charset="0"/>
                        </a:rPr>
                        <a:t>	9.2 </a:t>
                      </a:r>
                      <a:r>
                        <a:rPr kumimoji="0" lang="es-ES" altLang="es-ES" sz="1600" b="0" i="0" u="none" strike="noStrike" kern="1200" cap="none" spc="0" normalizeH="0" baseline="0" noProof="0" dirty="0" smtClean="0">
                          <a:ln>
                            <a:noFill/>
                          </a:ln>
                          <a:solidFill>
                            <a:srgbClr val="4D4D4D"/>
                          </a:solidFill>
                          <a:effectLst/>
                          <a:uLnTx/>
                          <a:uFillTx/>
                          <a:latin typeface="Calibri" pitchFamily="34" charset="0"/>
                          <a:ea typeface="+mn-ea"/>
                          <a:cs typeface="+mn-cs"/>
                        </a:rPr>
                        <a:t>Efecto del cambio de concentración</a:t>
                      </a:r>
                    </a:p>
                    <a:p>
                      <a:pPr marL="358775" marR="0" lvl="0" indent="-358775" algn="l" defTabSz="914400" rtl="0" eaLnBrk="0" fontAlgn="base" latinLnBrk="0" hangingPunct="0">
                        <a:lnSpc>
                          <a:spcPct val="100000"/>
                        </a:lnSpc>
                        <a:spcBef>
                          <a:spcPct val="0"/>
                        </a:spcBef>
                        <a:spcAft>
                          <a:spcPct val="0"/>
                        </a:spcAft>
                        <a:buClrTx/>
                        <a:buSzTx/>
                        <a:buFontTx/>
                        <a:buNone/>
                        <a:tabLst/>
                      </a:pPr>
                      <a:r>
                        <a:rPr lang="es-ES" altLang="es-ES" sz="1600" b="0" dirty="0" smtClean="0">
                          <a:solidFill>
                            <a:srgbClr val="4D4D4D"/>
                          </a:solidFill>
                          <a:latin typeface="Calibri" pitchFamily="34" charset="0"/>
                        </a:rPr>
                        <a:t>	9.3 </a:t>
                      </a:r>
                      <a:r>
                        <a:rPr kumimoji="0" lang="es-ES" altLang="es-ES" sz="1600" b="0" i="0" u="none" strike="noStrike" kern="1200" cap="none" spc="0" normalizeH="0" baseline="0" noProof="0" dirty="0" smtClean="0">
                          <a:ln>
                            <a:noFill/>
                          </a:ln>
                          <a:solidFill>
                            <a:srgbClr val="4D4D4D"/>
                          </a:solidFill>
                          <a:effectLst/>
                          <a:uLnTx/>
                          <a:uFillTx/>
                          <a:latin typeface="Calibri" pitchFamily="34" charset="0"/>
                          <a:ea typeface="+mn-ea"/>
                          <a:cs typeface="+mn-cs"/>
                        </a:rPr>
                        <a:t>Efecto del cambio de presión</a:t>
                      </a: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pic>
        <p:nvPicPr>
          <p:cNvPr id="14386" name="Picture 154" descr="Logo%20UNED%20ver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9788" y="52388"/>
            <a:ext cx="601662" cy="60166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4387" name="Picture 68"/>
          <p:cNvPicPr>
            <a:picLocks noChangeAspect="1" noChangeArrowheads="1"/>
          </p:cNvPicPr>
          <p:nvPr/>
        </p:nvPicPr>
        <p:blipFill>
          <a:blip r:embed="rId3">
            <a:extLst>
              <a:ext uri="{28A0092B-C50C-407E-A947-70E740481C1C}">
                <a14:useLocalDpi xmlns:a14="http://schemas.microsoft.com/office/drawing/2010/main" val="0"/>
              </a:ext>
            </a:extLst>
          </a:blip>
          <a:srcRect r="13905"/>
          <a:stretch>
            <a:fillRect/>
          </a:stretch>
        </p:blipFill>
        <p:spPr bwMode="gray">
          <a:xfrm>
            <a:off x="6732588" y="2205038"/>
            <a:ext cx="1943100" cy="2381250"/>
          </a:xfrm>
          <a:prstGeom prst="rect">
            <a:avLst/>
          </a:prstGeom>
          <a:noFill/>
          <a:ln>
            <a:noFill/>
          </a:ln>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endParaRPr kumimoji="0" lang="es-ES" altLang="es-ES" sz="2000" b="0">
              <a:solidFill>
                <a:schemeClr val="tx1"/>
              </a:solidFill>
              <a:latin typeface="Tahoma" pitchFamily="34" charset="0"/>
            </a:endParaRPr>
          </a:p>
        </p:txBody>
      </p:sp>
      <p:sp>
        <p:nvSpPr>
          <p:cNvPr id="32771" name="Rectangle 4"/>
          <p:cNvSpPr>
            <a:spLocks noChangeArrowheads="1"/>
          </p:cNvSpPr>
          <p:nvPr/>
        </p:nvSpPr>
        <p:spPr bwMode="auto">
          <a:xfrm>
            <a:off x="0" y="0"/>
            <a:ext cx="6632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lang="es-ES" altLang="es-ES" sz="1600">
                <a:solidFill>
                  <a:schemeClr val="tx1"/>
                </a:solidFill>
                <a:latin typeface="Calibri" pitchFamily="34" charset="0"/>
              </a:rPr>
              <a:t>Tema 4. Cinética química</a:t>
            </a:r>
          </a:p>
        </p:txBody>
      </p:sp>
      <p:sp>
        <p:nvSpPr>
          <p:cNvPr id="32772"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ctr" eaLnBrk="1" hangingPunct="1">
              <a:spcBef>
                <a:spcPct val="0"/>
              </a:spcBef>
              <a:buClrTx/>
              <a:buFontTx/>
              <a:buNone/>
            </a:pPr>
            <a:r>
              <a:rPr kumimoji="0" lang="es-ES" altLang="es-ES" sz="2000">
                <a:solidFill>
                  <a:srgbClr val="666699"/>
                </a:solidFill>
                <a:latin typeface="Tahoma" pitchFamily="34" charset="0"/>
              </a:rPr>
              <a:t>uned</a:t>
            </a:r>
          </a:p>
        </p:txBody>
      </p:sp>
      <p:sp>
        <p:nvSpPr>
          <p:cNvPr id="32773"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r" eaLnBrk="1" hangingPunct="1">
              <a:spcBef>
                <a:spcPct val="0"/>
              </a:spcBef>
              <a:buClrTx/>
              <a:buFontTx/>
              <a:buNone/>
            </a:pPr>
            <a:fld id="{1654F348-A89E-403C-9E5C-3781B69BADC3}" type="slidenum">
              <a:rPr kumimoji="0" lang="en-US" altLang="es-ES" sz="1400" b="0">
                <a:solidFill>
                  <a:schemeClr val="tx1"/>
                </a:solidFill>
                <a:latin typeface="Tahoma" pitchFamily="34" charset="0"/>
              </a:rPr>
              <a:pPr algn="r" eaLnBrk="1" hangingPunct="1">
                <a:spcBef>
                  <a:spcPct val="0"/>
                </a:spcBef>
                <a:buClrTx/>
                <a:buFontTx/>
                <a:buNone/>
              </a:pPr>
              <a:t>20</a:t>
            </a:fld>
            <a:endParaRPr kumimoji="0" lang="en-US" altLang="es-ES" sz="1400" b="0">
              <a:solidFill>
                <a:schemeClr val="tx1"/>
              </a:solidFill>
              <a:latin typeface="Tahoma" pitchFamily="34" charset="0"/>
            </a:endParaRPr>
          </a:p>
        </p:txBody>
      </p:sp>
      <p:sp>
        <p:nvSpPr>
          <p:cNvPr id="32774" name="Rectangle 3"/>
          <p:cNvSpPr>
            <a:spLocks noChangeArrowheads="1"/>
          </p:cNvSpPr>
          <p:nvPr/>
        </p:nvSpPr>
        <p:spPr bwMode="auto">
          <a:xfrm>
            <a:off x="1258888" y="1552575"/>
            <a:ext cx="6769100" cy="368300"/>
          </a:xfrm>
          <a:prstGeom prst="rect">
            <a:avLst/>
          </a:prstGeom>
          <a:solidFill>
            <a:srgbClr val="FFC000">
              <a:alpha val="5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ctr" eaLnBrk="1" hangingPunct="1">
              <a:buClr>
                <a:srgbClr val="595985"/>
              </a:buClr>
              <a:buFontTx/>
              <a:buNone/>
            </a:pPr>
            <a:r>
              <a:rPr lang="es-ES" altLang="es-ES" sz="1800" b="0" i="1">
                <a:latin typeface="Calibri" pitchFamily="34" charset="0"/>
                <a:sym typeface="Wingdings" pitchFamily="2" charset="2"/>
              </a:rPr>
              <a:t>La etapa más lenta es la determinante de la velocidad de la reacción</a:t>
            </a:r>
          </a:p>
        </p:txBody>
      </p:sp>
      <p:sp>
        <p:nvSpPr>
          <p:cNvPr id="32775" name="Rectangle 3"/>
          <p:cNvSpPr>
            <a:spLocks noChangeArrowheads="1"/>
          </p:cNvSpPr>
          <p:nvPr/>
        </p:nvSpPr>
        <p:spPr bwMode="auto">
          <a:xfrm>
            <a:off x="684213" y="2060575"/>
            <a:ext cx="755967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69875" indent="-269875"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595985"/>
              </a:buClr>
              <a:buFont typeface="Wingdings" pitchFamily="2" charset="2"/>
              <a:buChar char="§"/>
            </a:pPr>
            <a:r>
              <a:rPr lang="es-ES" altLang="es-ES" sz="2000" b="0">
                <a:latin typeface="Calibri" pitchFamily="34" charset="0"/>
              </a:rPr>
              <a:t>Reacciones en varios procesos elementales:</a:t>
            </a:r>
          </a:p>
          <a:p>
            <a:pPr lvl="1" eaLnBrk="1" hangingPunct="1"/>
            <a:r>
              <a:rPr lang="es-ES" altLang="es-ES" sz="1600" b="0">
                <a:solidFill>
                  <a:srgbClr val="000099"/>
                </a:solidFill>
                <a:latin typeface="Calibri" pitchFamily="34" charset="0"/>
              </a:rPr>
              <a:t>La ecuación de velocidad se determina experimentalmente</a:t>
            </a:r>
          </a:p>
          <a:p>
            <a:pPr lvl="1" eaLnBrk="1" hangingPunct="1"/>
            <a:r>
              <a:rPr lang="es-ES" altLang="es-ES" sz="1600" b="0">
                <a:solidFill>
                  <a:srgbClr val="000099"/>
                </a:solidFill>
                <a:latin typeface="Calibri" pitchFamily="34" charset="0"/>
              </a:rPr>
              <a:t>A continuación se postula el mecanismo de reacción y los procesos elementales que se producen</a:t>
            </a:r>
          </a:p>
        </p:txBody>
      </p:sp>
      <p:sp>
        <p:nvSpPr>
          <p:cNvPr id="32776" name="Rectangle 15"/>
          <p:cNvSpPr>
            <a:spLocks noChangeArrowheads="1"/>
          </p:cNvSpPr>
          <p:nvPr/>
        </p:nvSpPr>
        <p:spPr bwMode="auto">
          <a:xfrm>
            <a:off x="755650" y="3429000"/>
            <a:ext cx="52562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marL="176213" indent="-176213"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FF0000"/>
              </a:buClr>
              <a:buFontTx/>
              <a:buNone/>
            </a:pPr>
            <a:r>
              <a:rPr kumimoji="0" lang="es-ES" altLang="es-ES" sz="1600" b="0">
                <a:solidFill>
                  <a:srgbClr val="FF0000"/>
                </a:solidFill>
                <a:latin typeface="Times New Roman" pitchFamily="18" charset="0"/>
                <a:sym typeface="Wingdings" pitchFamily="2" charset="2"/>
              </a:rPr>
              <a:t></a:t>
            </a:r>
            <a:r>
              <a:rPr kumimoji="0" lang="es-ES" altLang="es-ES" sz="1600" b="0">
                <a:latin typeface="Times New Roman" pitchFamily="18" charset="0"/>
                <a:sym typeface="Wingdings" pitchFamily="2" charset="2"/>
              </a:rPr>
              <a:t> </a:t>
            </a:r>
            <a:r>
              <a:rPr kumimoji="0" lang="es-ES" altLang="es-ES" sz="1600">
                <a:latin typeface="Times New Roman" pitchFamily="18" charset="0"/>
              </a:rPr>
              <a:t>Caso 1</a:t>
            </a:r>
            <a:r>
              <a:rPr kumimoji="0" lang="es-ES" altLang="es-ES" sz="1600" b="0">
                <a:latin typeface="Times New Roman" pitchFamily="18" charset="0"/>
              </a:rPr>
              <a:t>: Una etapa lenta seguida de una etapa rápida</a:t>
            </a:r>
          </a:p>
        </p:txBody>
      </p:sp>
      <p:pic>
        <p:nvPicPr>
          <p:cNvPr id="32777"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393825" y="4152900"/>
            <a:ext cx="165576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277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5726113" y="4376738"/>
            <a:ext cx="2374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2779"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5719763" y="3941763"/>
            <a:ext cx="23812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2780" name="Rectangle 15"/>
          <p:cNvSpPr>
            <a:spLocks noChangeArrowheads="1"/>
          </p:cNvSpPr>
          <p:nvPr/>
        </p:nvSpPr>
        <p:spPr bwMode="auto">
          <a:xfrm>
            <a:off x="3348038" y="3940175"/>
            <a:ext cx="185737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FF0000"/>
              </a:buClr>
              <a:buFontTx/>
              <a:buNone/>
            </a:pPr>
            <a:r>
              <a:rPr lang="es-ES" altLang="es-ES" sz="1400" b="0" i="1">
                <a:solidFill>
                  <a:srgbClr val="4D4D4D"/>
                </a:solidFill>
                <a:latin typeface="Times New Roman" pitchFamily="18" charset="0"/>
                <a:sym typeface="Wingdings" pitchFamily="2" charset="2"/>
              </a:rPr>
              <a:t>Si fuera una sola etapa</a:t>
            </a:r>
            <a:endParaRPr kumimoji="0" lang="es-ES" altLang="es-ES" sz="1400" b="0" i="1">
              <a:solidFill>
                <a:srgbClr val="4D4D4D"/>
              </a:solidFill>
              <a:latin typeface="Times New Roman" pitchFamily="18" charset="0"/>
            </a:endParaRPr>
          </a:p>
        </p:txBody>
      </p:sp>
      <p:sp>
        <p:nvSpPr>
          <p:cNvPr id="32781" name="Line 32"/>
          <p:cNvSpPr>
            <a:spLocks noChangeShapeType="1"/>
          </p:cNvSpPr>
          <p:nvPr/>
        </p:nvSpPr>
        <p:spPr bwMode="gray">
          <a:xfrm>
            <a:off x="5281613" y="4090988"/>
            <a:ext cx="360362" cy="0"/>
          </a:xfrm>
          <a:prstGeom prst="line">
            <a:avLst/>
          </a:prstGeom>
          <a:noFill/>
          <a:ln w="25400">
            <a:solidFill>
              <a:srgbClr val="339966"/>
            </a:solidFill>
            <a:round/>
            <a:headEnd/>
            <a:tailEnd type="arrow" w="med" len="med"/>
          </a:ln>
          <a:extLst>
            <a:ext uri="{909E8E84-426E-40DD-AFC4-6F175D3DCCD1}">
              <a14:hiddenFill xmlns:a14="http://schemas.microsoft.com/office/drawing/2010/main">
                <a:noFill/>
              </a14:hiddenFill>
            </a:ext>
          </a:extLst>
        </p:spPr>
        <p:txBody>
          <a:bodyPr lIns="92075" tIns="46038" rIns="92075" bIns="46038" anchor="ctr"/>
          <a:lstStyle/>
          <a:p>
            <a:endParaRPr lang="es-ES"/>
          </a:p>
        </p:txBody>
      </p:sp>
      <p:sp>
        <p:nvSpPr>
          <p:cNvPr id="32782" name="Rectangle 15"/>
          <p:cNvSpPr>
            <a:spLocks noChangeArrowheads="1"/>
          </p:cNvSpPr>
          <p:nvPr/>
        </p:nvSpPr>
        <p:spPr bwMode="auto">
          <a:xfrm>
            <a:off x="3348038" y="4403725"/>
            <a:ext cx="208597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FF0000"/>
              </a:buClr>
              <a:buFontTx/>
              <a:buNone/>
            </a:pPr>
            <a:r>
              <a:rPr lang="es-ES" altLang="es-ES" sz="1400" b="0" i="1">
                <a:solidFill>
                  <a:srgbClr val="4D4D4D"/>
                </a:solidFill>
                <a:latin typeface="Times New Roman" pitchFamily="18" charset="0"/>
                <a:sym typeface="Wingdings" pitchFamily="2" charset="2"/>
              </a:rPr>
              <a:t>Pero experimentalmente</a:t>
            </a:r>
            <a:endParaRPr kumimoji="0" lang="es-ES" altLang="es-ES" sz="1400" b="0" i="1">
              <a:solidFill>
                <a:srgbClr val="4D4D4D"/>
              </a:solidFill>
              <a:latin typeface="Times New Roman" pitchFamily="18" charset="0"/>
            </a:endParaRPr>
          </a:p>
        </p:txBody>
      </p:sp>
      <p:sp>
        <p:nvSpPr>
          <p:cNvPr id="32783" name="Line 32"/>
          <p:cNvSpPr>
            <a:spLocks noChangeShapeType="1"/>
          </p:cNvSpPr>
          <p:nvPr/>
        </p:nvSpPr>
        <p:spPr bwMode="gray">
          <a:xfrm>
            <a:off x="5281613" y="4554538"/>
            <a:ext cx="360362" cy="0"/>
          </a:xfrm>
          <a:prstGeom prst="line">
            <a:avLst/>
          </a:prstGeom>
          <a:noFill/>
          <a:ln w="25400">
            <a:solidFill>
              <a:srgbClr val="339966"/>
            </a:solidFill>
            <a:round/>
            <a:headEnd/>
            <a:tailEnd type="arrow" w="med" len="med"/>
          </a:ln>
          <a:extLst>
            <a:ext uri="{909E8E84-426E-40DD-AFC4-6F175D3DCCD1}">
              <a14:hiddenFill xmlns:a14="http://schemas.microsoft.com/office/drawing/2010/main">
                <a:noFill/>
              </a14:hiddenFill>
            </a:ext>
          </a:extLst>
        </p:spPr>
        <p:txBody>
          <a:bodyPr lIns="92075" tIns="46038" rIns="92075" bIns="46038" anchor="ctr"/>
          <a:lstStyle/>
          <a:p>
            <a:endParaRPr lang="es-ES"/>
          </a:p>
        </p:txBody>
      </p:sp>
      <p:sp>
        <p:nvSpPr>
          <p:cNvPr id="13" name="12 Cerrar llave"/>
          <p:cNvSpPr/>
          <p:nvPr/>
        </p:nvSpPr>
        <p:spPr bwMode="auto">
          <a:xfrm flipH="1">
            <a:off x="3214688" y="4005263"/>
            <a:ext cx="122237" cy="649287"/>
          </a:xfrm>
          <a:prstGeom prst="rightBrace">
            <a:avLst>
              <a:gd name="adj1" fmla="val 24867"/>
              <a:gd name="adj2" fmla="val 50000"/>
            </a:avLst>
          </a:prstGeom>
          <a:noFill/>
          <a:ln w="25400" cap="rnd" cmpd="sng" algn="ctr">
            <a:solidFill>
              <a:schemeClr val="accent1">
                <a:lumMod val="75000"/>
              </a:schemeClr>
            </a:solidFill>
            <a:prstDash val="solid"/>
            <a:round/>
            <a:headEnd type="none" w="med" len="med"/>
            <a:tailEnd type="none" w="med" len="med"/>
          </a:ln>
          <a:effectLst/>
          <a:extLst/>
        </p:spPr>
        <p:txBody>
          <a:bodyPr/>
          <a:lstStyle/>
          <a:p>
            <a:pPr algn="l">
              <a:defRPr/>
            </a:pPr>
            <a:endParaRPr kumimoji="0" lang="es-ES" sz="2000" b="0">
              <a:solidFill>
                <a:schemeClr val="tx1"/>
              </a:solidFill>
              <a:latin typeface="Tahoma" pitchFamily="34" charset="0"/>
            </a:endParaRPr>
          </a:p>
        </p:txBody>
      </p:sp>
      <p:pic>
        <p:nvPicPr>
          <p:cNvPr id="32785"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1763713" y="5011738"/>
            <a:ext cx="3457575"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2786" name="Rectangle 15"/>
          <p:cNvSpPr>
            <a:spLocks noChangeArrowheads="1"/>
          </p:cNvSpPr>
          <p:nvPr/>
        </p:nvSpPr>
        <p:spPr bwMode="auto">
          <a:xfrm>
            <a:off x="323850" y="5227638"/>
            <a:ext cx="93503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FF0000"/>
              </a:buClr>
              <a:buFontTx/>
              <a:buNone/>
            </a:pPr>
            <a:r>
              <a:rPr lang="es-ES" altLang="es-ES" sz="1400" b="0" i="1">
                <a:solidFill>
                  <a:srgbClr val="4D4D4D"/>
                </a:solidFill>
                <a:latin typeface="Times New Roman" pitchFamily="18" charset="0"/>
                <a:sym typeface="Wingdings" pitchFamily="2" charset="2"/>
              </a:rPr>
              <a:t>Hipótesis</a:t>
            </a:r>
            <a:endParaRPr kumimoji="0" lang="es-ES" altLang="es-ES" sz="1400" b="0" i="1">
              <a:solidFill>
                <a:srgbClr val="4D4D4D"/>
              </a:solidFill>
              <a:latin typeface="Times New Roman" pitchFamily="18" charset="0"/>
            </a:endParaRPr>
          </a:p>
        </p:txBody>
      </p:sp>
      <p:sp>
        <p:nvSpPr>
          <p:cNvPr id="32787" name="Line 32"/>
          <p:cNvSpPr>
            <a:spLocks noChangeShapeType="1"/>
          </p:cNvSpPr>
          <p:nvPr/>
        </p:nvSpPr>
        <p:spPr bwMode="gray">
          <a:xfrm>
            <a:off x="1258888" y="5372100"/>
            <a:ext cx="360362" cy="0"/>
          </a:xfrm>
          <a:prstGeom prst="line">
            <a:avLst/>
          </a:prstGeom>
          <a:noFill/>
          <a:ln w="25400">
            <a:solidFill>
              <a:srgbClr val="339966"/>
            </a:solidFill>
            <a:round/>
            <a:headEnd/>
            <a:tailEnd type="arrow" w="med" len="med"/>
          </a:ln>
          <a:extLst>
            <a:ext uri="{909E8E84-426E-40DD-AFC4-6F175D3DCCD1}">
              <a14:hiddenFill xmlns:a14="http://schemas.microsoft.com/office/drawing/2010/main">
                <a:noFill/>
              </a14:hiddenFill>
            </a:ext>
          </a:extLst>
        </p:spPr>
        <p:txBody>
          <a:bodyPr lIns="92075" tIns="46038" rIns="92075" bIns="46038" anchor="ctr"/>
          <a:lstStyle/>
          <a:p>
            <a:endParaRPr lang="es-ES"/>
          </a:p>
        </p:txBody>
      </p:sp>
      <p:pic>
        <p:nvPicPr>
          <p:cNvPr id="32788" name="Picture 28"/>
          <p:cNvPicPr>
            <a:picLocks noChangeAspect="1" noChangeArrowheads="1"/>
          </p:cNvPicPr>
          <p:nvPr/>
        </p:nvPicPr>
        <p:blipFill>
          <a:blip r:embed="rId6">
            <a:extLst>
              <a:ext uri="{28A0092B-C50C-407E-A947-70E740481C1C}">
                <a14:useLocalDpi xmlns:a14="http://schemas.microsoft.com/office/drawing/2010/main" val="0"/>
              </a:ext>
            </a:extLst>
          </a:blip>
          <a:srcRect t="10088"/>
          <a:stretch>
            <a:fillRect/>
          </a:stretch>
        </p:blipFill>
        <p:spPr bwMode="gray">
          <a:xfrm>
            <a:off x="5795963" y="5192713"/>
            <a:ext cx="24479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2789" name="Line 32"/>
          <p:cNvSpPr>
            <a:spLocks noChangeShapeType="1"/>
          </p:cNvSpPr>
          <p:nvPr/>
        </p:nvSpPr>
        <p:spPr bwMode="gray">
          <a:xfrm>
            <a:off x="5219700" y="5372100"/>
            <a:ext cx="360363" cy="0"/>
          </a:xfrm>
          <a:prstGeom prst="line">
            <a:avLst/>
          </a:prstGeom>
          <a:noFill/>
          <a:ln w="25400">
            <a:solidFill>
              <a:srgbClr val="339966"/>
            </a:solidFill>
            <a:round/>
            <a:headEnd/>
            <a:tailEnd type="arrow" w="med" len="med"/>
          </a:ln>
          <a:extLst>
            <a:ext uri="{909E8E84-426E-40DD-AFC4-6F175D3DCCD1}">
              <a14:hiddenFill xmlns:a14="http://schemas.microsoft.com/office/drawing/2010/main">
                <a:noFill/>
              </a14:hiddenFill>
            </a:ext>
          </a:extLst>
        </p:spPr>
        <p:txBody>
          <a:bodyPr lIns="92075" tIns="46038" rIns="92075" bIns="46038" anchor="ctr"/>
          <a:lstStyle/>
          <a:p>
            <a:endParaRPr lang="es-ES"/>
          </a:p>
        </p:txBody>
      </p:sp>
      <p:sp>
        <p:nvSpPr>
          <p:cNvPr id="32790" name="Rectangle 15"/>
          <p:cNvSpPr>
            <a:spLocks noChangeArrowheads="1"/>
          </p:cNvSpPr>
          <p:nvPr/>
        </p:nvSpPr>
        <p:spPr bwMode="auto">
          <a:xfrm>
            <a:off x="7092950" y="5732463"/>
            <a:ext cx="12954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marL="179388" indent="-179388"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
                <a:srgbClr val="FF0000"/>
              </a:buClr>
              <a:buFont typeface="Times New Roman" pitchFamily="18" charset="0"/>
              <a:buNone/>
            </a:pPr>
            <a:r>
              <a:rPr lang="es-ES" altLang="es-ES" sz="1800" b="0">
                <a:solidFill>
                  <a:srgbClr val="FF0000"/>
                </a:solidFill>
                <a:latin typeface="Times New Roman" pitchFamily="18" charset="0"/>
                <a:sym typeface="Wingdings" pitchFamily="2" charset="2"/>
              </a:rPr>
              <a:t></a:t>
            </a:r>
            <a:r>
              <a:rPr lang="es-ES" altLang="es-ES" sz="1800" b="0">
                <a:solidFill>
                  <a:srgbClr val="4D4D4D"/>
                </a:solidFill>
                <a:latin typeface="Times New Roman" pitchFamily="18" charset="0"/>
                <a:sym typeface="Wingdings" pitchFamily="2" charset="2"/>
              </a:rPr>
              <a:t> </a:t>
            </a:r>
            <a:r>
              <a:rPr lang="es-ES" altLang="es-ES" sz="1800" b="0" i="1">
                <a:solidFill>
                  <a:srgbClr val="4D4D4D"/>
                </a:solidFill>
                <a:latin typeface="Times New Roman" pitchFamily="18" charset="0"/>
                <a:sym typeface="Wingdings" pitchFamily="2" charset="2"/>
              </a:rPr>
              <a:t>k = k</a:t>
            </a:r>
            <a:r>
              <a:rPr lang="es-ES" altLang="es-ES" sz="1800" b="0" baseline="-25000">
                <a:solidFill>
                  <a:srgbClr val="4D4D4D"/>
                </a:solidFill>
                <a:latin typeface="Times New Roman" pitchFamily="18" charset="0"/>
                <a:sym typeface="Wingdings" pitchFamily="2" charset="2"/>
              </a:rPr>
              <a:t>1</a:t>
            </a:r>
          </a:p>
        </p:txBody>
      </p:sp>
      <p:sp>
        <p:nvSpPr>
          <p:cNvPr id="32791" name="Line 32"/>
          <p:cNvSpPr>
            <a:spLocks noChangeShapeType="1"/>
          </p:cNvSpPr>
          <p:nvPr/>
        </p:nvSpPr>
        <p:spPr bwMode="gray">
          <a:xfrm>
            <a:off x="7235825" y="4724400"/>
            <a:ext cx="0" cy="431800"/>
          </a:xfrm>
          <a:prstGeom prst="line">
            <a:avLst/>
          </a:prstGeom>
          <a:noFill/>
          <a:ln w="31750">
            <a:solidFill>
              <a:srgbClr val="FF6600"/>
            </a:solidFill>
            <a:round/>
            <a:headEnd type="triangle" w="lg" len="med"/>
            <a:tailEnd type="triangle" w="lg" len="med"/>
          </a:ln>
          <a:extLst>
            <a:ext uri="{909E8E84-426E-40DD-AFC4-6F175D3DCCD1}">
              <a14:hiddenFill xmlns:a14="http://schemas.microsoft.com/office/drawing/2010/main">
                <a:noFill/>
              </a14:hiddenFill>
            </a:ext>
          </a:extLst>
        </p:spPr>
        <p:txBody>
          <a:bodyPr lIns="92075" tIns="46038" rIns="92075" bIns="46038" anchor="ctr"/>
          <a:lstStyle/>
          <a:p>
            <a:endParaRPr lang="es-ES"/>
          </a:p>
        </p:txBody>
      </p:sp>
      <p:sp>
        <p:nvSpPr>
          <p:cNvPr id="32792" name="Text Box 17"/>
          <p:cNvSpPr txBox="1">
            <a:spLocks noChangeArrowheads="1"/>
          </p:cNvSpPr>
          <p:nvPr/>
        </p:nvSpPr>
        <p:spPr bwMode="auto">
          <a:xfrm>
            <a:off x="1620838" y="6161088"/>
            <a:ext cx="53276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kumimoji="0" lang="es-ES" altLang="es-ES" sz="1600">
                <a:solidFill>
                  <a:srgbClr val="FF0000"/>
                </a:solidFill>
                <a:latin typeface="Bradley Hand ITC" pitchFamily="66" charset="0"/>
                <a:sym typeface="Wingdings" pitchFamily="2" charset="2"/>
              </a:rPr>
              <a:t></a:t>
            </a:r>
            <a:r>
              <a:rPr kumimoji="0" lang="es-ES" altLang="es-ES" sz="1600">
                <a:latin typeface="Bradley Hand ITC" pitchFamily="66" charset="0"/>
                <a:sym typeface="Wingdings" pitchFamily="2" charset="2"/>
              </a:rPr>
              <a:t> </a:t>
            </a:r>
            <a:r>
              <a:rPr kumimoji="0" lang="es-ES" altLang="es-ES" sz="1600">
                <a:solidFill>
                  <a:srgbClr val="006600"/>
                </a:solidFill>
                <a:latin typeface="Bradley Hand ITC" pitchFamily="66" charset="0"/>
              </a:rPr>
              <a:t>El intermedio de la reacción </a:t>
            </a:r>
            <a:r>
              <a:rPr kumimoji="0" lang="es-ES" altLang="es-ES" sz="1600" i="1">
                <a:solidFill>
                  <a:srgbClr val="006600"/>
                </a:solidFill>
                <a:latin typeface="Times New Roman" pitchFamily="18" charset="0"/>
              </a:rPr>
              <a:t>B</a:t>
            </a:r>
            <a:r>
              <a:rPr kumimoji="0" lang="es-ES" altLang="es-ES" sz="1600">
                <a:solidFill>
                  <a:srgbClr val="006600"/>
                </a:solidFill>
                <a:latin typeface="Bradley Hand ITC" pitchFamily="66" charset="0"/>
              </a:rPr>
              <a:t> aparece en la etapa lenta, no interviene en la velocidad de reacción</a:t>
            </a:r>
          </a:p>
        </p:txBody>
      </p:sp>
      <p:sp>
        <p:nvSpPr>
          <p:cNvPr id="32793" name="Text Box 7"/>
          <p:cNvSpPr txBox="1">
            <a:spLocks noChangeArrowheads="1"/>
          </p:cNvSpPr>
          <p:nvPr/>
        </p:nvSpPr>
        <p:spPr bwMode="auto">
          <a:xfrm>
            <a:off x="468313" y="620713"/>
            <a:ext cx="6938962"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
                <a:srgbClr val="FF3300"/>
              </a:buClr>
              <a:buFont typeface="Wingdings" pitchFamily="2" charset="2"/>
              <a:buNone/>
            </a:pPr>
            <a:r>
              <a:rPr kumimoji="0" lang="es-ES" altLang="es-ES" sz="2000">
                <a:solidFill>
                  <a:srgbClr val="990033"/>
                </a:solidFill>
                <a:latin typeface="Arial" charset="0"/>
              </a:rPr>
              <a:t>Mecanismos de reacción</a:t>
            </a:r>
          </a:p>
          <a:p>
            <a:pPr eaLnBrk="1" hangingPunct="1">
              <a:spcBef>
                <a:spcPct val="0"/>
              </a:spcBef>
              <a:buClr>
                <a:srgbClr val="FF3300"/>
              </a:buClr>
              <a:buFont typeface="Wingdings" pitchFamily="2" charset="2"/>
              <a:buNone/>
            </a:pPr>
            <a:r>
              <a:rPr kumimoji="0" lang="es-ES" altLang="es-ES" sz="1800">
                <a:latin typeface="Arial" charset="0"/>
                <a:sym typeface="Wingdings" pitchFamily="2" charset="2"/>
              </a:rPr>
              <a:t>     </a:t>
            </a:r>
            <a:r>
              <a:rPr kumimoji="0" lang="es-ES" altLang="es-ES" sz="1800">
                <a:solidFill>
                  <a:srgbClr val="990033"/>
                </a:solidFill>
                <a:latin typeface="Arial" charset="0"/>
                <a:sym typeface="Wingdings" pitchFamily="2" charset="2"/>
              </a:rPr>
              <a:t> </a:t>
            </a:r>
            <a:r>
              <a:rPr kumimoji="0" lang="es-ES" altLang="es-ES" sz="1800" b="0" i="1">
                <a:solidFill>
                  <a:srgbClr val="FF0000"/>
                </a:solidFill>
                <a:latin typeface="Arial" charset="0"/>
              </a:rPr>
              <a:t>Reacciones en etapas</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endParaRPr kumimoji="0" lang="es-ES" altLang="es-ES" sz="2000" b="0">
              <a:solidFill>
                <a:schemeClr val="tx1"/>
              </a:solidFill>
              <a:latin typeface="Tahoma" pitchFamily="34" charset="0"/>
            </a:endParaRPr>
          </a:p>
        </p:txBody>
      </p:sp>
      <p:sp>
        <p:nvSpPr>
          <p:cNvPr id="33795" name="Rectangle 4"/>
          <p:cNvSpPr>
            <a:spLocks noChangeArrowheads="1"/>
          </p:cNvSpPr>
          <p:nvPr/>
        </p:nvSpPr>
        <p:spPr bwMode="auto">
          <a:xfrm>
            <a:off x="0" y="0"/>
            <a:ext cx="6632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lang="es-ES" altLang="es-ES" sz="1600">
                <a:solidFill>
                  <a:schemeClr val="tx1"/>
                </a:solidFill>
                <a:latin typeface="Calibri" pitchFamily="34" charset="0"/>
              </a:rPr>
              <a:t>Tema 4. Cinética química</a:t>
            </a:r>
          </a:p>
        </p:txBody>
      </p:sp>
      <p:sp>
        <p:nvSpPr>
          <p:cNvPr id="33796"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ctr" eaLnBrk="1" hangingPunct="1">
              <a:spcBef>
                <a:spcPct val="0"/>
              </a:spcBef>
              <a:buClrTx/>
              <a:buFontTx/>
              <a:buNone/>
            </a:pPr>
            <a:r>
              <a:rPr kumimoji="0" lang="es-ES" altLang="es-ES" sz="2000">
                <a:solidFill>
                  <a:srgbClr val="666699"/>
                </a:solidFill>
                <a:latin typeface="Tahoma" pitchFamily="34" charset="0"/>
              </a:rPr>
              <a:t>uned</a:t>
            </a:r>
          </a:p>
        </p:txBody>
      </p:sp>
      <p:sp>
        <p:nvSpPr>
          <p:cNvPr id="33797"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r" eaLnBrk="1" hangingPunct="1">
              <a:spcBef>
                <a:spcPct val="0"/>
              </a:spcBef>
              <a:buClrTx/>
              <a:buFontTx/>
              <a:buNone/>
            </a:pPr>
            <a:fld id="{C52A6BE1-2059-4DB6-A505-3F901CD4E8EB}" type="slidenum">
              <a:rPr kumimoji="0" lang="en-US" altLang="es-ES" sz="1400" b="0">
                <a:solidFill>
                  <a:schemeClr val="tx1"/>
                </a:solidFill>
                <a:latin typeface="Tahoma" pitchFamily="34" charset="0"/>
              </a:rPr>
              <a:pPr algn="r" eaLnBrk="1" hangingPunct="1">
                <a:spcBef>
                  <a:spcPct val="0"/>
                </a:spcBef>
                <a:buClrTx/>
                <a:buFontTx/>
                <a:buNone/>
              </a:pPr>
              <a:t>21</a:t>
            </a:fld>
            <a:endParaRPr kumimoji="0" lang="en-US" altLang="es-ES" sz="1400" b="0">
              <a:solidFill>
                <a:schemeClr val="tx1"/>
              </a:solidFill>
              <a:latin typeface="Tahoma" pitchFamily="34" charset="0"/>
            </a:endParaRPr>
          </a:p>
        </p:txBody>
      </p:sp>
      <p:sp>
        <p:nvSpPr>
          <p:cNvPr id="33798" name="Rectangle 15"/>
          <p:cNvSpPr>
            <a:spLocks noChangeArrowheads="1"/>
          </p:cNvSpPr>
          <p:nvPr/>
        </p:nvSpPr>
        <p:spPr bwMode="auto">
          <a:xfrm>
            <a:off x="755650" y="2636838"/>
            <a:ext cx="52562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marL="176213" indent="-176213"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FF0000"/>
              </a:buClr>
              <a:buFontTx/>
              <a:buNone/>
            </a:pPr>
            <a:r>
              <a:rPr kumimoji="0" lang="es-ES" altLang="es-ES" sz="1600" b="0">
                <a:solidFill>
                  <a:srgbClr val="000099"/>
                </a:solidFill>
                <a:latin typeface="Times New Roman" pitchFamily="18" charset="0"/>
                <a:sym typeface="Wingdings" pitchFamily="2" charset="2"/>
              </a:rPr>
              <a:t> </a:t>
            </a:r>
            <a:r>
              <a:rPr kumimoji="0" lang="es-ES" altLang="es-ES" sz="1600">
                <a:solidFill>
                  <a:srgbClr val="000099"/>
                </a:solidFill>
                <a:latin typeface="Times New Roman" pitchFamily="18" charset="0"/>
              </a:rPr>
              <a:t>Caso 2</a:t>
            </a:r>
            <a:r>
              <a:rPr kumimoji="0" lang="es-ES" altLang="es-ES" sz="1600" b="0">
                <a:solidFill>
                  <a:srgbClr val="000099"/>
                </a:solidFill>
                <a:latin typeface="Times New Roman" pitchFamily="18" charset="0"/>
              </a:rPr>
              <a:t>: Una etapa rápida seguida de etapa lenta</a:t>
            </a:r>
          </a:p>
        </p:txBody>
      </p:sp>
      <p:sp>
        <p:nvSpPr>
          <p:cNvPr id="33799" name="Rectangle 15"/>
          <p:cNvSpPr>
            <a:spLocks noChangeArrowheads="1"/>
          </p:cNvSpPr>
          <p:nvPr/>
        </p:nvSpPr>
        <p:spPr bwMode="auto">
          <a:xfrm>
            <a:off x="3144838" y="3213100"/>
            <a:ext cx="208597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FF0000"/>
              </a:buClr>
              <a:buFontTx/>
              <a:buNone/>
            </a:pPr>
            <a:r>
              <a:rPr lang="es-ES" altLang="es-ES" sz="1400" b="0" i="1">
                <a:solidFill>
                  <a:srgbClr val="4D4D4D"/>
                </a:solidFill>
                <a:latin typeface="Times New Roman" pitchFamily="18" charset="0"/>
                <a:sym typeface="Wingdings" pitchFamily="2" charset="2"/>
              </a:rPr>
              <a:t>Experimentalmente</a:t>
            </a:r>
            <a:endParaRPr kumimoji="0" lang="es-ES" altLang="es-ES" sz="1400" b="0" i="1">
              <a:solidFill>
                <a:srgbClr val="4D4D4D"/>
              </a:solidFill>
              <a:latin typeface="Times New Roman" pitchFamily="18" charset="0"/>
            </a:endParaRPr>
          </a:p>
        </p:txBody>
      </p:sp>
      <p:sp>
        <p:nvSpPr>
          <p:cNvPr id="33800" name="Line 32"/>
          <p:cNvSpPr>
            <a:spLocks noChangeShapeType="1"/>
          </p:cNvSpPr>
          <p:nvPr/>
        </p:nvSpPr>
        <p:spPr bwMode="gray">
          <a:xfrm>
            <a:off x="4727575" y="3363913"/>
            <a:ext cx="360363" cy="0"/>
          </a:xfrm>
          <a:prstGeom prst="line">
            <a:avLst/>
          </a:prstGeom>
          <a:noFill/>
          <a:ln w="25400">
            <a:solidFill>
              <a:srgbClr val="339966"/>
            </a:solidFill>
            <a:round/>
            <a:headEnd/>
            <a:tailEnd type="arrow" w="med" len="med"/>
          </a:ln>
          <a:extLst>
            <a:ext uri="{909E8E84-426E-40DD-AFC4-6F175D3DCCD1}">
              <a14:hiddenFill xmlns:a14="http://schemas.microsoft.com/office/drawing/2010/main">
                <a:noFill/>
              </a14:hiddenFill>
            </a:ext>
          </a:extLst>
        </p:spPr>
        <p:txBody>
          <a:bodyPr lIns="92075" tIns="46038" rIns="92075" bIns="46038" anchor="ctr"/>
          <a:lstStyle/>
          <a:p>
            <a:endParaRPr lang="es-ES"/>
          </a:p>
        </p:txBody>
      </p:sp>
      <p:sp>
        <p:nvSpPr>
          <p:cNvPr id="33801" name="Rectangle 15"/>
          <p:cNvSpPr>
            <a:spLocks noChangeArrowheads="1"/>
          </p:cNvSpPr>
          <p:nvPr/>
        </p:nvSpPr>
        <p:spPr bwMode="auto">
          <a:xfrm>
            <a:off x="684213" y="3984625"/>
            <a:ext cx="1077912"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FF0000"/>
              </a:buClr>
              <a:buFontTx/>
              <a:buNone/>
            </a:pPr>
            <a:r>
              <a:rPr lang="es-ES" altLang="es-ES" sz="1400" b="0" i="1">
                <a:solidFill>
                  <a:srgbClr val="4D4D4D"/>
                </a:solidFill>
                <a:latin typeface="Times New Roman" pitchFamily="18" charset="0"/>
                <a:sym typeface="Wingdings" pitchFamily="2" charset="2"/>
              </a:rPr>
              <a:t>Hipótesis</a:t>
            </a:r>
            <a:endParaRPr kumimoji="0" lang="es-ES" altLang="es-ES" sz="1400" b="0" i="1">
              <a:solidFill>
                <a:srgbClr val="4D4D4D"/>
              </a:solidFill>
              <a:latin typeface="Times New Roman" pitchFamily="18" charset="0"/>
            </a:endParaRPr>
          </a:p>
        </p:txBody>
      </p:sp>
      <p:sp>
        <p:nvSpPr>
          <p:cNvPr id="33802" name="Line 32"/>
          <p:cNvSpPr>
            <a:spLocks noChangeShapeType="1"/>
          </p:cNvSpPr>
          <p:nvPr/>
        </p:nvSpPr>
        <p:spPr bwMode="gray">
          <a:xfrm>
            <a:off x="1619250" y="4135438"/>
            <a:ext cx="360363" cy="0"/>
          </a:xfrm>
          <a:prstGeom prst="line">
            <a:avLst/>
          </a:prstGeom>
          <a:noFill/>
          <a:ln w="25400">
            <a:solidFill>
              <a:srgbClr val="339966"/>
            </a:solidFill>
            <a:round/>
            <a:headEnd/>
            <a:tailEnd type="arrow" w="med" len="med"/>
          </a:ln>
          <a:extLst>
            <a:ext uri="{909E8E84-426E-40DD-AFC4-6F175D3DCCD1}">
              <a14:hiddenFill xmlns:a14="http://schemas.microsoft.com/office/drawing/2010/main">
                <a:noFill/>
              </a14:hiddenFill>
            </a:ext>
          </a:extLst>
        </p:spPr>
        <p:txBody>
          <a:bodyPr lIns="92075" tIns="46038" rIns="92075" bIns="46038" anchor="ctr"/>
          <a:lstStyle/>
          <a:p>
            <a:endParaRPr lang="es-ES"/>
          </a:p>
        </p:txBody>
      </p:sp>
      <p:sp>
        <p:nvSpPr>
          <p:cNvPr id="33803" name="Line 32"/>
          <p:cNvSpPr>
            <a:spLocks noChangeShapeType="1"/>
          </p:cNvSpPr>
          <p:nvPr/>
        </p:nvSpPr>
        <p:spPr bwMode="gray">
          <a:xfrm>
            <a:off x="5437188" y="4129088"/>
            <a:ext cx="360362" cy="0"/>
          </a:xfrm>
          <a:prstGeom prst="line">
            <a:avLst/>
          </a:prstGeom>
          <a:noFill/>
          <a:ln w="25400">
            <a:solidFill>
              <a:srgbClr val="339966"/>
            </a:solidFill>
            <a:round/>
            <a:headEnd/>
            <a:tailEnd type="arrow" w="med" len="med"/>
          </a:ln>
          <a:extLst>
            <a:ext uri="{909E8E84-426E-40DD-AFC4-6F175D3DCCD1}">
              <a14:hiddenFill xmlns:a14="http://schemas.microsoft.com/office/drawing/2010/main">
                <a:noFill/>
              </a14:hiddenFill>
            </a:ext>
          </a:extLst>
        </p:spPr>
        <p:txBody>
          <a:bodyPr lIns="92075" tIns="46038" rIns="92075" bIns="46038" anchor="ctr"/>
          <a:lstStyle/>
          <a:p>
            <a:endParaRPr lang="es-ES"/>
          </a:p>
        </p:txBody>
      </p:sp>
      <p:sp>
        <p:nvSpPr>
          <p:cNvPr id="33804" name="Rectangle 15"/>
          <p:cNvSpPr>
            <a:spLocks noChangeArrowheads="1"/>
          </p:cNvSpPr>
          <p:nvPr/>
        </p:nvSpPr>
        <p:spPr bwMode="auto">
          <a:xfrm>
            <a:off x="6588125" y="4273550"/>
            <a:ext cx="12954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marL="179388" indent="-179388"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
                <a:srgbClr val="FF0000"/>
              </a:buClr>
              <a:buFont typeface="Times New Roman" pitchFamily="18" charset="0"/>
              <a:buNone/>
            </a:pPr>
            <a:r>
              <a:rPr lang="es-ES" altLang="es-ES" sz="1800" b="0">
                <a:solidFill>
                  <a:srgbClr val="FF0000"/>
                </a:solidFill>
                <a:latin typeface="Times New Roman" pitchFamily="18" charset="0"/>
                <a:sym typeface="Wingdings" pitchFamily="2" charset="2"/>
              </a:rPr>
              <a:t></a:t>
            </a:r>
            <a:r>
              <a:rPr lang="es-ES" altLang="es-ES" sz="1800" b="0">
                <a:solidFill>
                  <a:srgbClr val="4D4D4D"/>
                </a:solidFill>
                <a:latin typeface="Times New Roman" pitchFamily="18" charset="0"/>
                <a:sym typeface="Wingdings" pitchFamily="2" charset="2"/>
              </a:rPr>
              <a:t> </a:t>
            </a:r>
            <a:r>
              <a:rPr lang="es-ES" altLang="es-ES" sz="1800" b="0" i="1">
                <a:solidFill>
                  <a:srgbClr val="4D4D4D"/>
                </a:solidFill>
                <a:latin typeface="Times New Roman" pitchFamily="18" charset="0"/>
                <a:sym typeface="Wingdings" pitchFamily="2" charset="2"/>
              </a:rPr>
              <a:t>no sirve!</a:t>
            </a:r>
            <a:endParaRPr lang="es-ES" altLang="es-ES" sz="1800" b="0" baseline="-25000">
              <a:solidFill>
                <a:srgbClr val="4D4D4D"/>
              </a:solidFill>
              <a:latin typeface="Times New Roman" pitchFamily="18" charset="0"/>
              <a:sym typeface="Wingdings" pitchFamily="2" charset="2"/>
            </a:endParaRPr>
          </a:p>
        </p:txBody>
      </p:sp>
      <p:sp>
        <p:nvSpPr>
          <p:cNvPr id="33805" name="Rectangle 3"/>
          <p:cNvSpPr>
            <a:spLocks noChangeArrowheads="1"/>
          </p:cNvSpPr>
          <p:nvPr/>
        </p:nvSpPr>
        <p:spPr bwMode="auto">
          <a:xfrm>
            <a:off x="1258888" y="1552575"/>
            <a:ext cx="6769100" cy="368300"/>
          </a:xfrm>
          <a:prstGeom prst="rect">
            <a:avLst/>
          </a:prstGeom>
          <a:solidFill>
            <a:srgbClr val="FFC000">
              <a:alpha val="5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ctr" eaLnBrk="1" hangingPunct="1">
              <a:buClr>
                <a:srgbClr val="595985"/>
              </a:buClr>
              <a:buFontTx/>
              <a:buNone/>
            </a:pPr>
            <a:r>
              <a:rPr lang="es-ES" altLang="es-ES" sz="1800" b="0" i="1">
                <a:latin typeface="Calibri" pitchFamily="34" charset="0"/>
                <a:sym typeface="Wingdings" pitchFamily="2" charset="2"/>
              </a:rPr>
              <a:t>La etapa más lenta es la determinante de la velocidad de la reacción</a:t>
            </a:r>
          </a:p>
        </p:txBody>
      </p:sp>
      <p:sp>
        <p:nvSpPr>
          <p:cNvPr id="33806" name="Rectangle 3"/>
          <p:cNvSpPr>
            <a:spLocks noChangeArrowheads="1"/>
          </p:cNvSpPr>
          <p:nvPr/>
        </p:nvSpPr>
        <p:spPr bwMode="auto">
          <a:xfrm>
            <a:off x="684213" y="2060575"/>
            <a:ext cx="7559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69875" indent="-269875"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595985"/>
              </a:buClr>
              <a:buFont typeface="Wingdings" pitchFamily="2" charset="2"/>
              <a:buChar char="§"/>
            </a:pPr>
            <a:r>
              <a:rPr lang="es-ES" altLang="es-ES" sz="2000" b="0">
                <a:latin typeface="Calibri" pitchFamily="34" charset="0"/>
              </a:rPr>
              <a:t>Reacciones en varios procesos elementales:</a:t>
            </a:r>
          </a:p>
        </p:txBody>
      </p:sp>
      <p:pic>
        <p:nvPicPr>
          <p:cNvPr id="33807"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258888" y="3221038"/>
            <a:ext cx="16573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3808"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5364163" y="3225800"/>
            <a:ext cx="23241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3809"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052638" y="3789363"/>
            <a:ext cx="324167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3810"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5940425" y="3990975"/>
            <a:ext cx="20859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3811" name="Rectangle 15"/>
          <p:cNvSpPr>
            <a:spLocks noChangeArrowheads="1"/>
          </p:cNvSpPr>
          <p:nvPr/>
        </p:nvSpPr>
        <p:spPr bwMode="auto">
          <a:xfrm>
            <a:off x="684213" y="4941888"/>
            <a:ext cx="17272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FF0000"/>
              </a:buClr>
              <a:buFontTx/>
              <a:buNone/>
            </a:pPr>
            <a:r>
              <a:rPr lang="es-ES" altLang="es-ES" sz="1400" b="0" i="1">
                <a:solidFill>
                  <a:srgbClr val="4D4D4D"/>
                </a:solidFill>
                <a:latin typeface="Times New Roman" pitchFamily="18" charset="0"/>
                <a:sym typeface="Wingdings" pitchFamily="2" charset="2"/>
              </a:rPr>
              <a:t>Se supone reversible y en equilibrio</a:t>
            </a:r>
            <a:endParaRPr kumimoji="0" lang="es-ES" altLang="es-ES" sz="1400" b="0" i="1">
              <a:solidFill>
                <a:srgbClr val="4D4D4D"/>
              </a:solidFill>
              <a:latin typeface="Times New Roman" pitchFamily="18" charset="0"/>
            </a:endParaRPr>
          </a:p>
        </p:txBody>
      </p:sp>
      <p:sp>
        <p:nvSpPr>
          <p:cNvPr id="33812" name="Line 32"/>
          <p:cNvSpPr>
            <a:spLocks noChangeShapeType="1"/>
          </p:cNvSpPr>
          <p:nvPr/>
        </p:nvSpPr>
        <p:spPr bwMode="gray">
          <a:xfrm>
            <a:off x="2484438" y="5087938"/>
            <a:ext cx="360362" cy="0"/>
          </a:xfrm>
          <a:prstGeom prst="line">
            <a:avLst/>
          </a:prstGeom>
          <a:noFill/>
          <a:ln w="25400">
            <a:solidFill>
              <a:srgbClr val="339966"/>
            </a:solidFill>
            <a:round/>
            <a:headEnd/>
            <a:tailEnd type="arrow" w="med" len="med"/>
          </a:ln>
          <a:extLst>
            <a:ext uri="{909E8E84-426E-40DD-AFC4-6F175D3DCCD1}">
              <a14:hiddenFill xmlns:a14="http://schemas.microsoft.com/office/drawing/2010/main">
                <a:noFill/>
              </a14:hiddenFill>
            </a:ext>
          </a:extLst>
        </p:spPr>
        <p:txBody>
          <a:bodyPr lIns="92075" tIns="46038" rIns="92075" bIns="46038" anchor="ctr"/>
          <a:lstStyle/>
          <a:p>
            <a:endParaRPr lang="es-ES"/>
          </a:p>
        </p:txBody>
      </p:sp>
      <p:pic>
        <p:nvPicPr>
          <p:cNvPr id="33813" name="Picture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3060700" y="4941888"/>
            <a:ext cx="13779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3814" name="Line 32"/>
          <p:cNvSpPr>
            <a:spLocks noChangeShapeType="1"/>
          </p:cNvSpPr>
          <p:nvPr/>
        </p:nvSpPr>
        <p:spPr bwMode="gray">
          <a:xfrm>
            <a:off x="6084888" y="5483225"/>
            <a:ext cx="360362" cy="0"/>
          </a:xfrm>
          <a:prstGeom prst="line">
            <a:avLst/>
          </a:prstGeom>
          <a:noFill/>
          <a:ln w="25400">
            <a:solidFill>
              <a:srgbClr val="339966"/>
            </a:solidFill>
            <a:round/>
            <a:headEnd/>
            <a:tailEnd type="arrow" w="med" len="med"/>
          </a:ln>
          <a:extLst>
            <a:ext uri="{909E8E84-426E-40DD-AFC4-6F175D3DCCD1}">
              <a14:hiddenFill xmlns:a14="http://schemas.microsoft.com/office/drawing/2010/main">
                <a:noFill/>
              </a14:hiddenFill>
            </a:ext>
          </a:extLst>
        </p:spPr>
        <p:txBody>
          <a:bodyPr lIns="92075" tIns="46038" rIns="92075" bIns="46038" anchor="ctr"/>
          <a:lstStyle/>
          <a:p>
            <a:endParaRPr lang="es-ES"/>
          </a:p>
        </p:txBody>
      </p:sp>
      <p:pic>
        <p:nvPicPr>
          <p:cNvPr id="33815"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4029075" y="5302250"/>
            <a:ext cx="19367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3816" name="Picture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gray">
          <a:xfrm>
            <a:off x="6588125" y="5164138"/>
            <a:ext cx="16557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3817" name="Line 32"/>
          <p:cNvSpPr>
            <a:spLocks noChangeShapeType="1"/>
          </p:cNvSpPr>
          <p:nvPr/>
        </p:nvSpPr>
        <p:spPr bwMode="gray">
          <a:xfrm>
            <a:off x="3706813" y="5316538"/>
            <a:ext cx="217487" cy="201612"/>
          </a:xfrm>
          <a:custGeom>
            <a:avLst/>
            <a:gdLst>
              <a:gd name="T0" fmla="*/ 0 w 137"/>
              <a:gd name="T1" fmla="*/ 0 h 127"/>
              <a:gd name="T2" fmla="*/ 0 w 137"/>
              <a:gd name="T3" fmla="*/ 2147483647 h 127"/>
              <a:gd name="T4" fmla="*/ 2147483647 w 137"/>
              <a:gd name="T5" fmla="*/ 2147483647 h 127"/>
              <a:gd name="T6" fmla="*/ 0 60000 65536"/>
              <a:gd name="T7" fmla="*/ 0 60000 65536"/>
              <a:gd name="T8" fmla="*/ 0 60000 65536"/>
              <a:gd name="T9" fmla="*/ 0 w 137"/>
              <a:gd name="T10" fmla="*/ 0 h 127"/>
              <a:gd name="T11" fmla="*/ 137 w 137"/>
              <a:gd name="T12" fmla="*/ 127 h 127"/>
            </a:gdLst>
            <a:ahLst/>
            <a:cxnLst>
              <a:cxn ang="T6">
                <a:pos x="T0" y="T1"/>
              </a:cxn>
              <a:cxn ang="T7">
                <a:pos x="T2" y="T3"/>
              </a:cxn>
              <a:cxn ang="T8">
                <a:pos x="T4" y="T5"/>
              </a:cxn>
            </a:cxnLst>
            <a:rect l="T9" t="T10" r="T11" b="T12"/>
            <a:pathLst>
              <a:path w="137" h="127">
                <a:moveTo>
                  <a:pt x="0" y="0"/>
                </a:moveTo>
                <a:lnTo>
                  <a:pt x="0" y="126"/>
                </a:lnTo>
                <a:lnTo>
                  <a:pt x="137" y="127"/>
                </a:lnTo>
              </a:path>
            </a:pathLst>
          </a:custGeom>
          <a:noFill/>
          <a:ln w="25400">
            <a:solidFill>
              <a:srgbClr val="339966"/>
            </a:solidFill>
            <a:round/>
            <a:headEnd/>
            <a:tailEnd type="arrow" w="med" len="med"/>
          </a:ln>
          <a:extLst>
            <a:ext uri="{909E8E84-426E-40DD-AFC4-6F175D3DCCD1}">
              <a14:hiddenFill xmlns:a14="http://schemas.microsoft.com/office/drawing/2010/main">
                <a:solidFill>
                  <a:srgbClr val="FFFFFF"/>
                </a:solidFill>
              </a14:hiddenFill>
            </a:ext>
          </a:extLst>
        </p:spPr>
        <p:txBody>
          <a:bodyPr lIns="92075" tIns="46038" rIns="92075" bIns="46038" anchor="ctr"/>
          <a:lstStyle/>
          <a:p>
            <a:endParaRPr lang="es-ES"/>
          </a:p>
        </p:txBody>
      </p:sp>
      <p:grpSp>
        <p:nvGrpSpPr>
          <p:cNvPr id="33818" name="Group 43"/>
          <p:cNvGrpSpPr>
            <a:grpSpLocks/>
          </p:cNvGrpSpPr>
          <p:nvPr/>
        </p:nvGrpSpPr>
        <p:grpSpPr bwMode="auto">
          <a:xfrm>
            <a:off x="2411413" y="5876925"/>
            <a:ext cx="5348287" cy="619125"/>
            <a:chOff x="1655" y="3748"/>
            <a:chExt cx="3369" cy="390"/>
          </a:xfrm>
        </p:grpSpPr>
        <p:pic>
          <p:nvPicPr>
            <p:cNvPr id="33825" name="Picture 39"/>
            <p:cNvPicPr>
              <a:picLocks noChangeAspect="1" noChangeArrowheads="1"/>
            </p:cNvPicPr>
            <p:nvPr/>
          </p:nvPicPr>
          <p:blipFill>
            <a:blip r:embed="rId9">
              <a:extLst>
                <a:ext uri="{28A0092B-C50C-407E-A947-70E740481C1C}">
                  <a14:useLocalDpi xmlns:a14="http://schemas.microsoft.com/office/drawing/2010/main" val="0"/>
                </a:ext>
              </a:extLst>
            </a:blip>
            <a:srcRect l="23311"/>
            <a:stretch>
              <a:fillRect/>
            </a:stretch>
          </p:blipFill>
          <p:spPr bwMode="gray">
            <a:xfrm>
              <a:off x="2902" y="3748"/>
              <a:ext cx="2122"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3826"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1655" y="3868"/>
              <a:ext cx="124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33819" name="Rectangle 15"/>
          <p:cNvSpPr>
            <a:spLocks noChangeArrowheads="1"/>
          </p:cNvSpPr>
          <p:nvPr/>
        </p:nvSpPr>
        <p:spPr bwMode="auto">
          <a:xfrm>
            <a:off x="684213" y="6035675"/>
            <a:ext cx="13684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FF0000"/>
              </a:buClr>
              <a:buFontTx/>
              <a:buNone/>
            </a:pPr>
            <a:r>
              <a:rPr lang="es-ES" altLang="es-ES" sz="1400" b="0" i="1">
                <a:solidFill>
                  <a:srgbClr val="4D4D4D"/>
                </a:solidFill>
                <a:latin typeface="Times New Roman" pitchFamily="18" charset="0"/>
                <a:sym typeface="Wingdings" pitchFamily="2" charset="2"/>
              </a:rPr>
              <a:t>Sustituimos</a:t>
            </a:r>
            <a:endParaRPr kumimoji="0" lang="es-ES" altLang="es-ES" sz="1400" b="0" i="1">
              <a:solidFill>
                <a:srgbClr val="4D4D4D"/>
              </a:solidFill>
              <a:latin typeface="Times New Roman" pitchFamily="18" charset="0"/>
            </a:endParaRPr>
          </a:p>
        </p:txBody>
      </p:sp>
      <p:sp>
        <p:nvSpPr>
          <p:cNvPr id="33820" name="Line 32"/>
          <p:cNvSpPr>
            <a:spLocks noChangeShapeType="1"/>
          </p:cNvSpPr>
          <p:nvPr/>
        </p:nvSpPr>
        <p:spPr bwMode="gray">
          <a:xfrm>
            <a:off x="1763713" y="6186488"/>
            <a:ext cx="360362" cy="0"/>
          </a:xfrm>
          <a:prstGeom prst="line">
            <a:avLst/>
          </a:prstGeom>
          <a:noFill/>
          <a:ln w="25400">
            <a:solidFill>
              <a:srgbClr val="339966"/>
            </a:solidFill>
            <a:round/>
            <a:headEnd/>
            <a:tailEnd type="arrow" w="med" len="med"/>
          </a:ln>
          <a:extLst>
            <a:ext uri="{909E8E84-426E-40DD-AFC4-6F175D3DCCD1}">
              <a14:hiddenFill xmlns:a14="http://schemas.microsoft.com/office/drawing/2010/main">
                <a:noFill/>
              </a14:hiddenFill>
            </a:ext>
          </a:extLst>
        </p:spPr>
        <p:txBody>
          <a:bodyPr lIns="92075" tIns="46038" rIns="92075" bIns="46038" anchor="ctr"/>
          <a:lstStyle/>
          <a:p>
            <a:endParaRPr lang="es-ES"/>
          </a:p>
        </p:txBody>
      </p:sp>
      <p:sp>
        <p:nvSpPr>
          <p:cNvPr id="33821" name="Oval 46"/>
          <p:cNvSpPr>
            <a:spLocks noChangeArrowheads="1"/>
          </p:cNvSpPr>
          <p:nvPr/>
        </p:nvSpPr>
        <p:spPr bwMode="gray">
          <a:xfrm>
            <a:off x="6337300" y="5876925"/>
            <a:ext cx="690563" cy="652463"/>
          </a:xfrm>
          <a:prstGeom prst="ellipse">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r" eaLnBrk="1" hangingPunct="1">
              <a:spcBef>
                <a:spcPct val="0"/>
              </a:spcBef>
              <a:buClrTx/>
              <a:buFontTx/>
              <a:buNone/>
            </a:pPr>
            <a:endParaRPr lang="es-ES" altLang="es-ES" sz="2800">
              <a:solidFill>
                <a:srgbClr val="0033CC"/>
              </a:solidFill>
            </a:endParaRPr>
          </a:p>
        </p:txBody>
      </p:sp>
      <p:sp>
        <p:nvSpPr>
          <p:cNvPr id="33822" name="Rectangle 15"/>
          <p:cNvSpPr>
            <a:spLocks noChangeArrowheads="1"/>
          </p:cNvSpPr>
          <p:nvPr/>
        </p:nvSpPr>
        <p:spPr bwMode="auto">
          <a:xfrm>
            <a:off x="7235825" y="6381750"/>
            <a:ext cx="719138"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marL="179388" indent="-179388"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
                <a:srgbClr val="FF0000"/>
              </a:buClr>
              <a:buFont typeface="Times New Roman" pitchFamily="18" charset="0"/>
              <a:buNone/>
            </a:pPr>
            <a:r>
              <a:rPr lang="es-ES" altLang="es-ES" sz="1800" b="0" i="1">
                <a:solidFill>
                  <a:srgbClr val="4D4D4D"/>
                </a:solidFill>
                <a:latin typeface="Times New Roman" pitchFamily="18" charset="0"/>
                <a:sym typeface="Wingdings" pitchFamily="2" charset="2"/>
              </a:rPr>
              <a:t>k</a:t>
            </a:r>
            <a:endParaRPr lang="es-ES" altLang="es-ES" sz="1800" b="0" baseline="-25000">
              <a:solidFill>
                <a:srgbClr val="4D4D4D"/>
              </a:solidFill>
              <a:latin typeface="Times New Roman" pitchFamily="18" charset="0"/>
              <a:sym typeface="Wingdings" pitchFamily="2" charset="2"/>
            </a:endParaRPr>
          </a:p>
        </p:txBody>
      </p:sp>
      <p:sp>
        <p:nvSpPr>
          <p:cNvPr id="33823" name="Freeform 48"/>
          <p:cNvSpPr>
            <a:spLocks/>
          </p:cNvSpPr>
          <p:nvPr/>
        </p:nvSpPr>
        <p:spPr bwMode="gray">
          <a:xfrm>
            <a:off x="6948488" y="6453188"/>
            <a:ext cx="287337" cy="144462"/>
          </a:xfrm>
          <a:custGeom>
            <a:avLst/>
            <a:gdLst>
              <a:gd name="T0" fmla="*/ 0 w 136"/>
              <a:gd name="T1" fmla="*/ 0 h 182"/>
              <a:gd name="T2" fmla="*/ 2147483647 w 136"/>
              <a:gd name="T3" fmla="*/ 2147483647 h 182"/>
              <a:gd name="T4" fmla="*/ 2147483647 w 136"/>
              <a:gd name="T5" fmla="*/ 2147483647 h 182"/>
              <a:gd name="T6" fmla="*/ 0 60000 65536"/>
              <a:gd name="T7" fmla="*/ 0 60000 65536"/>
              <a:gd name="T8" fmla="*/ 0 60000 65536"/>
              <a:gd name="T9" fmla="*/ 0 w 136"/>
              <a:gd name="T10" fmla="*/ 0 h 182"/>
              <a:gd name="T11" fmla="*/ 136 w 136"/>
              <a:gd name="T12" fmla="*/ 182 h 182"/>
            </a:gdLst>
            <a:ahLst/>
            <a:cxnLst>
              <a:cxn ang="T6">
                <a:pos x="T0" y="T1"/>
              </a:cxn>
              <a:cxn ang="T7">
                <a:pos x="T2" y="T3"/>
              </a:cxn>
              <a:cxn ang="T8">
                <a:pos x="T4" y="T5"/>
              </a:cxn>
            </a:cxnLst>
            <a:rect l="T9" t="T10" r="T11" b="T12"/>
            <a:pathLst>
              <a:path w="136" h="182">
                <a:moveTo>
                  <a:pt x="0" y="0"/>
                </a:moveTo>
                <a:cubicBezTo>
                  <a:pt x="11" y="53"/>
                  <a:pt x="23" y="107"/>
                  <a:pt x="46" y="137"/>
                </a:cubicBezTo>
                <a:cubicBezTo>
                  <a:pt x="69" y="167"/>
                  <a:pt x="102" y="174"/>
                  <a:pt x="136" y="182"/>
                </a:cubicBezTo>
              </a:path>
            </a:pathLst>
          </a:custGeom>
          <a:noFill/>
          <a:ln w="25400" cap="flat" cmpd="sng">
            <a:solidFill>
              <a:srgbClr val="FF0000"/>
            </a:solidFill>
            <a:prstDash val="solid"/>
            <a:round/>
            <a:headEnd/>
            <a:tailEnd type="arrow" w="sm" len="med"/>
          </a:ln>
          <a:extLst>
            <a:ext uri="{909E8E84-426E-40DD-AFC4-6F175D3DCCD1}">
              <a14:hiddenFill xmlns:a14="http://schemas.microsoft.com/office/drawing/2010/main">
                <a:solidFill>
                  <a:srgbClr val="FFFFFF"/>
                </a:solidFill>
              </a14:hiddenFill>
            </a:ext>
          </a:extLst>
        </p:spPr>
        <p:txBody>
          <a:bodyPr lIns="92075" tIns="46038" rIns="92075" bIns="46038" anchor="ctr"/>
          <a:lstStyle/>
          <a:p>
            <a:endParaRPr lang="es-ES"/>
          </a:p>
        </p:txBody>
      </p:sp>
      <p:sp>
        <p:nvSpPr>
          <p:cNvPr id="33824" name="Text Box 7"/>
          <p:cNvSpPr txBox="1">
            <a:spLocks noChangeArrowheads="1"/>
          </p:cNvSpPr>
          <p:nvPr/>
        </p:nvSpPr>
        <p:spPr bwMode="auto">
          <a:xfrm>
            <a:off x="468313" y="620713"/>
            <a:ext cx="6938962"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
                <a:srgbClr val="FF3300"/>
              </a:buClr>
              <a:buFont typeface="Wingdings" pitchFamily="2" charset="2"/>
              <a:buNone/>
            </a:pPr>
            <a:r>
              <a:rPr kumimoji="0" lang="es-ES" altLang="es-ES" sz="2000">
                <a:solidFill>
                  <a:srgbClr val="990033"/>
                </a:solidFill>
                <a:latin typeface="Arial" charset="0"/>
              </a:rPr>
              <a:t>Mecanismos de reacción</a:t>
            </a:r>
          </a:p>
          <a:p>
            <a:pPr eaLnBrk="1" hangingPunct="1">
              <a:spcBef>
                <a:spcPct val="0"/>
              </a:spcBef>
              <a:buClr>
                <a:srgbClr val="FF3300"/>
              </a:buClr>
              <a:buFont typeface="Wingdings" pitchFamily="2" charset="2"/>
              <a:buNone/>
            </a:pPr>
            <a:r>
              <a:rPr kumimoji="0" lang="es-ES" altLang="es-ES" sz="1800">
                <a:latin typeface="Arial" charset="0"/>
                <a:sym typeface="Wingdings" pitchFamily="2" charset="2"/>
              </a:rPr>
              <a:t>     </a:t>
            </a:r>
            <a:r>
              <a:rPr kumimoji="0" lang="es-ES" altLang="es-ES" sz="1800">
                <a:solidFill>
                  <a:srgbClr val="990033"/>
                </a:solidFill>
                <a:latin typeface="Arial" charset="0"/>
                <a:sym typeface="Wingdings" pitchFamily="2" charset="2"/>
              </a:rPr>
              <a:t> </a:t>
            </a:r>
            <a:r>
              <a:rPr kumimoji="0" lang="es-ES" altLang="es-ES" sz="1800" b="0" i="1">
                <a:solidFill>
                  <a:srgbClr val="FF0000"/>
                </a:solidFill>
                <a:latin typeface="Arial" charset="0"/>
              </a:rPr>
              <a:t>Reacciones en etapas</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endParaRPr kumimoji="0" lang="es-ES" altLang="es-ES" sz="2000" b="0">
              <a:solidFill>
                <a:schemeClr val="tx1"/>
              </a:solidFill>
              <a:latin typeface="Tahoma" pitchFamily="34" charset="0"/>
            </a:endParaRPr>
          </a:p>
        </p:txBody>
      </p:sp>
      <p:sp>
        <p:nvSpPr>
          <p:cNvPr id="34819" name="Rectangle 4"/>
          <p:cNvSpPr>
            <a:spLocks noChangeArrowheads="1"/>
          </p:cNvSpPr>
          <p:nvPr/>
        </p:nvSpPr>
        <p:spPr bwMode="auto">
          <a:xfrm>
            <a:off x="0" y="0"/>
            <a:ext cx="6632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lang="es-ES" altLang="es-ES" sz="1600">
                <a:solidFill>
                  <a:schemeClr val="tx1"/>
                </a:solidFill>
                <a:latin typeface="Calibri" pitchFamily="34" charset="0"/>
              </a:rPr>
              <a:t>Tema 4. Cinética química</a:t>
            </a:r>
          </a:p>
        </p:txBody>
      </p:sp>
      <p:sp>
        <p:nvSpPr>
          <p:cNvPr id="3482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ctr" eaLnBrk="1" hangingPunct="1">
              <a:spcBef>
                <a:spcPct val="0"/>
              </a:spcBef>
              <a:buClrTx/>
              <a:buFontTx/>
              <a:buNone/>
            </a:pPr>
            <a:r>
              <a:rPr kumimoji="0" lang="es-ES" altLang="es-ES" sz="2000">
                <a:solidFill>
                  <a:srgbClr val="666699"/>
                </a:solidFill>
                <a:latin typeface="Tahoma" pitchFamily="34" charset="0"/>
              </a:rPr>
              <a:t>uned</a:t>
            </a:r>
          </a:p>
        </p:txBody>
      </p:sp>
      <p:sp>
        <p:nvSpPr>
          <p:cNvPr id="3482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r" eaLnBrk="1" hangingPunct="1">
              <a:spcBef>
                <a:spcPct val="0"/>
              </a:spcBef>
              <a:buClrTx/>
              <a:buFontTx/>
              <a:buNone/>
            </a:pPr>
            <a:fld id="{BDCF487B-9234-4CDF-ADB5-19F86389E680}" type="slidenum">
              <a:rPr kumimoji="0" lang="en-US" altLang="es-ES" sz="1400" b="0">
                <a:solidFill>
                  <a:schemeClr val="tx1"/>
                </a:solidFill>
                <a:latin typeface="Tahoma" pitchFamily="34" charset="0"/>
              </a:rPr>
              <a:pPr algn="r" eaLnBrk="1" hangingPunct="1">
                <a:spcBef>
                  <a:spcPct val="0"/>
                </a:spcBef>
                <a:buClrTx/>
                <a:buFontTx/>
                <a:buNone/>
              </a:pPr>
              <a:t>22</a:t>
            </a:fld>
            <a:endParaRPr kumimoji="0" lang="en-US" altLang="es-ES" sz="1400" b="0">
              <a:solidFill>
                <a:schemeClr val="tx1"/>
              </a:solidFill>
              <a:latin typeface="Tahoma" pitchFamily="34" charset="0"/>
            </a:endParaRPr>
          </a:p>
        </p:txBody>
      </p:sp>
      <p:pic>
        <p:nvPicPr>
          <p:cNvPr id="348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285875" y="1184275"/>
            <a:ext cx="7443788"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4823" name="Picture 7" descr="http://schools.hwdsb.on.ca/princeofwales/files/2012/09/homework_icon-150x150.jpg"/>
          <p:cNvPicPr>
            <a:picLocks noChangeAspect="1" noChangeArrowheads="1"/>
          </p:cNvPicPr>
          <p:nvPr/>
        </p:nvPicPr>
        <p:blipFill>
          <a:blip r:embed="rId4">
            <a:extLst>
              <a:ext uri="{28A0092B-C50C-407E-A947-70E740481C1C}">
                <a14:useLocalDpi xmlns:a14="http://schemas.microsoft.com/office/drawing/2010/main" val="0"/>
              </a:ext>
            </a:extLst>
          </a:blip>
          <a:srcRect l="14046" r="14320" b="24400"/>
          <a:stretch>
            <a:fillRect/>
          </a:stretch>
        </p:blipFill>
        <p:spPr bwMode="auto">
          <a:xfrm>
            <a:off x="179388" y="1412875"/>
            <a:ext cx="6826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4" name="Rectangle 3"/>
          <p:cNvSpPr>
            <a:spLocks noChangeArrowheads="1"/>
          </p:cNvSpPr>
          <p:nvPr/>
        </p:nvSpPr>
        <p:spPr bwMode="auto">
          <a:xfrm>
            <a:off x="280988" y="620713"/>
            <a:ext cx="8707437"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176213" indent="-176213"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595985"/>
              </a:buClr>
              <a:buFont typeface="Wingdings" pitchFamily="2" charset="2"/>
              <a:buChar char="§"/>
            </a:pPr>
            <a:r>
              <a:rPr lang="es-ES" altLang="es-ES" sz="1800">
                <a:latin typeface="Calibri" pitchFamily="34" charset="0"/>
              </a:rPr>
              <a:t>Ejemplo 2</a:t>
            </a:r>
          </a:p>
        </p:txBody>
      </p:sp>
      <p:sp>
        <p:nvSpPr>
          <p:cNvPr id="34825" name="Rectangle 3"/>
          <p:cNvSpPr>
            <a:spLocks noChangeArrowheads="1"/>
          </p:cNvSpPr>
          <p:nvPr/>
        </p:nvSpPr>
        <p:spPr bwMode="auto">
          <a:xfrm>
            <a:off x="496888" y="2492375"/>
            <a:ext cx="79756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lgn="l" eaLnBrk="0" hangingPunct="0">
              <a:spcBef>
                <a:spcPct val="20000"/>
              </a:spcBef>
              <a:buClr>
                <a:srgbClr val="000000"/>
              </a:buClr>
              <a:buChar char="•"/>
              <a:defRPr kumimoji="1" sz="2400">
                <a:solidFill>
                  <a:srgbClr val="000000"/>
                </a:solidFill>
                <a:latin typeface="Verdana" pitchFamily="34" charset="0"/>
              </a:defRPr>
            </a:lvl1pPr>
            <a:lvl2pPr marL="176213" indent="-176213"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lvl="1" eaLnBrk="1" hangingPunct="1">
              <a:buFont typeface="Arial" charset="0"/>
              <a:buChar char="•"/>
            </a:pPr>
            <a:r>
              <a:rPr lang="es-ES" altLang="es-ES" sz="1600">
                <a:solidFill>
                  <a:srgbClr val="4D4D4D"/>
                </a:solidFill>
                <a:latin typeface="Bradley Hand ITC" pitchFamily="66" charset="0"/>
              </a:rPr>
              <a:t>La etapa determinante de la velocidad es la del paso lento: </a:t>
            </a:r>
          </a:p>
        </p:txBody>
      </p:sp>
      <p:graphicFrame>
        <p:nvGraphicFramePr>
          <p:cNvPr id="34826" name="1 Objeto"/>
          <p:cNvGraphicFramePr>
            <a:graphicFrameLocks noChangeAspect="1"/>
          </p:cNvGraphicFramePr>
          <p:nvPr/>
        </p:nvGraphicFramePr>
        <p:xfrm>
          <a:off x="5899150" y="2422525"/>
          <a:ext cx="841375" cy="363538"/>
        </p:xfrm>
        <a:graphic>
          <a:graphicData uri="http://schemas.openxmlformats.org/presentationml/2006/ole">
            <mc:AlternateContent xmlns:mc="http://schemas.openxmlformats.org/markup-compatibility/2006">
              <mc:Choice xmlns:v="urn:schemas-microsoft-com:vml" Requires="v">
                <p:oleObj spid="_x0000_s34867" name="Equation" r:id="rId5" imgW="647700" imgH="279400" progId="Equation.DSMT4">
                  <p:embed/>
                </p:oleObj>
              </mc:Choice>
              <mc:Fallback>
                <p:oleObj name="Equation" r:id="rId5" imgW="647700" imgH="279400" progId="Equation.DSMT4">
                  <p:embed/>
                  <p:pic>
                    <p:nvPicPr>
                      <p:cNvPr id="0" name="1 Objet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9150" y="2422525"/>
                        <a:ext cx="841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7" name="Rectangle 3"/>
          <p:cNvSpPr>
            <a:spLocks noChangeArrowheads="1"/>
          </p:cNvSpPr>
          <p:nvPr/>
        </p:nvSpPr>
        <p:spPr bwMode="auto">
          <a:xfrm>
            <a:off x="496888" y="2863850"/>
            <a:ext cx="7975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lgn="l" eaLnBrk="0" hangingPunct="0">
              <a:spcBef>
                <a:spcPct val="20000"/>
              </a:spcBef>
              <a:buClr>
                <a:srgbClr val="000000"/>
              </a:buClr>
              <a:buChar char="•"/>
              <a:defRPr kumimoji="1" sz="2400">
                <a:solidFill>
                  <a:srgbClr val="000000"/>
                </a:solidFill>
                <a:latin typeface="Verdana" pitchFamily="34" charset="0"/>
              </a:defRPr>
            </a:lvl1pPr>
            <a:lvl2pPr marL="176213" indent="-176213"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lvl="1" eaLnBrk="1" hangingPunct="1">
              <a:buFont typeface="Arial" charset="0"/>
              <a:buChar char="•"/>
            </a:pPr>
            <a:r>
              <a:rPr lang="es-ES" altLang="es-ES" sz="1600">
                <a:solidFill>
                  <a:srgbClr val="4D4D4D"/>
                </a:solidFill>
                <a:latin typeface="Bradley Hand ITC" pitchFamily="66" charset="0"/>
              </a:rPr>
              <a:t>A partir de las velocidades directa e inversa de la primera etapa: </a:t>
            </a:r>
          </a:p>
        </p:txBody>
      </p:sp>
      <p:graphicFrame>
        <p:nvGraphicFramePr>
          <p:cNvPr id="34828" name="2 Objeto"/>
          <p:cNvGraphicFramePr>
            <a:graphicFrameLocks noChangeAspect="1"/>
          </p:cNvGraphicFramePr>
          <p:nvPr/>
        </p:nvGraphicFramePr>
        <p:xfrm>
          <a:off x="1763713" y="3238500"/>
          <a:ext cx="1481137" cy="511175"/>
        </p:xfrm>
        <a:graphic>
          <a:graphicData uri="http://schemas.openxmlformats.org/presentationml/2006/ole">
            <mc:AlternateContent xmlns:mc="http://schemas.openxmlformats.org/markup-compatibility/2006">
              <mc:Choice xmlns:v="urn:schemas-microsoft-com:vml" Requires="v">
                <p:oleObj spid="_x0000_s34868" name="Equation" r:id="rId7" imgW="990170" imgH="342751" progId="Equation.DSMT4">
                  <p:embed/>
                </p:oleObj>
              </mc:Choice>
              <mc:Fallback>
                <p:oleObj name="Equation" r:id="rId7" imgW="990170" imgH="342751" progId="Equation.DSMT4">
                  <p:embed/>
                  <p:pic>
                    <p:nvPicPr>
                      <p:cNvPr id="0" name="2 Objet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3238500"/>
                        <a:ext cx="148113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9" name="12 Objeto"/>
          <p:cNvGraphicFramePr>
            <a:graphicFrameLocks noChangeAspect="1"/>
          </p:cNvGraphicFramePr>
          <p:nvPr/>
        </p:nvGraphicFramePr>
        <p:xfrm>
          <a:off x="4284663" y="3311525"/>
          <a:ext cx="1452562" cy="363538"/>
        </p:xfrm>
        <a:graphic>
          <a:graphicData uri="http://schemas.openxmlformats.org/presentationml/2006/ole">
            <mc:AlternateContent xmlns:mc="http://schemas.openxmlformats.org/markup-compatibility/2006">
              <mc:Choice xmlns:v="urn:schemas-microsoft-com:vml" Requires="v">
                <p:oleObj spid="_x0000_s34869" name="Equation" r:id="rId9" imgW="1117600" imgH="279400" progId="Equation.DSMT4">
                  <p:embed/>
                </p:oleObj>
              </mc:Choice>
              <mc:Fallback>
                <p:oleObj name="Equation" r:id="rId9" imgW="1117600" imgH="279400" progId="Equation.DSMT4">
                  <p:embed/>
                  <p:pic>
                    <p:nvPicPr>
                      <p:cNvPr id="0" name="12 Objet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4663" y="3311525"/>
                        <a:ext cx="145256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30" name="Line 32"/>
          <p:cNvSpPr>
            <a:spLocks noChangeShapeType="1"/>
          </p:cNvSpPr>
          <p:nvPr/>
        </p:nvSpPr>
        <p:spPr bwMode="gray">
          <a:xfrm>
            <a:off x="3633788" y="3494088"/>
            <a:ext cx="360362" cy="0"/>
          </a:xfrm>
          <a:prstGeom prst="line">
            <a:avLst/>
          </a:prstGeom>
          <a:noFill/>
          <a:ln w="25400">
            <a:solidFill>
              <a:srgbClr val="339966"/>
            </a:solidFill>
            <a:round/>
            <a:headEnd/>
            <a:tailEnd type="arrow" w="med" len="med"/>
          </a:ln>
          <a:extLst>
            <a:ext uri="{909E8E84-426E-40DD-AFC4-6F175D3DCCD1}">
              <a14:hiddenFill xmlns:a14="http://schemas.microsoft.com/office/drawing/2010/main">
                <a:noFill/>
              </a14:hiddenFill>
            </a:ext>
          </a:extLst>
        </p:spPr>
        <p:txBody>
          <a:bodyPr lIns="92075" tIns="46038" rIns="92075" bIns="46038" anchor="ctr"/>
          <a:lstStyle/>
          <a:p>
            <a:endParaRPr lang="es-ES"/>
          </a:p>
        </p:txBody>
      </p:sp>
      <p:graphicFrame>
        <p:nvGraphicFramePr>
          <p:cNvPr id="34831" name="14 Objeto"/>
          <p:cNvGraphicFramePr>
            <a:graphicFrameLocks noChangeAspect="1"/>
          </p:cNvGraphicFramePr>
          <p:nvPr/>
        </p:nvGraphicFramePr>
        <p:xfrm>
          <a:off x="6815138" y="3213100"/>
          <a:ext cx="1385887" cy="561975"/>
        </p:xfrm>
        <a:graphic>
          <a:graphicData uri="http://schemas.openxmlformats.org/presentationml/2006/ole">
            <mc:AlternateContent xmlns:mc="http://schemas.openxmlformats.org/markup-compatibility/2006">
              <mc:Choice xmlns:v="urn:schemas-microsoft-com:vml" Requires="v">
                <p:oleObj spid="_x0000_s34870" name="Equation" r:id="rId11" imgW="1066800" imgH="431800" progId="Equation.DSMT4">
                  <p:embed/>
                </p:oleObj>
              </mc:Choice>
              <mc:Fallback>
                <p:oleObj name="Equation" r:id="rId11" imgW="1066800" imgH="431800" progId="Equation.DSMT4">
                  <p:embed/>
                  <p:pic>
                    <p:nvPicPr>
                      <p:cNvPr id="0" name="14 Objeto"/>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15138" y="3213100"/>
                        <a:ext cx="1385887"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32" name="Line 32"/>
          <p:cNvSpPr>
            <a:spLocks noChangeShapeType="1"/>
          </p:cNvSpPr>
          <p:nvPr/>
        </p:nvSpPr>
        <p:spPr bwMode="gray">
          <a:xfrm>
            <a:off x="6130925" y="3494088"/>
            <a:ext cx="360363" cy="0"/>
          </a:xfrm>
          <a:prstGeom prst="line">
            <a:avLst/>
          </a:prstGeom>
          <a:noFill/>
          <a:ln w="25400">
            <a:solidFill>
              <a:srgbClr val="339966"/>
            </a:solidFill>
            <a:round/>
            <a:headEnd/>
            <a:tailEnd type="arrow" w="med" len="med"/>
          </a:ln>
          <a:extLst>
            <a:ext uri="{909E8E84-426E-40DD-AFC4-6F175D3DCCD1}">
              <a14:hiddenFill xmlns:a14="http://schemas.microsoft.com/office/drawing/2010/main">
                <a:noFill/>
              </a14:hiddenFill>
            </a:ext>
          </a:extLst>
        </p:spPr>
        <p:txBody>
          <a:bodyPr lIns="92075" tIns="46038" rIns="92075" bIns="46038" anchor="ctr"/>
          <a:lstStyle/>
          <a:p>
            <a:endParaRPr lang="es-ES"/>
          </a:p>
        </p:txBody>
      </p:sp>
      <p:sp>
        <p:nvSpPr>
          <p:cNvPr id="34833" name="Rectangle 3"/>
          <p:cNvSpPr>
            <a:spLocks noChangeArrowheads="1"/>
          </p:cNvSpPr>
          <p:nvPr/>
        </p:nvSpPr>
        <p:spPr bwMode="auto">
          <a:xfrm>
            <a:off x="496888" y="4044950"/>
            <a:ext cx="7975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lgn="l" eaLnBrk="0" hangingPunct="0">
              <a:spcBef>
                <a:spcPct val="20000"/>
              </a:spcBef>
              <a:buClr>
                <a:srgbClr val="000000"/>
              </a:buClr>
              <a:buChar char="•"/>
              <a:defRPr kumimoji="1" sz="2400">
                <a:solidFill>
                  <a:srgbClr val="000000"/>
                </a:solidFill>
                <a:latin typeface="Verdana" pitchFamily="34" charset="0"/>
              </a:defRPr>
            </a:lvl1pPr>
            <a:lvl2pPr marL="176213" indent="-176213"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lvl="1" eaLnBrk="1" hangingPunct="1">
              <a:buFont typeface="Arial" charset="0"/>
              <a:buChar char="•"/>
            </a:pPr>
            <a:r>
              <a:rPr lang="es-ES" altLang="es-ES" sz="1600">
                <a:solidFill>
                  <a:srgbClr val="4D4D4D"/>
                </a:solidFill>
                <a:latin typeface="Bradley Hand ITC" pitchFamily="66" charset="0"/>
              </a:rPr>
              <a:t>Sustituyendo en </a:t>
            </a:r>
            <a:r>
              <a:rPr lang="es-ES" altLang="es-ES" sz="1600" b="0" i="1">
                <a:solidFill>
                  <a:srgbClr val="4D4D4D"/>
                </a:solidFill>
                <a:latin typeface="Times New Roman" pitchFamily="18" charset="0"/>
                <a:cs typeface="Times New Roman" pitchFamily="18" charset="0"/>
              </a:rPr>
              <a:t>V</a:t>
            </a:r>
            <a:r>
              <a:rPr lang="es-ES" altLang="es-ES" sz="1600" b="0" baseline="-25000">
                <a:solidFill>
                  <a:srgbClr val="4D4D4D"/>
                </a:solidFill>
                <a:latin typeface="Times New Roman" pitchFamily="18" charset="0"/>
                <a:cs typeface="Times New Roman" pitchFamily="18" charset="0"/>
              </a:rPr>
              <a:t>2</a:t>
            </a:r>
            <a:r>
              <a:rPr lang="es-ES" altLang="es-ES" sz="1600">
                <a:solidFill>
                  <a:srgbClr val="4D4D4D"/>
                </a:solidFill>
                <a:latin typeface="Bradley Hand ITC" pitchFamily="66" charset="0"/>
              </a:rPr>
              <a:t>:</a:t>
            </a:r>
          </a:p>
        </p:txBody>
      </p:sp>
      <p:sp>
        <p:nvSpPr>
          <p:cNvPr id="34834" name="Line 32"/>
          <p:cNvSpPr>
            <a:spLocks noChangeShapeType="1"/>
          </p:cNvSpPr>
          <p:nvPr/>
        </p:nvSpPr>
        <p:spPr bwMode="gray">
          <a:xfrm>
            <a:off x="2946400" y="4214813"/>
            <a:ext cx="360363" cy="0"/>
          </a:xfrm>
          <a:prstGeom prst="line">
            <a:avLst/>
          </a:prstGeom>
          <a:noFill/>
          <a:ln w="25400">
            <a:solidFill>
              <a:srgbClr val="339966"/>
            </a:solidFill>
            <a:round/>
            <a:headEnd/>
            <a:tailEnd type="arrow" w="med" len="med"/>
          </a:ln>
          <a:extLst>
            <a:ext uri="{909E8E84-426E-40DD-AFC4-6F175D3DCCD1}">
              <a14:hiddenFill xmlns:a14="http://schemas.microsoft.com/office/drawing/2010/main">
                <a:noFill/>
              </a14:hiddenFill>
            </a:ext>
          </a:extLst>
        </p:spPr>
        <p:txBody>
          <a:bodyPr lIns="92075" tIns="46038" rIns="92075" bIns="46038" anchor="ctr"/>
          <a:lstStyle/>
          <a:p>
            <a:endParaRPr lang="es-ES"/>
          </a:p>
        </p:txBody>
      </p:sp>
      <p:graphicFrame>
        <p:nvGraphicFramePr>
          <p:cNvPr id="34835" name="19 Objeto"/>
          <p:cNvGraphicFramePr>
            <a:graphicFrameLocks noChangeAspect="1"/>
          </p:cNvGraphicFramePr>
          <p:nvPr/>
        </p:nvGraphicFramePr>
        <p:xfrm>
          <a:off x="3562350" y="3946525"/>
          <a:ext cx="1370013" cy="561975"/>
        </p:xfrm>
        <a:graphic>
          <a:graphicData uri="http://schemas.openxmlformats.org/presentationml/2006/ole">
            <mc:AlternateContent xmlns:mc="http://schemas.openxmlformats.org/markup-compatibility/2006">
              <mc:Choice xmlns:v="urn:schemas-microsoft-com:vml" Requires="v">
                <p:oleObj spid="_x0000_s34871" name="Equation" r:id="rId13" imgW="1054100" imgH="431800" progId="Equation.DSMT4">
                  <p:embed/>
                </p:oleObj>
              </mc:Choice>
              <mc:Fallback>
                <p:oleObj name="Equation" r:id="rId13" imgW="1054100" imgH="431800" progId="Equation.DSMT4">
                  <p:embed/>
                  <p:pic>
                    <p:nvPicPr>
                      <p:cNvPr id="0" name="19 Objet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62350" y="3946525"/>
                        <a:ext cx="1370013"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36" name="Line 32"/>
          <p:cNvSpPr>
            <a:spLocks noChangeShapeType="1"/>
          </p:cNvSpPr>
          <p:nvPr/>
        </p:nvSpPr>
        <p:spPr bwMode="gray">
          <a:xfrm>
            <a:off x="2946400" y="4851400"/>
            <a:ext cx="360363" cy="0"/>
          </a:xfrm>
          <a:prstGeom prst="line">
            <a:avLst/>
          </a:prstGeom>
          <a:noFill/>
          <a:ln w="25400">
            <a:solidFill>
              <a:srgbClr val="339966"/>
            </a:solidFill>
            <a:round/>
            <a:headEnd/>
            <a:tailEnd type="arrow" w="med" len="med"/>
          </a:ln>
          <a:extLst>
            <a:ext uri="{909E8E84-426E-40DD-AFC4-6F175D3DCCD1}">
              <a14:hiddenFill xmlns:a14="http://schemas.microsoft.com/office/drawing/2010/main">
                <a:noFill/>
              </a14:hiddenFill>
            </a:ext>
          </a:extLst>
        </p:spPr>
        <p:txBody>
          <a:bodyPr lIns="92075" tIns="46038" rIns="92075" bIns="46038" anchor="ctr"/>
          <a:lstStyle/>
          <a:p>
            <a:endParaRPr lang="es-ES"/>
          </a:p>
        </p:txBody>
      </p:sp>
      <p:graphicFrame>
        <p:nvGraphicFramePr>
          <p:cNvPr id="34837" name="21 Objeto"/>
          <p:cNvGraphicFramePr>
            <a:graphicFrameLocks noChangeAspect="1"/>
          </p:cNvGraphicFramePr>
          <p:nvPr/>
        </p:nvGraphicFramePr>
        <p:xfrm>
          <a:off x="3562350" y="4697413"/>
          <a:ext cx="1022350" cy="331787"/>
        </p:xfrm>
        <a:graphic>
          <a:graphicData uri="http://schemas.openxmlformats.org/presentationml/2006/ole">
            <mc:AlternateContent xmlns:mc="http://schemas.openxmlformats.org/markup-compatibility/2006">
              <mc:Choice xmlns:v="urn:schemas-microsoft-com:vml" Requires="v">
                <p:oleObj spid="_x0000_s34872" name="Equation" r:id="rId15" imgW="787058" imgH="253890" progId="Equation.DSMT4">
                  <p:embed/>
                </p:oleObj>
              </mc:Choice>
              <mc:Fallback>
                <p:oleObj name="Equation" r:id="rId15" imgW="787058" imgH="253890" progId="Equation.DSMT4">
                  <p:embed/>
                  <p:pic>
                    <p:nvPicPr>
                      <p:cNvPr id="0" name="21 Objeto"/>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62350" y="4697413"/>
                        <a:ext cx="1022350"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38" name="Rectangle 3"/>
          <p:cNvSpPr>
            <a:spLocks noChangeArrowheads="1"/>
          </p:cNvSpPr>
          <p:nvPr/>
        </p:nvSpPr>
        <p:spPr bwMode="auto">
          <a:xfrm>
            <a:off x="496888" y="4724400"/>
            <a:ext cx="79756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lgn="l" eaLnBrk="0" hangingPunct="0">
              <a:spcBef>
                <a:spcPct val="20000"/>
              </a:spcBef>
              <a:buClr>
                <a:srgbClr val="000000"/>
              </a:buClr>
              <a:buChar char="•"/>
              <a:defRPr kumimoji="1" sz="2400">
                <a:solidFill>
                  <a:srgbClr val="000000"/>
                </a:solidFill>
                <a:latin typeface="Verdana" pitchFamily="34" charset="0"/>
              </a:defRPr>
            </a:lvl1pPr>
            <a:lvl2pPr marL="176213" indent="-176213"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lvl="1" eaLnBrk="1" hangingPunct="1">
              <a:buFont typeface="Arial" charset="0"/>
              <a:buChar char="•"/>
            </a:pPr>
            <a:r>
              <a:rPr lang="es-ES" altLang="es-ES" sz="1600">
                <a:solidFill>
                  <a:srgbClr val="4D4D4D"/>
                </a:solidFill>
                <a:latin typeface="Bradley Hand ITC" pitchFamily="66" charset="0"/>
              </a:rPr>
              <a:t>La ley de velocidad es:</a:t>
            </a:r>
          </a:p>
        </p:txBody>
      </p:sp>
      <p:grpSp>
        <p:nvGrpSpPr>
          <p:cNvPr id="34839" name="4 Grupo"/>
          <p:cNvGrpSpPr>
            <a:grpSpLocks/>
          </p:cNvGrpSpPr>
          <p:nvPr/>
        </p:nvGrpSpPr>
        <p:grpSpPr bwMode="auto">
          <a:xfrm>
            <a:off x="5168900" y="4116388"/>
            <a:ext cx="3743325" cy="2332037"/>
            <a:chOff x="5436583" y="3780302"/>
            <a:chExt cx="5139048" cy="3202390"/>
          </a:xfrm>
        </p:grpSpPr>
        <p:sp>
          <p:nvSpPr>
            <p:cNvPr id="25" name="Line 15"/>
            <p:cNvSpPr>
              <a:spLocks noChangeShapeType="1"/>
            </p:cNvSpPr>
            <p:nvPr/>
          </p:nvSpPr>
          <p:spPr bwMode="gray">
            <a:xfrm>
              <a:off x="5817980" y="3932901"/>
              <a:ext cx="0" cy="2626875"/>
            </a:xfrm>
            <a:prstGeom prst="line">
              <a:avLst/>
            </a:prstGeom>
            <a:noFill/>
            <a:ln w="9525">
              <a:solidFill>
                <a:srgbClr val="000000"/>
              </a:solidFill>
              <a:round/>
              <a:headEnd/>
              <a:tailEnd/>
            </a:ln>
            <a:effectLst/>
            <a:extLst/>
          </p:spPr>
          <p:txBody>
            <a:bodyPr lIns="92075" tIns="46038" rIns="92075" bIns="46038" anchor="ctr"/>
            <a:lstStyle/>
            <a:p>
              <a:pPr>
                <a:defRPr/>
              </a:pPr>
              <a:endParaRPr lang="es-ES">
                <a:effectLst>
                  <a:outerShdw blurRad="38100" dist="38100" dir="2700000" algn="tl">
                    <a:srgbClr val="000000">
                      <a:alpha val="43137"/>
                    </a:srgbClr>
                  </a:outerShdw>
                </a:effectLst>
              </a:endParaRPr>
            </a:p>
          </p:txBody>
        </p:sp>
        <p:sp>
          <p:nvSpPr>
            <p:cNvPr id="26" name="Line 16"/>
            <p:cNvSpPr>
              <a:spLocks noChangeShapeType="1"/>
            </p:cNvSpPr>
            <p:nvPr/>
          </p:nvSpPr>
          <p:spPr bwMode="gray">
            <a:xfrm rot="5400000">
              <a:off x="7966878" y="4410878"/>
              <a:ext cx="0" cy="4297796"/>
            </a:xfrm>
            <a:prstGeom prst="line">
              <a:avLst/>
            </a:prstGeom>
            <a:noFill/>
            <a:ln w="9525">
              <a:solidFill>
                <a:srgbClr val="000000"/>
              </a:solidFill>
              <a:round/>
              <a:headEnd/>
              <a:tailEnd/>
            </a:ln>
            <a:effectLst/>
            <a:extLst/>
          </p:spPr>
          <p:txBody>
            <a:bodyPr lIns="92075" tIns="46038" rIns="92075" bIns="46038" anchor="ctr"/>
            <a:lstStyle/>
            <a:p>
              <a:pPr>
                <a:defRPr/>
              </a:pPr>
              <a:endParaRPr lang="es-ES">
                <a:effectLst>
                  <a:outerShdw blurRad="38100" dist="38100" dir="2700000" algn="tl">
                    <a:srgbClr val="000000">
                      <a:alpha val="43137"/>
                    </a:srgbClr>
                  </a:outerShdw>
                </a:effectLst>
              </a:endParaRPr>
            </a:p>
          </p:txBody>
        </p:sp>
        <p:sp>
          <p:nvSpPr>
            <p:cNvPr id="34842" name="Text Box 21"/>
            <p:cNvSpPr txBox="1">
              <a:spLocks noChangeArrowheads="1"/>
            </p:cNvSpPr>
            <p:nvPr/>
          </p:nvSpPr>
          <p:spPr bwMode="gray">
            <a:xfrm>
              <a:off x="7989366" y="6559203"/>
              <a:ext cx="2586265" cy="423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2075" tIns="46038" rIns="92075" bIns="46038">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lang="es-ES" altLang="es-ES" sz="1400" b="0">
                  <a:latin typeface="Times New Roman" pitchFamily="18" charset="0"/>
                  <a:cs typeface="Times New Roman" pitchFamily="18" charset="0"/>
                </a:rPr>
                <a:t>coordenada de reacción</a:t>
              </a:r>
            </a:p>
          </p:txBody>
        </p:sp>
        <p:sp>
          <p:nvSpPr>
            <p:cNvPr id="34843" name="Text Box 22"/>
            <p:cNvSpPr txBox="1">
              <a:spLocks noChangeArrowheads="1"/>
            </p:cNvSpPr>
            <p:nvPr/>
          </p:nvSpPr>
          <p:spPr bwMode="gray">
            <a:xfrm rot="-5400000">
              <a:off x="4917615" y="4299270"/>
              <a:ext cx="1461426" cy="423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2075" tIns="46038" rIns="92075" bIns="46038">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lang="es-ES" altLang="es-ES" sz="1400" b="0">
                  <a:latin typeface="Times New Roman" pitchFamily="18" charset="0"/>
                  <a:cs typeface="Times New Roman" pitchFamily="18" charset="0"/>
                </a:rPr>
                <a:t>Energía (kJ)</a:t>
              </a:r>
            </a:p>
          </p:txBody>
        </p:sp>
        <p:sp>
          <p:nvSpPr>
            <p:cNvPr id="29" name="Line 23"/>
            <p:cNvSpPr>
              <a:spLocks noChangeShapeType="1"/>
            </p:cNvSpPr>
            <p:nvPr/>
          </p:nvSpPr>
          <p:spPr bwMode="gray">
            <a:xfrm>
              <a:off x="6083868" y="5184209"/>
              <a:ext cx="804201" cy="0"/>
            </a:xfrm>
            <a:prstGeom prst="line">
              <a:avLst/>
            </a:prstGeom>
            <a:noFill/>
            <a:ln w="19050">
              <a:solidFill>
                <a:schemeClr val="tx1"/>
              </a:solidFill>
              <a:prstDash val="dash"/>
              <a:round/>
              <a:headEnd/>
              <a:tailEnd/>
            </a:ln>
            <a:effectLst/>
            <a:extLst/>
          </p:spPr>
          <p:txBody>
            <a:bodyPr lIns="92075" tIns="46038" rIns="92075" bIns="46038" anchor="ctr"/>
            <a:lstStyle/>
            <a:p>
              <a:pPr>
                <a:defRPr/>
              </a:pPr>
              <a:endParaRPr lang="es-ES">
                <a:effectLst>
                  <a:outerShdw blurRad="38100" dist="38100" dir="2700000" algn="tl">
                    <a:srgbClr val="000000">
                      <a:alpha val="43137"/>
                    </a:srgbClr>
                  </a:outerShdw>
                </a:effectLst>
              </a:endParaRPr>
            </a:p>
          </p:txBody>
        </p:sp>
        <p:sp>
          <p:nvSpPr>
            <p:cNvPr id="30" name="Line 23"/>
            <p:cNvSpPr>
              <a:spLocks noChangeShapeType="1"/>
            </p:cNvSpPr>
            <p:nvPr/>
          </p:nvSpPr>
          <p:spPr bwMode="gray">
            <a:xfrm>
              <a:off x="7557149" y="5184209"/>
              <a:ext cx="699590" cy="0"/>
            </a:xfrm>
            <a:prstGeom prst="line">
              <a:avLst/>
            </a:prstGeom>
            <a:noFill/>
            <a:ln w="19050">
              <a:solidFill>
                <a:schemeClr val="tx1"/>
              </a:solidFill>
              <a:prstDash val="dash"/>
              <a:round/>
              <a:headEnd/>
              <a:tailEnd/>
            </a:ln>
            <a:effectLst/>
            <a:extLst/>
          </p:spPr>
          <p:txBody>
            <a:bodyPr lIns="92075" tIns="46038" rIns="92075" bIns="46038" anchor="ctr"/>
            <a:lstStyle/>
            <a:p>
              <a:pPr>
                <a:defRPr/>
              </a:pPr>
              <a:endParaRPr lang="es-ES">
                <a:effectLst>
                  <a:outerShdw blurRad="38100" dist="38100" dir="2700000" algn="tl">
                    <a:srgbClr val="000000">
                      <a:alpha val="43137"/>
                    </a:srgbClr>
                  </a:outerShdw>
                </a:effectLst>
              </a:endParaRPr>
            </a:p>
          </p:txBody>
        </p:sp>
        <p:sp>
          <p:nvSpPr>
            <p:cNvPr id="31" name="Line 23"/>
            <p:cNvSpPr>
              <a:spLocks noChangeShapeType="1"/>
            </p:cNvSpPr>
            <p:nvPr/>
          </p:nvSpPr>
          <p:spPr bwMode="gray">
            <a:xfrm>
              <a:off x="8866974" y="6165200"/>
              <a:ext cx="1004709" cy="0"/>
            </a:xfrm>
            <a:prstGeom prst="line">
              <a:avLst/>
            </a:prstGeom>
            <a:noFill/>
            <a:ln w="19050">
              <a:solidFill>
                <a:schemeClr val="tx1"/>
              </a:solidFill>
              <a:prstDash val="dash"/>
              <a:round/>
              <a:headEnd/>
              <a:tailEnd/>
            </a:ln>
            <a:effectLst/>
            <a:extLst/>
          </p:spPr>
          <p:txBody>
            <a:bodyPr lIns="92075" tIns="46038" rIns="92075" bIns="46038" anchor="ctr"/>
            <a:lstStyle/>
            <a:p>
              <a:pPr>
                <a:defRPr/>
              </a:pPr>
              <a:endParaRPr lang="es-ES">
                <a:effectLst>
                  <a:outerShdw blurRad="38100" dist="38100" dir="2700000" algn="tl">
                    <a:srgbClr val="000000">
                      <a:alpha val="43137"/>
                    </a:srgbClr>
                  </a:outerShdw>
                </a:effectLst>
              </a:endParaRPr>
            </a:p>
          </p:txBody>
        </p:sp>
        <p:sp>
          <p:nvSpPr>
            <p:cNvPr id="4" name="3 Forma libre"/>
            <p:cNvSpPr/>
            <p:nvPr/>
          </p:nvSpPr>
          <p:spPr bwMode="auto">
            <a:xfrm>
              <a:off x="6600388" y="4778733"/>
              <a:ext cx="1128934" cy="405476"/>
            </a:xfrm>
            <a:custGeom>
              <a:avLst/>
              <a:gdLst>
                <a:gd name="connsiteX0" fmla="*/ 0 w 1469984"/>
                <a:gd name="connsiteY0" fmla="*/ 474567 h 474567"/>
                <a:gd name="connsiteX1" fmla="*/ 694481 w 1469984"/>
                <a:gd name="connsiteY1" fmla="*/ 5 h 474567"/>
                <a:gd name="connsiteX2" fmla="*/ 1469984 w 1469984"/>
                <a:gd name="connsiteY2" fmla="*/ 462992 h 474567"/>
                <a:gd name="connsiteX3" fmla="*/ 1469984 w 1469984"/>
                <a:gd name="connsiteY3" fmla="*/ 462992 h 474567"/>
                <a:gd name="connsiteX0" fmla="*/ 0 w 1469984"/>
                <a:gd name="connsiteY0" fmla="*/ 405123 h 405123"/>
                <a:gd name="connsiteX1" fmla="*/ 855023 w 1469984"/>
                <a:gd name="connsiteY1" fmla="*/ 9 h 405123"/>
                <a:gd name="connsiteX2" fmla="*/ 1469984 w 1469984"/>
                <a:gd name="connsiteY2" fmla="*/ 393548 h 405123"/>
                <a:gd name="connsiteX3" fmla="*/ 1469984 w 1469984"/>
                <a:gd name="connsiteY3" fmla="*/ 393548 h 405123"/>
              </a:gdLst>
              <a:ahLst/>
              <a:cxnLst>
                <a:cxn ang="0">
                  <a:pos x="connsiteX0" y="connsiteY0"/>
                </a:cxn>
                <a:cxn ang="0">
                  <a:pos x="connsiteX1" y="connsiteY1"/>
                </a:cxn>
                <a:cxn ang="0">
                  <a:pos x="connsiteX2" y="connsiteY2"/>
                </a:cxn>
                <a:cxn ang="0">
                  <a:pos x="connsiteX3" y="connsiteY3"/>
                </a:cxn>
              </a:cxnLst>
              <a:rect l="l" t="t" r="r" b="b"/>
              <a:pathLst>
                <a:path w="1469984" h="405123">
                  <a:moveTo>
                    <a:pt x="0" y="405123"/>
                  </a:moveTo>
                  <a:cubicBezTo>
                    <a:pt x="224742" y="168806"/>
                    <a:pt x="610026" y="1938"/>
                    <a:pt x="855023" y="9"/>
                  </a:cubicBezTo>
                  <a:cubicBezTo>
                    <a:pt x="1100020" y="-1920"/>
                    <a:pt x="1367491" y="327958"/>
                    <a:pt x="1469984" y="393548"/>
                  </a:cubicBezTo>
                  <a:lnTo>
                    <a:pt x="1469984" y="393548"/>
                  </a:lnTo>
                </a:path>
              </a:pathLst>
            </a:custGeom>
            <a:noFill/>
            <a:ln w="31750" cap="flat" cmpd="sng" algn="ctr">
              <a:solidFill>
                <a:srgbClr val="FF0000"/>
              </a:solidFill>
              <a:prstDash val="solid"/>
              <a:round/>
              <a:headEnd type="none" w="med" len="med"/>
              <a:tailEnd type="none" w="med" len="med"/>
            </a:ln>
            <a:effectLst/>
            <a:extLst/>
          </p:spPr>
          <p:txBody>
            <a:bodyPr lIns="92075" tIns="46038" rIns="92075" bIns="46038" anchor="ctr"/>
            <a:lstStyle/>
            <a:p>
              <a:pPr>
                <a:defRPr/>
              </a:pPr>
              <a:endParaRPr lang="es-ES">
                <a:effectLst>
                  <a:outerShdw blurRad="38100" dist="38100" dir="2700000" algn="tl">
                    <a:srgbClr val="000000">
                      <a:alpha val="43137"/>
                    </a:srgbClr>
                  </a:outerShdw>
                </a:effectLst>
              </a:endParaRPr>
            </a:p>
          </p:txBody>
        </p:sp>
        <p:sp>
          <p:nvSpPr>
            <p:cNvPr id="33" name="32 Forma libre"/>
            <p:cNvSpPr/>
            <p:nvPr/>
          </p:nvSpPr>
          <p:spPr bwMode="auto">
            <a:xfrm>
              <a:off x="8099822" y="4046260"/>
              <a:ext cx="1227008" cy="2079701"/>
            </a:xfrm>
            <a:custGeom>
              <a:avLst/>
              <a:gdLst>
                <a:gd name="connsiteX0" fmla="*/ 0 w 1469984"/>
                <a:gd name="connsiteY0" fmla="*/ 474567 h 474567"/>
                <a:gd name="connsiteX1" fmla="*/ 694481 w 1469984"/>
                <a:gd name="connsiteY1" fmla="*/ 5 h 474567"/>
                <a:gd name="connsiteX2" fmla="*/ 1469984 w 1469984"/>
                <a:gd name="connsiteY2" fmla="*/ 462992 h 474567"/>
                <a:gd name="connsiteX3" fmla="*/ 1469984 w 1469984"/>
                <a:gd name="connsiteY3" fmla="*/ 462992 h 474567"/>
                <a:gd name="connsiteX0" fmla="*/ 0 w 1548318"/>
                <a:gd name="connsiteY0" fmla="*/ 474573 h 1354249"/>
                <a:gd name="connsiteX1" fmla="*/ 694481 w 1548318"/>
                <a:gd name="connsiteY1" fmla="*/ 11 h 1354249"/>
                <a:gd name="connsiteX2" fmla="*/ 1469984 w 1548318"/>
                <a:gd name="connsiteY2" fmla="*/ 462998 h 1354249"/>
                <a:gd name="connsiteX3" fmla="*/ 1536877 w 1548318"/>
                <a:gd name="connsiteY3" fmla="*/ 1354249 h 1354249"/>
                <a:gd name="connsiteX0" fmla="*/ 0 w 1536877"/>
                <a:gd name="connsiteY0" fmla="*/ 474607 h 1354283"/>
                <a:gd name="connsiteX1" fmla="*/ 694481 w 1536877"/>
                <a:gd name="connsiteY1" fmla="*/ 45 h 1354283"/>
                <a:gd name="connsiteX2" fmla="*/ 1255929 w 1536877"/>
                <a:gd name="connsiteY2" fmla="*/ 497756 h 1354283"/>
                <a:gd name="connsiteX3" fmla="*/ 1536877 w 1536877"/>
                <a:gd name="connsiteY3" fmla="*/ 1354283 h 1354283"/>
                <a:gd name="connsiteX0" fmla="*/ 0 w 1657284"/>
                <a:gd name="connsiteY0" fmla="*/ 474607 h 1377432"/>
                <a:gd name="connsiteX1" fmla="*/ 694481 w 1657284"/>
                <a:gd name="connsiteY1" fmla="*/ 45 h 1377432"/>
                <a:gd name="connsiteX2" fmla="*/ 1255929 w 1657284"/>
                <a:gd name="connsiteY2" fmla="*/ 497756 h 1377432"/>
                <a:gd name="connsiteX3" fmla="*/ 1657284 w 1657284"/>
                <a:gd name="connsiteY3" fmla="*/ 1377432 h 1377432"/>
                <a:gd name="connsiteX0" fmla="*/ 0 w 1657284"/>
                <a:gd name="connsiteY0" fmla="*/ 474607 h 1377432"/>
                <a:gd name="connsiteX1" fmla="*/ 694481 w 1657284"/>
                <a:gd name="connsiteY1" fmla="*/ 45 h 1377432"/>
                <a:gd name="connsiteX2" fmla="*/ 1255929 w 1657284"/>
                <a:gd name="connsiteY2" fmla="*/ 497756 h 1377432"/>
                <a:gd name="connsiteX3" fmla="*/ 1657284 w 1657284"/>
                <a:gd name="connsiteY3" fmla="*/ 1377432 h 1377432"/>
                <a:gd name="connsiteX0" fmla="*/ 0 w 1657284"/>
                <a:gd name="connsiteY0" fmla="*/ 508244 h 1411069"/>
                <a:gd name="connsiteX1" fmla="*/ 694481 w 1657284"/>
                <a:gd name="connsiteY1" fmla="*/ 33682 h 1411069"/>
                <a:gd name="connsiteX2" fmla="*/ 1657284 w 1657284"/>
                <a:gd name="connsiteY2" fmla="*/ 1411069 h 1411069"/>
                <a:gd name="connsiteX0" fmla="*/ 0 w 1416471"/>
                <a:gd name="connsiteY0" fmla="*/ 510826 h 1459949"/>
                <a:gd name="connsiteX1" fmla="*/ 694481 w 1416471"/>
                <a:gd name="connsiteY1" fmla="*/ 36264 h 1459949"/>
                <a:gd name="connsiteX2" fmla="*/ 1416471 w 1416471"/>
                <a:gd name="connsiteY2" fmla="*/ 1459949 h 1459949"/>
                <a:gd name="connsiteX0" fmla="*/ 0 w 1416471"/>
                <a:gd name="connsiteY0" fmla="*/ 510826 h 1459949"/>
                <a:gd name="connsiteX1" fmla="*/ 694481 w 1416471"/>
                <a:gd name="connsiteY1" fmla="*/ 36264 h 1459949"/>
                <a:gd name="connsiteX2" fmla="*/ 1416471 w 1416471"/>
                <a:gd name="connsiteY2" fmla="*/ 1459949 h 1459949"/>
                <a:gd name="connsiteX0" fmla="*/ 0 w 1416471"/>
                <a:gd name="connsiteY0" fmla="*/ 598052 h 1547175"/>
                <a:gd name="connsiteX1" fmla="*/ 600832 w 1416471"/>
                <a:gd name="connsiteY1" fmla="*/ 30893 h 1547175"/>
                <a:gd name="connsiteX2" fmla="*/ 1416471 w 1416471"/>
                <a:gd name="connsiteY2" fmla="*/ 1547175 h 1547175"/>
                <a:gd name="connsiteX0" fmla="*/ 0 w 1416471"/>
                <a:gd name="connsiteY0" fmla="*/ 675506 h 1624629"/>
                <a:gd name="connsiteX1" fmla="*/ 520560 w 1416471"/>
                <a:gd name="connsiteY1" fmla="*/ 27324 h 1624629"/>
                <a:gd name="connsiteX2" fmla="*/ 1416471 w 1416471"/>
                <a:gd name="connsiteY2" fmla="*/ 1624629 h 1624629"/>
                <a:gd name="connsiteX0" fmla="*/ 0 w 1416471"/>
                <a:gd name="connsiteY0" fmla="*/ 685226 h 1634349"/>
                <a:gd name="connsiteX1" fmla="*/ 520560 w 1416471"/>
                <a:gd name="connsiteY1" fmla="*/ 37044 h 1634349"/>
                <a:gd name="connsiteX2" fmla="*/ 1416471 w 1416471"/>
                <a:gd name="connsiteY2" fmla="*/ 1634349 h 1634349"/>
                <a:gd name="connsiteX0" fmla="*/ 0 w 1416471"/>
                <a:gd name="connsiteY0" fmla="*/ 1130810 h 2079933"/>
                <a:gd name="connsiteX1" fmla="*/ 707858 w 1416471"/>
                <a:gd name="connsiteY1" fmla="*/ 19641 h 2079933"/>
                <a:gd name="connsiteX2" fmla="*/ 1416471 w 1416471"/>
                <a:gd name="connsiteY2" fmla="*/ 2079933 h 2079933"/>
              </a:gdLst>
              <a:ahLst/>
              <a:cxnLst>
                <a:cxn ang="0">
                  <a:pos x="connsiteX0" y="connsiteY0"/>
                </a:cxn>
                <a:cxn ang="0">
                  <a:pos x="connsiteX1" y="connsiteY1"/>
                </a:cxn>
                <a:cxn ang="0">
                  <a:pos x="connsiteX2" y="connsiteY2"/>
                </a:cxn>
              </a:cxnLst>
              <a:rect l="l" t="t" r="r" b="b"/>
              <a:pathLst>
                <a:path w="1416471" h="2079933">
                  <a:moveTo>
                    <a:pt x="0" y="1130810"/>
                  </a:moveTo>
                  <a:cubicBezTo>
                    <a:pt x="171227" y="697724"/>
                    <a:pt x="471780" y="-138546"/>
                    <a:pt x="707858" y="19641"/>
                  </a:cubicBezTo>
                  <a:cubicBezTo>
                    <a:pt x="943937" y="177828"/>
                    <a:pt x="1242644" y="1630932"/>
                    <a:pt x="1416471" y="2079933"/>
                  </a:cubicBezTo>
                </a:path>
              </a:pathLst>
            </a:custGeom>
            <a:noFill/>
            <a:ln w="31750" cap="flat" cmpd="sng" algn="ctr">
              <a:solidFill>
                <a:srgbClr val="FF0000"/>
              </a:solidFill>
              <a:prstDash val="solid"/>
              <a:round/>
              <a:headEnd type="none" w="med" len="med"/>
              <a:tailEnd type="none" w="med" len="med"/>
            </a:ln>
            <a:effectLst/>
            <a:extLst/>
          </p:spPr>
          <p:txBody>
            <a:bodyPr lIns="92075" tIns="46038" rIns="92075" bIns="46038" anchor="ctr"/>
            <a:lstStyle/>
            <a:p>
              <a:pPr>
                <a:defRPr/>
              </a:pPr>
              <a:endParaRPr lang="es-ES">
                <a:effectLst>
                  <a:outerShdw blurRad="38100" dist="38100" dir="2700000" algn="tl">
                    <a:srgbClr val="000000">
                      <a:alpha val="43137"/>
                    </a:srgbClr>
                  </a:outerShdw>
                </a:effectLst>
              </a:endParaRPr>
            </a:p>
          </p:txBody>
        </p:sp>
      </p:gr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endParaRPr kumimoji="0" lang="es-ES" altLang="es-ES" sz="2000" b="0">
              <a:solidFill>
                <a:schemeClr val="tx1"/>
              </a:solidFill>
              <a:latin typeface="Tahoma" pitchFamily="34" charset="0"/>
            </a:endParaRPr>
          </a:p>
        </p:txBody>
      </p:sp>
      <p:sp>
        <p:nvSpPr>
          <p:cNvPr id="35843" name="Rectangle 4"/>
          <p:cNvSpPr>
            <a:spLocks noChangeArrowheads="1"/>
          </p:cNvSpPr>
          <p:nvPr/>
        </p:nvSpPr>
        <p:spPr bwMode="auto">
          <a:xfrm>
            <a:off x="0" y="0"/>
            <a:ext cx="6632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lang="es-ES" altLang="es-ES" sz="1600">
                <a:solidFill>
                  <a:schemeClr val="tx1"/>
                </a:solidFill>
                <a:latin typeface="Calibri" pitchFamily="34" charset="0"/>
              </a:rPr>
              <a:t>Tema 4. Cinética química</a:t>
            </a:r>
          </a:p>
        </p:txBody>
      </p:sp>
      <p:sp>
        <p:nvSpPr>
          <p:cNvPr id="35844"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ctr" eaLnBrk="1" hangingPunct="1">
              <a:spcBef>
                <a:spcPct val="0"/>
              </a:spcBef>
              <a:buClrTx/>
              <a:buFontTx/>
              <a:buNone/>
            </a:pPr>
            <a:r>
              <a:rPr kumimoji="0" lang="es-ES" altLang="es-ES" sz="2000">
                <a:solidFill>
                  <a:srgbClr val="666699"/>
                </a:solidFill>
                <a:latin typeface="Tahoma" pitchFamily="34" charset="0"/>
              </a:rPr>
              <a:t>uned</a:t>
            </a:r>
          </a:p>
        </p:txBody>
      </p:sp>
      <p:sp>
        <p:nvSpPr>
          <p:cNvPr id="35845"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r" eaLnBrk="1" hangingPunct="1">
              <a:spcBef>
                <a:spcPct val="0"/>
              </a:spcBef>
              <a:buClrTx/>
              <a:buFontTx/>
              <a:buNone/>
            </a:pPr>
            <a:fld id="{361DAAC9-456F-4DE7-AE2C-E1D1586EC7F9}" type="slidenum">
              <a:rPr kumimoji="0" lang="en-US" altLang="es-ES" sz="1400" b="0">
                <a:solidFill>
                  <a:schemeClr val="tx1"/>
                </a:solidFill>
                <a:latin typeface="Tahoma" pitchFamily="34" charset="0"/>
              </a:rPr>
              <a:pPr algn="r" eaLnBrk="1" hangingPunct="1">
                <a:spcBef>
                  <a:spcPct val="0"/>
                </a:spcBef>
                <a:buClrTx/>
                <a:buFontTx/>
                <a:buNone/>
              </a:pPr>
              <a:t>23</a:t>
            </a:fld>
            <a:endParaRPr kumimoji="0" lang="en-US" altLang="es-ES" sz="1400" b="0">
              <a:solidFill>
                <a:schemeClr val="tx1"/>
              </a:solidFill>
              <a:latin typeface="Tahoma" pitchFamily="34" charset="0"/>
            </a:endParaRPr>
          </a:p>
        </p:txBody>
      </p:sp>
      <p:sp>
        <p:nvSpPr>
          <p:cNvPr id="35846" name="Rectangle 3"/>
          <p:cNvSpPr>
            <a:spLocks noChangeArrowheads="1"/>
          </p:cNvSpPr>
          <p:nvPr/>
        </p:nvSpPr>
        <p:spPr bwMode="auto">
          <a:xfrm>
            <a:off x="395288" y="1341438"/>
            <a:ext cx="8351837"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69875" indent="-269875"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595985"/>
              </a:buClr>
              <a:buFont typeface="Wingdings" pitchFamily="2" charset="2"/>
              <a:buChar char="§"/>
            </a:pPr>
            <a:r>
              <a:rPr lang="es-ES" altLang="es-ES" sz="1800" b="0">
                <a:latin typeface="Calibri" pitchFamily="34" charset="0"/>
                <a:sym typeface="Wingdings" pitchFamily="2" charset="2"/>
              </a:rPr>
              <a:t>Con frecuencia las reacciones químicas se detienen antes de completarse porque se alcanza un </a:t>
            </a:r>
            <a:r>
              <a:rPr lang="es-ES" altLang="es-ES" sz="1800">
                <a:latin typeface="Calibri" pitchFamily="34" charset="0"/>
                <a:sym typeface="Wingdings" pitchFamily="2" charset="2"/>
              </a:rPr>
              <a:t>estado de equilibrio dinámico</a:t>
            </a:r>
            <a:r>
              <a:rPr lang="es-ES" altLang="es-ES" sz="1800" b="0">
                <a:latin typeface="Calibri" pitchFamily="34" charset="0"/>
                <a:sym typeface="Wingdings" pitchFamily="2" charset="2"/>
              </a:rPr>
              <a:t>, en el que coexisten reactivos y productos en concentraciones definidas (</a:t>
            </a:r>
            <a:r>
              <a:rPr lang="es-ES" altLang="es-ES" sz="1800" b="0" i="1">
                <a:latin typeface="Calibri" pitchFamily="34" charset="0"/>
                <a:sym typeface="Wingdings" pitchFamily="2" charset="2"/>
              </a:rPr>
              <a:t>reacciones reversibles</a:t>
            </a:r>
            <a:r>
              <a:rPr lang="es-ES" altLang="es-ES" sz="1800" b="0">
                <a:latin typeface="Calibri" pitchFamily="34" charset="0"/>
                <a:sym typeface="Wingdings" pitchFamily="2" charset="2"/>
              </a:rPr>
              <a:t>).</a:t>
            </a:r>
            <a:endParaRPr lang="es-ES" altLang="es-ES" sz="1800" b="0">
              <a:latin typeface="Calibri" pitchFamily="34" charset="0"/>
            </a:endParaRPr>
          </a:p>
        </p:txBody>
      </p:sp>
      <p:pic>
        <p:nvPicPr>
          <p:cNvPr id="3584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701675" y="2349500"/>
            <a:ext cx="23129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584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228975" y="2205038"/>
            <a:ext cx="5608638"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5849"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468313" y="5445125"/>
            <a:ext cx="3878262"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5850" name="Text Box 17"/>
          <p:cNvSpPr txBox="1">
            <a:spLocks noChangeArrowheads="1"/>
          </p:cNvSpPr>
          <p:nvPr/>
        </p:nvSpPr>
        <p:spPr bwMode="auto">
          <a:xfrm>
            <a:off x="323850" y="4651375"/>
            <a:ext cx="52562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kumimoji="0" lang="es-ES" altLang="es-ES" sz="1600">
                <a:latin typeface="Bradley Hand ITC" pitchFamily="66" charset="0"/>
              </a:rPr>
              <a:t>Calcular las concentraciones de A,B,C en 10 L de recipiente si se conoce que tras el equilibrio, hay 0,40 moles de D.</a:t>
            </a:r>
            <a:endParaRPr kumimoji="0" lang="es-ES" altLang="es-ES" sz="1600">
              <a:solidFill>
                <a:srgbClr val="FF0000"/>
              </a:solidFill>
              <a:latin typeface="Bradley Hand ITC" pitchFamily="66" charset="0"/>
            </a:endParaRPr>
          </a:p>
        </p:txBody>
      </p:sp>
      <p:sp>
        <p:nvSpPr>
          <p:cNvPr id="35851" name="Rectangle 61"/>
          <p:cNvSpPr>
            <a:spLocks noChangeArrowheads="1"/>
          </p:cNvSpPr>
          <p:nvPr/>
        </p:nvSpPr>
        <p:spPr bwMode="auto">
          <a:xfrm>
            <a:off x="179388" y="4364038"/>
            <a:ext cx="1368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marL="6350" indent="19050"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chemeClr val="hlink"/>
              </a:buClr>
              <a:buSzPct val="80000"/>
              <a:buFont typeface="Wingdings" pitchFamily="2" charset="2"/>
              <a:buNone/>
            </a:pPr>
            <a:r>
              <a:rPr kumimoji="0" lang="en-US" altLang="es-ES" sz="1600" b="0">
                <a:solidFill>
                  <a:schemeClr val="tx1"/>
                </a:solidFill>
                <a:latin typeface="Calibri" pitchFamily="34" charset="0"/>
                <a:ea typeface="Calibri" pitchFamily="34" charset="0"/>
                <a:cs typeface="Calibri" pitchFamily="34" charset="0"/>
                <a:sym typeface="Wingdings" pitchFamily="2" charset="2"/>
              </a:rPr>
              <a:t></a:t>
            </a:r>
            <a:r>
              <a:rPr kumimoji="0" lang="en-US" altLang="es-ES" sz="1600" b="0">
                <a:solidFill>
                  <a:schemeClr val="tx1"/>
                </a:solidFill>
                <a:latin typeface="Calibri" pitchFamily="34" charset="0"/>
                <a:ea typeface="Calibri" pitchFamily="34" charset="0"/>
                <a:cs typeface="Calibri" pitchFamily="34" charset="0"/>
              </a:rPr>
              <a:t> Ejemplo:</a:t>
            </a:r>
          </a:p>
        </p:txBody>
      </p:sp>
      <p:pic>
        <p:nvPicPr>
          <p:cNvPr id="35852" name="Picture 1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5695950" y="4762500"/>
            <a:ext cx="209867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5853"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5724525" y="5695950"/>
            <a:ext cx="31972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5854" name="Text Box 7"/>
          <p:cNvSpPr txBox="1">
            <a:spLocks noChangeArrowheads="1"/>
          </p:cNvSpPr>
          <p:nvPr/>
        </p:nvSpPr>
        <p:spPr bwMode="auto">
          <a:xfrm>
            <a:off x="468313" y="620713"/>
            <a:ext cx="6938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
                <a:srgbClr val="FF3300"/>
              </a:buClr>
              <a:buFont typeface="Wingdings" pitchFamily="2" charset="2"/>
              <a:buNone/>
            </a:pPr>
            <a:r>
              <a:rPr kumimoji="0" lang="es-ES" altLang="es-ES">
                <a:solidFill>
                  <a:srgbClr val="006600"/>
                </a:solidFill>
                <a:latin typeface="Arial" charset="0"/>
              </a:rPr>
              <a:t>Equilibrio Químico</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endParaRPr kumimoji="0" lang="es-ES" altLang="es-ES" sz="2000" b="0">
              <a:solidFill>
                <a:schemeClr val="tx1"/>
              </a:solidFill>
              <a:latin typeface="Tahoma" pitchFamily="34" charset="0"/>
            </a:endParaRPr>
          </a:p>
        </p:txBody>
      </p:sp>
      <p:sp>
        <p:nvSpPr>
          <p:cNvPr id="36867" name="Rectangle 4"/>
          <p:cNvSpPr>
            <a:spLocks noChangeArrowheads="1"/>
          </p:cNvSpPr>
          <p:nvPr/>
        </p:nvSpPr>
        <p:spPr bwMode="auto">
          <a:xfrm>
            <a:off x="0" y="0"/>
            <a:ext cx="6632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lang="es-ES" altLang="es-ES" sz="1600">
                <a:solidFill>
                  <a:schemeClr val="tx1"/>
                </a:solidFill>
                <a:latin typeface="Calibri" pitchFamily="34" charset="0"/>
              </a:rPr>
              <a:t>Tema 4. Cinética química</a:t>
            </a:r>
          </a:p>
        </p:txBody>
      </p:sp>
      <p:sp>
        <p:nvSpPr>
          <p:cNvPr id="36868"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ctr" eaLnBrk="1" hangingPunct="1">
              <a:spcBef>
                <a:spcPct val="0"/>
              </a:spcBef>
              <a:buClrTx/>
              <a:buFontTx/>
              <a:buNone/>
            </a:pPr>
            <a:r>
              <a:rPr kumimoji="0" lang="es-ES" altLang="es-ES" sz="2000">
                <a:solidFill>
                  <a:srgbClr val="666699"/>
                </a:solidFill>
                <a:latin typeface="Tahoma" pitchFamily="34" charset="0"/>
              </a:rPr>
              <a:t>uned</a:t>
            </a:r>
          </a:p>
        </p:txBody>
      </p:sp>
      <p:sp>
        <p:nvSpPr>
          <p:cNvPr id="36869"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r" eaLnBrk="1" hangingPunct="1">
              <a:spcBef>
                <a:spcPct val="0"/>
              </a:spcBef>
              <a:buClrTx/>
              <a:buFontTx/>
              <a:buNone/>
            </a:pPr>
            <a:fld id="{37FF0588-4627-4F62-9B3A-B6327C1DABF2}" type="slidenum">
              <a:rPr kumimoji="0" lang="en-US" altLang="es-ES" sz="1400" b="0">
                <a:solidFill>
                  <a:schemeClr val="tx1"/>
                </a:solidFill>
                <a:latin typeface="Tahoma" pitchFamily="34" charset="0"/>
              </a:rPr>
              <a:pPr algn="r" eaLnBrk="1" hangingPunct="1">
                <a:spcBef>
                  <a:spcPct val="0"/>
                </a:spcBef>
                <a:buClrTx/>
                <a:buFontTx/>
                <a:buNone/>
              </a:pPr>
              <a:t>24</a:t>
            </a:fld>
            <a:endParaRPr kumimoji="0" lang="en-US" altLang="es-ES" sz="1400" b="0">
              <a:solidFill>
                <a:schemeClr val="tx1"/>
              </a:solidFill>
              <a:latin typeface="Tahoma" pitchFamily="34" charset="0"/>
            </a:endParaRPr>
          </a:p>
        </p:txBody>
      </p:sp>
      <p:sp>
        <p:nvSpPr>
          <p:cNvPr id="36870" name="Rectangle 3"/>
          <p:cNvSpPr>
            <a:spLocks noChangeArrowheads="1"/>
          </p:cNvSpPr>
          <p:nvPr/>
        </p:nvSpPr>
        <p:spPr bwMode="auto">
          <a:xfrm>
            <a:off x="395288" y="1341438"/>
            <a:ext cx="83518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69875" indent="-269875"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595985"/>
              </a:buClr>
              <a:buFont typeface="Wingdings" pitchFamily="2" charset="2"/>
              <a:buChar char="§"/>
            </a:pPr>
            <a:r>
              <a:rPr lang="es-ES" altLang="es-ES" sz="2000">
                <a:latin typeface="Calibri" pitchFamily="34" charset="0"/>
                <a:sym typeface="Wingdings" pitchFamily="2" charset="2"/>
              </a:rPr>
              <a:t>Constante de equilibrio: </a:t>
            </a:r>
            <a:r>
              <a:rPr lang="es-ES" altLang="es-ES" sz="2000" b="0" i="1">
                <a:latin typeface="Calibri" pitchFamily="34" charset="0"/>
                <a:sym typeface="Wingdings" pitchFamily="2" charset="2"/>
              </a:rPr>
              <a:t>Ley de acción de masas</a:t>
            </a:r>
            <a:endParaRPr lang="es-ES" altLang="es-ES" sz="2000" b="0" i="1">
              <a:latin typeface="Calibri" pitchFamily="34" charset="0"/>
            </a:endParaRPr>
          </a:p>
        </p:txBody>
      </p:sp>
      <p:pic>
        <p:nvPicPr>
          <p:cNvPr id="36871"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835150" y="2346325"/>
            <a:ext cx="27241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6872"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5580063" y="2170113"/>
            <a:ext cx="19431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6873" name="Text Box 7"/>
          <p:cNvSpPr txBox="1">
            <a:spLocks noChangeArrowheads="1"/>
          </p:cNvSpPr>
          <p:nvPr/>
        </p:nvSpPr>
        <p:spPr bwMode="auto">
          <a:xfrm>
            <a:off x="468313" y="620713"/>
            <a:ext cx="6938962"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
                <a:srgbClr val="FF3300"/>
              </a:buClr>
              <a:buFont typeface="Wingdings" pitchFamily="2" charset="2"/>
              <a:buNone/>
            </a:pPr>
            <a:r>
              <a:rPr kumimoji="0" lang="es-ES" altLang="es-ES" sz="2000">
                <a:solidFill>
                  <a:srgbClr val="006600"/>
                </a:solidFill>
                <a:latin typeface="Arial" charset="0"/>
              </a:rPr>
              <a:t>Equilibrio Químico</a:t>
            </a:r>
          </a:p>
          <a:p>
            <a:pPr eaLnBrk="1" hangingPunct="1">
              <a:spcBef>
                <a:spcPct val="0"/>
              </a:spcBef>
              <a:buClr>
                <a:srgbClr val="FF3300"/>
              </a:buClr>
              <a:buFont typeface="Wingdings" pitchFamily="2" charset="2"/>
              <a:buNone/>
            </a:pPr>
            <a:r>
              <a:rPr kumimoji="0" lang="es-ES" altLang="es-ES" sz="1800">
                <a:solidFill>
                  <a:srgbClr val="006600"/>
                </a:solidFill>
                <a:latin typeface="Arial" charset="0"/>
                <a:sym typeface="Wingdings" pitchFamily="2" charset="2"/>
              </a:rPr>
              <a:t>     </a:t>
            </a:r>
            <a:endParaRPr kumimoji="0" lang="es-ES" altLang="es-ES" sz="1800" b="0" i="1">
              <a:solidFill>
                <a:schemeClr val="tx1"/>
              </a:solidFill>
              <a:latin typeface="Arial" charset="0"/>
            </a:endParaRPr>
          </a:p>
        </p:txBody>
      </p:sp>
      <p:sp>
        <p:nvSpPr>
          <p:cNvPr id="36874" name="Rectangle 15"/>
          <p:cNvSpPr>
            <a:spLocks noChangeArrowheads="1"/>
          </p:cNvSpPr>
          <p:nvPr/>
        </p:nvSpPr>
        <p:spPr bwMode="auto">
          <a:xfrm>
            <a:off x="755650" y="1917700"/>
            <a:ext cx="52562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marL="176213" indent="-176213"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FF0000"/>
              </a:buClr>
              <a:buFontTx/>
              <a:buNone/>
            </a:pPr>
            <a:r>
              <a:rPr kumimoji="0" lang="es-ES" altLang="es-ES" sz="1600" b="0">
                <a:solidFill>
                  <a:srgbClr val="FF0000"/>
                </a:solidFill>
                <a:latin typeface="Times New Roman" pitchFamily="18" charset="0"/>
                <a:sym typeface="Wingdings" pitchFamily="2" charset="2"/>
              </a:rPr>
              <a:t></a:t>
            </a:r>
            <a:r>
              <a:rPr kumimoji="0" lang="es-ES" altLang="es-ES" sz="1600" b="0">
                <a:solidFill>
                  <a:srgbClr val="000099"/>
                </a:solidFill>
                <a:latin typeface="Times New Roman" pitchFamily="18" charset="0"/>
                <a:sym typeface="Wingdings" pitchFamily="2" charset="2"/>
              </a:rPr>
              <a:t> </a:t>
            </a:r>
            <a:r>
              <a:rPr kumimoji="0" lang="es-ES" altLang="es-ES" sz="1600" b="0">
                <a:solidFill>
                  <a:srgbClr val="000099"/>
                </a:solidFill>
                <a:latin typeface="Times New Roman" pitchFamily="18" charset="0"/>
              </a:rPr>
              <a:t>Para una ecuación general en equilibrio:</a:t>
            </a:r>
          </a:p>
        </p:txBody>
      </p:sp>
      <p:sp>
        <p:nvSpPr>
          <p:cNvPr id="36875" name="Rectangle 15"/>
          <p:cNvSpPr>
            <a:spLocks noChangeArrowheads="1"/>
          </p:cNvSpPr>
          <p:nvPr/>
        </p:nvSpPr>
        <p:spPr bwMode="auto">
          <a:xfrm>
            <a:off x="971550" y="3357563"/>
            <a:ext cx="7848600" cy="203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marL="176213" indent="-176213"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FF0000"/>
              </a:buClr>
            </a:pPr>
            <a:r>
              <a:rPr kumimoji="0" lang="es-ES" altLang="es-ES" sz="1600" b="0" i="1">
                <a:solidFill>
                  <a:schemeClr val="tx1"/>
                </a:solidFill>
                <a:latin typeface="Times New Roman" pitchFamily="18" charset="0"/>
              </a:rPr>
              <a:t>K</a:t>
            </a:r>
            <a:r>
              <a:rPr kumimoji="0" lang="es-ES" altLang="es-ES" sz="1600" b="0" i="1" baseline="-25000">
                <a:solidFill>
                  <a:schemeClr val="tx1"/>
                </a:solidFill>
                <a:latin typeface="Times New Roman" pitchFamily="18" charset="0"/>
              </a:rPr>
              <a:t>c</a:t>
            </a:r>
            <a:r>
              <a:rPr kumimoji="0" lang="es-ES" altLang="es-ES" sz="1600" b="0">
                <a:solidFill>
                  <a:schemeClr val="tx1"/>
                </a:solidFill>
                <a:latin typeface="Times New Roman" pitchFamily="18" charset="0"/>
              </a:rPr>
              <a:t> = </a:t>
            </a:r>
            <a:r>
              <a:rPr kumimoji="0" lang="es-ES" altLang="es-ES" sz="1600">
                <a:solidFill>
                  <a:schemeClr val="tx1"/>
                </a:solidFill>
                <a:latin typeface="Times New Roman" pitchFamily="18" charset="0"/>
              </a:rPr>
              <a:t>constante de equilibrio</a:t>
            </a:r>
          </a:p>
          <a:p>
            <a:pPr lvl="1" eaLnBrk="1" hangingPunct="1">
              <a:buClr>
                <a:srgbClr val="FF0000"/>
              </a:buClr>
              <a:buFontTx/>
              <a:buChar char="•"/>
            </a:pPr>
            <a:r>
              <a:rPr kumimoji="0" lang="es-ES" altLang="es-ES" sz="1400" b="0">
                <a:solidFill>
                  <a:srgbClr val="4D4D4D"/>
                </a:solidFill>
                <a:latin typeface="Times New Roman" pitchFamily="18" charset="0"/>
              </a:rPr>
              <a:t>depende de la temperatura (debe especificarse)</a:t>
            </a:r>
          </a:p>
          <a:p>
            <a:pPr lvl="1" eaLnBrk="1" hangingPunct="1">
              <a:buClr>
                <a:srgbClr val="FF0000"/>
              </a:buClr>
              <a:buFontTx/>
              <a:buChar char="•"/>
            </a:pPr>
            <a:r>
              <a:rPr kumimoji="0" lang="es-ES" altLang="es-ES" sz="1400" b="0">
                <a:solidFill>
                  <a:srgbClr val="4D4D4D"/>
                </a:solidFill>
                <a:latin typeface="Times New Roman" pitchFamily="18" charset="0"/>
              </a:rPr>
              <a:t>independiente de la concentración inicial, volumen o presión</a:t>
            </a:r>
          </a:p>
          <a:p>
            <a:pPr lvl="1" eaLnBrk="1" hangingPunct="1">
              <a:buClr>
                <a:srgbClr val="FF0000"/>
              </a:buClr>
              <a:buFontTx/>
              <a:buChar char="•"/>
            </a:pPr>
            <a:r>
              <a:rPr kumimoji="0" lang="es-ES" altLang="es-ES" sz="1400" b="0">
                <a:solidFill>
                  <a:srgbClr val="4D4D4D"/>
                </a:solidFill>
                <a:latin typeface="Times New Roman" pitchFamily="18" charset="0"/>
              </a:rPr>
              <a:t>depende del sentido de la reacción</a:t>
            </a:r>
          </a:p>
          <a:p>
            <a:pPr lvl="1" eaLnBrk="1" hangingPunct="1">
              <a:buClr>
                <a:srgbClr val="FF0000"/>
              </a:buClr>
              <a:buFontTx/>
              <a:buChar char="•"/>
            </a:pPr>
            <a:r>
              <a:rPr kumimoji="0" lang="es-ES" altLang="es-ES" sz="1400" b="0">
                <a:solidFill>
                  <a:srgbClr val="4D4D4D"/>
                </a:solidFill>
                <a:latin typeface="Times New Roman" pitchFamily="18" charset="0"/>
              </a:rPr>
              <a:t>si </a:t>
            </a:r>
            <a:r>
              <a:rPr kumimoji="0" lang="es-ES" altLang="es-ES" sz="1400" b="0" i="1">
                <a:solidFill>
                  <a:srgbClr val="4D4D4D"/>
                </a:solidFill>
                <a:latin typeface="Times New Roman" pitchFamily="18" charset="0"/>
              </a:rPr>
              <a:t>K</a:t>
            </a:r>
            <a:r>
              <a:rPr kumimoji="0" lang="es-ES" altLang="es-ES" sz="1400" b="0" i="1" baseline="-25000">
                <a:solidFill>
                  <a:srgbClr val="4D4D4D"/>
                </a:solidFill>
                <a:latin typeface="Times New Roman" pitchFamily="18" charset="0"/>
              </a:rPr>
              <a:t>c</a:t>
            </a:r>
            <a:r>
              <a:rPr kumimoji="0" lang="es-ES" altLang="es-ES" sz="1400" b="0">
                <a:solidFill>
                  <a:srgbClr val="4D4D4D"/>
                </a:solidFill>
                <a:latin typeface="Times New Roman" pitchFamily="18" charset="0"/>
              </a:rPr>
              <a:t> es grande, la reacción directa es dominante; si </a:t>
            </a:r>
            <a:r>
              <a:rPr kumimoji="0" lang="es-ES" altLang="es-ES" sz="1400" b="0" i="1">
                <a:solidFill>
                  <a:srgbClr val="4D4D4D"/>
                </a:solidFill>
                <a:latin typeface="Times New Roman" pitchFamily="18" charset="0"/>
              </a:rPr>
              <a:t>K</a:t>
            </a:r>
            <a:r>
              <a:rPr kumimoji="0" lang="es-ES" altLang="es-ES" sz="1400" b="0" i="1" baseline="-25000">
                <a:solidFill>
                  <a:srgbClr val="4D4D4D"/>
                </a:solidFill>
                <a:latin typeface="Times New Roman" pitchFamily="18" charset="0"/>
              </a:rPr>
              <a:t>c</a:t>
            </a:r>
            <a:r>
              <a:rPr kumimoji="0" lang="es-ES" altLang="es-ES" sz="1400" b="0">
                <a:solidFill>
                  <a:srgbClr val="4D4D4D"/>
                </a:solidFill>
                <a:latin typeface="Times New Roman" pitchFamily="18" charset="0"/>
              </a:rPr>
              <a:t> es pequeña, la reacción dominante es la inversa</a:t>
            </a:r>
          </a:p>
          <a:p>
            <a:pPr lvl="1" eaLnBrk="1" hangingPunct="1">
              <a:buClr>
                <a:srgbClr val="FF0000"/>
              </a:buClr>
              <a:buFontTx/>
              <a:buChar char="•"/>
            </a:pPr>
            <a:r>
              <a:rPr kumimoji="0" lang="es-ES" altLang="es-ES" sz="1400" b="0">
                <a:solidFill>
                  <a:srgbClr val="4D4D4D"/>
                </a:solidFill>
                <a:latin typeface="Times New Roman" pitchFamily="18" charset="0"/>
              </a:rPr>
              <a:t>si una reacción puede obtenerse por suma o resta de otras reacciones parciales, la constante </a:t>
            </a:r>
            <a:r>
              <a:rPr kumimoji="0" lang="es-ES" altLang="es-ES" sz="1400" b="0" i="1">
                <a:solidFill>
                  <a:srgbClr val="4D4D4D"/>
                </a:solidFill>
                <a:latin typeface="Times New Roman" pitchFamily="18" charset="0"/>
              </a:rPr>
              <a:t>K</a:t>
            </a:r>
            <a:r>
              <a:rPr kumimoji="0" lang="es-ES" altLang="es-ES" sz="1400" b="0" i="1" baseline="-25000">
                <a:solidFill>
                  <a:srgbClr val="4D4D4D"/>
                </a:solidFill>
                <a:latin typeface="Times New Roman" pitchFamily="18" charset="0"/>
              </a:rPr>
              <a:t>c</a:t>
            </a:r>
            <a:r>
              <a:rPr kumimoji="0" lang="es-ES" altLang="es-ES" sz="1400" b="0">
                <a:solidFill>
                  <a:srgbClr val="4D4D4D"/>
                </a:solidFill>
                <a:latin typeface="Times New Roman" pitchFamily="18" charset="0"/>
              </a:rPr>
              <a:t> global es igual al producto o el cociente de las constantes de las reacciones parciales</a:t>
            </a:r>
          </a:p>
        </p:txBody>
      </p:sp>
      <p:sp>
        <p:nvSpPr>
          <p:cNvPr id="36876" name="Line 32"/>
          <p:cNvSpPr>
            <a:spLocks noChangeShapeType="1"/>
          </p:cNvSpPr>
          <p:nvPr/>
        </p:nvSpPr>
        <p:spPr bwMode="gray">
          <a:xfrm>
            <a:off x="4859338" y="2601913"/>
            <a:ext cx="360362" cy="0"/>
          </a:xfrm>
          <a:prstGeom prst="line">
            <a:avLst/>
          </a:prstGeom>
          <a:noFill/>
          <a:ln w="38100">
            <a:solidFill>
              <a:srgbClr val="3366FF"/>
            </a:solidFill>
            <a:round/>
            <a:headEnd/>
            <a:tailEnd type="arrow" w="med" len="med"/>
          </a:ln>
          <a:extLst>
            <a:ext uri="{909E8E84-426E-40DD-AFC4-6F175D3DCCD1}">
              <a14:hiddenFill xmlns:a14="http://schemas.microsoft.com/office/drawing/2010/main">
                <a:noFill/>
              </a14:hiddenFill>
            </a:ext>
          </a:extLst>
        </p:spPr>
        <p:txBody>
          <a:bodyPr lIns="92075" tIns="46038" rIns="92075" bIns="46038" anchor="ctr"/>
          <a:lstStyle/>
          <a:p>
            <a:endParaRPr lang="es-ES"/>
          </a:p>
        </p:txBody>
      </p:sp>
      <p:sp>
        <p:nvSpPr>
          <p:cNvPr id="36877" name="Rectangle 18"/>
          <p:cNvSpPr>
            <a:spLocks noChangeArrowheads="1"/>
          </p:cNvSpPr>
          <p:nvPr/>
        </p:nvSpPr>
        <p:spPr bwMode="gray">
          <a:xfrm>
            <a:off x="5480050" y="2133600"/>
            <a:ext cx="2081213" cy="923925"/>
          </a:xfrm>
          <a:prstGeom prst="rect">
            <a:avLst/>
          </a:prstGeom>
          <a:noFill/>
          <a:ln w="12700" algn="ctr">
            <a:solidFill>
              <a:srgbClr val="3366FF"/>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r" eaLnBrk="1" hangingPunct="1">
              <a:spcBef>
                <a:spcPct val="0"/>
              </a:spcBef>
              <a:buClrTx/>
              <a:buFontTx/>
              <a:buNone/>
            </a:pPr>
            <a:endParaRPr lang="es-ES" altLang="es-ES" sz="2800">
              <a:solidFill>
                <a:srgbClr val="0033CC"/>
              </a:solidFill>
            </a:endParaRPr>
          </a:p>
        </p:txBody>
      </p:sp>
      <p:sp>
        <p:nvSpPr>
          <p:cNvPr id="36878" name="Rectangle 61"/>
          <p:cNvSpPr>
            <a:spLocks noChangeArrowheads="1"/>
          </p:cNvSpPr>
          <p:nvPr/>
        </p:nvSpPr>
        <p:spPr bwMode="auto">
          <a:xfrm>
            <a:off x="971550" y="5805488"/>
            <a:ext cx="1368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marL="6350" indent="19050"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chemeClr val="hlink"/>
              </a:buClr>
              <a:buSzPct val="80000"/>
              <a:buFont typeface="Wingdings" pitchFamily="2" charset="2"/>
              <a:buNone/>
            </a:pPr>
            <a:r>
              <a:rPr kumimoji="0" lang="en-US" altLang="es-ES" sz="1600" b="0">
                <a:solidFill>
                  <a:schemeClr val="tx1"/>
                </a:solidFill>
                <a:latin typeface="Calibri" pitchFamily="34" charset="0"/>
                <a:ea typeface="Calibri" pitchFamily="34" charset="0"/>
                <a:cs typeface="Calibri" pitchFamily="34" charset="0"/>
                <a:sym typeface="Wingdings" pitchFamily="2" charset="2"/>
              </a:rPr>
              <a:t></a:t>
            </a:r>
            <a:r>
              <a:rPr kumimoji="0" lang="en-US" altLang="es-ES" sz="1600" b="0">
                <a:solidFill>
                  <a:schemeClr val="tx1"/>
                </a:solidFill>
                <a:latin typeface="Calibri" pitchFamily="34" charset="0"/>
                <a:ea typeface="Calibri" pitchFamily="34" charset="0"/>
                <a:cs typeface="Calibri" pitchFamily="34" charset="0"/>
              </a:rPr>
              <a:t> Ejemplo:</a:t>
            </a:r>
          </a:p>
        </p:txBody>
      </p:sp>
      <p:pic>
        <p:nvPicPr>
          <p:cNvPr id="36879"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411413" y="5829300"/>
            <a:ext cx="18002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6880"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5003800" y="5589588"/>
            <a:ext cx="1343025"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6881" name="Line 32"/>
          <p:cNvSpPr>
            <a:spLocks noChangeShapeType="1"/>
          </p:cNvSpPr>
          <p:nvPr/>
        </p:nvSpPr>
        <p:spPr bwMode="gray">
          <a:xfrm>
            <a:off x="4427538" y="5949950"/>
            <a:ext cx="360362" cy="0"/>
          </a:xfrm>
          <a:prstGeom prst="line">
            <a:avLst/>
          </a:prstGeom>
          <a:noFill/>
          <a:ln w="25400">
            <a:solidFill>
              <a:srgbClr val="339966"/>
            </a:solidFill>
            <a:round/>
            <a:headEnd/>
            <a:tailEnd type="arrow" w="med" len="med"/>
          </a:ln>
          <a:extLst>
            <a:ext uri="{909E8E84-426E-40DD-AFC4-6F175D3DCCD1}">
              <a14:hiddenFill xmlns:a14="http://schemas.microsoft.com/office/drawing/2010/main">
                <a:noFill/>
              </a14:hiddenFill>
            </a:ext>
          </a:extLst>
        </p:spPr>
        <p:txBody>
          <a:bodyPr lIns="92075" tIns="46038" rIns="92075" bIns="46038" anchor="ctr"/>
          <a:lstStyle/>
          <a:p>
            <a:endParaRPr lang="es-E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ChangeArrowheads="1"/>
          </p:cNvSpPr>
          <p:nvPr/>
        </p:nvSpPr>
        <p:spPr bwMode="auto">
          <a:xfrm>
            <a:off x="684213" y="1484313"/>
            <a:ext cx="7559675"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69875" indent="-269875"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595985"/>
              </a:buClr>
              <a:buFont typeface="Wingdings" pitchFamily="2" charset="2"/>
              <a:buChar char="§"/>
            </a:pPr>
            <a:r>
              <a:rPr lang="es-ES" altLang="es-ES" sz="2000" b="0">
                <a:latin typeface="Calibri" pitchFamily="34" charset="0"/>
              </a:rPr>
              <a:t>Equilibrio entre gases:</a:t>
            </a:r>
          </a:p>
          <a:p>
            <a:pPr lvl="1" eaLnBrk="1" hangingPunct="1"/>
            <a:r>
              <a:rPr lang="es-ES" altLang="es-ES" sz="1600" b="0">
                <a:solidFill>
                  <a:srgbClr val="000099"/>
                </a:solidFill>
                <a:latin typeface="Calibri" pitchFamily="34" charset="0"/>
              </a:rPr>
              <a:t>la concentración de un gas es proporcional a su presión parcial a una temperatura dada</a:t>
            </a:r>
          </a:p>
          <a:p>
            <a:pPr lvl="1" eaLnBrk="1" hangingPunct="1"/>
            <a:endParaRPr lang="es-ES" altLang="es-ES" sz="1600" b="0">
              <a:solidFill>
                <a:srgbClr val="000099"/>
              </a:solidFill>
              <a:latin typeface="Calibri" pitchFamily="34" charset="0"/>
            </a:endParaRPr>
          </a:p>
          <a:p>
            <a:pPr lvl="1" eaLnBrk="1" hangingPunct="1"/>
            <a:r>
              <a:rPr lang="es-ES" altLang="es-ES" sz="1600" b="0">
                <a:solidFill>
                  <a:srgbClr val="000099"/>
                </a:solidFill>
                <a:latin typeface="Calibri" pitchFamily="34" charset="0"/>
              </a:rPr>
              <a:t>si reactivos y productos son gases:</a:t>
            </a:r>
          </a:p>
          <a:p>
            <a:pPr lvl="1" eaLnBrk="1" hangingPunct="1"/>
            <a:endParaRPr lang="en-US" altLang="es-ES" sz="1600" b="0">
              <a:solidFill>
                <a:srgbClr val="000099"/>
              </a:solidFill>
              <a:latin typeface="Calibri" pitchFamily="34" charset="0"/>
            </a:endParaRPr>
          </a:p>
          <a:p>
            <a:pPr lvl="1" eaLnBrk="1" hangingPunct="1"/>
            <a:endParaRPr lang="en-US" altLang="es-ES" sz="1600" b="0">
              <a:solidFill>
                <a:srgbClr val="000099"/>
              </a:solidFill>
              <a:latin typeface="Calibri" pitchFamily="34" charset="0"/>
            </a:endParaRPr>
          </a:p>
          <a:p>
            <a:pPr lvl="1" eaLnBrk="1" hangingPunct="1"/>
            <a:r>
              <a:rPr lang="en-US" altLang="es-ES" sz="1600" b="0">
                <a:solidFill>
                  <a:srgbClr val="000099"/>
                </a:solidFill>
                <a:latin typeface="Calibri" pitchFamily="34" charset="0"/>
              </a:rPr>
              <a:t>A partir de </a:t>
            </a:r>
            <a:r>
              <a:rPr lang="en-US" altLang="es-ES" sz="1600" b="0" i="1">
                <a:solidFill>
                  <a:srgbClr val="000099"/>
                </a:solidFill>
                <a:latin typeface="Calibri" pitchFamily="34" charset="0"/>
              </a:rPr>
              <a:t>PV = nRT</a:t>
            </a:r>
            <a:r>
              <a:rPr lang="en-US" altLang="es-ES" sz="1600" b="0">
                <a:solidFill>
                  <a:srgbClr val="000099"/>
                </a:solidFill>
                <a:latin typeface="Calibri" pitchFamily="34" charset="0"/>
              </a:rPr>
              <a:t> , se puede demostrar que la relaci</a:t>
            </a:r>
            <a:r>
              <a:rPr lang="es-ES" altLang="es-ES" sz="1600" b="0">
                <a:solidFill>
                  <a:srgbClr val="000099"/>
                </a:solidFill>
                <a:latin typeface="Calibri" pitchFamily="34" charset="0"/>
              </a:rPr>
              <a:t>ó</a:t>
            </a:r>
            <a:r>
              <a:rPr lang="en-US" altLang="es-ES" sz="1600" b="0">
                <a:solidFill>
                  <a:srgbClr val="000099"/>
                </a:solidFill>
                <a:latin typeface="Calibri" pitchFamily="34" charset="0"/>
              </a:rPr>
              <a:t>n entre constantes es:</a:t>
            </a:r>
            <a:endParaRPr lang="es-ES" altLang="es-ES" sz="1600" b="0">
              <a:solidFill>
                <a:srgbClr val="000099"/>
              </a:solidFill>
              <a:latin typeface="Calibri" pitchFamily="34" charset="0"/>
            </a:endParaRPr>
          </a:p>
        </p:txBody>
      </p:sp>
      <p:sp>
        <p:nvSpPr>
          <p:cNvPr id="37891"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endParaRPr kumimoji="0" lang="es-ES" altLang="es-ES" sz="2000" b="0">
              <a:solidFill>
                <a:schemeClr val="tx1"/>
              </a:solidFill>
              <a:latin typeface="Tahoma" pitchFamily="34" charset="0"/>
            </a:endParaRPr>
          </a:p>
        </p:txBody>
      </p:sp>
      <p:sp>
        <p:nvSpPr>
          <p:cNvPr id="37892" name="Rectangle 4"/>
          <p:cNvSpPr>
            <a:spLocks noChangeArrowheads="1"/>
          </p:cNvSpPr>
          <p:nvPr/>
        </p:nvSpPr>
        <p:spPr bwMode="auto">
          <a:xfrm>
            <a:off x="0" y="0"/>
            <a:ext cx="6632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lang="es-ES" altLang="es-ES" sz="1600">
                <a:solidFill>
                  <a:schemeClr val="tx1"/>
                </a:solidFill>
                <a:latin typeface="Calibri" pitchFamily="34" charset="0"/>
              </a:rPr>
              <a:t>Tema 4. Cinética química</a:t>
            </a:r>
          </a:p>
        </p:txBody>
      </p:sp>
      <p:sp>
        <p:nvSpPr>
          <p:cNvPr id="37893"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ctr" eaLnBrk="1" hangingPunct="1">
              <a:spcBef>
                <a:spcPct val="0"/>
              </a:spcBef>
              <a:buClrTx/>
              <a:buFontTx/>
              <a:buNone/>
            </a:pPr>
            <a:r>
              <a:rPr kumimoji="0" lang="es-ES" altLang="es-ES" sz="2000">
                <a:solidFill>
                  <a:srgbClr val="666699"/>
                </a:solidFill>
                <a:latin typeface="Tahoma" pitchFamily="34" charset="0"/>
              </a:rPr>
              <a:t>uned</a:t>
            </a:r>
          </a:p>
        </p:txBody>
      </p:sp>
      <p:sp>
        <p:nvSpPr>
          <p:cNvPr id="37894"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r" eaLnBrk="1" hangingPunct="1">
              <a:spcBef>
                <a:spcPct val="0"/>
              </a:spcBef>
              <a:buClrTx/>
              <a:buFontTx/>
              <a:buNone/>
            </a:pPr>
            <a:fld id="{B4177C99-3179-4B40-991A-91DCD33CE17D}" type="slidenum">
              <a:rPr kumimoji="0" lang="en-US" altLang="es-ES" sz="1400" b="0">
                <a:solidFill>
                  <a:schemeClr val="tx1"/>
                </a:solidFill>
                <a:latin typeface="Tahoma" pitchFamily="34" charset="0"/>
              </a:rPr>
              <a:pPr algn="r" eaLnBrk="1" hangingPunct="1">
                <a:spcBef>
                  <a:spcPct val="0"/>
                </a:spcBef>
                <a:buClrTx/>
                <a:buFontTx/>
                <a:buNone/>
              </a:pPr>
              <a:t>25</a:t>
            </a:fld>
            <a:endParaRPr kumimoji="0" lang="en-US" altLang="es-ES" sz="1400" b="0">
              <a:solidFill>
                <a:schemeClr val="tx1"/>
              </a:solidFill>
              <a:latin typeface="Tahoma" pitchFamily="34" charset="0"/>
            </a:endParaRPr>
          </a:p>
        </p:txBody>
      </p:sp>
      <p:pic>
        <p:nvPicPr>
          <p:cNvPr id="37895"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5676900" y="2892425"/>
            <a:ext cx="17526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7896"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835150" y="4090988"/>
            <a:ext cx="165100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7897" name="Text Box 7"/>
          <p:cNvSpPr txBox="1">
            <a:spLocks noChangeArrowheads="1"/>
          </p:cNvSpPr>
          <p:nvPr/>
        </p:nvSpPr>
        <p:spPr bwMode="auto">
          <a:xfrm>
            <a:off x="468313" y="620713"/>
            <a:ext cx="6938962"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
                <a:srgbClr val="FF3300"/>
              </a:buClr>
              <a:buFont typeface="Wingdings" pitchFamily="2" charset="2"/>
              <a:buNone/>
            </a:pPr>
            <a:r>
              <a:rPr kumimoji="0" lang="es-ES" altLang="es-ES" sz="2000">
                <a:solidFill>
                  <a:srgbClr val="006600"/>
                </a:solidFill>
                <a:latin typeface="Arial" charset="0"/>
              </a:rPr>
              <a:t>Equilibrio Químico</a:t>
            </a:r>
          </a:p>
          <a:p>
            <a:pPr eaLnBrk="1" hangingPunct="1">
              <a:spcBef>
                <a:spcPct val="0"/>
              </a:spcBef>
              <a:buClr>
                <a:srgbClr val="FF3300"/>
              </a:buClr>
              <a:buFont typeface="Wingdings" pitchFamily="2" charset="2"/>
              <a:buNone/>
            </a:pPr>
            <a:r>
              <a:rPr kumimoji="0" lang="es-ES" altLang="es-ES" sz="1800">
                <a:solidFill>
                  <a:srgbClr val="006600"/>
                </a:solidFill>
                <a:latin typeface="Arial" charset="0"/>
                <a:sym typeface="Wingdings" pitchFamily="2" charset="2"/>
              </a:rPr>
              <a:t>     </a:t>
            </a:r>
            <a:r>
              <a:rPr kumimoji="0" lang="es-ES" altLang="es-ES" sz="1800">
                <a:solidFill>
                  <a:srgbClr val="FF0000"/>
                </a:solidFill>
                <a:latin typeface="Arial" charset="0"/>
                <a:sym typeface="Wingdings" pitchFamily="2" charset="2"/>
              </a:rPr>
              <a:t></a:t>
            </a:r>
            <a:r>
              <a:rPr kumimoji="0" lang="es-ES" altLang="es-ES" sz="1800">
                <a:solidFill>
                  <a:srgbClr val="006600"/>
                </a:solidFill>
                <a:latin typeface="Arial" charset="0"/>
                <a:sym typeface="Wingdings" pitchFamily="2" charset="2"/>
              </a:rPr>
              <a:t> </a:t>
            </a:r>
            <a:r>
              <a:rPr kumimoji="0" lang="es-ES" altLang="es-ES" sz="1800" b="0" i="1">
                <a:solidFill>
                  <a:schemeClr val="tx1"/>
                </a:solidFill>
                <a:latin typeface="Arial" charset="0"/>
              </a:rPr>
              <a:t>Constante de equilibrio</a:t>
            </a:r>
          </a:p>
        </p:txBody>
      </p:sp>
      <p:pic>
        <p:nvPicPr>
          <p:cNvPr id="37898" name="Picture 19"/>
          <p:cNvPicPr>
            <a:picLocks noChangeAspect="1" noChangeArrowheads="1"/>
          </p:cNvPicPr>
          <p:nvPr/>
        </p:nvPicPr>
        <p:blipFill>
          <a:blip r:embed="rId4">
            <a:extLst>
              <a:ext uri="{28A0092B-C50C-407E-A947-70E740481C1C}">
                <a14:useLocalDpi xmlns:a14="http://schemas.microsoft.com/office/drawing/2010/main" val="0"/>
              </a:ext>
            </a:extLst>
          </a:blip>
          <a:srcRect r="1558"/>
          <a:stretch>
            <a:fillRect/>
          </a:stretch>
        </p:blipFill>
        <p:spPr bwMode="gray">
          <a:xfrm>
            <a:off x="3771900" y="2255838"/>
            <a:ext cx="13652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7899"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5940425" y="2241550"/>
            <a:ext cx="15748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7900" name="Line 32"/>
          <p:cNvSpPr>
            <a:spLocks noChangeShapeType="1"/>
          </p:cNvSpPr>
          <p:nvPr/>
        </p:nvSpPr>
        <p:spPr bwMode="gray">
          <a:xfrm>
            <a:off x="5399088" y="2420938"/>
            <a:ext cx="360362" cy="0"/>
          </a:xfrm>
          <a:prstGeom prst="line">
            <a:avLst/>
          </a:prstGeom>
          <a:noFill/>
          <a:ln w="25400">
            <a:solidFill>
              <a:srgbClr val="339966"/>
            </a:solidFill>
            <a:round/>
            <a:headEnd/>
            <a:tailEnd type="arrow" w="med" len="med"/>
          </a:ln>
          <a:extLst>
            <a:ext uri="{909E8E84-426E-40DD-AFC4-6F175D3DCCD1}">
              <a14:hiddenFill xmlns:a14="http://schemas.microsoft.com/office/drawing/2010/main">
                <a:noFill/>
              </a14:hiddenFill>
            </a:ext>
          </a:extLst>
        </p:spPr>
        <p:txBody>
          <a:bodyPr lIns="92075" tIns="46038" rIns="92075" bIns="46038" anchor="ctr"/>
          <a:lstStyle/>
          <a:p>
            <a:endParaRPr lang="es-ES"/>
          </a:p>
        </p:txBody>
      </p:sp>
      <p:pic>
        <p:nvPicPr>
          <p:cNvPr id="37901" name="Picture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2212975" y="3121025"/>
            <a:ext cx="2390775"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7902" name="Line 32"/>
          <p:cNvSpPr>
            <a:spLocks noChangeShapeType="1"/>
          </p:cNvSpPr>
          <p:nvPr/>
        </p:nvSpPr>
        <p:spPr bwMode="gray">
          <a:xfrm>
            <a:off x="4932363" y="3260725"/>
            <a:ext cx="360362" cy="0"/>
          </a:xfrm>
          <a:prstGeom prst="line">
            <a:avLst/>
          </a:prstGeom>
          <a:noFill/>
          <a:ln w="25400">
            <a:solidFill>
              <a:srgbClr val="339966"/>
            </a:solidFill>
            <a:round/>
            <a:headEnd/>
            <a:tailEnd type="arrow" w="med" len="med"/>
          </a:ln>
          <a:extLst>
            <a:ext uri="{909E8E84-426E-40DD-AFC4-6F175D3DCCD1}">
              <a14:hiddenFill xmlns:a14="http://schemas.microsoft.com/office/drawing/2010/main">
                <a:noFill/>
              </a14:hiddenFill>
            </a:ext>
          </a:extLst>
        </p:spPr>
        <p:txBody>
          <a:bodyPr lIns="92075" tIns="46038" rIns="92075" bIns="46038" anchor="ctr"/>
          <a:lstStyle/>
          <a:p>
            <a:endParaRPr lang="es-ES"/>
          </a:p>
        </p:txBody>
      </p:sp>
      <p:sp>
        <p:nvSpPr>
          <p:cNvPr id="37903" name="Rectangle 3"/>
          <p:cNvSpPr>
            <a:spLocks noChangeArrowheads="1"/>
          </p:cNvSpPr>
          <p:nvPr/>
        </p:nvSpPr>
        <p:spPr bwMode="auto">
          <a:xfrm>
            <a:off x="684213" y="4767263"/>
            <a:ext cx="7991475"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69875" indent="-269875"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595985"/>
              </a:buClr>
              <a:buFont typeface="Wingdings" pitchFamily="2" charset="2"/>
              <a:buChar char="§"/>
            </a:pPr>
            <a:r>
              <a:rPr lang="es-ES" altLang="es-ES" sz="2000" b="0">
                <a:latin typeface="Calibri" pitchFamily="34" charset="0"/>
              </a:rPr>
              <a:t>Equilibrios heterogéneos:</a:t>
            </a:r>
          </a:p>
          <a:p>
            <a:pPr lvl="1" eaLnBrk="1" hangingPunct="1"/>
            <a:r>
              <a:rPr lang="es-ES" altLang="es-ES" sz="1600" b="0">
                <a:solidFill>
                  <a:srgbClr val="000099"/>
                </a:solidFill>
                <a:latin typeface="Calibri" pitchFamily="34" charset="0"/>
              </a:rPr>
              <a:t>cuando hay presentes gases junto a sólidos y líquidos, se omiten las concentraciones de los sólidos(constantes para </a:t>
            </a:r>
            <a:r>
              <a:rPr lang="es-ES" altLang="es-ES" sz="1600" b="0" i="1">
                <a:solidFill>
                  <a:srgbClr val="000099"/>
                </a:solidFill>
                <a:latin typeface="Calibri" pitchFamily="34" charset="0"/>
              </a:rPr>
              <a:t>T</a:t>
            </a:r>
            <a:r>
              <a:rPr lang="es-ES" altLang="es-ES" sz="1600" b="0">
                <a:solidFill>
                  <a:srgbClr val="000099"/>
                </a:solidFill>
                <a:latin typeface="Calibri" pitchFamily="34" charset="0"/>
              </a:rPr>
              <a:t> dada)</a:t>
            </a:r>
          </a:p>
        </p:txBody>
      </p:sp>
      <p:pic>
        <p:nvPicPr>
          <p:cNvPr id="37904" name="Picture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2411413" y="5911850"/>
            <a:ext cx="3182937"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7905" name="Rectangle 61"/>
          <p:cNvSpPr>
            <a:spLocks noChangeArrowheads="1"/>
          </p:cNvSpPr>
          <p:nvPr/>
        </p:nvSpPr>
        <p:spPr bwMode="auto">
          <a:xfrm>
            <a:off x="1042988" y="5910263"/>
            <a:ext cx="1368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marL="6350" indent="19050"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chemeClr val="hlink"/>
              </a:buClr>
              <a:buSzPct val="80000"/>
              <a:buFont typeface="Wingdings" pitchFamily="2" charset="2"/>
              <a:buNone/>
            </a:pPr>
            <a:r>
              <a:rPr kumimoji="0" lang="en-US" altLang="es-ES" sz="1600" b="0">
                <a:solidFill>
                  <a:srgbClr val="C00000"/>
                </a:solidFill>
                <a:latin typeface="Calibri" pitchFamily="34" charset="0"/>
                <a:ea typeface="Calibri" pitchFamily="34" charset="0"/>
                <a:cs typeface="Calibri" pitchFamily="34" charset="0"/>
                <a:sym typeface="Wingdings" pitchFamily="2" charset="2"/>
              </a:rPr>
              <a:t></a:t>
            </a:r>
            <a:r>
              <a:rPr kumimoji="0" lang="en-US" altLang="es-ES" sz="1600" b="0">
                <a:solidFill>
                  <a:srgbClr val="C00000"/>
                </a:solidFill>
                <a:latin typeface="Calibri" pitchFamily="34" charset="0"/>
                <a:ea typeface="Calibri" pitchFamily="34" charset="0"/>
                <a:cs typeface="Calibri" pitchFamily="34" charset="0"/>
              </a:rPr>
              <a:t> Ejemplo:</a:t>
            </a:r>
          </a:p>
        </p:txBody>
      </p:sp>
      <p:pic>
        <p:nvPicPr>
          <p:cNvPr id="37906" name="Picture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gray">
          <a:xfrm>
            <a:off x="6100763" y="5791200"/>
            <a:ext cx="1206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7907" name="Picture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gray">
          <a:xfrm>
            <a:off x="7519988" y="5772150"/>
            <a:ext cx="10541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7908" name="Rectangle 3"/>
          <p:cNvSpPr>
            <a:spLocks noChangeArrowheads="1"/>
          </p:cNvSpPr>
          <p:nvPr/>
        </p:nvSpPr>
        <p:spPr bwMode="auto">
          <a:xfrm>
            <a:off x="4003675" y="4041775"/>
            <a:ext cx="5040313"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lgn="l" eaLnBrk="0" hangingPunct="0">
              <a:spcBef>
                <a:spcPct val="20000"/>
              </a:spcBef>
              <a:buClr>
                <a:srgbClr val="000000"/>
              </a:buClr>
              <a:buChar char="•"/>
              <a:defRPr kumimoji="1" sz="2400">
                <a:solidFill>
                  <a:srgbClr val="000000"/>
                </a:solidFill>
                <a:latin typeface="Verdana" pitchFamily="34" charset="0"/>
              </a:defRPr>
            </a:lvl1pPr>
            <a:lvl2pPr marL="176213" indent="-176213"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lvl="1" eaLnBrk="1" hangingPunct="1">
              <a:buClr>
                <a:srgbClr val="C00000"/>
              </a:buClr>
              <a:buFont typeface="Arial" charset="0"/>
              <a:buChar char="•"/>
            </a:pPr>
            <a:r>
              <a:rPr lang="el-GR" altLang="es-ES" sz="1400" b="0">
                <a:solidFill>
                  <a:srgbClr val="4D4D4D"/>
                </a:solidFill>
                <a:latin typeface="Times New Roman" pitchFamily="18" charset="0"/>
                <a:cs typeface="Times New Roman" pitchFamily="18" charset="0"/>
              </a:rPr>
              <a:t>Δ</a:t>
            </a:r>
            <a:r>
              <a:rPr lang="es-ES" altLang="es-ES" sz="1400" b="0" i="1">
                <a:solidFill>
                  <a:srgbClr val="4D4D4D"/>
                </a:solidFill>
                <a:latin typeface="Times New Roman" pitchFamily="18" charset="0"/>
                <a:cs typeface="Times New Roman" pitchFamily="18" charset="0"/>
              </a:rPr>
              <a:t>n</a:t>
            </a:r>
            <a:r>
              <a:rPr lang="es-ES" altLang="es-ES" sz="1400" b="0">
                <a:solidFill>
                  <a:srgbClr val="4D4D4D"/>
                </a:solidFill>
                <a:latin typeface="Times New Roman" pitchFamily="18" charset="0"/>
                <a:cs typeface="Times New Roman" pitchFamily="18" charset="0"/>
              </a:rPr>
              <a:t> = diferencia entre nº de moles de productos y de reactivos. </a:t>
            </a:r>
          </a:p>
          <a:p>
            <a:pPr lvl="1" eaLnBrk="1" hangingPunct="1">
              <a:buClr>
                <a:srgbClr val="C00000"/>
              </a:buClr>
              <a:buFont typeface="Arial" charset="0"/>
              <a:buChar char="•"/>
            </a:pPr>
            <a:r>
              <a:rPr lang="es-ES" altLang="es-ES" sz="1400" b="0">
                <a:solidFill>
                  <a:srgbClr val="4D4D4D"/>
                </a:solidFill>
                <a:latin typeface="Times New Roman" pitchFamily="18" charset="0"/>
                <a:cs typeface="Times New Roman" pitchFamily="18" charset="0"/>
              </a:rPr>
              <a:t>Si el nº de moles no cambia, </a:t>
            </a:r>
            <a:r>
              <a:rPr lang="el-GR" altLang="es-ES" sz="1400" b="0">
                <a:solidFill>
                  <a:srgbClr val="4D4D4D"/>
                </a:solidFill>
                <a:latin typeface="Times New Roman" pitchFamily="18" charset="0"/>
                <a:cs typeface="Times New Roman" pitchFamily="18" charset="0"/>
              </a:rPr>
              <a:t>Δ</a:t>
            </a:r>
            <a:r>
              <a:rPr lang="es-ES" altLang="es-ES" sz="1400" b="0" i="1">
                <a:solidFill>
                  <a:srgbClr val="4D4D4D"/>
                </a:solidFill>
                <a:latin typeface="Times New Roman" pitchFamily="18" charset="0"/>
                <a:cs typeface="Times New Roman" pitchFamily="18" charset="0"/>
              </a:rPr>
              <a:t>n</a:t>
            </a:r>
            <a:r>
              <a:rPr lang="es-ES" altLang="es-ES" sz="1400" b="0">
                <a:solidFill>
                  <a:srgbClr val="4D4D4D"/>
                </a:solidFill>
                <a:latin typeface="Times New Roman" pitchFamily="18" charset="0"/>
                <a:cs typeface="Times New Roman" pitchFamily="18" charset="0"/>
              </a:rPr>
              <a:t> = 0 y </a:t>
            </a:r>
            <a:r>
              <a:rPr lang="es-ES" altLang="es-ES" sz="1400" b="0" i="1">
                <a:solidFill>
                  <a:srgbClr val="4D4D4D"/>
                </a:solidFill>
                <a:latin typeface="Times New Roman" pitchFamily="18" charset="0"/>
                <a:cs typeface="Times New Roman" pitchFamily="18" charset="0"/>
              </a:rPr>
              <a:t>K</a:t>
            </a:r>
            <a:r>
              <a:rPr lang="es-ES" altLang="es-ES" sz="1400" b="0" i="1" baseline="-25000">
                <a:solidFill>
                  <a:srgbClr val="4D4D4D"/>
                </a:solidFill>
                <a:latin typeface="Times New Roman" pitchFamily="18" charset="0"/>
                <a:cs typeface="Times New Roman" pitchFamily="18" charset="0"/>
              </a:rPr>
              <a:t>c</a:t>
            </a:r>
            <a:r>
              <a:rPr lang="es-ES" altLang="es-ES" sz="1400" b="0">
                <a:solidFill>
                  <a:srgbClr val="4D4D4D"/>
                </a:solidFill>
                <a:latin typeface="Times New Roman" pitchFamily="18" charset="0"/>
                <a:cs typeface="Times New Roman" pitchFamily="18" charset="0"/>
              </a:rPr>
              <a:t> =</a:t>
            </a:r>
            <a:r>
              <a:rPr lang="el-GR" altLang="es-ES" sz="1400" b="0">
                <a:solidFill>
                  <a:srgbClr val="4D4D4D"/>
                </a:solidFill>
                <a:latin typeface="Times New Roman" pitchFamily="18" charset="0"/>
                <a:cs typeface="Times New Roman" pitchFamily="18" charset="0"/>
              </a:rPr>
              <a:t> </a:t>
            </a:r>
            <a:r>
              <a:rPr lang="es-ES" altLang="es-ES" sz="1400" b="0" i="1">
                <a:solidFill>
                  <a:srgbClr val="4D4D4D"/>
                </a:solidFill>
                <a:latin typeface="Times New Roman" pitchFamily="18" charset="0"/>
                <a:cs typeface="Times New Roman" pitchFamily="18" charset="0"/>
              </a:rPr>
              <a:t>K</a:t>
            </a:r>
            <a:r>
              <a:rPr lang="es-ES" altLang="es-ES" sz="1400" b="0" i="1" baseline="-25000">
                <a:solidFill>
                  <a:srgbClr val="4D4D4D"/>
                </a:solidFill>
                <a:latin typeface="Times New Roman" pitchFamily="18" charset="0"/>
                <a:cs typeface="Times New Roman" pitchFamily="18" charset="0"/>
              </a:rPr>
              <a:t>p</a:t>
            </a:r>
            <a:r>
              <a:rPr lang="es-ES" altLang="es-ES" sz="1400" b="0">
                <a:solidFill>
                  <a:srgbClr val="4D4D4D"/>
                </a:solidFill>
                <a:latin typeface="Times New Roman" pitchFamily="18" charset="0"/>
                <a:cs typeface="Times New Roman" pitchFamily="18" charset="0"/>
              </a:rPr>
              <a:t>.</a:t>
            </a:r>
            <a:endParaRPr lang="es-ES" altLang="es-ES" sz="1400" b="0">
              <a:solidFill>
                <a:srgbClr val="4D4D4D"/>
              </a:solidFill>
              <a:latin typeface="Times New Roman" pitchFamily="18" charset="0"/>
            </a:endParaRPr>
          </a:p>
        </p:txBody>
      </p:sp>
      <p:sp>
        <p:nvSpPr>
          <p:cNvPr id="37909" name="Line 32"/>
          <p:cNvSpPr>
            <a:spLocks noChangeShapeType="1"/>
          </p:cNvSpPr>
          <p:nvPr/>
        </p:nvSpPr>
        <p:spPr bwMode="gray">
          <a:xfrm>
            <a:off x="5675313" y="6076950"/>
            <a:ext cx="360362" cy="0"/>
          </a:xfrm>
          <a:prstGeom prst="line">
            <a:avLst/>
          </a:prstGeom>
          <a:noFill/>
          <a:ln w="25400">
            <a:solidFill>
              <a:srgbClr val="339966"/>
            </a:solidFill>
            <a:round/>
            <a:headEnd/>
            <a:tailEnd type="arrow" w="med" len="med"/>
          </a:ln>
          <a:extLst>
            <a:ext uri="{909E8E84-426E-40DD-AFC4-6F175D3DCCD1}">
              <a14:hiddenFill xmlns:a14="http://schemas.microsoft.com/office/drawing/2010/main">
                <a:noFill/>
              </a14:hiddenFill>
            </a:ext>
          </a:extLst>
        </p:spPr>
        <p:txBody>
          <a:bodyPr lIns="92075" tIns="46038" rIns="92075" bIns="46038" anchor="ctr"/>
          <a:lstStyle/>
          <a:p>
            <a:endParaRPr lang="es-ES"/>
          </a:p>
        </p:txBody>
      </p:sp>
      <p:sp>
        <p:nvSpPr>
          <p:cNvPr id="37910" name="12 Cerrar llave"/>
          <p:cNvSpPr>
            <a:spLocks/>
          </p:cNvSpPr>
          <p:nvPr/>
        </p:nvSpPr>
        <p:spPr bwMode="auto">
          <a:xfrm flipH="1">
            <a:off x="3952875" y="4076700"/>
            <a:ext cx="82550" cy="498475"/>
          </a:xfrm>
          <a:prstGeom prst="rightBrace">
            <a:avLst>
              <a:gd name="adj1" fmla="val 37321"/>
              <a:gd name="adj2" fmla="val 50000"/>
            </a:avLst>
          </a:prstGeom>
          <a:noFill/>
          <a:ln w="25400" cap="rnd"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endParaRPr kumimoji="0" lang="es-ES" altLang="es-ES" sz="2000" b="0">
              <a:solidFill>
                <a:schemeClr val="tx1"/>
              </a:solidFill>
              <a:latin typeface="Tahoma" pitchFamily="34"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endParaRPr kumimoji="0" lang="es-ES" altLang="es-ES" sz="2000" b="0">
              <a:solidFill>
                <a:schemeClr val="tx1"/>
              </a:solidFill>
              <a:latin typeface="Tahoma" pitchFamily="34" charset="0"/>
            </a:endParaRPr>
          </a:p>
        </p:txBody>
      </p:sp>
      <p:sp>
        <p:nvSpPr>
          <p:cNvPr id="38915" name="Rectangle 4"/>
          <p:cNvSpPr>
            <a:spLocks noChangeArrowheads="1"/>
          </p:cNvSpPr>
          <p:nvPr/>
        </p:nvSpPr>
        <p:spPr bwMode="auto">
          <a:xfrm>
            <a:off x="0" y="0"/>
            <a:ext cx="6632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lang="es-ES" altLang="es-ES" sz="1600">
                <a:solidFill>
                  <a:schemeClr val="tx1"/>
                </a:solidFill>
                <a:latin typeface="Calibri" pitchFamily="34" charset="0"/>
              </a:rPr>
              <a:t>Tema 4. Cinética química</a:t>
            </a:r>
          </a:p>
        </p:txBody>
      </p:sp>
      <p:sp>
        <p:nvSpPr>
          <p:cNvPr id="38916"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ctr" eaLnBrk="1" hangingPunct="1">
              <a:spcBef>
                <a:spcPct val="0"/>
              </a:spcBef>
              <a:buClrTx/>
              <a:buFontTx/>
              <a:buNone/>
            </a:pPr>
            <a:r>
              <a:rPr kumimoji="0" lang="es-ES" altLang="es-ES" sz="2000">
                <a:solidFill>
                  <a:srgbClr val="666699"/>
                </a:solidFill>
                <a:latin typeface="Tahoma" pitchFamily="34" charset="0"/>
              </a:rPr>
              <a:t>uned</a:t>
            </a:r>
          </a:p>
        </p:txBody>
      </p:sp>
      <p:sp>
        <p:nvSpPr>
          <p:cNvPr id="38917"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r" eaLnBrk="1" hangingPunct="1">
              <a:spcBef>
                <a:spcPct val="0"/>
              </a:spcBef>
              <a:buClrTx/>
              <a:buFontTx/>
              <a:buNone/>
            </a:pPr>
            <a:fld id="{FDDC954F-8C93-40F2-9A15-B0E47FAFB803}" type="slidenum">
              <a:rPr kumimoji="0" lang="en-US" altLang="es-ES" sz="1400" b="0">
                <a:solidFill>
                  <a:schemeClr val="tx1"/>
                </a:solidFill>
                <a:latin typeface="Tahoma" pitchFamily="34" charset="0"/>
              </a:rPr>
              <a:pPr algn="r" eaLnBrk="1" hangingPunct="1">
                <a:spcBef>
                  <a:spcPct val="0"/>
                </a:spcBef>
                <a:buClrTx/>
                <a:buFontTx/>
                <a:buNone/>
              </a:pPr>
              <a:t>26</a:t>
            </a:fld>
            <a:endParaRPr kumimoji="0" lang="en-US" altLang="es-ES" sz="1400" b="0">
              <a:solidFill>
                <a:schemeClr val="tx1"/>
              </a:solidFill>
              <a:latin typeface="Tahoma" pitchFamily="34" charset="0"/>
            </a:endParaRPr>
          </a:p>
        </p:txBody>
      </p:sp>
      <p:pic>
        <p:nvPicPr>
          <p:cNvPr id="38918" name="Picture 7" descr="http://schools.hwdsb.on.ca/princeofwales/files/2012/09/homework_icon-150x150.jpg"/>
          <p:cNvPicPr>
            <a:picLocks noChangeAspect="1" noChangeArrowheads="1"/>
          </p:cNvPicPr>
          <p:nvPr/>
        </p:nvPicPr>
        <p:blipFill>
          <a:blip r:embed="rId3">
            <a:extLst>
              <a:ext uri="{28A0092B-C50C-407E-A947-70E740481C1C}">
                <a14:useLocalDpi xmlns:a14="http://schemas.microsoft.com/office/drawing/2010/main" val="0"/>
              </a:ext>
            </a:extLst>
          </a:blip>
          <a:srcRect l="14046" r="14320" b="24400"/>
          <a:stretch>
            <a:fillRect/>
          </a:stretch>
        </p:blipFill>
        <p:spPr bwMode="auto">
          <a:xfrm>
            <a:off x="179388" y="1412875"/>
            <a:ext cx="6826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9" name="Rectangle 3"/>
          <p:cNvSpPr>
            <a:spLocks noChangeArrowheads="1"/>
          </p:cNvSpPr>
          <p:nvPr/>
        </p:nvSpPr>
        <p:spPr bwMode="auto">
          <a:xfrm>
            <a:off x="280988" y="620713"/>
            <a:ext cx="8707437"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176213" indent="-176213"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809625"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595985"/>
              </a:buClr>
              <a:buFont typeface="Wingdings" pitchFamily="2" charset="2"/>
              <a:buChar char="§"/>
            </a:pPr>
            <a:r>
              <a:rPr lang="es-ES" altLang="es-ES" sz="1800">
                <a:latin typeface="Calibri" pitchFamily="34" charset="0"/>
              </a:rPr>
              <a:t>Ejemplo 2</a:t>
            </a:r>
          </a:p>
          <a:p>
            <a:pPr lvl="2" eaLnBrk="1" hangingPunct="1">
              <a:spcBef>
                <a:spcPts val="600"/>
              </a:spcBef>
            </a:pPr>
            <a:r>
              <a:rPr lang="es-ES" altLang="es-ES" sz="1600" b="0">
                <a:solidFill>
                  <a:srgbClr val="002060"/>
                </a:solidFill>
                <a:latin typeface="Times New Roman" pitchFamily="18" charset="0"/>
              </a:rPr>
              <a:t>El monóxido de carbono y el cloro reaccionan a 600 K formando fosgeno según la siguiente reacción:</a:t>
            </a:r>
          </a:p>
          <a:p>
            <a:pPr lvl="2" eaLnBrk="1" hangingPunct="1">
              <a:spcBef>
                <a:spcPts val="600"/>
              </a:spcBef>
              <a:buFontTx/>
              <a:buNone/>
            </a:pPr>
            <a:endParaRPr lang="es-ES" altLang="es-ES" sz="1600" b="0">
              <a:solidFill>
                <a:srgbClr val="002060"/>
              </a:solidFill>
              <a:latin typeface="Times New Roman" pitchFamily="18" charset="0"/>
            </a:endParaRPr>
          </a:p>
          <a:p>
            <a:pPr lvl="2" eaLnBrk="1" hangingPunct="1">
              <a:spcBef>
                <a:spcPts val="600"/>
              </a:spcBef>
              <a:buFontTx/>
              <a:buNone/>
            </a:pPr>
            <a:r>
              <a:rPr lang="es-ES" altLang="es-ES" sz="1600" b="0">
                <a:solidFill>
                  <a:srgbClr val="002060"/>
                </a:solidFill>
                <a:latin typeface="Times New Roman" pitchFamily="18" charset="0"/>
              </a:rPr>
              <a:t>	Si en un matraz de reacción de 2 L se colocan 0,0204 moles de CO y 0,0122 moles de Cl</a:t>
            </a:r>
            <a:r>
              <a:rPr lang="es-ES" altLang="es-ES" sz="1600" b="0" baseline="-25000">
                <a:solidFill>
                  <a:srgbClr val="002060"/>
                </a:solidFill>
                <a:latin typeface="Times New Roman" pitchFamily="18" charset="0"/>
              </a:rPr>
              <a:t>2</a:t>
            </a:r>
            <a:r>
              <a:rPr lang="es-ES" altLang="es-ES" sz="1600" b="0">
                <a:solidFill>
                  <a:srgbClr val="002060"/>
                </a:solidFill>
                <a:latin typeface="Times New Roman" pitchFamily="18" charset="0"/>
              </a:rPr>
              <a:t>. Calcular la constante de equilibrio a dicha temperatura si una vez alcanzado el equilibrio la concentración de Cl</a:t>
            </a:r>
            <a:r>
              <a:rPr lang="es-ES" altLang="es-ES" sz="1600" b="0" baseline="-25000">
                <a:solidFill>
                  <a:srgbClr val="002060"/>
                </a:solidFill>
                <a:latin typeface="Times New Roman" pitchFamily="18" charset="0"/>
              </a:rPr>
              <a:t>2</a:t>
            </a:r>
            <a:r>
              <a:rPr lang="es-ES" altLang="es-ES" sz="1600" b="0">
                <a:solidFill>
                  <a:srgbClr val="002060"/>
                </a:solidFill>
                <a:latin typeface="Times New Roman" pitchFamily="18" charset="0"/>
              </a:rPr>
              <a:t> es 0,00301 mol/L.</a:t>
            </a:r>
          </a:p>
        </p:txBody>
      </p:sp>
      <p:graphicFrame>
        <p:nvGraphicFramePr>
          <p:cNvPr id="38920" name="1 Objeto"/>
          <p:cNvGraphicFramePr>
            <a:graphicFrameLocks noChangeAspect="1"/>
          </p:cNvGraphicFramePr>
          <p:nvPr/>
        </p:nvGraphicFramePr>
        <p:xfrm>
          <a:off x="3419475" y="1412875"/>
          <a:ext cx="2355850" cy="360363"/>
        </p:xfrm>
        <a:graphic>
          <a:graphicData uri="http://schemas.openxmlformats.org/presentationml/2006/ole">
            <mc:AlternateContent xmlns:mc="http://schemas.openxmlformats.org/markup-compatibility/2006">
              <mc:Choice xmlns:v="urn:schemas-microsoft-com:vml" Requires="v">
                <p:oleObj spid="_x0000_s38966" name="Equation" r:id="rId4" imgW="1574800" imgH="241300" progId="Equation.DSMT4">
                  <p:embed/>
                </p:oleObj>
              </mc:Choice>
              <mc:Fallback>
                <p:oleObj name="Equation" r:id="rId4" imgW="1574800" imgH="241300" progId="Equation.DSMT4">
                  <p:embed/>
                  <p:pic>
                    <p:nvPicPr>
                      <p:cNvPr id="0" name="1 Objet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475" y="1412875"/>
                        <a:ext cx="23558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1 Tabla"/>
          <p:cNvGraphicFramePr>
            <a:graphicFrameLocks noGrp="1"/>
          </p:cNvGraphicFramePr>
          <p:nvPr/>
        </p:nvGraphicFramePr>
        <p:xfrm>
          <a:off x="5040313" y="2924175"/>
          <a:ext cx="3276600" cy="1143000"/>
        </p:xfrm>
        <a:graphic>
          <a:graphicData uri="http://schemas.openxmlformats.org/drawingml/2006/table">
            <a:tbl>
              <a:tblPr firstRow="1" bandRow="1">
                <a:tableStyleId>{5C22544A-7EE6-4342-B048-85BDC9FD1C3A}</a:tableStyleId>
              </a:tblPr>
              <a:tblGrid>
                <a:gridCol w="684132">
                  <a:extLst>
                    <a:ext uri="{9D8B030D-6E8A-4147-A177-3AD203B41FA5}">
                      <a16:colId xmlns:a16="http://schemas.microsoft.com/office/drawing/2014/main" val="20000"/>
                    </a:ext>
                  </a:extLst>
                </a:gridCol>
                <a:gridCol w="864156">
                  <a:extLst>
                    <a:ext uri="{9D8B030D-6E8A-4147-A177-3AD203B41FA5}">
                      <a16:colId xmlns:a16="http://schemas.microsoft.com/office/drawing/2014/main" val="20001"/>
                    </a:ext>
                  </a:extLst>
                </a:gridCol>
                <a:gridCol w="864156">
                  <a:extLst>
                    <a:ext uri="{9D8B030D-6E8A-4147-A177-3AD203B41FA5}">
                      <a16:colId xmlns:a16="http://schemas.microsoft.com/office/drawing/2014/main" val="20002"/>
                    </a:ext>
                  </a:extLst>
                </a:gridCol>
                <a:gridCol w="864156">
                  <a:extLst>
                    <a:ext uri="{9D8B030D-6E8A-4147-A177-3AD203B41FA5}">
                      <a16:colId xmlns:a16="http://schemas.microsoft.com/office/drawing/2014/main" val="20003"/>
                    </a:ext>
                  </a:extLst>
                </a:gridCol>
              </a:tblGrid>
              <a:tr h="285750">
                <a:tc>
                  <a:txBody>
                    <a:bodyPr/>
                    <a:lstStyle/>
                    <a:p>
                      <a:pPr algn="ctr"/>
                      <a:r>
                        <a:rPr lang="es-ES" sz="1400" b="0" dirty="0" smtClean="0">
                          <a:solidFill>
                            <a:srgbClr val="000000"/>
                          </a:solidFill>
                          <a:latin typeface="Times New Roman" panose="02020603050405020304" pitchFamily="18" charset="0"/>
                          <a:cs typeface="Times New Roman" panose="02020603050405020304" pitchFamily="18" charset="0"/>
                        </a:rPr>
                        <a:t>(mol/L)</a:t>
                      </a:r>
                      <a:endParaRPr lang="es-ES" sz="1400" b="0" dirty="0">
                        <a:solidFill>
                          <a:srgbClr val="000000"/>
                        </a:solidFill>
                        <a:latin typeface="Times New Roman" panose="02020603050405020304" pitchFamily="18" charset="0"/>
                        <a:cs typeface="Times New Roman" panose="02020603050405020304" pitchFamily="18" charset="0"/>
                      </a:endParaRPr>
                    </a:p>
                  </a:txBody>
                  <a:tcPr marL="36007" marR="36007" marT="36049" marB="36049" anchor="ctr">
                    <a:lnL w="6350" cap="flat" cmpd="sng" algn="ctr">
                      <a:solidFill>
                        <a:srgbClr val="4D4D4D"/>
                      </a:solidFill>
                      <a:prstDash val="solid"/>
                      <a:round/>
                      <a:headEnd type="none" w="med" len="med"/>
                      <a:tailEnd type="none" w="med" len="med"/>
                    </a:lnL>
                    <a:lnR w="6350" cap="flat" cmpd="sng" algn="ctr">
                      <a:solidFill>
                        <a:srgbClr val="4D4D4D"/>
                      </a:solidFill>
                      <a:prstDash val="solid"/>
                      <a:round/>
                      <a:headEnd type="none" w="med" len="med"/>
                      <a:tailEnd type="none" w="med" len="med"/>
                    </a:lnR>
                    <a:lnT w="6350" cap="flat" cmpd="sng" algn="ctr">
                      <a:solidFill>
                        <a:srgbClr val="4D4D4D"/>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s-ES" sz="1400" b="0" dirty="0" smtClean="0">
                          <a:solidFill>
                            <a:srgbClr val="000000"/>
                          </a:solidFill>
                          <a:latin typeface="Times New Roman" panose="02020603050405020304" pitchFamily="18" charset="0"/>
                          <a:cs typeface="Times New Roman" panose="02020603050405020304" pitchFamily="18" charset="0"/>
                        </a:rPr>
                        <a:t>CO</a:t>
                      </a:r>
                      <a:endParaRPr lang="es-ES" sz="1400" b="0" dirty="0">
                        <a:solidFill>
                          <a:srgbClr val="000000"/>
                        </a:solidFill>
                        <a:latin typeface="Times New Roman" panose="02020603050405020304" pitchFamily="18" charset="0"/>
                        <a:cs typeface="Times New Roman" panose="02020603050405020304" pitchFamily="18" charset="0"/>
                      </a:endParaRPr>
                    </a:p>
                  </a:txBody>
                  <a:tcPr marL="36007" marR="36007" marT="36049" marB="36049" anchor="ctr">
                    <a:lnL w="6350" cap="flat" cmpd="sng" algn="ctr">
                      <a:solidFill>
                        <a:srgbClr val="4D4D4D"/>
                      </a:solidFill>
                      <a:prstDash val="solid"/>
                      <a:round/>
                      <a:headEnd type="none" w="med" len="med"/>
                      <a:tailEnd type="none" w="med" len="med"/>
                    </a:lnL>
                    <a:lnR w="6350" cap="flat" cmpd="sng" algn="ctr">
                      <a:solidFill>
                        <a:srgbClr val="4D4D4D"/>
                      </a:solidFill>
                      <a:prstDash val="solid"/>
                      <a:round/>
                      <a:headEnd type="none" w="med" len="med"/>
                      <a:tailEnd type="none" w="med" len="med"/>
                    </a:lnR>
                    <a:lnT w="6350" cap="flat" cmpd="sng" algn="ctr">
                      <a:solidFill>
                        <a:srgbClr val="4D4D4D"/>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s-ES" sz="1400" b="0" dirty="0" smtClean="0">
                          <a:solidFill>
                            <a:srgbClr val="000000"/>
                          </a:solidFill>
                          <a:latin typeface="Times New Roman" panose="02020603050405020304" pitchFamily="18" charset="0"/>
                          <a:cs typeface="Times New Roman" panose="02020603050405020304" pitchFamily="18" charset="0"/>
                        </a:rPr>
                        <a:t>Cl</a:t>
                      </a:r>
                      <a:r>
                        <a:rPr lang="es-ES" sz="1400" b="0" baseline="-25000" dirty="0" smtClean="0">
                          <a:solidFill>
                            <a:srgbClr val="000000"/>
                          </a:solidFill>
                          <a:latin typeface="Times New Roman" panose="02020603050405020304" pitchFamily="18" charset="0"/>
                          <a:cs typeface="Times New Roman" panose="02020603050405020304" pitchFamily="18" charset="0"/>
                        </a:rPr>
                        <a:t>2</a:t>
                      </a:r>
                      <a:endParaRPr lang="es-ES" sz="1400" b="0" baseline="-25000" dirty="0">
                        <a:solidFill>
                          <a:srgbClr val="000000"/>
                        </a:solidFill>
                        <a:latin typeface="Times New Roman" panose="02020603050405020304" pitchFamily="18" charset="0"/>
                        <a:cs typeface="Times New Roman" panose="02020603050405020304" pitchFamily="18" charset="0"/>
                      </a:endParaRPr>
                    </a:p>
                  </a:txBody>
                  <a:tcPr marL="36007" marR="36007" marT="36049" marB="36049" anchor="ctr">
                    <a:lnL w="6350" cap="flat" cmpd="sng" algn="ctr">
                      <a:solidFill>
                        <a:srgbClr val="4D4D4D"/>
                      </a:solidFill>
                      <a:prstDash val="solid"/>
                      <a:round/>
                      <a:headEnd type="none" w="med" len="med"/>
                      <a:tailEnd type="none" w="med" len="med"/>
                    </a:lnL>
                    <a:lnR w="6350" cap="flat" cmpd="sng" algn="ctr">
                      <a:solidFill>
                        <a:srgbClr val="4D4D4D"/>
                      </a:solidFill>
                      <a:prstDash val="solid"/>
                      <a:round/>
                      <a:headEnd type="none" w="med" len="med"/>
                      <a:tailEnd type="none" w="med" len="med"/>
                    </a:lnR>
                    <a:lnT w="6350" cap="flat" cmpd="sng" algn="ctr">
                      <a:solidFill>
                        <a:srgbClr val="4D4D4D"/>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400" b="0" dirty="0" smtClean="0">
                          <a:solidFill>
                            <a:srgbClr val="000000"/>
                          </a:solidFill>
                          <a:latin typeface="Times New Roman" panose="02020603050405020304" pitchFamily="18" charset="0"/>
                          <a:cs typeface="Times New Roman" panose="02020603050405020304" pitchFamily="18" charset="0"/>
                        </a:rPr>
                        <a:t>COCl</a:t>
                      </a:r>
                      <a:r>
                        <a:rPr lang="es-ES" sz="1400" b="0" baseline="-25000" dirty="0" smtClean="0">
                          <a:solidFill>
                            <a:srgbClr val="000000"/>
                          </a:solidFill>
                          <a:latin typeface="Times New Roman" panose="02020603050405020304" pitchFamily="18" charset="0"/>
                          <a:cs typeface="Times New Roman" panose="02020603050405020304" pitchFamily="18" charset="0"/>
                        </a:rPr>
                        <a:t>2</a:t>
                      </a:r>
                    </a:p>
                  </a:txBody>
                  <a:tcPr marL="36007" marR="36007" marT="36049" marB="36049" anchor="ctr">
                    <a:lnL w="6350" cap="flat" cmpd="sng" algn="ctr">
                      <a:solidFill>
                        <a:srgbClr val="4D4D4D"/>
                      </a:solidFill>
                      <a:prstDash val="solid"/>
                      <a:round/>
                      <a:headEnd type="none" w="med" len="med"/>
                      <a:tailEnd type="none" w="med" len="med"/>
                    </a:lnL>
                    <a:lnR w="6350" cap="flat" cmpd="sng" algn="ctr">
                      <a:solidFill>
                        <a:srgbClr val="4D4D4D"/>
                      </a:solidFill>
                      <a:prstDash val="solid"/>
                      <a:round/>
                      <a:headEnd type="none" w="med" len="med"/>
                      <a:tailEnd type="none" w="med" len="med"/>
                    </a:lnR>
                    <a:lnT w="6350" cap="flat" cmpd="sng" algn="ctr">
                      <a:solidFill>
                        <a:srgbClr val="4D4D4D"/>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285750">
                <a:tc>
                  <a:txBody>
                    <a:bodyPr/>
                    <a:lstStyle/>
                    <a:p>
                      <a:pPr algn="ctr"/>
                      <a:r>
                        <a:rPr lang="es-ES" sz="1400" b="0" dirty="0" smtClean="0">
                          <a:solidFill>
                            <a:srgbClr val="000000"/>
                          </a:solidFill>
                          <a:latin typeface="Times New Roman" panose="02020603050405020304" pitchFamily="18" charset="0"/>
                          <a:cs typeface="Times New Roman" panose="02020603050405020304" pitchFamily="18" charset="0"/>
                        </a:rPr>
                        <a:t>[</a:t>
                      </a:r>
                      <a:r>
                        <a:rPr lang="es-ES" sz="1400" b="0" i="1" dirty="0" smtClean="0">
                          <a:solidFill>
                            <a:srgbClr val="000000"/>
                          </a:solidFill>
                          <a:latin typeface="Times New Roman" panose="02020603050405020304" pitchFamily="18" charset="0"/>
                          <a:cs typeface="Times New Roman" panose="02020603050405020304" pitchFamily="18" charset="0"/>
                        </a:rPr>
                        <a:t>z</a:t>
                      </a:r>
                      <a:r>
                        <a:rPr lang="es-ES" sz="1400" b="0" dirty="0" smtClean="0">
                          <a:solidFill>
                            <a:srgbClr val="000000"/>
                          </a:solidFill>
                          <a:latin typeface="Times New Roman" panose="02020603050405020304" pitchFamily="18" charset="0"/>
                          <a:cs typeface="Times New Roman" panose="02020603050405020304" pitchFamily="18" charset="0"/>
                        </a:rPr>
                        <a:t>]</a:t>
                      </a:r>
                      <a:r>
                        <a:rPr lang="es-ES" sz="1400" b="0" baseline="-25000" dirty="0" smtClean="0">
                          <a:solidFill>
                            <a:srgbClr val="000000"/>
                          </a:solidFill>
                          <a:latin typeface="Times New Roman" panose="02020603050405020304" pitchFamily="18" charset="0"/>
                          <a:cs typeface="Times New Roman" panose="02020603050405020304" pitchFamily="18" charset="0"/>
                        </a:rPr>
                        <a:t>0</a:t>
                      </a:r>
                      <a:endParaRPr lang="es-ES" sz="1400" b="0" baseline="-25000" dirty="0">
                        <a:solidFill>
                          <a:srgbClr val="000000"/>
                        </a:solidFill>
                        <a:latin typeface="Times New Roman" panose="02020603050405020304" pitchFamily="18" charset="0"/>
                        <a:cs typeface="Times New Roman" panose="02020603050405020304" pitchFamily="18" charset="0"/>
                      </a:endParaRPr>
                    </a:p>
                  </a:txBody>
                  <a:tcPr marL="36007" marR="36007" marT="36049" marB="36049" anchor="ctr">
                    <a:lnL w="6350" cap="flat" cmpd="sng" algn="ctr">
                      <a:solidFill>
                        <a:srgbClr val="4D4D4D"/>
                      </a:solidFill>
                      <a:prstDash val="solid"/>
                      <a:round/>
                      <a:headEnd type="none" w="med" len="med"/>
                      <a:tailEnd type="none" w="med" len="med"/>
                    </a:lnL>
                    <a:lnR w="6350" cap="flat" cmpd="sng" algn="ctr">
                      <a:solidFill>
                        <a:srgbClr val="4D4D4D"/>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4D4D4D"/>
                      </a:solidFill>
                      <a:prstDash val="solid"/>
                      <a:round/>
                      <a:headEnd type="none" w="med" len="med"/>
                      <a:tailEnd type="none" w="med" len="med"/>
                    </a:lnB>
                    <a:noFill/>
                  </a:tcPr>
                </a:tc>
                <a:tc>
                  <a:txBody>
                    <a:bodyPr/>
                    <a:lstStyle/>
                    <a:p>
                      <a:pPr algn="ctr"/>
                      <a:r>
                        <a:rPr lang="es-ES" sz="1400" b="0" dirty="0" smtClean="0">
                          <a:solidFill>
                            <a:srgbClr val="000000"/>
                          </a:solidFill>
                          <a:latin typeface="Times New Roman" panose="02020603050405020304" pitchFamily="18" charset="0"/>
                          <a:cs typeface="Times New Roman" panose="02020603050405020304" pitchFamily="18" charset="0"/>
                        </a:rPr>
                        <a:t>0,0102</a:t>
                      </a:r>
                      <a:endParaRPr lang="es-ES" sz="1400" b="0" dirty="0">
                        <a:solidFill>
                          <a:srgbClr val="000000"/>
                        </a:solidFill>
                        <a:latin typeface="Times New Roman" panose="02020603050405020304" pitchFamily="18" charset="0"/>
                        <a:cs typeface="Times New Roman" panose="02020603050405020304" pitchFamily="18" charset="0"/>
                      </a:endParaRPr>
                    </a:p>
                  </a:txBody>
                  <a:tcPr marL="36007" marR="36007" marT="36049" marB="36049" anchor="ctr">
                    <a:lnL w="6350" cap="flat" cmpd="sng" algn="ctr">
                      <a:solidFill>
                        <a:srgbClr val="4D4D4D"/>
                      </a:solidFill>
                      <a:prstDash val="solid"/>
                      <a:round/>
                      <a:headEnd type="none" w="med" len="med"/>
                      <a:tailEnd type="none" w="med" len="med"/>
                    </a:lnL>
                    <a:lnR w="6350" cap="flat" cmpd="sng" algn="ctr">
                      <a:solidFill>
                        <a:srgbClr val="4D4D4D"/>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4D4D4D"/>
                      </a:solidFill>
                      <a:prstDash val="solid"/>
                      <a:round/>
                      <a:headEnd type="none" w="med" len="med"/>
                      <a:tailEnd type="none" w="med" len="med"/>
                    </a:lnB>
                    <a:noFill/>
                  </a:tcPr>
                </a:tc>
                <a:tc>
                  <a:txBody>
                    <a:bodyPr/>
                    <a:lstStyle/>
                    <a:p>
                      <a:pPr algn="ctr"/>
                      <a:r>
                        <a:rPr lang="es-ES" sz="1400" b="0" dirty="0" smtClean="0">
                          <a:solidFill>
                            <a:srgbClr val="000000"/>
                          </a:solidFill>
                          <a:latin typeface="Times New Roman" panose="02020603050405020304" pitchFamily="18" charset="0"/>
                          <a:cs typeface="Times New Roman" panose="02020603050405020304" pitchFamily="18" charset="0"/>
                        </a:rPr>
                        <a:t>0,0061</a:t>
                      </a:r>
                      <a:endParaRPr lang="es-ES" sz="1400" b="0" dirty="0">
                        <a:solidFill>
                          <a:srgbClr val="000000"/>
                        </a:solidFill>
                        <a:latin typeface="Times New Roman" panose="02020603050405020304" pitchFamily="18" charset="0"/>
                        <a:cs typeface="Times New Roman" panose="02020603050405020304" pitchFamily="18" charset="0"/>
                      </a:endParaRPr>
                    </a:p>
                  </a:txBody>
                  <a:tcPr marL="36007" marR="36007" marT="36049" marB="36049" anchor="ctr">
                    <a:lnL w="6350" cap="flat" cmpd="sng" algn="ctr">
                      <a:solidFill>
                        <a:srgbClr val="4D4D4D"/>
                      </a:solidFill>
                      <a:prstDash val="solid"/>
                      <a:round/>
                      <a:headEnd type="none" w="med" len="med"/>
                      <a:tailEnd type="none" w="med" len="med"/>
                    </a:lnL>
                    <a:lnR w="6350" cap="flat" cmpd="sng" algn="ctr">
                      <a:solidFill>
                        <a:srgbClr val="4D4D4D"/>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4D4D4D"/>
                      </a:solidFill>
                      <a:prstDash val="solid"/>
                      <a:round/>
                      <a:headEnd type="none" w="med" len="med"/>
                      <a:tailEnd type="none" w="med" len="med"/>
                    </a:lnB>
                    <a:noFill/>
                  </a:tcPr>
                </a:tc>
                <a:tc>
                  <a:txBody>
                    <a:bodyPr/>
                    <a:lstStyle/>
                    <a:p>
                      <a:pPr algn="ctr"/>
                      <a:r>
                        <a:rPr lang="es-ES" sz="1400" b="0" dirty="0" smtClean="0">
                          <a:solidFill>
                            <a:srgbClr val="000000"/>
                          </a:solidFill>
                          <a:latin typeface="Times New Roman" panose="02020603050405020304" pitchFamily="18" charset="0"/>
                          <a:cs typeface="Times New Roman" panose="02020603050405020304" pitchFamily="18" charset="0"/>
                        </a:rPr>
                        <a:t>0</a:t>
                      </a:r>
                      <a:endParaRPr lang="es-ES" sz="1400" b="0" dirty="0">
                        <a:solidFill>
                          <a:srgbClr val="000000"/>
                        </a:solidFill>
                        <a:latin typeface="Times New Roman" panose="02020603050405020304" pitchFamily="18" charset="0"/>
                        <a:cs typeface="Times New Roman" panose="02020603050405020304" pitchFamily="18" charset="0"/>
                      </a:endParaRPr>
                    </a:p>
                  </a:txBody>
                  <a:tcPr marL="36007" marR="36007" marT="36049" marB="36049" anchor="ctr">
                    <a:lnL w="6350" cap="flat" cmpd="sng" algn="ctr">
                      <a:solidFill>
                        <a:srgbClr val="4D4D4D"/>
                      </a:solidFill>
                      <a:prstDash val="solid"/>
                      <a:round/>
                      <a:headEnd type="none" w="med" len="med"/>
                      <a:tailEnd type="none" w="med" len="med"/>
                    </a:lnL>
                    <a:lnR w="6350" cap="flat" cmpd="sng" algn="ctr">
                      <a:solidFill>
                        <a:srgbClr val="4D4D4D"/>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4D4D4D"/>
                      </a:solidFill>
                      <a:prstDash val="solid"/>
                      <a:round/>
                      <a:headEnd type="none" w="med" len="med"/>
                      <a:tailEnd type="none" w="med" len="med"/>
                    </a:lnB>
                    <a:noFill/>
                  </a:tcPr>
                </a:tc>
                <a:extLst>
                  <a:ext uri="{0D108BD9-81ED-4DB2-BD59-A6C34878D82A}">
                    <a16:rowId xmlns:a16="http://schemas.microsoft.com/office/drawing/2014/main" val="10001"/>
                  </a:ext>
                </a:extLst>
              </a:tr>
              <a:tr h="285750">
                <a:tc>
                  <a:txBody>
                    <a:bodyPr/>
                    <a:lstStyle/>
                    <a:p>
                      <a:pPr algn="ctr"/>
                      <a:r>
                        <a:rPr lang="el-GR" sz="1400" b="0" dirty="0" smtClean="0">
                          <a:solidFill>
                            <a:srgbClr val="000000"/>
                          </a:solidFill>
                          <a:latin typeface="Times New Roman"/>
                          <a:cs typeface="Times New Roman"/>
                        </a:rPr>
                        <a:t>Δ</a:t>
                      </a:r>
                      <a:r>
                        <a:rPr lang="es-ES" sz="1400" b="0" dirty="0" smtClean="0">
                          <a:solidFill>
                            <a:srgbClr val="000000"/>
                          </a:solidFill>
                          <a:latin typeface="Times New Roman"/>
                          <a:cs typeface="Times New Roman"/>
                        </a:rPr>
                        <a:t>[</a:t>
                      </a:r>
                      <a:r>
                        <a:rPr lang="es-ES" sz="1400" b="0" i="1" dirty="0" smtClean="0">
                          <a:solidFill>
                            <a:srgbClr val="000000"/>
                          </a:solidFill>
                          <a:latin typeface="Times New Roman"/>
                          <a:cs typeface="Times New Roman"/>
                        </a:rPr>
                        <a:t>z</a:t>
                      </a:r>
                      <a:r>
                        <a:rPr lang="es-ES" sz="1400" b="0" dirty="0" smtClean="0">
                          <a:solidFill>
                            <a:srgbClr val="000000"/>
                          </a:solidFill>
                          <a:latin typeface="Times New Roman"/>
                          <a:cs typeface="Times New Roman"/>
                        </a:rPr>
                        <a:t>]</a:t>
                      </a:r>
                      <a:endParaRPr lang="es-ES" sz="1400" b="0" dirty="0">
                        <a:solidFill>
                          <a:srgbClr val="000000"/>
                        </a:solidFill>
                        <a:latin typeface="Times New Roman" panose="02020603050405020304" pitchFamily="18" charset="0"/>
                        <a:cs typeface="Times New Roman" panose="02020603050405020304" pitchFamily="18" charset="0"/>
                      </a:endParaRPr>
                    </a:p>
                  </a:txBody>
                  <a:tcPr marL="36007" marR="36007" marT="36049" marB="36049" anchor="ctr">
                    <a:lnL w="6350" cap="flat" cmpd="sng" algn="ctr">
                      <a:solidFill>
                        <a:srgbClr val="4D4D4D"/>
                      </a:solidFill>
                      <a:prstDash val="solid"/>
                      <a:round/>
                      <a:headEnd type="none" w="med" len="med"/>
                      <a:tailEnd type="none" w="med" len="med"/>
                    </a:lnL>
                    <a:lnR w="6350" cap="flat" cmpd="sng" algn="ctr">
                      <a:solidFill>
                        <a:srgbClr val="4D4D4D"/>
                      </a:solidFill>
                      <a:prstDash val="solid"/>
                      <a:round/>
                      <a:headEnd type="none" w="med" len="med"/>
                      <a:tailEnd type="none" w="med" len="med"/>
                    </a:lnR>
                    <a:lnT w="6350" cap="flat" cmpd="sng" algn="ctr">
                      <a:solidFill>
                        <a:srgbClr val="4D4D4D"/>
                      </a:solidFill>
                      <a:prstDash val="solid"/>
                      <a:round/>
                      <a:headEnd type="none" w="med" len="med"/>
                      <a:tailEnd type="none" w="med" len="med"/>
                    </a:lnT>
                    <a:lnB w="6350" cap="flat" cmpd="sng" algn="ctr">
                      <a:solidFill>
                        <a:srgbClr val="4D4D4D"/>
                      </a:solidFill>
                      <a:prstDash val="solid"/>
                      <a:round/>
                      <a:headEnd type="none" w="med" len="med"/>
                      <a:tailEnd type="none" w="med" len="med"/>
                    </a:lnB>
                    <a:noFill/>
                  </a:tcPr>
                </a:tc>
                <a:tc>
                  <a:txBody>
                    <a:bodyPr/>
                    <a:lstStyle/>
                    <a:p>
                      <a:pPr algn="ctr"/>
                      <a:r>
                        <a:rPr lang="es-ES" sz="1400" b="0" dirty="0" smtClean="0">
                          <a:solidFill>
                            <a:srgbClr val="000000"/>
                          </a:solidFill>
                          <a:latin typeface="Times New Roman" panose="02020603050405020304" pitchFamily="18" charset="0"/>
                          <a:cs typeface="Times New Roman" panose="02020603050405020304" pitchFamily="18" charset="0"/>
                        </a:rPr>
                        <a:t>–</a:t>
                      </a:r>
                      <a:r>
                        <a:rPr lang="es-ES" sz="1400" b="0" i="1" dirty="0" smtClean="0">
                          <a:solidFill>
                            <a:srgbClr val="000000"/>
                          </a:solidFill>
                          <a:latin typeface="Times New Roman" panose="02020603050405020304" pitchFamily="18" charset="0"/>
                          <a:cs typeface="Times New Roman" panose="02020603050405020304" pitchFamily="18" charset="0"/>
                        </a:rPr>
                        <a:t>x</a:t>
                      </a:r>
                      <a:endParaRPr lang="es-ES" sz="1400" b="0" i="1" dirty="0">
                        <a:solidFill>
                          <a:srgbClr val="000000"/>
                        </a:solidFill>
                        <a:latin typeface="Times New Roman" panose="02020603050405020304" pitchFamily="18" charset="0"/>
                        <a:cs typeface="Times New Roman" panose="02020603050405020304" pitchFamily="18" charset="0"/>
                      </a:endParaRPr>
                    </a:p>
                  </a:txBody>
                  <a:tcPr marL="36007" marR="36007" marT="36049" marB="36049" anchor="ctr">
                    <a:lnL w="6350" cap="flat" cmpd="sng" algn="ctr">
                      <a:solidFill>
                        <a:srgbClr val="4D4D4D"/>
                      </a:solidFill>
                      <a:prstDash val="solid"/>
                      <a:round/>
                      <a:headEnd type="none" w="med" len="med"/>
                      <a:tailEnd type="none" w="med" len="med"/>
                    </a:lnL>
                    <a:lnR w="6350" cap="flat" cmpd="sng" algn="ctr">
                      <a:solidFill>
                        <a:srgbClr val="4D4D4D"/>
                      </a:solidFill>
                      <a:prstDash val="solid"/>
                      <a:round/>
                      <a:headEnd type="none" w="med" len="med"/>
                      <a:tailEnd type="none" w="med" len="med"/>
                    </a:lnR>
                    <a:lnT w="6350" cap="flat" cmpd="sng" algn="ctr">
                      <a:solidFill>
                        <a:srgbClr val="4D4D4D"/>
                      </a:solidFill>
                      <a:prstDash val="solid"/>
                      <a:round/>
                      <a:headEnd type="none" w="med" len="med"/>
                      <a:tailEnd type="none" w="med" len="med"/>
                    </a:lnT>
                    <a:lnB w="6350" cap="flat" cmpd="sng" algn="ctr">
                      <a:solidFill>
                        <a:srgbClr val="4D4D4D"/>
                      </a:solidFill>
                      <a:prstDash val="solid"/>
                      <a:round/>
                      <a:headEnd type="none" w="med" len="med"/>
                      <a:tailEnd type="none" w="med" len="med"/>
                    </a:lnB>
                    <a:noFill/>
                  </a:tcPr>
                </a:tc>
                <a:tc>
                  <a:txBody>
                    <a:bodyPr/>
                    <a:lstStyle/>
                    <a:p>
                      <a:pPr algn="ctr"/>
                      <a:r>
                        <a:rPr lang="es-ES" sz="1400" b="0" dirty="0" smtClean="0">
                          <a:solidFill>
                            <a:srgbClr val="000000"/>
                          </a:solidFill>
                          <a:latin typeface="Times New Roman" panose="02020603050405020304" pitchFamily="18" charset="0"/>
                          <a:cs typeface="Times New Roman" panose="02020603050405020304" pitchFamily="18" charset="0"/>
                        </a:rPr>
                        <a:t>–</a:t>
                      </a:r>
                      <a:r>
                        <a:rPr lang="es-ES" sz="1400" b="0" i="1" dirty="0" smtClean="0">
                          <a:solidFill>
                            <a:srgbClr val="000000"/>
                          </a:solidFill>
                          <a:latin typeface="Times New Roman" panose="02020603050405020304" pitchFamily="18" charset="0"/>
                          <a:cs typeface="Times New Roman" panose="02020603050405020304" pitchFamily="18" charset="0"/>
                        </a:rPr>
                        <a:t>x</a:t>
                      </a:r>
                      <a:endParaRPr lang="es-ES" sz="1400" b="0" i="1" dirty="0">
                        <a:solidFill>
                          <a:srgbClr val="000000"/>
                        </a:solidFill>
                        <a:latin typeface="Times New Roman" panose="02020603050405020304" pitchFamily="18" charset="0"/>
                        <a:cs typeface="Times New Roman" panose="02020603050405020304" pitchFamily="18" charset="0"/>
                      </a:endParaRPr>
                    </a:p>
                  </a:txBody>
                  <a:tcPr marL="36007" marR="36007" marT="36049" marB="36049" anchor="ctr">
                    <a:lnL w="6350" cap="flat" cmpd="sng" algn="ctr">
                      <a:solidFill>
                        <a:srgbClr val="4D4D4D"/>
                      </a:solidFill>
                      <a:prstDash val="solid"/>
                      <a:round/>
                      <a:headEnd type="none" w="med" len="med"/>
                      <a:tailEnd type="none" w="med" len="med"/>
                    </a:lnL>
                    <a:lnR w="6350" cap="flat" cmpd="sng" algn="ctr">
                      <a:solidFill>
                        <a:srgbClr val="4D4D4D"/>
                      </a:solidFill>
                      <a:prstDash val="solid"/>
                      <a:round/>
                      <a:headEnd type="none" w="med" len="med"/>
                      <a:tailEnd type="none" w="med" len="med"/>
                    </a:lnR>
                    <a:lnT w="6350" cap="flat" cmpd="sng" algn="ctr">
                      <a:solidFill>
                        <a:srgbClr val="4D4D4D"/>
                      </a:solidFill>
                      <a:prstDash val="solid"/>
                      <a:round/>
                      <a:headEnd type="none" w="med" len="med"/>
                      <a:tailEnd type="none" w="med" len="med"/>
                    </a:lnT>
                    <a:lnB w="6350" cap="flat" cmpd="sng" algn="ctr">
                      <a:solidFill>
                        <a:srgbClr val="4D4D4D"/>
                      </a:solidFill>
                      <a:prstDash val="solid"/>
                      <a:round/>
                      <a:headEnd type="none" w="med" len="med"/>
                      <a:tailEnd type="none" w="med" len="med"/>
                    </a:lnB>
                    <a:noFill/>
                  </a:tcPr>
                </a:tc>
                <a:tc>
                  <a:txBody>
                    <a:bodyPr/>
                    <a:lstStyle/>
                    <a:p>
                      <a:pPr algn="ctr"/>
                      <a:r>
                        <a:rPr lang="es-ES" sz="1400" b="0" i="1" dirty="0" smtClean="0">
                          <a:solidFill>
                            <a:srgbClr val="000000"/>
                          </a:solidFill>
                          <a:latin typeface="Times New Roman" panose="02020603050405020304" pitchFamily="18" charset="0"/>
                          <a:cs typeface="Times New Roman" panose="02020603050405020304" pitchFamily="18" charset="0"/>
                        </a:rPr>
                        <a:t>+x</a:t>
                      </a:r>
                      <a:endParaRPr lang="es-ES" sz="1400" b="0" i="1" dirty="0">
                        <a:solidFill>
                          <a:srgbClr val="000000"/>
                        </a:solidFill>
                        <a:latin typeface="Times New Roman" panose="02020603050405020304" pitchFamily="18" charset="0"/>
                        <a:cs typeface="Times New Roman" panose="02020603050405020304" pitchFamily="18" charset="0"/>
                      </a:endParaRPr>
                    </a:p>
                  </a:txBody>
                  <a:tcPr marL="36007" marR="36007" marT="36049" marB="36049" anchor="ctr">
                    <a:lnL w="6350" cap="flat" cmpd="sng" algn="ctr">
                      <a:solidFill>
                        <a:srgbClr val="4D4D4D"/>
                      </a:solidFill>
                      <a:prstDash val="solid"/>
                      <a:round/>
                      <a:headEnd type="none" w="med" len="med"/>
                      <a:tailEnd type="none" w="med" len="med"/>
                    </a:lnL>
                    <a:lnR w="6350" cap="flat" cmpd="sng" algn="ctr">
                      <a:solidFill>
                        <a:srgbClr val="4D4D4D"/>
                      </a:solidFill>
                      <a:prstDash val="solid"/>
                      <a:round/>
                      <a:headEnd type="none" w="med" len="med"/>
                      <a:tailEnd type="none" w="med" len="med"/>
                    </a:lnR>
                    <a:lnT w="6350" cap="flat" cmpd="sng" algn="ctr">
                      <a:solidFill>
                        <a:srgbClr val="4D4D4D"/>
                      </a:solidFill>
                      <a:prstDash val="solid"/>
                      <a:round/>
                      <a:headEnd type="none" w="med" len="med"/>
                      <a:tailEnd type="none" w="med" len="med"/>
                    </a:lnT>
                    <a:lnB w="6350" cap="flat" cmpd="sng" algn="ctr">
                      <a:solidFill>
                        <a:srgbClr val="4D4D4D"/>
                      </a:solidFill>
                      <a:prstDash val="solid"/>
                      <a:round/>
                      <a:headEnd type="none" w="med" len="med"/>
                      <a:tailEnd type="none" w="med" len="med"/>
                    </a:lnB>
                    <a:noFill/>
                  </a:tcPr>
                </a:tc>
                <a:extLst>
                  <a:ext uri="{0D108BD9-81ED-4DB2-BD59-A6C34878D82A}">
                    <a16:rowId xmlns:a16="http://schemas.microsoft.com/office/drawing/2014/main" val="10002"/>
                  </a:ext>
                </a:extLst>
              </a:tr>
              <a:tr h="285750">
                <a:tc>
                  <a:txBody>
                    <a:bodyPr/>
                    <a:lstStyle/>
                    <a:p>
                      <a:pPr algn="ctr"/>
                      <a:r>
                        <a:rPr lang="es-ES" sz="1400" b="0" dirty="0" smtClean="0">
                          <a:solidFill>
                            <a:srgbClr val="000000"/>
                          </a:solidFill>
                          <a:latin typeface="Times New Roman" panose="02020603050405020304" pitchFamily="18" charset="0"/>
                          <a:cs typeface="Times New Roman" panose="02020603050405020304" pitchFamily="18" charset="0"/>
                        </a:rPr>
                        <a:t>[</a:t>
                      </a:r>
                      <a:r>
                        <a:rPr lang="es-ES" sz="1400" b="0" i="1" dirty="0" smtClean="0">
                          <a:solidFill>
                            <a:srgbClr val="000000"/>
                          </a:solidFill>
                          <a:latin typeface="Times New Roman" panose="02020603050405020304" pitchFamily="18" charset="0"/>
                          <a:cs typeface="Times New Roman" panose="02020603050405020304" pitchFamily="18" charset="0"/>
                        </a:rPr>
                        <a:t>z</a:t>
                      </a:r>
                      <a:r>
                        <a:rPr lang="es-ES" sz="1400" b="0" dirty="0" smtClean="0">
                          <a:solidFill>
                            <a:srgbClr val="000000"/>
                          </a:solidFill>
                          <a:latin typeface="Times New Roman" panose="02020603050405020304" pitchFamily="18" charset="0"/>
                          <a:cs typeface="Times New Roman" panose="02020603050405020304" pitchFamily="18" charset="0"/>
                        </a:rPr>
                        <a:t>]</a:t>
                      </a:r>
                      <a:r>
                        <a:rPr lang="es-ES" sz="1400" b="0" baseline="-25000" dirty="0" err="1" smtClean="0">
                          <a:solidFill>
                            <a:srgbClr val="000000"/>
                          </a:solidFill>
                          <a:latin typeface="Times New Roman" panose="02020603050405020304" pitchFamily="18" charset="0"/>
                          <a:cs typeface="Times New Roman" panose="02020603050405020304" pitchFamily="18" charset="0"/>
                        </a:rPr>
                        <a:t>Eq</a:t>
                      </a:r>
                      <a:endParaRPr lang="es-ES" sz="1400" b="0" baseline="-25000" dirty="0">
                        <a:solidFill>
                          <a:srgbClr val="000000"/>
                        </a:solidFill>
                        <a:latin typeface="Times New Roman" panose="02020603050405020304" pitchFamily="18" charset="0"/>
                        <a:cs typeface="Times New Roman" panose="02020603050405020304" pitchFamily="18" charset="0"/>
                      </a:endParaRPr>
                    </a:p>
                  </a:txBody>
                  <a:tcPr marL="36007" marR="36007" marT="36049" marB="36049" anchor="ctr">
                    <a:lnL w="6350" cap="flat" cmpd="sng" algn="ctr">
                      <a:solidFill>
                        <a:srgbClr val="4D4D4D"/>
                      </a:solidFill>
                      <a:prstDash val="solid"/>
                      <a:round/>
                      <a:headEnd type="none" w="med" len="med"/>
                      <a:tailEnd type="none" w="med" len="med"/>
                    </a:lnL>
                    <a:lnR w="6350" cap="flat" cmpd="sng" algn="ctr">
                      <a:solidFill>
                        <a:srgbClr val="4D4D4D"/>
                      </a:solidFill>
                      <a:prstDash val="solid"/>
                      <a:round/>
                      <a:headEnd type="none" w="med" len="med"/>
                      <a:tailEnd type="none" w="med" len="med"/>
                    </a:lnR>
                    <a:lnT w="6350" cap="flat" cmpd="sng" algn="ctr">
                      <a:solidFill>
                        <a:srgbClr val="4D4D4D"/>
                      </a:solidFill>
                      <a:prstDash val="solid"/>
                      <a:round/>
                      <a:headEnd type="none" w="med" len="med"/>
                      <a:tailEnd type="none" w="med" len="med"/>
                    </a:lnT>
                    <a:lnB w="6350" cap="flat" cmpd="sng" algn="ctr">
                      <a:solidFill>
                        <a:srgbClr val="4D4D4D"/>
                      </a:solidFill>
                      <a:prstDash val="solid"/>
                      <a:round/>
                      <a:headEnd type="none" w="med" len="med"/>
                      <a:tailEnd type="none" w="med" len="med"/>
                    </a:lnB>
                    <a:noFill/>
                  </a:tcPr>
                </a:tc>
                <a:tc>
                  <a:txBody>
                    <a:bodyPr/>
                    <a:lstStyle/>
                    <a:p>
                      <a:pPr algn="ctr"/>
                      <a:r>
                        <a:rPr lang="es-ES" sz="1400" b="0" dirty="0" smtClean="0">
                          <a:solidFill>
                            <a:srgbClr val="000000"/>
                          </a:solidFill>
                          <a:latin typeface="Times New Roman" panose="02020603050405020304" pitchFamily="18" charset="0"/>
                          <a:cs typeface="Times New Roman" panose="02020603050405020304" pitchFamily="18" charset="0"/>
                        </a:rPr>
                        <a:t>0,0102–</a:t>
                      </a:r>
                      <a:r>
                        <a:rPr lang="es-ES" sz="1400" b="0" i="1" dirty="0" smtClean="0">
                          <a:solidFill>
                            <a:srgbClr val="000000"/>
                          </a:solidFill>
                          <a:latin typeface="Times New Roman" panose="02020603050405020304" pitchFamily="18" charset="0"/>
                          <a:cs typeface="Times New Roman" panose="02020603050405020304" pitchFamily="18" charset="0"/>
                        </a:rPr>
                        <a:t>x</a:t>
                      </a:r>
                      <a:endParaRPr lang="es-ES" sz="1400" b="0" i="1" dirty="0">
                        <a:solidFill>
                          <a:srgbClr val="000000"/>
                        </a:solidFill>
                        <a:latin typeface="Times New Roman" panose="02020603050405020304" pitchFamily="18" charset="0"/>
                        <a:cs typeface="Times New Roman" panose="02020603050405020304" pitchFamily="18" charset="0"/>
                      </a:endParaRPr>
                    </a:p>
                  </a:txBody>
                  <a:tcPr marL="36007" marR="36007" marT="36049" marB="36049" anchor="ctr">
                    <a:lnL w="6350" cap="flat" cmpd="sng" algn="ctr">
                      <a:solidFill>
                        <a:srgbClr val="4D4D4D"/>
                      </a:solidFill>
                      <a:prstDash val="solid"/>
                      <a:round/>
                      <a:headEnd type="none" w="med" len="med"/>
                      <a:tailEnd type="none" w="med" len="med"/>
                    </a:lnL>
                    <a:lnR w="6350" cap="flat" cmpd="sng" algn="ctr">
                      <a:solidFill>
                        <a:srgbClr val="4D4D4D"/>
                      </a:solidFill>
                      <a:prstDash val="solid"/>
                      <a:round/>
                      <a:headEnd type="none" w="med" len="med"/>
                      <a:tailEnd type="none" w="med" len="med"/>
                    </a:lnR>
                    <a:lnT w="6350" cap="flat" cmpd="sng" algn="ctr">
                      <a:solidFill>
                        <a:srgbClr val="4D4D4D"/>
                      </a:solidFill>
                      <a:prstDash val="solid"/>
                      <a:round/>
                      <a:headEnd type="none" w="med" len="med"/>
                      <a:tailEnd type="none" w="med" len="med"/>
                    </a:lnT>
                    <a:lnB w="6350" cap="flat" cmpd="sng" algn="ctr">
                      <a:solidFill>
                        <a:srgbClr val="4D4D4D"/>
                      </a:solidFill>
                      <a:prstDash val="solid"/>
                      <a:round/>
                      <a:headEnd type="none" w="med" len="med"/>
                      <a:tailEnd type="none" w="med" len="med"/>
                    </a:lnB>
                    <a:noFill/>
                  </a:tcPr>
                </a:tc>
                <a:tc>
                  <a:txBody>
                    <a:bodyPr/>
                    <a:lstStyle/>
                    <a:p>
                      <a:pPr algn="ctr"/>
                      <a:r>
                        <a:rPr lang="es-ES" sz="1400" b="0" dirty="0" smtClean="0">
                          <a:solidFill>
                            <a:srgbClr val="000000"/>
                          </a:solidFill>
                          <a:latin typeface="Times New Roman" panose="02020603050405020304" pitchFamily="18" charset="0"/>
                          <a:cs typeface="Times New Roman" panose="02020603050405020304" pitchFamily="18" charset="0"/>
                        </a:rPr>
                        <a:t>0,0061–</a:t>
                      </a:r>
                      <a:r>
                        <a:rPr lang="es-ES" sz="1400" b="0" i="1" dirty="0" smtClean="0">
                          <a:solidFill>
                            <a:srgbClr val="000000"/>
                          </a:solidFill>
                          <a:latin typeface="Times New Roman" panose="02020603050405020304" pitchFamily="18" charset="0"/>
                          <a:cs typeface="Times New Roman" panose="02020603050405020304" pitchFamily="18" charset="0"/>
                        </a:rPr>
                        <a:t>x</a:t>
                      </a:r>
                      <a:r>
                        <a:rPr lang="es-ES" sz="1400" b="0" dirty="0" smtClean="0">
                          <a:solidFill>
                            <a:srgbClr val="000000"/>
                          </a:solidFill>
                          <a:latin typeface="Times New Roman" panose="02020603050405020304" pitchFamily="18" charset="0"/>
                          <a:cs typeface="Times New Roman" panose="02020603050405020304" pitchFamily="18" charset="0"/>
                        </a:rPr>
                        <a:t> </a:t>
                      </a:r>
                      <a:endParaRPr lang="es-ES" sz="1400" b="0" dirty="0">
                        <a:solidFill>
                          <a:srgbClr val="000000"/>
                        </a:solidFill>
                        <a:latin typeface="Times New Roman" panose="02020603050405020304" pitchFamily="18" charset="0"/>
                        <a:cs typeface="Times New Roman" panose="02020603050405020304" pitchFamily="18" charset="0"/>
                      </a:endParaRPr>
                    </a:p>
                  </a:txBody>
                  <a:tcPr marL="36007" marR="36007" marT="36049" marB="36049" anchor="ctr">
                    <a:lnL w="6350" cap="flat" cmpd="sng" algn="ctr">
                      <a:solidFill>
                        <a:srgbClr val="4D4D4D"/>
                      </a:solidFill>
                      <a:prstDash val="solid"/>
                      <a:round/>
                      <a:headEnd type="none" w="med" len="med"/>
                      <a:tailEnd type="none" w="med" len="med"/>
                    </a:lnL>
                    <a:lnR w="6350" cap="flat" cmpd="sng" algn="ctr">
                      <a:solidFill>
                        <a:srgbClr val="4D4D4D"/>
                      </a:solidFill>
                      <a:prstDash val="solid"/>
                      <a:round/>
                      <a:headEnd type="none" w="med" len="med"/>
                      <a:tailEnd type="none" w="med" len="med"/>
                    </a:lnR>
                    <a:lnT w="6350" cap="flat" cmpd="sng" algn="ctr">
                      <a:solidFill>
                        <a:srgbClr val="4D4D4D"/>
                      </a:solidFill>
                      <a:prstDash val="solid"/>
                      <a:round/>
                      <a:headEnd type="none" w="med" len="med"/>
                      <a:tailEnd type="none" w="med" len="med"/>
                    </a:lnT>
                    <a:lnB w="6350" cap="flat" cmpd="sng" algn="ctr">
                      <a:solidFill>
                        <a:srgbClr val="4D4D4D"/>
                      </a:solidFill>
                      <a:prstDash val="solid"/>
                      <a:round/>
                      <a:headEnd type="none" w="med" len="med"/>
                      <a:tailEnd type="none" w="med" len="med"/>
                    </a:lnB>
                    <a:noFill/>
                  </a:tcPr>
                </a:tc>
                <a:tc>
                  <a:txBody>
                    <a:bodyPr/>
                    <a:lstStyle/>
                    <a:p>
                      <a:pPr algn="ctr"/>
                      <a:r>
                        <a:rPr lang="es-ES" sz="1400" b="0" i="1" dirty="0" smtClean="0">
                          <a:solidFill>
                            <a:srgbClr val="000000"/>
                          </a:solidFill>
                          <a:latin typeface="Times New Roman" panose="02020603050405020304" pitchFamily="18" charset="0"/>
                          <a:cs typeface="Times New Roman" panose="02020603050405020304" pitchFamily="18" charset="0"/>
                        </a:rPr>
                        <a:t>x</a:t>
                      </a:r>
                      <a:endParaRPr lang="es-ES" sz="1400" b="0" i="1" dirty="0">
                        <a:solidFill>
                          <a:srgbClr val="000000"/>
                        </a:solidFill>
                        <a:latin typeface="Times New Roman" panose="02020603050405020304" pitchFamily="18" charset="0"/>
                        <a:cs typeface="Times New Roman" panose="02020603050405020304" pitchFamily="18" charset="0"/>
                      </a:endParaRPr>
                    </a:p>
                  </a:txBody>
                  <a:tcPr marL="36007" marR="36007" marT="36049" marB="36049" anchor="ctr">
                    <a:lnL w="6350" cap="flat" cmpd="sng" algn="ctr">
                      <a:solidFill>
                        <a:srgbClr val="4D4D4D"/>
                      </a:solidFill>
                      <a:prstDash val="solid"/>
                      <a:round/>
                      <a:headEnd type="none" w="med" len="med"/>
                      <a:tailEnd type="none" w="med" len="med"/>
                    </a:lnL>
                    <a:lnR w="6350" cap="flat" cmpd="sng" algn="ctr">
                      <a:solidFill>
                        <a:srgbClr val="4D4D4D"/>
                      </a:solidFill>
                      <a:prstDash val="solid"/>
                      <a:round/>
                      <a:headEnd type="none" w="med" len="med"/>
                      <a:tailEnd type="none" w="med" len="med"/>
                    </a:lnR>
                    <a:lnT w="6350" cap="flat" cmpd="sng" algn="ctr">
                      <a:solidFill>
                        <a:srgbClr val="4D4D4D"/>
                      </a:solidFill>
                      <a:prstDash val="solid"/>
                      <a:round/>
                      <a:headEnd type="none" w="med" len="med"/>
                      <a:tailEnd type="none" w="med" len="med"/>
                    </a:lnT>
                    <a:lnB w="6350" cap="flat" cmpd="sng" algn="ctr">
                      <a:solidFill>
                        <a:srgbClr val="4D4D4D"/>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aphicFrame>
        <p:nvGraphicFramePr>
          <p:cNvPr id="38948" name="Object 36"/>
          <p:cNvGraphicFramePr>
            <a:graphicFrameLocks noChangeAspect="1"/>
          </p:cNvGraphicFramePr>
          <p:nvPr/>
        </p:nvGraphicFramePr>
        <p:xfrm>
          <a:off x="835025" y="4581525"/>
          <a:ext cx="3433763" cy="609600"/>
        </p:xfrm>
        <a:graphic>
          <a:graphicData uri="http://schemas.openxmlformats.org/presentationml/2006/ole">
            <mc:AlternateContent xmlns:mc="http://schemas.openxmlformats.org/markup-compatibility/2006">
              <mc:Choice xmlns:v="urn:schemas-microsoft-com:vml" Requires="v">
                <p:oleObj spid="_x0000_s38967" name="Equation" r:id="rId6" imgW="2641600" imgH="469900" progId="Equation.DSMT4">
                  <p:embed/>
                </p:oleObj>
              </mc:Choice>
              <mc:Fallback>
                <p:oleObj name="Equation" r:id="rId6" imgW="2641600" imgH="469900" progId="Equation.DSMT4">
                  <p:embed/>
                  <p:pic>
                    <p:nvPicPr>
                      <p:cNvPr id="0" name="Object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5025" y="4581525"/>
                        <a:ext cx="34337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49" name="Object 37"/>
          <p:cNvGraphicFramePr>
            <a:graphicFrameLocks noChangeAspect="1"/>
          </p:cNvGraphicFramePr>
          <p:nvPr/>
        </p:nvGraphicFramePr>
        <p:xfrm>
          <a:off x="1476375" y="5516563"/>
          <a:ext cx="2805113" cy="595312"/>
        </p:xfrm>
        <a:graphic>
          <a:graphicData uri="http://schemas.openxmlformats.org/presentationml/2006/ole">
            <mc:AlternateContent xmlns:mc="http://schemas.openxmlformats.org/markup-compatibility/2006">
              <mc:Choice xmlns:v="urn:schemas-microsoft-com:vml" Requires="v">
                <p:oleObj spid="_x0000_s38968" name="Equation" r:id="rId8" imgW="2159000" imgH="457200" progId="Equation.DSMT4">
                  <p:embed/>
                </p:oleObj>
              </mc:Choice>
              <mc:Fallback>
                <p:oleObj name="Equation" r:id="rId8" imgW="2159000" imgH="457200" progId="Equation.DSMT4">
                  <p:embed/>
                  <p:pic>
                    <p:nvPicPr>
                      <p:cNvPr id="0" name="Object 3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6375" y="5516563"/>
                        <a:ext cx="2805113"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11 Cerrar llave"/>
          <p:cNvSpPr/>
          <p:nvPr/>
        </p:nvSpPr>
        <p:spPr bwMode="auto">
          <a:xfrm>
            <a:off x="4541838" y="4508500"/>
            <a:ext cx="134937" cy="1657350"/>
          </a:xfrm>
          <a:prstGeom prst="rightBrace">
            <a:avLst>
              <a:gd name="adj1" fmla="val 24867"/>
              <a:gd name="adj2" fmla="val 50000"/>
            </a:avLst>
          </a:prstGeom>
          <a:noFill/>
          <a:ln w="25400" cap="rnd" cmpd="sng" algn="ctr">
            <a:solidFill>
              <a:schemeClr val="accent1">
                <a:lumMod val="75000"/>
              </a:schemeClr>
            </a:solidFill>
            <a:prstDash val="solid"/>
            <a:round/>
            <a:headEnd type="none" w="med" len="med"/>
            <a:tailEnd type="none" w="med" len="med"/>
          </a:ln>
          <a:effectLst/>
          <a:extLst/>
        </p:spPr>
        <p:txBody>
          <a:bodyPr/>
          <a:lstStyle/>
          <a:p>
            <a:pPr algn="l">
              <a:defRPr/>
            </a:pPr>
            <a:endParaRPr kumimoji="0" lang="es-ES" sz="2000" b="0">
              <a:solidFill>
                <a:schemeClr val="tx1"/>
              </a:solidFill>
              <a:latin typeface="Tahoma" pitchFamily="34" charset="0"/>
            </a:endParaRPr>
          </a:p>
        </p:txBody>
      </p:sp>
      <p:sp>
        <p:nvSpPr>
          <p:cNvPr id="38951" name="Line 32"/>
          <p:cNvSpPr>
            <a:spLocks noChangeShapeType="1"/>
          </p:cNvSpPr>
          <p:nvPr/>
        </p:nvSpPr>
        <p:spPr bwMode="gray">
          <a:xfrm>
            <a:off x="4787900" y="5334000"/>
            <a:ext cx="360363" cy="0"/>
          </a:xfrm>
          <a:prstGeom prst="line">
            <a:avLst/>
          </a:prstGeom>
          <a:noFill/>
          <a:ln w="25400">
            <a:solidFill>
              <a:srgbClr val="339966"/>
            </a:solidFill>
            <a:round/>
            <a:headEnd/>
            <a:tailEnd type="arrow" w="med" len="med"/>
          </a:ln>
          <a:extLst>
            <a:ext uri="{909E8E84-426E-40DD-AFC4-6F175D3DCCD1}">
              <a14:hiddenFill xmlns:a14="http://schemas.microsoft.com/office/drawing/2010/main">
                <a:noFill/>
              </a14:hiddenFill>
            </a:ext>
          </a:extLst>
        </p:spPr>
        <p:txBody>
          <a:bodyPr lIns="92075" tIns="46038" rIns="92075" bIns="46038" anchor="ctr"/>
          <a:lstStyle/>
          <a:p>
            <a:endParaRPr lang="es-ES"/>
          </a:p>
        </p:txBody>
      </p:sp>
      <p:graphicFrame>
        <p:nvGraphicFramePr>
          <p:cNvPr id="38952" name="Object 40"/>
          <p:cNvGraphicFramePr>
            <a:graphicFrameLocks noChangeAspect="1"/>
          </p:cNvGraphicFramePr>
          <p:nvPr/>
        </p:nvGraphicFramePr>
        <p:xfrm>
          <a:off x="5489575" y="5062538"/>
          <a:ext cx="2490788" cy="544512"/>
        </p:xfrm>
        <a:graphic>
          <a:graphicData uri="http://schemas.openxmlformats.org/presentationml/2006/ole">
            <mc:AlternateContent xmlns:mc="http://schemas.openxmlformats.org/markup-compatibility/2006">
              <mc:Choice xmlns:v="urn:schemas-microsoft-com:vml" Requires="v">
                <p:oleObj spid="_x0000_s38969" name="Equation" r:id="rId10" imgW="1917700" imgH="419100" progId="Equation.DSMT4">
                  <p:embed/>
                </p:oleObj>
              </mc:Choice>
              <mc:Fallback>
                <p:oleObj name="Equation" r:id="rId10" imgW="1917700" imgH="419100" progId="Equation.DSMT4">
                  <p:embed/>
                  <p:pic>
                    <p:nvPicPr>
                      <p:cNvPr id="0" name="Object 4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89575" y="5062538"/>
                        <a:ext cx="2490788"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53" name="Rectangle 3"/>
          <p:cNvSpPr>
            <a:spLocks noChangeArrowheads="1"/>
          </p:cNvSpPr>
          <p:nvPr/>
        </p:nvSpPr>
        <p:spPr bwMode="auto">
          <a:xfrm>
            <a:off x="533400" y="2938463"/>
            <a:ext cx="41005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lgn="l" eaLnBrk="0" hangingPunct="0">
              <a:spcBef>
                <a:spcPct val="20000"/>
              </a:spcBef>
              <a:buClr>
                <a:srgbClr val="000000"/>
              </a:buClr>
              <a:buChar char="•"/>
              <a:defRPr kumimoji="1" sz="2400">
                <a:solidFill>
                  <a:srgbClr val="000000"/>
                </a:solidFill>
                <a:latin typeface="Verdana" pitchFamily="34" charset="0"/>
              </a:defRPr>
            </a:lvl1pPr>
            <a:lvl2pPr marL="176213" indent="-176213"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lvl="1" eaLnBrk="1" hangingPunct="1">
              <a:buFont typeface="Arial" charset="0"/>
              <a:buChar char="•"/>
            </a:pPr>
            <a:r>
              <a:rPr lang="es-ES" altLang="es-ES" sz="1600">
                <a:solidFill>
                  <a:srgbClr val="4D4D4D"/>
                </a:solidFill>
                <a:latin typeface="Bradley Hand ITC" pitchFamily="66" charset="0"/>
              </a:rPr>
              <a:t>Consideramos concentraciones de reactivos y productos directamente (sin tener en cuenta que son gases):</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endParaRPr kumimoji="0" lang="es-ES" altLang="es-ES" sz="2000" b="0">
              <a:solidFill>
                <a:schemeClr val="tx1"/>
              </a:solidFill>
              <a:latin typeface="Tahoma" pitchFamily="34" charset="0"/>
            </a:endParaRPr>
          </a:p>
        </p:txBody>
      </p:sp>
      <p:sp>
        <p:nvSpPr>
          <p:cNvPr id="39939" name="Rectangle 4"/>
          <p:cNvSpPr>
            <a:spLocks noChangeArrowheads="1"/>
          </p:cNvSpPr>
          <p:nvPr/>
        </p:nvSpPr>
        <p:spPr bwMode="auto">
          <a:xfrm>
            <a:off x="0" y="0"/>
            <a:ext cx="6632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lang="es-ES" altLang="es-ES" sz="1600">
                <a:solidFill>
                  <a:schemeClr val="tx1"/>
                </a:solidFill>
                <a:latin typeface="Calibri" pitchFamily="34" charset="0"/>
              </a:rPr>
              <a:t>Tema 4. Cinética química</a:t>
            </a:r>
          </a:p>
        </p:txBody>
      </p:sp>
      <p:sp>
        <p:nvSpPr>
          <p:cNvPr id="3994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ctr" eaLnBrk="1" hangingPunct="1">
              <a:spcBef>
                <a:spcPct val="0"/>
              </a:spcBef>
              <a:buClrTx/>
              <a:buFontTx/>
              <a:buNone/>
            </a:pPr>
            <a:r>
              <a:rPr kumimoji="0" lang="es-ES" altLang="es-ES" sz="2000">
                <a:solidFill>
                  <a:srgbClr val="666699"/>
                </a:solidFill>
                <a:latin typeface="Tahoma" pitchFamily="34" charset="0"/>
              </a:rPr>
              <a:t>uned</a:t>
            </a:r>
          </a:p>
        </p:txBody>
      </p:sp>
      <p:sp>
        <p:nvSpPr>
          <p:cNvPr id="3994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r" eaLnBrk="1" hangingPunct="1">
              <a:spcBef>
                <a:spcPct val="0"/>
              </a:spcBef>
              <a:buClrTx/>
              <a:buFontTx/>
              <a:buNone/>
            </a:pPr>
            <a:fld id="{61372932-E322-4564-BF61-79E490646485}" type="slidenum">
              <a:rPr kumimoji="0" lang="en-US" altLang="es-ES" sz="1400" b="0">
                <a:solidFill>
                  <a:schemeClr val="tx1"/>
                </a:solidFill>
                <a:latin typeface="Tahoma" pitchFamily="34" charset="0"/>
              </a:rPr>
              <a:pPr algn="r" eaLnBrk="1" hangingPunct="1">
                <a:spcBef>
                  <a:spcPct val="0"/>
                </a:spcBef>
                <a:buClrTx/>
                <a:buFontTx/>
                <a:buNone/>
              </a:pPr>
              <a:t>27</a:t>
            </a:fld>
            <a:endParaRPr kumimoji="0" lang="en-US" altLang="es-ES" sz="1400" b="0">
              <a:solidFill>
                <a:schemeClr val="tx1"/>
              </a:solidFill>
              <a:latin typeface="Tahoma" pitchFamily="34" charset="0"/>
            </a:endParaRPr>
          </a:p>
        </p:txBody>
      </p:sp>
      <p:pic>
        <p:nvPicPr>
          <p:cNvPr id="39942" name="Picture 7" descr="http://schools.hwdsb.on.ca/princeofwales/files/2012/09/homework_icon-150x150.jpg"/>
          <p:cNvPicPr>
            <a:picLocks noChangeAspect="1" noChangeArrowheads="1"/>
          </p:cNvPicPr>
          <p:nvPr/>
        </p:nvPicPr>
        <p:blipFill>
          <a:blip r:embed="rId3">
            <a:extLst>
              <a:ext uri="{28A0092B-C50C-407E-A947-70E740481C1C}">
                <a14:useLocalDpi xmlns:a14="http://schemas.microsoft.com/office/drawing/2010/main" val="0"/>
              </a:ext>
            </a:extLst>
          </a:blip>
          <a:srcRect l="14046" r="14320" b="24400"/>
          <a:stretch>
            <a:fillRect/>
          </a:stretch>
        </p:blipFill>
        <p:spPr bwMode="auto">
          <a:xfrm>
            <a:off x="179388" y="1412875"/>
            <a:ext cx="6826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3" name="Rectangle 3"/>
          <p:cNvSpPr>
            <a:spLocks noChangeArrowheads="1"/>
          </p:cNvSpPr>
          <p:nvPr/>
        </p:nvSpPr>
        <p:spPr bwMode="auto">
          <a:xfrm>
            <a:off x="280988" y="620713"/>
            <a:ext cx="8707437"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176213" indent="-176213"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809625"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595985"/>
              </a:buClr>
              <a:buFont typeface="Wingdings" pitchFamily="2" charset="2"/>
              <a:buChar char="§"/>
            </a:pPr>
            <a:r>
              <a:rPr lang="es-ES" altLang="es-ES" sz="1800">
                <a:latin typeface="Calibri" pitchFamily="34" charset="0"/>
              </a:rPr>
              <a:t>Ejemplo 2</a:t>
            </a:r>
          </a:p>
          <a:p>
            <a:pPr lvl="2" eaLnBrk="1" hangingPunct="1">
              <a:spcBef>
                <a:spcPts val="600"/>
              </a:spcBef>
            </a:pPr>
            <a:r>
              <a:rPr lang="es-ES" altLang="es-ES" sz="1600" b="0">
                <a:solidFill>
                  <a:srgbClr val="002060"/>
                </a:solidFill>
                <a:latin typeface="Times New Roman" pitchFamily="18" charset="0"/>
              </a:rPr>
              <a:t>El monóxido de carbono y el cloro reaccionan a 600 K formando fosgeno según la siguiente reacción:</a:t>
            </a:r>
          </a:p>
          <a:p>
            <a:pPr lvl="2" eaLnBrk="1" hangingPunct="1">
              <a:spcBef>
                <a:spcPts val="600"/>
              </a:spcBef>
              <a:buFontTx/>
              <a:buNone/>
            </a:pPr>
            <a:endParaRPr lang="es-ES" altLang="es-ES" sz="1600" b="0">
              <a:solidFill>
                <a:srgbClr val="002060"/>
              </a:solidFill>
              <a:latin typeface="Times New Roman" pitchFamily="18" charset="0"/>
            </a:endParaRPr>
          </a:p>
          <a:p>
            <a:pPr lvl="2" eaLnBrk="1" hangingPunct="1">
              <a:spcBef>
                <a:spcPts val="600"/>
              </a:spcBef>
              <a:buFontTx/>
              <a:buNone/>
            </a:pPr>
            <a:r>
              <a:rPr lang="es-ES" altLang="es-ES" sz="1600" b="0">
                <a:solidFill>
                  <a:srgbClr val="002060"/>
                </a:solidFill>
                <a:latin typeface="Times New Roman" pitchFamily="18" charset="0"/>
              </a:rPr>
              <a:t>	Si en un matraz de reacción de 2 L se colocan 0,0204 moles de CO y 0,0122 moles de Cl</a:t>
            </a:r>
            <a:r>
              <a:rPr lang="es-ES" altLang="es-ES" sz="1600" b="0" baseline="-25000">
                <a:solidFill>
                  <a:srgbClr val="002060"/>
                </a:solidFill>
                <a:latin typeface="Times New Roman" pitchFamily="18" charset="0"/>
              </a:rPr>
              <a:t>2</a:t>
            </a:r>
            <a:r>
              <a:rPr lang="es-ES" altLang="es-ES" sz="1600" b="0">
                <a:solidFill>
                  <a:srgbClr val="002060"/>
                </a:solidFill>
                <a:latin typeface="Times New Roman" pitchFamily="18" charset="0"/>
              </a:rPr>
              <a:t>. Calcular la constante de equilibrio a dicha temperatura si una vez alcanzado el equilibrio la concentración de Cl</a:t>
            </a:r>
            <a:r>
              <a:rPr lang="es-ES" altLang="es-ES" sz="1600" b="0" baseline="-25000">
                <a:solidFill>
                  <a:srgbClr val="002060"/>
                </a:solidFill>
                <a:latin typeface="Times New Roman" pitchFamily="18" charset="0"/>
              </a:rPr>
              <a:t>2</a:t>
            </a:r>
            <a:r>
              <a:rPr lang="es-ES" altLang="es-ES" sz="1600" b="0">
                <a:solidFill>
                  <a:srgbClr val="002060"/>
                </a:solidFill>
                <a:latin typeface="Times New Roman" pitchFamily="18" charset="0"/>
              </a:rPr>
              <a:t> es 0,00301 mol/L.</a:t>
            </a:r>
          </a:p>
        </p:txBody>
      </p:sp>
      <p:graphicFrame>
        <p:nvGraphicFramePr>
          <p:cNvPr id="39944" name="1 Objeto"/>
          <p:cNvGraphicFramePr>
            <a:graphicFrameLocks noChangeAspect="1"/>
          </p:cNvGraphicFramePr>
          <p:nvPr/>
        </p:nvGraphicFramePr>
        <p:xfrm>
          <a:off x="3419475" y="1412875"/>
          <a:ext cx="2355850" cy="360363"/>
        </p:xfrm>
        <a:graphic>
          <a:graphicData uri="http://schemas.openxmlformats.org/presentationml/2006/ole">
            <mc:AlternateContent xmlns:mc="http://schemas.openxmlformats.org/markup-compatibility/2006">
              <mc:Choice xmlns:v="urn:schemas-microsoft-com:vml" Requires="v">
                <p:oleObj spid="_x0000_s40005" name="Equation" r:id="rId4" imgW="1574800" imgH="241300" progId="Equation.DSMT4">
                  <p:embed/>
                </p:oleObj>
              </mc:Choice>
              <mc:Fallback>
                <p:oleObj name="Equation" r:id="rId4" imgW="1574800" imgH="241300" progId="Equation.DSMT4">
                  <p:embed/>
                  <p:pic>
                    <p:nvPicPr>
                      <p:cNvPr id="0" name="1 Objet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475" y="1412875"/>
                        <a:ext cx="23558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5" name="Rectangle 3"/>
          <p:cNvSpPr>
            <a:spLocks noChangeArrowheads="1"/>
          </p:cNvSpPr>
          <p:nvPr/>
        </p:nvSpPr>
        <p:spPr bwMode="auto">
          <a:xfrm>
            <a:off x="533400" y="2938463"/>
            <a:ext cx="45593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lgn="l" eaLnBrk="0" hangingPunct="0">
              <a:spcBef>
                <a:spcPct val="20000"/>
              </a:spcBef>
              <a:buClr>
                <a:srgbClr val="000000"/>
              </a:buClr>
              <a:buChar char="•"/>
              <a:defRPr kumimoji="1" sz="2400">
                <a:solidFill>
                  <a:srgbClr val="000000"/>
                </a:solidFill>
                <a:latin typeface="Verdana" pitchFamily="34" charset="0"/>
              </a:defRPr>
            </a:lvl1pPr>
            <a:lvl2pPr marL="176213" indent="-176213"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lvl="1" eaLnBrk="1" hangingPunct="1">
              <a:buFont typeface="Arial" charset="0"/>
              <a:buChar char="•"/>
            </a:pPr>
            <a:r>
              <a:rPr lang="es-ES" altLang="es-ES" sz="1600">
                <a:solidFill>
                  <a:srgbClr val="4D4D4D"/>
                </a:solidFill>
                <a:latin typeface="Bradley Hand ITC" pitchFamily="66" charset="0"/>
              </a:rPr>
              <a:t>Pero reactivos y productos están en fase gaseosa:</a:t>
            </a:r>
          </a:p>
        </p:txBody>
      </p:sp>
      <p:graphicFrame>
        <p:nvGraphicFramePr>
          <p:cNvPr id="39946" name="2 Objeto"/>
          <p:cNvGraphicFramePr>
            <a:graphicFrameLocks noChangeAspect="1"/>
          </p:cNvGraphicFramePr>
          <p:nvPr/>
        </p:nvGraphicFramePr>
        <p:xfrm>
          <a:off x="5619750" y="2801938"/>
          <a:ext cx="1039813" cy="627062"/>
        </p:xfrm>
        <a:graphic>
          <a:graphicData uri="http://schemas.openxmlformats.org/presentationml/2006/ole">
            <mc:AlternateContent xmlns:mc="http://schemas.openxmlformats.org/markup-compatibility/2006">
              <mc:Choice xmlns:v="urn:schemas-microsoft-com:vml" Requires="v">
                <p:oleObj spid="_x0000_s40006" name="Equation" r:id="rId6" imgW="799753" imgH="482391" progId="Equation.DSMT4">
                  <p:embed/>
                </p:oleObj>
              </mc:Choice>
              <mc:Fallback>
                <p:oleObj name="Equation" r:id="rId6" imgW="799753" imgH="482391" progId="Equation.DSMT4">
                  <p:embed/>
                  <p:pic>
                    <p:nvPicPr>
                      <p:cNvPr id="0" name="2 Objet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19750" y="2801938"/>
                        <a:ext cx="1039813"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3 Tabla"/>
          <p:cNvGraphicFramePr>
            <a:graphicFrameLocks noGrp="1"/>
          </p:cNvGraphicFramePr>
          <p:nvPr/>
        </p:nvGraphicFramePr>
        <p:xfrm>
          <a:off x="3671888" y="3644900"/>
          <a:ext cx="3203574" cy="1141424"/>
        </p:xfrm>
        <a:graphic>
          <a:graphicData uri="http://schemas.openxmlformats.org/drawingml/2006/table">
            <a:tbl>
              <a:tblPr firstRow="1" bandRow="1">
                <a:tableStyleId>{5C22544A-7EE6-4342-B048-85BDC9FD1C3A}</a:tableStyleId>
              </a:tblPr>
              <a:tblGrid>
                <a:gridCol w="611919">
                  <a:extLst>
                    <a:ext uri="{9D8B030D-6E8A-4147-A177-3AD203B41FA5}">
                      <a16:colId xmlns:a16="http://schemas.microsoft.com/office/drawing/2014/main" val="20000"/>
                    </a:ext>
                  </a:extLst>
                </a:gridCol>
                <a:gridCol w="863885">
                  <a:extLst>
                    <a:ext uri="{9D8B030D-6E8A-4147-A177-3AD203B41FA5}">
                      <a16:colId xmlns:a16="http://schemas.microsoft.com/office/drawing/2014/main" val="20001"/>
                    </a:ext>
                  </a:extLst>
                </a:gridCol>
                <a:gridCol w="863885">
                  <a:extLst>
                    <a:ext uri="{9D8B030D-6E8A-4147-A177-3AD203B41FA5}">
                      <a16:colId xmlns:a16="http://schemas.microsoft.com/office/drawing/2014/main" val="20002"/>
                    </a:ext>
                  </a:extLst>
                </a:gridCol>
                <a:gridCol w="863885">
                  <a:extLst>
                    <a:ext uri="{9D8B030D-6E8A-4147-A177-3AD203B41FA5}">
                      <a16:colId xmlns:a16="http://schemas.microsoft.com/office/drawing/2014/main" val="20003"/>
                    </a:ext>
                  </a:extLst>
                </a:gridCol>
              </a:tblGrid>
              <a:tr h="285353">
                <a:tc>
                  <a:txBody>
                    <a:bodyPr/>
                    <a:lstStyle/>
                    <a:p>
                      <a:pPr algn="ctr"/>
                      <a:r>
                        <a:rPr lang="es-ES" sz="1400" b="0" dirty="0" smtClean="0">
                          <a:solidFill>
                            <a:srgbClr val="000000"/>
                          </a:solidFill>
                          <a:latin typeface="Times New Roman" panose="02020603050405020304" pitchFamily="18" charset="0"/>
                          <a:cs typeface="Times New Roman" panose="02020603050405020304" pitchFamily="18" charset="0"/>
                        </a:rPr>
                        <a:t>(atm)</a:t>
                      </a:r>
                      <a:endParaRPr lang="es-ES" sz="1400" b="0" dirty="0">
                        <a:solidFill>
                          <a:srgbClr val="000000"/>
                        </a:solidFill>
                        <a:latin typeface="Times New Roman" panose="02020603050405020304" pitchFamily="18" charset="0"/>
                        <a:cs typeface="Times New Roman" panose="02020603050405020304" pitchFamily="18" charset="0"/>
                      </a:endParaRPr>
                    </a:p>
                  </a:txBody>
                  <a:tcPr marL="35995" marR="35995" marT="35998" marB="35998" anchor="ctr">
                    <a:lnL w="6350" cap="flat" cmpd="sng" algn="ctr">
                      <a:solidFill>
                        <a:srgbClr val="4D4D4D"/>
                      </a:solidFill>
                      <a:prstDash val="solid"/>
                      <a:round/>
                      <a:headEnd type="none" w="med" len="med"/>
                      <a:tailEnd type="none" w="med" len="med"/>
                    </a:lnL>
                    <a:lnR w="6350" cap="flat" cmpd="sng" algn="ctr">
                      <a:solidFill>
                        <a:srgbClr val="4D4D4D"/>
                      </a:solidFill>
                      <a:prstDash val="solid"/>
                      <a:round/>
                      <a:headEnd type="none" w="med" len="med"/>
                      <a:tailEnd type="none" w="med" len="med"/>
                    </a:lnR>
                    <a:lnT w="6350" cap="flat" cmpd="sng" algn="ctr">
                      <a:solidFill>
                        <a:srgbClr val="4D4D4D"/>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s-ES" sz="1400" b="0" dirty="0" smtClean="0">
                          <a:solidFill>
                            <a:srgbClr val="000000"/>
                          </a:solidFill>
                          <a:latin typeface="Times New Roman" panose="02020603050405020304" pitchFamily="18" charset="0"/>
                          <a:cs typeface="Times New Roman" panose="02020603050405020304" pitchFamily="18" charset="0"/>
                        </a:rPr>
                        <a:t>CO</a:t>
                      </a:r>
                      <a:endParaRPr lang="es-ES" sz="1400" b="0" dirty="0">
                        <a:solidFill>
                          <a:srgbClr val="000000"/>
                        </a:solidFill>
                        <a:latin typeface="Times New Roman" panose="02020603050405020304" pitchFamily="18" charset="0"/>
                        <a:cs typeface="Times New Roman" panose="02020603050405020304" pitchFamily="18" charset="0"/>
                      </a:endParaRPr>
                    </a:p>
                  </a:txBody>
                  <a:tcPr marL="35995" marR="35995" marT="35998" marB="35998" anchor="ctr">
                    <a:lnL w="6350" cap="flat" cmpd="sng" algn="ctr">
                      <a:solidFill>
                        <a:srgbClr val="4D4D4D"/>
                      </a:solidFill>
                      <a:prstDash val="solid"/>
                      <a:round/>
                      <a:headEnd type="none" w="med" len="med"/>
                      <a:tailEnd type="none" w="med" len="med"/>
                    </a:lnL>
                    <a:lnR w="6350" cap="flat" cmpd="sng" algn="ctr">
                      <a:solidFill>
                        <a:srgbClr val="4D4D4D"/>
                      </a:solidFill>
                      <a:prstDash val="solid"/>
                      <a:round/>
                      <a:headEnd type="none" w="med" len="med"/>
                      <a:tailEnd type="none" w="med" len="med"/>
                    </a:lnR>
                    <a:lnT w="6350" cap="flat" cmpd="sng" algn="ctr">
                      <a:solidFill>
                        <a:srgbClr val="4D4D4D"/>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s-ES" sz="1400" b="0" dirty="0" smtClean="0">
                          <a:solidFill>
                            <a:srgbClr val="000000"/>
                          </a:solidFill>
                          <a:latin typeface="Times New Roman" panose="02020603050405020304" pitchFamily="18" charset="0"/>
                          <a:cs typeface="Times New Roman" panose="02020603050405020304" pitchFamily="18" charset="0"/>
                        </a:rPr>
                        <a:t>Cl</a:t>
                      </a:r>
                      <a:r>
                        <a:rPr lang="es-ES" sz="1400" b="0" baseline="-25000" dirty="0" smtClean="0">
                          <a:solidFill>
                            <a:srgbClr val="000000"/>
                          </a:solidFill>
                          <a:latin typeface="Times New Roman" panose="02020603050405020304" pitchFamily="18" charset="0"/>
                          <a:cs typeface="Times New Roman" panose="02020603050405020304" pitchFamily="18" charset="0"/>
                        </a:rPr>
                        <a:t>2</a:t>
                      </a:r>
                      <a:endParaRPr lang="es-ES" sz="1400" b="0" baseline="-25000" dirty="0">
                        <a:solidFill>
                          <a:srgbClr val="000000"/>
                        </a:solidFill>
                        <a:latin typeface="Times New Roman" panose="02020603050405020304" pitchFamily="18" charset="0"/>
                        <a:cs typeface="Times New Roman" panose="02020603050405020304" pitchFamily="18" charset="0"/>
                      </a:endParaRPr>
                    </a:p>
                  </a:txBody>
                  <a:tcPr marL="35995" marR="35995" marT="35998" marB="35998" anchor="ctr">
                    <a:lnL w="6350" cap="flat" cmpd="sng" algn="ctr">
                      <a:solidFill>
                        <a:srgbClr val="4D4D4D"/>
                      </a:solidFill>
                      <a:prstDash val="solid"/>
                      <a:round/>
                      <a:headEnd type="none" w="med" len="med"/>
                      <a:tailEnd type="none" w="med" len="med"/>
                    </a:lnL>
                    <a:lnR w="6350" cap="flat" cmpd="sng" algn="ctr">
                      <a:solidFill>
                        <a:srgbClr val="4D4D4D"/>
                      </a:solidFill>
                      <a:prstDash val="solid"/>
                      <a:round/>
                      <a:headEnd type="none" w="med" len="med"/>
                      <a:tailEnd type="none" w="med" len="med"/>
                    </a:lnR>
                    <a:lnT w="6350" cap="flat" cmpd="sng" algn="ctr">
                      <a:solidFill>
                        <a:srgbClr val="4D4D4D"/>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400" b="0" dirty="0" smtClean="0">
                          <a:solidFill>
                            <a:srgbClr val="000000"/>
                          </a:solidFill>
                          <a:latin typeface="Times New Roman" panose="02020603050405020304" pitchFamily="18" charset="0"/>
                          <a:cs typeface="Times New Roman" panose="02020603050405020304" pitchFamily="18" charset="0"/>
                        </a:rPr>
                        <a:t>COCl</a:t>
                      </a:r>
                      <a:r>
                        <a:rPr lang="es-ES" sz="1400" b="0" baseline="-25000" dirty="0" smtClean="0">
                          <a:solidFill>
                            <a:srgbClr val="000000"/>
                          </a:solidFill>
                          <a:latin typeface="Times New Roman" panose="02020603050405020304" pitchFamily="18" charset="0"/>
                          <a:cs typeface="Times New Roman" panose="02020603050405020304" pitchFamily="18" charset="0"/>
                        </a:rPr>
                        <a:t>2</a:t>
                      </a:r>
                    </a:p>
                  </a:txBody>
                  <a:tcPr marL="35995" marR="35995" marT="35998" marB="35998" anchor="ctr">
                    <a:lnL w="6350" cap="flat" cmpd="sng" algn="ctr">
                      <a:solidFill>
                        <a:srgbClr val="4D4D4D"/>
                      </a:solidFill>
                      <a:prstDash val="solid"/>
                      <a:round/>
                      <a:headEnd type="none" w="med" len="med"/>
                      <a:tailEnd type="none" w="med" len="med"/>
                    </a:lnL>
                    <a:lnR w="6350" cap="flat" cmpd="sng" algn="ctr">
                      <a:solidFill>
                        <a:srgbClr val="4D4D4D"/>
                      </a:solidFill>
                      <a:prstDash val="solid"/>
                      <a:round/>
                      <a:headEnd type="none" w="med" len="med"/>
                      <a:tailEnd type="none" w="med" len="med"/>
                    </a:lnR>
                    <a:lnT w="6350" cap="flat" cmpd="sng" algn="ctr">
                      <a:solidFill>
                        <a:srgbClr val="4D4D4D"/>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285353">
                <a:tc>
                  <a:txBody>
                    <a:bodyPr/>
                    <a:lstStyle/>
                    <a:p>
                      <a:pPr algn="ctr"/>
                      <a:r>
                        <a:rPr lang="es-ES" sz="1400" b="0" i="1" dirty="0" smtClean="0">
                          <a:solidFill>
                            <a:srgbClr val="000000"/>
                          </a:solidFill>
                          <a:latin typeface="Times New Roman" panose="02020603050405020304" pitchFamily="18" charset="0"/>
                          <a:cs typeface="Times New Roman" panose="02020603050405020304" pitchFamily="18" charset="0"/>
                        </a:rPr>
                        <a:t>P</a:t>
                      </a:r>
                      <a:r>
                        <a:rPr lang="es-ES" sz="1400" b="0" baseline="-25000" dirty="0" smtClean="0">
                          <a:solidFill>
                            <a:srgbClr val="000000"/>
                          </a:solidFill>
                          <a:latin typeface="Times New Roman" panose="02020603050405020304" pitchFamily="18" charset="0"/>
                          <a:cs typeface="Times New Roman" panose="02020603050405020304" pitchFamily="18" charset="0"/>
                        </a:rPr>
                        <a:t>0</a:t>
                      </a:r>
                      <a:endParaRPr lang="es-ES" sz="1400" b="0" baseline="-25000" dirty="0">
                        <a:solidFill>
                          <a:srgbClr val="000000"/>
                        </a:solidFill>
                        <a:latin typeface="Times New Roman" panose="02020603050405020304" pitchFamily="18" charset="0"/>
                        <a:cs typeface="Times New Roman" panose="02020603050405020304" pitchFamily="18" charset="0"/>
                      </a:endParaRPr>
                    </a:p>
                  </a:txBody>
                  <a:tcPr marL="35995" marR="35995" marT="35998" marB="35998" anchor="ctr">
                    <a:lnL w="6350" cap="flat" cmpd="sng" algn="ctr">
                      <a:solidFill>
                        <a:srgbClr val="4D4D4D"/>
                      </a:solidFill>
                      <a:prstDash val="solid"/>
                      <a:round/>
                      <a:headEnd type="none" w="med" len="med"/>
                      <a:tailEnd type="none" w="med" len="med"/>
                    </a:lnL>
                    <a:lnR w="6350" cap="flat" cmpd="sng" algn="ctr">
                      <a:solidFill>
                        <a:srgbClr val="4D4D4D"/>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4D4D4D"/>
                      </a:solidFill>
                      <a:prstDash val="solid"/>
                      <a:round/>
                      <a:headEnd type="none" w="med" len="med"/>
                      <a:tailEnd type="none" w="med" len="med"/>
                    </a:lnB>
                    <a:noFill/>
                  </a:tcPr>
                </a:tc>
                <a:tc>
                  <a:txBody>
                    <a:bodyPr/>
                    <a:lstStyle/>
                    <a:p>
                      <a:pPr algn="ctr"/>
                      <a:r>
                        <a:rPr lang="es-ES" sz="1400" b="0" dirty="0" smtClean="0">
                          <a:solidFill>
                            <a:srgbClr val="000000"/>
                          </a:solidFill>
                          <a:latin typeface="Times New Roman" panose="02020603050405020304" pitchFamily="18" charset="0"/>
                          <a:cs typeface="Times New Roman" panose="02020603050405020304" pitchFamily="18" charset="0"/>
                        </a:rPr>
                        <a:t>0,5022</a:t>
                      </a:r>
                      <a:endParaRPr lang="es-ES" sz="1400" b="0" dirty="0">
                        <a:solidFill>
                          <a:srgbClr val="000000"/>
                        </a:solidFill>
                        <a:latin typeface="Times New Roman" panose="02020603050405020304" pitchFamily="18" charset="0"/>
                        <a:cs typeface="Times New Roman" panose="02020603050405020304" pitchFamily="18" charset="0"/>
                      </a:endParaRPr>
                    </a:p>
                  </a:txBody>
                  <a:tcPr marL="35995" marR="35995" marT="35998" marB="35998" anchor="ctr">
                    <a:lnL w="6350" cap="flat" cmpd="sng" algn="ctr">
                      <a:solidFill>
                        <a:srgbClr val="4D4D4D"/>
                      </a:solidFill>
                      <a:prstDash val="solid"/>
                      <a:round/>
                      <a:headEnd type="none" w="med" len="med"/>
                      <a:tailEnd type="none" w="med" len="med"/>
                    </a:lnL>
                    <a:lnR w="6350" cap="flat" cmpd="sng" algn="ctr">
                      <a:solidFill>
                        <a:srgbClr val="4D4D4D"/>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4D4D4D"/>
                      </a:solidFill>
                      <a:prstDash val="solid"/>
                      <a:round/>
                      <a:headEnd type="none" w="med" len="med"/>
                      <a:tailEnd type="none" w="med" len="med"/>
                    </a:lnB>
                    <a:noFill/>
                  </a:tcPr>
                </a:tc>
                <a:tc>
                  <a:txBody>
                    <a:bodyPr/>
                    <a:lstStyle/>
                    <a:p>
                      <a:pPr algn="ctr"/>
                      <a:r>
                        <a:rPr lang="es-ES" sz="1400" b="0" dirty="0" smtClean="0">
                          <a:solidFill>
                            <a:srgbClr val="000000"/>
                          </a:solidFill>
                          <a:latin typeface="Times New Roman" panose="02020603050405020304" pitchFamily="18" charset="0"/>
                          <a:cs typeface="Times New Roman" panose="02020603050405020304" pitchFamily="18" charset="0"/>
                        </a:rPr>
                        <a:t>0,3003</a:t>
                      </a:r>
                      <a:endParaRPr lang="es-ES" sz="1400" b="0" dirty="0">
                        <a:solidFill>
                          <a:srgbClr val="000000"/>
                        </a:solidFill>
                        <a:latin typeface="Times New Roman" panose="02020603050405020304" pitchFamily="18" charset="0"/>
                        <a:cs typeface="Times New Roman" panose="02020603050405020304" pitchFamily="18" charset="0"/>
                      </a:endParaRPr>
                    </a:p>
                  </a:txBody>
                  <a:tcPr marL="35995" marR="35995" marT="35998" marB="35998" anchor="ctr">
                    <a:lnL w="6350" cap="flat" cmpd="sng" algn="ctr">
                      <a:solidFill>
                        <a:srgbClr val="4D4D4D"/>
                      </a:solidFill>
                      <a:prstDash val="solid"/>
                      <a:round/>
                      <a:headEnd type="none" w="med" len="med"/>
                      <a:tailEnd type="none" w="med" len="med"/>
                    </a:lnL>
                    <a:lnR w="6350" cap="flat" cmpd="sng" algn="ctr">
                      <a:solidFill>
                        <a:srgbClr val="4D4D4D"/>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4D4D4D"/>
                      </a:solidFill>
                      <a:prstDash val="solid"/>
                      <a:round/>
                      <a:headEnd type="none" w="med" len="med"/>
                      <a:tailEnd type="none" w="med" len="med"/>
                    </a:lnB>
                    <a:noFill/>
                  </a:tcPr>
                </a:tc>
                <a:tc>
                  <a:txBody>
                    <a:bodyPr/>
                    <a:lstStyle/>
                    <a:p>
                      <a:pPr algn="ctr"/>
                      <a:r>
                        <a:rPr lang="es-ES" sz="1400" b="0" dirty="0" smtClean="0">
                          <a:solidFill>
                            <a:srgbClr val="000000"/>
                          </a:solidFill>
                          <a:latin typeface="Times New Roman" panose="02020603050405020304" pitchFamily="18" charset="0"/>
                          <a:cs typeface="Times New Roman" panose="02020603050405020304" pitchFamily="18" charset="0"/>
                        </a:rPr>
                        <a:t>0</a:t>
                      </a:r>
                      <a:endParaRPr lang="es-ES" sz="1400" b="0" dirty="0">
                        <a:solidFill>
                          <a:srgbClr val="000000"/>
                        </a:solidFill>
                        <a:latin typeface="Times New Roman" panose="02020603050405020304" pitchFamily="18" charset="0"/>
                        <a:cs typeface="Times New Roman" panose="02020603050405020304" pitchFamily="18" charset="0"/>
                      </a:endParaRPr>
                    </a:p>
                  </a:txBody>
                  <a:tcPr marL="35995" marR="35995" marT="35998" marB="35998" anchor="ctr">
                    <a:lnL w="6350" cap="flat" cmpd="sng" algn="ctr">
                      <a:solidFill>
                        <a:srgbClr val="4D4D4D"/>
                      </a:solidFill>
                      <a:prstDash val="solid"/>
                      <a:round/>
                      <a:headEnd type="none" w="med" len="med"/>
                      <a:tailEnd type="none" w="med" len="med"/>
                    </a:lnL>
                    <a:lnR w="6350" cap="flat" cmpd="sng" algn="ctr">
                      <a:solidFill>
                        <a:srgbClr val="4D4D4D"/>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4D4D4D"/>
                      </a:solidFill>
                      <a:prstDash val="solid"/>
                      <a:round/>
                      <a:headEnd type="none" w="med" len="med"/>
                      <a:tailEnd type="none" w="med" len="med"/>
                    </a:lnB>
                    <a:noFill/>
                  </a:tcPr>
                </a:tc>
                <a:extLst>
                  <a:ext uri="{0D108BD9-81ED-4DB2-BD59-A6C34878D82A}">
                    <a16:rowId xmlns:a16="http://schemas.microsoft.com/office/drawing/2014/main" val="10001"/>
                  </a:ext>
                </a:extLst>
              </a:tr>
              <a:tr h="285353">
                <a:tc>
                  <a:txBody>
                    <a:bodyPr/>
                    <a:lstStyle/>
                    <a:p>
                      <a:pPr algn="ctr"/>
                      <a:r>
                        <a:rPr lang="el-GR" sz="1400" b="0" dirty="0" smtClean="0">
                          <a:solidFill>
                            <a:srgbClr val="000000"/>
                          </a:solidFill>
                          <a:latin typeface="Times New Roman"/>
                          <a:cs typeface="Times New Roman"/>
                        </a:rPr>
                        <a:t>Δ</a:t>
                      </a:r>
                      <a:r>
                        <a:rPr lang="es-ES" sz="1400" b="0" i="1" dirty="0" smtClean="0">
                          <a:solidFill>
                            <a:srgbClr val="000000"/>
                          </a:solidFill>
                          <a:latin typeface="Times New Roman"/>
                          <a:cs typeface="Times New Roman"/>
                        </a:rPr>
                        <a:t>P</a:t>
                      </a:r>
                      <a:endParaRPr lang="es-ES" sz="1400" b="0" dirty="0">
                        <a:solidFill>
                          <a:srgbClr val="000000"/>
                        </a:solidFill>
                        <a:latin typeface="Times New Roman" panose="02020603050405020304" pitchFamily="18" charset="0"/>
                        <a:cs typeface="Times New Roman" panose="02020603050405020304" pitchFamily="18" charset="0"/>
                      </a:endParaRPr>
                    </a:p>
                  </a:txBody>
                  <a:tcPr marL="35995" marR="35995" marT="35998" marB="35998" anchor="ctr">
                    <a:lnL w="6350" cap="flat" cmpd="sng" algn="ctr">
                      <a:solidFill>
                        <a:srgbClr val="4D4D4D"/>
                      </a:solidFill>
                      <a:prstDash val="solid"/>
                      <a:round/>
                      <a:headEnd type="none" w="med" len="med"/>
                      <a:tailEnd type="none" w="med" len="med"/>
                    </a:lnL>
                    <a:lnR w="6350" cap="flat" cmpd="sng" algn="ctr">
                      <a:solidFill>
                        <a:srgbClr val="4D4D4D"/>
                      </a:solidFill>
                      <a:prstDash val="solid"/>
                      <a:round/>
                      <a:headEnd type="none" w="med" len="med"/>
                      <a:tailEnd type="none" w="med" len="med"/>
                    </a:lnR>
                    <a:lnT w="6350" cap="flat" cmpd="sng" algn="ctr">
                      <a:solidFill>
                        <a:srgbClr val="4D4D4D"/>
                      </a:solidFill>
                      <a:prstDash val="solid"/>
                      <a:round/>
                      <a:headEnd type="none" w="med" len="med"/>
                      <a:tailEnd type="none" w="med" len="med"/>
                    </a:lnT>
                    <a:lnB w="6350" cap="flat" cmpd="sng" algn="ctr">
                      <a:solidFill>
                        <a:srgbClr val="4D4D4D"/>
                      </a:solidFill>
                      <a:prstDash val="solid"/>
                      <a:round/>
                      <a:headEnd type="none" w="med" len="med"/>
                      <a:tailEnd type="none" w="med" len="med"/>
                    </a:lnB>
                    <a:noFill/>
                  </a:tcPr>
                </a:tc>
                <a:tc>
                  <a:txBody>
                    <a:bodyPr/>
                    <a:lstStyle/>
                    <a:p>
                      <a:pPr algn="ctr"/>
                      <a:r>
                        <a:rPr lang="es-ES" sz="1400" b="0" dirty="0" smtClean="0">
                          <a:solidFill>
                            <a:srgbClr val="000000"/>
                          </a:solidFill>
                          <a:latin typeface="Times New Roman" panose="02020603050405020304" pitchFamily="18" charset="0"/>
                          <a:cs typeface="Times New Roman" panose="02020603050405020304" pitchFamily="18" charset="0"/>
                        </a:rPr>
                        <a:t>–</a:t>
                      </a:r>
                      <a:r>
                        <a:rPr lang="es-ES" sz="1400" b="0" i="1" dirty="0" smtClean="0">
                          <a:solidFill>
                            <a:srgbClr val="000000"/>
                          </a:solidFill>
                          <a:latin typeface="Times New Roman" panose="02020603050405020304" pitchFamily="18" charset="0"/>
                          <a:cs typeface="Times New Roman" panose="02020603050405020304" pitchFamily="18" charset="0"/>
                        </a:rPr>
                        <a:t>x</a:t>
                      </a:r>
                      <a:endParaRPr lang="es-ES" sz="1400" b="0" i="1" dirty="0">
                        <a:solidFill>
                          <a:srgbClr val="000000"/>
                        </a:solidFill>
                        <a:latin typeface="Times New Roman" panose="02020603050405020304" pitchFamily="18" charset="0"/>
                        <a:cs typeface="Times New Roman" panose="02020603050405020304" pitchFamily="18" charset="0"/>
                      </a:endParaRPr>
                    </a:p>
                  </a:txBody>
                  <a:tcPr marL="35995" marR="35995" marT="35998" marB="35998" anchor="ctr">
                    <a:lnL w="6350" cap="flat" cmpd="sng" algn="ctr">
                      <a:solidFill>
                        <a:srgbClr val="4D4D4D"/>
                      </a:solidFill>
                      <a:prstDash val="solid"/>
                      <a:round/>
                      <a:headEnd type="none" w="med" len="med"/>
                      <a:tailEnd type="none" w="med" len="med"/>
                    </a:lnL>
                    <a:lnR w="6350" cap="flat" cmpd="sng" algn="ctr">
                      <a:solidFill>
                        <a:srgbClr val="4D4D4D"/>
                      </a:solidFill>
                      <a:prstDash val="solid"/>
                      <a:round/>
                      <a:headEnd type="none" w="med" len="med"/>
                      <a:tailEnd type="none" w="med" len="med"/>
                    </a:lnR>
                    <a:lnT w="6350" cap="flat" cmpd="sng" algn="ctr">
                      <a:solidFill>
                        <a:srgbClr val="4D4D4D"/>
                      </a:solidFill>
                      <a:prstDash val="solid"/>
                      <a:round/>
                      <a:headEnd type="none" w="med" len="med"/>
                      <a:tailEnd type="none" w="med" len="med"/>
                    </a:lnT>
                    <a:lnB w="6350" cap="flat" cmpd="sng" algn="ctr">
                      <a:solidFill>
                        <a:srgbClr val="4D4D4D"/>
                      </a:solidFill>
                      <a:prstDash val="solid"/>
                      <a:round/>
                      <a:headEnd type="none" w="med" len="med"/>
                      <a:tailEnd type="none" w="med" len="med"/>
                    </a:lnB>
                    <a:noFill/>
                  </a:tcPr>
                </a:tc>
                <a:tc>
                  <a:txBody>
                    <a:bodyPr/>
                    <a:lstStyle/>
                    <a:p>
                      <a:pPr algn="ctr"/>
                      <a:r>
                        <a:rPr lang="es-ES" sz="1400" b="0" dirty="0" smtClean="0">
                          <a:solidFill>
                            <a:srgbClr val="000000"/>
                          </a:solidFill>
                          <a:latin typeface="Times New Roman" panose="02020603050405020304" pitchFamily="18" charset="0"/>
                          <a:cs typeface="Times New Roman" panose="02020603050405020304" pitchFamily="18" charset="0"/>
                        </a:rPr>
                        <a:t>–</a:t>
                      </a:r>
                      <a:r>
                        <a:rPr lang="es-ES" sz="1400" b="0" i="1" dirty="0" smtClean="0">
                          <a:solidFill>
                            <a:srgbClr val="000000"/>
                          </a:solidFill>
                          <a:latin typeface="Times New Roman" panose="02020603050405020304" pitchFamily="18" charset="0"/>
                          <a:cs typeface="Times New Roman" panose="02020603050405020304" pitchFamily="18" charset="0"/>
                        </a:rPr>
                        <a:t>x</a:t>
                      </a:r>
                      <a:endParaRPr lang="es-ES" sz="1400" b="0" i="1" dirty="0">
                        <a:solidFill>
                          <a:srgbClr val="000000"/>
                        </a:solidFill>
                        <a:latin typeface="Times New Roman" panose="02020603050405020304" pitchFamily="18" charset="0"/>
                        <a:cs typeface="Times New Roman" panose="02020603050405020304" pitchFamily="18" charset="0"/>
                      </a:endParaRPr>
                    </a:p>
                  </a:txBody>
                  <a:tcPr marL="35995" marR="35995" marT="35998" marB="35998" anchor="ctr">
                    <a:lnL w="6350" cap="flat" cmpd="sng" algn="ctr">
                      <a:solidFill>
                        <a:srgbClr val="4D4D4D"/>
                      </a:solidFill>
                      <a:prstDash val="solid"/>
                      <a:round/>
                      <a:headEnd type="none" w="med" len="med"/>
                      <a:tailEnd type="none" w="med" len="med"/>
                    </a:lnL>
                    <a:lnR w="6350" cap="flat" cmpd="sng" algn="ctr">
                      <a:solidFill>
                        <a:srgbClr val="4D4D4D"/>
                      </a:solidFill>
                      <a:prstDash val="solid"/>
                      <a:round/>
                      <a:headEnd type="none" w="med" len="med"/>
                      <a:tailEnd type="none" w="med" len="med"/>
                    </a:lnR>
                    <a:lnT w="6350" cap="flat" cmpd="sng" algn="ctr">
                      <a:solidFill>
                        <a:srgbClr val="4D4D4D"/>
                      </a:solidFill>
                      <a:prstDash val="solid"/>
                      <a:round/>
                      <a:headEnd type="none" w="med" len="med"/>
                      <a:tailEnd type="none" w="med" len="med"/>
                    </a:lnT>
                    <a:lnB w="6350" cap="flat" cmpd="sng" algn="ctr">
                      <a:solidFill>
                        <a:srgbClr val="4D4D4D"/>
                      </a:solidFill>
                      <a:prstDash val="solid"/>
                      <a:round/>
                      <a:headEnd type="none" w="med" len="med"/>
                      <a:tailEnd type="none" w="med" len="med"/>
                    </a:lnB>
                    <a:noFill/>
                  </a:tcPr>
                </a:tc>
                <a:tc>
                  <a:txBody>
                    <a:bodyPr/>
                    <a:lstStyle/>
                    <a:p>
                      <a:pPr algn="ctr"/>
                      <a:r>
                        <a:rPr lang="es-ES" sz="1400" b="0" i="1" dirty="0" smtClean="0">
                          <a:solidFill>
                            <a:srgbClr val="000000"/>
                          </a:solidFill>
                          <a:latin typeface="Times New Roman" panose="02020603050405020304" pitchFamily="18" charset="0"/>
                          <a:cs typeface="Times New Roman" panose="02020603050405020304" pitchFamily="18" charset="0"/>
                        </a:rPr>
                        <a:t>+x</a:t>
                      </a:r>
                      <a:endParaRPr lang="es-ES" sz="1400" b="0" i="1" dirty="0">
                        <a:solidFill>
                          <a:srgbClr val="000000"/>
                        </a:solidFill>
                        <a:latin typeface="Times New Roman" panose="02020603050405020304" pitchFamily="18" charset="0"/>
                        <a:cs typeface="Times New Roman" panose="02020603050405020304" pitchFamily="18" charset="0"/>
                      </a:endParaRPr>
                    </a:p>
                  </a:txBody>
                  <a:tcPr marL="35995" marR="35995" marT="35998" marB="35998" anchor="ctr">
                    <a:lnL w="6350" cap="flat" cmpd="sng" algn="ctr">
                      <a:solidFill>
                        <a:srgbClr val="4D4D4D"/>
                      </a:solidFill>
                      <a:prstDash val="solid"/>
                      <a:round/>
                      <a:headEnd type="none" w="med" len="med"/>
                      <a:tailEnd type="none" w="med" len="med"/>
                    </a:lnL>
                    <a:lnR w="6350" cap="flat" cmpd="sng" algn="ctr">
                      <a:solidFill>
                        <a:srgbClr val="4D4D4D"/>
                      </a:solidFill>
                      <a:prstDash val="solid"/>
                      <a:round/>
                      <a:headEnd type="none" w="med" len="med"/>
                      <a:tailEnd type="none" w="med" len="med"/>
                    </a:lnR>
                    <a:lnT w="6350" cap="flat" cmpd="sng" algn="ctr">
                      <a:solidFill>
                        <a:srgbClr val="4D4D4D"/>
                      </a:solidFill>
                      <a:prstDash val="solid"/>
                      <a:round/>
                      <a:headEnd type="none" w="med" len="med"/>
                      <a:tailEnd type="none" w="med" len="med"/>
                    </a:lnT>
                    <a:lnB w="6350" cap="flat" cmpd="sng" algn="ctr">
                      <a:solidFill>
                        <a:srgbClr val="4D4D4D"/>
                      </a:solidFill>
                      <a:prstDash val="solid"/>
                      <a:round/>
                      <a:headEnd type="none" w="med" len="med"/>
                      <a:tailEnd type="none" w="med" len="med"/>
                    </a:lnB>
                    <a:noFill/>
                  </a:tcPr>
                </a:tc>
                <a:extLst>
                  <a:ext uri="{0D108BD9-81ED-4DB2-BD59-A6C34878D82A}">
                    <a16:rowId xmlns:a16="http://schemas.microsoft.com/office/drawing/2014/main" val="10002"/>
                  </a:ext>
                </a:extLst>
              </a:tr>
              <a:tr h="285353">
                <a:tc>
                  <a:txBody>
                    <a:bodyPr/>
                    <a:lstStyle/>
                    <a:p>
                      <a:pPr algn="ctr"/>
                      <a:r>
                        <a:rPr lang="es-ES" sz="1400" b="0" i="1" dirty="0" err="1" smtClean="0">
                          <a:solidFill>
                            <a:srgbClr val="000000"/>
                          </a:solidFill>
                          <a:latin typeface="Times New Roman" panose="02020603050405020304" pitchFamily="18" charset="0"/>
                          <a:cs typeface="Times New Roman" panose="02020603050405020304" pitchFamily="18" charset="0"/>
                        </a:rPr>
                        <a:t>P</a:t>
                      </a:r>
                      <a:r>
                        <a:rPr lang="es-ES" sz="1400" b="0" baseline="-25000" dirty="0" err="1" smtClean="0">
                          <a:solidFill>
                            <a:srgbClr val="000000"/>
                          </a:solidFill>
                          <a:latin typeface="Times New Roman" panose="02020603050405020304" pitchFamily="18" charset="0"/>
                          <a:cs typeface="Times New Roman" panose="02020603050405020304" pitchFamily="18" charset="0"/>
                        </a:rPr>
                        <a:t>Eq</a:t>
                      </a:r>
                      <a:endParaRPr lang="es-ES" sz="1400" b="0" baseline="-25000" dirty="0">
                        <a:solidFill>
                          <a:srgbClr val="000000"/>
                        </a:solidFill>
                        <a:latin typeface="Times New Roman" panose="02020603050405020304" pitchFamily="18" charset="0"/>
                        <a:cs typeface="Times New Roman" panose="02020603050405020304" pitchFamily="18" charset="0"/>
                      </a:endParaRPr>
                    </a:p>
                  </a:txBody>
                  <a:tcPr marL="35995" marR="35995" marT="35998" marB="35998" anchor="ctr">
                    <a:lnL w="6350" cap="flat" cmpd="sng" algn="ctr">
                      <a:solidFill>
                        <a:srgbClr val="4D4D4D"/>
                      </a:solidFill>
                      <a:prstDash val="solid"/>
                      <a:round/>
                      <a:headEnd type="none" w="med" len="med"/>
                      <a:tailEnd type="none" w="med" len="med"/>
                    </a:lnL>
                    <a:lnR w="6350" cap="flat" cmpd="sng" algn="ctr">
                      <a:solidFill>
                        <a:srgbClr val="4D4D4D"/>
                      </a:solidFill>
                      <a:prstDash val="solid"/>
                      <a:round/>
                      <a:headEnd type="none" w="med" len="med"/>
                      <a:tailEnd type="none" w="med" len="med"/>
                    </a:lnR>
                    <a:lnT w="6350" cap="flat" cmpd="sng" algn="ctr">
                      <a:solidFill>
                        <a:srgbClr val="4D4D4D"/>
                      </a:solidFill>
                      <a:prstDash val="solid"/>
                      <a:round/>
                      <a:headEnd type="none" w="med" len="med"/>
                      <a:tailEnd type="none" w="med" len="med"/>
                    </a:lnT>
                    <a:lnB w="6350" cap="flat" cmpd="sng" algn="ctr">
                      <a:solidFill>
                        <a:srgbClr val="4D4D4D"/>
                      </a:solidFill>
                      <a:prstDash val="solid"/>
                      <a:round/>
                      <a:headEnd type="none" w="med" len="med"/>
                      <a:tailEnd type="none" w="med" len="med"/>
                    </a:lnB>
                    <a:noFill/>
                  </a:tcPr>
                </a:tc>
                <a:tc>
                  <a:txBody>
                    <a:bodyPr/>
                    <a:lstStyle/>
                    <a:p>
                      <a:pPr algn="ctr"/>
                      <a:r>
                        <a:rPr lang="es-ES" sz="1400" b="0" dirty="0" smtClean="0">
                          <a:solidFill>
                            <a:srgbClr val="000000"/>
                          </a:solidFill>
                          <a:latin typeface="Times New Roman" panose="02020603050405020304" pitchFamily="18" charset="0"/>
                          <a:cs typeface="Times New Roman" panose="02020603050405020304" pitchFamily="18" charset="0"/>
                        </a:rPr>
                        <a:t>0,5022–</a:t>
                      </a:r>
                      <a:r>
                        <a:rPr lang="es-ES" sz="1400" b="0" i="1" dirty="0" smtClean="0">
                          <a:solidFill>
                            <a:srgbClr val="000000"/>
                          </a:solidFill>
                          <a:latin typeface="Times New Roman" panose="02020603050405020304" pitchFamily="18" charset="0"/>
                          <a:cs typeface="Times New Roman" panose="02020603050405020304" pitchFamily="18" charset="0"/>
                        </a:rPr>
                        <a:t>x</a:t>
                      </a:r>
                      <a:endParaRPr lang="es-ES" sz="1400" b="0" i="1" dirty="0">
                        <a:solidFill>
                          <a:srgbClr val="000000"/>
                        </a:solidFill>
                        <a:latin typeface="Times New Roman" panose="02020603050405020304" pitchFamily="18" charset="0"/>
                        <a:cs typeface="Times New Roman" panose="02020603050405020304" pitchFamily="18" charset="0"/>
                      </a:endParaRPr>
                    </a:p>
                  </a:txBody>
                  <a:tcPr marL="35995" marR="35995" marT="35998" marB="35998" anchor="ctr">
                    <a:lnL w="6350" cap="flat" cmpd="sng" algn="ctr">
                      <a:solidFill>
                        <a:srgbClr val="4D4D4D"/>
                      </a:solidFill>
                      <a:prstDash val="solid"/>
                      <a:round/>
                      <a:headEnd type="none" w="med" len="med"/>
                      <a:tailEnd type="none" w="med" len="med"/>
                    </a:lnL>
                    <a:lnR w="6350" cap="flat" cmpd="sng" algn="ctr">
                      <a:solidFill>
                        <a:srgbClr val="4D4D4D"/>
                      </a:solidFill>
                      <a:prstDash val="solid"/>
                      <a:round/>
                      <a:headEnd type="none" w="med" len="med"/>
                      <a:tailEnd type="none" w="med" len="med"/>
                    </a:lnR>
                    <a:lnT w="6350" cap="flat" cmpd="sng" algn="ctr">
                      <a:solidFill>
                        <a:srgbClr val="4D4D4D"/>
                      </a:solidFill>
                      <a:prstDash val="solid"/>
                      <a:round/>
                      <a:headEnd type="none" w="med" len="med"/>
                      <a:tailEnd type="none" w="med" len="med"/>
                    </a:lnT>
                    <a:lnB w="6350" cap="flat" cmpd="sng" algn="ctr">
                      <a:solidFill>
                        <a:srgbClr val="4D4D4D"/>
                      </a:solidFill>
                      <a:prstDash val="solid"/>
                      <a:round/>
                      <a:headEnd type="none" w="med" len="med"/>
                      <a:tailEnd type="none" w="med" len="med"/>
                    </a:lnB>
                    <a:noFill/>
                  </a:tcPr>
                </a:tc>
                <a:tc>
                  <a:txBody>
                    <a:bodyPr/>
                    <a:lstStyle/>
                    <a:p>
                      <a:pPr algn="ctr"/>
                      <a:r>
                        <a:rPr lang="es-ES" sz="1400" b="0" dirty="0" smtClean="0">
                          <a:solidFill>
                            <a:srgbClr val="000000"/>
                          </a:solidFill>
                          <a:latin typeface="Times New Roman" panose="02020603050405020304" pitchFamily="18" charset="0"/>
                          <a:cs typeface="Times New Roman" panose="02020603050405020304" pitchFamily="18" charset="0"/>
                        </a:rPr>
                        <a:t>0,3003–</a:t>
                      </a:r>
                      <a:r>
                        <a:rPr lang="es-ES" sz="1400" b="0" i="1" dirty="0" smtClean="0">
                          <a:solidFill>
                            <a:srgbClr val="000000"/>
                          </a:solidFill>
                          <a:latin typeface="Times New Roman" panose="02020603050405020304" pitchFamily="18" charset="0"/>
                          <a:cs typeface="Times New Roman" panose="02020603050405020304" pitchFamily="18" charset="0"/>
                        </a:rPr>
                        <a:t>x</a:t>
                      </a:r>
                      <a:r>
                        <a:rPr lang="es-ES" sz="1400" b="0" dirty="0" smtClean="0">
                          <a:solidFill>
                            <a:srgbClr val="000000"/>
                          </a:solidFill>
                          <a:latin typeface="Times New Roman" panose="02020603050405020304" pitchFamily="18" charset="0"/>
                          <a:cs typeface="Times New Roman" panose="02020603050405020304" pitchFamily="18" charset="0"/>
                        </a:rPr>
                        <a:t> </a:t>
                      </a:r>
                      <a:endParaRPr lang="es-ES" sz="1400" b="0" dirty="0">
                        <a:solidFill>
                          <a:srgbClr val="000000"/>
                        </a:solidFill>
                        <a:latin typeface="Times New Roman" panose="02020603050405020304" pitchFamily="18" charset="0"/>
                        <a:cs typeface="Times New Roman" panose="02020603050405020304" pitchFamily="18" charset="0"/>
                      </a:endParaRPr>
                    </a:p>
                  </a:txBody>
                  <a:tcPr marL="35995" marR="35995" marT="35998" marB="35998" anchor="ctr">
                    <a:lnL w="6350" cap="flat" cmpd="sng" algn="ctr">
                      <a:solidFill>
                        <a:srgbClr val="4D4D4D"/>
                      </a:solidFill>
                      <a:prstDash val="solid"/>
                      <a:round/>
                      <a:headEnd type="none" w="med" len="med"/>
                      <a:tailEnd type="none" w="med" len="med"/>
                    </a:lnL>
                    <a:lnR w="6350" cap="flat" cmpd="sng" algn="ctr">
                      <a:solidFill>
                        <a:srgbClr val="4D4D4D"/>
                      </a:solidFill>
                      <a:prstDash val="solid"/>
                      <a:round/>
                      <a:headEnd type="none" w="med" len="med"/>
                      <a:tailEnd type="none" w="med" len="med"/>
                    </a:lnR>
                    <a:lnT w="6350" cap="flat" cmpd="sng" algn="ctr">
                      <a:solidFill>
                        <a:srgbClr val="4D4D4D"/>
                      </a:solidFill>
                      <a:prstDash val="solid"/>
                      <a:round/>
                      <a:headEnd type="none" w="med" len="med"/>
                      <a:tailEnd type="none" w="med" len="med"/>
                    </a:lnT>
                    <a:lnB w="6350" cap="flat" cmpd="sng" algn="ctr">
                      <a:solidFill>
                        <a:srgbClr val="4D4D4D"/>
                      </a:solidFill>
                      <a:prstDash val="solid"/>
                      <a:round/>
                      <a:headEnd type="none" w="med" len="med"/>
                      <a:tailEnd type="none" w="med" len="med"/>
                    </a:lnB>
                    <a:noFill/>
                  </a:tcPr>
                </a:tc>
                <a:tc>
                  <a:txBody>
                    <a:bodyPr/>
                    <a:lstStyle/>
                    <a:p>
                      <a:pPr algn="ctr"/>
                      <a:r>
                        <a:rPr lang="es-ES" sz="1400" b="0" i="1" dirty="0" smtClean="0">
                          <a:solidFill>
                            <a:srgbClr val="000000"/>
                          </a:solidFill>
                          <a:latin typeface="Times New Roman" panose="02020603050405020304" pitchFamily="18" charset="0"/>
                          <a:cs typeface="Times New Roman" panose="02020603050405020304" pitchFamily="18" charset="0"/>
                        </a:rPr>
                        <a:t>x</a:t>
                      </a:r>
                      <a:endParaRPr lang="es-ES" sz="1400" b="0" i="1" dirty="0">
                        <a:solidFill>
                          <a:srgbClr val="000000"/>
                        </a:solidFill>
                        <a:latin typeface="Times New Roman" panose="02020603050405020304" pitchFamily="18" charset="0"/>
                        <a:cs typeface="Times New Roman" panose="02020603050405020304" pitchFamily="18" charset="0"/>
                      </a:endParaRPr>
                    </a:p>
                  </a:txBody>
                  <a:tcPr marL="35995" marR="35995" marT="35998" marB="35998" anchor="ctr">
                    <a:lnL w="6350" cap="flat" cmpd="sng" algn="ctr">
                      <a:solidFill>
                        <a:srgbClr val="4D4D4D"/>
                      </a:solidFill>
                      <a:prstDash val="solid"/>
                      <a:round/>
                      <a:headEnd type="none" w="med" len="med"/>
                      <a:tailEnd type="none" w="med" len="med"/>
                    </a:lnL>
                    <a:lnR w="6350" cap="flat" cmpd="sng" algn="ctr">
                      <a:solidFill>
                        <a:srgbClr val="4D4D4D"/>
                      </a:solidFill>
                      <a:prstDash val="solid"/>
                      <a:round/>
                      <a:headEnd type="none" w="med" len="med"/>
                      <a:tailEnd type="none" w="med" len="med"/>
                    </a:lnR>
                    <a:lnT w="6350" cap="flat" cmpd="sng" algn="ctr">
                      <a:solidFill>
                        <a:srgbClr val="4D4D4D"/>
                      </a:solidFill>
                      <a:prstDash val="solid"/>
                      <a:round/>
                      <a:headEnd type="none" w="med" len="med"/>
                      <a:tailEnd type="none" w="med" len="med"/>
                    </a:lnT>
                    <a:lnB w="6350" cap="flat" cmpd="sng" algn="ctr">
                      <a:solidFill>
                        <a:srgbClr val="4D4D4D"/>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aphicFrame>
        <p:nvGraphicFramePr>
          <p:cNvPr id="39974" name="17 Objeto"/>
          <p:cNvGraphicFramePr>
            <a:graphicFrameLocks noChangeAspect="1"/>
          </p:cNvGraphicFramePr>
          <p:nvPr/>
        </p:nvGraphicFramePr>
        <p:xfrm>
          <a:off x="395288" y="3789363"/>
          <a:ext cx="2244725" cy="825500"/>
        </p:xfrm>
        <a:graphic>
          <a:graphicData uri="http://schemas.openxmlformats.org/presentationml/2006/ole">
            <mc:AlternateContent xmlns:mc="http://schemas.openxmlformats.org/markup-compatibility/2006">
              <mc:Choice xmlns:v="urn:schemas-microsoft-com:vml" Requires="v">
                <p:oleObj spid="_x0000_s40007" name="Equation" r:id="rId8" imgW="1726451" imgH="634725" progId="Equation.DSMT4">
                  <p:embed/>
                </p:oleObj>
              </mc:Choice>
              <mc:Fallback>
                <p:oleObj name="Equation" r:id="rId8" imgW="1726451" imgH="634725" progId="Equation.DSMT4">
                  <p:embed/>
                  <p:pic>
                    <p:nvPicPr>
                      <p:cNvPr id="0" name="17 Objet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5288" y="3789363"/>
                        <a:ext cx="22447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75" name="20 Objeto"/>
          <p:cNvGraphicFramePr>
            <a:graphicFrameLocks noChangeAspect="1"/>
          </p:cNvGraphicFramePr>
          <p:nvPr/>
        </p:nvGraphicFramePr>
        <p:xfrm>
          <a:off x="755650" y="5013325"/>
          <a:ext cx="3184525" cy="627063"/>
        </p:xfrm>
        <a:graphic>
          <a:graphicData uri="http://schemas.openxmlformats.org/presentationml/2006/ole">
            <mc:AlternateContent xmlns:mc="http://schemas.openxmlformats.org/markup-compatibility/2006">
              <mc:Choice xmlns:v="urn:schemas-microsoft-com:vml" Requires="v">
                <p:oleObj spid="_x0000_s40008" name="Equation" r:id="rId10" imgW="2451100" imgH="482600" progId="Equation.DSMT4">
                  <p:embed/>
                </p:oleObj>
              </mc:Choice>
              <mc:Fallback>
                <p:oleObj name="Equation" r:id="rId10" imgW="2451100" imgH="482600" progId="Equation.DSMT4">
                  <p:embed/>
                  <p:pic>
                    <p:nvPicPr>
                      <p:cNvPr id="0" name="20 Objeto"/>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5650" y="5013325"/>
                        <a:ext cx="3184525"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76" name="Line 32"/>
          <p:cNvSpPr>
            <a:spLocks noChangeShapeType="1"/>
          </p:cNvSpPr>
          <p:nvPr/>
        </p:nvSpPr>
        <p:spPr bwMode="gray">
          <a:xfrm>
            <a:off x="5129213" y="3103563"/>
            <a:ext cx="360362" cy="0"/>
          </a:xfrm>
          <a:prstGeom prst="line">
            <a:avLst/>
          </a:prstGeom>
          <a:noFill/>
          <a:ln w="25400">
            <a:solidFill>
              <a:srgbClr val="339966"/>
            </a:solidFill>
            <a:round/>
            <a:headEnd/>
            <a:tailEnd type="arrow" w="med" len="med"/>
          </a:ln>
          <a:extLst>
            <a:ext uri="{909E8E84-426E-40DD-AFC4-6F175D3DCCD1}">
              <a14:hiddenFill xmlns:a14="http://schemas.microsoft.com/office/drawing/2010/main">
                <a:noFill/>
              </a14:hiddenFill>
            </a:ext>
          </a:extLst>
        </p:spPr>
        <p:txBody>
          <a:bodyPr lIns="92075" tIns="46038" rIns="92075" bIns="46038" anchor="ctr"/>
          <a:lstStyle/>
          <a:p>
            <a:endParaRPr lang="es-ES"/>
          </a:p>
        </p:txBody>
      </p:sp>
      <p:sp>
        <p:nvSpPr>
          <p:cNvPr id="23" name="22 Cerrar llave"/>
          <p:cNvSpPr/>
          <p:nvPr/>
        </p:nvSpPr>
        <p:spPr bwMode="auto">
          <a:xfrm>
            <a:off x="4146550" y="5073650"/>
            <a:ext cx="109538" cy="1392238"/>
          </a:xfrm>
          <a:prstGeom prst="rightBrace">
            <a:avLst>
              <a:gd name="adj1" fmla="val 24867"/>
              <a:gd name="adj2" fmla="val 50000"/>
            </a:avLst>
          </a:prstGeom>
          <a:noFill/>
          <a:ln w="25400" cap="rnd" cmpd="sng" algn="ctr">
            <a:solidFill>
              <a:schemeClr val="accent1">
                <a:lumMod val="75000"/>
              </a:schemeClr>
            </a:solidFill>
            <a:prstDash val="solid"/>
            <a:round/>
            <a:headEnd type="none" w="med" len="med"/>
            <a:tailEnd type="none" w="med" len="med"/>
          </a:ln>
          <a:effectLst/>
          <a:extLst/>
        </p:spPr>
        <p:txBody>
          <a:bodyPr/>
          <a:lstStyle/>
          <a:p>
            <a:pPr algn="l">
              <a:defRPr/>
            </a:pPr>
            <a:endParaRPr kumimoji="0" lang="es-ES" sz="2000" b="0">
              <a:solidFill>
                <a:schemeClr val="tx1"/>
              </a:solidFill>
              <a:latin typeface="Tahoma" pitchFamily="34" charset="0"/>
            </a:endParaRPr>
          </a:p>
        </p:txBody>
      </p:sp>
      <p:sp>
        <p:nvSpPr>
          <p:cNvPr id="39978" name="Line 32"/>
          <p:cNvSpPr>
            <a:spLocks noChangeShapeType="1"/>
          </p:cNvSpPr>
          <p:nvPr/>
        </p:nvSpPr>
        <p:spPr bwMode="gray">
          <a:xfrm>
            <a:off x="4379913" y="5765800"/>
            <a:ext cx="360362" cy="0"/>
          </a:xfrm>
          <a:prstGeom prst="line">
            <a:avLst/>
          </a:prstGeom>
          <a:noFill/>
          <a:ln w="25400">
            <a:solidFill>
              <a:srgbClr val="339966"/>
            </a:solidFill>
            <a:round/>
            <a:headEnd/>
            <a:tailEnd type="arrow" w="med" len="med"/>
          </a:ln>
          <a:extLst>
            <a:ext uri="{909E8E84-426E-40DD-AFC4-6F175D3DCCD1}">
              <a14:hiddenFill xmlns:a14="http://schemas.microsoft.com/office/drawing/2010/main">
                <a:noFill/>
              </a14:hiddenFill>
            </a:ext>
          </a:extLst>
        </p:spPr>
        <p:txBody>
          <a:bodyPr lIns="92075" tIns="46038" rIns="92075" bIns="46038" anchor="ctr"/>
          <a:lstStyle/>
          <a:p>
            <a:endParaRPr lang="es-ES"/>
          </a:p>
        </p:txBody>
      </p:sp>
      <p:graphicFrame>
        <p:nvGraphicFramePr>
          <p:cNvPr id="39979" name="24 Objeto"/>
          <p:cNvGraphicFramePr>
            <a:graphicFrameLocks noChangeAspect="1"/>
          </p:cNvGraphicFramePr>
          <p:nvPr/>
        </p:nvGraphicFramePr>
        <p:xfrm>
          <a:off x="5003800" y="5224463"/>
          <a:ext cx="2209800" cy="544512"/>
        </p:xfrm>
        <a:graphic>
          <a:graphicData uri="http://schemas.openxmlformats.org/presentationml/2006/ole">
            <mc:AlternateContent xmlns:mc="http://schemas.openxmlformats.org/markup-compatibility/2006">
              <mc:Choice xmlns:v="urn:schemas-microsoft-com:vml" Requires="v">
                <p:oleObj spid="_x0000_s40009" name="Equation" r:id="rId12" imgW="1701800" imgH="419100" progId="Equation.DSMT4">
                  <p:embed/>
                </p:oleObj>
              </mc:Choice>
              <mc:Fallback>
                <p:oleObj name="Equation" r:id="rId12" imgW="1701800" imgH="419100" progId="Equation.DSMT4">
                  <p:embed/>
                  <p:pic>
                    <p:nvPicPr>
                      <p:cNvPr id="0" name="24 Objeto"/>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03800" y="5224463"/>
                        <a:ext cx="22098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80" name="26 Objeto"/>
          <p:cNvGraphicFramePr>
            <a:graphicFrameLocks noChangeAspect="1"/>
          </p:cNvGraphicFramePr>
          <p:nvPr/>
        </p:nvGraphicFramePr>
        <p:xfrm>
          <a:off x="5003800" y="5949950"/>
          <a:ext cx="3662363" cy="361950"/>
        </p:xfrm>
        <a:graphic>
          <a:graphicData uri="http://schemas.openxmlformats.org/presentationml/2006/ole">
            <mc:AlternateContent xmlns:mc="http://schemas.openxmlformats.org/markup-compatibility/2006">
              <mc:Choice xmlns:v="urn:schemas-microsoft-com:vml" Requires="v">
                <p:oleObj spid="_x0000_s40010" name="Equation" r:id="rId14" imgW="2819400" imgH="279400" progId="Equation.DSMT4">
                  <p:embed/>
                </p:oleObj>
              </mc:Choice>
              <mc:Fallback>
                <p:oleObj name="Equation" r:id="rId14" imgW="2819400" imgH="279400" progId="Equation.DSMT4">
                  <p:embed/>
                  <p:pic>
                    <p:nvPicPr>
                      <p:cNvPr id="0" name="26 Objeto"/>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03800" y="5949950"/>
                        <a:ext cx="36623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81" name="Line 32"/>
          <p:cNvSpPr>
            <a:spLocks noChangeShapeType="1"/>
          </p:cNvSpPr>
          <p:nvPr/>
        </p:nvSpPr>
        <p:spPr bwMode="gray">
          <a:xfrm>
            <a:off x="3059113" y="4221163"/>
            <a:ext cx="360362" cy="0"/>
          </a:xfrm>
          <a:prstGeom prst="line">
            <a:avLst/>
          </a:prstGeom>
          <a:noFill/>
          <a:ln w="25400">
            <a:solidFill>
              <a:srgbClr val="339966"/>
            </a:solidFill>
            <a:round/>
            <a:headEnd/>
            <a:tailEnd type="arrow" w="med" len="med"/>
          </a:ln>
          <a:extLst>
            <a:ext uri="{909E8E84-426E-40DD-AFC4-6F175D3DCCD1}">
              <a14:hiddenFill xmlns:a14="http://schemas.microsoft.com/office/drawing/2010/main">
                <a:noFill/>
              </a14:hiddenFill>
            </a:ext>
          </a:extLst>
        </p:spPr>
        <p:txBody>
          <a:bodyPr lIns="92075" tIns="46038" rIns="92075" bIns="46038" anchor="ctr"/>
          <a:lstStyle/>
          <a:p>
            <a:endParaRPr lang="es-ES"/>
          </a:p>
        </p:txBody>
      </p:sp>
      <p:sp>
        <p:nvSpPr>
          <p:cNvPr id="29" name="28 Cerrar llave"/>
          <p:cNvSpPr/>
          <p:nvPr/>
        </p:nvSpPr>
        <p:spPr bwMode="auto">
          <a:xfrm>
            <a:off x="2759075" y="3789363"/>
            <a:ext cx="107950" cy="863600"/>
          </a:xfrm>
          <a:prstGeom prst="rightBrace">
            <a:avLst>
              <a:gd name="adj1" fmla="val 24867"/>
              <a:gd name="adj2" fmla="val 50000"/>
            </a:avLst>
          </a:prstGeom>
          <a:noFill/>
          <a:ln w="25400" cap="rnd" cmpd="sng" algn="ctr">
            <a:solidFill>
              <a:schemeClr val="accent1">
                <a:lumMod val="75000"/>
              </a:schemeClr>
            </a:solidFill>
            <a:prstDash val="solid"/>
            <a:round/>
            <a:headEnd type="none" w="med" len="med"/>
            <a:tailEnd type="none" w="med" len="med"/>
          </a:ln>
          <a:effectLst/>
          <a:extLst/>
        </p:spPr>
        <p:txBody>
          <a:bodyPr/>
          <a:lstStyle/>
          <a:p>
            <a:pPr algn="l">
              <a:defRPr/>
            </a:pPr>
            <a:endParaRPr kumimoji="0" lang="es-ES" sz="2000" b="0">
              <a:solidFill>
                <a:schemeClr val="tx1"/>
              </a:solidFill>
              <a:latin typeface="Tahoma" pitchFamily="34" charset="0"/>
            </a:endParaRPr>
          </a:p>
        </p:txBody>
      </p:sp>
      <p:graphicFrame>
        <p:nvGraphicFramePr>
          <p:cNvPr id="39983" name="Object 47"/>
          <p:cNvGraphicFramePr>
            <a:graphicFrameLocks noChangeAspect="1"/>
          </p:cNvGraphicFramePr>
          <p:nvPr/>
        </p:nvGraphicFramePr>
        <p:xfrm>
          <a:off x="755650" y="5830888"/>
          <a:ext cx="2606675" cy="627062"/>
        </p:xfrm>
        <a:graphic>
          <a:graphicData uri="http://schemas.openxmlformats.org/presentationml/2006/ole">
            <mc:AlternateContent xmlns:mc="http://schemas.openxmlformats.org/markup-compatibility/2006">
              <mc:Choice xmlns:v="urn:schemas-microsoft-com:vml" Requires="v">
                <p:oleObj spid="_x0000_s40011" name="Equation" r:id="rId16" imgW="2006600" imgH="482600" progId="Equation.DSMT4">
                  <p:embed/>
                </p:oleObj>
              </mc:Choice>
              <mc:Fallback>
                <p:oleObj name="Equation" r:id="rId16" imgW="2006600" imgH="482600" progId="Equation.DSMT4">
                  <p:embed/>
                  <p:pic>
                    <p:nvPicPr>
                      <p:cNvPr id="0" name="Object 4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55650" y="5830888"/>
                        <a:ext cx="2606675"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ChangeArrowheads="1"/>
          </p:cNvSpPr>
          <p:nvPr/>
        </p:nvSpPr>
        <p:spPr bwMode="auto">
          <a:xfrm>
            <a:off x="684213" y="1412875"/>
            <a:ext cx="7559675"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69875" indent="-269875"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595985"/>
              </a:buClr>
              <a:buFont typeface="Wingdings" pitchFamily="2" charset="2"/>
              <a:buChar char="§"/>
            </a:pPr>
            <a:r>
              <a:rPr lang="es-ES" altLang="es-ES" sz="2000" b="0">
                <a:latin typeface="Calibri" pitchFamily="34" charset="0"/>
              </a:rPr>
              <a:t>Cociente de reacción </a:t>
            </a:r>
            <a:r>
              <a:rPr lang="es-ES" altLang="es-ES" sz="2000" b="0" i="1">
                <a:latin typeface="Calibri" pitchFamily="34" charset="0"/>
              </a:rPr>
              <a:t>Q</a:t>
            </a:r>
            <a:r>
              <a:rPr lang="es-ES" altLang="es-ES" sz="2000" b="0">
                <a:latin typeface="Calibri" pitchFamily="34" charset="0"/>
              </a:rPr>
              <a:t>:</a:t>
            </a:r>
          </a:p>
          <a:p>
            <a:pPr lvl="1" eaLnBrk="1" hangingPunct="1"/>
            <a:r>
              <a:rPr lang="es-ES" altLang="es-ES" sz="1600" b="0">
                <a:solidFill>
                  <a:srgbClr val="000099"/>
                </a:solidFill>
                <a:latin typeface="Calibri" pitchFamily="34" charset="0"/>
              </a:rPr>
              <a:t>valor temporal o transitorio de la constante de equilibrio cuando las concentraciones no son aún las del equilibrio</a:t>
            </a:r>
          </a:p>
          <a:p>
            <a:pPr lvl="1" eaLnBrk="1" hangingPunct="1"/>
            <a:endParaRPr lang="es-ES" altLang="es-ES" sz="1600" b="0">
              <a:solidFill>
                <a:srgbClr val="000099"/>
              </a:solidFill>
              <a:latin typeface="Calibri" pitchFamily="34" charset="0"/>
            </a:endParaRPr>
          </a:p>
          <a:p>
            <a:pPr lvl="1" eaLnBrk="1" hangingPunct="1"/>
            <a:endParaRPr lang="es-ES" altLang="es-ES" sz="1600" b="0">
              <a:solidFill>
                <a:srgbClr val="000099"/>
              </a:solidFill>
              <a:latin typeface="Calibri" pitchFamily="34" charset="0"/>
            </a:endParaRPr>
          </a:p>
          <a:p>
            <a:pPr lvl="1" eaLnBrk="1" hangingPunct="1"/>
            <a:endParaRPr lang="es-ES" altLang="es-ES" sz="1600" b="0">
              <a:solidFill>
                <a:srgbClr val="000099"/>
              </a:solidFill>
              <a:latin typeface="Calibri" pitchFamily="34" charset="0"/>
            </a:endParaRPr>
          </a:p>
          <a:p>
            <a:pPr lvl="1" eaLnBrk="1" hangingPunct="1"/>
            <a:r>
              <a:rPr lang="es-ES" altLang="es-ES" sz="1600" b="0">
                <a:solidFill>
                  <a:srgbClr val="000099"/>
                </a:solidFill>
                <a:latin typeface="Calibri" pitchFamily="34" charset="0"/>
              </a:rPr>
              <a:t>permite predecir la tendencia de una reacción:</a:t>
            </a:r>
          </a:p>
        </p:txBody>
      </p:sp>
      <p:sp>
        <p:nvSpPr>
          <p:cNvPr id="40963"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endParaRPr kumimoji="0" lang="es-ES" altLang="es-ES" sz="2000" b="0">
              <a:solidFill>
                <a:schemeClr val="tx1"/>
              </a:solidFill>
              <a:latin typeface="Tahoma" pitchFamily="34" charset="0"/>
            </a:endParaRPr>
          </a:p>
        </p:txBody>
      </p:sp>
      <p:sp>
        <p:nvSpPr>
          <p:cNvPr id="40964" name="Rectangle 4"/>
          <p:cNvSpPr>
            <a:spLocks noChangeArrowheads="1"/>
          </p:cNvSpPr>
          <p:nvPr/>
        </p:nvSpPr>
        <p:spPr bwMode="auto">
          <a:xfrm>
            <a:off x="0" y="0"/>
            <a:ext cx="6632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lang="es-ES" altLang="es-ES" sz="1600">
                <a:solidFill>
                  <a:schemeClr val="tx1"/>
                </a:solidFill>
                <a:latin typeface="Calibri" pitchFamily="34" charset="0"/>
              </a:rPr>
              <a:t>Tema 4. Cinética química</a:t>
            </a:r>
          </a:p>
        </p:txBody>
      </p:sp>
      <p:sp>
        <p:nvSpPr>
          <p:cNvPr id="40965"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ctr" eaLnBrk="1" hangingPunct="1">
              <a:spcBef>
                <a:spcPct val="0"/>
              </a:spcBef>
              <a:buClrTx/>
              <a:buFontTx/>
              <a:buNone/>
            </a:pPr>
            <a:r>
              <a:rPr kumimoji="0" lang="es-ES" altLang="es-ES" sz="2000">
                <a:solidFill>
                  <a:srgbClr val="666699"/>
                </a:solidFill>
                <a:latin typeface="Tahoma" pitchFamily="34" charset="0"/>
              </a:rPr>
              <a:t>uned</a:t>
            </a:r>
          </a:p>
        </p:txBody>
      </p:sp>
      <p:sp>
        <p:nvSpPr>
          <p:cNvPr id="40966"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r" eaLnBrk="1" hangingPunct="1">
              <a:spcBef>
                <a:spcPct val="0"/>
              </a:spcBef>
              <a:buClrTx/>
              <a:buFontTx/>
              <a:buNone/>
            </a:pPr>
            <a:fld id="{186D6353-AC38-46CE-AF97-0FFE2941450E}" type="slidenum">
              <a:rPr kumimoji="0" lang="en-US" altLang="es-ES" sz="1400" b="0">
                <a:solidFill>
                  <a:schemeClr val="tx1"/>
                </a:solidFill>
                <a:latin typeface="Tahoma" pitchFamily="34" charset="0"/>
              </a:rPr>
              <a:pPr algn="r" eaLnBrk="1" hangingPunct="1">
                <a:spcBef>
                  <a:spcPct val="0"/>
                </a:spcBef>
                <a:buClrTx/>
                <a:buFontTx/>
                <a:buNone/>
              </a:pPr>
              <a:t>28</a:t>
            </a:fld>
            <a:endParaRPr kumimoji="0" lang="en-US" altLang="es-ES" sz="1400" b="0">
              <a:solidFill>
                <a:schemeClr val="tx1"/>
              </a:solidFill>
              <a:latin typeface="Tahoma" pitchFamily="34" charset="0"/>
            </a:endParaRPr>
          </a:p>
        </p:txBody>
      </p:sp>
      <p:sp>
        <p:nvSpPr>
          <p:cNvPr id="40967" name="Text Box 7"/>
          <p:cNvSpPr txBox="1">
            <a:spLocks noChangeArrowheads="1"/>
          </p:cNvSpPr>
          <p:nvPr/>
        </p:nvSpPr>
        <p:spPr bwMode="auto">
          <a:xfrm>
            <a:off x="468313" y="620713"/>
            <a:ext cx="69389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
                <a:srgbClr val="FF3300"/>
              </a:buClr>
              <a:buFont typeface="Wingdings" pitchFamily="2" charset="2"/>
              <a:buNone/>
            </a:pPr>
            <a:r>
              <a:rPr kumimoji="0" lang="es-ES" altLang="es-ES" sz="2000">
                <a:solidFill>
                  <a:srgbClr val="990033"/>
                </a:solidFill>
                <a:latin typeface="Arial" charset="0"/>
              </a:rPr>
              <a:t>Predicción de la dirección de una reacción</a:t>
            </a:r>
            <a:endParaRPr kumimoji="0" lang="es-ES" altLang="es-ES" sz="1800" b="0" i="1">
              <a:solidFill>
                <a:srgbClr val="990033"/>
              </a:solidFill>
              <a:latin typeface="Arial" charset="0"/>
            </a:endParaRPr>
          </a:p>
        </p:txBody>
      </p:sp>
      <p:sp>
        <p:nvSpPr>
          <p:cNvPr id="40968" name="Line 32"/>
          <p:cNvSpPr>
            <a:spLocks noChangeShapeType="1"/>
          </p:cNvSpPr>
          <p:nvPr/>
        </p:nvSpPr>
        <p:spPr bwMode="gray">
          <a:xfrm>
            <a:off x="4643438" y="2781300"/>
            <a:ext cx="360362" cy="0"/>
          </a:xfrm>
          <a:prstGeom prst="line">
            <a:avLst/>
          </a:prstGeom>
          <a:noFill/>
          <a:ln w="25400">
            <a:solidFill>
              <a:srgbClr val="339966"/>
            </a:solidFill>
            <a:round/>
            <a:headEnd/>
            <a:tailEnd type="arrow" w="med" len="med"/>
          </a:ln>
          <a:extLst>
            <a:ext uri="{909E8E84-426E-40DD-AFC4-6F175D3DCCD1}">
              <a14:hiddenFill xmlns:a14="http://schemas.microsoft.com/office/drawing/2010/main">
                <a:noFill/>
              </a14:hiddenFill>
            </a:ext>
          </a:extLst>
        </p:spPr>
        <p:txBody>
          <a:bodyPr lIns="92075" tIns="46038" rIns="92075" bIns="46038" anchor="ctr"/>
          <a:lstStyle/>
          <a:p>
            <a:endParaRPr lang="es-ES"/>
          </a:p>
        </p:txBody>
      </p:sp>
      <p:pic>
        <p:nvPicPr>
          <p:cNvPr id="40969"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5148263" y="2349500"/>
            <a:ext cx="1849437"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0970"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908175" y="2636838"/>
            <a:ext cx="2390775"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0971" name="Rectangle 3"/>
          <p:cNvSpPr>
            <a:spLocks noChangeArrowheads="1"/>
          </p:cNvSpPr>
          <p:nvPr/>
        </p:nvSpPr>
        <p:spPr bwMode="auto">
          <a:xfrm>
            <a:off x="1476375" y="3644900"/>
            <a:ext cx="6767513"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lgn="l" eaLnBrk="0" hangingPunct="0">
              <a:spcBef>
                <a:spcPct val="20000"/>
              </a:spcBef>
              <a:buClr>
                <a:srgbClr val="000000"/>
              </a:buClr>
              <a:buChar char="•"/>
              <a:defRPr kumimoji="1" sz="2400">
                <a:solidFill>
                  <a:srgbClr val="000000"/>
                </a:solidFill>
                <a:latin typeface="Verdana" pitchFamily="34" charset="0"/>
              </a:defRPr>
            </a:lvl1pPr>
            <a:lvl2pPr marL="176213" indent="-176213"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lvl="1" eaLnBrk="1" hangingPunct="1">
              <a:buClr>
                <a:srgbClr val="C00000"/>
              </a:buClr>
              <a:buFont typeface="Arial" charset="0"/>
              <a:buChar char="•"/>
            </a:pPr>
            <a:r>
              <a:rPr lang="es-ES" altLang="es-ES" sz="1600" b="0">
                <a:solidFill>
                  <a:srgbClr val="4D4D4D"/>
                </a:solidFill>
                <a:latin typeface="Times New Roman" pitchFamily="18" charset="0"/>
              </a:rPr>
              <a:t>si </a:t>
            </a:r>
            <a:r>
              <a:rPr lang="es-ES" altLang="es-ES" sz="1600" b="0" i="1">
                <a:solidFill>
                  <a:srgbClr val="4D4D4D"/>
                </a:solidFill>
                <a:latin typeface="Times New Roman" pitchFamily="18" charset="0"/>
              </a:rPr>
              <a:t>Q &lt; K</a:t>
            </a:r>
            <a:r>
              <a:rPr lang="es-ES" altLang="es-ES" sz="1600" b="0" i="1" baseline="-25000">
                <a:solidFill>
                  <a:srgbClr val="4D4D4D"/>
                </a:solidFill>
                <a:latin typeface="Times New Roman" pitchFamily="18" charset="0"/>
              </a:rPr>
              <a:t>c</a:t>
            </a:r>
            <a:r>
              <a:rPr lang="es-ES" altLang="es-ES" sz="1600" b="0">
                <a:solidFill>
                  <a:srgbClr val="4D4D4D"/>
                </a:solidFill>
                <a:latin typeface="Times New Roman" pitchFamily="18" charset="0"/>
              </a:rPr>
              <a:t> = la ecuación se desplazará a la derecha, se formarán más productos hasta alcanzar el equilibrio</a:t>
            </a:r>
          </a:p>
          <a:p>
            <a:pPr lvl="1" eaLnBrk="1" hangingPunct="1">
              <a:buClr>
                <a:srgbClr val="C00000"/>
              </a:buClr>
              <a:buFont typeface="Arial" charset="0"/>
              <a:buChar char="•"/>
            </a:pPr>
            <a:r>
              <a:rPr lang="es-ES" altLang="es-ES" sz="1600" b="0">
                <a:solidFill>
                  <a:srgbClr val="4D4D4D"/>
                </a:solidFill>
                <a:latin typeface="Times New Roman" pitchFamily="18" charset="0"/>
              </a:rPr>
              <a:t>si </a:t>
            </a:r>
            <a:r>
              <a:rPr lang="es-ES" altLang="es-ES" sz="1600" b="0" i="1">
                <a:solidFill>
                  <a:srgbClr val="4D4D4D"/>
                </a:solidFill>
                <a:latin typeface="Times New Roman" pitchFamily="18" charset="0"/>
              </a:rPr>
              <a:t>Q &gt; K</a:t>
            </a:r>
            <a:r>
              <a:rPr lang="es-ES" altLang="es-ES" sz="1600" b="0" i="1" baseline="-25000">
                <a:solidFill>
                  <a:srgbClr val="4D4D4D"/>
                </a:solidFill>
                <a:latin typeface="Times New Roman" pitchFamily="18" charset="0"/>
              </a:rPr>
              <a:t>c</a:t>
            </a:r>
            <a:r>
              <a:rPr lang="es-ES" altLang="es-ES" sz="1600" b="0">
                <a:solidFill>
                  <a:srgbClr val="4D4D4D"/>
                </a:solidFill>
                <a:latin typeface="Times New Roman" pitchFamily="18" charset="0"/>
              </a:rPr>
              <a:t> = la ecuación se desplazará a la izquierda, aumentará la concentración de reactivos hasta alcanzar el equilibrio</a:t>
            </a:r>
          </a:p>
          <a:p>
            <a:pPr lvl="1" eaLnBrk="1" hangingPunct="1">
              <a:buClr>
                <a:srgbClr val="C00000"/>
              </a:buClr>
              <a:buFont typeface="Arial" charset="0"/>
              <a:buChar char="•"/>
            </a:pPr>
            <a:r>
              <a:rPr lang="es-ES" altLang="es-ES" sz="1600" b="0">
                <a:solidFill>
                  <a:srgbClr val="4D4D4D"/>
                </a:solidFill>
                <a:latin typeface="Times New Roman" pitchFamily="18" charset="0"/>
              </a:rPr>
              <a:t>si </a:t>
            </a:r>
            <a:r>
              <a:rPr lang="es-ES" altLang="es-ES" sz="1600" b="0" i="1">
                <a:solidFill>
                  <a:srgbClr val="4D4D4D"/>
                </a:solidFill>
                <a:latin typeface="Times New Roman" pitchFamily="18" charset="0"/>
              </a:rPr>
              <a:t>Q = K</a:t>
            </a:r>
            <a:r>
              <a:rPr lang="es-ES" altLang="es-ES" sz="1600" b="0" i="1" baseline="-25000">
                <a:solidFill>
                  <a:srgbClr val="4D4D4D"/>
                </a:solidFill>
                <a:latin typeface="Times New Roman" pitchFamily="18" charset="0"/>
              </a:rPr>
              <a:t>c</a:t>
            </a:r>
            <a:r>
              <a:rPr lang="es-ES" altLang="es-ES" sz="1600" b="0">
                <a:solidFill>
                  <a:srgbClr val="4D4D4D"/>
                </a:solidFill>
                <a:latin typeface="Times New Roman" pitchFamily="18" charset="0"/>
              </a:rPr>
              <a:t>, el sistema ya está en equilibrio</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bwMode="auto">
          <a:xfrm>
            <a:off x="1403350" y="2781300"/>
            <a:ext cx="6769100" cy="935038"/>
          </a:xfrm>
          <a:prstGeom prst="rect">
            <a:avLst/>
          </a:prstGeom>
          <a:solidFill>
            <a:srgbClr val="FFC000">
              <a:alpha val="50000"/>
            </a:srgbClr>
          </a:solidFill>
          <a:ln>
            <a:noFill/>
          </a:ln>
          <a:effectLst/>
          <a:extLst/>
        </p:spPr>
        <p:txBody>
          <a:bodyPr lIns="92075" tIns="46038" rIns="92075" bIns="46038" anchor="ctr"/>
          <a:lstStyle/>
          <a:p>
            <a:pPr>
              <a:defRPr/>
            </a:pPr>
            <a:endParaRPr lang="en-GB">
              <a:effectLst>
                <a:outerShdw blurRad="38100" dist="38100" dir="2700000" algn="tl">
                  <a:srgbClr val="000000">
                    <a:alpha val="43137"/>
                  </a:srgbClr>
                </a:outerShdw>
              </a:effectLst>
            </a:endParaRPr>
          </a:p>
        </p:txBody>
      </p:sp>
      <p:sp>
        <p:nvSpPr>
          <p:cNvPr id="41987" name="Rectangle 3"/>
          <p:cNvSpPr>
            <a:spLocks noChangeArrowheads="1"/>
          </p:cNvSpPr>
          <p:nvPr/>
        </p:nvSpPr>
        <p:spPr bwMode="auto">
          <a:xfrm>
            <a:off x="684213" y="2433638"/>
            <a:ext cx="76327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69875" indent="-269875"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595985"/>
              </a:buClr>
              <a:buFont typeface="Wingdings" pitchFamily="2" charset="2"/>
              <a:buChar char="§"/>
            </a:pPr>
            <a:r>
              <a:rPr lang="es-ES" altLang="es-ES" sz="1800">
                <a:latin typeface="Times New Roman" pitchFamily="18" charset="0"/>
              </a:rPr>
              <a:t>Principio de </a:t>
            </a:r>
            <a:r>
              <a:rPr lang="es-ES" altLang="es-ES" sz="1800" i="1">
                <a:latin typeface="Times New Roman" pitchFamily="18" charset="0"/>
              </a:rPr>
              <a:t>Le Chatelier</a:t>
            </a:r>
            <a:r>
              <a:rPr lang="es-ES" altLang="es-ES" sz="1800" b="0">
                <a:latin typeface="Times New Roman" pitchFamily="18" charset="0"/>
              </a:rPr>
              <a:t>: </a:t>
            </a:r>
          </a:p>
          <a:p>
            <a:pPr lvl="1" eaLnBrk="1" hangingPunct="1">
              <a:buClr>
                <a:srgbClr val="595985"/>
              </a:buClr>
              <a:buFont typeface="Wingdings" pitchFamily="2" charset="2"/>
              <a:buNone/>
            </a:pPr>
            <a:r>
              <a:rPr lang="es-ES" altLang="es-ES" sz="1800" b="0">
                <a:solidFill>
                  <a:srgbClr val="000000"/>
                </a:solidFill>
                <a:latin typeface="Times New Roman" pitchFamily="18" charset="0"/>
              </a:rPr>
              <a:t>	</a:t>
            </a:r>
            <a:r>
              <a:rPr lang="es-ES" altLang="es-ES" sz="1800" b="0" i="1">
                <a:solidFill>
                  <a:srgbClr val="000000"/>
                </a:solidFill>
                <a:latin typeface="Times New Roman" pitchFamily="18" charset="0"/>
              </a:rPr>
              <a:t>cuando un sistema en equilibrio se somete a una perturbación externa que modifique alguna de las condiciones que determinan dicho estado, el sistema reaccionará en el sentido de oponerse a dicha perturbación.</a:t>
            </a:r>
          </a:p>
        </p:txBody>
      </p:sp>
      <p:sp>
        <p:nvSpPr>
          <p:cNvPr id="4198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endParaRPr kumimoji="0" lang="es-ES" altLang="es-ES" sz="2000" b="0">
              <a:solidFill>
                <a:schemeClr val="tx1"/>
              </a:solidFill>
              <a:latin typeface="Tahoma" pitchFamily="34" charset="0"/>
            </a:endParaRPr>
          </a:p>
        </p:txBody>
      </p:sp>
      <p:sp>
        <p:nvSpPr>
          <p:cNvPr id="41989" name="Rectangle 4"/>
          <p:cNvSpPr>
            <a:spLocks noChangeArrowheads="1"/>
          </p:cNvSpPr>
          <p:nvPr/>
        </p:nvSpPr>
        <p:spPr bwMode="auto">
          <a:xfrm>
            <a:off x="0" y="0"/>
            <a:ext cx="6632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lang="es-ES" altLang="es-ES" sz="1600">
                <a:solidFill>
                  <a:schemeClr val="tx1"/>
                </a:solidFill>
                <a:latin typeface="Calibri" pitchFamily="34" charset="0"/>
              </a:rPr>
              <a:t>Tema 4. Cinética química</a:t>
            </a:r>
          </a:p>
        </p:txBody>
      </p:sp>
      <p:sp>
        <p:nvSpPr>
          <p:cNvPr id="4199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ctr" eaLnBrk="1" hangingPunct="1">
              <a:spcBef>
                <a:spcPct val="0"/>
              </a:spcBef>
              <a:buClrTx/>
              <a:buFontTx/>
              <a:buNone/>
            </a:pPr>
            <a:r>
              <a:rPr kumimoji="0" lang="es-ES" altLang="es-ES" sz="2000">
                <a:solidFill>
                  <a:srgbClr val="666699"/>
                </a:solidFill>
                <a:latin typeface="Tahoma" pitchFamily="34" charset="0"/>
              </a:rPr>
              <a:t>uned</a:t>
            </a:r>
          </a:p>
        </p:txBody>
      </p:sp>
      <p:sp>
        <p:nvSpPr>
          <p:cNvPr id="4199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r" eaLnBrk="1" hangingPunct="1">
              <a:spcBef>
                <a:spcPct val="0"/>
              </a:spcBef>
              <a:buClrTx/>
              <a:buFontTx/>
              <a:buNone/>
            </a:pPr>
            <a:fld id="{ABE7E99C-87BD-4A65-ACEE-18E6ACAEF159}" type="slidenum">
              <a:rPr kumimoji="0" lang="en-US" altLang="es-ES" sz="1400" b="0">
                <a:solidFill>
                  <a:schemeClr val="tx1"/>
                </a:solidFill>
                <a:latin typeface="Tahoma" pitchFamily="34" charset="0"/>
              </a:rPr>
              <a:pPr algn="r" eaLnBrk="1" hangingPunct="1">
                <a:spcBef>
                  <a:spcPct val="0"/>
                </a:spcBef>
                <a:buClrTx/>
                <a:buFontTx/>
                <a:buNone/>
              </a:pPr>
              <a:t>29</a:t>
            </a:fld>
            <a:endParaRPr kumimoji="0" lang="en-US" altLang="es-ES" sz="1400" b="0">
              <a:solidFill>
                <a:schemeClr val="tx1"/>
              </a:solidFill>
              <a:latin typeface="Tahoma" pitchFamily="34" charset="0"/>
            </a:endParaRPr>
          </a:p>
        </p:txBody>
      </p:sp>
      <p:sp>
        <p:nvSpPr>
          <p:cNvPr id="41992" name="Text Box 7"/>
          <p:cNvSpPr txBox="1">
            <a:spLocks noChangeArrowheads="1"/>
          </p:cNvSpPr>
          <p:nvPr/>
        </p:nvSpPr>
        <p:spPr bwMode="auto">
          <a:xfrm>
            <a:off x="468313" y="620713"/>
            <a:ext cx="6938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
                <a:srgbClr val="FF3300"/>
              </a:buClr>
              <a:buFont typeface="Wingdings" pitchFamily="2" charset="2"/>
              <a:buNone/>
            </a:pPr>
            <a:r>
              <a:rPr kumimoji="0" lang="es-ES" altLang="es-ES">
                <a:solidFill>
                  <a:srgbClr val="000099"/>
                </a:solidFill>
                <a:latin typeface="Arial" charset="0"/>
              </a:rPr>
              <a:t>Factores que afectan al equilibrio </a:t>
            </a:r>
            <a:endParaRPr kumimoji="0" lang="es-ES" altLang="es-ES" b="0" i="1">
              <a:solidFill>
                <a:srgbClr val="000099"/>
              </a:solidFill>
              <a:latin typeface="Arial" charset="0"/>
            </a:endParaRPr>
          </a:p>
        </p:txBody>
      </p:sp>
      <p:pic>
        <p:nvPicPr>
          <p:cNvPr id="41993" name="Picture 13" descr="http://2.bp.blogspot.com/_6khpJA8pEok/TUmrKxQ7y5I/AAAAAAAAADY/zJ6u_LZAHSk/s1600/prof1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7625" y="836613"/>
            <a:ext cx="1149350"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4" name="Rectangle 3"/>
          <p:cNvSpPr>
            <a:spLocks noChangeArrowheads="1"/>
          </p:cNvSpPr>
          <p:nvPr/>
        </p:nvSpPr>
        <p:spPr bwMode="auto">
          <a:xfrm>
            <a:off x="684213" y="1484313"/>
            <a:ext cx="65516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01613" indent="-201613"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ts val="388"/>
              </a:spcBef>
              <a:buClrTx/>
              <a:buSzPts val="1600"/>
            </a:pPr>
            <a:r>
              <a:rPr lang="es-ES" altLang="es-ES" sz="1800" b="0">
                <a:solidFill>
                  <a:srgbClr val="000099"/>
                </a:solidFill>
                <a:latin typeface="Calibri" pitchFamily="34" charset="0"/>
              </a:rPr>
              <a:t>Si alteramos las condiciones en que se ha alcanzado el equilibrio, el sistema se desplaza a un nuevo estado</a:t>
            </a:r>
          </a:p>
        </p:txBody>
      </p:sp>
      <p:sp>
        <p:nvSpPr>
          <p:cNvPr id="41995" name="Rectangle 3"/>
          <p:cNvSpPr>
            <a:spLocks noChangeArrowheads="1"/>
          </p:cNvSpPr>
          <p:nvPr/>
        </p:nvSpPr>
        <p:spPr bwMode="auto">
          <a:xfrm>
            <a:off x="684213" y="4005263"/>
            <a:ext cx="7775575" cy="254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69875" indent="-269875"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595985"/>
              </a:buClr>
              <a:buFont typeface="Wingdings" pitchFamily="2" charset="2"/>
              <a:buChar char="§"/>
            </a:pPr>
            <a:r>
              <a:rPr lang="es-ES" altLang="es-ES" sz="2000" b="0">
                <a:latin typeface="Calibri" pitchFamily="34" charset="0"/>
              </a:rPr>
              <a:t>Efecto de la temperatura:</a:t>
            </a:r>
          </a:p>
          <a:p>
            <a:pPr lvl="1" eaLnBrk="1" hangingPunct="1"/>
            <a:r>
              <a:rPr lang="es-ES" altLang="es-ES" sz="1600" b="0">
                <a:solidFill>
                  <a:srgbClr val="000099"/>
                </a:solidFill>
                <a:latin typeface="Calibri" pitchFamily="34" charset="0"/>
              </a:rPr>
              <a:t>un cambio de temperatura modifica la constante de equilibrio y afecta a la velocidad de reacción</a:t>
            </a:r>
          </a:p>
          <a:p>
            <a:pPr lvl="1" eaLnBrk="1" hangingPunct="1"/>
            <a:r>
              <a:rPr lang="es-ES" altLang="es-ES" sz="1600" b="0">
                <a:solidFill>
                  <a:srgbClr val="000099"/>
                </a:solidFill>
                <a:latin typeface="Calibri" pitchFamily="34" charset="0"/>
              </a:rPr>
              <a:t>si la reacción es exotérmica (</a:t>
            </a:r>
            <a:r>
              <a:rPr lang="el-GR" altLang="es-ES" sz="1600" b="0">
                <a:solidFill>
                  <a:srgbClr val="000099"/>
                </a:solidFill>
                <a:latin typeface="Times New Roman" pitchFamily="18" charset="0"/>
                <a:ea typeface="Calibri" pitchFamily="34" charset="0"/>
                <a:cs typeface="Calibri" pitchFamily="34" charset="0"/>
              </a:rPr>
              <a:t>Δ</a:t>
            </a:r>
            <a:r>
              <a:rPr lang="es-ES" altLang="es-ES" sz="1600" b="0" i="1">
                <a:solidFill>
                  <a:srgbClr val="000099"/>
                </a:solidFill>
                <a:latin typeface="Times New Roman" pitchFamily="18" charset="0"/>
                <a:ea typeface="Calibri" pitchFamily="34" charset="0"/>
                <a:cs typeface="Calibri" pitchFamily="34" charset="0"/>
              </a:rPr>
              <a:t>H &lt; </a:t>
            </a:r>
            <a:r>
              <a:rPr lang="es-ES" altLang="es-ES" sz="1600" b="0">
                <a:solidFill>
                  <a:srgbClr val="000099"/>
                </a:solidFill>
                <a:latin typeface="Times New Roman" pitchFamily="18" charset="0"/>
                <a:ea typeface="Calibri" pitchFamily="34" charset="0"/>
                <a:cs typeface="Calibri" pitchFamily="34" charset="0"/>
              </a:rPr>
              <a:t>0</a:t>
            </a:r>
            <a:r>
              <a:rPr lang="es-ES" altLang="es-ES" sz="1600" b="0">
                <a:solidFill>
                  <a:srgbClr val="000099"/>
                </a:solidFill>
                <a:latin typeface="Calibri" pitchFamily="34" charset="0"/>
                <a:ea typeface="Calibri" pitchFamily="34" charset="0"/>
                <a:cs typeface="Calibri" pitchFamily="34" charset="0"/>
              </a:rPr>
              <a:t>), al aumentar </a:t>
            </a:r>
            <a:r>
              <a:rPr lang="es-ES" altLang="es-ES" sz="1600" b="0" i="1">
                <a:solidFill>
                  <a:srgbClr val="000099"/>
                </a:solidFill>
                <a:latin typeface="Calibri" pitchFamily="34" charset="0"/>
                <a:ea typeface="Calibri" pitchFamily="34" charset="0"/>
                <a:cs typeface="Calibri" pitchFamily="34" charset="0"/>
              </a:rPr>
              <a:t>T</a:t>
            </a:r>
            <a:r>
              <a:rPr lang="es-ES" altLang="es-ES" sz="1600" b="0">
                <a:solidFill>
                  <a:srgbClr val="000099"/>
                </a:solidFill>
                <a:latin typeface="Calibri" pitchFamily="34" charset="0"/>
                <a:ea typeface="Calibri" pitchFamily="34" charset="0"/>
                <a:cs typeface="Calibri" pitchFamily="34" charset="0"/>
              </a:rPr>
              <a:t> (=aportar calor al sistema) la reacción se desplaza hacia la izquierda (para producir menos productos), y </a:t>
            </a:r>
            <a:r>
              <a:rPr lang="es-ES" altLang="es-ES" sz="1600" b="0" i="1">
                <a:solidFill>
                  <a:srgbClr val="000099"/>
                </a:solidFill>
                <a:latin typeface="Calibri" pitchFamily="34" charset="0"/>
                <a:ea typeface="Calibri" pitchFamily="34" charset="0"/>
                <a:cs typeface="Calibri" pitchFamily="34" charset="0"/>
              </a:rPr>
              <a:t>K</a:t>
            </a:r>
            <a:r>
              <a:rPr lang="es-ES" altLang="es-ES" sz="1600" b="0" i="1" baseline="-25000">
                <a:solidFill>
                  <a:srgbClr val="000099"/>
                </a:solidFill>
                <a:latin typeface="Calibri" pitchFamily="34" charset="0"/>
                <a:ea typeface="Calibri" pitchFamily="34" charset="0"/>
                <a:cs typeface="Calibri" pitchFamily="34" charset="0"/>
              </a:rPr>
              <a:t>c</a:t>
            </a:r>
            <a:r>
              <a:rPr lang="es-ES" altLang="es-ES" sz="1600" b="0">
                <a:solidFill>
                  <a:srgbClr val="000099"/>
                </a:solidFill>
                <a:latin typeface="Calibri" pitchFamily="34" charset="0"/>
                <a:ea typeface="Calibri" pitchFamily="34" charset="0"/>
                <a:cs typeface="Calibri" pitchFamily="34" charset="0"/>
              </a:rPr>
              <a:t> disminuye</a:t>
            </a:r>
          </a:p>
          <a:p>
            <a:pPr lvl="1" eaLnBrk="1" hangingPunct="1"/>
            <a:r>
              <a:rPr lang="es-ES" altLang="es-ES" sz="1600" b="0">
                <a:solidFill>
                  <a:srgbClr val="000099"/>
                </a:solidFill>
                <a:latin typeface="Calibri" pitchFamily="34" charset="0"/>
              </a:rPr>
              <a:t>si la reacción es endotérmica (</a:t>
            </a:r>
            <a:r>
              <a:rPr lang="el-GR" altLang="es-ES" sz="1600" b="0">
                <a:solidFill>
                  <a:srgbClr val="000099"/>
                </a:solidFill>
                <a:latin typeface="Times New Roman" pitchFamily="18" charset="0"/>
                <a:ea typeface="Calibri" pitchFamily="34" charset="0"/>
                <a:cs typeface="Calibri" pitchFamily="34" charset="0"/>
              </a:rPr>
              <a:t>Δ</a:t>
            </a:r>
            <a:r>
              <a:rPr lang="es-ES" altLang="es-ES" sz="1600" b="0" i="1">
                <a:solidFill>
                  <a:srgbClr val="000099"/>
                </a:solidFill>
                <a:latin typeface="Times New Roman" pitchFamily="18" charset="0"/>
                <a:ea typeface="Calibri" pitchFamily="34" charset="0"/>
                <a:cs typeface="Calibri" pitchFamily="34" charset="0"/>
              </a:rPr>
              <a:t>H &gt; </a:t>
            </a:r>
            <a:r>
              <a:rPr lang="es-ES" altLang="es-ES" sz="1600" b="0">
                <a:solidFill>
                  <a:srgbClr val="000099"/>
                </a:solidFill>
                <a:latin typeface="Times New Roman" pitchFamily="18" charset="0"/>
                <a:ea typeface="Calibri" pitchFamily="34" charset="0"/>
                <a:cs typeface="Calibri" pitchFamily="34" charset="0"/>
              </a:rPr>
              <a:t>0</a:t>
            </a:r>
            <a:r>
              <a:rPr lang="es-ES" altLang="es-ES" sz="1600" b="0">
                <a:solidFill>
                  <a:srgbClr val="000099"/>
                </a:solidFill>
                <a:latin typeface="Calibri" pitchFamily="34" charset="0"/>
                <a:ea typeface="Calibri" pitchFamily="34" charset="0"/>
                <a:cs typeface="Calibri" pitchFamily="34" charset="0"/>
              </a:rPr>
              <a:t>), el aporte de calor favorece la formación de productos, se desplaza la reacción a la derecha y </a:t>
            </a:r>
            <a:r>
              <a:rPr lang="es-ES" altLang="es-ES" sz="1600" b="0" i="1">
                <a:solidFill>
                  <a:srgbClr val="000099"/>
                </a:solidFill>
                <a:latin typeface="Calibri" pitchFamily="34" charset="0"/>
                <a:ea typeface="Calibri" pitchFamily="34" charset="0"/>
                <a:cs typeface="Calibri" pitchFamily="34" charset="0"/>
              </a:rPr>
              <a:t>K</a:t>
            </a:r>
            <a:r>
              <a:rPr lang="es-ES" altLang="es-ES" sz="1600" b="0" i="1" baseline="-25000">
                <a:solidFill>
                  <a:srgbClr val="000099"/>
                </a:solidFill>
                <a:latin typeface="Calibri" pitchFamily="34" charset="0"/>
                <a:ea typeface="Calibri" pitchFamily="34" charset="0"/>
                <a:cs typeface="Calibri" pitchFamily="34" charset="0"/>
              </a:rPr>
              <a:t>c</a:t>
            </a:r>
            <a:r>
              <a:rPr lang="es-ES" altLang="es-ES" sz="1600" b="0">
                <a:solidFill>
                  <a:srgbClr val="000099"/>
                </a:solidFill>
                <a:latin typeface="Calibri" pitchFamily="34" charset="0"/>
                <a:ea typeface="Calibri" pitchFamily="34" charset="0"/>
                <a:cs typeface="Calibri" pitchFamily="34" charset="0"/>
              </a:rPr>
              <a:t> aumenta</a:t>
            </a:r>
          </a:p>
          <a:p>
            <a:pPr lvl="1" eaLnBrk="1" hangingPunct="1"/>
            <a:endParaRPr lang="el-GR" altLang="es-ES" sz="1600" b="0">
              <a:solidFill>
                <a:srgbClr val="000099"/>
              </a:solidFill>
              <a:latin typeface="Calibri" pitchFamily="34" charset="0"/>
              <a:ea typeface="Calibri" pitchFamily="34" charset="0"/>
              <a:cs typeface="Calibri" pitchFamily="34" charset="0"/>
            </a:endParaRPr>
          </a:p>
        </p:txBody>
      </p:sp>
      <p:sp>
        <p:nvSpPr>
          <p:cNvPr id="41996" name="1 Rectángulo"/>
          <p:cNvSpPr>
            <a:spLocks noChangeArrowheads="1"/>
          </p:cNvSpPr>
          <p:nvPr/>
        </p:nvSpPr>
        <p:spPr bwMode="auto">
          <a:xfrm>
            <a:off x="7378700" y="2205038"/>
            <a:ext cx="17272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ctr" eaLnBrk="1" hangingPunct="1">
              <a:spcBef>
                <a:spcPct val="0"/>
              </a:spcBef>
              <a:buClrTx/>
              <a:buFontTx/>
              <a:buNone/>
            </a:pPr>
            <a:r>
              <a:rPr lang="en-GB" altLang="es-ES" sz="1100" b="0" i="1">
                <a:latin typeface="Calibri" pitchFamily="34" charset="0"/>
                <a:ea typeface="Calibri" pitchFamily="34" charset="0"/>
                <a:cs typeface="Calibri" pitchFamily="34" charset="0"/>
              </a:rPr>
              <a:t>Henri-Louis Le Châtelier</a:t>
            </a:r>
            <a:r>
              <a:rPr lang="en-GB" altLang="es-ES" sz="1100" b="0">
                <a:latin typeface="Calibri" pitchFamily="34" charset="0"/>
                <a:ea typeface="Calibri" pitchFamily="34" charset="0"/>
                <a:cs typeface="Calibri" pitchFamily="34" charset="0"/>
              </a:rPr>
              <a:t> </a:t>
            </a:r>
          </a:p>
          <a:p>
            <a:pPr algn="ctr" eaLnBrk="1" hangingPunct="1">
              <a:spcBef>
                <a:spcPct val="0"/>
              </a:spcBef>
              <a:buClrTx/>
              <a:buFontTx/>
              <a:buNone/>
            </a:pPr>
            <a:r>
              <a:rPr lang="en-GB" altLang="es-ES" sz="1100" b="0">
                <a:latin typeface="Calibri" pitchFamily="34" charset="0"/>
                <a:ea typeface="Calibri" pitchFamily="34" charset="0"/>
                <a:cs typeface="Calibri" pitchFamily="34" charset="0"/>
              </a:rPr>
              <a:t>(1850-1936)</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endParaRPr kumimoji="0" lang="es-ES" altLang="es-ES" sz="2000" b="0">
              <a:solidFill>
                <a:schemeClr val="tx1"/>
              </a:solidFill>
              <a:latin typeface="Tahoma" pitchFamily="34" charset="0"/>
            </a:endParaRPr>
          </a:p>
        </p:txBody>
      </p:sp>
      <p:sp>
        <p:nvSpPr>
          <p:cNvPr id="15363" name="Rectangle 4"/>
          <p:cNvSpPr>
            <a:spLocks noChangeArrowheads="1"/>
          </p:cNvSpPr>
          <p:nvPr/>
        </p:nvSpPr>
        <p:spPr bwMode="auto">
          <a:xfrm>
            <a:off x="0" y="0"/>
            <a:ext cx="6632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lang="es-ES" altLang="es-ES" sz="1600">
                <a:solidFill>
                  <a:schemeClr val="tx1"/>
                </a:solidFill>
                <a:latin typeface="Calibri" pitchFamily="34" charset="0"/>
              </a:rPr>
              <a:t>Tema 4. Cinética química</a:t>
            </a:r>
          </a:p>
        </p:txBody>
      </p:sp>
      <p:sp>
        <p:nvSpPr>
          <p:cNvPr id="15364"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ctr" eaLnBrk="1" hangingPunct="1">
              <a:spcBef>
                <a:spcPct val="0"/>
              </a:spcBef>
              <a:buClrTx/>
              <a:buFontTx/>
              <a:buNone/>
            </a:pPr>
            <a:r>
              <a:rPr kumimoji="0" lang="es-ES" altLang="es-ES" sz="2000">
                <a:solidFill>
                  <a:srgbClr val="666699"/>
                </a:solidFill>
                <a:latin typeface="Tahoma" pitchFamily="34" charset="0"/>
              </a:rPr>
              <a:t>uned</a:t>
            </a:r>
          </a:p>
        </p:txBody>
      </p:sp>
      <p:sp>
        <p:nvSpPr>
          <p:cNvPr id="15365" name="Text Box 7"/>
          <p:cNvSpPr txBox="1">
            <a:spLocks noChangeArrowheads="1"/>
          </p:cNvSpPr>
          <p:nvPr/>
        </p:nvSpPr>
        <p:spPr bwMode="auto">
          <a:xfrm>
            <a:off x="468313" y="620713"/>
            <a:ext cx="69389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
                <a:srgbClr val="FF3300"/>
              </a:buClr>
              <a:buFont typeface="Wingdings" pitchFamily="2" charset="2"/>
              <a:buNone/>
            </a:pPr>
            <a:r>
              <a:rPr kumimoji="0" lang="es-ES" altLang="es-ES">
                <a:solidFill>
                  <a:schemeClr val="accent1"/>
                </a:solidFill>
                <a:latin typeface="Arial" charset="0"/>
              </a:rPr>
              <a:t>1. Velocidad de reacción</a:t>
            </a:r>
          </a:p>
        </p:txBody>
      </p:sp>
      <p:sp>
        <p:nvSpPr>
          <p:cNvPr id="15366"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r" eaLnBrk="1" hangingPunct="1">
              <a:spcBef>
                <a:spcPct val="0"/>
              </a:spcBef>
              <a:buClrTx/>
              <a:buFontTx/>
              <a:buNone/>
            </a:pPr>
            <a:fld id="{514F6AAD-997A-4C95-A41B-33732C9941B4}" type="slidenum">
              <a:rPr kumimoji="0" lang="en-US" altLang="es-ES" sz="1400" b="0">
                <a:solidFill>
                  <a:schemeClr val="tx1"/>
                </a:solidFill>
                <a:latin typeface="Tahoma" pitchFamily="34" charset="0"/>
              </a:rPr>
              <a:pPr algn="r" eaLnBrk="1" hangingPunct="1">
                <a:spcBef>
                  <a:spcPct val="0"/>
                </a:spcBef>
                <a:buClrTx/>
                <a:buFontTx/>
                <a:buNone/>
              </a:pPr>
              <a:t>3</a:t>
            </a:fld>
            <a:endParaRPr kumimoji="0" lang="en-US" altLang="es-ES" sz="1400" b="0">
              <a:solidFill>
                <a:schemeClr val="tx1"/>
              </a:solidFill>
              <a:latin typeface="Tahoma" pitchFamily="34" charset="0"/>
            </a:endParaRPr>
          </a:p>
        </p:txBody>
      </p:sp>
      <p:pic>
        <p:nvPicPr>
          <p:cNvPr id="1536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304800" y="3706813"/>
            <a:ext cx="4173538"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536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74663" y="4508500"/>
            <a:ext cx="42418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5369"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42913" y="5099050"/>
            <a:ext cx="4254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5370" name="Text Box 11"/>
          <p:cNvSpPr txBox="1">
            <a:spLocks noChangeArrowheads="1"/>
          </p:cNvSpPr>
          <p:nvPr/>
        </p:nvSpPr>
        <p:spPr bwMode="gray">
          <a:xfrm>
            <a:off x="468313" y="5938838"/>
            <a:ext cx="3311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50000"/>
              </a:spcBef>
              <a:buClrTx/>
              <a:buFontTx/>
              <a:buNone/>
            </a:pPr>
            <a:r>
              <a:rPr lang="es-ES" altLang="es-ES" sz="1800" b="0">
                <a:solidFill>
                  <a:schemeClr val="tx1"/>
                </a:solidFill>
                <a:latin typeface="Times New Roman" pitchFamily="18" charset="0"/>
              </a:rPr>
              <a:t>Unidades:</a:t>
            </a:r>
            <a:r>
              <a:rPr lang="es-ES" altLang="es-ES" sz="1800" b="0">
                <a:latin typeface="Times New Roman" pitchFamily="18" charset="0"/>
              </a:rPr>
              <a:t> [</a:t>
            </a:r>
            <a:r>
              <a:rPr lang="es-ES" altLang="es-ES" sz="1800" b="0" i="1">
                <a:latin typeface="Times New Roman" pitchFamily="18" charset="0"/>
              </a:rPr>
              <a:t>v</a:t>
            </a:r>
            <a:r>
              <a:rPr lang="es-ES" altLang="es-ES" sz="1800" b="0">
                <a:latin typeface="Times New Roman" pitchFamily="18" charset="0"/>
              </a:rPr>
              <a:t>] ≡ mol/L·s</a:t>
            </a:r>
          </a:p>
        </p:txBody>
      </p:sp>
      <p:pic>
        <p:nvPicPr>
          <p:cNvPr id="15371"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5003800" y="3941763"/>
            <a:ext cx="3924300" cy="255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5372" name="Text Box 17"/>
          <p:cNvSpPr txBox="1">
            <a:spLocks noChangeArrowheads="1"/>
          </p:cNvSpPr>
          <p:nvPr/>
        </p:nvSpPr>
        <p:spPr bwMode="auto">
          <a:xfrm>
            <a:off x="6007100" y="3357563"/>
            <a:ext cx="19177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ctr" eaLnBrk="1" hangingPunct="1">
              <a:spcBef>
                <a:spcPct val="0"/>
              </a:spcBef>
              <a:buClrTx/>
              <a:buFontTx/>
              <a:buNone/>
            </a:pPr>
            <a:r>
              <a:rPr kumimoji="0" lang="es-ES" altLang="es-ES" sz="1600" b="0">
                <a:solidFill>
                  <a:schemeClr val="tx1"/>
                </a:solidFill>
                <a:latin typeface="Times New Roman" pitchFamily="18" charset="0"/>
              </a:rPr>
              <a:t>Reacción: </a:t>
            </a:r>
            <a:r>
              <a:rPr kumimoji="0" lang="es-ES" altLang="es-ES" sz="1800" b="0" i="1">
                <a:solidFill>
                  <a:schemeClr val="tx1"/>
                </a:solidFill>
                <a:latin typeface="Times New Roman" pitchFamily="18" charset="0"/>
              </a:rPr>
              <a:t>A → B</a:t>
            </a:r>
            <a:r>
              <a:rPr kumimoji="0" lang="es-ES" altLang="es-ES" sz="1800" b="0">
                <a:solidFill>
                  <a:schemeClr val="tx1"/>
                </a:solidFill>
                <a:latin typeface="Times New Roman" pitchFamily="18" charset="0"/>
              </a:rPr>
              <a:t> </a:t>
            </a:r>
            <a:r>
              <a:rPr kumimoji="0" lang="es-ES" altLang="es-ES" sz="1600" b="0">
                <a:latin typeface="Times New Roman" pitchFamily="18" charset="0"/>
              </a:rPr>
              <a:t>(proporción 1:1)</a:t>
            </a:r>
            <a:r>
              <a:rPr kumimoji="0" lang="es-ES" altLang="es-ES" sz="1600" b="0" i="1">
                <a:latin typeface="Times New Roman" pitchFamily="18" charset="0"/>
              </a:rPr>
              <a:t> </a:t>
            </a:r>
            <a:endParaRPr kumimoji="0" lang="es-ES" altLang="es-ES" sz="1600" b="0" i="1" u="sng">
              <a:latin typeface="Times New Roman" pitchFamily="18" charset="0"/>
              <a:sym typeface="Wingdings" pitchFamily="2" charset="2"/>
            </a:endParaRPr>
          </a:p>
        </p:txBody>
      </p:sp>
      <p:sp>
        <p:nvSpPr>
          <p:cNvPr id="17" name="10 Rectángulo"/>
          <p:cNvSpPr>
            <a:spLocks noChangeArrowheads="1"/>
          </p:cNvSpPr>
          <p:nvPr/>
        </p:nvSpPr>
        <p:spPr bwMode="auto">
          <a:xfrm>
            <a:off x="827088" y="1268413"/>
            <a:ext cx="7848600" cy="2185987"/>
          </a:xfrm>
          <a:prstGeom prst="rect">
            <a:avLst/>
          </a:prstGeom>
          <a:noFill/>
          <a:ln>
            <a:noFill/>
          </a:ln>
          <a:extLst/>
        </p:spPr>
        <p:txBody>
          <a:bodyPr>
            <a:spAutoFit/>
          </a:bodyPr>
          <a:lstStyle/>
          <a:p>
            <a:pPr marL="285750" indent="-285750" algn="just">
              <a:spcBef>
                <a:spcPts val="600"/>
              </a:spcBef>
              <a:buClr>
                <a:schemeClr val="tx1">
                  <a:lumMod val="60000"/>
                  <a:lumOff val="40000"/>
                </a:schemeClr>
              </a:buClr>
              <a:buFont typeface="Arial" charset="0"/>
              <a:buChar char="•"/>
              <a:defRPr/>
            </a:pPr>
            <a:r>
              <a:rPr lang="es-ES" sz="1800" dirty="0">
                <a:solidFill>
                  <a:srgbClr val="7030A0"/>
                </a:solidFill>
                <a:latin typeface="Calibri" pitchFamily="34" charset="0"/>
                <a:cs typeface="Calibri" pitchFamily="34" charset="0"/>
              </a:rPr>
              <a:t>Cinética química</a:t>
            </a:r>
            <a:r>
              <a:rPr lang="es-ES" sz="1800" b="0" dirty="0">
                <a:solidFill>
                  <a:srgbClr val="000000"/>
                </a:solidFill>
                <a:latin typeface="Calibri" pitchFamily="34" charset="0"/>
                <a:cs typeface="Calibri" pitchFamily="34" charset="0"/>
              </a:rPr>
              <a:t> = parte de la química que estudia la velocidad de las reacciones y el camino por el que transcurre una reacción para transformar reactivos en productos</a:t>
            </a:r>
          </a:p>
          <a:p>
            <a:pPr marL="285750" indent="-285750" algn="just">
              <a:spcBef>
                <a:spcPts val="600"/>
              </a:spcBef>
              <a:buClr>
                <a:schemeClr val="tx1">
                  <a:lumMod val="60000"/>
                  <a:lumOff val="40000"/>
                </a:schemeClr>
              </a:buClr>
              <a:buFont typeface="Arial" charset="0"/>
              <a:buChar char="•"/>
              <a:defRPr/>
            </a:pPr>
            <a:r>
              <a:rPr lang="es-ES" sz="1800" dirty="0">
                <a:solidFill>
                  <a:srgbClr val="006600"/>
                </a:solidFill>
                <a:latin typeface="Calibri" pitchFamily="34" charset="0"/>
                <a:cs typeface="Calibri" pitchFamily="34" charset="0"/>
              </a:rPr>
              <a:t>Velocidad de reacción </a:t>
            </a:r>
            <a:r>
              <a:rPr lang="es-ES" sz="1800" b="0" dirty="0">
                <a:solidFill>
                  <a:srgbClr val="000000"/>
                </a:solidFill>
                <a:latin typeface="Calibri" pitchFamily="34" charset="0"/>
                <a:cs typeface="Calibri" pitchFamily="34" charset="0"/>
              </a:rPr>
              <a:t>= Magnitud que indica la rapidez con que se produce una reacción</a:t>
            </a:r>
          </a:p>
          <a:p>
            <a:pPr marL="285750" indent="-285750" algn="just">
              <a:spcBef>
                <a:spcPts val="600"/>
              </a:spcBef>
              <a:buClr>
                <a:schemeClr val="tx1">
                  <a:lumMod val="60000"/>
                  <a:lumOff val="40000"/>
                </a:schemeClr>
              </a:buClr>
              <a:buFont typeface="Arial" charset="0"/>
              <a:buChar char="•"/>
              <a:defRPr/>
            </a:pPr>
            <a:r>
              <a:rPr lang="es-ES" sz="1800" b="0" dirty="0">
                <a:solidFill>
                  <a:srgbClr val="000000"/>
                </a:solidFill>
                <a:latin typeface="Calibri" pitchFamily="34" charset="0"/>
                <a:cs typeface="Calibri" pitchFamily="34" charset="0"/>
              </a:rPr>
              <a:t>Se mide en términos de la </a:t>
            </a:r>
            <a:r>
              <a:rPr lang="es-ES" sz="1800" b="0" i="1" dirty="0">
                <a:solidFill>
                  <a:srgbClr val="000000"/>
                </a:solidFill>
                <a:latin typeface="Calibri" pitchFamily="34" charset="0"/>
                <a:cs typeface="Calibri" pitchFamily="34" charset="0"/>
              </a:rPr>
              <a:t>cantidad</a:t>
            </a:r>
            <a:r>
              <a:rPr lang="es-ES" sz="1800" b="0" dirty="0">
                <a:solidFill>
                  <a:srgbClr val="000000"/>
                </a:solidFill>
                <a:latin typeface="Calibri" pitchFamily="34" charset="0"/>
                <a:cs typeface="Calibri" pitchFamily="34" charset="0"/>
              </a:rPr>
              <a:t> de producto formado o cantidad de reactivo consumido </a:t>
            </a:r>
            <a:r>
              <a:rPr lang="es-ES" sz="1800" b="0" i="1" dirty="0">
                <a:solidFill>
                  <a:srgbClr val="000000"/>
                </a:solidFill>
                <a:latin typeface="Calibri" pitchFamily="34" charset="0"/>
                <a:cs typeface="Calibri" pitchFamily="34" charset="0"/>
              </a:rPr>
              <a:t>por unidad de tiempo</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684213" y="1341438"/>
            <a:ext cx="7632700" cy="225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69875" indent="-269875"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595985"/>
              </a:buClr>
              <a:buFont typeface="Wingdings" pitchFamily="2" charset="2"/>
              <a:buChar char="§"/>
            </a:pPr>
            <a:r>
              <a:rPr lang="es-ES" altLang="es-ES" sz="2000" b="0">
                <a:latin typeface="Calibri" pitchFamily="34" charset="0"/>
              </a:rPr>
              <a:t>Efecto de un cambio de concentración:</a:t>
            </a:r>
          </a:p>
          <a:p>
            <a:pPr lvl="1" eaLnBrk="1" hangingPunct="1"/>
            <a:r>
              <a:rPr lang="es-ES" altLang="es-ES" sz="1600" b="0">
                <a:solidFill>
                  <a:srgbClr val="000099"/>
                </a:solidFill>
                <a:latin typeface="Calibri" pitchFamily="34" charset="0"/>
              </a:rPr>
              <a:t>una variación en la concentración de reactivos o productos desplaza el equilibrio para minimizar el cambio de concentración</a:t>
            </a:r>
          </a:p>
          <a:p>
            <a:pPr lvl="1" eaLnBrk="1" hangingPunct="1"/>
            <a:r>
              <a:rPr lang="es-ES" altLang="es-ES" sz="1600" b="0">
                <a:solidFill>
                  <a:srgbClr val="000099"/>
                </a:solidFill>
                <a:latin typeface="Calibri" pitchFamily="34" charset="0"/>
              </a:rPr>
              <a:t>si aumentamos uno de los reactivos, se crean más productos para consumir el exceso y la ecuación se desplaza a la derecha; si reducimos uno de los reactivos, la ecuación se desplaza a la izquierda para reponer la pérdida</a:t>
            </a:r>
            <a:r>
              <a:rPr lang="es-ES" altLang="es-ES" sz="1600" b="0">
                <a:solidFill>
                  <a:srgbClr val="000099"/>
                </a:solidFill>
                <a:latin typeface="Calibri" pitchFamily="34" charset="0"/>
                <a:ea typeface="Calibri" pitchFamily="34" charset="0"/>
                <a:cs typeface="Calibri" pitchFamily="34" charset="0"/>
              </a:rPr>
              <a:t> producida </a:t>
            </a:r>
          </a:p>
          <a:p>
            <a:pPr lvl="1" eaLnBrk="1" hangingPunct="1"/>
            <a:r>
              <a:rPr lang="es-ES" altLang="es-ES" sz="1600" b="0">
                <a:solidFill>
                  <a:srgbClr val="000099"/>
                </a:solidFill>
                <a:latin typeface="Calibri" pitchFamily="34" charset="0"/>
                <a:ea typeface="Calibri" pitchFamily="34" charset="0"/>
                <a:cs typeface="Calibri" pitchFamily="34" charset="0"/>
              </a:rPr>
              <a:t>como las concentraciones tanto de reactivos como de productos cambian, </a:t>
            </a:r>
            <a:r>
              <a:rPr lang="es-ES" altLang="es-ES" sz="1600" b="0" u="sng">
                <a:solidFill>
                  <a:srgbClr val="000099"/>
                </a:solidFill>
                <a:latin typeface="Calibri" pitchFamily="34" charset="0"/>
                <a:ea typeface="Calibri" pitchFamily="34" charset="0"/>
                <a:cs typeface="Calibri" pitchFamily="34" charset="0"/>
              </a:rPr>
              <a:t>el valor de la constante de equilibrio no se altera</a:t>
            </a:r>
            <a:endParaRPr lang="es-ES" altLang="es-ES" sz="1600" b="0" u="sng">
              <a:solidFill>
                <a:srgbClr val="000099"/>
              </a:solidFill>
              <a:latin typeface="Calibri" pitchFamily="34" charset="0"/>
            </a:endParaRPr>
          </a:p>
        </p:txBody>
      </p:sp>
      <p:sp>
        <p:nvSpPr>
          <p:cNvPr id="43011"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endParaRPr kumimoji="0" lang="es-ES" altLang="es-ES" sz="2000" b="0">
              <a:solidFill>
                <a:schemeClr val="tx1"/>
              </a:solidFill>
              <a:latin typeface="Tahoma" pitchFamily="34" charset="0"/>
            </a:endParaRPr>
          </a:p>
        </p:txBody>
      </p:sp>
      <p:sp>
        <p:nvSpPr>
          <p:cNvPr id="43012" name="Rectangle 4"/>
          <p:cNvSpPr>
            <a:spLocks noChangeArrowheads="1"/>
          </p:cNvSpPr>
          <p:nvPr/>
        </p:nvSpPr>
        <p:spPr bwMode="auto">
          <a:xfrm>
            <a:off x="0" y="0"/>
            <a:ext cx="6632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lang="es-ES" altLang="es-ES" sz="1600">
                <a:solidFill>
                  <a:schemeClr val="tx1"/>
                </a:solidFill>
                <a:latin typeface="Calibri" pitchFamily="34" charset="0"/>
              </a:rPr>
              <a:t>Tema 4. Cinética química</a:t>
            </a:r>
          </a:p>
        </p:txBody>
      </p:sp>
      <p:sp>
        <p:nvSpPr>
          <p:cNvPr id="43013"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ctr" eaLnBrk="1" hangingPunct="1">
              <a:spcBef>
                <a:spcPct val="0"/>
              </a:spcBef>
              <a:buClrTx/>
              <a:buFontTx/>
              <a:buNone/>
            </a:pPr>
            <a:r>
              <a:rPr kumimoji="0" lang="es-ES" altLang="es-ES" sz="2000">
                <a:solidFill>
                  <a:srgbClr val="666699"/>
                </a:solidFill>
                <a:latin typeface="Tahoma" pitchFamily="34" charset="0"/>
              </a:rPr>
              <a:t>uned</a:t>
            </a:r>
          </a:p>
        </p:txBody>
      </p:sp>
      <p:sp>
        <p:nvSpPr>
          <p:cNvPr id="43014"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r" eaLnBrk="1" hangingPunct="1">
              <a:spcBef>
                <a:spcPct val="0"/>
              </a:spcBef>
              <a:buClrTx/>
              <a:buFontTx/>
              <a:buNone/>
            </a:pPr>
            <a:fld id="{C07F3498-2E95-4360-9579-3052195EEC38}" type="slidenum">
              <a:rPr kumimoji="0" lang="en-US" altLang="es-ES" sz="1400" b="0">
                <a:solidFill>
                  <a:schemeClr val="tx1"/>
                </a:solidFill>
                <a:latin typeface="Tahoma" pitchFamily="34" charset="0"/>
              </a:rPr>
              <a:pPr algn="r" eaLnBrk="1" hangingPunct="1">
                <a:spcBef>
                  <a:spcPct val="0"/>
                </a:spcBef>
                <a:buClrTx/>
                <a:buFontTx/>
                <a:buNone/>
              </a:pPr>
              <a:t>30</a:t>
            </a:fld>
            <a:endParaRPr kumimoji="0" lang="en-US" altLang="es-ES" sz="1400" b="0">
              <a:solidFill>
                <a:schemeClr val="tx1"/>
              </a:solidFill>
              <a:latin typeface="Tahoma" pitchFamily="34" charset="0"/>
            </a:endParaRPr>
          </a:p>
        </p:txBody>
      </p:sp>
      <p:sp>
        <p:nvSpPr>
          <p:cNvPr id="43015" name="Text Box 7"/>
          <p:cNvSpPr txBox="1">
            <a:spLocks noChangeArrowheads="1"/>
          </p:cNvSpPr>
          <p:nvPr/>
        </p:nvSpPr>
        <p:spPr bwMode="auto">
          <a:xfrm>
            <a:off x="468313" y="620713"/>
            <a:ext cx="69389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
                <a:srgbClr val="FF3300"/>
              </a:buClr>
              <a:buFont typeface="Wingdings" pitchFamily="2" charset="2"/>
              <a:buNone/>
            </a:pPr>
            <a:r>
              <a:rPr kumimoji="0" lang="es-ES" altLang="es-ES" sz="2000">
                <a:solidFill>
                  <a:srgbClr val="000099"/>
                </a:solidFill>
                <a:latin typeface="Arial" charset="0"/>
              </a:rPr>
              <a:t>Factores que afectan al equilibrio </a:t>
            </a:r>
          </a:p>
        </p:txBody>
      </p:sp>
      <p:sp>
        <p:nvSpPr>
          <p:cNvPr id="43016" name="Rectangle 3"/>
          <p:cNvSpPr>
            <a:spLocks noChangeArrowheads="1"/>
          </p:cNvSpPr>
          <p:nvPr/>
        </p:nvSpPr>
        <p:spPr bwMode="auto">
          <a:xfrm>
            <a:off x="684213" y="3860800"/>
            <a:ext cx="7704137"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69875" indent="-269875"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595985"/>
              </a:buClr>
              <a:buFont typeface="Wingdings" pitchFamily="2" charset="2"/>
              <a:buChar char="§"/>
            </a:pPr>
            <a:r>
              <a:rPr lang="es-ES" altLang="es-ES" sz="2000" b="0">
                <a:latin typeface="Calibri" pitchFamily="34" charset="0"/>
              </a:rPr>
              <a:t>Efecto de un cambio de presión:</a:t>
            </a:r>
          </a:p>
          <a:p>
            <a:pPr lvl="1" eaLnBrk="1" hangingPunct="1"/>
            <a:r>
              <a:rPr lang="es-ES" altLang="es-ES" sz="1600" b="0">
                <a:solidFill>
                  <a:srgbClr val="000099"/>
                </a:solidFill>
                <a:latin typeface="Calibri" pitchFamily="34" charset="0"/>
              </a:rPr>
              <a:t>se pueden producir cambios de presión (</a:t>
            </a:r>
            <a:r>
              <a:rPr lang="es-ES" altLang="es-ES" sz="1600" b="0" i="1">
                <a:solidFill>
                  <a:srgbClr val="000099"/>
                </a:solidFill>
                <a:latin typeface="Calibri" pitchFamily="34" charset="0"/>
              </a:rPr>
              <a:t>T</a:t>
            </a:r>
            <a:r>
              <a:rPr lang="es-ES" altLang="es-ES" sz="1600" b="0">
                <a:solidFill>
                  <a:srgbClr val="000099"/>
                </a:solidFill>
                <a:latin typeface="Calibri" pitchFamily="34" charset="0"/>
              </a:rPr>
              <a:t>=constante) por: cambios de volumen, cambio de concentración de reactivos o productos, o adición de gases inertes.</a:t>
            </a:r>
          </a:p>
          <a:p>
            <a:pPr lvl="1" eaLnBrk="1" hangingPunct="1"/>
            <a:r>
              <a:rPr lang="es-ES" altLang="es-ES" sz="1600" b="0">
                <a:solidFill>
                  <a:srgbClr val="000099"/>
                </a:solidFill>
                <a:latin typeface="Calibri" pitchFamily="34" charset="0"/>
              </a:rPr>
              <a:t>si el número de moles de reactivos y productos es distinto y se reduce el volumen, la ecuación se desplaza hacia donde hay menor número de moles; si se aumenta el volumen, la ecuación se desplaza para aumentar el número de moles. </a:t>
            </a:r>
          </a:p>
          <a:p>
            <a:pPr lvl="1" eaLnBrk="1" hangingPunct="1"/>
            <a:r>
              <a:rPr lang="es-ES" altLang="es-ES" sz="1600" b="0">
                <a:solidFill>
                  <a:srgbClr val="000099"/>
                </a:solidFill>
                <a:latin typeface="Calibri" pitchFamily="34" charset="0"/>
              </a:rPr>
              <a:t>si el número de moles de reactivos y productos es igual, no se altera el equilibrio por cambios de volumen. </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4"/>
          <p:cNvSpPr>
            <a:spLocks noChangeArrowheads="1"/>
          </p:cNvSpPr>
          <p:nvPr/>
        </p:nvSpPr>
        <p:spPr bwMode="auto">
          <a:xfrm>
            <a:off x="2827338" y="2492375"/>
            <a:ext cx="3473450"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ctr" eaLnBrk="1" hangingPunct="1">
              <a:spcBef>
                <a:spcPct val="0"/>
              </a:spcBef>
              <a:buClrTx/>
              <a:buFontTx/>
              <a:buNone/>
            </a:pPr>
            <a:r>
              <a:rPr lang="es-ES" altLang="es-ES">
                <a:solidFill>
                  <a:schemeClr val="tx1"/>
                </a:solidFill>
                <a:latin typeface="Calibri" pitchFamily="34" charset="0"/>
              </a:rPr>
              <a:t>Tema 4. Cinética química y Equilibrio químico</a:t>
            </a:r>
          </a:p>
        </p:txBody>
      </p:sp>
      <p:sp>
        <p:nvSpPr>
          <p:cNvPr id="6"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92BEAC27-F76E-498E-8C56-EDAF83D9932C}" type="slidenum">
              <a:rPr kumimoji="0" lang="en-US" altLang="es-ES" sz="1400" b="0">
                <a:solidFill>
                  <a:srgbClr val="000080"/>
                </a:solidFill>
                <a:latin typeface="Tahoma" panose="020B0604030504040204" pitchFamily="34" charset="0"/>
              </a:rPr>
              <a:pPr algn="r" eaLnBrk="1" hangingPunct="1">
                <a:spcBef>
                  <a:spcPct val="0"/>
                </a:spcBef>
                <a:buClrTx/>
                <a:buFontTx/>
                <a:buNone/>
              </a:pPr>
              <a:t>31</a:t>
            </a:fld>
            <a:endParaRPr kumimoji="0" lang="en-US" altLang="es-ES" sz="1400" b="0">
              <a:solidFill>
                <a:srgbClr val="000080"/>
              </a:solidFill>
              <a:latin typeface="Tahoma" panose="020B0604030504040204" pitchFamily="34" charset="0"/>
            </a:endParaRPr>
          </a:p>
        </p:txBody>
      </p:sp>
      <p:sp>
        <p:nvSpPr>
          <p:cNvPr id="7" name="Rectangle 2"/>
          <p:cNvSpPr txBox="1">
            <a:spLocks noChangeArrowheads="1"/>
          </p:cNvSpPr>
          <p:nvPr/>
        </p:nvSpPr>
        <p:spPr>
          <a:xfrm>
            <a:off x="3430588" y="3357563"/>
            <a:ext cx="2293937" cy="550862"/>
          </a:xfrm>
          <a:prstGeom prst="rect">
            <a:avLst/>
          </a:prstGeom>
          <a:solidFill>
            <a:srgbClr val="FFCC99"/>
          </a:solidFill>
        </p:spPr>
        <p:txBody>
          <a:bodyPr/>
          <a:lstStyle>
            <a:lvl1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2pPr>
            <a:lvl3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3pPr>
            <a:lvl4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4pPr>
            <a:lvl5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5pPr>
            <a:lvl6pPr marL="4572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6pPr>
            <a:lvl7pPr marL="9144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7pPr>
            <a:lvl8pPr marL="13716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8pPr>
            <a:lvl9pPr marL="18288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9pPr>
          </a:lstStyle>
          <a:p>
            <a:pPr eaLnBrk="1" hangingPunct="1">
              <a:defRPr/>
            </a:pPr>
            <a:r>
              <a:rPr lang="es-ES" altLang="es-ES" kern="0" dirty="0" err="1" smtClean="0">
                <a:effectLst/>
                <a:latin typeface="Calibri" pitchFamily="34" charset="0"/>
              </a:rPr>
              <a:t>The</a:t>
            </a:r>
            <a:r>
              <a:rPr lang="es-ES" altLang="es-ES" kern="0" dirty="0" smtClean="0">
                <a:effectLst/>
                <a:latin typeface="Calibri" pitchFamily="34" charset="0"/>
              </a:rPr>
              <a:t> </a:t>
            </a:r>
            <a:r>
              <a:rPr lang="es-ES" altLang="es-ES" kern="0" dirty="0" err="1" smtClean="0">
                <a:effectLst/>
                <a:latin typeface="Calibri" pitchFamily="34" charset="0"/>
              </a:rPr>
              <a:t>end</a:t>
            </a:r>
            <a:endParaRPr lang="es-ES" altLang="es-ES" kern="0" dirty="0" smtClean="0">
              <a:effectLst/>
              <a:latin typeface="Calibri" pitchFamily="34" charset="0"/>
            </a:endParaRPr>
          </a:p>
        </p:txBody>
      </p:sp>
      <p:pic>
        <p:nvPicPr>
          <p:cNvPr id="8" name="Picture 154" descr="Logo%20UNED%20ver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115888"/>
            <a:ext cx="601663" cy="60166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9" name="Rectangle 4"/>
          <p:cNvSpPr>
            <a:spLocks noChangeArrowheads="1"/>
          </p:cNvSpPr>
          <p:nvPr/>
        </p:nvSpPr>
        <p:spPr bwMode="auto">
          <a:xfrm>
            <a:off x="1891830" y="4293096"/>
            <a:ext cx="5344466" cy="122413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lang="es-ES" altLang="es-ES" sz="1400" b="0" i="0" dirty="0" smtClean="0">
                <a:solidFill>
                  <a:srgbClr val="4D4D4D"/>
                </a:solidFill>
                <a:latin typeface="Tahoma" panose="020B0604030504040204" pitchFamily="34" charset="0"/>
                <a:cs typeface="Tahoma" panose="020B0604030504040204" pitchFamily="34" charset="0"/>
              </a:rPr>
              <a:t>Nota: Esta presentación no incluye todos los apartados del tema en el libro de texto base y </a:t>
            </a:r>
            <a:r>
              <a:rPr lang="es-ES" altLang="es-ES" sz="1400" b="0" i="0" dirty="0" err="1" smtClean="0">
                <a:solidFill>
                  <a:srgbClr val="4D4D4D"/>
                </a:solidFill>
                <a:latin typeface="Tahoma" panose="020B0604030504040204" pitchFamily="34" charset="0"/>
                <a:cs typeface="Tahoma" panose="020B0604030504040204" pitchFamily="34" charset="0"/>
              </a:rPr>
              <a:t>l@s</a:t>
            </a:r>
            <a:r>
              <a:rPr lang="es-ES" altLang="es-ES" sz="1400" b="0" i="0" dirty="0" smtClean="0">
                <a:solidFill>
                  <a:srgbClr val="4D4D4D"/>
                </a:solidFill>
                <a:latin typeface="Tahoma" panose="020B0604030504040204" pitchFamily="34" charset="0"/>
                <a:cs typeface="Tahoma" panose="020B0604030504040204" pitchFamily="34" charset="0"/>
              </a:rPr>
              <a:t> </a:t>
            </a:r>
            <a:r>
              <a:rPr lang="es-ES" altLang="es-ES" sz="1400" b="0" i="0" dirty="0" err="1" smtClean="0">
                <a:solidFill>
                  <a:srgbClr val="4D4D4D"/>
                </a:solidFill>
                <a:latin typeface="Tahoma" panose="020B0604030504040204" pitchFamily="34" charset="0"/>
                <a:cs typeface="Tahoma" panose="020B0604030504040204" pitchFamily="34" charset="0"/>
              </a:rPr>
              <a:t>alumn@s</a:t>
            </a:r>
            <a:r>
              <a:rPr lang="es-ES" altLang="es-ES" sz="1400" b="0" i="0" dirty="0" smtClean="0">
                <a:solidFill>
                  <a:srgbClr val="4D4D4D"/>
                </a:solidFill>
                <a:latin typeface="Tahoma" panose="020B0604030504040204" pitchFamily="34" charset="0"/>
                <a:cs typeface="Tahoma" panose="020B0604030504040204" pitchFamily="34" charset="0"/>
              </a:rPr>
              <a:t> deberán completar la información de forma personal de cara a su estudio </a:t>
            </a:r>
            <a:endParaRPr lang="es-ES" altLang="es-ES" sz="1400" b="0" i="0" dirty="0">
              <a:solidFill>
                <a:srgbClr val="4D4D4D"/>
              </a:solidFill>
              <a:latin typeface="Tahoma" panose="020B0604030504040204" pitchFamily="34" charset="0"/>
              <a:cs typeface="Tahoma" panose="020B0604030504040204" pitchFamily="34"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endParaRPr kumimoji="0" lang="es-ES" altLang="es-ES" sz="2000" b="0">
              <a:solidFill>
                <a:schemeClr val="tx1"/>
              </a:solidFill>
              <a:latin typeface="Tahoma" pitchFamily="34" charset="0"/>
            </a:endParaRPr>
          </a:p>
        </p:txBody>
      </p:sp>
      <p:sp>
        <p:nvSpPr>
          <p:cNvPr id="45059" name="Rectangle 4"/>
          <p:cNvSpPr>
            <a:spLocks noChangeArrowheads="1"/>
          </p:cNvSpPr>
          <p:nvPr/>
        </p:nvSpPr>
        <p:spPr bwMode="auto">
          <a:xfrm>
            <a:off x="0" y="0"/>
            <a:ext cx="6632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lang="es-ES" altLang="es-ES" sz="1600">
                <a:solidFill>
                  <a:schemeClr val="tx1"/>
                </a:solidFill>
                <a:latin typeface="Calibri" pitchFamily="34" charset="0"/>
              </a:rPr>
              <a:t>Tema 4. Cinética química</a:t>
            </a:r>
          </a:p>
        </p:txBody>
      </p:sp>
      <p:sp>
        <p:nvSpPr>
          <p:cNvPr id="4506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ctr" eaLnBrk="1" hangingPunct="1">
              <a:spcBef>
                <a:spcPct val="0"/>
              </a:spcBef>
              <a:buClrTx/>
              <a:buFontTx/>
              <a:buNone/>
            </a:pPr>
            <a:r>
              <a:rPr kumimoji="0" lang="es-ES" altLang="es-ES" sz="2000">
                <a:solidFill>
                  <a:srgbClr val="666699"/>
                </a:solidFill>
                <a:latin typeface="Tahoma" pitchFamily="34" charset="0"/>
              </a:rPr>
              <a:t>uned</a:t>
            </a:r>
          </a:p>
        </p:txBody>
      </p:sp>
      <p:sp>
        <p:nvSpPr>
          <p:cNvPr id="4506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r" eaLnBrk="1" hangingPunct="1">
              <a:spcBef>
                <a:spcPct val="0"/>
              </a:spcBef>
              <a:buClrTx/>
              <a:buFontTx/>
              <a:buNone/>
            </a:pPr>
            <a:fld id="{E966F453-DEE4-4A4E-B37C-0252AA19C9E8}" type="slidenum">
              <a:rPr kumimoji="0" lang="en-US" altLang="es-ES" sz="1400" b="0">
                <a:solidFill>
                  <a:schemeClr val="tx1"/>
                </a:solidFill>
                <a:latin typeface="Tahoma" pitchFamily="34" charset="0"/>
              </a:rPr>
              <a:pPr algn="r" eaLnBrk="1" hangingPunct="1">
                <a:spcBef>
                  <a:spcPct val="0"/>
                </a:spcBef>
                <a:buClrTx/>
                <a:buFontTx/>
                <a:buNone/>
              </a:pPr>
              <a:t>32</a:t>
            </a:fld>
            <a:endParaRPr kumimoji="0" lang="en-US" altLang="es-ES" sz="1400" b="0">
              <a:solidFill>
                <a:schemeClr val="tx1"/>
              </a:solidFill>
              <a:latin typeface="Tahoma" pitchFamily="34" charset="0"/>
            </a:endParaRPr>
          </a:p>
        </p:txBody>
      </p:sp>
      <p:pic>
        <p:nvPicPr>
          <p:cNvPr id="45062" name="Picture 5" descr="pasolen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75" y="1052513"/>
            <a:ext cx="782955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3" name="Text Box 6"/>
          <p:cNvSpPr txBox="1">
            <a:spLocks noChangeArrowheads="1"/>
          </p:cNvSpPr>
          <p:nvPr/>
        </p:nvSpPr>
        <p:spPr bwMode="gray">
          <a:xfrm>
            <a:off x="3109913" y="6067425"/>
            <a:ext cx="3881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2075" tIns="46038" rIns="92075" bIns="46038">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lang="es-ES" altLang="es-ES" b="0"/>
              <a:t>Coordenada de reacción</a:t>
            </a:r>
            <a:endParaRPr lang="es-ES" altLang="es-ES" sz="1800" b="0"/>
          </a:p>
        </p:txBody>
      </p:sp>
      <p:sp>
        <p:nvSpPr>
          <p:cNvPr id="45064" name="Text Box 7"/>
          <p:cNvSpPr txBox="1">
            <a:spLocks noChangeArrowheads="1"/>
          </p:cNvSpPr>
          <p:nvPr/>
        </p:nvSpPr>
        <p:spPr bwMode="gray">
          <a:xfrm>
            <a:off x="590550" y="1892300"/>
            <a:ext cx="1649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2075" tIns="46038" rIns="92075" bIns="46038">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lang="es-ES" altLang="es-ES" b="0"/>
              <a:t>Reactivos</a:t>
            </a:r>
            <a:endParaRPr lang="es-ES" altLang="es-ES" sz="1800" b="0"/>
          </a:p>
        </p:txBody>
      </p:sp>
      <p:sp>
        <p:nvSpPr>
          <p:cNvPr id="45065" name="Text Box 8"/>
          <p:cNvSpPr txBox="1">
            <a:spLocks noChangeArrowheads="1"/>
          </p:cNvSpPr>
          <p:nvPr/>
        </p:nvSpPr>
        <p:spPr bwMode="gray">
          <a:xfrm>
            <a:off x="7031038" y="1892300"/>
            <a:ext cx="1692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2075" tIns="46038" rIns="92075" bIns="46038">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lang="es-ES" altLang="es-ES" b="0"/>
              <a:t>Productos</a:t>
            </a:r>
            <a:endParaRPr lang="es-ES" altLang="es-ES" sz="1800" b="0"/>
          </a:p>
        </p:txBody>
      </p:sp>
      <p:sp>
        <p:nvSpPr>
          <p:cNvPr id="45066" name="Text Box 9"/>
          <p:cNvSpPr txBox="1">
            <a:spLocks noChangeArrowheads="1"/>
          </p:cNvSpPr>
          <p:nvPr/>
        </p:nvSpPr>
        <p:spPr bwMode="gray">
          <a:xfrm>
            <a:off x="3581400" y="1892300"/>
            <a:ext cx="2035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2075" tIns="46038" rIns="92075" bIns="46038">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lang="es-ES" altLang="es-ES" b="0"/>
              <a:t>Intermedios</a:t>
            </a:r>
            <a:endParaRPr lang="es-ES" altLang="es-ES" sz="1800" b="0"/>
          </a:p>
        </p:txBody>
      </p:sp>
      <p:sp>
        <p:nvSpPr>
          <p:cNvPr id="45067" name="Text Box 10"/>
          <p:cNvSpPr txBox="1">
            <a:spLocks noChangeArrowheads="1"/>
          </p:cNvSpPr>
          <p:nvPr/>
        </p:nvSpPr>
        <p:spPr bwMode="gray">
          <a:xfrm>
            <a:off x="2205038" y="4221163"/>
            <a:ext cx="11477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2075" tIns="46038" rIns="92075" bIns="46038">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ctr" eaLnBrk="1" hangingPunct="1">
              <a:spcBef>
                <a:spcPct val="0"/>
              </a:spcBef>
              <a:buClrTx/>
              <a:buFontTx/>
              <a:buNone/>
            </a:pPr>
            <a:r>
              <a:rPr lang="es-ES" altLang="es-ES" b="0"/>
              <a:t>Paso</a:t>
            </a:r>
          </a:p>
          <a:p>
            <a:pPr algn="ctr" eaLnBrk="1" hangingPunct="1">
              <a:spcBef>
                <a:spcPct val="0"/>
              </a:spcBef>
              <a:buClrTx/>
              <a:buFontTx/>
              <a:buNone/>
            </a:pPr>
            <a:r>
              <a:rPr lang="es-ES" altLang="es-ES" b="0"/>
              <a:t>rápido</a:t>
            </a:r>
            <a:endParaRPr lang="es-ES" altLang="es-ES" sz="1800" b="0"/>
          </a:p>
        </p:txBody>
      </p:sp>
      <p:sp>
        <p:nvSpPr>
          <p:cNvPr id="45068" name="Text Box 11"/>
          <p:cNvSpPr txBox="1">
            <a:spLocks noChangeArrowheads="1"/>
          </p:cNvSpPr>
          <p:nvPr/>
        </p:nvSpPr>
        <p:spPr bwMode="gray">
          <a:xfrm>
            <a:off x="5826125" y="4221163"/>
            <a:ext cx="9493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2075" tIns="46038" rIns="92075" bIns="46038">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ctr" eaLnBrk="1" hangingPunct="1">
              <a:spcBef>
                <a:spcPct val="0"/>
              </a:spcBef>
              <a:buClrTx/>
              <a:buFontTx/>
              <a:buNone/>
            </a:pPr>
            <a:r>
              <a:rPr lang="es-ES" altLang="es-ES" b="0"/>
              <a:t>Paso</a:t>
            </a:r>
          </a:p>
          <a:p>
            <a:pPr algn="ctr" eaLnBrk="1" hangingPunct="1">
              <a:spcBef>
                <a:spcPct val="0"/>
              </a:spcBef>
              <a:buClrTx/>
              <a:buFontTx/>
              <a:buNone/>
            </a:pPr>
            <a:r>
              <a:rPr lang="es-ES" altLang="es-ES" b="0"/>
              <a:t>lento</a:t>
            </a:r>
            <a:endParaRPr lang="es-ES" altLang="es-ES" sz="1800" b="0"/>
          </a:p>
        </p:txBody>
      </p:sp>
      <p:sp>
        <p:nvSpPr>
          <p:cNvPr id="45069" name="Text Box 12"/>
          <p:cNvSpPr txBox="1">
            <a:spLocks noChangeArrowheads="1"/>
          </p:cNvSpPr>
          <p:nvPr/>
        </p:nvSpPr>
        <p:spPr bwMode="gray">
          <a:xfrm>
            <a:off x="3243263" y="5013325"/>
            <a:ext cx="26590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lang="es-ES" altLang="es-ES" b="0"/>
              <a:t>perfil de reacción</a:t>
            </a:r>
            <a:endParaRPr lang="es-ES" altLang="es-ES" sz="1800" b="0"/>
          </a:p>
        </p:txBody>
      </p:sp>
      <p:sp>
        <p:nvSpPr>
          <p:cNvPr id="45070" name="Text Box 7"/>
          <p:cNvSpPr txBox="1">
            <a:spLocks noChangeArrowheads="1"/>
          </p:cNvSpPr>
          <p:nvPr/>
        </p:nvSpPr>
        <p:spPr bwMode="auto">
          <a:xfrm>
            <a:off x="468313" y="620713"/>
            <a:ext cx="6938962"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
                <a:srgbClr val="FF3300"/>
              </a:buClr>
              <a:buFont typeface="Wingdings" pitchFamily="2" charset="2"/>
              <a:buNone/>
            </a:pPr>
            <a:r>
              <a:rPr kumimoji="0" lang="es-ES" altLang="es-ES" sz="2000">
                <a:solidFill>
                  <a:srgbClr val="990033"/>
                </a:solidFill>
                <a:latin typeface="Arial" charset="0"/>
              </a:rPr>
              <a:t>Mecanismos de reacción</a:t>
            </a:r>
          </a:p>
          <a:p>
            <a:pPr eaLnBrk="1" hangingPunct="1">
              <a:spcBef>
                <a:spcPct val="0"/>
              </a:spcBef>
              <a:buClr>
                <a:srgbClr val="FF3300"/>
              </a:buClr>
              <a:buFont typeface="Wingdings" pitchFamily="2" charset="2"/>
              <a:buNone/>
            </a:pPr>
            <a:r>
              <a:rPr kumimoji="0" lang="es-ES" altLang="es-ES" sz="1800">
                <a:solidFill>
                  <a:srgbClr val="990033"/>
                </a:solidFill>
                <a:latin typeface="Arial" charset="0"/>
                <a:sym typeface="Wingdings" pitchFamily="2" charset="2"/>
              </a:rPr>
              <a:t>      </a:t>
            </a:r>
            <a:r>
              <a:rPr kumimoji="0" lang="es-ES" altLang="es-ES" sz="1800" b="0" i="1">
                <a:solidFill>
                  <a:srgbClr val="990033"/>
                </a:solidFill>
                <a:latin typeface="Arial" charset="0"/>
              </a:rPr>
              <a:t>Reacciones en etapas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endParaRPr kumimoji="0" lang="es-ES" altLang="es-ES" sz="2000" b="0">
              <a:solidFill>
                <a:schemeClr val="tx1"/>
              </a:solidFill>
              <a:latin typeface="Tahoma" pitchFamily="34" charset="0"/>
            </a:endParaRPr>
          </a:p>
        </p:txBody>
      </p:sp>
      <p:sp>
        <p:nvSpPr>
          <p:cNvPr id="16387" name="Rectangle 4"/>
          <p:cNvSpPr>
            <a:spLocks noChangeArrowheads="1"/>
          </p:cNvSpPr>
          <p:nvPr/>
        </p:nvSpPr>
        <p:spPr bwMode="auto">
          <a:xfrm>
            <a:off x="0" y="0"/>
            <a:ext cx="6632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lang="es-ES" altLang="es-ES" sz="1600">
                <a:solidFill>
                  <a:schemeClr val="tx1"/>
                </a:solidFill>
                <a:latin typeface="Calibri" pitchFamily="34" charset="0"/>
              </a:rPr>
              <a:t>Tema 4. Cinética química</a:t>
            </a:r>
          </a:p>
        </p:txBody>
      </p:sp>
      <p:sp>
        <p:nvSpPr>
          <p:cNvPr id="16388"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ctr" eaLnBrk="1" hangingPunct="1">
              <a:spcBef>
                <a:spcPct val="0"/>
              </a:spcBef>
              <a:buClrTx/>
              <a:buFontTx/>
              <a:buNone/>
            </a:pPr>
            <a:r>
              <a:rPr kumimoji="0" lang="es-ES" altLang="es-ES" sz="2000">
                <a:solidFill>
                  <a:srgbClr val="666699"/>
                </a:solidFill>
                <a:latin typeface="Tahoma" pitchFamily="34" charset="0"/>
              </a:rPr>
              <a:t>uned</a:t>
            </a:r>
          </a:p>
        </p:txBody>
      </p:sp>
      <p:sp>
        <p:nvSpPr>
          <p:cNvPr id="16389"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r" eaLnBrk="1" hangingPunct="1">
              <a:spcBef>
                <a:spcPct val="0"/>
              </a:spcBef>
              <a:buClrTx/>
              <a:buFontTx/>
              <a:buNone/>
            </a:pPr>
            <a:fld id="{E1A0AA87-DA40-40CC-9794-D24FE28886BC}" type="slidenum">
              <a:rPr kumimoji="0" lang="en-US" altLang="es-ES" sz="1400" b="0">
                <a:solidFill>
                  <a:schemeClr val="tx1"/>
                </a:solidFill>
                <a:latin typeface="Tahoma" pitchFamily="34" charset="0"/>
              </a:rPr>
              <a:pPr algn="r" eaLnBrk="1" hangingPunct="1">
                <a:spcBef>
                  <a:spcPct val="0"/>
                </a:spcBef>
                <a:buClrTx/>
                <a:buFontTx/>
                <a:buNone/>
              </a:pPr>
              <a:t>4</a:t>
            </a:fld>
            <a:endParaRPr kumimoji="0" lang="en-US" altLang="es-ES" sz="1400" b="0">
              <a:solidFill>
                <a:schemeClr val="tx1"/>
              </a:solidFill>
              <a:latin typeface="Tahoma" pitchFamily="34" charset="0"/>
            </a:endParaRPr>
          </a:p>
        </p:txBody>
      </p:sp>
      <p:pic>
        <p:nvPicPr>
          <p:cNvPr id="16390" name="Picture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76200" y="2105025"/>
            <a:ext cx="3749675"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91"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4325" y="3697288"/>
            <a:ext cx="4538663"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392" name="Text Box 7"/>
          <p:cNvSpPr txBox="1">
            <a:spLocks noChangeArrowheads="1"/>
          </p:cNvSpPr>
          <p:nvPr/>
        </p:nvSpPr>
        <p:spPr bwMode="auto">
          <a:xfrm>
            <a:off x="107950" y="525463"/>
            <a:ext cx="6938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
                <a:srgbClr val="FF3300"/>
              </a:buClr>
              <a:buFont typeface="Wingdings" pitchFamily="2" charset="2"/>
              <a:buNone/>
            </a:pPr>
            <a:r>
              <a:rPr kumimoji="0" lang="es-ES" altLang="es-ES" sz="2000" b="0">
                <a:solidFill>
                  <a:schemeClr val="accent1"/>
                </a:solidFill>
                <a:latin typeface="Arial" charset="0"/>
              </a:rPr>
              <a:t>1. Velocidad de reacción</a:t>
            </a:r>
          </a:p>
        </p:txBody>
      </p:sp>
      <p:sp>
        <p:nvSpPr>
          <p:cNvPr id="18" name="10 Rectángulo"/>
          <p:cNvSpPr>
            <a:spLocks noChangeArrowheads="1"/>
          </p:cNvSpPr>
          <p:nvPr/>
        </p:nvSpPr>
        <p:spPr bwMode="auto">
          <a:xfrm>
            <a:off x="827088" y="1268413"/>
            <a:ext cx="7848600" cy="646112"/>
          </a:xfrm>
          <a:prstGeom prst="rect">
            <a:avLst/>
          </a:prstGeom>
          <a:noFill/>
          <a:ln>
            <a:noFill/>
          </a:ln>
          <a:extLst/>
        </p:spPr>
        <p:txBody>
          <a:bodyPr>
            <a:spAutoFit/>
          </a:bodyPr>
          <a:lstStyle/>
          <a:p>
            <a:pPr marL="285750" indent="-285750" algn="just">
              <a:spcBef>
                <a:spcPts val="600"/>
              </a:spcBef>
              <a:buClr>
                <a:schemeClr val="tx1">
                  <a:lumMod val="60000"/>
                  <a:lumOff val="40000"/>
                </a:schemeClr>
              </a:buClr>
              <a:buFont typeface="Arial" charset="0"/>
              <a:buChar char="•"/>
              <a:defRPr/>
            </a:pPr>
            <a:r>
              <a:rPr lang="es-ES" sz="1800" b="0" dirty="0">
                <a:solidFill>
                  <a:srgbClr val="000000"/>
                </a:solidFill>
                <a:latin typeface="Calibri" pitchFamily="34" charset="0"/>
                <a:cs typeface="Calibri" pitchFamily="34" charset="0"/>
              </a:rPr>
              <a:t>La velocidad de la reacción se puede medir en términos de </a:t>
            </a:r>
            <a:r>
              <a:rPr lang="es-ES" sz="1800" dirty="0">
                <a:solidFill>
                  <a:srgbClr val="000000"/>
                </a:solidFill>
                <a:latin typeface="Calibri" pitchFamily="34" charset="0"/>
                <a:cs typeface="Calibri" pitchFamily="34" charset="0"/>
              </a:rPr>
              <a:t>velocidad media</a:t>
            </a:r>
            <a:r>
              <a:rPr lang="es-ES" sz="1800" b="0" dirty="0">
                <a:solidFill>
                  <a:srgbClr val="000000"/>
                </a:solidFill>
                <a:latin typeface="Calibri" pitchFamily="34" charset="0"/>
                <a:cs typeface="Calibri" pitchFamily="34" charset="0"/>
              </a:rPr>
              <a:t> (intervalos de tiempo largos) o de </a:t>
            </a:r>
            <a:r>
              <a:rPr lang="es-ES" sz="1800" dirty="0">
                <a:solidFill>
                  <a:srgbClr val="000000"/>
                </a:solidFill>
                <a:latin typeface="Calibri" pitchFamily="34" charset="0"/>
                <a:cs typeface="Calibri" pitchFamily="34" charset="0"/>
              </a:rPr>
              <a:t>velocidad instantánea</a:t>
            </a:r>
            <a:r>
              <a:rPr lang="es-ES" sz="1800" b="0" dirty="0">
                <a:solidFill>
                  <a:srgbClr val="000000"/>
                </a:solidFill>
                <a:latin typeface="Calibri" pitchFamily="34" charset="0"/>
                <a:cs typeface="Calibri" pitchFamily="34" charset="0"/>
              </a:rPr>
              <a:t>. </a:t>
            </a:r>
          </a:p>
        </p:txBody>
      </p:sp>
      <p:pic>
        <p:nvPicPr>
          <p:cNvPr id="16394"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5900" y="4581525"/>
            <a:ext cx="179228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395" name="Rectangle 3"/>
          <p:cNvSpPr>
            <a:spLocks noChangeArrowheads="1"/>
          </p:cNvSpPr>
          <p:nvPr/>
        </p:nvSpPr>
        <p:spPr bwMode="auto">
          <a:xfrm>
            <a:off x="328613" y="4597400"/>
            <a:ext cx="87074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r>
              <a:rPr lang="es-ES" altLang="es-ES" sz="1800" b="0">
                <a:latin typeface="Calibri" pitchFamily="34" charset="0"/>
              </a:rPr>
              <a:t>Si la reacción no guarda una proporción 1:1</a:t>
            </a:r>
          </a:p>
        </p:txBody>
      </p:sp>
      <p:pic>
        <p:nvPicPr>
          <p:cNvPr id="16396"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1919288" y="5157788"/>
            <a:ext cx="4597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6397" name="Text Box 17"/>
          <p:cNvSpPr txBox="1">
            <a:spLocks noChangeArrowheads="1"/>
          </p:cNvSpPr>
          <p:nvPr/>
        </p:nvSpPr>
        <p:spPr bwMode="auto">
          <a:xfrm>
            <a:off x="1908175" y="5949950"/>
            <a:ext cx="61356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kumimoji="0" lang="es-ES" altLang="es-ES" sz="1800" b="0">
                <a:solidFill>
                  <a:srgbClr val="C00000"/>
                </a:solidFill>
                <a:latin typeface="Bradley Hand ITC" pitchFamily="66" charset="0"/>
                <a:sym typeface="Wingdings" pitchFamily="2" charset="2"/>
              </a:rPr>
              <a:t></a:t>
            </a:r>
            <a:r>
              <a:rPr kumimoji="0" lang="es-ES" altLang="es-ES" sz="1800">
                <a:latin typeface="Bradley Hand ITC" pitchFamily="66" charset="0"/>
                <a:sym typeface="Wingdings" pitchFamily="2" charset="2"/>
              </a:rPr>
              <a:t> </a:t>
            </a:r>
            <a:r>
              <a:rPr kumimoji="0" lang="es-ES" altLang="es-ES" sz="1800">
                <a:solidFill>
                  <a:srgbClr val="002060"/>
                </a:solidFill>
                <a:latin typeface="Bradley Hand ITC" pitchFamily="66" charset="0"/>
              </a:rPr>
              <a:t>La relación </a:t>
            </a:r>
            <a:r>
              <a:rPr kumimoji="0" lang="el-GR" altLang="es-ES" sz="1800" b="0">
                <a:solidFill>
                  <a:srgbClr val="002060"/>
                </a:solidFill>
                <a:latin typeface="Times New Roman" pitchFamily="18" charset="0"/>
                <a:cs typeface="Times New Roman" pitchFamily="18" charset="0"/>
              </a:rPr>
              <a:t>Δ</a:t>
            </a:r>
            <a:r>
              <a:rPr kumimoji="0" lang="es-ES" altLang="es-ES" sz="1800" b="0">
                <a:solidFill>
                  <a:srgbClr val="002060"/>
                </a:solidFill>
                <a:latin typeface="Times New Roman" pitchFamily="18" charset="0"/>
                <a:cs typeface="Times New Roman" pitchFamily="18" charset="0"/>
              </a:rPr>
              <a:t>[</a:t>
            </a:r>
            <a:r>
              <a:rPr kumimoji="0" lang="es-ES" altLang="es-ES" sz="1800" b="0" i="1">
                <a:solidFill>
                  <a:srgbClr val="002060"/>
                </a:solidFill>
                <a:latin typeface="Times New Roman" pitchFamily="18" charset="0"/>
                <a:cs typeface="Times New Roman" pitchFamily="18" charset="0"/>
              </a:rPr>
              <a:t>X</a:t>
            </a:r>
            <a:r>
              <a:rPr kumimoji="0" lang="es-ES" altLang="es-ES" sz="1800" b="0">
                <a:solidFill>
                  <a:srgbClr val="002060"/>
                </a:solidFill>
                <a:latin typeface="Times New Roman" pitchFamily="18" charset="0"/>
                <a:cs typeface="Times New Roman" pitchFamily="18" charset="0"/>
              </a:rPr>
              <a:t>]/</a:t>
            </a:r>
            <a:r>
              <a:rPr kumimoji="0" lang="el-GR" altLang="es-ES" sz="1800" b="0">
                <a:solidFill>
                  <a:srgbClr val="002060"/>
                </a:solidFill>
                <a:latin typeface="Times New Roman" pitchFamily="18" charset="0"/>
                <a:cs typeface="Times New Roman" pitchFamily="18" charset="0"/>
              </a:rPr>
              <a:t> Δ</a:t>
            </a:r>
            <a:r>
              <a:rPr kumimoji="0" lang="es-ES" altLang="es-ES" sz="1800" b="0" i="1">
                <a:solidFill>
                  <a:srgbClr val="002060"/>
                </a:solidFill>
                <a:latin typeface="Times New Roman" pitchFamily="18" charset="0"/>
                <a:cs typeface="Times New Roman" pitchFamily="18" charset="0"/>
              </a:rPr>
              <a:t>t</a:t>
            </a:r>
            <a:r>
              <a:rPr kumimoji="0" lang="es-ES" altLang="es-ES" sz="1800">
                <a:solidFill>
                  <a:srgbClr val="002060"/>
                </a:solidFill>
                <a:latin typeface="Bradley Hand ITC" pitchFamily="66" charset="0"/>
              </a:rPr>
              <a:t> se divide por el coeficiente en la ecuación química ajustada</a:t>
            </a:r>
          </a:p>
        </p:txBody>
      </p:sp>
      <p:sp>
        <p:nvSpPr>
          <p:cNvPr id="16398" name="10 Rectángulo"/>
          <p:cNvSpPr>
            <a:spLocks noChangeArrowheads="1"/>
          </p:cNvSpPr>
          <p:nvPr/>
        </p:nvSpPr>
        <p:spPr bwMode="auto">
          <a:xfrm>
            <a:off x="3825875" y="2105025"/>
            <a:ext cx="490378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just" eaLnBrk="1" hangingPunct="1">
              <a:spcBef>
                <a:spcPts val="600"/>
              </a:spcBef>
              <a:buClr>
                <a:srgbClr val="FF0000"/>
              </a:buClr>
              <a:buFont typeface="Wingdings" pitchFamily="2" charset="2"/>
              <a:buChar char="à"/>
            </a:pPr>
            <a:r>
              <a:rPr lang="es-ES" altLang="es-ES" sz="1800" b="0">
                <a:solidFill>
                  <a:srgbClr val="002060"/>
                </a:solidFill>
                <a:latin typeface="Times New Roman" pitchFamily="18" charset="0"/>
                <a:cs typeface="Times New Roman" pitchFamily="18" charset="0"/>
              </a:rPr>
              <a:t>Cuando la velocidad no es constante en el tiempo, se mide la variación de la concentración sin detener la reacción, observando el cambio que se produce en alguna propiedad física de la disolución</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endParaRPr kumimoji="0" lang="es-ES" altLang="es-ES" sz="2000" b="0">
              <a:solidFill>
                <a:schemeClr val="tx1"/>
              </a:solidFill>
              <a:latin typeface="Tahoma" pitchFamily="34" charset="0"/>
            </a:endParaRPr>
          </a:p>
        </p:txBody>
      </p:sp>
      <p:sp>
        <p:nvSpPr>
          <p:cNvPr id="17411" name="Rectangle 4"/>
          <p:cNvSpPr>
            <a:spLocks noChangeArrowheads="1"/>
          </p:cNvSpPr>
          <p:nvPr/>
        </p:nvSpPr>
        <p:spPr bwMode="auto">
          <a:xfrm>
            <a:off x="0" y="0"/>
            <a:ext cx="6632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lang="es-ES" altLang="es-ES" sz="1600">
                <a:solidFill>
                  <a:schemeClr val="tx1"/>
                </a:solidFill>
                <a:latin typeface="Calibri" pitchFamily="34" charset="0"/>
              </a:rPr>
              <a:t>Tema 4. Cinética química</a:t>
            </a:r>
          </a:p>
        </p:txBody>
      </p:sp>
      <p:sp>
        <p:nvSpPr>
          <p:cNvPr id="17412"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ctr" eaLnBrk="1" hangingPunct="1">
              <a:spcBef>
                <a:spcPct val="0"/>
              </a:spcBef>
              <a:buClrTx/>
              <a:buFontTx/>
              <a:buNone/>
            </a:pPr>
            <a:r>
              <a:rPr kumimoji="0" lang="es-ES" altLang="es-ES" sz="2000">
                <a:solidFill>
                  <a:srgbClr val="666699"/>
                </a:solidFill>
                <a:latin typeface="Tahoma" pitchFamily="34" charset="0"/>
              </a:rPr>
              <a:t>uned</a:t>
            </a:r>
          </a:p>
        </p:txBody>
      </p:sp>
      <p:sp>
        <p:nvSpPr>
          <p:cNvPr id="17413"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r" eaLnBrk="1" hangingPunct="1">
              <a:spcBef>
                <a:spcPct val="0"/>
              </a:spcBef>
              <a:buClrTx/>
              <a:buFontTx/>
              <a:buNone/>
            </a:pPr>
            <a:fld id="{BD12D943-DEC6-43FB-9AE4-3A82D4C264C9}" type="slidenum">
              <a:rPr kumimoji="0" lang="en-US" altLang="es-ES" sz="1400" b="0">
                <a:solidFill>
                  <a:schemeClr val="tx1"/>
                </a:solidFill>
                <a:latin typeface="Tahoma" pitchFamily="34" charset="0"/>
              </a:rPr>
              <a:pPr algn="r" eaLnBrk="1" hangingPunct="1">
                <a:spcBef>
                  <a:spcPct val="0"/>
                </a:spcBef>
                <a:buClrTx/>
                <a:buFontTx/>
                <a:buNone/>
              </a:pPr>
              <a:t>5</a:t>
            </a:fld>
            <a:endParaRPr kumimoji="0" lang="en-US" altLang="es-ES" sz="1400" b="0">
              <a:solidFill>
                <a:schemeClr val="tx1"/>
              </a:solidFill>
              <a:latin typeface="Tahoma" pitchFamily="34" charset="0"/>
            </a:endParaRPr>
          </a:p>
        </p:txBody>
      </p:sp>
      <p:sp>
        <p:nvSpPr>
          <p:cNvPr id="17414" name="Rectangle 3"/>
          <p:cNvSpPr>
            <a:spLocks noChangeArrowheads="1"/>
          </p:cNvSpPr>
          <p:nvPr/>
        </p:nvSpPr>
        <p:spPr bwMode="auto">
          <a:xfrm>
            <a:off x="611188" y="2420938"/>
            <a:ext cx="83486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r>
              <a:rPr lang="es-ES" altLang="es-ES" sz="2000">
                <a:solidFill>
                  <a:srgbClr val="C00000"/>
                </a:solidFill>
                <a:latin typeface="Calibri" pitchFamily="34" charset="0"/>
              </a:rPr>
              <a:t>Ley de velocidad</a:t>
            </a:r>
            <a:r>
              <a:rPr lang="es-ES" altLang="es-ES" sz="2000" b="0">
                <a:solidFill>
                  <a:srgbClr val="C00000"/>
                </a:solidFill>
                <a:latin typeface="Calibri" pitchFamily="34" charset="0"/>
              </a:rPr>
              <a:t> </a:t>
            </a:r>
            <a:r>
              <a:rPr lang="es-ES" altLang="es-ES" sz="2000" b="0">
                <a:latin typeface="Calibri" pitchFamily="34" charset="0"/>
              </a:rPr>
              <a:t>de la reacción: la velocidad de la reacción depende de la concentración de los reactivos</a:t>
            </a:r>
            <a:endParaRPr lang="es-ES" altLang="es-ES" b="0">
              <a:latin typeface="Times New Roman" pitchFamily="18" charset="0"/>
            </a:endParaRPr>
          </a:p>
        </p:txBody>
      </p:sp>
      <p:pic>
        <p:nvPicPr>
          <p:cNvPr id="17415"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3452813" y="3213100"/>
            <a:ext cx="299085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7416"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452813" y="3644900"/>
            <a:ext cx="2432050"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7417" name="Rectangle 61"/>
          <p:cNvSpPr>
            <a:spLocks noChangeArrowheads="1"/>
          </p:cNvSpPr>
          <p:nvPr/>
        </p:nvSpPr>
        <p:spPr bwMode="auto">
          <a:xfrm>
            <a:off x="1941513" y="3213100"/>
            <a:ext cx="1368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marL="6350" indent="19050"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chemeClr val="hlink"/>
              </a:buClr>
              <a:buSzPct val="80000"/>
              <a:buFont typeface="Wingdings" pitchFamily="2" charset="2"/>
              <a:buNone/>
            </a:pPr>
            <a:r>
              <a:rPr kumimoji="0" lang="en-US" altLang="es-ES" sz="1600" b="0">
                <a:solidFill>
                  <a:srgbClr val="C00000"/>
                </a:solidFill>
                <a:latin typeface="Calibri" pitchFamily="34" charset="0"/>
                <a:ea typeface="Calibri" pitchFamily="34" charset="0"/>
                <a:cs typeface="Calibri" pitchFamily="34" charset="0"/>
                <a:sym typeface="Wingdings" pitchFamily="2" charset="2"/>
              </a:rPr>
              <a:t></a:t>
            </a:r>
            <a:r>
              <a:rPr kumimoji="0" lang="en-US" altLang="es-ES" sz="1600" b="0">
                <a:solidFill>
                  <a:srgbClr val="C00000"/>
                </a:solidFill>
                <a:latin typeface="Calibri" pitchFamily="34" charset="0"/>
                <a:ea typeface="Calibri" pitchFamily="34" charset="0"/>
                <a:cs typeface="Calibri" pitchFamily="34" charset="0"/>
              </a:rPr>
              <a:t> Ejemplo:</a:t>
            </a:r>
          </a:p>
        </p:txBody>
      </p:sp>
      <p:sp>
        <p:nvSpPr>
          <p:cNvPr id="17418" name="Rectangle 15"/>
          <p:cNvSpPr>
            <a:spLocks noChangeArrowheads="1"/>
          </p:cNvSpPr>
          <p:nvPr/>
        </p:nvSpPr>
        <p:spPr bwMode="auto">
          <a:xfrm>
            <a:off x="971550" y="4076700"/>
            <a:ext cx="7758113"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marL="176213" indent="-176213"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FF0000"/>
              </a:buClr>
            </a:pPr>
            <a:r>
              <a:rPr kumimoji="0" lang="es-ES" altLang="es-ES" sz="1600" b="0" i="1">
                <a:solidFill>
                  <a:srgbClr val="000099"/>
                </a:solidFill>
                <a:latin typeface="Times New Roman" pitchFamily="18" charset="0"/>
              </a:rPr>
              <a:t>k</a:t>
            </a:r>
            <a:r>
              <a:rPr kumimoji="0" lang="es-ES" altLang="es-ES" sz="1600" b="0">
                <a:solidFill>
                  <a:srgbClr val="000099"/>
                </a:solidFill>
                <a:latin typeface="Times New Roman" pitchFamily="18" charset="0"/>
              </a:rPr>
              <a:t> = </a:t>
            </a:r>
            <a:r>
              <a:rPr kumimoji="0" lang="es-ES" altLang="es-ES" sz="1600">
                <a:solidFill>
                  <a:srgbClr val="000099"/>
                </a:solidFill>
                <a:latin typeface="Times New Roman" pitchFamily="18" charset="0"/>
              </a:rPr>
              <a:t>constante de velocidad</a:t>
            </a:r>
          </a:p>
          <a:p>
            <a:pPr eaLnBrk="1" hangingPunct="1">
              <a:buClr>
                <a:srgbClr val="FF0000"/>
              </a:buClr>
            </a:pPr>
            <a:r>
              <a:rPr kumimoji="0" lang="es-ES" altLang="es-ES" sz="1600" b="0" i="1">
                <a:solidFill>
                  <a:srgbClr val="4D4D4D"/>
                </a:solidFill>
                <a:latin typeface="Times New Roman" pitchFamily="18" charset="0"/>
              </a:rPr>
              <a:t>k</a:t>
            </a:r>
            <a:r>
              <a:rPr kumimoji="0" lang="es-ES" altLang="es-ES" sz="1600" b="0">
                <a:solidFill>
                  <a:srgbClr val="4D4D4D"/>
                </a:solidFill>
                <a:latin typeface="Times New Roman" pitchFamily="18" charset="0"/>
              </a:rPr>
              <a:t> es fija a una </a:t>
            </a:r>
            <a:r>
              <a:rPr kumimoji="0" lang="es-ES" altLang="es-ES" sz="1600" b="0" i="1">
                <a:solidFill>
                  <a:srgbClr val="4D4D4D"/>
                </a:solidFill>
                <a:latin typeface="Times New Roman" pitchFamily="18" charset="0"/>
              </a:rPr>
              <a:t>T</a:t>
            </a:r>
            <a:r>
              <a:rPr kumimoji="0" lang="es-ES" altLang="es-ES" sz="1600" b="0">
                <a:solidFill>
                  <a:srgbClr val="4D4D4D"/>
                </a:solidFill>
                <a:latin typeface="Times New Roman" pitchFamily="18" charset="0"/>
              </a:rPr>
              <a:t> determinada y no depende de la concentración de los reactivos</a:t>
            </a:r>
          </a:p>
          <a:p>
            <a:pPr eaLnBrk="1" hangingPunct="1">
              <a:buClr>
                <a:srgbClr val="FF0000"/>
              </a:buClr>
            </a:pPr>
            <a:r>
              <a:rPr kumimoji="0" lang="es-ES" altLang="es-ES" sz="1600" b="0" i="1">
                <a:solidFill>
                  <a:srgbClr val="000099"/>
                </a:solidFill>
                <a:latin typeface="Times New Roman" pitchFamily="18" charset="0"/>
              </a:rPr>
              <a:t>k</a:t>
            </a:r>
            <a:r>
              <a:rPr kumimoji="0" lang="es-ES" altLang="es-ES" sz="1600" b="0">
                <a:solidFill>
                  <a:srgbClr val="000099"/>
                </a:solidFill>
                <a:latin typeface="Times New Roman" pitchFamily="18" charset="0"/>
              </a:rPr>
              <a:t> = valor de la velocidad cuando las concentraciones son [</a:t>
            </a:r>
            <a:r>
              <a:rPr kumimoji="0" lang="es-ES" altLang="es-ES" sz="1600" b="0" i="1">
                <a:solidFill>
                  <a:srgbClr val="000099"/>
                </a:solidFill>
                <a:latin typeface="Times New Roman" pitchFamily="18" charset="0"/>
              </a:rPr>
              <a:t>x</a:t>
            </a:r>
            <a:r>
              <a:rPr kumimoji="0" lang="es-ES" altLang="es-ES" sz="1600" b="0">
                <a:solidFill>
                  <a:srgbClr val="000099"/>
                </a:solidFill>
                <a:latin typeface="Times New Roman" pitchFamily="18" charset="0"/>
              </a:rPr>
              <a:t>] = 1 M.</a:t>
            </a:r>
          </a:p>
          <a:p>
            <a:pPr eaLnBrk="1" hangingPunct="1">
              <a:buClr>
                <a:srgbClr val="FF0000"/>
              </a:buClr>
            </a:pPr>
            <a:r>
              <a:rPr kumimoji="0" lang="es-ES" altLang="es-ES" sz="1600" b="0" i="1">
                <a:solidFill>
                  <a:srgbClr val="4D4D4D"/>
                </a:solidFill>
                <a:latin typeface="Times New Roman" pitchFamily="18" charset="0"/>
              </a:rPr>
              <a:t>k</a:t>
            </a:r>
            <a:r>
              <a:rPr kumimoji="0" lang="es-ES" altLang="es-ES" sz="1600" b="0">
                <a:solidFill>
                  <a:srgbClr val="4D4D4D"/>
                </a:solidFill>
                <a:latin typeface="Times New Roman" pitchFamily="18" charset="0"/>
              </a:rPr>
              <a:t> es elevado para reacciones rápidas, y es pequeño para reacciones lentas</a:t>
            </a:r>
          </a:p>
        </p:txBody>
      </p:sp>
      <p:pic>
        <p:nvPicPr>
          <p:cNvPr id="17419"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5489575"/>
            <a:ext cx="46466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7420" name="Text Box 7"/>
          <p:cNvSpPr txBox="1">
            <a:spLocks noChangeArrowheads="1"/>
          </p:cNvSpPr>
          <p:nvPr/>
        </p:nvSpPr>
        <p:spPr bwMode="auto">
          <a:xfrm>
            <a:off x="468313" y="620713"/>
            <a:ext cx="69389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
                <a:srgbClr val="FF3300"/>
              </a:buClr>
              <a:buFont typeface="Wingdings" pitchFamily="2" charset="2"/>
              <a:buNone/>
            </a:pPr>
            <a:r>
              <a:rPr kumimoji="0" lang="es-ES" altLang="es-ES">
                <a:solidFill>
                  <a:srgbClr val="990033"/>
                </a:solidFill>
                <a:latin typeface="Arial" charset="0"/>
              </a:rPr>
              <a:t>2. Influencia de la concentración en la velocidad de reacción</a:t>
            </a:r>
          </a:p>
        </p:txBody>
      </p:sp>
      <p:sp>
        <p:nvSpPr>
          <p:cNvPr id="20" name="10 Rectángulo"/>
          <p:cNvSpPr>
            <a:spLocks noChangeArrowheads="1"/>
          </p:cNvSpPr>
          <p:nvPr/>
        </p:nvSpPr>
        <p:spPr bwMode="auto">
          <a:xfrm>
            <a:off x="611188" y="1700213"/>
            <a:ext cx="7848600" cy="585787"/>
          </a:xfrm>
          <a:prstGeom prst="rect">
            <a:avLst/>
          </a:prstGeom>
          <a:noFill/>
          <a:ln>
            <a:noFill/>
          </a:ln>
          <a:extLst/>
        </p:spPr>
        <p:txBody>
          <a:bodyPr>
            <a:spAutoFit/>
          </a:bodyPr>
          <a:lstStyle/>
          <a:p>
            <a:pPr marL="285750" indent="-285750" algn="just">
              <a:spcBef>
                <a:spcPts val="600"/>
              </a:spcBef>
              <a:buClr>
                <a:schemeClr val="tx1">
                  <a:lumMod val="60000"/>
                  <a:lumOff val="40000"/>
                </a:schemeClr>
              </a:buClr>
              <a:buFont typeface="Wingdings" panose="05000000000000000000" pitchFamily="2" charset="2"/>
              <a:buChar char="§"/>
              <a:defRPr/>
            </a:pPr>
            <a:r>
              <a:rPr lang="es-ES" sz="1600" b="0" dirty="0">
                <a:solidFill>
                  <a:srgbClr val="000000"/>
                </a:solidFill>
                <a:latin typeface="Calibri" pitchFamily="34" charset="0"/>
                <a:cs typeface="Calibri" pitchFamily="34" charset="0"/>
              </a:rPr>
              <a:t>En casi todas las reacciones, la velocidad de reacción varía al cambiar la concentración de los reactivos o de alguna sustancia que actúa como </a:t>
            </a:r>
            <a:r>
              <a:rPr lang="es-ES" sz="1600" b="0" i="1" dirty="0">
                <a:solidFill>
                  <a:srgbClr val="000000"/>
                </a:solidFill>
                <a:latin typeface="Calibri" pitchFamily="34" charset="0"/>
                <a:cs typeface="Calibri" pitchFamily="34" charset="0"/>
              </a:rPr>
              <a:t>catalizador</a:t>
            </a:r>
            <a:r>
              <a:rPr lang="es-ES" sz="1600" b="0" dirty="0">
                <a:solidFill>
                  <a:srgbClr val="000000"/>
                </a:solidFill>
                <a:latin typeface="Calibri" pitchFamily="34" charset="0"/>
                <a:cs typeface="Calibri" pitchFamily="34" charset="0"/>
              </a:rPr>
              <a:t>.</a:t>
            </a:r>
          </a:p>
        </p:txBody>
      </p:sp>
      <p:sp>
        <p:nvSpPr>
          <p:cNvPr id="21" name="Text Box 17"/>
          <p:cNvSpPr txBox="1">
            <a:spLocks noChangeArrowheads="1"/>
          </p:cNvSpPr>
          <p:nvPr/>
        </p:nvSpPr>
        <p:spPr bwMode="auto">
          <a:xfrm>
            <a:off x="939800" y="6275388"/>
            <a:ext cx="7573963" cy="369887"/>
          </a:xfrm>
          <a:prstGeom prst="rect">
            <a:avLst/>
          </a:prstGeom>
          <a:noFill/>
          <a:ln>
            <a:noFill/>
          </a:ln>
          <a:effectLst/>
          <a:extLst/>
        </p:spPr>
        <p:txBody>
          <a:bodyPr>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defRPr/>
            </a:pPr>
            <a:r>
              <a:rPr kumimoji="0" lang="es-ES" altLang="es-ES" sz="1800" b="0" dirty="0" smtClean="0">
                <a:solidFill>
                  <a:srgbClr val="C00000"/>
                </a:solidFill>
                <a:latin typeface="Bradley Hand ITC" pitchFamily="66" charset="0"/>
                <a:sym typeface="Wingdings"/>
              </a:rPr>
              <a:t></a:t>
            </a:r>
            <a:r>
              <a:rPr kumimoji="0" lang="es-ES" altLang="es-ES" sz="1800" dirty="0" smtClean="0">
                <a:latin typeface="Bradley Hand ITC" pitchFamily="66" charset="0"/>
                <a:sym typeface="Wingdings" pitchFamily="2" charset="2"/>
              </a:rPr>
              <a:t> </a:t>
            </a:r>
            <a:r>
              <a:rPr kumimoji="0" lang="es-ES" altLang="es-ES" sz="1800" dirty="0" smtClean="0">
                <a:solidFill>
                  <a:schemeClr val="accent5">
                    <a:lumMod val="50000"/>
                  </a:schemeClr>
                </a:solidFill>
                <a:latin typeface="Bradley Hand ITC" pitchFamily="66" charset="0"/>
              </a:rPr>
              <a:t>Las unidades de </a:t>
            </a:r>
            <a:r>
              <a:rPr kumimoji="0" lang="es-ES" altLang="es-ES" sz="1800" b="0" i="1" dirty="0" smtClean="0">
                <a:solidFill>
                  <a:schemeClr val="accent5">
                    <a:lumMod val="50000"/>
                  </a:schemeClr>
                </a:solidFill>
                <a:latin typeface="Times New Roman" panose="02020603050405020304" pitchFamily="18" charset="0"/>
                <a:cs typeface="Times New Roman" panose="02020603050405020304" pitchFamily="18" charset="0"/>
              </a:rPr>
              <a:t>k</a:t>
            </a:r>
            <a:r>
              <a:rPr kumimoji="0" lang="es-ES" altLang="es-ES" sz="1800" dirty="0" smtClean="0">
                <a:solidFill>
                  <a:schemeClr val="accent5">
                    <a:lumMod val="50000"/>
                  </a:schemeClr>
                </a:solidFill>
                <a:latin typeface="Bradley Hand ITC" pitchFamily="66" charset="0"/>
              </a:rPr>
              <a:t> dependen de la forma de la ley de velocidad.</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endParaRPr kumimoji="0" lang="es-ES" altLang="es-ES" sz="2000" b="0">
              <a:solidFill>
                <a:schemeClr val="tx1"/>
              </a:solidFill>
              <a:latin typeface="Tahoma" pitchFamily="34" charset="0"/>
            </a:endParaRPr>
          </a:p>
        </p:txBody>
      </p:sp>
      <p:sp>
        <p:nvSpPr>
          <p:cNvPr id="18435" name="Rectangle 4"/>
          <p:cNvSpPr>
            <a:spLocks noChangeArrowheads="1"/>
          </p:cNvSpPr>
          <p:nvPr/>
        </p:nvSpPr>
        <p:spPr bwMode="auto">
          <a:xfrm>
            <a:off x="0" y="0"/>
            <a:ext cx="6632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lang="es-ES" altLang="es-ES" sz="1600">
                <a:solidFill>
                  <a:schemeClr val="tx1"/>
                </a:solidFill>
                <a:latin typeface="Calibri" pitchFamily="34" charset="0"/>
              </a:rPr>
              <a:t>Tema 4. Cinética química</a:t>
            </a:r>
          </a:p>
        </p:txBody>
      </p:sp>
      <p:sp>
        <p:nvSpPr>
          <p:cNvPr id="18436"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ctr" eaLnBrk="1" hangingPunct="1">
              <a:spcBef>
                <a:spcPct val="0"/>
              </a:spcBef>
              <a:buClrTx/>
              <a:buFontTx/>
              <a:buNone/>
            </a:pPr>
            <a:r>
              <a:rPr kumimoji="0" lang="es-ES" altLang="es-ES" sz="2000">
                <a:solidFill>
                  <a:srgbClr val="666699"/>
                </a:solidFill>
                <a:latin typeface="Tahoma" pitchFamily="34" charset="0"/>
              </a:rPr>
              <a:t>uned</a:t>
            </a:r>
          </a:p>
        </p:txBody>
      </p:sp>
      <p:sp>
        <p:nvSpPr>
          <p:cNvPr id="18437"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r" eaLnBrk="1" hangingPunct="1">
              <a:spcBef>
                <a:spcPct val="0"/>
              </a:spcBef>
              <a:buClrTx/>
              <a:buFontTx/>
              <a:buNone/>
            </a:pPr>
            <a:fld id="{FD2A361C-3790-465A-B64B-A99A5B802E04}" type="slidenum">
              <a:rPr kumimoji="0" lang="en-US" altLang="es-ES" sz="1400" b="0">
                <a:solidFill>
                  <a:schemeClr val="tx1"/>
                </a:solidFill>
                <a:latin typeface="Tahoma" pitchFamily="34" charset="0"/>
              </a:rPr>
              <a:pPr algn="r" eaLnBrk="1" hangingPunct="1">
                <a:spcBef>
                  <a:spcPct val="0"/>
                </a:spcBef>
                <a:buClrTx/>
                <a:buFontTx/>
                <a:buNone/>
              </a:pPr>
              <a:t>6</a:t>
            </a:fld>
            <a:endParaRPr kumimoji="0" lang="en-US" altLang="es-ES" sz="1400" b="0">
              <a:solidFill>
                <a:schemeClr val="tx1"/>
              </a:solidFill>
              <a:latin typeface="Tahoma" pitchFamily="34" charset="0"/>
            </a:endParaRPr>
          </a:p>
        </p:txBody>
      </p:sp>
      <p:sp>
        <p:nvSpPr>
          <p:cNvPr id="18438" name="Rectangle 3"/>
          <p:cNvSpPr>
            <a:spLocks noChangeArrowheads="1"/>
          </p:cNvSpPr>
          <p:nvPr/>
        </p:nvSpPr>
        <p:spPr bwMode="auto">
          <a:xfrm>
            <a:off x="252413" y="1341438"/>
            <a:ext cx="870743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r>
              <a:rPr lang="es-ES" altLang="es-ES" sz="2000" b="0">
                <a:latin typeface="Calibri" pitchFamily="34" charset="0"/>
              </a:rPr>
              <a:t>En general, para una reacción: </a:t>
            </a:r>
          </a:p>
          <a:p>
            <a:pPr eaLnBrk="1" hangingPunct="1">
              <a:buFontTx/>
              <a:buNone/>
            </a:pPr>
            <a:r>
              <a:rPr lang="es-ES" altLang="es-ES" sz="2000" b="0">
                <a:latin typeface="Calibri" pitchFamily="34" charset="0"/>
              </a:rPr>
              <a:t>	la ley de velocidad se puede escribir</a:t>
            </a:r>
          </a:p>
        </p:txBody>
      </p:sp>
      <p:sp>
        <p:nvSpPr>
          <p:cNvPr id="18439" name="Rectangle 61"/>
          <p:cNvSpPr>
            <a:spLocks noChangeArrowheads="1"/>
          </p:cNvSpPr>
          <p:nvPr/>
        </p:nvSpPr>
        <p:spPr bwMode="auto">
          <a:xfrm>
            <a:off x="1300163" y="4662488"/>
            <a:ext cx="1368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marL="6350" indent="19050"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chemeClr val="hlink"/>
              </a:buClr>
              <a:buSzPct val="80000"/>
              <a:buFont typeface="Wingdings" pitchFamily="2" charset="2"/>
              <a:buNone/>
            </a:pPr>
            <a:r>
              <a:rPr kumimoji="0" lang="en-US" altLang="es-ES" sz="1600" b="0">
                <a:solidFill>
                  <a:srgbClr val="990033"/>
                </a:solidFill>
                <a:latin typeface="Calibri" pitchFamily="34" charset="0"/>
                <a:ea typeface="Calibri" pitchFamily="34" charset="0"/>
                <a:cs typeface="Calibri" pitchFamily="34" charset="0"/>
                <a:sym typeface="Wingdings" pitchFamily="2" charset="2"/>
              </a:rPr>
              <a:t></a:t>
            </a:r>
            <a:r>
              <a:rPr kumimoji="0" lang="en-US" altLang="es-ES" sz="1600" b="0">
                <a:solidFill>
                  <a:schemeClr val="tx1"/>
                </a:solidFill>
                <a:latin typeface="Calibri" pitchFamily="34" charset="0"/>
                <a:ea typeface="Calibri" pitchFamily="34" charset="0"/>
                <a:cs typeface="Calibri" pitchFamily="34" charset="0"/>
              </a:rPr>
              <a:t> Ejemplo:</a:t>
            </a:r>
          </a:p>
        </p:txBody>
      </p:sp>
      <p:sp>
        <p:nvSpPr>
          <p:cNvPr id="18440" name="Rectangle 15"/>
          <p:cNvSpPr>
            <a:spLocks noChangeArrowheads="1"/>
          </p:cNvSpPr>
          <p:nvPr/>
        </p:nvSpPr>
        <p:spPr bwMode="auto">
          <a:xfrm>
            <a:off x="539750" y="2852738"/>
            <a:ext cx="7993063"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marL="176213" indent="-176213"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FF0000"/>
              </a:buClr>
            </a:pPr>
            <a:r>
              <a:rPr kumimoji="0" lang="es-ES" altLang="es-ES" sz="1800" b="0" i="1">
                <a:solidFill>
                  <a:srgbClr val="4D4D4D"/>
                </a:solidFill>
                <a:latin typeface="Times New Roman" pitchFamily="18" charset="0"/>
              </a:rPr>
              <a:t>m,n,p</a:t>
            </a:r>
            <a:r>
              <a:rPr kumimoji="0" lang="es-ES" altLang="es-ES" sz="1800" b="0">
                <a:solidFill>
                  <a:srgbClr val="4D4D4D"/>
                </a:solidFill>
                <a:latin typeface="Times New Roman" pitchFamily="18" charset="0"/>
              </a:rPr>
              <a:t> = </a:t>
            </a:r>
            <a:r>
              <a:rPr kumimoji="0" lang="es-ES" altLang="es-ES" sz="1800">
                <a:solidFill>
                  <a:srgbClr val="4D4D4D"/>
                </a:solidFill>
                <a:latin typeface="Times New Roman" pitchFamily="18" charset="0"/>
              </a:rPr>
              <a:t>órdenes de reacción</a:t>
            </a:r>
            <a:r>
              <a:rPr kumimoji="0" lang="es-ES" altLang="es-ES" sz="1800" b="0">
                <a:solidFill>
                  <a:srgbClr val="4D4D4D"/>
                </a:solidFill>
                <a:latin typeface="Times New Roman" pitchFamily="18" charset="0"/>
              </a:rPr>
              <a:t>. Son números enteros (generalmente)</a:t>
            </a:r>
          </a:p>
          <a:p>
            <a:pPr eaLnBrk="1" hangingPunct="1">
              <a:buClr>
                <a:srgbClr val="FF0000"/>
              </a:buClr>
            </a:pPr>
            <a:r>
              <a:rPr kumimoji="0" lang="es-ES" altLang="es-ES" sz="1800" b="0" i="1">
                <a:solidFill>
                  <a:srgbClr val="000099"/>
                </a:solidFill>
                <a:latin typeface="Times New Roman" pitchFamily="18" charset="0"/>
              </a:rPr>
              <a:t>m</a:t>
            </a:r>
            <a:r>
              <a:rPr kumimoji="0" lang="es-ES" altLang="es-ES" sz="1800" b="0">
                <a:solidFill>
                  <a:srgbClr val="000099"/>
                </a:solidFill>
                <a:latin typeface="Times New Roman" pitchFamily="18" charset="0"/>
              </a:rPr>
              <a:t> = orden de reacción respecto a A, </a:t>
            </a:r>
            <a:r>
              <a:rPr kumimoji="0" lang="es-ES" altLang="es-ES" sz="1800" b="0" i="1">
                <a:solidFill>
                  <a:srgbClr val="000099"/>
                </a:solidFill>
                <a:latin typeface="Times New Roman" pitchFamily="18" charset="0"/>
              </a:rPr>
              <a:t>n</a:t>
            </a:r>
            <a:r>
              <a:rPr kumimoji="0" lang="es-ES" altLang="es-ES" sz="1800" b="0">
                <a:solidFill>
                  <a:srgbClr val="000099"/>
                </a:solidFill>
                <a:latin typeface="Times New Roman" pitchFamily="18" charset="0"/>
              </a:rPr>
              <a:t> = orden respecto a B, etc</a:t>
            </a:r>
          </a:p>
          <a:p>
            <a:pPr eaLnBrk="1" hangingPunct="1">
              <a:buClr>
                <a:srgbClr val="FF0000"/>
              </a:buClr>
            </a:pPr>
            <a:r>
              <a:rPr kumimoji="0" lang="es-ES" altLang="es-ES" sz="1800" b="0" i="1">
                <a:solidFill>
                  <a:srgbClr val="4D4D4D"/>
                </a:solidFill>
                <a:latin typeface="Times New Roman" pitchFamily="18" charset="0"/>
              </a:rPr>
              <a:t>m,n,p</a:t>
            </a:r>
            <a:r>
              <a:rPr kumimoji="0" lang="es-ES" altLang="es-ES" sz="1800" b="0">
                <a:solidFill>
                  <a:srgbClr val="4D4D4D"/>
                </a:solidFill>
                <a:latin typeface="Times New Roman" pitchFamily="18" charset="0"/>
              </a:rPr>
              <a:t> no tienen relación con los coeficientes estequiométricos (no tienen por qué coincidir con </a:t>
            </a:r>
            <a:r>
              <a:rPr kumimoji="0" lang="es-ES" altLang="es-ES" sz="1800" b="0" i="1">
                <a:solidFill>
                  <a:srgbClr val="4D4D4D"/>
                </a:solidFill>
                <a:latin typeface="Times New Roman" pitchFamily="18" charset="0"/>
              </a:rPr>
              <a:t>a,b,c</a:t>
            </a:r>
            <a:r>
              <a:rPr kumimoji="0" lang="es-ES" altLang="es-ES" sz="1800" b="0">
                <a:solidFill>
                  <a:srgbClr val="4D4D4D"/>
                </a:solidFill>
                <a:latin typeface="Times New Roman" pitchFamily="18" charset="0"/>
              </a:rPr>
              <a:t>). Depende del mecanismo de la reacción (ver más adelante).</a:t>
            </a:r>
            <a:endParaRPr kumimoji="0" lang="es-ES" altLang="es-ES" sz="1800" b="0" i="1">
              <a:solidFill>
                <a:srgbClr val="4D4D4D"/>
              </a:solidFill>
              <a:latin typeface="Times New Roman" pitchFamily="18" charset="0"/>
            </a:endParaRPr>
          </a:p>
          <a:p>
            <a:pPr eaLnBrk="1" hangingPunct="1">
              <a:buClr>
                <a:srgbClr val="FF0000"/>
              </a:buClr>
            </a:pPr>
            <a:r>
              <a:rPr kumimoji="0" lang="es-ES" altLang="es-ES" sz="1800" b="0">
                <a:solidFill>
                  <a:srgbClr val="000099"/>
                </a:solidFill>
                <a:latin typeface="Times New Roman" pitchFamily="18" charset="0"/>
              </a:rPr>
              <a:t>La suma </a:t>
            </a:r>
            <a:r>
              <a:rPr kumimoji="0" lang="es-ES" altLang="es-ES" sz="1800" b="0" i="1">
                <a:solidFill>
                  <a:srgbClr val="000099"/>
                </a:solidFill>
                <a:latin typeface="Times New Roman" pitchFamily="18" charset="0"/>
              </a:rPr>
              <a:t>m+n+p</a:t>
            </a:r>
            <a:r>
              <a:rPr kumimoji="0" lang="es-ES" altLang="es-ES" sz="1800" b="0">
                <a:solidFill>
                  <a:srgbClr val="000099"/>
                </a:solidFill>
                <a:latin typeface="Times New Roman" pitchFamily="18" charset="0"/>
              </a:rPr>
              <a:t> se llama </a:t>
            </a:r>
            <a:r>
              <a:rPr kumimoji="0" lang="es-ES" altLang="es-ES" sz="1800">
                <a:solidFill>
                  <a:srgbClr val="000099"/>
                </a:solidFill>
                <a:latin typeface="Times New Roman" pitchFamily="18" charset="0"/>
              </a:rPr>
              <a:t>orden total</a:t>
            </a:r>
            <a:r>
              <a:rPr kumimoji="0" lang="es-ES" altLang="es-ES" sz="1800" b="0">
                <a:solidFill>
                  <a:srgbClr val="000099"/>
                </a:solidFill>
                <a:latin typeface="Times New Roman" pitchFamily="18" charset="0"/>
              </a:rPr>
              <a:t> de la reacción</a:t>
            </a:r>
          </a:p>
        </p:txBody>
      </p:sp>
      <p:pic>
        <p:nvPicPr>
          <p:cNvPr id="18441"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738" y="1341438"/>
            <a:ext cx="33147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8442"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675" y="2276475"/>
            <a:ext cx="3240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8443"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595563" y="4652963"/>
            <a:ext cx="3059112"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8444"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586038" y="5172075"/>
            <a:ext cx="24320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7422" name="Text Box 17"/>
          <p:cNvSpPr txBox="1">
            <a:spLocks noChangeArrowheads="1"/>
          </p:cNvSpPr>
          <p:nvPr/>
        </p:nvSpPr>
        <p:spPr bwMode="auto">
          <a:xfrm>
            <a:off x="5364163" y="5200650"/>
            <a:ext cx="3595687" cy="1200150"/>
          </a:xfrm>
          <a:prstGeom prst="rect">
            <a:avLst/>
          </a:prstGeom>
          <a:noFill/>
          <a:ln>
            <a:noFill/>
          </a:ln>
          <a:effectLst/>
          <a:extLst/>
        </p:spPr>
        <p:txBody>
          <a:bodyPr>
            <a:spAutoFit/>
          </a:bodyPr>
          <a:lstStyle>
            <a:lvl1pPr marL="285750" indent="-285750"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
                <a:srgbClr val="C00000"/>
              </a:buClr>
              <a:buFont typeface="Wingdings" pitchFamily="2" charset="2"/>
              <a:buChar char="ß"/>
              <a:defRPr/>
            </a:pPr>
            <a:r>
              <a:rPr kumimoji="0" lang="es-ES" altLang="es-ES" sz="1800" dirty="0" smtClean="0">
                <a:solidFill>
                  <a:schemeClr val="accent5">
                    <a:lumMod val="50000"/>
                  </a:schemeClr>
                </a:solidFill>
                <a:latin typeface="Bradley Hand ITC" pitchFamily="66" charset="0"/>
              </a:rPr>
              <a:t>reacción primer orden respecto a NO  y respecto a O</a:t>
            </a:r>
            <a:r>
              <a:rPr kumimoji="0" lang="es-ES" altLang="es-ES" sz="1800" baseline="-25000" dirty="0" smtClean="0">
                <a:solidFill>
                  <a:schemeClr val="accent5">
                    <a:lumMod val="50000"/>
                  </a:schemeClr>
                </a:solidFill>
                <a:latin typeface="Bradley Hand ITC" pitchFamily="66" charset="0"/>
              </a:rPr>
              <a:t>3</a:t>
            </a:r>
          </a:p>
          <a:p>
            <a:pPr eaLnBrk="1" hangingPunct="1">
              <a:spcBef>
                <a:spcPct val="0"/>
              </a:spcBef>
              <a:buClr>
                <a:srgbClr val="C00000"/>
              </a:buClr>
              <a:buFont typeface="Wingdings" pitchFamily="2" charset="2"/>
              <a:buChar char="ß"/>
              <a:defRPr/>
            </a:pPr>
            <a:r>
              <a:rPr kumimoji="0" lang="es-ES" altLang="es-ES" sz="1800" dirty="0" smtClean="0">
                <a:solidFill>
                  <a:schemeClr val="accent5">
                    <a:lumMod val="50000"/>
                  </a:schemeClr>
                </a:solidFill>
                <a:latin typeface="Bradley Hand ITC" pitchFamily="66" charset="0"/>
              </a:rPr>
              <a:t>reacción global de segundo orden </a:t>
            </a:r>
          </a:p>
        </p:txBody>
      </p:sp>
      <p:sp>
        <p:nvSpPr>
          <p:cNvPr id="18446" name="Text Box 7"/>
          <p:cNvSpPr txBox="1">
            <a:spLocks noChangeArrowheads="1"/>
          </p:cNvSpPr>
          <p:nvPr/>
        </p:nvSpPr>
        <p:spPr bwMode="auto">
          <a:xfrm>
            <a:off x="107950" y="525463"/>
            <a:ext cx="7343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
                <a:srgbClr val="FF3300"/>
              </a:buClr>
              <a:buFontTx/>
              <a:buNone/>
            </a:pPr>
            <a:r>
              <a:rPr kumimoji="0" lang="es-ES" altLang="es-ES" sz="2000" b="0">
                <a:solidFill>
                  <a:srgbClr val="990033"/>
                </a:solidFill>
                <a:latin typeface="Arial" charset="0"/>
              </a:rPr>
              <a:t>2. Influencia de la concentración en la velocidad de reacción</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endParaRPr kumimoji="0" lang="es-ES" altLang="es-ES" sz="2000" b="0">
              <a:solidFill>
                <a:schemeClr val="tx1"/>
              </a:solidFill>
              <a:latin typeface="Tahoma" pitchFamily="34" charset="0"/>
            </a:endParaRPr>
          </a:p>
        </p:txBody>
      </p:sp>
      <p:sp>
        <p:nvSpPr>
          <p:cNvPr id="19459" name="Rectangle 4"/>
          <p:cNvSpPr>
            <a:spLocks noChangeArrowheads="1"/>
          </p:cNvSpPr>
          <p:nvPr/>
        </p:nvSpPr>
        <p:spPr bwMode="auto">
          <a:xfrm>
            <a:off x="0" y="0"/>
            <a:ext cx="6632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lang="es-ES" altLang="es-ES" sz="1600">
                <a:solidFill>
                  <a:schemeClr val="tx1"/>
                </a:solidFill>
                <a:latin typeface="Calibri" pitchFamily="34" charset="0"/>
              </a:rPr>
              <a:t>Tema 4. Cinética química</a:t>
            </a:r>
          </a:p>
        </p:txBody>
      </p:sp>
      <p:sp>
        <p:nvSpPr>
          <p:cNvPr id="1946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ctr" eaLnBrk="1" hangingPunct="1">
              <a:spcBef>
                <a:spcPct val="0"/>
              </a:spcBef>
              <a:buClrTx/>
              <a:buFontTx/>
              <a:buNone/>
            </a:pPr>
            <a:r>
              <a:rPr kumimoji="0" lang="es-ES" altLang="es-ES" sz="2000">
                <a:solidFill>
                  <a:srgbClr val="666699"/>
                </a:solidFill>
                <a:latin typeface="Tahoma" pitchFamily="34" charset="0"/>
              </a:rPr>
              <a:t>uned</a:t>
            </a:r>
          </a:p>
        </p:txBody>
      </p:sp>
      <p:sp>
        <p:nvSpPr>
          <p:cNvPr id="1946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r" eaLnBrk="1" hangingPunct="1">
              <a:spcBef>
                <a:spcPct val="0"/>
              </a:spcBef>
              <a:buClrTx/>
              <a:buFontTx/>
              <a:buNone/>
            </a:pPr>
            <a:fld id="{F37006E1-96AC-4E60-BD62-F0EEBB0ECFB4}" type="slidenum">
              <a:rPr kumimoji="0" lang="en-US" altLang="es-ES" sz="1400" b="0">
                <a:solidFill>
                  <a:schemeClr val="tx1"/>
                </a:solidFill>
                <a:latin typeface="Tahoma" pitchFamily="34" charset="0"/>
              </a:rPr>
              <a:pPr algn="r" eaLnBrk="1" hangingPunct="1">
                <a:spcBef>
                  <a:spcPct val="0"/>
                </a:spcBef>
                <a:buClrTx/>
                <a:buFontTx/>
                <a:buNone/>
              </a:pPr>
              <a:t>7</a:t>
            </a:fld>
            <a:endParaRPr kumimoji="0" lang="en-US" altLang="es-ES" sz="1400" b="0">
              <a:solidFill>
                <a:schemeClr val="tx1"/>
              </a:solidFill>
              <a:latin typeface="Tahoma" pitchFamily="34" charset="0"/>
            </a:endParaRPr>
          </a:p>
        </p:txBody>
      </p:sp>
      <p:sp>
        <p:nvSpPr>
          <p:cNvPr id="19462" name="Rectangle 3"/>
          <p:cNvSpPr>
            <a:spLocks noChangeArrowheads="1"/>
          </p:cNvSpPr>
          <p:nvPr/>
        </p:nvSpPr>
        <p:spPr bwMode="auto">
          <a:xfrm>
            <a:off x="395288" y="1214438"/>
            <a:ext cx="83518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69875" indent="-269875"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595985"/>
              </a:buClr>
              <a:buFont typeface="Wingdings" pitchFamily="2" charset="2"/>
              <a:buChar char="§"/>
            </a:pPr>
            <a:r>
              <a:rPr lang="es-ES" altLang="es-ES" sz="1800" b="0">
                <a:latin typeface="Calibri" pitchFamily="34" charset="0"/>
              </a:rPr>
              <a:t>La ley de reacción se determina experimentalmente, no se puede predecir a partir de su ecuación. El orden de reacción se obtiene el representar velocidad frente a concentración.  </a:t>
            </a:r>
          </a:p>
        </p:txBody>
      </p:sp>
      <p:sp>
        <p:nvSpPr>
          <p:cNvPr id="19463" name="Rectangle 15"/>
          <p:cNvSpPr>
            <a:spLocks noChangeArrowheads="1"/>
          </p:cNvSpPr>
          <p:nvPr/>
        </p:nvSpPr>
        <p:spPr bwMode="auto">
          <a:xfrm>
            <a:off x="971550" y="2209800"/>
            <a:ext cx="32400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marL="176213" indent="-176213"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FF0000"/>
              </a:buClr>
            </a:pPr>
            <a:r>
              <a:rPr kumimoji="0" lang="es-ES" altLang="es-ES" sz="1600" b="0">
                <a:solidFill>
                  <a:srgbClr val="000099"/>
                </a:solidFill>
                <a:latin typeface="Times New Roman" pitchFamily="18" charset="0"/>
              </a:rPr>
              <a:t>Para un solo reactivo es sencillo:</a:t>
            </a:r>
          </a:p>
        </p:txBody>
      </p:sp>
      <p:pic>
        <p:nvPicPr>
          <p:cNvPr id="19464"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638" y="2209800"/>
            <a:ext cx="7937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9465"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268538" y="2570163"/>
            <a:ext cx="19177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9466" name="Text Box 17"/>
          <p:cNvSpPr txBox="1">
            <a:spLocks noChangeArrowheads="1"/>
          </p:cNvSpPr>
          <p:nvPr/>
        </p:nvSpPr>
        <p:spPr bwMode="auto">
          <a:xfrm>
            <a:off x="5437188" y="2171700"/>
            <a:ext cx="3671887"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kumimoji="0" lang="es-ES" altLang="es-ES" sz="1600">
                <a:solidFill>
                  <a:srgbClr val="FF0000"/>
                </a:solidFill>
                <a:latin typeface="Bradley Hand ITC" pitchFamily="66" charset="0"/>
                <a:sym typeface="Wingdings" pitchFamily="2" charset="2"/>
              </a:rPr>
              <a:t></a:t>
            </a:r>
            <a:r>
              <a:rPr kumimoji="0" lang="es-ES" altLang="es-ES" sz="1600">
                <a:latin typeface="Bradley Hand ITC" pitchFamily="66" charset="0"/>
                <a:sym typeface="Wingdings" pitchFamily="2" charset="2"/>
              </a:rPr>
              <a:t> </a:t>
            </a:r>
            <a:r>
              <a:rPr kumimoji="0" lang="es-ES" altLang="es-ES" sz="1600">
                <a:latin typeface="Bradley Hand ITC" pitchFamily="66" charset="0"/>
              </a:rPr>
              <a:t>Se mide periódicamente la concentración de A y la constate </a:t>
            </a:r>
            <a:r>
              <a:rPr kumimoji="0" lang="es-ES" altLang="es-ES" sz="1600" i="1">
                <a:latin typeface="Times New Roman" pitchFamily="18" charset="0"/>
              </a:rPr>
              <a:t>k</a:t>
            </a:r>
            <a:r>
              <a:rPr kumimoji="0" lang="es-ES" altLang="es-ES" sz="1600">
                <a:latin typeface="Bradley Hand ITC" pitchFamily="66" charset="0"/>
              </a:rPr>
              <a:t> se obtiene de la pendiente de la gráfica</a:t>
            </a:r>
            <a:endParaRPr kumimoji="0" lang="es-ES" altLang="es-ES" sz="1600">
              <a:solidFill>
                <a:srgbClr val="FF0000"/>
              </a:solidFill>
              <a:latin typeface="Bradley Hand ITC" pitchFamily="66" charset="0"/>
            </a:endParaRPr>
          </a:p>
        </p:txBody>
      </p:sp>
      <p:pic>
        <p:nvPicPr>
          <p:cNvPr id="19467"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476375" y="3035300"/>
            <a:ext cx="27114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9468" name="Rectangle 61"/>
          <p:cNvSpPr>
            <a:spLocks noChangeArrowheads="1"/>
          </p:cNvSpPr>
          <p:nvPr/>
        </p:nvSpPr>
        <p:spPr bwMode="auto">
          <a:xfrm>
            <a:off x="179388" y="3035300"/>
            <a:ext cx="1368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marL="6350" indent="19050"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chemeClr val="hlink"/>
              </a:buClr>
              <a:buSzPct val="80000"/>
              <a:buFont typeface="Wingdings" pitchFamily="2" charset="2"/>
              <a:buNone/>
            </a:pPr>
            <a:r>
              <a:rPr kumimoji="0" lang="en-US" altLang="es-ES" sz="1600" b="0">
                <a:solidFill>
                  <a:srgbClr val="C00000"/>
                </a:solidFill>
                <a:latin typeface="Calibri" pitchFamily="34" charset="0"/>
                <a:ea typeface="Calibri" pitchFamily="34" charset="0"/>
                <a:cs typeface="Calibri" pitchFamily="34" charset="0"/>
                <a:sym typeface="Wingdings" pitchFamily="2" charset="2"/>
              </a:rPr>
              <a:t></a:t>
            </a:r>
            <a:r>
              <a:rPr kumimoji="0" lang="en-US" altLang="es-ES" sz="1600" b="0">
                <a:solidFill>
                  <a:srgbClr val="C00000"/>
                </a:solidFill>
                <a:latin typeface="Calibri" pitchFamily="34" charset="0"/>
                <a:ea typeface="Calibri" pitchFamily="34" charset="0"/>
                <a:cs typeface="Calibri" pitchFamily="34" charset="0"/>
              </a:rPr>
              <a:t> Ejemplo:</a:t>
            </a:r>
          </a:p>
        </p:txBody>
      </p:sp>
      <p:pic>
        <p:nvPicPr>
          <p:cNvPr id="19469"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1727200" y="4948238"/>
            <a:ext cx="233997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9470" name="Picture 27"/>
          <p:cNvPicPr>
            <a:picLocks noChangeAspect="1" noChangeArrowheads="1"/>
          </p:cNvPicPr>
          <p:nvPr/>
        </p:nvPicPr>
        <p:blipFill>
          <a:blip r:embed="rId6" cstate="print">
            <a:extLst>
              <a:ext uri="{28A0092B-C50C-407E-A947-70E740481C1C}">
                <a14:useLocalDpi xmlns:a14="http://schemas.microsoft.com/office/drawing/2010/main" val="0"/>
              </a:ext>
            </a:extLst>
          </a:blip>
          <a:srcRect r="5017"/>
          <a:stretch>
            <a:fillRect/>
          </a:stretch>
        </p:blipFill>
        <p:spPr bwMode="gray">
          <a:xfrm>
            <a:off x="4643438" y="3429000"/>
            <a:ext cx="1825625" cy="184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9471" name="Picture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6573838" y="3644900"/>
            <a:ext cx="1922462"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9472"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gray">
          <a:xfrm>
            <a:off x="611188" y="5589588"/>
            <a:ext cx="6408737"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cxnSp>
        <p:nvCxnSpPr>
          <p:cNvPr id="19473" name="2 Conector recto de flecha"/>
          <p:cNvCxnSpPr>
            <a:cxnSpLocks noChangeShapeType="1"/>
          </p:cNvCxnSpPr>
          <p:nvPr/>
        </p:nvCxnSpPr>
        <p:spPr bwMode="auto">
          <a:xfrm>
            <a:off x="1035050" y="5141913"/>
            <a:ext cx="620713" cy="0"/>
          </a:xfrm>
          <a:prstGeom prst="straightConnector1">
            <a:avLst/>
          </a:prstGeom>
          <a:noFill/>
          <a:ln w="31750" algn="ctr">
            <a:solidFill>
              <a:srgbClr val="006600"/>
            </a:solidFill>
            <a:round/>
            <a:headEnd/>
            <a:tailEnd type="arrow" w="med" len="med"/>
          </a:ln>
          <a:extLst>
            <a:ext uri="{909E8E84-426E-40DD-AFC4-6F175D3DCCD1}">
              <a14:hiddenFill xmlns:a14="http://schemas.microsoft.com/office/drawing/2010/main">
                <a:noFill/>
              </a14:hiddenFill>
            </a:ext>
          </a:extLst>
        </p:spPr>
      </p:cxnSp>
      <p:sp>
        <p:nvSpPr>
          <p:cNvPr id="9" name="8 Forma libre"/>
          <p:cNvSpPr/>
          <p:nvPr/>
        </p:nvSpPr>
        <p:spPr bwMode="auto">
          <a:xfrm>
            <a:off x="6186488" y="3500438"/>
            <a:ext cx="1062037" cy="157162"/>
          </a:xfrm>
          <a:custGeom>
            <a:avLst/>
            <a:gdLst>
              <a:gd name="connsiteX0" fmla="*/ 0 w 1562582"/>
              <a:gd name="connsiteY0" fmla="*/ 394324 h 394324"/>
              <a:gd name="connsiteX1" fmla="*/ 682906 w 1562582"/>
              <a:gd name="connsiteY1" fmla="*/ 785 h 394324"/>
              <a:gd name="connsiteX2" fmla="*/ 1562582 w 1562582"/>
              <a:gd name="connsiteY2" fmla="*/ 313301 h 394324"/>
              <a:gd name="connsiteX0" fmla="*/ 0 w 1562582"/>
              <a:gd name="connsiteY0" fmla="*/ 394735 h 511786"/>
              <a:gd name="connsiteX1" fmla="*/ 682906 w 1562582"/>
              <a:gd name="connsiteY1" fmla="*/ 1196 h 511786"/>
              <a:gd name="connsiteX2" fmla="*/ 1562582 w 1562582"/>
              <a:gd name="connsiteY2" fmla="*/ 511786 h 511786"/>
              <a:gd name="connsiteX0" fmla="*/ 0 w 1562582"/>
              <a:gd name="connsiteY0" fmla="*/ 394735 h 511786"/>
              <a:gd name="connsiteX1" fmla="*/ 682906 w 1562582"/>
              <a:gd name="connsiteY1" fmla="*/ 1196 h 511786"/>
              <a:gd name="connsiteX2" fmla="*/ 1562582 w 1562582"/>
              <a:gd name="connsiteY2" fmla="*/ 511786 h 511786"/>
              <a:gd name="connsiteX0" fmla="*/ 0 w 1562582"/>
              <a:gd name="connsiteY0" fmla="*/ 395034 h 512085"/>
              <a:gd name="connsiteX1" fmla="*/ 682906 w 1562582"/>
              <a:gd name="connsiteY1" fmla="*/ 1495 h 512085"/>
              <a:gd name="connsiteX2" fmla="*/ 1562582 w 1562582"/>
              <a:gd name="connsiteY2" fmla="*/ 512085 h 512085"/>
            </a:gdLst>
            <a:ahLst/>
            <a:cxnLst>
              <a:cxn ang="0">
                <a:pos x="connsiteX0" y="connsiteY0"/>
              </a:cxn>
              <a:cxn ang="0">
                <a:pos x="connsiteX1" y="connsiteY1"/>
              </a:cxn>
              <a:cxn ang="0">
                <a:pos x="connsiteX2" y="connsiteY2"/>
              </a:cxn>
            </a:cxnLst>
            <a:rect l="l" t="t" r="r" b="b"/>
            <a:pathLst>
              <a:path w="1562582" h="512085">
                <a:moveTo>
                  <a:pt x="0" y="395034"/>
                </a:moveTo>
                <a:cubicBezTo>
                  <a:pt x="196669" y="155498"/>
                  <a:pt x="422476" y="-18014"/>
                  <a:pt x="682906" y="1495"/>
                </a:cubicBezTo>
                <a:cubicBezTo>
                  <a:pt x="943336" y="21004"/>
                  <a:pt x="1296667" y="283050"/>
                  <a:pt x="1562582" y="512085"/>
                </a:cubicBezTo>
              </a:path>
            </a:pathLst>
          </a:custGeom>
          <a:noFill/>
          <a:ln w="31750" cap="flat" cmpd="sng" algn="ctr">
            <a:solidFill>
              <a:srgbClr val="C00000"/>
            </a:solidFill>
            <a:prstDash val="solid"/>
            <a:round/>
            <a:headEnd type="none" w="med" len="med"/>
            <a:tailEnd type="triangle" w="med" len="lg"/>
          </a:ln>
          <a:effectLst/>
          <a:extLst/>
        </p:spPr>
        <p:txBody>
          <a:bodyPr lIns="92075" tIns="46038" rIns="92075" bIns="46038" anchor="ctr"/>
          <a:lstStyle/>
          <a:p>
            <a:pPr>
              <a:defRPr/>
            </a:pPr>
            <a:endParaRPr lang="es-ES">
              <a:effectLst>
                <a:outerShdw blurRad="38100" dist="38100" dir="2700000" algn="tl">
                  <a:srgbClr val="000000">
                    <a:alpha val="43137"/>
                  </a:srgbClr>
                </a:outerShdw>
              </a:effectLst>
            </a:endParaRPr>
          </a:p>
        </p:txBody>
      </p:sp>
      <p:sp>
        <p:nvSpPr>
          <p:cNvPr id="19475" name="Rectangle 15"/>
          <p:cNvSpPr>
            <a:spLocks noChangeArrowheads="1"/>
          </p:cNvSpPr>
          <p:nvPr/>
        </p:nvSpPr>
        <p:spPr bwMode="auto">
          <a:xfrm>
            <a:off x="5957888" y="2973388"/>
            <a:ext cx="18351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FF0000"/>
              </a:buClr>
              <a:buFontTx/>
              <a:buNone/>
            </a:pPr>
            <a:r>
              <a:rPr kumimoji="0" lang="es-ES" altLang="es-ES" sz="1400" b="0" i="1">
                <a:solidFill>
                  <a:srgbClr val="000099"/>
                </a:solidFill>
                <a:latin typeface="Calibri" pitchFamily="34" charset="0"/>
                <a:ea typeface="Calibri" pitchFamily="34" charset="0"/>
                <a:cs typeface="Calibri" pitchFamily="34" charset="0"/>
              </a:rPr>
              <a:t>v = tangente a la curva en cada punto</a:t>
            </a:r>
          </a:p>
        </p:txBody>
      </p:sp>
      <p:pic>
        <p:nvPicPr>
          <p:cNvPr id="19476" name="Picture 2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gray">
          <a:xfrm>
            <a:off x="684213" y="3489325"/>
            <a:ext cx="3311525"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9477" name="Text Box 7"/>
          <p:cNvSpPr txBox="1">
            <a:spLocks noChangeArrowheads="1"/>
          </p:cNvSpPr>
          <p:nvPr/>
        </p:nvSpPr>
        <p:spPr bwMode="auto">
          <a:xfrm>
            <a:off x="107950" y="525463"/>
            <a:ext cx="7343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
                <a:srgbClr val="FF3300"/>
              </a:buClr>
              <a:buFontTx/>
              <a:buNone/>
            </a:pPr>
            <a:r>
              <a:rPr kumimoji="0" lang="es-ES" altLang="es-ES" sz="2000" b="0">
                <a:solidFill>
                  <a:srgbClr val="990033"/>
                </a:solidFill>
                <a:latin typeface="Arial" charset="0"/>
              </a:rPr>
              <a:t>2. Influencia de la concentración en la velocidad de reacción</a:t>
            </a:r>
          </a:p>
        </p:txBody>
      </p:sp>
      <p:sp>
        <p:nvSpPr>
          <p:cNvPr id="33" name="32 Forma libre"/>
          <p:cNvSpPr/>
          <p:nvPr/>
        </p:nvSpPr>
        <p:spPr bwMode="auto">
          <a:xfrm>
            <a:off x="6934200" y="5418138"/>
            <a:ext cx="495300" cy="428625"/>
          </a:xfrm>
          <a:custGeom>
            <a:avLst/>
            <a:gdLst>
              <a:gd name="connsiteX0" fmla="*/ 0 w 1562582"/>
              <a:gd name="connsiteY0" fmla="*/ 394324 h 394324"/>
              <a:gd name="connsiteX1" fmla="*/ 682906 w 1562582"/>
              <a:gd name="connsiteY1" fmla="*/ 785 h 394324"/>
              <a:gd name="connsiteX2" fmla="*/ 1562582 w 1562582"/>
              <a:gd name="connsiteY2" fmla="*/ 313301 h 394324"/>
              <a:gd name="connsiteX0" fmla="*/ 0 w 1562582"/>
              <a:gd name="connsiteY0" fmla="*/ 394735 h 511786"/>
              <a:gd name="connsiteX1" fmla="*/ 682906 w 1562582"/>
              <a:gd name="connsiteY1" fmla="*/ 1196 h 511786"/>
              <a:gd name="connsiteX2" fmla="*/ 1562582 w 1562582"/>
              <a:gd name="connsiteY2" fmla="*/ 511786 h 511786"/>
              <a:gd name="connsiteX0" fmla="*/ 0 w 1562582"/>
              <a:gd name="connsiteY0" fmla="*/ 394735 h 511786"/>
              <a:gd name="connsiteX1" fmla="*/ 682906 w 1562582"/>
              <a:gd name="connsiteY1" fmla="*/ 1196 h 511786"/>
              <a:gd name="connsiteX2" fmla="*/ 1562582 w 1562582"/>
              <a:gd name="connsiteY2" fmla="*/ 511786 h 511786"/>
              <a:gd name="connsiteX0" fmla="*/ 0 w 1562582"/>
              <a:gd name="connsiteY0" fmla="*/ 395034 h 512085"/>
              <a:gd name="connsiteX1" fmla="*/ 682906 w 1562582"/>
              <a:gd name="connsiteY1" fmla="*/ 1495 h 512085"/>
              <a:gd name="connsiteX2" fmla="*/ 1562582 w 1562582"/>
              <a:gd name="connsiteY2" fmla="*/ 512085 h 512085"/>
              <a:gd name="connsiteX0" fmla="*/ 0 w 1562582"/>
              <a:gd name="connsiteY0" fmla="*/ 196694 h 313745"/>
              <a:gd name="connsiteX1" fmla="*/ 781178 w 1562582"/>
              <a:gd name="connsiteY1" fmla="*/ 14737 h 313745"/>
              <a:gd name="connsiteX2" fmla="*/ 1562582 w 1562582"/>
              <a:gd name="connsiteY2" fmla="*/ 313745 h 313745"/>
              <a:gd name="connsiteX0" fmla="*/ 0 w 1547497"/>
              <a:gd name="connsiteY0" fmla="*/ 210150 h 508916"/>
              <a:gd name="connsiteX1" fmla="*/ 781178 w 1547497"/>
              <a:gd name="connsiteY1" fmla="*/ 28193 h 508916"/>
              <a:gd name="connsiteX2" fmla="*/ 1547497 w 1547497"/>
              <a:gd name="connsiteY2" fmla="*/ 508916 h 508916"/>
              <a:gd name="connsiteX0" fmla="*/ 0 w 781339"/>
              <a:gd name="connsiteY0" fmla="*/ 261511 h 1253672"/>
              <a:gd name="connsiteX1" fmla="*/ 781178 w 781339"/>
              <a:gd name="connsiteY1" fmla="*/ 79554 h 1253672"/>
              <a:gd name="connsiteX2" fmla="*/ 87430 w 781339"/>
              <a:gd name="connsiteY2" fmla="*/ 1253672 h 1253672"/>
              <a:gd name="connsiteX0" fmla="*/ 874681 w 959656"/>
              <a:gd name="connsiteY0" fmla="*/ 37234 h 2334607"/>
              <a:gd name="connsiteX1" fmla="*/ 746309 w 959656"/>
              <a:gd name="connsiteY1" fmla="*/ 1160489 h 2334607"/>
              <a:gd name="connsiteX2" fmla="*/ 52561 w 959656"/>
              <a:gd name="connsiteY2" fmla="*/ 2334607 h 2334607"/>
              <a:gd name="connsiteX0" fmla="*/ 681676 w 826773"/>
              <a:gd name="connsiteY0" fmla="*/ 35179 h 2414131"/>
              <a:gd name="connsiteX1" fmla="*/ 744789 w 826773"/>
              <a:gd name="connsiteY1" fmla="*/ 1240013 h 2414131"/>
              <a:gd name="connsiteX2" fmla="*/ 51041 w 826773"/>
              <a:gd name="connsiteY2" fmla="*/ 2414131 h 2414131"/>
              <a:gd name="connsiteX0" fmla="*/ 681676 w 797756"/>
              <a:gd name="connsiteY0" fmla="*/ 0 h 2378952"/>
              <a:gd name="connsiteX1" fmla="*/ 744789 w 797756"/>
              <a:gd name="connsiteY1" fmla="*/ 1204834 h 2378952"/>
              <a:gd name="connsiteX2" fmla="*/ 51041 w 797756"/>
              <a:gd name="connsiteY2" fmla="*/ 2378952 h 2378952"/>
              <a:gd name="connsiteX0" fmla="*/ 630636 w 746716"/>
              <a:gd name="connsiteY0" fmla="*/ 0 h 2378952"/>
              <a:gd name="connsiteX1" fmla="*/ 693749 w 746716"/>
              <a:gd name="connsiteY1" fmla="*/ 1204834 h 2378952"/>
              <a:gd name="connsiteX2" fmla="*/ 1 w 746716"/>
              <a:gd name="connsiteY2" fmla="*/ 2378952 h 2378952"/>
              <a:gd name="connsiteX0" fmla="*/ 630636 w 746716"/>
              <a:gd name="connsiteY0" fmla="*/ 0 h 1971073"/>
              <a:gd name="connsiteX1" fmla="*/ 693749 w 746716"/>
              <a:gd name="connsiteY1" fmla="*/ 1204834 h 1971073"/>
              <a:gd name="connsiteX2" fmla="*/ 0 w 746716"/>
              <a:gd name="connsiteY2" fmla="*/ 1971073 h 1971073"/>
              <a:gd name="connsiteX0" fmla="*/ 630636 w 678059"/>
              <a:gd name="connsiteY0" fmla="*/ 0 h 1971073"/>
              <a:gd name="connsiteX1" fmla="*/ 550432 w 678059"/>
              <a:gd name="connsiteY1" fmla="*/ 1368614 h 1971073"/>
              <a:gd name="connsiteX2" fmla="*/ 0 w 678059"/>
              <a:gd name="connsiteY2" fmla="*/ 1971073 h 1971073"/>
              <a:gd name="connsiteX0" fmla="*/ 876320 w 897725"/>
              <a:gd name="connsiteY0" fmla="*/ 0 h 2025668"/>
              <a:gd name="connsiteX1" fmla="*/ 550432 w 897725"/>
              <a:gd name="connsiteY1" fmla="*/ 1423209 h 2025668"/>
              <a:gd name="connsiteX2" fmla="*/ 0 w 897725"/>
              <a:gd name="connsiteY2" fmla="*/ 2025668 h 2025668"/>
              <a:gd name="connsiteX0" fmla="*/ 876320 w 876320"/>
              <a:gd name="connsiteY0" fmla="*/ 0 h 2025668"/>
              <a:gd name="connsiteX1" fmla="*/ 550432 w 876320"/>
              <a:gd name="connsiteY1" fmla="*/ 1423209 h 2025668"/>
              <a:gd name="connsiteX2" fmla="*/ 0 w 876320"/>
              <a:gd name="connsiteY2" fmla="*/ 2025668 h 2025668"/>
            </a:gdLst>
            <a:ahLst/>
            <a:cxnLst>
              <a:cxn ang="0">
                <a:pos x="connsiteX0" y="connsiteY0"/>
              </a:cxn>
              <a:cxn ang="0">
                <a:pos x="connsiteX1" y="connsiteY1"/>
              </a:cxn>
              <a:cxn ang="0">
                <a:pos x="connsiteX2" y="connsiteY2"/>
              </a:cxn>
            </a:cxnLst>
            <a:rect l="l" t="t" r="r" b="b"/>
            <a:pathLst>
              <a:path w="876320" h="2025668">
                <a:moveTo>
                  <a:pt x="876320" y="0"/>
                </a:moveTo>
                <a:cubicBezTo>
                  <a:pt x="792984" y="780790"/>
                  <a:pt x="696485" y="1085598"/>
                  <a:pt x="550432" y="1423209"/>
                </a:cubicBezTo>
                <a:cubicBezTo>
                  <a:pt x="404379" y="1760820"/>
                  <a:pt x="500020" y="1674269"/>
                  <a:pt x="0" y="2025668"/>
                </a:cubicBezTo>
              </a:path>
            </a:pathLst>
          </a:custGeom>
          <a:noFill/>
          <a:ln w="31750" cap="flat" cmpd="sng" algn="ctr">
            <a:solidFill>
              <a:srgbClr val="C00000"/>
            </a:solidFill>
            <a:prstDash val="solid"/>
            <a:round/>
            <a:headEnd type="none" w="med" len="med"/>
            <a:tailEnd type="triangle" w="med" len="lg"/>
          </a:ln>
          <a:effectLst/>
          <a:extLst/>
        </p:spPr>
        <p:txBody>
          <a:bodyPr lIns="92075" tIns="46038" rIns="92075" bIns="46038" anchor="ctr"/>
          <a:lstStyle/>
          <a:p>
            <a:pPr>
              <a:defRPr/>
            </a:pPr>
            <a:endParaRPr lang="es-ES">
              <a:effectLst>
                <a:outerShdw blurRad="38100" dist="38100" dir="2700000" algn="tl">
                  <a:srgbClr val="000000">
                    <a:alpha val="43137"/>
                  </a:srgbClr>
                </a:outerShdw>
              </a:effectLst>
            </a:endParaRPr>
          </a:p>
        </p:txBody>
      </p:sp>
      <p:sp>
        <p:nvSpPr>
          <p:cNvPr id="19479" name="Rectangle 15"/>
          <p:cNvSpPr>
            <a:spLocks noChangeArrowheads="1"/>
          </p:cNvSpPr>
          <p:nvPr/>
        </p:nvSpPr>
        <p:spPr bwMode="auto">
          <a:xfrm>
            <a:off x="7451725" y="5554663"/>
            <a:ext cx="1522413"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FF0000"/>
              </a:buClr>
              <a:buFontTx/>
              <a:buNone/>
            </a:pPr>
            <a:r>
              <a:rPr kumimoji="0" lang="es-ES" altLang="es-ES" sz="1400" b="0" i="1">
                <a:solidFill>
                  <a:srgbClr val="000099"/>
                </a:solidFill>
                <a:latin typeface="Calibri" pitchFamily="34" charset="0"/>
                <a:ea typeface="Calibri" pitchFamily="34" charset="0"/>
                <a:cs typeface="Calibri" pitchFamily="34" charset="0"/>
              </a:rPr>
              <a:t>k se deduce de la pendiente</a:t>
            </a:r>
          </a:p>
        </p:txBody>
      </p:sp>
      <p:sp>
        <p:nvSpPr>
          <p:cNvPr id="19480" name="Rectangle 15"/>
          <p:cNvSpPr>
            <a:spLocks noChangeArrowheads="1"/>
          </p:cNvSpPr>
          <p:nvPr/>
        </p:nvSpPr>
        <p:spPr bwMode="auto">
          <a:xfrm>
            <a:off x="971550" y="6326188"/>
            <a:ext cx="712946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marL="176213" indent="-176213"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FF0000"/>
              </a:buClr>
            </a:pPr>
            <a:r>
              <a:rPr kumimoji="0" lang="es-ES" altLang="es-ES" sz="1600" b="0">
                <a:solidFill>
                  <a:srgbClr val="000099"/>
                </a:solidFill>
                <a:latin typeface="Times New Roman" pitchFamily="18" charset="0"/>
              </a:rPr>
              <a:t>Cuando hay varios reactivos se utiliza el </a:t>
            </a:r>
            <a:r>
              <a:rPr kumimoji="0" lang="es-ES" altLang="es-ES" sz="1600" b="0" i="1">
                <a:solidFill>
                  <a:srgbClr val="000099"/>
                </a:solidFill>
                <a:latin typeface="Times New Roman" pitchFamily="18" charset="0"/>
              </a:rPr>
              <a:t>método de la velocidad inicial</a:t>
            </a:r>
            <a:r>
              <a:rPr kumimoji="0" lang="es-ES" altLang="es-ES" sz="1600" b="0">
                <a:solidFill>
                  <a:srgbClr val="000099"/>
                </a:solidFill>
                <a:latin typeface="Times New Roman" pitchFamily="18" charset="0"/>
              </a:rPr>
              <a:t>.</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endParaRPr kumimoji="0" lang="es-ES" altLang="es-ES" sz="2000" b="0">
              <a:solidFill>
                <a:schemeClr val="tx1"/>
              </a:solidFill>
              <a:latin typeface="Tahoma" pitchFamily="34" charset="0"/>
            </a:endParaRPr>
          </a:p>
        </p:txBody>
      </p:sp>
      <p:sp>
        <p:nvSpPr>
          <p:cNvPr id="20483" name="Rectangle 4"/>
          <p:cNvSpPr>
            <a:spLocks noChangeArrowheads="1"/>
          </p:cNvSpPr>
          <p:nvPr/>
        </p:nvSpPr>
        <p:spPr bwMode="auto">
          <a:xfrm>
            <a:off x="0" y="0"/>
            <a:ext cx="6632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lang="es-ES" altLang="es-ES" sz="1600">
                <a:solidFill>
                  <a:schemeClr val="tx1"/>
                </a:solidFill>
                <a:latin typeface="Calibri" pitchFamily="34" charset="0"/>
              </a:rPr>
              <a:t>Tema 4. Cinética química</a:t>
            </a:r>
          </a:p>
        </p:txBody>
      </p:sp>
      <p:sp>
        <p:nvSpPr>
          <p:cNvPr id="20484"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ctr" eaLnBrk="1" hangingPunct="1">
              <a:spcBef>
                <a:spcPct val="0"/>
              </a:spcBef>
              <a:buClrTx/>
              <a:buFontTx/>
              <a:buNone/>
            </a:pPr>
            <a:r>
              <a:rPr kumimoji="0" lang="es-ES" altLang="es-ES" sz="2000">
                <a:solidFill>
                  <a:srgbClr val="666699"/>
                </a:solidFill>
                <a:latin typeface="Tahoma" pitchFamily="34" charset="0"/>
              </a:rPr>
              <a:t>uned</a:t>
            </a:r>
          </a:p>
        </p:txBody>
      </p:sp>
      <p:sp>
        <p:nvSpPr>
          <p:cNvPr id="20485"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r" eaLnBrk="1" hangingPunct="1">
              <a:spcBef>
                <a:spcPct val="0"/>
              </a:spcBef>
              <a:buClrTx/>
              <a:buFontTx/>
              <a:buNone/>
            </a:pPr>
            <a:fld id="{A173042B-CA8F-418E-BA1E-16C573C1BB16}" type="slidenum">
              <a:rPr kumimoji="0" lang="en-US" altLang="es-ES" sz="1400" b="0">
                <a:solidFill>
                  <a:schemeClr val="tx1"/>
                </a:solidFill>
                <a:latin typeface="Tahoma" pitchFamily="34" charset="0"/>
              </a:rPr>
              <a:pPr algn="r" eaLnBrk="1" hangingPunct="1">
                <a:spcBef>
                  <a:spcPct val="0"/>
                </a:spcBef>
                <a:buClrTx/>
                <a:buFontTx/>
                <a:buNone/>
              </a:pPr>
              <a:t>8</a:t>
            </a:fld>
            <a:endParaRPr kumimoji="0" lang="en-US" altLang="es-ES" sz="1400" b="0">
              <a:solidFill>
                <a:schemeClr val="tx1"/>
              </a:solidFill>
              <a:latin typeface="Tahoma" pitchFamily="34" charset="0"/>
            </a:endParaRPr>
          </a:p>
        </p:txBody>
      </p:sp>
      <p:sp>
        <p:nvSpPr>
          <p:cNvPr id="20486" name="Rectangle 3"/>
          <p:cNvSpPr>
            <a:spLocks noChangeArrowheads="1"/>
          </p:cNvSpPr>
          <p:nvPr/>
        </p:nvSpPr>
        <p:spPr bwMode="auto">
          <a:xfrm>
            <a:off x="395288" y="1341438"/>
            <a:ext cx="83518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69875" indent="-269875"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595985"/>
              </a:buClr>
              <a:buFont typeface="Wingdings" pitchFamily="2" charset="2"/>
              <a:buChar char="§"/>
            </a:pPr>
            <a:r>
              <a:rPr lang="es-ES" altLang="es-ES" sz="2000" b="0">
                <a:latin typeface="Calibri" pitchFamily="34" charset="0"/>
              </a:rPr>
              <a:t>Si se necesita conocer la concentración de los reactivos en cualquier momento </a:t>
            </a:r>
            <a:r>
              <a:rPr lang="es-ES" altLang="es-ES" sz="2000" b="0">
                <a:latin typeface="Calibri" pitchFamily="34" charset="0"/>
                <a:sym typeface="Wingdings" pitchFamily="2" charset="2"/>
              </a:rPr>
              <a:t> </a:t>
            </a:r>
            <a:r>
              <a:rPr lang="es-ES" altLang="es-ES" sz="2000">
                <a:latin typeface="Calibri" pitchFamily="34" charset="0"/>
                <a:sym typeface="Wingdings" pitchFamily="2" charset="2"/>
              </a:rPr>
              <a:t>ley de velocidad integrada</a:t>
            </a:r>
            <a:endParaRPr lang="es-ES" altLang="es-ES" sz="2000">
              <a:latin typeface="Calibri" pitchFamily="34" charset="0"/>
            </a:endParaRPr>
          </a:p>
        </p:txBody>
      </p:sp>
      <p:sp>
        <p:nvSpPr>
          <p:cNvPr id="20487" name="Rectangle 15"/>
          <p:cNvSpPr>
            <a:spLocks noChangeArrowheads="1"/>
          </p:cNvSpPr>
          <p:nvPr/>
        </p:nvSpPr>
        <p:spPr bwMode="auto">
          <a:xfrm>
            <a:off x="755650" y="2276475"/>
            <a:ext cx="46799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marL="176213" indent="-176213"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FF0000"/>
              </a:buClr>
            </a:pPr>
            <a:r>
              <a:rPr kumimoji="0" lang="es-ES" altLang="es-ES" sz="1600" b="0">
                <a:solidFill>
                  <a:srgbClr val="000099"/>
                </a:solidFill>
                <a:latin typeface="Times New Roman" pitchFamily="18" charset="0"/>
              </a:rPr>
              <a:t>Para un solo reactivo o reacción de primer orden:</a:t>
            </a:r>
          </a:p>
        </p:txBody>
      </p:sp>
      <p:pic>
        <p:nvPicPr>
          <p:cNvPr id="20488"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725" y="2276475"/>
            <a:ext cx="7937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0489"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165225" y="2786063"/>
            <a:ext cx="255905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0490"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554538" y="2763838"/>
            <a:ext cx="14954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0491"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6811963" y="2747963"/>
            <a:ext cx="1889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0492"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1839913" y="4002088"/>
            <a:ext cx="22891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0493"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4997450" y="3500438"/>
            <a:ext cx="15367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0494" name="Line 25"/>
          <p:cNvSpPr>
            <a:spLocks noChangeShapeType="1"/>
          </p:cNvSpPr>
          <p:nvPr/>
        </p:nvSpPr>
        <p:spPr bwMode="gray">
          <a:xfrm>
            <a:off x="4029075" y="3057525"/>
            <a:ext cx="360363" cy="0"/>
          </a:xfrm>
          <a:prstGeom prst="line">
            <a:avLst/>
          </a:prstGeom>
          <a:noFill/>
          <a:ln w="38100">
            <a:solidFill>
              <a:srgbClr val="339966"/>
            </a:solidFill>
            <a:round/>
            <a:headEnd/>
            <a:tailEnd type="arrow" w="med" len="med"/>
          </a:ln>
          <a:extLst>
            <a:ext uri="{909E8E84-426E-40DD-AFC4-6F175D3DCCD1}">
              <a14:hiddenFill xmlns:a14="http://schemas.microsoft.com/office/drawing/2010/main">
                <a:noFill/>
              </a14:hiddenFill>
            </a:ext>
          </a:extLst>
        </p:spPr>
        <p:txBody>
          <a:bodyPr lIns="92075" tIns="46038" rIns="92075" bIns="46038" anchor="ctr"/>
          <a:lstStyle/>
          <a:p>
            <a:endParaRPr lang="es-ES"/>
          </a:p>
        </p:txBody>
      </p:sp>
      <p:sp>
        <p:nvSpPr>
          <p:cNvPr id="20495" name="Line 26"/>
          <p:cNvSpPr>
            <a:spLocks noChangeShapeType="1"/>
          </p:cNvSpPr>
          <p:nvPr/>
        </p:nvSpPr>
        <p:spPr bwMode="gray">
          <a:xfrm>
            <a:off x="6189663" y="3057525"/>
            <a:ext cx="360362" cy="0"/>
          </a:xfrm>
          <a:prstGeom prst="line">
            <a:avLst/>
          </a:prstGeom>
          <a:noFill/>
          <a:ln w="38100">
            <a:solidFill>
              <a:srgbClr val="339966"/>
            </a:solidFill>
            <a:round/>
            <a:headEnd/>
            <a:tailEnd type="arrow" w="med" len="med"/>
          </a:ln>
          <a:extLst>
            <a:ext uri="{909E8E84-426E-40DD-AFC4-6F175D3DCCD1}">
              <a14:hiddenFill xmlns:a14="http://schemas.microsoft.com/office/drawing/2010/main">
                <a:noFill/>
              </a14:hiddenFill>
            </a:ext>
          </a:extLst>
        </p:spPr>
        <p:txBody>
          <a:bodyPr lIns="92075" tIns="46038" rIns="92075" bIns="46038" anchor="ctr"/>
          <a:lstStyle/>
          <a:p>
            <a:endParaRPr lang="es-ES"/>
          </a:p>
        </p:txBody>
      </p:sp>
      <p:sp>
        <p:nvSpPr>
          <p:cNvPr id="20496" name="Line 27"/>
          <p:cNvSpPr>
            <a:spLocks noChangeShapeType="1"/>
          </p:cNvSpPr>
          <p:nvPr/>
        </p:nvSpPr>
        <p:spPr bwMode="gray">
          <a:xfrm>
            <a:off x="4567238" y="3825875"/>
            <a:ext cx="360362" cy="0"/>
          </a:xfrm>
          <a:prstGeom prst="line">
            <a:avLst/>
          </a:prstGeom>
          <a:noFill/>
          <a:ln w="38100">
            <a:solidFill>
              <a:srgbClr val="339966"/>
            </a:solidFill>
            <a:round/>
            <a:headEnd/>
            <a:tailEnd type="arrow" w="med" len="med"/>
          </a:ln>
          <a:extLst>
            <a:ext uri="{909E8E84-426E-40DD-AFC4-6F175D3DCCD1}">
              <a14:hiddenFill xmlns:a14="http://schemas.microsoft.com/office/drawing/2010/main">
                <a:noFill/>
              </a14:hiddenFill>
            </a:ext>
          </a:extLst>
        </p:spPr>
        <p:txBody>
          <a:bodyPr lIns="92075" tIns="46038" rIns="92075" bIns="46038" anchor="ctr"/>
          <a:lstStyle/>
          <a:p>
            <a:endParaRPr lang="es-ES"/>
          </a:p>
        </p:txBody>
      </p:sp>
      <p:sp>
        <p:nvSpPr>
          <p:cNvPr id="20497" name="Line 28"/>
          <p:cNvSpPr>
            <a:spLocks noChangeShapeType="1"/>
          </p:cNvSpPr>
          <p:nvPr/>
        </p:nvSpPr>
        <p:spPr bwMode="gray">
          <a:xfrm>
            <a:off x="1403350" y="4198938"/>
            <a:ext cx="360363" cy="0"/>
          </a:xfrm>
          <a:prstGeom prst="line">
            <a:avLst/>
          </a:prstGeom>
          <a:noFill/>
          <a:ln w="38100">
            <a:solidFill>
              <a:srgbClr val="339966"/>
            </a:solidFill>
            <a:round/>
            <a:headEnd/>
            <a:tailEnd type="arrow" w="med" len="med"/>
          </a:ln>
          <a:extLst>
            <a:ext uri="{909E8E84-426E-40DD-AFC4-6F175D3DCCD1}">
              <a14:hiddenFill xmlns:a14="http://schemas.microsoft.com/office/drawing/2010/main">
                <a:noFill/>
              </a14:hiddenFill>
            </a:ext>
          </a:extLst>
        </p:spPr>
        <p:txBody>
          <a:bodyPr lIns="92075" tIns="46038" rIns="92075" bIns="46038" anchor="ctr"/>
          <a:lstStyle/>
          <a:p>
            <a:endParaRPr lang="es-ES"/>
          </a:p>
        </p:txBody>
      </p:sp>
      <p:pic>
        <p:nvPicPr>
          <p:cNvPr id="20498"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gray">
          <a:xfrm>
            <a:off x="5045075" y="4278313"/>
            <a:ext cx="23050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0499" name="Line 30"/>
          <p:cNvSpPr>
            <a:spLocks noChangeShapeType="1"/>
          </p:cNvSpPr>
          <p:nvPr/>
        </p:nvSpPr>
        <p:spPr bwMode="gray">
          <a:xfrm>
            <a:off x="4565650" y="4540250"/>
            <a:ext cx="360363" cy="0"/>
          </a:xfrm>
          <a:prstGeom prst="line">
            <a:avLst/>
          </a:prstGeom>
          <a:noFill/>
          <a:ln w="38100">
            <a:solidFill>
              <a:srgbClr val="339966"/>
            </a:solidFill>
            <a:round/>
            <a:headEnd/>
            <a:tailEnd type="arrow" w="med" len="med"/>
          </a:ln>
          <a:extLst>
            <a:ext uri="{909E8E84-426E-40DD-AFC4-6F175D3DCCD1}">
              <a14:hiddenFill xmlns:a14="http://schemas.microsoft.com/office/drawing/2010/main">
                <a:noFill/>
              </a14:hiddenFill>
            </a:ext>
          </a:extLst>
        </p:spPr>
        <p:txBody>
          <a:bodyPr lIns="92075" tIns="46038" rIns="92075" bIns="46038" anchor="ctr"/>
          <a:lstStyle/>
          <a:p>
            <a:endParaRPr lang="es-ES"/>
          </a:p>
        </p:txBody>
      </p:sp>
      <p:sp>
        <p:nvSpPr>
          <p:cNvPr id="13" name="12 Cerrar llave"/>
          <p:cNvSpPr/>
          <p:nvPr/>
        </p:nvSpPr>
        <p:spPr bwMode="auto">
          <a:xfrm flipH="1">
            <a:off x="4211638" y="3641725"/>
            <a:ext cx="209550" cy="1114425"/>
          </a:xfrm>
          <a:prstGeom prst="rightBrace">
            <a:avLst>
              <a:gd name="adj1" fmla="val 24867"/>
              <a:gd name="adj2" fmla="val 50000"/>
            </a:avLst>
          </a:prstGeom>
          <a:noFill/>
          <a:ln w="25400" cap="rnd" cmpd="sng" algn="ctr">
            <a:solidFill>
              <a:schemeClr val="accent1">
                <a:lumMod val="75000"/>
              </a:schemeClr>
            </a:solidFill>
            <a:prstDash val="solid"/>
            <a:round/>
            <a:headEnd type="none" w="med" len="med"/>
            <a:tailEnd type="none" w="med" len="med"/>
          </a:ln>
          <a:effectLst/>
          <a:extLst/>
        </p:spPr>
        <p:txBody>
          <a:bodyPr/>
          <a:lstStyle/>
          <a:p>
            <a:pPr algn="l">
              <a:defRPr/>
            </a:pPr>
            <a:endParaRPr kumimoji="0" lang="es-ES" sz="2000" b="0">
              <a:solidFill>
                <a:schemeClr val="tx1"/>
              </a:solidFill>
              <a:latin typeface="Tahoma" pitchFamily="34" charset="0"/>
            </a:endParaRPr>
          </a:p>
        </p:txBody>
      </p:sp>
      <p:sp>
        <p:nvSpPr>
          <p:cNvPr id="20501" name="Rectangle 15"/>
          <p:cNvSpPr>
            <a:spLocks noChangeArrowheads="1"/>
          </p:cNvSpPr>
          <p:nvPr/>
        </p:nvSpPr>
        <p:spPr bwMode="auto">
          <a:xfrm>
            <a:off x="755650" y="5018088"/>
            <a:ext cx="32400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marL="176213" indent="-176213"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FF0000"/>
              </a:buClr>
            </a:pPr>
            <a:r>
              <a:rPr kumimoji="0" lang="es-ES" altLang="es-ES" sz="1600" b="0">
                <a:solidFill>
                  <a:srgbClr val="000099"/>
                </a:solidFill>
                <a:latin typeface="Times New Roman" pitchFamily="18" charset="0"/>
              </a:rPr>
              <a:t>Para una de segundo orden:</a:t>
            </a:r>
          </a:p>
        </p:txBody>
      </p:sp>
      <p:pic>
        <p:nvPicPr>
          <p:cNvPr id="20502" name="Picture 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9250" y="5435600"/>
            <a:ext cx="307022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0503" name="Picture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35600" y="5449888"/>
            <a:ext cx="1946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504" name="Line 35"/>
          <p:cNvSpPr>
            <a:spLocks noChangeShapeType="1"/>
          </p:cNvSpPr>
          <p:nvPr/>
        </p:nvSpPr>
        <p:spPr bwMode="gray">
          <a:xfrm>
            <a:off x="4859338" y="5802313"/>
            <a:ext cx="360362" cy="0"/>
          </a:xfrm>
          <a:prstGeom prst="line">
            <a:avLst/>
          </a:prstGeom>
          <a:noFill/>
          <a:ln w="38100">
            <a:solidFill>
              <a:srgbClr val="339966"/>
            </a:solidFill>
            <a:round/>
            <a:headEnd/>
            <a:tailEnd type="arrow" w="med" len="med"/>
          </a:ln>
          <a:extLst>
            <a:ext uri="{909E8E84-426E-40DD-AFC4-6F175D3DCCD1}">
              <a14:hiddenFill xmlns:a14="http://schemas.microsoft.com/office/drawing/2010/main">
                <a:noFill/>
              </a14:hiddenFill>
            </a:ext>
          </a:extLst>
        </p:spPr>
        <p:txBody>
          <a:bodyPr lIns="92075" tIns="46038" rIns="92075" bIns="46038" anchor="ctr"/>
          <a:lstStyle/>
          <a:p>
            <a:endParaRPr lang="es-ES"/>
          </a:p>
        </p:txBody>
      </p:sp>
      <p:sp>
        <p:nvSpPr>
          <p:cNvPr id="20505" name="Text Box 17"/>
          <p:cNvSpPr txBox="1">
            <a:spLocks noChangeArrowheads="1"/>
          </p:cNvSpPr>
          <p:nvPr/>
        </p:nvSpPr>
        <p:spPr bwMode="auto">
          <a:xfrm>
            <a:off x="6357938" y="4926013"/>
            <a:ext cx="27511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kumimoji="0" lang="es-ES" altLang="es-ES" sz="1600">
                <a:latin typeface="Bradley Hand ITC" pitchFamily="66" charset="0"/>
              </a:rPr>
              <a:t>Expresión de una línea recta</a:t>
            </a:r>
            <a:endParaRPr kumimoji="0" lang="es-ES" altLang="es-ES" sz="1600">
              <a:solidFill>
                <a:srgbClr val="FF0000"/>
              </a:solidFill>
              <a:latin typeface="Bradley Hand ITC" pitchFamily="66" charset="0"/>
            </a:endParaRPr>
          </a:p>
        </p:txBody>
      </p:sp>
      <p:sp>
        <p:nvSpPr>
          <p:cNvPr id="2" name="1 Forma libre"/>
          <p:cNvSpPr/>
          <p:nvPr/>
        </p:nvSpPr>
        <p:spPr bwMode="auto">
          <a:xfrm>
            <a:off x="6205538" y="4637088"/>
            <a:ext cx="166687" cy="449262"/>
          </a:xfrm>
          <a:custGeom>
            <a:avLst/>
            <a:gdLst>
              <a:gd name="connsiteX0" fmla="*/ 167054 w 167054"/>
              <a:gd name="connsiteY0" fmla="*/ 448408 h 448408"/>
              <a:gd name="connsiteX1" fmla="*/ 123092 w 167054"/>
              <a:gd name="connsiteY1" fmla="*/ 439615 h 448408"/>
              <a:gd name="connsiteX2" fmla="*/ 79131 w 167054"/>
              <a:gd name="connsiteY2" fmla="*/ 386861 h 448408"/>
              <a:gd name="connsiteX3" fmla="*/ 26377 w 167054"/>
              <a:gd name="connsiteY3" fmla="*/ 325315 h 448408"/>
              <a:gd name="connsiteX4" fmla="*/ 17585 w 167054"/>
              <a:gd name="connsiteY4" fmla="*/ 298938 h 448408"/>
              <a:gd name="connsiteX5" fmla="*/ 0 w 167054"/>
              <a:gd name="connsiteY5" fmla="*/ 228600 h 448408"/>
              <a:gd name="connsiteX6" fmla="*/ 26377 w 167054"/>
              <a:gd name="connsiteY6" fmla="*/ 52754 h 448408"/>
              <a:gd name="connsiteX7" fmla="*/ 52754 w 167054"/>
              <a:gd name="connsiteY7" fmla="*/ 0 h 448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054" h="448408">
                <a:moveTo>
                  <a:pt x="167054" y="448408"/>
                </a:moveTo>
                <a:cubicBezTo>
                  <a:pt x="152400" y="445477"/>
                  <a:pt x="135335" y="448185"/>
                  <a:pt x="123092" y="439615"/>
                </a:cubicBezTo>
                <a:cubicBezTo>
                  <a:pt x="104340" y="426488"/>
                  <a:pt x="94444" y="403875"/>
                  <a:pt x="79131" y="386861"/>
                </a:cubicBezTo>
                <a:cubicBezTo>
                  <a:pt x="24304" y="325942"/>
                  <a:pt x="60925" y="377136"/>
                  <a:pt x="26377" y="325315"/>
                </a:cubicBezTo>
                <a:cubicBezTo>
                  <a:pt x="23446" y="316523"/>
                  <a:pt x="20024" y="307879"/>
                  <a:pt x="17585" y="298938"/>
                </a:cubicBezTo>
                <a:cubicBezTo>
                  <a:pt x="11226" y="275622"/>
                  <a:pt x="0" y="228600"/>
                  <a:pt x="0" y="228600"/>
                </a:cubicBezTo>
                <a:cubicBezTo>
                  <a:pt x="10113" y="87019"/>
                  <a:pt x="-4216" y="144532"/>
                  <a:pt x="26377" y="52754"/>
                </a:cubicBezTo>
                <a:cubicBezTo>
                  <a:pt x="42582" y="4140"/>
                  <a:pt x="22918" y="29834"/>
                  <a:pt x="52754" y="0"/>
                </a:cubicBezTo>
              </a:path>
            </a:pathLst>
          </a:custGeom>
          <a:noFill/>
          <a:ln w="9525" cap="flat" cmpd="sng" algn="ctr">
            <a:solidFill>
              <a:srgbClr val="C00000"/>
            </a:solidFill>
            <a:prstDash val="dash"/>
            <a:round/>
            <a:headEnd type="none" w="med" len="med"/>
            <a:tailEnd type="triangle" w="med" len="med"/>
          </a:ln>
          <a:effectLst/>
          <a:extLst/>
        </p:spPr>
        <p:txBody>
          <a:bodyPr lIns="92075" tIns="46038" rIns="92075" bIns="46038" anchor="ctr"/>
          <a:lstStyle/>
          <a:p>
            <a:pPr>
              <a:defRPr/>
            </a:pPr>
            <a:endParaRPr lang="es-ES">
              <a:effectLst>
                <a:outerShdw blurRad="38100" dist="38100" dir="2700000" algn="tl">
                  <a:srgbClr val="000000">
                    <a:alpha val="43137"/>
                  </a:srgbClr>
                </a:outerShdw>
              </a:effectLst>
            </a:endParaRPr>
          </a:p>
        </p:txBody>
      </p:sp>
      <p:sp>
        <p:nvSpPr>
          <p:cNvPr id="28" name="27 Forma libre"/>
          <p:cNvSpPr/>
          <p:nvPr/>
        </p:nvSpPr>
        <p:spPr bwMode="auto">
          <a:xfrm flipV="1">
            <a:off x="6205538" y="5157788"/>
            <a:ext cx="166687" cy="447675"/>
          </a:xfrm>
          <a:custGeom>
            <a:avLst/>
            <a:gdLst>
              <a:gd name="connsiteX0" fmla="*/ 167054 w 167054"/>
              <a:gd name="connsiteY0" fmla="*/ 448408 h 448408"/>
              <a:gd name="connsiteX1" fmla="*/ 123092 w 167054"/>
              <a:gd name="connsiteY1" fmla="*/ 439615 h 448408"/>
              <a:gd name="connsiteX2" fmla="*/ 79131 w 167054"/>
              <a:gd name="connsiteY2" fmla="*/ 386861 h 448408"/>
              <a:gd name="connsiteX3" fmla="*/ 26377 w 167054"/>
              <a:gd name="connsiteY3" fmla="*/ 325315 h 448408"/>
              <a:gd name="connsiteX4" fmla="*/ 17585 w 167054"/>
              <a:gd name="connsiteY4" fmla="*/ 298938 h 448408"/>
              <a:gd name="connsiteX5" fmla="*/ 0 w 167054"/>
              <a:gd name="connsiteY5" fmla="*/ 228600 h 448408"/>
              <a:gd name="connsiteX6" fmla="*/ 26377 w 167054"/>
              <a:gd name="connsiteY6" fmla="*/ 52754 h 448408"/>
              <a:gd name="connsiteX7" fmla="*/ 52754 w 167054"/>
              <a:gd name="connsiteY7" fmla="*/ 0 h 448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054" h="448408">
                <a:moveTo>
                  <a:pt x="167054" y="448408"/>
                </a:moveTo>
                <a:cubicBezTo>
                  <a:pt x="152400" y="445477"/>
                  <a:pt x="135335" y="448185"/>
                  <a:pt x="123092" y="439615"/>
                </a:cubicBezTo>
                <a:cubicBezTo>
                  <a:pt x="104340" y="426488"/>
                  <a:pt x="94444" y="403875"/>
                  <a:pt x="79131" y="386861"/>
                </a:cubicBezTo>
                <a:cubicBezTo>
                  <a:pt x="24304" y="325942"/>
                  <a:pt x="60925" y="377136"/>
                  <a:pt x="26377" y="325315"/>
                </a:cubicBezTo>
                <a:cubicBezTo>
                  <a:pt x="23446" y="316523"/>
                  <a:pt x="20024" y="307879"/>
                  <a:pt x="17585" y="298938"/>
                </a:cubicBezTo>
                <a:cubicBezTo>
                  <a:pt x="11226" y="275622"/>
                  <a:pt x="0" y="228600"/>
                  <a:pt x="0" y="228600"/>
                </a:cubicBezTo>
                <a:cubicBezTo>
                  <a:pt x="10113" y="87019"/>
                  <a:pt x="-4216" y="144532"/>
                  <a:pt x="26377" y="52754"/>
                </a:cubicBezTo>
                <a:cubicBezTo>
                  <a:pt x="42582" y="4140"/>
                  <a:pt x="22918" y="29834"/>
                  <a:pt x="52754" y="0"/>
                </a:cubicBezTo>
              </a:path>
            </a:pathLst>
          </a:custGeom>
          <a:noFill/>
          <a:ln w="9525" cap="flat" cmpd="sng" algn="ctr">
            <a:solidFill>
              <a:srgbClr val="C00000"/>
            </a:solidFill>
            <a:prstDash val="dash"/>
            <a:round/>
            <a:headEnd type="none" w="med" len="med"/>
            <a:tailEnd type="triangle" w="med" len="med"/>
          </a:ln>
          <a:effectLst/>
          <a:extLst/>
        </p:spPr>
        <p:txBody>
          <a:bodyPr lIns="92075" tIns="46038" rIns="92075" bIns="46038" anchor="ctr"/>
          <a:lstStyle/>
          <a:p>
            <a:pPr>
              <a:defRPr/>
            </a:pPr>
            <a:endParaRPr lang="es-ES">
              <a:effectLst>
                <a:outerShdw blurRad="38100" dist="38100" dir="2700000" algn="tl">
                  <a:srgbClr val="000000">
                    <a:alpha val="43137"/>
                  </a:srgbClr>
                </a:outerShdw>
              </a:effectLst>
            </a:endParaRPr>
          </a:p>
        </p:txBody>
      </p:sp>
      <p:sp>
        <p:nvSpPr>
          <p:cNvPr id="20508" name="Text Box 7"/>
          <p:cNvSpPr txBox="1">
            <a:spLocks noChangeArrowheads="1"/>
          </p:cNvSpPr>
          <p:nvPr/>
        </p:nvSpPr>
        <p:spPr bwMode="auto">
          <a:xfrm>
            <a:off x="107950" y="525463"/>
            <a:ext cx="7343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
                <a:srgbClr val="FF3300"/>
              </a:buClr>
              <a:buFontTx/>
              <a:buNone/>
            </a:pPr>
            <a:r>
              <a:rPr kumimoji="0" lang="es-ES" altLang="es-ES" sz="2000" b="0">
                <a:solidFill>
                  <a:srgbClr val="990033"/>
                </a:solidFill>
                <a:latin typeface="Arial" charset="0"/>
              </a:rPr>
              <a:t>2. Influencia de la concentración en la velocidad de reacción</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endParaRPr kumimoji="0" lang="es-ES" altLang="es-ES" sz="2000" b="0">
              <a:solidFill>
                <a:schemeClr val="tx1"/>
              </a:solidFill>
              <a:latin typeface="Tahoma" pitchFamily="34" charset="0"/>
            </a:endParaRPr>
          </a:p>
        </p:txBody>
      </p:sp>
      <p:sp>
        <p:nvSpPr>
          <p:cNvPr id="21507" name="Rectangle 4"/>
          <p:cNvSpPr>
            <a:spLocks noChangeArrowheads="1"/>
          </p:cNvSpPr>
          <p:nvPr/>
        </p:nvSpPr>
        <p:spPr bwMode="auto">
          <a:xfrm>
            <a:off x="0" y="0"/>
            <a:ext cx="6632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pPr>
            <a:r>
              <a:rPr lang="es-ES" altLang="es-ES" sz="1600">
                <a:solidFill>
                  <a:schemeClr val="tx1"/>
                </a:solidFill>
                <a:latin typeface="Calibri" pitchFamily="34" charset="0"/>
              </a:rPr>
              <a:t>Tema 4. Cinética química</a:t>
            </a:r>
          </a:p>
        </p:txBody>
      </p:sp>
      <p:sp>
        <p:nvSpPr>
          <p:cNvPr id="21508"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ctr" eaLnBrk="1" hangingPunct="1">
              <a:spcBef>
                <a:spcPct val="0"/>
              </a:spcBef>
              <a:buClrTx/>
              <a:buFontTx/>
              <a:buNone/>
            </a:pPr>
            <a:r>
              <a:rPr kumimoji="0" lang="es-ES" altLang="es-ES" sz="2000">
                <a:solidFill>
                  <a:srgbClr val="666699"/>
                </a:solidFill>
                <a:latin typeface="Tahoma" pitchFamily="34" charset="0"/>
              </a:rPr>
              <a:t>uned</a:t>
            </a:r>
          </a:p>
        </p:txBody>
      </p:sp>
      <p:sp>
        <p:nvSpPr>
          <p:cNvPr id="21509"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algn="r" eaLnBrk="1" hangingPunct="1">
              <a:spcBef>
                <a:spcPct val="0"/>
              </a:spcBef>
              <a:buClrTx/>
              <a:buFontTx/>
              <a:buNone/>
            </a:pPr>
            <a:fld id="{FC68682F-D455-4489-B1B1-14564157040B}" type="slidenum">
              <a:rPr kumimoji="0" lang="en-US" altLang="es-ES" sz="1400" b="0">
                <a:solidFill>
                  <a:schemeClr val="tx1"/>
                </a:solidFill>
                <a:latin typeface="Tahoma" pitchFamily="34" charset="0"/>
              </a:rPr>
              <a:pPr algn="r" eaLnBrk="1" hangingPunct="1">
                <a:spcBef>
                  <a:spcPct val="0"/>
                </a:spcBef>
                <a:buClrTx/>
                <a:buFontTx/>
                <a:buNone/>
              </a:pPr>
              <a:t>9</a:t>
            </a:fld>
            <a:endParaRPr kumimoji="0" lang="en-US" altLang="es-ES" sz="1400" b="0">
              <a:solidFill>
                <a:schemeClr val="tx1"/>
              </a:solidFill>
              <a:latin typeface="Tahoma" pitchFamily="34" charset="0"/>
            </a:endParaRPr>
          </a:p>
        </p:txBody>
      </p:sp>
      <p:sp>
        <p:nvSpPr>
          <p:cNvPr id="21510" name="Rectangle 3"/>
          <p:cNvSpPr>
            <a:spLocks noChangeArrowheads="1"/>
          </p:cNvSpPr>
          <p:nvPr/>
        </p:nvSpPr>
        <p:spPr bwMode="auto">
          <a:xfrm>
            <a:off x="395288" y="1557338"/>
            <a:ext cx="83518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69875" indent="-269875"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595985"/>
              </a:buClr>
              <a:buFont typeface="Wingdings" pitchFamily="2" charset="2"/>
              <a:buChar char="§"/>
            </a:pPr>
            <a:r>
              <a:rPr lang="es-ES" altLang="es-ES" sz="2000">
                <a:latin typeface="Calibri" pitchFamily="34" charset="0"/>
                <a:sym typeface="Wingdings" pitchFamily="2" charset="2"/>
              </a:rPr>
              <a:t>Ley de velocidad integrada: </a:t>
            </a:r>
            <a:r>
              <a:rPr lang="es-ES" altLang="es-ES" sz="2000" b="0">
                <a:latin typeface="Calibri" pitchFamily="34" charset="0"/>
                <a:sym typeface="Wingdings" pitchFamily="2" charset="2"/>
              </a:rPr>
              <a:t>evolución de la concentración para reacciones de distinto orden</a:t>
            </a:r>
            <a:endParaRPr lang="es-ES" altLang="es-ES" sz="2000">
              <a:latin typeface="Calibri" pitchFamily="34" charset="0"/>
            </a:endParaRPr>
          </a:p>
        </p:txBody>
      </p:sp>
      <p:pic>
        <p:nvPicPr>
          <p:cNvPr id="21511" name="Picture 31" descr="Imagen1"/>
          <p:cNvPicPr>
            <a:picLocks noChangeAspect="1" noChangeArrowheads="1"/>
          </p:cNvPicPr>
          <p:nvPr/>
        </p:nvPicPr>
        <p:blipFill>
          <a:blip r:embed="rId3">
            <a:extLst>
              <a:ext uri="{28A0092B-C50C-407E-A947-70E740481C1C}">
                <a14:useLocalDpi xmlns:a14="http://schemas.microsoft.com/office/drawing/2010/main" val="0"/>
              </a:ext>
            </a:extLst>
          </a:blip>
          <a:srcRect l="9065" b="13156"/>
          <a:stretch>
            <a:fillRect/>
          </a:stretch>
        </p:blipFill>
        <p:spPr bwMode="auto">
          <a:xfrm>
            <a:off x="2435225" y="3021013"/>
            <a:ext cx="4960938" cy="329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512" name="Object 27"/>
          <p:cNvGraphicFramePr>
            <a:graphicFrameLocks noChangeAspect="1"/>
          </p:cNvGraphicFramePr>
          <p:nvPr/>
        </p:nvGraphicFramePr>
        <p:xfrm>
          <a:off x="2097088" y="2363788"/>
          <a:ext cx="434975" cy="434975"/>
        </p:xfrm>
        <a:graphic>
          <a:graphicData uri="http://schemas.openxmlformats.org/presentationml/2006/ole">
            <mc:AlternateContent xmlns:mc="http://schemas.openxmlformats.org/markup-compatibility/2006">
              <mc:Choice xmlns:v="urn:schemas-microsoft-com:vml" Requires="v">
                <p:oleObj spid="_x0000_s21528" name="Equation" r:id="rId4" imgW="253780" imgH="253780" progId="Equation.DSMT4">
                  <p:embed/>
                </p:oleObj>
              </mc:Choice>
              <mc:Fallback>
                <p:oleObj name="Equation" r:id="rId4" imgW="253780" imgH="253780" progId="Equation.DSMT4">
                  <p:embed/>
                  <p:pic>
                    <p:nvPicPr>
                      <p:cNvPr id="0" name="Object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7088" y="2363788"/>
                        <a:ext cx="434975"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3" name="Object 28"/>
          <p:cNvGraphicFramePr>
            <a:graphicFrameLocks noChangeAspect="1"/>
          </p:cNvGraphicFramePr>
          <p:nvPr/>
        </p:nvGraphicFramePr>
        <p:xfrm>
          <a:off x="2052638" y="3108325"/>
          <a:ext cx="423862" cy="352425"/>
        </p:xfrm>
        <a:graphic>
          <a:graphicData uri="http://schemas.openxmlformats.org/presentationml/2006/ole">
            <mc:AlternateContent xmlns:mc="http://schemas.openxmlformats.org/markup-compatibility/2006">
              <mc:Choice xmlns:v="urn:schemas-microsoft-com:vml" Requires="v">
                <p:oleObj spid="_x0000_s21529" name="Equation" r:id="rId6" imgW="304536" imgH="253780" progId="Equation.DSMT4">
                  <p:embed/>
                </p:oleObj>
              </mc:Choice>
              <mc:Fallback>
                <p:oleObj name="Equation" r:id="rId6" imgW="304536" imgH="253780" progId="Equation.DSMT4">
                  <p:embed/>
                  <p:pic>
                    <p:nvPicPr>
                      <p:cNvPr id="0" name="Object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2638" y="3108325"/>
                        <a:ext cx="423862"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4" name="Object 29"/>
          <p:cNvGraphicFramePr>
            <a:graphicFrameLocks noChangeAspect="1"/>
          </p:cNvGraphicFramePr>
          <p:nvPr/>
        </p:nvGraphicFramePr>
        <p:xfrm>
          <a:off x="7380288" y="6237288"/>
          <a:ext cx="152400" cy="260350"/>
        </p:xfrm>
        <a:graphic>
          <a:graphicData uri="http://schemas.openxmlformats.org/presentationml/2006/ole">
            <mc:AlternateContent xmlns:mc="http://schemas.openxmlformats.org/markup-compatibility/2006">
              <mc:Choice xmlns:v="urn:schemas-microsoft-com:vml" Requires="v">
                <p:oleObj spid="_x0000_s21530" name="Equation" r:id="rId8" imgW="88746" imgH="152136" progId="Equation.DSMT4">
                  <p:embed/>
                </p:oleObj>
              </mc:Choice>
              <mc:Fallback>
                <p:oleObj name="Equation" r:id="rId8" imgW="88746" imgH="152136" progId="Equation.DSMT4">
                  <p:embed/>
                  <p:pic>
                    <p:nvPicPr>
                      <p:cNvPr id="0" name="Object 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80288" y="6237288"/>
                        <a:ext cx="15240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5" name="Line 32"/>
          <p:cNvSpPr>
            <a:spLocks noChangeShapeType="1"/>
          </p:cNvSpPr>
          <p:nvPr/>
        </p:nvSpPr>
        <p:spPr bwMode="gray">
          <a:xfrm flipV="1">
            <a:off x="2628900" y="2493963"/>
            <a:ext cx="0" cy="3965575"/>
          </a:xfrm>
          <a:prstGeom prst="line">
            <a:avLst/>
          </a:prstGeom>
          <a:noFill/>
          <a:ln w="12700">
            <a:solidFill>
              <a:srgbClr val="000000"/>
            </a:solidFill>
            <a:round/>
            <a:headEnd/>
            <a:tailEnd type="triangle" w="med" len="lg"/>
          </a:ln>
          <a:extLst>
            <a:ext uri="{909E8E84-426E-40DD-AFC4-6F175D3DCCD1}">
              <a14:hiddenFill xmlns:a14="http://schemas.microsoft.com/office/drawing/2010/main">
                <a:noFill/>
              </a14:hiddenFill>
            </a:ext>
          </a:extLst>
        </p:spPr>
        <p:txBody>
          <a:bodyPr lIns="92075" tIns="46038" rIns="92075" bIns="46038" anchor="ctr"/>
          <a:lstStyle/>
          <a:p>
            <a:endParaRPr lang="es-ES"/>
          </a:p>
        </p:txBody>
      </p:sp>
      <p:sp>
        <p:nvSpPr>
          <p:cNvPr id="21516" name="Line 33"/>
          <p:cNvSpPr>
            <a:spLocks noChangeShapeType="1"/>
          </p:cNvSpPr>
          <p:nvPr/>
        </p:nvSpPr>
        <p:spPr bwMode="gray">
          <a:xfrm rot="5400000" flipV="1">
            <a:off x="4968082" y="3537743"/>
            <a:ext cx="0" cy="5256213"/>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nchor="ctr"/>
          <a:lstStyle/>
          <a:p>
            <a:endParaRPr lang="es-ES"/>
          </a:p>
        </p:txBody>
      </p:sp>
      <p:cxnSp>
        <p:nvCxnSpPr>
          <p:cNvPr id="21517" name="2 Conector recto"/>
          <p:cNvCxnSpPr>
            <a:cxnSpLocks noChangeShapeType="1"/>
          </p:cNvCxnSpPr>
          <p:nvPr/>
        </p:nvCxnSpPr>
        <p:spPr bwMode="auto">
          <a:xfrm>
            <a:off x="2532063" y="3284538"/>
            <a:ext cx="215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cxnSp>
      <p:sp>
        <p:nvSpPr>
          <p:cNvPr id="21518" name="Text Box 7"/>
          <p:cNvSpPr txBox="1">
            <a:spLocks noChangeArrowheads="1"/>
          </p:cNvSpPr>
          <p:nvPr/>
        </p:nvSpPr>
        <p:spPr bwMode="auto">
          <a:xfrm>
            <a:off x="107950" y="525463"/>
            <a:ext cx="7343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rgbClr val="000000"/>
              </a:buClr>
              <a:buChar char="•"/>
              <a:defRPr kumimoji="1" sz="2400">
                <a:solidFill>
                  <a:srgbClr val="000000"/>
                </a:solidFill>
                <a:latin typeface="Verdana" pitchFamily="34" charset="0"/>
              </a:defRPr>
            </a:lvl1pPr>
            <a:lvl2pPr marL="742950" indent="-285750" algn="l" eaLnBrk="0" hangingPunct="0">
              <a:spcBef>
                <a:spcPct val="20000"/>
              </a:spcBef>
              <a:buChar char="–"/>
              <a:defRPr kumimoji="1" sz="2000">
                <a:solidFill>
                  <a:srgbClr val="5F5F5F"/>
                </a:solidFill>
                <a:latin typeface="Verdana" pitchFamily="34" charset="0"/>
              </a:defRPr>
            </a:lvl2pPr>
            <a:lvl3pPr marL="1143000" indent="-228600" algn="l" eaLnBrk="0" hangingPunct="0">
              <a:spcBef>
                <a:spcPct val="20000"/>
              </a:spcBef>
              <a:buChar char="•"/>
              <a:defRPr kumimoji="1">
                <a:solidFill>
                  <a:srgbClr val="5F5F5F"/>
                </a:solidFill>
                <a:latin typeface="Verdana" pitchFamily="34" charset="0"/>
              </a:defRPr>
            </a:lvl3pPr>
            <a:lvl4pPr marL="1600200" indent="-228600" algn="l" eaLnBrk="0" hangingPunct="0">
              <a:spcBef>
                <a:spcPct val="20000"/>
              </a:spcBef>
              <a:buChar char="–"/>
              <a:defRPr kumimoji="1" sz="1600">
                <a:solidFill>
                  <a:srgbClr val="5F5F5F"/>
                </a:solidFill>
                <a:latin typeface="Verdana" pitchFamily="34" charset="0"/>
              </a:defRPr>
            </a:lvl4pPr>
            <a:lvl5pPr marL="2057400" indent="-228600" algn="l"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
                <a:srgbClr val="FF3300"/>
              </a:buClr>
              <a:buFontTx/>
              <a:buNone/>
            </a:pPr>
            <a:r>
              <a:rPr kumimoji="0" lang="es-ES" altLang="es-ES" sz="2000" b="0">
                <a:solidFill>
                  <a:srgbClr val="990033"/>
                </a:solidFill>
                <a:latin typeface="Arial" charset="0"/>
              </a:rPr>
              <a:t>2. Influencia de la concentración en la velocidad de reacción</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inicial">
  <a:themeElements>
    <a:clrScheme name="inicial 9">
      <a:dk1>
        <a:srgbClr val="000080"/>
      </a:dk1>
      <a:lt1>
        <a:srgbClr val="FFFFFF"/>
      </a:lt1>
      <a:dk2>
        <a:srgbClr val="3366CC"/>
      </a:dk2>
      <a:lt2>
        <a:srgbClr val="FFFFFF"/>
      </a:lt2>
      <a:accent1>
        <a:srgbClr val="006699"/>
      </a:accent1>
      <a:accent2>
        <a:srgbClr val="6699FF"/>
      </a:accent2>
      <a:accent3>
        <a:srgbClr val="FFFFFF"/>
      </a:accent3>
      <a:accent4>
        <a:srgbClr val="00006C"/>
      </a:accent4>
      <a:accent5>
        <a:srgbClr val="AAB8CA"/>
      </a:accent5>
      <a:accent6>
        <a:srgbClr val="5C8AE7"/>
      </a:accent6>
      <a:hlink>
        <a:srgbClr val="0000FF"/>
      </a:hlink>
      <a:folHlink>
        <a:srgbClr val="0000FF"/>
      </a:folHlink>
    </a:clrScheme>
    <a:fontScheme name="inicia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CCFF"/>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2075" tIns="46038" rIns="92075" bIns="46038"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1" lang="en-US" sz="2800" b="1" i="0" u="none" strike="noStrike" cap="none" normalizeH="0" baseline="0" smtClean="0">
            <a:ln>
              <a:noFill/>
            </a:ln>
            <a:solidFill>
              <a:srgbClr val="0033CC"/>
            </a:solidFill>
            <a:effectLst>
              <a:outerShdw blurRad="38100" dist="38100" dir="2700000" algn="tl">
                <a:srgbClr val="000000">
                  <a:alpha val="43137"/>
                </a:srgbClr>
              </a:outerShdw>
            </a:effectLst>
            <a:latin typeface="Verdana" pitchFamily="34" charset="0"/>
          </a:defRPr>
        </a:defPPr>
      </a:lstStyle>
    </a:spDef>
    <a:lnDef>
      <a:spPr bwMode="auto">
        <a:xfrm>
          <a:off x="0" y="0"/>
          <a:ext cx="1" cy="1"/>
        </a:xfrm>
        <a:custGeom>
          <a:avLst/>
          <a:gdLst/>
          <a:ahLst/>
          <a:cxnLst/>
          <a:rect l="0" t="0" r="0" b="0"/>
          <a:pathLst/>
        </a:custGeom>
        <a:solidFill>
          <a:srgbClr val="CCCCFF"/>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2075" tIns="46038" rIns="92075" bIns="46038"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1" lang="en-US" sz="2800" b="1" i="0" u="none" strike="noStrike" cap="none" normalizeH="0" baseline="0" smtClean="0">
            <a:ln>
              <a:noFill/>
            </a:ln>
            <a:solidFill>
              <a:srgbClr val="0033CC"/>
            </a:solidFill>
            <a:effectLst>
              <a:outerShdw blurRad="38100" dist="38100" dir="2700000" algn="tl">
                <a:srgbClr val="000000">
                  <a:alpha val="43137"/>
                </a:srgbClr>
              </a:outerShdw>
            </a:effectLst>
            <a:latin typeface="Verdana" pitchFamily="34" charset="0"/>
          </a:defRPr>
        </a:defPPr>
      </a:lstStyle>
    </a:lnDef>
  </a:objectDefaults>
  <a:extraClrSchemeLst>
    <a:extraClrScheme>
      <a:clrScheme name="inicial 1">
        <a:dk1>
          <a:srgbClr val="00354E"/>
        </a:dk1>
        <a:lt1>
          <a:srgbClr val="EAEAEA"/>
        </a:lt1>
        <a:dk2>
          <a:srgbClr val="006699"/>
        </a:dk2>
        <a:lt2>
          <a:srgbClr val="CCECFF"/>
        </a:lt2>
        <a:accent1>
          <a:srgbClr val="006699"/>
        </a:accent1>
        <a:accent2>
          <a:srgbClr val="6699FF"/>
        </a:accent2>
        <a:accent3>
          <a:srgbClr val="AAB8CA"/>
        </a:accent3>
        <a:accent4>
          <a:srgbClr val="C8C8C8"/>
        </a:accent4>
        <a:accent5>
          <a:srgbClr val="AAB8CA"/>
        </a:accent5>
        <a:accent6>
          <a:srgbClr val="5C8AE7"/>
        </a:accent6>
        <a:hlink>
          <a:srgbClr val="CCCCFF"/>
        </a:hlink>
        <a:folHlink>
          <a:srgbClr val="5E6FD4"/>
        </a:folHlink>
      </a:clrScheme>
      <a:clrMap bg1="dk2" tx1="lt1" bg2="dk1" tx2="lt2" accent1="accent1" accent2="accent2" accent3="accent3" accent4="accent4" accent5="accent5" accent6="accent6" hlink="hlink" folHlink="folHlink"/>
    </a:extraClrScheme>
    <a:extraClrScheme>
      <a:clrScheme name="inicial 2">
        <a:dk1>
          <a:srgbClr val="000080"/>
        </a:dk1>
        <a:lt1>
          <a:srgbClr val="FFFFFF"/>
        </a:lt1>
        <a:dk2>
          <a:srgbClr val="3366CC"/>
        </a:dk2>
        <a:lt2>
          <a:srgbClr val="7A7C93"/>
        </a:lt2>
        <a:accent1>
          <a:srgbClr val="006699"/>
        </a:accent1>
        <a:accent2>
          <a:srgbClr val="6699FF"/>
        </a:accent2>
        <a:accent3>
          <a:srgbClr val="FFFFFF"/>
        </a:accent3>
        <a:accent4>
          <a:srgbClr val="00006C"/>
        </a:accent4>
        <a:accent5>
          <a:srgbClr val="AAB8CA"/>
        </a:accent5>
        <a:accent6>
          <a:srgbClr val="5C8AE7"/>
        </a:accent6>
        <a:hlink>
          <a:srgbClr val="CCCCFF"/>
        </a:hlink>
        <a:folHlink>
          <a:srgbClr val="5E6FD4"/>
        </a:folHlink>
      </a:clrScheme>
      <a:clrMap bg1="lt1" tx1="dk1" bg2="lt2" tx2="dk2" accent1="accent1" accent2="accent2" accent3="accent3" accent4="accent4" accent5="accent5" accent6="accent6" hlink="hlink" folHlink="folHlink"/>
    </a:extraClrScheme>
    <a:extraClrScheme>
      <a:clrScheme name="inicial 3">
        <a:dk1>
          <a:srgbClr val="000000"/>
        </a:dk1>
        <a:lt1>
          <a:srgbClr val="FFFFFF"/>
        </a:lt1>
        <a:dk2>
          <a:srgbClr val="000000"/>
        </a:dk2>
        <a:lt2>
          <a:srgbClr val="868686"/>
        </a:lt2>
        <a:accent1>
          <a:srgbClr val="969696"/>
        </a:accent1>
        <a:accent2>
          <a:srgbClr val="CBCBCB"/>
        </a:accent2>
        <a:accent3>
          <a:srgbClr val="FFFFFF"/>
        </a:accent3>
        <a:accent4>
          <a:srgbClr val="000000"/>
        </a:accent4>
        <a:accent5>
          <a:srgbClr val="C9C9C9"/>
        </a:accent5>
        <a:accent6>
          <a:srgbClr val="B8B8B8"/>
        </a:accent6>
        <a:hlink>
          <a:srgbClr val="EAEAEA"/>
        </a:hlink>
        <a:folHlink>
          <a:srgbClr val="5F5F5F"/>
        </a:folHlink>
      </a:clrScheme>
      <a:clrMap bg1="lt1" tx1="dk1" bg2="lt2" tx2="dk2" accent1="accent1" accent2="accent2" accent3="accent3" accent4="accent4" accent5="accent5" accent6="accent6" hlink="hlink" folHlink="folHlink"/>
    </a:extraClrScheme>
    <a:extraClrScheme>
      <a:clrScheme name="inicial 4">
        <a:dk1>
          <a:srgbClr val="660066"/>
        </a:dk1>
        <a:lt1>
          <a:srgbClr val="EAEAEA"/>
        </a:lt1>
        <a:dk2>
          <a:srgbClr val="3366CC"/>
        </a:dk2>
        <a:lt2>
          <a:srgbClr val="7A7C93"/>
        </a:lt2>
        <a:accent1>
          <a:srgbClr val="00CCCC"/>
        </a:accent1>
        <a:accent2>
          <a:srgbClr val="CC66FF"/>
        </a:accent2>
        <a:accent3>
          <a:srgbClr val="F3F3F3"/>
        </a:accent3>
        <a:accent4>
          <a:srgbClr val="560056"/>
        </a:accent4>
        <a:accent5>
          <a:srgbClr val="AAE2E2"/>
        </a:accent5>
        <a:accent6>
          <a:srgbClr val="B95CE7"/>
        </a:accent6>
        <a:hlink>
          <a:srgbClr val="CCFFCC"/>
        </a:hlink>
        <a:folHlink>
          <a:srgbClr val="FFCC66"/>
        </a:folHlink>
      </a:clrScheme>
      <a:clrMap bg1="lt1" tx1="dk1" bg2="lt2" tx2="dk2" accent1="accent1" accent2="accent2" accent3="accent3" accent4="accent4" accent5="accent5" accent6="accent6" hlink="hlink" folHlink="folHlink"/>
    </a:extraClrScheme>
    <a:extraClrScheme>
      <a:clrScheme name="inicial 5">
        <a:dk1>
          <a:srgbClr val="003366"/>
        </a:dk1>
        <a:lt1>
          <a:srgbClr val="EAEAEA"/>
        </a:lt1>
        <a:dk2>
          <a:srgbClr val="009999"/>
        </a:dk2>
        <a:lt2>
          <a:srgbClr val="FFFFFF"/>
        </a:lt2>
        <a:accent1>
          <a:srgbClr val="008080"/>
        </a:accent1>
        <a:accent2>
          <a:srgbClr val="00CCCC"/>
        </a:accent2>
        <a:accent3>
          <a:srgbClr val="AACACA"/>
        </a:accent3>
        <a:accent4>
          <a:srgbClr val="C8C8C8"/>
        </a:accent4>
        <a:accent5>
          <a:srgbClr val="AAC0C0"/>
        </a:accent5>
        <a:accent6>
          <a:srgbClr val="00B9B9"/>
        </a:accent6>
        <a:hlink>
          <a:srgbClr val="A7DDE1"/>
        </a:hlink>
        <a:folHlink>
          <a:srgbClr val="319CB7"/>
        </a:folHlink>
      </a:clrScheme>
      <a:clrMap bg1="dk2" tx1="lt1" bg2="dk1" tx2="lt2" accent1="accent1" accent2="accent2" accent3="accent3" accent4="accent4" accent5="accent5" accent6="accent6" hlink="hlink" folHlink="folHlink"/>
    </a:extraClrScheme>
    <a:extraClrScheme>
      <a:clrScheme name="inicial 6">
        <a:dk1>
          <a:srgbClr val="00354E"/>
        </a:dk1>
        <a:lt1>
          <a:srgbClr val="EAEAEA"/>
        </a:lt1>
        <a:dk2>
          <a:srgbClr val="6D67AA"/>
        </a:dk2>
        <a:lt2>
          <a:srgbClr val="CCCCFF"/>
        </a:lt2>
        <a:accent1>
          <a:srgbClr val="6600CC"/>
        </a:accent1>
        <a:accent2>
          <a:srgbClr val="9999FF"/>
        </a:accent2>
        <a:accent3>
          <a:srgbClr val="BAB8D2"/>
        </a:accent3>
        <a:accent4>
          <a:srgbClr val="C8C8C8"/>
        </a:accent4>
        <a:accent5>
          <a:srgbClr val="B8AAE2"/>
        </a:accent5>
        <a:accent6>
          <a:srgbClr val="8A8AE7"/>
        </a:accent6>
        <a:hlink>
          <a:srgbClr val="CCCCFF"/>
        </a:hlink>
        <a:folHlink>
          <a:srgbClr val="9D70B8"/>
        </a:folHlink>
      </a:clrScheme>
      <a:clrMap bg1="dk2" tx1="lt1" bg2="dk1" tx2="lt2" accent1="accent1" accent2="accent2" accent3="accent3" accent4="accent4" accent5="accent5" accent6="accent6" hlink="hlink" folHlink="folHlink"/>
    </a:extraClrScheme>
    <a:extraClrScheme>
      <a:clrScheme name="inicial 7">
        <a:dk1>
          <a:srgbClr val="000080"/>
        </a:dk1>
        <a:lt1>
          <a:srgbClr val="FFFFFF"/>
        </a:lt1>
        <a:dk2>
          <a:srgbClr val="3366CC"/>
        </a:dk2>
        <a:lt2>
          <a:srgbClr val="7A7C93"/>
        </a:lt2>
        <a:accent1>
          <a:srgbClr val="006699"/>
        </a:accent1>
        <a:accent2>
          <a:srgbClr val="6699FF"/>
        </a:accent2>
        <a:accent3>
          <a:srgbClr val="FFFFFF"/>
        </a:accent3>
        <a:accent4>
          <a:srgbClr val="00006C"/>
        </a:accent4>
        <a:accent5>
          <a:srgbClr val="AAB8CA"/>
        </a:accent5>
        <a:accent6>
          <a:srgbClr val="5C8AE7"/>
        </a:accent6>
        <a:hlink>
          <a:srgbClr val="5F5F5F"/>
        </a:hlink>
        <a:folHlink>
          <a:srgbClr val="5F5F5F"/>
        </a:folHlink>
      </a:clrScheme>
      <a:clrMap bg1="lt1" tx1="dk1" bg2="lt2" tx2="dk2" accent1="accent1" accent2="accent2" accent3="accent3" accent4="accent4" accent5="accent5" accent6="accent6" hlink="hlink" folHlink="folHlink"/>
    </a:extraClrScheme>
    <a:extraClrScheme>
      <a:clrScheme name="inicial 8">
        <a:dk1>
          <a:srgbClr val="000080"/>
        </a:dk1>
        <a:lt1>
          <a:srgbClr val="FFFFFF"/>
        </a:lt1>
        <a:dk2>
          <a:srgbClr val="3366CC"/>
        </a:dk2>
        <a:lt2>
          <a:srgbClr val="7A7C93"/>
        </a:lt2>
        <a:accent1>
          <a:srgbClr val="006699"/>
        </a:accent1>
        <a:accent2>
          <a:srgbClr val="6699FF"/>
        </a:accent2>
        <a:accent3>
          <a:srgbClr val="FFFFFF"/>
        </a:accent3>
        <a:accent4>
          <a:srgbClr val="00006C"/>
        </a:accent4>
        <a:accent5>
          <a:srgbClr val="AAB8CA"/>
        </a:accent5>
        <a:accent6>
          <a:srgbClr val="5C8AE7"/>
        </a:accent6>
        <a:hlink>
          <a:srgbClr val="0000FF"/>
        </a:hlink>
        <a:folHlink>
          <a:srgbClr val="0000FF"/>
        </a:folHlink>
      </a:clrScheme>
      <a:clrMap bg1="lt1" tx1="dk1" bg2="lt2" tx2="dk2" accent1="accent1" accent2="accent2" accent3="accent3" accent4="accent4" accent5="accent5" accent6="accent6" hlink="hlink" folHlink="folHlink"/>
    </a:extraClrScheme>
    <a:extraClrScheme>
      <a:clrScheme name="inicial 9">
        <a:dk1>
          <a:srgbClr val="000080"/>
        </a:dk1>
        <a:lt1>
          <a:srgbClr val="FFFFFF"/>
        </a:lt1>
        <a:dk2>
          <a:srgbClr val="3366CC"/>
        </a:dk2>
        <a:lt2>
          <a:srgbClr val="FFFFFF"/>
        </a:lt2>
        <a:accent1>
          <a:srgbClr val="006699"/>
        </a:accent1>
        <a:accent2>
          <a:srgbClr val="6699FF"/>
        </a:accent2>
        <a:accent3>
          <a:srgbClr val="FFFFFF"/>
        </a:accent3>
        <a:accent4>
          <a:srgbClr val="00006C"/>
        </a:accent4>
        <a:accent5>
          <a:srgbClr val="AAB8CA"/>
        </a:accent5>
        <a:accent6>
          <a:srgbClr val="5C8AE7"/>
        </a:accent6>
        <a:hlink>
          <a:srgbClr val="0000FF"/>
        </a:hlink>
        <a:folHlink>
          <a:srgbClr val="0000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15255</TotalTime>
  <Words>2976</Words>
  <Application>Microsoft Office PowerPoint</Application>
  <PresentationFormat>Presentación en pantalla (4:3)</PresentationFormat>
  <Paragraphs>399</Paragraphs>
  <Slides>32</Slides>
  <Notes>0</Notes>
  <HiddenSlides>0</HiddenSlides>
  <MMClips>0</MMClips>
  <ScaleCrop>false</ScaleCrop>
  <HeadingPairs>
    <vt:vector size="8" baseType="variant">
      <vt:variant>
        <vt:lpstr>Fuentes usadas</vt:lpstr>
      </vt:variant>
      <vt:variant>
        <vt:i4>9</vt:i4>
      </vt:variant>
      <vt:variant>
        <vt:lpstr>Tema</vt:lpstr>
      </vt:variant>
      <vt:variant>
        <vt:i4>1</vt:i4>
      </vt:variant>
      <vt:variant>
        <vt:lpstr>Servidores OLE incrustados</vt:lpstr>
      </vt:variant>
      <vt:variant>
        <vt:i4>1</vt:i4>
      </vt:variant>
      <vt:variant>
        <vt:lpstr>Títulos de diapositiva</vt:lpstr>
      </vt:variant>
      <vt:variant>
        <vt:i4>32</vt:i4>
      </vt:variant>
    </vt:vector>
  </HeadingPairs>
  <TitlesOfParts>
    <vt:vector size="43" baseType="lpstr">
      <vt:lpstr>Arial</vt:lpstr>
      <vt:lpstr>Arial Narrow</vt:lpstr>
      <vt:lpstr>Bradley Hand ITC</vt:lpstr>
      <vt:lpstr>Calibri</vt:lpstr>
      <vt:lpstr>Tahoma</vt:lpstr>
      <vt:lpstr>Times</vt:lpstr>
      <vt:lpstr>Times New Roman</vt:lpstr>
      <vt:lpstr>Verdana</vt:lpstr>
      <vt:lpstr>Wingdings</vt:lpstr>
      <vt:lpstr>inicial</vt:lpstr>
      <vt:lpstr>Equation</vt:lpstr>
      <vt:lpstr>Presentación de PowerPoint</vt:lpstr>
      <vt:lpstr>Contenido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UNED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JOSE LORENZO BALENZATEGUI MANZANARES</cp:lastModifiedBy>
  <cp:revision>1551</cp:revision>
  <cp:lastPrinted>2003-03-06T17:45:16Z</cp:lastPrinted>
  <dcterms:created xsi:type="dcterms:W3CDTF">2002-08-03T16:38:44Z</dcterms:created>
  <dcterms:modified xsi:type="dcterms:W3CDTF">2025-01-27T08:09:11Z</dcterms:modified>
</cp:coreProperties>
</file>