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44"/>
  </p:notesMasterIdLst>
  <p:handoutMasterIdLst>
    <p:handoutMasterId r:id="rId45"/>
  </p:handoutMasterIdLst>
  <p:sldIdLst>
    <p:sldId id="581" r:id="rId2"/>
    <p:sldId id="743" r:id="rId3"/>
    <p:sldId id="654" r:id="rId4"/>
    <p:sldId id="716" r:id="rId5"/>
    <p:sldId id="717" r:id="rId6"/>
    <p:sldId id="694" r:id="rId7"/>
    <p:sldId id="748" r:id="rId8"/>
    <p:sldId id="719" r:id="rId9"/>
    <p:sldId id="718" r:id="rId10"/>
    <p:sldId id="744" r:id="rId11"/>
    <p:sldId id="656" r:id="rId12"/>
    <p:sldId id="721" r:id="rId13"/>
    <p:sldId id="720" r:id="rId14"/>
    <p:sldId id="722" r:id="rId15"/>
    <p:sldId id="676" r:id="rId16"/>
    <p:sldId id="675" r:id="rId17"/>
    <p:sldId id="723" r:id="rId18"/>
    <p:sldId id="724" r:id="rId19"/>
    <p:sldId id="725" r:id="rId20"/>
    <p:sldId id="726" r:id="rId21"/>
    <p:sldId id="727" r:id="rId22"/>
    <p:sldId id="674" r:id="rId23"/>
    <p:sldId id="728" r:id="rId24"/>
    <p:sldId id="749" r:id="rId25"/>
    <p:sldId id="658" r:id="rId26"/>
    <p:sldId id="729" r:id="rId27"/>
    <p:sldId id="701" r:id="rId28"/>
    <p:sldId id="730" r:id="rId29"/>
    <p:sldId id="731" r:id="rId30"/>
    <p:sldId id="733" r:id="rId31"/>
    <p:sldId id="734" r:id="rId32"/>
    <p:sldId id="735" r:id="rId33"/>
    <p:sldId id="732" r:id="rId34"/>
    <p:sldId id="737" r:id="rId35"/>
    <p:sldId id="736" r:id="rId36"/>
    <p:sldId id="738" r:id="rId37"/>
    <p:sldId id="739" r:id="rId38"/>
    <p:sldId id="740" r:id="rId39"/>
    <p:sldId id="741" r:id="rId40"/>
    <p:sldId id="742" r:id="rId41"/>
    <p:sldId id="750" r:id="rId42"/>
    <p:sldId id="745" r:id="rId43"/>
  </p:sldIdLst>
  <p:sldSz cx="9144000" cy="6858000" type="screen4x3"/>
  <p:notesSz cx="7099300" cy="10234613"/>
  <p:defaultTextStyle>
    <a:defPPr>
      <a:defRPr lang="en-US"/>
    </a:defPPr>
    <a:lvl1pPr algn="l" rtl="0" fontAlgn="base">
      <a:spcBef>
        <a:spcPct val="0"/>
      </a:spcBef>
      <a:spcAft>
        <a:spcPct val="0"/>
      </a:spcAft>
      <a:defRPr kumimoji="1" sz="2800" b="1" kern="1200">
        <a:solidFill>
          <a:srgbClr val="0033CC"/>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umimoji="1" sz="2800" b="1" kern="1200">
        <a:solidFill>
          <a:srgbClr val="0033CC"/>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umimoji="1" sz="2800" b="1" kern="1200">
        <a:solidFill>
          <a:srgbClr val="0033CC"/>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umimoji="1" sz="2800" b="1" kern="1200">
        <a:solidFill>
          <a:srgbClr val="0033CC"/>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umimoji="1" sz="2800" b="1" kern="1200">
        <a:solidFill>
          <a:srgbClr val="0033CC"/>
        </a:solidFill>
        <a:latin typeface="Verdana" panose="020B0604030504040204" pitchFamily="34" charset="0"/>
        <a:ea typeface="+mn-ea"/>
        <a:cs typeface="Arial" panose="020B0604020202020204" pitchFamily="34" charset="0"/>
      </a:defRPr>
    </a:lvl5pPr>
    <a:lvl6pPr marL="2286000" algn="l" defTabSz="914400" rtl="0" eaLnBrk="1" latinLnBrk="0" hangingPunct="1">
      <a:defRPr kumimoji="1" sz="2800" b="1" kern="1200">
        <a:solidFill>
          <a:srgbClr val="0033CC"/>
        </a:solidFill>
        <a:latin typeface="Verdana" panose="020B0604030504040204" pitchFamily="34" charset="0"/>
        <a:ea typeface="+mn-ea"/>
        <a:cs typeface="Arial" panose="020B0604020202020204" pitchFamily="34" charset="0"/>
      </a:defRPr>
    </a:lvl6pPr>
    <a:lvl7pPr marL="2743200" algn="l" defTabSz="914400" rtl="0" eaLnBrk="1" latinLnBrk="0" hangingPunct="1">
      <a:defRPr kumimoji="1" sz="2800" b="1" kern="1200">
        <a:solidFill>
          <a:srgbClr val="0033CC"/>
        </a:solidFill>
        <a:latin typeface="Verdana" panose="020B0604030504040204" pitchFamily="34" charset="0"/>
        <a:ea typeface="+mn-ea"/>
        <a:cs typeface="Arial" panose="020B0604020202020204" pitchFamily="34" charset="0"/>
      </a:defRPr>
    </a:lvl7pPr>
    <a:lvl8pPr marL="3200400" algn="l" defTabSz="914400" rtl="0" eaLnBrk="1" latinLnBrk="0" hangingPunct="1">
      <a:defRPr kumimoji="1" sz="2800" b="1" kern="1200">
        <a:solidFill>
          <a:srgbClr val="0033CC"/>
        </a:solidFill>
        <a:latin typeface="Verdana" panose="020B0604030504040204" pitchFamily="34" charset="0"/>
        <a:ea typeface="+mn-ea"/>
        <a:cs typeface="Arial" panose="020B0604020202020204" pitchFamily="34" charset="0"/>
      </a:defRPr>
    </a:lvl8pPr>
    <a:lvl9pPr marL="3657600" algn="l" defTabSz="914400" rtl="0" eaLnBrk="1" latinLnBrk="0" hangingPunct="1">
      <a:defRPr kumimoji="1" sz="2800" b="1" kern="1200">
        <a:solidFill>
          <a:srgbClr val="0033CC"/>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6600"/>
    <a:srgbClr val="4D4D4D"/>
    <a:srgbClr val="333333"/>
    <a:srgbClr val="292929"/>
    <a:srgbClr val="000099"/>
    <a:srgbClr val="FF0000"/>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20" autoAdjust="0"/>
    <p:restoredTop sz="94794" autoAdjust="0"/>
  </p:normalViewPr>
  <p:slideViewPr>
    <p:cSldViewPr>
      <p:cViewPr varScale="1">
        <p:scale>
          <a:sx n="85" d="100"/>
          <a:sy n="85" d="100"/>
        </p:scale>
        <p:origin x="164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32"/>
    </p:cViewPr>
  </p:sorterViewPr>
  <p:notesViewPr>
    <p:cSldViewPr>
      <p:cViewPr varScale="1">
        <p:scale>
          <a:sx n="54" d="100"/>
          <a:sy n="54" d="100"/>
        </p:scale>
        <p:origin x="-2160"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image" Target="../media/image19.wmf"/><Relationship Id="rId18" Type="http://schemas.openxmlformats.org/officeDocument/2006/relationships/image" Target="../media/image24.wmf"/><Relationship Id="rId3" Type="http://schemas.openxmlformats.org/officeDocument/2006/relationships/image" Target="../media/image9.wmf"/><Relationship Id="rId21" Type="http://schemas.openxmlformats.org/officeDocument/2006/relationships/image" Target="../media/image27.wmf"/><Relationship Id="rId7" Type="http://schemas.openxmlformats.org/officeDocument/2006/relationships/image" Target="../media/image13.wmf"/><Relationship Id="rId12" Type="http://schemas.openxmlformats.org/officeDocument/2006/relationships/image" Target="../media/image18.wmf"/><Relationship Id="rId17" Type="http://schemas.openxmlformats.org/officeDocument/2006/relationships/image" Target="../media/image23.wmf"/><Relationship Id="rId2" Type="http://schemas.openxmlformats.org/officeDocument/2006/relationships/image" Target="../media/image8.wmf"/><Relationship Id="rId16" Type="http://schemas.openxmlformats.org/officeDocument/2006/relationships/image" Target="../media/image22.wmf"/><Relationship Id="rId20" Type="http://schemas.openxmlformats.org/officeDocument/2006/relationships/image" Target="../media/image26.wmf"/><Relationship Id="rId1" Type="http://schemas.openxmlformats.org/officeDocument/2006/relationships/image" Target="../media/image7.wmf"/><Relationship Id="rId6" Type="http://schemas.openxmlformats.org/officeDocument/2006/relationships/image" Target="../media/image12.wmf"/><Relationship Id="rId11" Type="http://schemas.openxmlformats.org/officeDocument/2006/relationships/image" Target="../media/image17.wmf"/><Relationship Id="rId5" Type="http://schemas.openxmlformats.org/officeDocument/2006/relationships/image" Target="../media/image11.wmf"/><Relationship Id="rId15" Type="http://schemas.openxmlformats.org/officeDocument/2006/relationships/image" Target="../media/image21.wmf"/><Relationship Id="rId10" Type="http://schemas.openxmlformats.org/officeDocument/2006/relationships/image" Target="../media/image16.wmf"/><Relationship Id="rId19" Type="http://schemas.openxmlformats.org/officeDocument/2006/relationships/image" Target="../media/image25.wmf"/><Relationship Id="rId4" Type="http://schemas.openxmlformats.org/officeDocument/2006/relationships/image" Target="../media/image10.wmf"/><Relationship Id="rId9" Type="http://schemas.openxmlformats.org/officeDocument/2006/relationships/image" Target="../media/image15.wmf"/><Relationship Id="rId14"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3.wmf"/><Relationship Id="rId7" Type="http://schemas.openxmlformats.org/officeDocument/2006/relationships/image" Target="../media/image37.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image" Target="../media/image45.wmf"/><Relationship Id="rId7" Type="http://schemas.openxmlformats.org/officeDocument/2006/relationships/image" Target="../media/image49.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10" Type="http://schemas.openxmlformats.org/officeDocument/2006/relationships/image" Target="../media/image52.wmf"/><Relationship Id="rId4" Type="http://schemas.openxmlformats.org/officeDocument/2006/relationships/image" Target="../media/image46.wmf"/><Relationship Id="rId9" Type="http://schemas.openxmlformats.org/officeDocument/2006/relationships/image" Target="../media/image5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4" Type="http://schemas.openxmlformats.org/officeDocument/2006/relationships/image" Target="../media/image9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39.wmf"/><Relationship Id="rId2" Type="http://schemas.openxmlformats.org/officeDocument/2006/relationships/image" Target="../media/image138.wmf"/><Relationship Id="rId1" Type="http://schemas.openxmlformats.org/officeDocument/2006/relationships/image" Target="../media/image137.wmf"/><Relationship Id="rId4" Type="http://schemas.openxmlformats.org/officeDocument/2006/relationships/image" Target="../media/image14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l" defTabSz="966788" eaLnBrk="0" hangingPunct="0">
              <a:defRPr kumimoji="0" sz="1300" b="0">
                <a:solidFill>
                  <a:srgbClr val="FFFF00"/>
                </a:solidFill>
                <a:effectLst/>
                <a:latin typeface="Times" pitchFamily="18" charset="0"/>
                <a:cs typeface="+mn-cs"/>
              </a:defRPr>
            </a:lvl1pPr>
          </a:lstStyle>
          <a:p>
            <a:pPr>
              <a:defRPr/>
            </a:pPr>
            <a:endParaRPr lang="es-ES_tradnl" altLang="es-ES_tradnl"/>
          </a:p>
        </p:txBody>
      </p:sp>
      <p:sp>
        <p:nvSpPr>
          <p:cNvPr id="78851" name="Rectangle 3"/>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0" hangingPunct="0">
              <a:defRPr kumimoji="0" sz="1300" b="0">
                <a:solidFill>
                  <a:srgbClr val="FFFF00"/>
                </a:solidFill>
                <a:effectLst/>
                <a:latin typeface="Times" pitchFamily="18" charset="0"/>
                <a:cs typeface="+mn-cs"/>
              </a:defRPr>
            </a:lvl1pPr>
          </a:lstStyle>
          <a:p>
            <a:pPr>
              <a:defRPr/>
            </a:pPr>
            <a:endParaRPr lang="es-ES_tradnl" altLang="es-ES_tradnl"/>
          </a:p>
        </p:txBody>
      </p:sp>
      <p:sp>
        <p:nvSpPr>
          <p:cNvPr id="78852" name="Rectangle 4"/>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l" defTabSz="966788" eaLnBrk="0" hangingPunct="0">
              <a:defRPr kumimoji="0" sz="1300" b="0">
                <a:solidFill>
                  <a:srgbClr val="FFFF00"/>
                </a:solidFill>
                <a:effectLst/>
                <a:latin typeface="Times" pitchFamily="18" charset="0"/>
                <a:cs typeface="+mn-cs"/>
              </a:defRPr>
            </a:lvl1pPr>
          </a:lstStyle>
          <a:p>
            <a:pPr>
              <a:defRPr/>
            </a:pPr>
            <a:endParaRPr lang="es-ES_tradnl" altLang="es-ES_tradnl"/>
          </a:p>
        </p:txBody>
      </p:sp>
      <p:sp>
        <p:nvSpPr>
          <p:cNvPr id="78853" name="Rectangle 5"/>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0" hangingPunct="0">
              <a:defRPr kumimoji="0" sz="1300" b="0">
                <a:solidFill>
                  <a:srgbClr val="FFFF00"/>
                </a:solidFill>
                <a:latin typeface="Times" panose="02020603050405020304" pitchFamily="18" charset="0"/>
              </a:defRPr>
            </a:lvl1pPr>
          </a:lstStyle>
          <a:p>
            <a:fld id="{9158DD1A-2FCB-450C-AA39-D796B41EC9DD}" type="slidenum">
              <a:rPr lang="es-ES_tradnl" altLang="es-ES_tradnl"/>
              <a:pPr/>
              <a:t>‹Nº›</a:t>
            </a:fld>
            <a:endParaRPr lang="es-ES_tradnl" altLang="es-ES_tradnl"/>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l" defTabSz="966788" eaLnBrk="0" hangingPunct="0">
              <a:defRPr kumimoji="0" sz="1300" b="0">
                <a:solidFill>
                  <a:schemeClr val="tx1"/>
                </a:solidFill>
                <a:effectLst/>
                <a:latin typeface="Times" pitchFamily="18" charset="0"/>
                <a:cs typeface="+mn-cs"/>
              </a:defRPr>
            </a:lvl1pPr>
          </a:lstStyle>
          <a:p>
            <a:pPr>
              <a:defRPr/>
            </a:pPr>
            <a:endParaRPr lang="es-ES_tradnl" altLang="es-ES_tradnl"/>
          </a:p>
        </p:txBody>
      </p:sp>
      <p:sp>
        <p:nvSpPr>
          <p:cNvPr id="47107"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0" hangingPunct="0">
              <a:defRPr kumimoji="0" sz="1300" b="0">
                <a:solidFill>
                  <a:schemeClr val="tx1"/>
                </a:solidFill>
                <a:effectLst/>
                <a:latin typeface="Times" pitchFamily="18" charset="0"/>
                <a:cs typeface="+mn-cs"/>
              </a:defRPr>
            </a:lvl1pPr>
          </a:lstStyle>
          <a:p>
            <a:pPr>
              <a:defRPr/>
            </a:pPr>
            <a:endParaRPr lang="es-ES_tradnl" altLang="es-ES_tradnl"/>
          </a:p>
        </p:txBody>
      </p:sp>
      <p:sp>
        <p:nvSpPr>
          <p:cNvPr id="5837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109" name="Rectangle 5"/>
          <p:cNvSpPr>
            <a:spLocks noGrp="1" noChangeArrowheads="1"/>
          </p:cNvSpPr>
          <p:nvPr>
            <p:ph type="body" sz="quarter" idx="3"/>
          </p:nvPr>
        </p:nvSpPr>
        <p:spPr bwMode="auto">
          <a:xfrm>
            <a:off x="946150" y="4862513"/>
            <a:ext cx="5207000" cy="460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s-ES_tradnl" altLang="es-ES_tradnl" noProof="0" smtClean="0"/>
              <a:t>Click to edit Master text styles</a:t>
            </a:r>
          </a:p>
          <a:p>
            <a:pPr lvl="1"/>
            <a:r>
              <a:rPr lang="es-ES_tradnl" altLang="es-ES_tradnl" noProof="0" smtClean="0"/>
              <a:t>Second level</a:t>
            </a:r>
          </a:p>
          <a:p>
            <a:pPr lvl="2"/>
            <a:r>
              <a:rPr lang="es-ES_tradnl" altLang="es-ES_tradnl" noProof="0" smtClean="0"/>
              <a:t>Third level</a:t>
            </a:r>
          </a:p>
          <a:p>
            <a:pPr lvl="3"/>
            <a:r>
              <a:rPr lang="es-ES_tradnl" altLang="es-ES_tradnl" noProof="0" smtClean="0"/>
              <a:t>Fourth level</a:t>
            </a:r>
          </a:p>
          <a:p>
            <a:pPr lvl="4"/>
            <a:r>
              <a:rPr lang="es-ES_tradnl" altLang="es-ES_tradnl" noProof="0" smtClean="0"/>
              <a:t>Fifth level</a:t>
            </a:r>
          </a:p>
        </p:txBody>
      </p:sp>
      <p:sp>
        <p:nvSpPr>
          <p:cNvPr id="47110" name="Rectangle 6"/>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l" defTabSz="966788" eaLnBrk="0" hangingPunct="0">
              <a:defRPr kumimoji="0" sz="1300" b="0">
                <a:solidFill>
                  <a:schemeClr val="tx1"/>
                </a:solidFill>
                <a:effectLst/>
                <a:latin typeface="Times" pitchFamily="18" charset="0"/>
                <a:cs typeface="+mn-cs"/>
              </a:defRPr>
            </a:lvl1pPr>
          </a:lstStyle>
          <a:p>
            <a:pPr>
              <a:defRPr/>
            </a:pPr>
            <a:endParaRPr lang="es-ES_tradnl" altLang="es-ES_tradnl"/>
          </a:p>
        </p:txBody>
      </p:sp>
      <p:sp>
        <p:nvSpPr>
          <p:cNvPr id="47111" name="Rectangle 7"/>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0" hangingPunct="0">
              <a:defRPr kumimoji="0" sz="1300" b="0">
                <a:solidFill>
                  <a:schemeClr val="tx1"/>
                </a:solidFill>
                <a:latin typeface="Times" panose="02020603050405020304" pitchFamily="18" charset="0"/>
              </a:defRPr>
            </a:lvl1pPr>
          </a:lstStyle>
          <a:p>
            <a:fld id="{4A04BFE4-6CD5-4034-9315-46D3BA90A417}" type="slidenum">
              <a:rPr lang="es-ES_tradnl" altLang="es-ES_tradnl"/>
              <a:pPr/>
              <a:t>‹Nº›</a:t>
            </a:fld>
            <a:endParaRPr lang="es-ES_tradnl" altLang="es-ES_tradn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2187611"/>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7189262"/>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Rectangle 6"/>
          <p:cNvSpPr>
            <a:spLocks noGrp="1" noChangeArrowheads="1"/>
          </p:cNvSpPr>
          <p:nvPr>
            <p:ph type="sldNum" sz="quarter" idx="11"/>
          </p:nvPr>
        </p:nvSpPr>
        <p:spPr>
          <a:xfrm>
            <a:off x="8132763" y="6581775"/>
            <a:ext cx="984250" cy="304800"/>
          </a:xfrm>
          <a:prstGeom prst="rect">
            <a:avLst/>
          </a:prstGeom>
        </p:spPr>
        <p:txBody>
          <a:bodyPr/>
          <a:lstStyle>
            <a:lvl1pPr>
              <a:defRPr/>
            </a:lvl1pPr>
          </a:lstStyle>
          <a:p>
            <a:r>
              <a:rPr lang="es-ES_tradnl" altLang="es-ES_tradnl"/>
              <a:t> </a:t>
            </a:r>
            <a:fld id="{296EFD24-C605-49E3-A374-78EC9B51A167}" type="slidenum">
              <a:rPr lang="es-ES_tradnl" altLang="es-ES_tradnl"/>
              <a:pPr/>
              <a:t>‹Nº›</a:t>
            </a:fld>
            <a:endParaRPr lang="es-ES_tradnl" altLang="es-ES_tradnl"/>
          </a:p>
        </p:txBody>
      </p:sp>
    </p:spTree>
    <p:extLst>
      <p:ext uri="{BB962C8B-B14F-4D97-AF65-F5344CB8AC3E}">
        <p14:creationId xmlns:p14="http://schemas.microsoft.com/office/powerpoint/2010/main" val="1206350084"/>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382" r:id="rId1"/>
    <p:sldLayoutId id="2147484383" r:id="rId2"/>
    <p:sldLayoutId id="2147484388" r:id="rId3"/>
  </p:sldLayoutIdLst>
  <p:transition advClick="0"/>
  <p:timing>
    <p:tnLst>
      <p:par>
        <p:cTn id="1" dur="indefinite" restart="never" nodeType="tmRoot"/>
      </p:par>
    </p:tnLst>
  </p:timing>
  <p:hf hdr="0" dt="0"/>
  <p:txStyles>
    <p:titleStyle>
      <a:lvl1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2pPr>
      <a:lvl3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3pPr>
      <a:lvl4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4pPr>
      <a:lvl5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5pPr>
      <a:lvl6pPr marL="4572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6pPr>
      <a:lvl7pPr marL="9144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7pPr>
      <a:lvl8pPr marL="13716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8pPr>
      <a:lvl9pPr marL="18288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9pPr>
    </p:titleStyle>
    <p:bodyStyle>
      <a:lvl1pPr marL="342900" indent="-342900" algn="l" rtl="0" eaLnBrk="0" fontAlgn="base" hangingPunct="0">
        <a:spcBef>
          <a:spcPct val="20000"/>
        </a:spcBef>
        <a:spcAft>
          <a:spcPct val="0"/>
        </a:spcAft>
        <a:buClr>
          <a:srgbClr val="000000"/>
        </a:buClr>
        <a:buChar char="•"/>
        <a:defRPr kumimoji="1" sz="24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kumimoji="1" sz="2000">
          <a:solidFill>
            <a:srgbClr val="5F5F5F"/>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har char="•"/>
        <a:defRPr kumimoji="1">
          <a:solidFill>
            <a:srgbClr val="5F5F5F"/>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har char="–"/>
        <a:defRPr kumimoji="1" sz="1600">
          <a:solidFill>
            <a:srgbClr val="5F5F5F"/>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har char="•"/>
        <a:defRPr kumimoji="1" sz="1400">
          <a:solidFill>
            <a:srgbClr val="5F5F5F"/>
          </a:solidFill>
          <a:effectLst>
            <a:outerShdw blurRad="38100" dist="38100" dir="2700000" algn="tl">
              <a:srgbClr val="C0C0C0"/>
            </a:outerShdw>
          </a:effectLst>
          <a:latin typeface="+mn-lt"/>
        </a:defRPr>
      </a:lvl5pPr>
      <a:lvl6pPr marL="2514600" indent="-228600" algn="l" rtl="0" fontAlgn="base">
        <a:spcBef>
          <a:spcPct val="20000"/>
        </a:spcBef>
        <a:spcAft>
          <a:spcPct val="0"/>
        </a:spcAft>
        <a:buChar char="•"/>
        <a:defRPr kumimoji="1" sz="1400">
          <a:solidFill>
            <a:srgbClr val="5F5F5F"/>
          </a:solidFill>
          <a:effectLst>
            <a:outerShdw blurRad="38100" dist="38100" dir="2700000" algn="tl">
              <a:srgbClr val="C0C0C0"/>
            </a:outerShdw>
          </a:effectLst>
          <a:latin typeface="+mn-lt"/>
        </a:defRPr>
      </a:lvl6pPr>
      <a:lvl7pPr marL="2971800" indent="-228600" algn="l" rtl="0" fontAlgn="base">
        <a:spcBef>
          <a:spcPct val="20000"/>
        </a:spcBef>
        <a:spcAft>
          <a:spcPct val="0"/>
        </a:spcAft>
        <a:buChar char="•"/>
        <a:defRPr kumimoji="1" sz="1400">
          <a:solidFill>
            <a:srgbClr val="5F5F5F"/>
          </a:solidFill>
          <a:effectLst>
            <a:outerShdw blurRad="38100" dist="38100" dir="2700000" algn="tl">
              <a:srgbClr val="C0C0C0"/>
            </a:outerShdw>
          </a:effectLst>
          <a:latin typeface="+mn-lt"/>
        </a:defRPr>
      </a:lvl7pPr>
      <a:lvl8pPr marL="3429000" indent="-228600" algn="l" rtl="0" fontAlgn="base">
        <a:spcBef>
          <a:spcPct val="20000"/>
        </a:spcBef>
        <a:spcAft>
          <a:spcPct val="0"/>
        </a:spcAft>
        <a:buChar char="•"/>
        <a:defRPr kumimoji="1" sz="1400">
          <a:solidFill>
            <a:srgbClr val="5F5F5F"/>
          </a:solidFill>
          <a:effectLst>
            <a:outerShdw blurRad="38100" dist="38100" dir="2700000" algn="tl">
              <a:srgbClr val="C0C0C0"/>
            </a:outerShdw>
          </a:effectLst>
          <a:latin typeface="+mn-lt"/>
        </a:defRPr>
      </a:lvl8pPr>
      <a:lvl9pPr marL="3886200" indent="-228600" algn="l" rtl="0" fontAlgn="base">
        <a:spcBef>
          <a:spcPct val="20000"/>
        </a:spcBef>
        <a:spcAft>
          <a:spcPct val="0"/>
        </a:spcAft>
        <a:buChar char="•"/>
        <a:defRPr kumimoji="1" sz="1400">
          <a:solidFill>
            <a:srgbClr val="5F5F5F"/>
          </a:solidFill>
          <a:effectLst>
            <a:outerShdw blurRad="38100" dist="38100" dir="2700000" algn="tl">
              <a:srgbClr val="C0C0C0"/>
            </a:outerShdw>
          </a:effectLst>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35.wmf"/><Relationship Id="rId3" Type="http://schemas.openxmlformats.org/officeDocument/2006/relationships/image" Target="../media/image38.jpeg"/><Relationship Id="rId7" Type="http://schemas.openxmlformats.org/officeDocument/2006/relationships/image" Target="../media/image32.wmf"/><Relationship Id="rId12" Type="http://schemas.openxmlformats.org/officeDocument/2006/relationships/oleObject" Target="../embeddings/oleObject26.bin"/><Relationship Id="rId17" Type="http://schemas.openxmlformats.org/officeDocument/2006/relationships/image" Target="../media/image37.wmf"/><Relationship Id="rId2" Type="http://schemas.openxmlformats.org/officeDocument/2006/relationships/slideLayout" Target="../slideLayouts/slideLayout3.xml"/><Relationship Id="rId16" Type="http://schemas.openxmlformats.org/officeDocument/2006/relationships/oleObject" Target="../embeddings/oleObject28.bin"/><Relationship Id="rId1" Type="http://schemas.openxmlformats.org/officeDocument/2006/relationships/vmlDrawing" Target="../drawings/vmlDrawing2.vml"/><Relationship Id="rId6" Type="http://schemas.openxmlformats.org/officeDocument/2006/relationships/oleObject" Target="../embeddings/oleObject23.bin"/><Relationship Id="rId11" Type="http://schemas.openxmlformats.org/officeDocument/2006/relationships/image" Target="../media/image34.wmf"/><Relationship Id="rId5" Type="http://schemas.openxmlformats.org/officeDocument/2006/relationships/image" Target="../media/image31.wmf"/><Relationship Id="rId15" Type="http://schemas.openxmlformats.org/officeDocument/2006/relationships/image" Target="../media/image36.w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33.wmf"/><Relationship Id="rId14" Type="http://schemas.openxmlformats.org/officeDocument/2006/relationships/oleObject" Target="../embeddings/oleObject27.bin"/></Relationships>
</file>

<file path=ppt/slides/_rels/slide11.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41.wmf"/><Relationship Id="rId4" Type="http://schemas.openxmlformats.org/officeDocument/2006/relationships/oleObject" Target="../embeddings/oleObject29.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46.wmf"/><Relationship Id="rId18" Type="http://schemas.openxmlformats.org/officeDocument/2006/relationships/image" Target="../media/image56.png"/><Relationship Id="rId26" Type="http://schemas.openxmlformats.org/officeDocument/2006/relationships/oleObject" Target="../embeddings/oleObject40.bin"/><Relationship Id="rId3" Type="http://schemas.openxmlformats.org/officeDocument/2006/relationships/image" Target="../media/image53.jpeg"/><Relationship Id="rId21" Type="http://schemas.openxmlformats.org/officeDocument/2006/relationships/oleObject" Target="../embeddings/oleObject37.bin"/><Relationship Id="rId7" Type="http://schemas.openxmlformats.org/officeDocument/2006/relationships/image" Target="../media/image43.wmf"/><Relationship Id="rId12" Type="http://schemas.openxmlformats.org/officeDocument/2006/relationships/oleObject" Target="../embeddings/oleObject33.bin"/><Relationship Id="rId17" Type="http://schemas.openxmlformats.org/officeDocument/2006/relationships/image" Target="../media/image48.wmf"/><Relationship Id="rId25" Type="http://schemas.openxmlformats.org/officeDocument/2006/relationships/image" Target="../media/image51.wmf"/><Relationship Id="rId2" Type="http://schemas.openxmlformats.org/officeDocument/2006/relationships/slideLayout" Target="../slideLayouts/slideLayout3.xml"/><Relationship Id="rId16" Type="http://schemas.openxmlformats.org/officeDocument/2006/relationships/oleObject" Target="../embeddings/oleObject35.bin"/><Relationship Id="rId20" Type="http://schemas.openxmlformats.org/officeDocument/2006/relationships/image" Target="../media/image49.wmf"/><Relationship Id="rId1" Type="http://schemas.openxmlformats.org/officeDocument/2006/relationships/vmlDrawing" Target="../drawings/vmlDrawing4.vml"/><Relationship Id="rId6" Type="http://schemas.openxmlformats.org/officeDocument/2006/relationships/oleObject" Target="../embeddings/oleObject30.bin"/><Relationship Id="rId11" Type="http://schemas.openxmlformats.org/officeDocument/2006/relationships/image" Target="../media/image45.wmf"/><Relationship Id="rId24" Type="http://schemas.openxmlformats.org/officeDocument/2006/relationships/oleObject" Target="../embeddings/oleObject39.bin"/><Relationship Id="rId5" Type="http://schemas.openxmlformats.org/officeDocument/2006/relationships/image" Target="../media/image55.png"/><Relationship Id="rId15" Type="http://schemas.openxmlformats.org/officeDocument/2006/relationships/image" Target="../media/image47.wmf"/><Relationship Id="rId23" Type="http://schemas.openxmlformats.org/officeDocument/2006/relationships/image" Target="../media/image50.wmf"/><Relationship Id="rId28" Type="http://schemas.openxmlformats.org/officeDocument/2006/relationships/oleObject" Target="../embeddings/oleObject41.bin"/><Relationship Id="rId10" Type="http://schemas.openxmlformats.org/officeDocument/2006/relationships/oleObject" Target="../embeddings/oleObject32.bin"/><Relationship Id="rId19" Type="http://schemas.openxmlformats.org/officeDocument/2006/relationships/oleObject" Target="../embeddings/oleObject36.bin"/><Relationship Id="rId4" Type="http://schemas.openxmlformats.org/officeDocument/2006/relationships/image" Target="../media/image54.jpeg"/><Relationship Id="rId9" Type="http://schemas.openxmlformats.org/officeDocument/2006/relationships/image" Target="../media/image44.wmf"/><Relationship Id="rId14" Type="http://schemas.openxmlformats.org/officeDocument/2006/relationships/oleObject" Target="../embeddings/oleObject34.bin"/><Relationship Id="rId22" Type="http://schemas.openxmlformats.org/officeDocument/2006/relationships/oleObject" Target="../embeddings/oleObject38.bin"/><Relationship Id="rId27" Type="http://schemas.openxmlformats.org/officeDocument/2006/relationships/image" Target="../media/image52.wmf"/></Relationships>
</file>

<file path=ppt/slides/_rels/slide1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jpeg"/><Relationship Id="rId1" Type="http://schemas.openxmlformats.org/officeDocument/2006/relationships/slideLayout" Target="../slideLayouts/slideLayout3.xml"/><Relationship Id="rId4" Type="http://schemas.openxmlformats.org/officeDocument/2006/relationships/image" Target="../media/image59.png"/></Relationships>
</file>

<file path=ppt/slides/_rels/slide15.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slideLayout" Target="../slideLayouts/slideLayout3.xml"/><Relationship Id="rId5" Type="http://schemas.openxmlformats.org/officeDocument/2006/relationships/image" Target="../media/image63.wmf"/><Relationship Id="rId4" Type="http://schemas.openxmlformats.org/officeDocument/2006/relationships/image" Target="../media/image62.png"/></Relationships>
</file>

<file path=ppt/slides/_rels/slide1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wmf"/><Relationship Id="rId1" Type="http://schemas.openxmlformats.org/officeDocument/2006/relationships/slideLayout" Target="../slideLayouts/slideLayout3.xml"/><Relationship Id="rId6" Type="http://schemas.openxmlformats.org/officeDocument/2006/relationships/image" Target="../media/image68.png"/><Relationship Id="rId5" Type="http://schemas.openxmlformats.org/officeDocument/2006/relationships/image" Target="../media/image67.wmf"/><Relationship Id="rId4" Type="http://schemas.openxmlformats.org/officeDocument/2006/relationships/image" Target="../media/image66.wmf"/></Relationships>
</file>

<file path=ppt/slides/_rels/slide17.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wmf"/><Relationship Id="rId7" Type="http://schemas.openxmlformats.org/officeDocument/2006/relationships/image" Target="../media/image78.wmf"/><Relationship Id="rId2" Type="http://schemas.openxmlformats.org/officeDocument/2006/relationships/image" Target="../media/image73.jpeg"/><Relationship Id="rId1" Type="http://schemas.openxmlformats.org/officeDocument/2006/relationships/slideLayout" Target="../slideLayouts/slideLayout3.xml"/><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png"/><Relationship Id="rId1" Type="http://schemas.openxmlformats.org/officeDocument/2006/relationships/slideLayout" Target="../slideLayouts/slideLayout3.xml"/><Relationship Id="rId4" Type="http://schemas.openxmlformats.org/officeDocument/2006/relationships/image" Target="../media/image83.wmf"/></Relationships>
</file>

<file path=ppt/slides/_rels/slide22.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image" Target="../media/image85.png"/><Relationship Id="rId7" Type="http://schemas.openxmlformats.org/officeDocument/2006/relationships/image" Target="../media/image89.png"/><Relationship Id="rId2" Type="http://schemas.openxmlformats.org/officeDocument/2006/relationships/image" Target="../media/image84.png"/><Relationship Id="rId1" Type="http://schemas.openxmlformats.org/officeDocument/2006/relationships/slideLayout" Target="../slideLayouts/slideLayout3.xml"/><Relationship Id="rId6" Type="http://schemas.openxmlformats.org/officeDocument/2006/relationships/image" Target="../media/image88.wmf"/><Relationship Id="rId5" Type="http://schemas.openxmlformats.org/officeDocument/2006/relationships/image" Target="../media/image87.png"/><Relationship Id="rId4" Type="http://schemas.openxmlformats.org/officeDocument/2006/relationships/image" Target="../media/image86.wmf"/></Relationships>
</file>

<file path=ppt/slides/_rels/slide23.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image" Target="../media/image38.jpeg"/><Relationship Id="rId7" Type="http://schemas.openxmlformats.org/officeDocument/2006/relationships/image" Target="../media/image94.wmf"/><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oleObject" Target="../embeddings/oleObject43.bin"/><Relationship Id="rId11" Type="http://schemas.openxmlformats.org/officeDocument/2006/relationships/image" Target="../media/image96.wmf"/><Relationship Id="rId5" Type="http://schemas.openxmlformats.org/officeDocument/2006/relationships/image" Target="../media/image93.wmf"/><Relationship Id="rId10" Type="http://schemas.openxmlformats.org/officeDocument/2006/relationships/oleObject" Target="../embeddings/oleObject45.bin"/><Relationship Id="rId4" Type="http://schemas.openxmlformats.org/officeDocument/2006/relationships/oleObject" Target="../embeddings/oleObject42.bin"/><Relationship Id="rId9" Type="http://schemas.openxmlformats.org/officeDocument/2006/relationships/image" Target="../media/image95.wmf"/></Relationships>
</file>

<file path=ppt/slides/_rels/slide25.x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40.wm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image" Target="../media/image99.wmf"/><Relationship Id="rId7" Type="http://schemas.openxmlformats.org/officeDocument/2006/relationships/image" Target="../media/image103.wmf"/><Relationship Id="rId2" Type="http://schemas.openxmlformats.org/officeDocument/2006/relationships/image" Target="../media/image98.jpeg"/><Relationship Id="rId1" Type="http://schemas.openxmlformats.org/officeDocument/2006/relationships/slideLayout" Target="../slideLayouts/slideLayout3.xml"/><Relationship Id="rId6" Type="http://schemas.openxmlformats.org/officeDocument/2006/relationships/image" Target="../media/image102.wmf"/><Relationship Id="rId5" Type="http://schemas.openxmlformats.org/officeDocument/2006/relationships/image" Target="../media/image101.png"/><Relationship Id="rId10" Type="http://schemas.openxmlformats.org/officeDocument/2006/relationships/image" Target="../media/image90.wmf"/><Relationship Id="rId4" Type="http://schemas.openxmlformats.org/officeDocument/2006/relationships/image" Target="../media/image100.png"/><Relationship Id="rId9" Type="http://schemas.openxmlformats.org/officeDocument/2006/relationships/image" Target="../media/image105.wmf"/></Relationships>
</file>

<file path=ppt/slides/_rels/slide27.xml.rels><?xml version="1.0" encoding="UTF-8" standalone="yes"?>
<Relationships xmlns="http://schemas.openxmlformats.org/package/2006/relationships"><Relationship Id="rId3" Type="http://schemas.openxmlformats.org/officeDocument/2006/relationships/image" Target="../media/image106.wmf"/><Relationship Id="rId7" Type="http://schemas.openxmlformats.org/officeDocument/2006/relationships/image" Target="../media/image109.png"/><Relationship Id="rId2" Type="http://schemas.openxmlformats.org/officeDocument/2006/relationships/image" Target="../media/image72.wmf"/><Relationship Id="rId1" Type="http://schemas.openxmlformats.org/officeDocument/2006/relationships/slideLayout" Target="../slideLayouts/slideLayout3.xml"/><Relationship Id="rId6" Type="http://schemas.openxmlformats.org/officeDocument/2006/relationships/image" Target="../media/image108.png"/><Relationship Id="rId5" Type="http://schemas.openxmlformats.org/officeDocument/2006/relationships/image" Target="../media/image103.wmf"/><Relationship Id="rId4" Type="http://schemas.openxmlformats.org/officeDocument/2006/relationships/image" Target="../media/image107.png"/></Relationships>
</file>

<file path=ppt/slides/_rels/slide2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22.jpeg"/><Relationship Id="rId2" Type="http://schemas.openxmlformats.org/officeDocument/2006/relationships/image" Target="../media/image121.jpeg"/><Relationship Id="rId1" Type="http://schemas.openxmlformats.org/officeDocument/2006/relationships/slideLayout" Target="../slideLayouts/slideLayout3.xml"/><Relationship Id="rId4" Type="http://schemas.openxmlformats.org/officeDocument/2006/relationships/image" Target="../media/image123.png"/></Relationships>
</file>

<file path=ppt/slides/_rels/slide36.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24.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3.xml"/><Relationship Id="rId4" Type="http://schemas.openxmlformats.org/officeDocument/2006/relationships/image" Target="../media/image127.png"/></Relationships>
</file>

<file path=ppt/slides/_rels/slide38.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3.xml"/><Relationship Id="rId5" Type="http://schemas.openxmlformats.org/officeDocument/2006/relationships/image" Target="../media/image133.png"/><Relationship Id="rId4" Type="http://schemas.openxmlformats.org/officeDocument/2006/relationships/image" Target="../media/image1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image" Target="../media/image136.png"/><Relationship Id="rId5" Type="http://schemas.openxmlformats.org/officeDocument/2006/relationships/image" Target="../media/image134.wmf"/><Relationship Id="rId4" Type="http://schemas.openxmlformats.org/officeDocument/2006/relationships/oleObject" Target="../embeddings/oleObject46.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image" Target="../media/image38.jpeg"/><Relationship Id="rId7" Type="http://schemas.openxmlformats.org/officeDocument/2006/relationships/image" Target="../media/image138.wmf"/><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oleObject" Target="../embeddings/oleObject48.bin"/><Relationship Id="rId11" Type="http://schemas.openxmlformats.org/officeDocument/2006/relationships/image" Target="../media/image140.wmf"/><Relationship Id="rId5" Type="http://schemas.openxmlformats.org/officeDocument/2006/relationships/image" Target="../media/image137.wmf"/><Relationship Id="rId10" Type="http://schemas.openxmlformats.org/officeDocument/2006/relationships/oleObject" Target="../embeddings/oleObject50.bin"/><Relationship Id="rId4" Type="http://schemas.openxmlformats.org/officeDocument/2006/relationships/oleObject" Target="../embeddings/oleObject47.bin"/><Relationship Id="rId9" Type="http://schemas.openxmlformats.org/officeDocument/2006/relationships/image" Target="../media/image139.wmf"/></Relationships>
</file>

<file path=ppt/slides/_rels/slide4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6.bin"/><Relationship Id="rId18" Type="http://schemas.openxmlformats.org/officeDocument/2006/relationships/image" Target="../media/image14.wmf"/><Relationship Id="rId26" Type="http://schemas.openxmlformats.org/officeDocument/2006/relationships/image" Target="../media/image18.wmf"/><Relationship Id="rId39" Type="http://schemas.openxmlformats.org/officeDocument/2006/relationships/oleObject" Target="../embeddings/oleObject19.bin"/><Relationship Id="rId3" Type="http://schemas.openxmlformats.org/officeDocument/2006/relationships/oleObject" Target="../embeddings/oleObject1.bin"/><Relationship Id="rId21" Type="http://schemas.openxmlformats.org/officeDocument/2006/relationships/oleObject" Target="../embeddings/oleObject10.bin"/><Relationship Id="rId34" Type="http://schemas.openxmlformats.org/officeDocument/2006/relationships/image" Target="../media/image22.wmf"/><Relationship Id="rId42" Type="http://schemas.openxmlformats.org/officeDocument/2006/relationships/image" Target="../media/image26.wmf"/><Relationship Id="rId7" Type="http://schemas.openxmlformats.org/officeDocument/2006/relationships/oleObject" Target="../embeddings/oleObject3.bin"/><Relationship Id="rId12" Type="http://schemas.openxmlformats.org/officeDocument/2006/relationships/image" Target="../media/image11.wmf"/><Relationship Id="rId17" Type="http://schemas.openxmlformats.org/officeDocument/2006/relationships/oleObject" Target="../embeddings/oleObject8.bin"/><Relationship Id="rId25" Type="http://schemas.openxmlformats.org/officeDocument/2006/relationships/oleObject" Target="../embeddings/oleObject12.bin"/><Relationship Id="rId33" Type="http://schemas.openxmlformats.org/officeDocument/2006/relationships/oleObject" Target="../embeddings/oleObject16.bin"/><Relationship Id="rId38" Type="http://schemas.openxmlformats.org/officeDocument/2006/relationships/image" Target="../media/image24.wmf"/><Relationship Id="rId2" Type="http://schemas.openxmlformats.org/officeDocument/2006/relationships/slideLayout" Target="../slideLayouts/slideLayout3.xml"/><Relationship Id="rId16" Type="http://schemas.openxmlformats.org/officeDocument/2006/relationships/image" Target="../media/image13.wmf"/><Relationship Id="rId20" Type="http://schemas.openxmlformats.org/officeDocument/2006/relationships/image" Target="../media/image15.wmf"/><Relationship Id="rId29" Type="http://schemas.openxmlformats.org/officeDocument/2006/relationships/oleObject" Target="../embeddings/oleObject14.bin"/><Relationship Id="rId41" Type="http://schemas.openxmlformats.org/officeDocument/2006/relationships/oleObject" Target="../embeddings/oleObject20.bin"/><Relationship Id="rId1" Type="http://schemas.openxmlformats.org/officeDocument/2006/relationships/vmlDrawing" Target="../drawings/vmlDrawing1.vml"/><Relationship Id="rId6" Type="http://schemas.openxmlformats.org/officeDocument/2006/relationships/image" Target="../media/image8.wmf"/><Relationship Id="rId11" Type="http://schemas.openxmlformats.org/officeDocument/2006/relationships/oleObject" Target="../embeddings/oleObject5.bin"/><Relationship Id="rId24" Type="http://schemas.openxmlformats.org/officeDocument/2006/relationships/image" Target="../media/image17.wmf"/><Relationship Id="rId32" Type="http://schemas.openxmlformats.org/officeDocument/2006/relationships/image" Target="../media/image21.wmf"/><Relationship Id="rId37" Type="http://schemas.openxmlformats.org/officeDocument/2006/relationships/oleObject" Target="../embeddings/oleObject18.bin"/><Relationship Id="rId40" Type="http://schemas.openxmlformats.org/officeDocument/2006/relationships/image" Target="../media/image25.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19.wmf"/><Relationship Id="rId36" Type="http://schemas.openxmlformats.org/officeDocument/2006/relationships/image" Target="../media/image23.wmf"/><Relationship Id="rId10" Type="http://schemas.openxmlformats.org/officeDocument/2006/relationships/image" Target="../media/image10.wmf"/><Relationship Id="rId19" Type="http://schemas.openxmlformats.org/officeDocument/2006/relationships/oleObject" Target="../embeddings/oleObject9.bin"/><Relationship Id="rId31" Type="http://schemas.openxmlformats.org/officeDocument/2006/relationships/oleObject" Target="../embeddings/oleObject15.bin"/><Relationship Id="rId44" Type="http://schemas.openxmlformats.org/officeDocument/2006/relationships/image" Target="../media/image27.wmf"/><Relationship Id="rId4" Type="http://schemas.openxmlformats.org/officeDocument/2006/relationships/image" Target="../media/image7.wmf"/><Relationship Id="rId9" Type="http://schemas.openxmlformats.org/officeDocument/2006/relationships/oleObject" Target="../embeddings/oleObject4.bin"/><Relationship Id="rId14" Type="http://schemas.openxmlformats.org/officeDocument/2006/relationships/image" Target="../media/image12.wmf"/><Relationship Id="rId22" Type="http://schemas.openxmlformats.org/officeDocument/2006/relationships/image" Target="../media/image16.wmf"/><Relationship Id="rId27" Type="http://schemas.openxmlformats.org/officeDocument/2006/relationships/oleObject" Target="../embeddings/oleObject13.bin"/><Relationship Id="rId30" Type="http://schemas.openxmlformats.org/officeDocument/2006/relationships/image" Target="../media/image20.wmf"/><Relationship Id="rId35" Type="http://schemas.openxmlformats.org/officeDocument/2006/relationships/oleObject" Target="../embeddings/oleObject17.bin"/><Relationship Id="rId43" Type="http://schemas.openxmlformats.org/officeDocument/2006/relationships/oleObject" Target="../embeddings/oleObject21.bin"/></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95985"/>
        </a:solidFill>
        <a:effectLst/>
      </p:bgPr>
    </p:bg>
    <p:spTree>
      <p:nvGrpSpPr>
        <p:cNvPr id="1" name=""/>
        <p:cNvGrpSpPr/>
        <p:nvPr/>
      </p:nvGrpSpPr>
      <p:grpSpPr>
        <a:xfrm>
          <a:off x="0" y="0"/>
          <a:ext cx="0" cy="0"/>
          <a:chOff x="0" y="0"/>
          <a:chExt cx="0" cy="0"/>
        </a:xfrm>
      </p:grpSpPr>
      <p:sp>
        <p:nvSpPr>
          <p:cNvPr id="13314" name="Text Box 162"/>
          <p:cNvSpPr txBox="1">
            <a:spLocks noChangeArrowheads="1"/>
          </p:cNvSpPr>
          <p:nvPr/>
        </p:nvSpPr>
        <p:spPr bwMode="auto">
          <a:xfrm>
            <a:off x="5364163" y="5949950"/>
            <a:ext cx="3313112" cy="33655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r>
              <a:rPr kumimoji="0" lang="es-ES" altLang="es-ES" sz="1600" b="0">
                <a:solidFill>
                  <a:srgbClr val="C0C0C0"/>
                </a:solidFill>
                <a:latin typeface="Tahoma" panose="020B0604030504040204" pitchFamily="34" charset="0"/>
              </a:rPr>
              <a:t>Centro Asociado de Guadalajara</a:t>
            </a:r>
          </a:p>
        </p:txBody>
      </p:sp>
      <p:sp>
        <p:nvSpPr>
          <p:cNvPr id="13315" name="Text Box 163"/>
          <p:cNvSpPr txBox="1">
            <a:spLocks noChangeArrowheads="1"/>
          </p:cNvSpPr>
          <p:nvPr/>
        </p:nvSpPr>
        <p:spPr bwMode="auto">
          <a:xfrm>
            <a:off x="5148263" y="5518150"/>
            <a:ext cx="3529012" cy="4572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r>
              <a:rPr kumimoji="0" lang="es-ES" altLang="es-ES" b="0">
                <a:solidFill>
                  <a:srgbClr val="FFFF99"/>
                </a:solidFill>
                <a:latin typeface="Times New Roman" panose="02020603050405020304" pitchFamily="18" charset="0"/>
              </a:rPr>
              <a:t>José Lorenzo Balenzategui</a:t>
            </a:r>
          </a:p>
        </p:txBody>
      </p:sp>
      <p:sp>
        <p:nvSpPr>
          <p:cNvPr id="13316" name="Text Box 170"/>
          <p:cNvSpPr txBox="1">
            <a:spLocks noChangeArrowheads="1"/>
          </p:cNvSpPr>
          <p:nvPr/>
        </p:nvSpPr>
        <p:spPr bwMode="auto">
          <a:xfrm>
            <a:off x="2227263" y="354013"/>
            <a:ext cx="3281362" cy="33655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kumimoji="0" lang="es-ES" altLang="es-ES" sz="1600" b="0">
                <a:solidFill>
                  <a:schemeClr val="bg1"/>
                </a:solidFill>
                <a:latin typeface="Tahoma" panose="020B0604030504040204" pitchFamily="34" charset="0"/>
              </a:rPr>
              <a:t>Grado en Ingeniería Industrial</a:t>
            </a:r>
          </a:p>
        </p:txBody>
      </p:sp>
      <p:sp>
        <p:nvSpPr>
          <p:cNvPr id="13317" name="Rectangle 171"/>
          <p:cNvSpPr>
            <a:spLocks noChangeArrowheads="1"/>
          </p:cNvSpPr>
          <p:nvPr/>
        </p:nvSpPr>
        <p:spPr bwMode="auto">
          <a:xfrm>
            <a:off x="2227263" y="617538"/>
            <a:ext cx="6016625" cy="366712"/>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kumimoji="0" lang="es-ES" altLang="es-ES" sz="1800">
                <a:solidFill>
                  <a:srgbClr val="00FF00"/>
                </a:solidFill>
              </a:rPr>
              <a:t>Fundamentos Químicos de la Ingeniería</a:t>
            </a:r>
            <a:endParaRPr kumimoji="0" lang="es-ES" altLang="es-ES" sz="1800">
              <a:solidFill>
                <a:srgbClr val="FFFF99"/>
              </a:solidFill>
            </a:endParaRPr>
          </a:p>
        </p:txBody>
      </p:sp>
      <p:grpSp>
        <p:nvGrpSpPr>
          <p:cNvPr id="13318" name="Group 175"/>
          <p:cNvGrpSpPr>
            <a:grpSpLocks/>
          </p:cNvGrpSpPr>
          <p:nvPr/>
        </p:nvGrpSpPr>
        <p:grpSpPr bwMode="auto">
          <a:xfrm>
            <a:off x="2300288" y="315913"/>
            <a:ext cx="5080000" cy="735012"/>
            <a:chOff x="250" y="337"/>
            <a:chExt cx="1405" cy="463"/>
          </a:xfrm>
        </p:grpSpPr>
        <p:sp>
          <p:nvSpPr>
            <p:cNvPr id="13325" name="Line 173"/>
            <p:cNvSpPr>
              <a:spLocks noChangeShapeType="1"/>
            </p:cNvSpPr>
            <p:nvPr/>
          </p:nvSpPr>
          <p:spPr bwMode="auto">
            <a:xfrm rot="5400000">
              <a:off x="952" y="97"/>
              <a:ext cx="1" cy="1405"/>
            </a:xfrm>
            <a:prstGeom prst="line">
              <a:avLst/>
            </a:prstGeom>
            <a:noFill/>
            <a:ln w="38100">
              <a:solidFill>
                <a:srgbClr val="FF9900"/>
              </a:solidFill>
              <a:round/>
              <a:headEnd/>
              <a:tailEnd/>
            </a:ln>
            <a:effectLst>
              <a:outerShdw dist="17961" dir="2700000" algn="ctr" rotWithShape="0">
                <a:srgbClr val="11110F"/>
              </a:outerShdw>
            </a:effectLst>
            <a:extLst>
              <a:ext uri="{909E8E84-426E-40DD-AFC4-6F175D3DCCD1}">
                <a14:hiddenFill xmlns:a14="http://schemas.microsoft.com/office/drawing/2010/main">
                  <a:noFill/>
                </a14:hiddenFill>
              </a:ext>
            </a:extLst>
          </p:spPr>
          <p:txBody>
            <a:bodyPr/>
            <a:lstStyle/>
            <a:p>
              <a:endParaRPr lang="es-ES"/>
            </a:p>
          </p:txBody>
        </p:sp>
        <p:sp>
          <p:nvSpPr>
            <p:cNvPr id="13326" name="Line 174"/>
            <p:cNvSpPr>
              <a:spLocks noChangeShapeType="1"/>
            </p:cNvSpPr>
            <p:nvPr/>
          </p:nvSpPr>
          <p:spPr bwMode="auto">
            <a:xfrm rot="5400000">
              <a:off x="952" y="-365"/>
              <a:ext cx="1" cy="1405"/>
            </a:xfrm>
            <a:prstGeom prst="line">
              <a:avLst/>
            </a:prstGeom>
            <a:noFill/>
            <a:ln w="38100">
              <a:solidFill>
                <a:srgbClr val="FF9900"/>
              </a:solidFill>
              <a:round/>
              <a:headEnd/>
              <a:tailEnd/>
            </a:ln>
            <a:effectLst>
              <a:outerShdw dist="17961" dir="2700000" algn="ctr" rotWithShape="0">
                <a:srgbClr val="11110F"/>
              </a:outerShdw>
            </a:effectLst>
            <a:extLst>
              <a:ext uri="{909E8E84-426E-40DD-AFC4-6F175D3DCCD1}">
                <a14:hiddenFill xmlns:a14="http://schemas.microsoft.com/office/drawing/2010/main">
                  <a:noFill/>
                </a14:hiddenFill>
              </a:ext>
            </a:extLst>
          </p:spPr>
          <p:txBody>
            <a:bodyPr/>
            <a:lstStyle/>
            <a:p>
              <a:endParaRPr lang="es-ES"/>
            </a:p>
          </p:txBody>
        </p:sp>
      </p:grpSp>
      <p:grpSp>
        <p:nvGrpSpPr>
          <p:cNvPr id="13319" name="Group 145"/>
          <p:cNvGrpSpPr>
            <a:grpSpLocks/>
          </p:cNvGrpSpPr>
          <p:nvPr/>
        </p:nvGrpSpPr>
        <p:grpSpPr bwMode="auto">
          <a:xfrm>
            <a:off x="1258888" y="260350"/>
            <a:ext cx="865187" cy="858838"/>
            <a:chOff x="541" y="935"/>
            <a:chExt cx="594" cy="590"/>
          </a:xfrm>
        </p:grpSpPr>
        <p:sp>
          <p:nvSpPr>
            <p:cNvPr id="13323" name="Rectangle 144"/>
            <p:cNvSpPr>
              <a:spLocks noChangeArrowheads="1"/>
            </p:cNvSpPr>
            <p:nvPr/>
          </p:nvSpPr>
          <p:spPr bwMode="auto">
            <a:xfrm>
              <a:off x="541" y="935"/>
              <a:ext cx="594" cy="590"/>
            </a:xfrm>
            <a:prstGeom prst="rect">
              <a:avLst/>
            </a:prstGeom>
            <a:solidFill>
              <a:srgbClr val="FFFFFF">
                <a:alpha val="70195"/>
              </a:srgbClr>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pic>
          <p:nvPicPr>
            <p:cNvPr id="13324" name="Picture 143" descr="untitl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6" y="958"/>
              <a:ext cx="544"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320" name="Picture 154" descr="Logo%20UNED%20verd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900" y="263525"/>
            <a:ext cx="858838" cy="85883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3321" name="Rectangle 160"/>
          <p:cNvSpPr>
            <a:spLocks noChangeArrowheads="1"/>
          </p:cNvSpPr>
          <p:nvPr/>
        </p:nvSpPr>
        <p:spPr bwMode="auto">
          <a:xfrm>
            <a:off x="4503738" y="2420938"/>
            <a:ext cx="4105275" cy="1138237"/>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kumimoji="0" lang="es-ES_tradnl" altLang="es-ES" sz="3200">
                <a:solidFill>
                  <a:srgbClr val="FF3300"/>
                </a:solidFill>
                <a:latin typeface="Tahoma" panose="020B0604030504040204" pitchFamily="34" charset="0"/>
              </a:rPr>
              <a:t>Tema 7:</a:t>
            </a:r>
          </a:p>
          <a:p>
            <a:pPr eaLnBrk="1" hangingPunct="1">
              <a:spcBef>
                <a:spcPct val="0"/>
              </a:spcBef>
              <a:buClrTx/>
              <a:buFontTx/>
              <a:buNone/>
            </a:pPr>
            <a:r>
              <a:rPr kumimoji="0" lang="es-ES_tradnl" altLang="es-ES" sz="3600">
                <a:solidFill>
                  <a:schemeClr val="bg1"/>
                </a:solidFill>
                <a:latin typeface="Tahoma" panose="020B0604030504040204" pitchFamily="34" charset="0"/>
              </a:rPr>
              <a:t>Electroquímica</a:t>
            </a:r>
            <a:endParaRPr kumimoji="0" lang="es-ES" altLang="es-ES" sz="3600">
              <a:solidFill>
                <a:schemeClr val="bg1"/>
              </a:solidFill>
              <a:latin typeface="Tahoma" panose="020B0604030504040204" pitchFamily="34" charset="0"/>
            </a:endParaRPr>
          </a:p>
        </p:txBody>
      </p:sp>
      <p:pic>
        <p:nvPicPr>
          <p:cNvPr id="13322" name="Picture 16" descr="http://img.ehowcdn.com/article-new/ehow/images/a07/2r/7d/make-own-electrochemical-cell-800x8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13" y="2420938"/>
            <a:ext cx="3648075" cy="2736850"/>
          </a:xfrm>
          <a:prstGeom prst="rect">
            <a:avLst/>
          </a:prstGeom>
          <a:noFill/>
          <a:ln w="31750">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rgbClr val="000080"/>
              </a:solidFill>
              <a:latin typeface="Tahoma" panose="020B0604030504040204" pitchFamily="34" charset="0"/>
            </a:endParaRPr>
          </a:p>
        </p:txBody>
      </p:sp>
      <p:sp>
        <p:nvSpPr>
          <p:cNvPr id="22531"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22532"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67D42FED-633E-47B1-BAB1-4BA535956CB1}" type="slidenum">
              <a:rPr kumimoji="0" lang="en-US" altLang="es-ES" sz="1400" b="0">
                <a:solidFill>
                  <a:srgbClr val="000080"/>
                </a:solidFill>
                <a:latin typeface="Tahoma" panose="020B0604030504040204" pitchFamily="34" charset="0"/>
              </a:rPr>
              <a:pPr algn="r" eaLnBrk="1" hangingPunct="1">
                <a:spcBef>
                  <a:spcPct val="0"/>
                </a:spcBef>
                <a:buClrTx/>
                <a:buFontTx/>
                <a:buNone/>
              </a:pPr>
              <a:t>10</a:t>
            </a:fld>
            <a:endParaRPr kumimoji="0" lang="en-US" altLang="es-ES" sz="1400" b="0">
              <a:solidFill>
                <a:srgbClr val="000080"/>
              </a:solidFill>
              <a:latin typeface="Tahoma" panose="020B0604030504040204" pitchFamily="34" charset="0"/>
            </a:endParaRPr>
          </a:p>
        </p:txBody>
      </p:sp>
      <p:pic>
        <p:nvPicPr>
          <p:cNvPr id="22533" name="Picture 7" descr="http://schools.hwdsb.on.ca/princeofwales/files/2012/09/homework_icon-150x150.jpg"/>
          <p:cNvPicPr>
            <a:picLocks noChangeAspect="1" noChangeArrowheads="1"/>
          </p:cNvPicPr>
          <p:nvPr/>
        </p:nvPicPr>
        <p:blipFill>
          <a:blip r:embed="rId3">
            <a:extLst>
              <a:ext uri="{28A0092B-C50C-407E-A947-70E740481C1C}">
                <a14:useLocalDpi xmlns:a14="http://schemas.microsoft.com/office/drawing/2010/main" val="0"/>
              </a:ext>
            </a:extLst>
          </a:blip>
          <a:srcRect l="14046" r="14320" b="24400"/>
          <a:stretch>
            <a:fillRect/>
          </a:stretch>
        </p:blipFill>
        <p:spPr bwMode="auto">
          <a:xfrm>
            <a:off x="179388" y="1266825"/>
            <a:ext cx="6826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Rectangle 3"/>
          <p:cNvSpPr>
            <a:spLocks noChangeArrowheads="1"/>
          </p:cNvSpPr>
          <p:nvPr/>
        </p:nvSpPr>
        <p:spPr bwMode="auto">
          <a:xfrm>
            <a:off x="914400" y="981075"/>
            <a:ext cx="776128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buFont typeface="Wingdings" panose="05000000000000000000" pitchFamily="2" charset="2"/>
              <a:buChar char="§"/>
            </a:pPr>
            <a:r>
              <a:rPr lang="es-ES" altLang="es-ES" sz="1800">
                <a:latin typeface="Calibri" panose="020F0502020204030204" pitchFamily="34" charset="0"/>
              </a:rPr>
              <a:t>Ejemplo 1</a:t>
            </a:r>
          </a:p>
        </p:txBody>
      </p:sp>
      <p:sp>
        <p:nvSpPr>
          <p:cNvPr id="22535" name="Rectangle 3"/>
          <p:cNvSpPr>
            <a:spLocks noChangeArrowheads="1"/>
          </p:cNvSpPr>
          <p:nvPr/>
        </p:nvSpPr>
        <p:spPr bwMode="auto">
          <a:xfrm>
            <a:off x="395288" y="2276475"/>
            <a:ext cx="23050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176213" indent="-17621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Font typeface="Arial" panose="020B0604020202020204" pitchFamily="34" charset="0"/>
              <a:buChar char="•"/>
            </a:pPr>
            <a:r>
              <a:rPr lang="es-ES" altLang="es-ES" sz="1600" b="0">
                <a:solidFill>
                  <a:srgbClr val="002060"/>
                </a:solidFill>
                <a:latin typeface="Bradley Hand ITC" panose="03070402050302030203" pitchFamily="66" charset="0"/>
              </a:rPr>
              <a:t>Escribimos la reacción:</a:t>
            </a:r>
          </a:p>
        </p:txBody>
      </p:sp>
      <p:sp>
        <p:nvSpPr>
          <p:cNvPr id="22536" name="Text Box 22"/>
          <p:cNvSpPr txBox="1">
            <a:spLocks noChangeArrowheads="1"/>
          </p:cNvSpPr>
          <p:nvPr/>
        </p:nvSpPr>
        <p:spPr bwMode="gray">
          <a:xfrm>
            <a:off x="6875463" y="476250"/>
            <a:ext cx="2233612" cy="27781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r>
              <a:rPr lang="es-ES" altLang="es-ES" sz="1200" b="0">
                <a:solidFill>
                  <a:srgbClr val="292929"/>
                </a:solidFill>
                <a:latin typeface="Calibri" panose="020F0502020204030204" pitchFamily="34" charset="0"/>
              </a:rPr>
              <a:t>(Examen 10740-2010SR)</a:t>
            </a:r>
          </a:p>
        </p:txBody>
      </p:sp>
      <p:sp>
        <p:nvSpPr>
          <p:cNvPr id="2253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a:solidFill>
                  <a:schemeClr val="tx1"/>
                </a:solidFill>
                <a:latin typeface="Calibri" panose="020F0502020204030204" pitchFamily="34" charset="0"/>
              </a:rPr>
              <a:t>Tema 7. Electroquímica</a:t>
            </a:r>
          </a:p>
        </p:txBody>
      </p:sp>
      <p:sp>
        <p:nvSpPr>
          <p:cNvPr id="22538" name="1 Rectángulo"/>
          <p:cNvSpPr>
            <a:spLocks noChangeArrowheads="1"/>
          </p:cNvSpPr>
          <p:nvPr/>
        </p:nvSpPr>
        <p:spPr bwMode="auto">
          <a:xfrm>
            <a:off x="1403350" y="1370013"/>
            <a:ext cx="6724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800" b="0">
                <a:solidFill>
                  <a:srgbClr val="002060"/>
                </a:solidFill>
                <a:latin typeface="Times New Roman" panose="02020603050405020304" pitchFamily="18" charset="0"/>
                <a:cs typeface="Times New Roman" panose="02020603050405020304" pitchFamily="18" charset="0"/>
              </a:rPr>
              <a:t>Completar y ajustar por el método del ion electrón la reacción entre los ácidos nítrico y sulfhídrico, para dar azufre y óxido de nitrógeno (II).</a:t>
            </a:r>
          </a:p>
        </p:txBody>
      </p:sp>
      <p:graphicFrame>
        <p:nvGraphicFramePr>
          <p:cNvPr id="22539" name="1 Objeto"/>
          <p:cNvGraphicFramePr>
            <a:graphicFrameLocks noChangeAspect="1"/>
          </p:cNvGraphicFramePr>
          <p:nvPr/>
        </p:nvGraphicFramePr>
        <p:xfrm>
          <a:off x="4651375" y="2276475"/>
          <a:ext cx="2559050" cy="296863"/>
        </p:xfrm>
        <a:graphic>
          <a:graphicData uri="http://schemas.openxmlformats.org/presentationml/2006/ole">
            <mc:AlternateContent xmlns:mc="http://schemas.openxmlformats.org/markup-compatibility/2006">
              <mc:Choice xmlns:v="urn:schemas-microsoft-com:vml" Requires="v">
                <p:oleObj spid="_x0000_s22565" name="Equation" r:id="rId4" imgW="1968500" imgH="228600" progId="Equation.DSMT4">
                  <p:embed/>
                </p:oleObj>
              </mc:Choice>
              <mc:Fallback>
                <p:oleObj name="Equation" r:id="rId4" imgW="1968500" imgH="228600" progId="Equation.DSMT4">
                  <p:embed/>
                  <p:pic>
                    <p:nvPicPr>
                      <p:cNvPr id="0" name="1 Objet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1375" y="2276475"/>
                        <a:ext cx="255905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40" name="Rectangle 3"/>
          <p:cNvSpPr>
            <a:spLocks noChangeArrowheads="1"/>
          </p:cNvSpPr>
          <p:nvPr/>
        </p:nvSpPr>
        <p:spPr bwMode="auto">
          <a:xfrm>
            <a:off x="395288" y="2708275"/>
            <a:ext cx="3592512"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176213" indent="-17621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Font typeface="Arial" panose="020B0604020202020204" pitchFamily="34" charset="0"/>
              <a:buChar char="•"/>
            </a:pPr>
            <a:r>
              <a:rPr lang="es-ES" altLang="es-ES" sz="1600" b="0">
                <a:solidFill>
                  <a:srgbClr val="002060"/>
                </a:solidFill>
                <a:latin typeface="Bradley Hand ITC" panose="03070402050302030203" pitchFamily="66" charset="0"/>
              </a:rPr>
              <a:t>Escribimos los nº de oxidación:</a:t>
            </a:r>
          </a:p>
        </p:txBody>
      </p:sp>
      <p:graphicFrame>
        <p:nvGraphicFramePr>
          <p:cNvPr id="22541" name="1 Objeto"/>
          <p:cNvGraphicFramePr>
            <a:graphicFrameLocks noChangeAspect="1"/>
          </p:cNvGraphicFramePr>
          <p:nvPr/>
        </p:nvGraphicFramePr>
        <p:xfrm>
          <a:off x="3786188" y="2614613"/>
          <a:ext cx="4457700" cy="527050"/>
        </p:xfrm>
        <a:graphic>
          <a:graphicData uri="http://schemas.openxmlformats.org/presentationml/2006/ole">
            <mc:AlternateContent xmlns:mc="http://schemas.openxmlformats.org/markup-compatibility/2006">
              <mc:Choice xmlns:v="urn:schemas-microsoft-com:vml" Requires="v">
                <p:oleObj spid="_x0000_s22566" name="Equation" r:id="rId6" imgW="3429000" imgH="406400" progId="Equation.DSMT4">
                  <p:embed/>
                </p:oleObj>
              </mc:Choice>
              <mc:Fallback>
                <p:oleObj name="Equation" r:id="rId6" imgW="3429000" imgH="406400" progId="Equation.DSMT4">
                  <p:embed/>
                  <p:pic>
                    <p:nvPicPr>
                      <p:cNvPr id="0" name="1 Objet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86188" y="2614613"/>
                        <a:ext cx="44577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42" name="Rectangle 3"/>
          <p:cNvSpPr>
            <a:spLocks noChangeArrowheads="1"/>
          </p:cNvSpPr>
          <p:nvPr/>
        </p:nvSpPr>
        <p:spPr bwMode="auto">
          <a:xfrm>
            <a:off x="323850" y="3233738"/>
            <a:ext cx="71278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marL="0" lvl="1" eaLnBrk="1" hangingPunct="1">
              <a:buFontTx/>
              <a:buNone/>
            </a:pPr>
            <a:r>
              <a:rPr lang="es-ES" altLang="es-ES" sz="1600" b="0">
                <a:solidFill>
                  <a:srgbClr val="002060"/>
                </a:solidFill>
                <a:latin typeface="Times New Roman" panose="02020603050405020304" pitchFamily="18" charset="0"/>
                <a:cs typeface="Times New Roman" panose="02020603050405020304" pitchFamily="18" charset="0"/>
              </a:rPr>
              <a:t>→ </a:t>
            </a:r>
            <a:r>
              <a:rPr lang="es-ES" altLang="es-ES" sz="1600" b="0">
                <a:solidFill>
                  <a:srgbClr val="002060"/>
                </a:solidFill>
                <a:latin typeface="Bradley Hand ITC" panose="03070402050302030203" pitchFamily="66" charset="0"/>
              </a:rPr>
              <a:t>Cambios en nº de oxidación: S (pasa de -2 a 0) y N (pasa de +5 a +2)</a:t>
            </a:r>
          </a:p>
        </p:txBody>
      </p:sp>
      <p:sp>
        <p:nvSpPr>
          <p:cNvPr id="22543" name="Rectangle 3"/>
          <p:cNvSpPr>
            <a:spLocks noChangeArrowheads="1"/>
          </p:cNvSpPr>
          <p:nvPr/>
        </p:nvSpPr>
        <p:spPr bwMode="auto">
          <a:xfrm>
            <a:off x="395288" y="3708400"/>
            <a:ext cx="3455987"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176213" indent="-17621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Font typeface="Arial" panose="020B0604020202020204" pitchFamily="34" charset="0"/>
              <a:buChar char="•"/>
            </a:pPr>
            <a:r>
              <a:rPr lang="es-ES" altLang="es-ES" sz="1600" b="0">
                <a:solidFill>
                  <a:srgbClr val="002060"/>
                </a:solidFill>
                <a:latin typeface="Bradley Hand ITC" panose="03070402050302030203" pitchFamily="66" charset="0"/>
              </a:rPr>
              <a:t>Escribimos procesos de disociación (disolución acuosa): </a:t>
            </a:r>
          </a:p>
        </p:txBody>
      </p:sp>
      <p:graphicFrame>
        <p:nvGraphicFramePr>
          <p:cNvPr id="22544" name="1 Objeto"/>
          <p:cNvGraphicFramePr>
            <a:graphicFrameLocks noChangeAspect="1"/>
          </p:cNvGraphicFramePr>
          <p:nvPr/>
        </p:nvGraphicFramePr>
        <p:xfrm>
          <a:off x="4987925" y="3641725"/>
          <a:ext cx="1831975" cy="625475"/>
        </p:xfrm>
        <a:graphic>
          <a:graphicData uri="http://schemas.openxmlformats.org/presentationml/2006/ole">
            <mc:AlternateContent xmlns:mc="http://schemas.openxmlformats.org/markup-compatibility/2006">
              <mc:Choice xmlns:v="urn:schemas-microsoft-com:vml" Requires="v">
                <p:oleObj spid="_x0000_s22567" name="Equation" r:id="rId8" imgW="1409088" imgH="482391" progId="Equation.DSMT4">
                  <p:embed/>
                </p:oleObj>
              </mc:Choice>
              <mc:Fallback>
                <p:oleObj name="Equation" r:id="rId8" imgW="1409088" imgH="482391" progId="Equation.DSMT4">
                  <p:embed/>
                  <p:pic>
                    <p:nvPicPr>
                      <p:cNvPr id="0" name="1 Objet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87925" y="3641725"/>
                        <a:ext cx="183197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45" name="Rectangle 3"/>
          <p:cNvSpPr>
            <a:spLocks noChangeArrowheads="1"/>
          </p:cNvSpPr>
          <p:nvPr/>
        </p:nvSpPr>
        <p:spPr bwMode="auto">
          <a:xfrm>
            <a:off x="7019925" y="3632200"/>
            <a:ext cx="13589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marL="0" lvl="1" eaLnBrk="1" hangingPunct="1">
              <a:buFontTx/>
              <a:buNone/>
            </a:pPr>
            <a:r>
              <a:rPr lang="es-ES" altLang="es-ES" sz="1600" b="0">
                <a:solidFill>
                  <a:srgbClr val="002060"/>
                </a:solidFill>
                <a:latin typeface="Times New Roman" panose="02020603050405020304" pitchFamily="18" charset="0"/>
                <a:cs typeface="Times New Roman" panose="02020603050405020304" pitchFamily="18" charset="0"/>
              </a:rPr>
              <a:t>→ </a:t>
            </a:r>
            <a:r>
              <a:rPr lang="es-ES" altLang="es-ES" sz="1600" b="0">
                <a:solidFill>
                  <a:srgbClr val="002060"/>
                </a:solidFill>
                <a:latin typeface="Bradley Hand ITC" panose="03070402050302030203" pitchFamily="66" charset="0"/>
              </a:rPr>
              <a:t>oxidación</a:t>
            </a:r>
          </a:p>
        </p:txBody>
      </p:sp>
      <p:sp>
        <p:nvSpPr>
          <p:cNvPr id="22546" name="Rectangle 3"/>
          <p:cNvSpPr>
            <a:spLocks noChangeArrowheads="1"/>
          </p:cNvSpPr>
          <p:nvPr/>
        </p:nvSpPr>
        <p:spPr bwMode="auto">
          <a:xfrm>
            <a:off x="7019925" y="3954463"/>
            <a:ext cx="135890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marL="0" lvl="1" eaLnBrk="1" hangingPunct="1">
              <a:buFontTx/>
              <a:buNone/>
            </a:pPr>
            <a:r>
              <a:rPr lang="es-ES" altLang="es-ES" sz="1600" b="0">
                <a:solidFill>
                  <a:srgbClr val="002060"/>
                </a:solidFill>
                <a:latin typeface="Times New Roman" panose="02020603050405020304" pitchFamily="18" charset="0"/>
                <a:cs typeface="Times New Roman" panose="02020603050405020304" pitchFamily="18" charset="0"/>
              </a:rPr>
              <a:t>→ </a:t>
            </a:r>
            <a:r>
              <a:rPr lang="es-ES" altLang="es-ES" sz="1600" b="0">
                <a:solidFill>
                  <a:srgbClr val="002060"/>
                </a:solidFill>
                <a:latin typeface="Bradley Hand ITC" panose="03070402050302030203" pitchFamily="66" charset="0"/>
              </a:rPr>
              <a:t>reducción</a:t>
            </a:r>
          </a:p>
        </p:txBody>
      </p:sp>
      <p:sp>
        <p:nvSpPr>
          <p:cNvPr id="22547" name="Rectangle 3"/>
          <p:cNvSpPr>
            <a:spLocks noChangeArrowheads="1"/>
          </p:cNvSpPr>
          <p:nvPr/>
        </p:nvSpPr>
        <p:spPr bwMode="auto">
          <a:xfrm>
            <a:off x="395288" y="4365625"/>
            <a:ext cx="380841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176213" indent="-17621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Font typeface="Arial" panose="020B0604020202020204" pitchFamily="34" charset="0"/>
              <a:buChar char="•"/>
            </a:pPr>
            <a:r>
              <a:rPr lang="es-ES" altLang="es-ES" sz="1600" b="0">
                <a:solidFill>
                  <a:srgbClr val="002060"/>
                </a:solidFill>
                <a:latin typeface="Bradley Hand ITC" panose="03070402050302030203" pitchFamily="66" charset="0"/>
              </a:rPr>
              <a:t>Ajustamos semirreacciones de oxidación y reducción (añadiendo </a:t>
            </a:r>
            <a:r>
              <a:rPr lang="es-ES" altLang="es-ES" sz="1600" b="0">
                <a:solidFill>
                  <a:srgbClr val="002060"/>
                </a:solidFill>
                <a:latin typeface="Times New Roman" panose="02020603050405020304" pitchFamily="18" charset="0"/>
                <a:cs typeface="Times New Roman" panose="02020603050405020304" pitchFamily="18" charset="0"/>
              </a:rPr>
              <a:t>H</a:t>
            </a:r>
            <a:r>
              <a:rPr lang="es-ES" altLang="es-ES" sz="1600" b="0" baseline="30000">
                <a:solidFill>
                  <a:srgbClr val="002060"/>
                </a:solidFill>
                <a:latin typeface="Times New Roman" panose="02020603050405020304" pitchFamily="18" charset="0"/>
                <a:cs typeface="Times New Roman" panose="02020603050405020304" pitchFamily="18" charset="0"/>
              </a:rPr>
              <a:t>+</a:t>
            </a:r>
            <a:r>
              <a:rPr lang="es-ES" altLang="es-ES" sz="1600" b="0">
                <a:solidFill>
                  <a:srgbClr val="002060"/>
                </a:solidFill>
                <a:latin typeface="Bradley Hand ITC" panose="03070402050302030203" pitchFamily="66" charset="0"/>
              </a:rPr>
              <a:t>, </a:t>
            </a:r>
            <a:r>
              <a:rPr lang="es-ES" altLang="es-ES" sz="1600" b="0">
                <a:solidFill>
                  <a:srgbClr val="002060"/>
                </a:solidFill>
                <a:latin typeface="Times New Roman" panose="02020603050405020304" pitchFamily="18" charset="0"/>
                <a:cs typeface="Times New Roman" panose="02020603050405020304" pitchFamily="18" charset="0"/>
              </a:rPr>
              <a:t>H</a:t>
            </a:r>
            <a:r>
              <a:rPr lang="es-ES" altLang="es-ES" sz="1600" b="0" baseline="-25000">
                <a:solidFill>
                  <a:srgbClr val="002060"/>
                </a:solidFill>
                <a:latin typeface="Times New Roman" panose="02020603050405020304" pitchFamily="18" charset="0"/>
                <a:cs typeface="Times New Roman" panose="02020603050405020304" pitchFamily="18" charset="0"/>
              </a:rPr>
              <a:t>2</a:t>
            </a:r>
            <a:r>
              <a:rPr lang="es-ES" altLang="es-ES" sz="1600" b="0">
                <a:solidFill>
                  <a:srgbClr val="002060"/>
                </a:solidFill>
                <a:latin typeface="Times New Roman" panose="02020603050405020304" pitchFamily="18" charset="0"/>
                <a:cs typeface="Times New Roman" panose="02020603050405020304" pitchFamily="18" charset="0"/>
              </a:rPr>
              <a:t>O</a:t>
            </a:r>
            <a:r>
              <a:rPr lang="es-ES" altLang="es-ES" sz="1600" b="0">
                <a:solidFill>
                  <a:srgbClr val="002060"/>
                </a:solidFill>
                <a:latin typeface="Bradley Hand ITC" panose="03070402050302030203" pitchFamily="66" charset="0"/>
              </a:rPr>
              <a:t> y </a:t>
            </a:r>
            <a:r>
              <a:rPr lang="es-ES" altLang="es-ES" sz="1600" b="0">
                <a:solidFill>
                  <a:srgbClr val="002060"/>
                </a:solidFill>
                <a:latin typeface="Times New Roman" panose="02020603050405020304" pitchFamily="18" charset="0"/>
                <a:cs typeface="Times New Roman" panose="02020603050405020304" pitchFamily="18" charset="0"/>
              </a:rPr>
              <a:t>e</a:t>
            </a:r>
            <a:r>
              <a:rPr lang="es-ES" altLang="es-ES" sz="1600" b="0" baseline="30000">
                <a:solidFill>
                  <a:srgbClr val="002060"/>
                </a:solidFill>
                <a:latin typeface="Times New Roman" panose="02020603050405020304" pitchFamily="18" charset="0"/>
                <a:cs typeface="Times New Roman" panose="02020603050405020304" pitchFamily="18" charset="0"/>
              </a:rPr>
              <a:t>–</a:t>
            </a:r>
            <a:r>
              <a:rPr lang="es-ES" altLang="es-ES" sz="1600" b="0">
                <a:solidFill>
                  <a:srgbClr val="002060"/>
                </a:solidFill>
                <a:latin typeface="Bradley Hand ITC" panose="03070402050302030203" pitchFamily="66" charset="0"/>
              </a:rPr>
              <a:t>): </a:t>
            </a:r>
          </a:p>
        </p:txBody>
      </p:sp>
      <p:graphicFrame>
        <p:nvGraphicFramePr>
          <p:cNvPr id="22548" name="1 Objeto"/>
          <p:cNvGraphicFramePr>
            <a:graphicFrameLocks noChangeAspect="1"/>
          </p:cNvGraphicFramePr>
          <p:nvPr/>
        </p:nvGraphicFramePr>
        <p:xfrm>
          <a:off x="5603875" y="4376738"/>
          <a:ext cx="2855913" cy="625475"/>
        </p:xfrm>
        <a:graphic>
          <a:graphicData uri="http://schemas.openxmlformats.org/presentationml/2006/ole">
            <mc:AlternateContent xmlns:mc="http://schemas.openxmlformats.org/markup-compatibility/2006">
              <mc:Choice xmlns:v="urn:schemas-microsoft-com:vml" Requires="v">
                <p:oleObj spid="_x0000_s22568" name="Equation" r:id="rId10" imgW="2197100" imgH="482600" progId="Equation.DSMT4">
                  <p:embed/>
                </p:oleObj>
              </mc:Choice>
              <mc:Fallback>
                <p:oleObj name="Equation" r:id="rId10" imgW="2197100" imgH="482600" progId="Equation.DSMT4">
                  <p:embed/>
                  <p:pic>
                    <p:nvPicPr>
                      <p:cNvPr id="0" name="1 Objeto"/>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03875" y="4376738"/>
                        <a:ext cx="2855913"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49" name="Rectangle 3"/>
          <p:cNvSpPr>
            <a:spLocks noChangeArrowheads="1"/>
          </p:cNvSpPr>
          <p:nvPr/>
        </p:nvSpPr>
        <p:spPr bwMode="auto">
          <a:xfrm>
            <a:off x="4446588" y="4365625"/>
            <a:ext cx="13589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marL="0" lvl="1" eaLnBrk="1" hangingPunct="1">
              <a:buFontTx/>
              <a:buNone/>
            </a:pPr>
            <a:r>
              <a:rPr lang="es-ES" altLang="es-ES" sz="1600" b="0">
                <a:solidFill>
                  <a:srgbClr val="002060"/>
                </a:solidFill>
                <a:latin typeface="Bradley Hand ITC" panose="03070402050302030203" pitchFamily="66" charset="0"/>
              </a:rPr>
              <a:t>oxi. </a:t>
            </a:r>
            <a:r>
              <a:rPr lang="es-ES" altLang="es-ES" sz="1600" b="0">
                <a:solidFill>
                  <a:srgbClr val="002060"/>
                </a:solidFill>
                <a:latin typeface="Times New Roman" panose="02020603050405020304" pitchFamily="18" charset="0"/>
                <a:cs typeface="Times New Roman" panose="02020603050405020304" pitchFamily="18" charset="0"/>
              </a:rPr>
              <a:t>→</a:t>
            </a:r>
            <a:endParaRPr lang="es-ES" altLang="es-ES" sz="1600" b="0">
              <a:solidFill>
                <a:srgbClr val="002060"/>
              </a:solidFill>
              <a:latin typeface="Bradley Hand ITC" panose="03070402050302030203" pitchFamily="66" charset="0"/>
            </a:endParaRPr>
          </a:p>
        </p:txBody>
      </p:sp>
      <p:sp>
        <p:nvSpPr>
          <p:cNvPr id="22550" name="Rectangle 3"/>
          <p:cNvSpPr>
            <a:spLocks noChangeArrowheads="1"/>
          </p:cNvSpPr>
          <p:nvPr/>
        </p:nvSpPr>
        <p:spPr bwMode="auto">
          <a:xfrm>
            <a:off x="4446588" y="4687888"/>
            <a:ext cx="13589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marL="0" lvl="1" eaLnBrk="1" hangingPunct="1">
              <a:buFontTx/>
              <a:buNone/>
            </a:pPr>
            <a:r>
              <a:rPr lang="es-ES" altLang="es-ES" sz="1600" b="0">
                <a:solidFill>
                  <a:srgbClr val="002060"/>
                </a:solidFill>
                <a:latin typeface="Bradley Hand ITC" panose="03070402050302030203" pitchFamily="66" charset="0"/>
              </a:rPr>
              <a:t>red. </a:t>
            </a:r>
            <a:r>
              <a:rPr lang="es-ES" altLang="es-ES" sz="1600" b="0">
                <a:solidFill>
                  <a:srgbClr val="002060"/>
                </a:solidFill>
                <a:latin typeface="Times New Roman" panose="02020603050405020304" pitchFamily="18" charset="0"/>
                <a:cs typeface="Times New Roman" panose="02020603050405020304" pitchFamily="18" charset="0"/>
              </a:rPr>
              <a:t>→</a:t>
            </a:r>
            <a:endParaRPr lang="es-ES" altLang="es-ES" sz="1600" b="0">
              <a:solidFill>
                <a:srgbClr val="002060"/>
              </a:solidFill>
              <a:latin typeface="Bradley Hand ITC" panose="03070402050302030203" pitchFamily="66" charset="0"/>
            </a:endParaRPr>
          </a:p>
        </p:txBody>
      </p:sp>
      <p:sp>
        <p:nvSpPr>
          <p:cNvPr id="22551"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chemeClr val="accent1"/>
                </a:solidFill>
                <a:latin typeface="Arial" panose="020B0604020202020204" pitchFamily="34" charset="0"/>
              </a:rPr>
              <a:t>1. Reacciones de Oxidación-Reducción</a:t>
            </a:r>
          </a:p>
        </p:txBody>
      </p:sp>
      <p:sp>
        <p:nvSpPr>
          <p:cNvPr id="22552" name="Rectangle 3"/>
          <p:cNvSpPr>
            <a:spLocks noChangeArrowheads="1"/>
          </p:cNvSpPr>
          <p:nvPr/>
        </p:nvSpPr>
        <p:spPr bwMode="auto">
          <a:xfrm>
            <a:off x="395288" y="5157788"/>
            <a:ext cx="4110037"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176213" indent="-17621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Font typeface="Arial" panose="020B0604020202020204" pitchFamily="34" charset="0"/>
              <a:buChar char="•"/>
            </a:pPr>
            <a:r>
              <a:rPr lang="es-ES" altLang="es-ES" sz="1600" b="0">
                <a:solidFill>
                  <a:srgbClr val="002060"/>
                </a:solidFill>
                <a:latin typeface="Bradley Hand ITC" panose="03070402050302030203" pitchFamily="66" charset="0"/>
              </a:rPr>
              <a:t>Igualamos el nº de electrones, multiplicando por factores necesarios y sumamos:</a:t>
            </a:r>
          </a:p>
        </p:txBody>
      </p:sp>
      <p:graphicFrame>
        <p:nvGraphicFramePr>
          <p:cNvPr id="22553" name="1 Objeto"/>
          <p:cNvGraphicFramePr>
            <a:graphicFrameLocks noChangeAspect="1"/>
          </p:cNvGraphicFramePr>
          <p:nvPr/>
        </p:nvGraphicFramePr>
        <p:xfrm>
          <a:off x="4930775" y="5160963"/>
          <a:ext cx="3630613" cy="592137"/>
        </p:xfrm>
        <a:graphic>
          <a:graphicData uri="http://schemas.openxmlformats.org/presentationml/2006/ole">
            <mc:AlternateContent xmlns:mc="http://schemas.openxmlformats.org/markup-compatibility/2006">
              <mc:Choice xmlns:v="urn:schemas-microsoft-com:vml" Requires="v">
                <p:oleObj spid="_x0000_s22569" name="Equation" r:id="rId12" imgW="2794000" imgH="457200" progId="Equation.DSMT4">
                  <p:embed/>
                </p:oleObj>
              </mc:Choice>
              <mc:Fallback>
                <p:oleObj name="Equation" r:id="rId12" imgW="2794000" imgH="457200" progId="Equation.DSMT4">
                  <p:embed/>
                  <p:pic>
                    <p:nvPicPr>
                      <p:cNvPr id="0" name="1 Objeto"/>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30775" y="5160963"/>
                        <a:ext cx="3630613"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2554" name="3 Conector recto"/>
          <p:cNvCxnSpPr>
            <a:cxnSpLocks noChangeShapeType="1"/>
          </p:cNvCxnSpPr>
          <p:nvPr/>
        </p:nvCxnSpPr>
        <p:spPr bwMode="auto">
          <a:xfrm>
            <a:off x="5283200" y="5741988"/>
            <a:ext cx="3473450" cy="0"/>
          </a:xfrm>
          <a:prstGeom prst="line">
            <a:avLst/>
          </a:prstGeom>
          <a:noFill/>
          <a:ln w="9525"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aphicFrame>
        <p:nvGraphicFramePr>
          <p:cNvPr id="22555" name="1 Objeto"/>
          <p:cNvGraphicFramePr>
            <a:graphicFrameLocks noChangeAspect="1"/>
          </p:cNvGraphicFramePr>
          <p:nvPr/>
        </p:nvGraphicFramePr>
        <p:xfrm>
          <a:off x="5532438" y="5824538"/>
          <a:ext cx="3432175" cy="312737"/>
        </p:xfrm>
        <a:graphic>
          <a:graphicData uri="http://schemas.openxmlformats.org/presentationml/2006/ole">
            <mc:AlternateContent xmlns:mc="http://schemas.openxmlformats.org/markup-compatibility/2006">
              <mc:Choice xmlns:v="urn:schemas-microsoft-com:vml" Requires="v">
                <p:oleObj spid="_x0000_s22570" name="Equation" r:id="rId14" imgW="2641600" imgH="241300" progId="Equation.DSMT4">
                  <p:embed/>
                </p:oleObj>
              </mc:Choice>
              <mc:Fallback>
                <p:oleObj name="Equation" r:id="rId14" imgW="2641600" imgH="241300" progId="Equation.DSMT4">
                  <p:embed/>
                  <p:pic>
                    <p:nvPicPr>
                      <p:cNvPr id="0" name="1 Objeto"/>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32438" y="5824538"/>
                        <a:ext cx="34321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56" name="Rectangle 3"/>
          <p:cNvSpPr>
            <a:spLocks noChangeArrowheads="1"/>
          </p:cNvSpPr>
          <p:nvPr/>
        </p:nvSpPr>
        <p:spPr bwMode="auto">
          <a:xfrm>
            <a:off x="395288" y="6283325"/>
            <a:ext cx="4110037"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176213" indent="-17621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Font typeface="Arial" panose="020B0604020202020204" pitchFamily="34" charset="0"/>
              <a:buChar char="•"/>
            </a:pPr>
            <a:r>
              <a:rPr lang="es-ES" altLang="es-ES" sz="1600" b="0">
                <a:solidFill>
                  <a:srgbClr val="002060"/>
                </a:solidFill>
                <a:latin typeface="Bradley Hand ITC" panose="03070402050302030203" pitchFamily="66" charset="0"/>
              </a:rPr>
              <a:t>Escribimos la reacción completa:</a:t>
            </a:r>
          </a:p>
        </p:txBody>
      </p:sp>
      <p:graphicFrame>
        <p:nvGraphicFramePr>
          <p:cNvPr id="22557" name="1 Objeto"/>
          <p:cNvGraphicFramePr>
            <a:graphicFrameLocks noChangeAspect="1"/>
          </p:cNvGraphicFramePr>
          <p:nvPr/>
        </p:nvGraphicFramePr>
        <p:xfrm>
          <a:off x="3778250" y="6303963"/>
          <a:ext cx="3184525" cy="312737"/>
        </p:xfrm>
        <a:graphic>
          <a:graphicData uri="http://schemas.openxmlformats.org/presentationml/2006/ole">
            <mc:AlternateContent xmlns:mc="http://schemas.openxmlformats.org/markup-compatibility/2006">
              <mc:Choice xmlns:v="urn:schemas-microsoft-com:vml" Requires="v">
                <p:oleObj spid="_x0000_s22571" name="Equation" r:id="rId16" imgW="2451100" imgH="241300" progId="Equation.DSMT4">
                  <p:embed/>
                </p:oleObj>
              </mc:Choice>
              <mc:Fallback>
                <p:oleObj name="Equation" r:id="rId16" imgW="2451100" imgH="241300" progId="Equation.DSMT4">
                  <p:embed/>
                  <p:pic>
                    <p:nvPicPr>
                      <p:cNvPr id="0" name="1 Objeto"/>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78250" y="6303963"/>
                        <a:ext cx="318452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2355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a:solidFill>
                  <a:schemeClr val="tx1"/>
                </a:solidFill>
                <a:latin typeface="Calibri" panose="020F0502020204030204" pitchFamily="34" charset="0"/>
              </a:rPr>
              <a:t>Tema 7. Electroquímica</a:t>
            </a:r>
          </a:p>
        </p:txBody>
      </p:sp>
      <p:sp>
        <p:nvSpPr>
          <p:cNvPr id="2355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2355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E6569B08-F9B4-4589-A181-C21B5C4D8154}" type="slidenum">
              <a:rPr kumimoji="0" lang="en-US" altLang="es-ES" sz="1400" b="0">
                <a:solidFill>
                  <a:schemeClr val="tx1"/>
                </a:solidFill>
                <a:latin typeface="Tahoma" panose="020B0604030504040204" pitchFamily="34" charset="0"/>
              </a:rPr>
              <a:pPr algn="r" eaLnBrk="1" hangingPunct="1">
                <a:spcBef>
                  <a:spcPct val="0"/>
                </a:spcBef>
                <a:buClrTx/>
                <a:buFontTx/>
                <a:buNone/>
              </a:pPr>
              <a:t>11</a:t>
            </a:fld>
            <a:endParaRPr kumimoji="0" lang="en-US" altLang="es-ES" sz="1400" b="0">
              <a:solidFill>
                <a:schemeClr val="tx1"/>
              </a:solidFill>
              <a:latin typeface="Tahoma" panose="020B0604030504040204" pitchFamily="34" charset="0"/>
            </a:endParaRPr>
          </a:p>
        </p:txBody>
      </p:sp>
      <p:sp>
        <p:nvSpPr>
          <p:cNvPr id="23558" name="Text Box 7"/>
          <p:cNvSpPr txBox="1">
            <a:spLocks noChangeArrowheads="1"/>
          </p:cNvSpPr>
          <p:nvPr/>
        </p:nvSpPr>
        <p:spPr bwMode="auto">
          <a:xfrm>
            <a:off x="468313" y="620713"/>
            <a:ext cx="693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a:solidFill>
                  <a:srgbClr val="990033"/>
                </a:solidFill>
                <a:latin typeface="Arial" panose="020B0604020202020204" pitchFamily="34" charset="0"/>
              </a:rPr>
              <a:t>2. Pilas galvánicas</a:t>
            </a:r>
          </a:p>
        </p:txBody>
      </p:sp>
      <p:sp>
        <p:nvSpPr>
          <p:cNvPr id="23559" name="Rectangle 3"/>
          <p:cNvSpPr>
            <a:spLocks noChangeArrowheads="1"/>
          </p:cNvSpPr>
          <p:nvPr/>
        </p:nvSpPr>
        <p:spPr bwMode="auto">
          <a:xfrm>
            <a:off x="684213" y="1341438"/>
            <a:ext cx="7991475"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
            </a:pPr>
            <a:r>
              <a:rPr lang="es-ES" altLang="es-ES" sz="1800" i="1">
                <a:solidFill>
                  <a:srgbClr val="292929"/>
                </a:solidFill>
                <a:latin typeface="Calibri" panose="020F0502020204030204" pitchFamily="34" charset="0"/>
              </a:rPr>
              <a:t>Electroquímica</a:t>
            </a:r>
            <a:r>
              <a:rPr lang="es-ES" altLang="es-ES" sz="1800" b="0">
                <a:solidFill>
                  <a:srgbClr val="292929"/>
                </a:solidFill>
                <a:latin typeface="Calibri" panose="020F0502020204030204" pitchFamily="34" charset="0"/>
              </a:rPr>
              <a:t>: aprovechar reacciones químicas (espontáneas) para producir electricidad y utilizar electricidad para provocar reacciones químicas. Su base son los procesos de oxidación-reducción </a:t>
            </a:r>
          </a:p>
        </p:txBody>
      </p:sp>
      <p:pic>
        <p:nvPicPr>
          <p:cNvPr id="23560" name="Picture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2852738"/>
            <a:ext cx="3729037"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61" name="Rectangle 15"/>
          <p:cNvSpPr>
            <a:spLocks noChangeArrowheads="1"/>
          </p:cNvSpPr>
          <p:nvPr/>
        </p:nvSpPr>
        <p:spPr bwMode="auto">
          <a:xfrm>
            <a:off x="2195513" y="2349500"/>
            <a:ext cx="64087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Tx/>
              <a:buNone/>
            </a:pPr>
            <a:r>
              <a:rPr kumimoji="0" lang="es-ES" altLang="es-ES" sz="1600" b="0">
                <a:solidFill>
                  <a:srgbClr val="4D4D4D"/>
                </a:solidFill>
                <a:latin typeface="Times New Roman" panose="02020603050405020304" pitchFamily="18" charset="0"/>
              </a:rPr>
              <a:t>reacción espontánea de una tira de zinc en una disolución acuosa de CuSO</a:t>
            </a:r>
            <a:r>
              <a:rPr kumimoji="0" lang="es-ES" altLang="es-ES" sz="1600" b="0" baseline="-25000">
                <a:solidFill>
                  <a:srgbClr val="4D4D4D"/>
                </a:solidFill>
                <a:latin typeface="Times New Roman" panose="02020603050405020304" pitchFamily="18" charset="0"/>
              </a:rPr>
              <a:t>4</a:t>
            </a:r>
          </a:p>
        </p:txBody>
      </p:sp>
      <p:sp>
        <p:nvSpPr>
          <p:cNvPr id="23562" name="Rectangle 61"/>
          <p:cNvSpPr>
            <a:spLocks noChangeArrowheads="1"/>
          </p:cNvSpPr>
          <p:nvPr/>
        </p:nvSpPr>
        <p:spPr bwMode="auto">
          <a:xfrm>
            <a:off x="900113" y="2335213"/>
            <a:ext cx="1512887"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6350" indent="190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chemeClr val="hlink"/>
              </a:buClr>
              <a:buSzPct val="80000"/>
              <a:buFont typeface="Wingdings" panose="05000000000000000000" pitchFamily="2" charset="2"/>
              <a:buNone/>
            </a:pPr>
            <a:r>
              <a:rPr kumimoji="0" lang="en-US" altLang="es-ES" sz="1800" b="0">
                <a:solidFill>
                  <a:srgbClr val="C00000"/>
                </a:solidFill>
                <a:latin typeface="Calibri" panose="020F0502020204030204" pitchFamily="34" charset="0"/>
                <a:cs typeface="Calibri" panose="020F0502020204030204" pitchFamily="34" charset="0"/>
                <a:sym typeface="Wingdings" panose="05000000000000000000" pitchFamily="2" charset="2"/>
              </a:rPr>
              <a:t></a:t>
            </a:r>
            <a:r>
              <a:rPr kumimoji="0" lang="en-US" altLang="es-ES" sz="1800" b="0">
                <a:solidFill>
                  <a:srgbClr val="C00000"/>
                </a:solidFill>
                <a:latin typeface="Calibri" panose="020F0502020204030204" pitchFamily="34" charset="0"/>
                <a:cs typeface="Calibri" panose="020F0502020204030204" pitchFamily="34" charset="0"/>
              </a:rPr>
              <a:t> Ejemplo:</a:t>
            </a:r>
          </a:p>
        </p:txBody>
      </p:sp>
      <p:sp>
        <p:nvSpPr>
          <p:cNvPr id="23563" name="Text Box 32"/>
          <p:cNvSpPr txBox="1">
            <a:spLocks noChangeArrowheads="1"/>
          </p:cNvSpPr>
          <p:nvPr/>
        </p:nvSpPr>
        <p:spPr bwMode="auto">
          <a:xfrm>
            <a:off x="827088" y="3429000"/>
            <a:ext cx="3384550"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spcBef>
                <a:spcPct val="25000"/>
              </a:spcBef>
              <a:buClrTx/>
              <a:buFontTx/>
              <a:buNone/>
            </a:pPr>
            <a:r>
              <a:rPr kumimoji="0" lang="en-US" altLang="es-ES" sz="1800" b="0">
                <a:latin typeface="Times New Roman" panose="02020603050405020304" pitchFamily="18" charset="0"/>
              </a:rPr>
              <a:t>	Zn</a:t>
            </a:r>
            <a:r>
              <a:rPr kumimoji="0" lang="en-US" altLang="es-ES" sz="1800" b="0" baseline="-25000">
                <a:latin typeface="Times New Roman" panose="02020603050405020304" pitchFamily="18" charset="0"/>
              </a:rPr>
              <a:t>(s)</a:t>
            </a:r>
            <a:r>
              <a:rPr kumimoji="0" lang="en-US" altLang="es-ES" sz="1800" b="0">
                <a:latin typeface="Times New Roman" panose="02020603050405020304" pitchFamily="18" charset="0"/>
              </a:rPr>
              <a:t> </a:t>
            </a:r>
            <a:r>
              <a:rPr kumimoji="0" lang="en-US" altLang="es-ES" sz="1800" b="0">
                <a:latin typeface="Times New Roman" panose="02020603050405020304" pitchFamily="18" charset="0"/>
                <a:cs typeface="Times New Roman" panose="02020603050405020304" pitchFamily="18" charset="0"/>
              </a:rPr>
              <a:t>→ Zn</a:t>
            </a:r>
            <a:r>
              <a:rPr kumimoji="0" lang="en-US" altLang="es-ES" sz="1800" b="0" baseline="30000">
                <a:latin typeface="Times New Roman" panose="02020603050405020304" pitchFamily="18" charset="0"/>
                <a:cs typeface="Times New Roman" panose="02020603050405020304" pitchFamily="18" charset="0"/>
              </a:rPr>
              <a:t>2+</a:t>
            </a:r>
            <a:r>
              <a:rPr kumimoji="0" lang="en-US" altLang="es-ES" sz="1800" b="0" baseline="-25000">
                <a:latin typeface="Times New Roman" panose="02020603050405020304" pitchFamily="18" charset="0"/>
                <a:cs typeface="Times New Roman" panose="02020603050405020304" pitchFamily="18" charset="0"/>
              </a:rPr>
              <a:t>(aq)</a:t>
            </a:r>
            <a:r>
              <a:rPr kumimoji="0" lang="en-US" altLang="es-ES" sz="1800" b="0">
                <a:latin typeface="Times New Roman" panose="02020603050405020304" pitchFamily="18" charset="0"/>
                <a:cs typeface="Times New Roman" panose="02020603050405020304" pitchFamily="18" charset="0"/>
              </a:rPr>
              <a:t> + 2</a:t>
            </a:r>
            <a:r>
              <a:rPr kumimoji="0" lang="en-US" altLang="es-ES" sz="1800" b="0" i="1">
                <a:latin typeface="Times New Roman" panose="02020603050405020304" pitchFamily="18" charset="0"/>
                <a:cs typeface="Times New Roman" panose="02020603050405020304" pitchFamily="18" charset="0"/>
              </a:rPr>
              <a:t>e</a:t>
            </a:r>
            <a:r>
              <a:rPr kumimoji="0" lang="en-US" altLang="es-ES" sz="1800" b="0" baseline="30000">
                <a:latin typeface="Times New Roman" panose="02020603050405020304" pitchFamily="18" charset="0"/>
                <a:cs typeface="Times New Roman" panose="02020603050405020304" pitchFamily="18" charset="0"/>
              </a:rPr>
              <a:t>−</a:t>
            </a:r>
          </a:p>
          <a:p>
            <a:pPr>
              <a:spcBef>
                <a:spcPct val="25000"/>
              </a:spcBef>
              <a:buClrTx/>
              <a:buFontTx/>
              <a:buNone/>
            </a:pPr>
            <a:r>
              <a:rPr kumimoji="0" lang="en-US" altLang="es-ES" sz="1800" b="0">
                <a:latin typeface="Times New Roman" panose="02020603050405020304" pitchFamily="18" charset="0"/>
                <a:cs typeface="Times New Roman" panose="02020603050405020304" pitchFamily="18" charset="0"/>
              </a:rPr>
              <a:t>  Cu</a:t>
            </a:r>
            <a:r>
              <a:rPr kumimoji="0" lang="en-US" altLang="es-ES" sz="1800" b="0" baseline="30000">
                <a:latin typeface="Times New Roman" panose="02020603050405020304" pitchFamily="18" charset="0"/>
                <a:cs typeface="Times New Roman" panose="02020603050405020304" pitchFamily="18" charset="0"/>
              </a:rPr>
              <a:t>2+</a:t>
            </a:r>
            <a:r>
              <a:rPr kumimoji="0" lang="en-US" altLang="es-ES" sz="1800" b="0" baseline="-25000">
                <a:latin typeface="Times New Roman" panose="02020603050405020304" pitchFamily="18" charset="0"/>
                <a:cs typeface="Times New Roman" panose="02020603050405020304" pitchFamily="18" charset="0"/>
              </a:rPr>
              <a:t>(aq)</a:t>
            </a:r>
            <a:r>
              <a:rPr kumimoji="0" lang="en-US" altLang="es-ES" sz="1800" b="0">
                <a:latin typeface="Times New Roman" panose="02020603050405020304" pitchFamily="18" charset="0"/>
                <a:cs typeface="Times New Roman" panose="02020603050405020304" pitchFamily="18" charset="0"/>
              </a:rPr>
              <a:t> + 2</a:t>
            </a:r>
            <a:r>
              <a:rPr kumimoji="0" lang="en-US" altLang="es-ES" sz="1800" b="0" i="1">
                <a:latin typeface="Times New Roman" panose="02020603050405020304" pitchFamily="18" charset="0"/>
                <a:cs typeface="Times New Roman" panose="02020603050405020304" pitchFamily="18" charset="0"/>
              </a:rPr>
              <a:t>e</a:t>
            </a:r>
            <a:r>
              <a:rPr kumimoji="0" lang="en-US" altLang="es-ES" sz="1800" b="0" baseline="30000">
                <a:latin typeface="Times New Roman" panose="02020603050405020304" pitchFamily="18" charset="0"/>
                <a:cs typeface="Times New Roman" panose="02020603050405020304" pitchFamily="18" charset="0"/>
              </a:rPr>
              <a:t>−</a:t>
            </a:r>
            <a:r>
              <a:rPr kumimoji="0" lang="en-US" altLang="es-ES" sz="1800" b="0">
                <a:latin typeface="Times New Roman" panose="02020603050405020304" pitchFamily="18" charset="0"/>
                <a:cs typeface="Times New Roman" panose="02020603050405020304" pitchFamily="18" charset="0"/>
              </a:rPr>
              <a:t> → Cu</a:t>
            </a:r>
            <a:r>
              <a:rPr kumimoji="0" lang="en-US" altLang="es-ES" sz="1800" b="0" baseline="-25000">
                <a:latin typeface="Times New Roman" panose="02020603050405020304" pitchFamily="18" charset="0"/>
                <a:cs typeface="Times New Roman" panose="02020603050405020304" pitchFamily="18" charset="0"/>
              </a:rPr>
              <a:t>(s)</a:t>
            </a:r>
          </a:p>
        </p:txBody>
      </p:sp>
      <p:pic>
        <p:nvPicPr>
          <p:cNvPr id="23564"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3573463"/>
            <a:ext cx="30114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65" name="Line 25"/>
          <p:cNvSpPr>
            <a:spLocks noChangeShapeType="1"/>
          </p:cNvSpPr>
          <p:nvPr/>
        </p:nvSpPr>
        <p:spPr bwMode="gray">
          <a:xfrm>
            <a:off x="4211638" y="3795713"/>
            <a:ext cx="392112" cy="0"/>
          </a:xfrm>
          <a:prstGeom prst="line">
            <a:avLst/>
          </a:prstGeom>
          <a:noFill/>
          <a:ln w="31750">
            <a:solidFill>
              <a:srgbClr val="3399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ES"/>
          </a:p>
        </p:txBody>
      </p:sp>
      <p:sp>
        <p:nvSpPr>
          <p:cNvPr id="23566" name="12 Cerrar llave"/>
          <p:cNvSpPr>
            <a:spLocks/>
          </p:cNvSpPr>
          <p:nvPr/>
        </p:nvSpPr>
        <p:spPr bwMode="auto">
          <a:xfrm>
            <a:off x="3967163" y="3429000"/>
            <a:ext cx="146050" cy="731838"/>
          </a:xfrm>
          <a:prstGeom prst="rightBrace">
            <a:avLst>
              <a:gd name="adj1" fmla="val 37118"/>
              <a:gd name="adj2" fmla="val 50000"/>
            </a:avLst>
          </a:prstGeom>
          <a:noFill/>
          <a:ln w="31750" cap="rnd" algn="ctr">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23567" name="Text Box 17"/>
          <p:cNvSpPr txBox="1">
            <a:spLocks noChangeArrowheads="1"/>
          </p:cNvSpPr>
          <p:nvPr/>
        </p:nvSpPr>
        <p:spPr bwMode="auto">
          <a:xfrm>
            <a:off x="7164388" y="2852738"/>
            <a:ext cx="18002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r>
              <a:rPr kumimoji="0" lang="es-ES" altLang="es-ES" sz="1600">
                <a:solidFill>
                  <a:srgbClr val="FF0000"/>
                </a:solidFill>
                <a:latin typeface="Bradley Hand ITC" panose="03070402050302030203" pitchFamily="66" charset="0"/>
                <a:sym typeface="Wingdings" panose="05000000000000000000" pitchFamily="2" charset="2"/>
              </a:rPr>
              <a:t></a:t>
            </a:r>
            <a:r>
              <a:rPr kumimoji="0" lang="es-ES" altLang="es-ES" sz="1600">
                <a:latin typeface="Bradley Hand ITC" panose="03070402050302030203" pitchFamily="66" charset="0"/>
                <a:sym typeface="Wingdings" panose="05000000000000000000" pitchFamily="2" charset="2"/>
              </a:rPr>
              <a:t> </a:t>
            </a:r>
            <a:r>
              <a:rPr kumimoji="0" lang="es-ES" altLang="es-ES" sz="1600">
                <a:latin typeface="Bradley Hand ITC" panose="03070402050302030203" pitchFamily="66" charset="0"/>
              </a:rPr>
              <a:t>pila de Daniell</a:t>
            </a:r>
            <a:endParaRPr kumimoji="0" lang="es-ES" altLang="es-ES" sz="1600">
              <a:solidFill>
                <a:srgbClr val="FF0000"/>
              </a:solidFill>
              <a:latin typeface="Bradley Hand ITC" panose="03070402050302030203" pitchFamily="66" charset="0"/>
            </a:endParaRPr>
          </a:p>
        </p:txBody>
      </p:sp>
      <p:sp>
        <p:nvSpPr>
          <p:cNvPr id="23568" name="Rectangle 3"/>
          <p:cNvSpPr>
            <a:spLocks noChangeArrowheads="1"/>
          </p:cNvSpPr>
          <p:nvPr/>
        </p:nvSpPr>
        <p:spPr bwMode="auto">
          <a:xfrm>
            <a:off x="971550" y="4437063"/>
            <a:ext cx="7848600" cy="139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630238" indent="-18256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spcBef>
                <a:spcPts val="388"/>
              </a:spcBef>
              <a:buClr>
                <a:srgbClr val="FF0000"/>
              </a:buClr>
              <a:buFont typeface="Arial" panose="020B0604020202020204" pitchFamily="34" charset="0"/>
              <a:buChar char="•"/>
            </a:pPr>
            <a:r>
              <a:rPr lang="es-ES" altLang="es-ES" sz="1600" b="0">
                <a:solidFill>
                  <a:srgbClr val="000099"/>
                </a:solidFill>
                <a:latin typeface="Calibri" panose="020F0502020204030204" pitchFamily="34" charset="0"/>
              </a:rPr>
              <a:t>como la reacción redox se produce por contacto directo entre ambas sustancias, no se puede detectar la transferencia de electrones</a:t>
            </a:r>
          </a:p>
          <a:p>
            <a:pPr lvl="1" eaLnBrk="1" hangingPunct="1">
              <a:spcBef>
                <a:spcPts val="388"/>
              </a:spcBef>
              <a:buClr>
                <a:srgbClr val="FF0000"/>
              </a:buClr>
              <a:buFont typeface="Arial" panose="020B0604020202020204" pitchFamily="34" charset="0"/>
              <a:buChar char="•"/>
            </a:pPr>
            <a:r>
              <a:rPr lang="es-ES" altLang="es-ES" sz="1600" b="0">
                <a:solidFill>
                  <a:srgbClr val="000099"/>
                </a:solidFill>
                <a:latin typeface="Calibri" panose="020F0502020204030204" pitchFamily="34" charset="0"/>
              </a:rPr>
              <a:t>si separamos el zinc metálico y los iones de cobre, dejan de estar en contacto directo y podemos utilizar un circuito externo (un alambre) para pasar los electrones de uno a otro </a:t>
            </a:r>
            <a:r>
              <a:rPr kumimoji="0" lang="en-US" altLang="es-ES" sz="1800" b="0">
                <a:solidFill>
                  <a:srgbClr val="000000"/>
                </a:solidFill>
                <a:latin typeface="Times New Roman" panose="02020603050405020304" pitchFamily="18" charset="0"/>
                <a:cs typeface="Times New Roman" panose="02020603050405020304" pitchFamily="18" charset="0"/>
              </a:rPr>
              <a:t>→</a:t>
            </a:r>
            <a:r>
              <a:rPr lang="es-ES" altLang="es-ES" sz="1600" b="0">
                <a:solidFill>
                  <a:srgbClr val="000099"/>
                </a:solidFill>
                <a:latin typeface="Calibri" panose="020F0502020204030204" pitchFamily="34" charset="0"/>
                <a:sym typeface="Wingdings" panose="05000000000000000000" pitchFamily="2" charset="2"/>
              </a:rPr>
              <a:t> </a:t>
            </a:r>
            <a:r>
              <a:rPr lang="es-ES" altLang="es-ES" sz="1600" b="0" i="1">
                <a:solidFill>
                  <a:srgbClr val="000099"/>
                </a:solidFill>
                <a:latin typeface="Calibri" panose="020F0502020204030204" pitchFamily="34" charset="0"/>
                <a:sym typeface="Wingdings" panose="05000000000000000000" pitchFamily="2" charset="2"/>
              </a:rPr>
              <a:t>corriente eléctrica</a:t>
            </a:r>
          </a:p>
        </p:txBody>
      </p:sp>
      <p:sp>
        <p:nvSpPr>
          <p:cNvPr id="23569" name="Rectangle 3"/>
          <p:cNvSpPr>
            <a:spLocks noChangeArrowheads="1"/>
          </p:cNvSpPr>
          <p:nvPr/>
        </p:nvSpPr>
        <p:spPr bwMode="auto">
          <a:xfrm>
            <a:off x="30163" y="3455988"/>
            <a:ext cx="8699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marL="0" lvl="1" eaLnBrk="1" hangingPunct="1">
              <a:buFontTx/>
              <a:buNone/>
            </a:pPr>
            <a:r>
              <a:rPr lang="es-ES" altLang="es-ES" sz="1600" b="0">
                <a:solidFill>
                  <a:srgbClr val="002060"/>
                </a:solidFill>
                <a:latin typeface="Bradley Hand ITC" panose="03070402050302030203" pitchFamily="66" charset="0"/>
              </a:rPr>
              <a:t>oxi. </a:t>
            </a:r>
            <a:r>
              <a:rPr lang="es-ES" altLang="es-ES" sz="1600" b="0">
                <a:solidFill>
                  <a:srgbClr val="002060"/>
                </a:solidFill>
                <a:latin typeface="Times New Roman" panose="02020603050405020304" pitchFamily="18" charset="0"/>
                <a:cs typeface="Times New Roman" panose="02020603050405020304" pitchFamily="18" charset="0"/>
              </a:rPr>
              <a:t>→</a:t>
            </a:r>
            <a:endParaRPr lang="es-ES" altLang="es-ES" sz="1600" b="0">
              <a:solidFill>
                <a:srgbClr val="002060"/>
              </a:solidFill>
              <a:latin typeface="Bradley Hand ITC" panose="03070402050302030203" pitchFamily="66" charset="0"/>
            </a:endParaRPr>
          </a:p>
        </p:txBody>
      </p:sp>
      <p:sp>
        <p:nvSpPr>
          <p:cNvPr id="23570" name="Rectangle 3"/>
          <p:cNvSpPr>
            <a:spLocks noChangeArrowheads="1"/>
          </p:cNvSpPr>
          <p:nvPr/>
        </p:nvSpPr>
        <p:spPr bwMode="auto">
          <a:xfrm>
            <a:off x="30163" y="3806825"/>
            <a:ext cx="8699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marL="0" lvl="1" eaLnBrk="1" hangingPunct="1">
              <a:buFontTx/>
              <a:buNone/>
            </a:pPr>
            <a:r>
              <a:rPr lang="es-ES" altLang="es-ES" sz="1600" b="0">
                <a:solidFill>
                  <a:srgbClr val="002060"/>
                </a:solidFill>
                <a:latin typeface="Bradley Hand ITC" panose="03070402050302030203" pitchFamily="66" charset="0"/>
              </a:rPr>
              <a:t>red. </a:t>
            </a:r>
            <a:r>
              <a:rPr lang="es-ES" altLang="es-ES" sz="1600" b="0">
                <a:solidFill>
                  <a:srgbClr val="002060"/>
                </a:solidFill>
                <a:latin typeface="Times New Roman" panose="02020603050405020304" pitchFamily="18" charset="0"/>
                <a:cs typeface="Times New Roman" panose="02020603050405020304" pitchFamily="18" charset="0"/>
              </a:rPr>
              <a:t>→</a:t>
            </a:r>
            <a:endParaRPr lang="es-ES" altLang="es-ES" sz="1600" b="0">
              <a:solidFill>
                <a:srgbClr val="002060"/>
              </a:solidFill>
              <a:latin typeface="Bradley Hand ITC" panose="03070402050302030203" pitchFamily="66"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2457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a:solidFill>
                  <a:schemeClr val="tx1"/>
                </a:solidFill>
                <a:latin typeface="Calibri" panose="020F0502020204030204" pitchFamily="34" charset="0"/>
              </a:rPr>
              <a:t>Tema 7. Electroquímica</a:t>
            </a:r>
          </a:p>
        </p:txBody>
      </p:sp>
      <p:sp>
        <p:nvSpPr>
          <p:cNvPr id="2458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2458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B669F602-2AEB-4CDE-8FF3-3902D600A147}" type="slidenum">
              <a:rPr kumimoji="0" lang="en-US" altLang="es-ES" sz="1400" b="0">
                <a:solidFill>
                  <a:schemeClr val="tx1"/>
                </a:solidFill>
                <a:latin typeface="Tahoma" panose="020B0604030504040204" pitchFamily="34" charset="0"/>
              </a:rPr>
              <a:pPr algn="r" eaLnBrk="1" hangingPunct="1">
                <a:spcBef>
                  <a:spcPct val="0"/>
                </a:spcBef>
                <a:buClrTx/>
                <a:buFontTx/>
                <a:buNone/>
              </a:pPr>
              <a:t>12</a:t>
            </a:fld>
            <a:endParaRPr kumimoji="0" lang="en-US" altLang="es-ES" sz="1400" b="0">
              <a:solidFill>
                <a:schemeClr val="tx1"/>
              </a:solidFill>
              <a:latin typeface="Tahoma" panose="020B0604030504040204" pitchFamily="34" charset="0"/>
            </a:endParaRPr>
          </a:p>
        </p:txBody>
      </p:sp>
      <p:sp>
        <p:nvSpPr>
          <p:cNvPr id="24582" name="Text Box 7"/>
          <p:cNvSpPr txBox="1">
            <a:spLocks noChangeArrowheads="1"/>
          </p:cNvSpPr>
          <p:nvPr/>
        </p:nvSpPr>
        <p:spPr bwMode="auto">
          <a:xfrm>
            <a:off x="179388" y="476250"/>
            <a:ext cx="6938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rgbClr val="990033"/>
                </a:solidFill>
                <a:latin typeface="Arial" panose="020B0604020202020204" pitchFamily="34" charset="0"/>
              </a:rPr>
              <a:t>2. Pilas galvánicas</a:t>
            </a:r>
          </a:p>
        </p:txBody>
      </p:sp>
      <p:sp>
        <p:nvSpPr>
          <p:cNvPr id="24583" name="Rectangle 3"/>
          <p:cNvSpPr>
            <a:spLocks noChangeArrowheads="1"/>
          </p:cNvSpPr>
          <p:nvPr/>
        </p:nvSpPr>
        <p:spPr bwMode="auto">
          <a:xfrm>
            <a:off x="3995738" y="1484313"/>
            <a:ext cx="4968875" cy="243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Tx/>
              <a:buFontTx/>
              <a:buChar char="–"/>
            </a:pPr>
            <a:r>
              <a:rPr lang="es-ES" altLang="es-ES" sz="1600" b="0">
                <a:solidFill>
                  <a:srgbClr val="000099"/>
                </a:solidFill>
                <a:latin typeface="Calibri" panose="020F0502020204030204" pitchFamily="34" charset="0"/>
              </a:rPr>
              <a:t>Como punto de partida, usamos disoluciones indepen-dientes donde se producen de forma separada las reacciones de oxidación y reducción</a:t>
            </a:r>
          </a:p>
          <a:p>
            <a:pPr eaLnBrk="1" hangingPunct="1">
              <a:buClrTx/>
              <a:buFontTx/>
              <a:buChar char="–"/>
            </a:pPr>
            <a:r>
              <a:rPr lang="es-ES" altLang="es-ES" sz="1600" b="0">
                <a:solidFill>
                  <a:srgbClr val="000099"/>
                </a:solidFill>
                <a:latin typeface="Calibri" panose="020F0502020204030204" pitchFamily="34" charset="0"/>
              </a:rPr>
              <a:t>Llamamos </a:t>
            </a:r>
            <a:r>
              <a:rPr lang="es-ES" altLang="es-ES" sz="1600">
                <a:solidFill>
                  <a:srgbClr val="000099"/>
                </a:solidFill>
                <a:latin typeface="Calibri" panose="020F0502020204030204" pitchFamily="34" charset="0"/>
              </a:rPr>
              <a:t>electrodo</a:t>
            </a:r>
            <a:r>
              <a:rPr lang="es-ES" altLang="es-ES" sz="1600" b="0">
                <a:solidFill>
                  <a:srgbClr val="000099"/>
                </a:solidFill>
                <a:latin typeface="Calibri" panose="020F0502020204030204" pitchFamily="34" charset="0"/>
              </a:rPr>
              <a:t> a una pieza (barra o lámina) de metal M introducida en la disolución</a:t>
            </a:r>
          </a:p>
          <a:p>
            <a:pPr eaLnBrk="1" hangingPunct="1">
              <a:buClrTx/>
              <a:buFontTx/>
              <a:buChar char="–"/>
            </a:pPr>
            <a:r>
              <a:rPr lang="es-ES" altLang="es-ES" sz="1600" b="0">
                <a:solidFill>
                  <a:srgbClr val="000099"/>
                </a:solidFill>
                <a:latin typeface="Calibri" panose="020F0502020204030204" pitchFamily="34" charset="0"/>
              </a:rPr>
              <a:t>Un electrodo sumergido parcialmente en una disolución que contiene iones M</a:t>
            </a:r>
            <a:r>
              <a:rPr lang="es-ES" altLang="es-ES" sz="1600" b="0" i="1" baseline="30000">
                <a:solidFill>
                  <a:srgbClr val="000099"/>
                </a:solidFill>
                <a:latin typeface="Calibri" panose="020F0502020204030204" pitchFamily="34" charset="0"/>
              </a:rPr>
              <a:t>n</a:t>
            </a:r>
            <a:r>
              <a:rPr lang="es-ES" altLang="es-ES" sz="1600" b="0" baseline="30000">
                <a:solidFill>
                  <a:srgbClr val="000099"/>
                </a:solidFill>
                <a:latin typeface="Calibri" panose="020F0502020204030204" pitchFamily="34" charset="0"/>
              </a:rPr>
              <a:t>+</a:t>
            </a:r>
            <a:r>
              <a:rPr lang="es-ES" altLang="es-ES" sz="1600" b="0">
                <a:solidFill>
                  <a:srgbClr val="000099"/>
                </a:solidFill>
                <a:latin typeface="Calibri" panose="020F0502020204030204" pitchFamily="34" charset="0"/>
              </a:rPr>
              <a:t> del mismo metal se denomina </a:t>
            </a:r>
            <a:r>
              <a:rPr lang="es-ES" altLang="es-ES" sz="1600">
                <a:solidFill>
                  <a:srgbClr val="000099"/>
                </a:solidFill>
                <a:latin typeface="Calibri" panose="020F0502020204030204" pitchFamily="34" charset="0"/>
              </a:rPr>
              <a:t>semicélula</a:t>
            </a:r>
            <a:endParaRPr lang="es-ES" altLang="es-ES" sz="1600" b="0">
              <a:solidFill>
                <a:srgbClr val="000099"/>
              </a:solidFill>
              <a:latin typeface="Calibri" panose="020F0502020204030204" pitchFamily="34" charset="0"/>
            </a:endParaRPr>
          </a:p>
          <a:p>
            <a:pPr eaLnBrk="1" hangingPunct="1">
              <a:buClrTx/>
              <a:buFontTx/>
              <a:buChar char="–"/>
            </a:pPr>
            <a:r>
              <a:rPr lang="es-ES" altLang="es-ES" sz="1600" b="0">
                <a:solidFill>
                  <a:srgbClr val="000099"/>
                </a:solidFill>
                <a:latin typeface="Calibri" panose="020F0502020204030204" pitchFamily="34" charset="0"/>
              </a:rPr>
              <a:t>Pueden producirse dos tipos de interacciones:</a:t>
            </a:r>
            <a:endParaRPr lang="es-ES" altLang="es-ES" sz="1600">
              <a:solidFill>
                <a:srgbClr val="000099"/>
              </a:solidFill>
              <a:latin typeface="Calibri" panose="020F0502020204030204" pitchFamily="34" charset="0"/>
            </a:endParaRPr>
          </a:p>
        </p:txBody>
      </p:sp>
      <p:pic>
        <p:nvPicPr>
          <p:cNvPr id="24584" name="Picture 9" descr="FG21_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844675"/>
            <a:ext cx="3268662"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5" name="Text Box 17"/>
          <p:cNvSpPr txBox="1">
            <a:spLocks noChangeArrowheads="1"/>
          </p:cNvSpPr>
          <p:nvPr/>
        </p:nvSpPr>
        <p:spPr bwMode="auto">
          <a:xfrm>
            <a:off x="4140200" y="4078288"/>
            <a:ext cx="4824413" cy="167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400"/>
              </a:spcBef>
              <a:buClr>
                <a:srgbClr val="FF0000"/>
              </a:buClr>
              <a:buFont typeface="Wingdings" panose="05000000000000000000" pitchFamily="2" charset="2"/>
              <a:buChar char="ß"/>
            </a:pPr>
            <a:r>
              <a:rPr kumimoji="0" lang="es-ES" altLang="es-ES" sz="1600" b="0">
                <a:solidFill>
                  <a:srgbClr val="292929"/>
                </a:solidFill>
                <a:latin typeface="Times New Roman" panose="02020603050405020304" pitchFamily="18" charset="0"/>
              </a:rPr>
              <a:t>El ión metálico M</a:t>
            </a:r>
            <a:r>
              <a:rPr kumimoji="0" lang="es-ES" altLang="es-ES" sz="1600" b="0" i="1" baseline="30000">
                <a:solidFill>
                  <a:srgbClr val="292929"/>
                </a:solidFill>
                <a:latin typeface="Times New Roman" panose="02020603050405020304" pitchFamily="18" charset="0"/>
              </a:rPr>
              <a:t>n</a:t>
            </a:r>
            <a:r>
              <a:rPr kumimoji="0" lang="es-ES" altLang="es-ES" sz="1600" b="0" baseline="30000">
                <a:solidFill>
                  <a:srgbClr val="292929"/>
                </a:solidFill>
                <a:latin typeface="Times New Roman" panose="02020603050405020304" pitchFamily="18" charset="0"/>
              </a:rPr>
              <a:t>+</a:t>
            </a:r>
            <a:r>
              <a:rPr kumimoji="0" lang="es-ES" altLang="es-ES" sz="1600" b="0">
                <a:solidFill>
                  <a:srgbClr val="292929"/>
                </a:solidFill>
                <a:latin typeface="Times New Roman" panose="02020603050405020304" pitchFamily="18" charset="0"/>
              </a:rPr>
              <a:t> puede tomar n electrones del electrodo y convertirse en átomo M. El ión </a:t>
            </a:r>
            <a:r>
              <a:rPr kumimoji="0" lang="es-ES" altLang="es-ES" sz="1600" b="0" i="1">
                <a:solidFill>
                  <a:srgbClr val="292929"/>
                </a:solidFill>
                <a:latin typeface="Times New Roman" panose="02020603050405020304" pitchFamily="18" charset="0"/>
              </a:rPr>
              <a:t>se reduce</a:t>
            </a:r>
          </a:p>
          <a:p>
            <a:pPr eaLnBrk="1" hangingPunct="1">
              <a:spcBef>
                <a:spcPts val="400"/>
              </a:spcBef>
              <a:buClr>
                <a:srgbClr val="FF0000"/>
              </a:buClr>
              <a:buFont typeface="Wingdings" panose="05000000000000000000" pitchFamily="2" charset="2"/>
              <a:buChar char="ß"/>
            </a:pPr>
            <a:r>
              <a:rPr kumimoji="0" lang="es-ES" altLang="es-ES" sz="1600" b="0">
                <a:solidFill>
                  <a:srgbClr val="292929"/>
                </a:solidFill>
                <a:latin typeface="Times New Roman" panose="02020603050405020304" pitchFamily="18" charset="0"/>
              </a:rPr>
              <a:t>Un átomo de la superficie puede ceder electrones al electrodo e incorporarse a la disolución como ión metálico M</a:t>
            </a:r>
            <a:r>
              <a:rPr kumimoji="0" lang="es-ES" altLang="es-ES" sz="1600" b="0" i="1" baseline="30000">
                <a:solidFill>
                  <a:srgbClr val="292929"/>
                </a:solidFill>
                <a:latin typeface="Times New Roman" panose="02020603050405020304" pitchFamily="18" charset="0"/>
              </a:rPr>
              <a:t>n</a:t>
            </a:r>
            <a:r>
              <a:rPr kumimoji="0" lang="es-ES" altLang="es-ES" sz="1600" b="0" baseline="30000">
                <a:solidFill>
                  <a:srgbClr val="292929"/>
                </a:solidFill>
                <a:latin typeface="Times New Roman" panose="02020603050405020304" pitchFamily="18" charset="0"/>
              </a:rPr>
              <a:t>+</a:t>
            </a:r>
            <a:r>
              <a:rPr kumimoji="0" lang="es-ES" altLang="es-ES" sz="1600" b="0">
                <a:solidFill>
                  <a:srgbClr val="292929"/>
                </a:solidFill>
                <a:latin typeface="Times New Roman" panose="02020603050405020304" pitchFamily="18" charset="0"/>
              </a:rPr>
              <a:t>. El átomo </a:t>
            </a:r>
            <a:r>
              <a:rPr kumimoji="0" lang="es-ES" altLang="es-ES" sz="1600" b="0" i="1">
                <a:solidFill>
                  <a:srgbClr val="292929"/>
                </a:solidFill>
                <a:latin typeface="Times New Roman" panose="02020603050405020304" pitchFamily="18" charset="0"/>
              </a:rPr>
              <a:t>se oxida</a:t>
            </a:r>
            <a:r>
              <a:rPr kumimoji="0" lang="es-ES" altLang="es-ES" sz="1600" b="0">
                <a:solidFill>
                  <a:srgbClr val="292929"/>
                </a:solidFill>
                <a:latin typeface="Times New Roman" panose="02020603050405020304" pitchFamily="18" charset="0"/>
              </a:rPr>
              <a:t> </a:t>
            </a:r>
          </a:p>
          <a:p>
            <a:pPr eaLnBrk="1" hangingPunct="1">
              <a:spcBef>
                <a:spcPts val="400"/>
              </a:spcBef>
              <a:buClr>
                <a:srgbClr val="FF0000"/>
              </a:buClr>
              <a:buFont typeface="Wingdings" panose="05000000000000000000" pitchFamily="2" charset="2"/>
              <a:buChar char="ß"/>
            </a:pPr>
            <a:r>
              <a:rPr kumimoji="0" lang="es-ES" altLang="es-ES" sz="1600" b="0">
                <a:solidFill>
                  <a:srgbClr val="292929"/>
                </a:solidFill>
                <a:latin typeface="Times New Roman" panose="02020603050405020304" pitchFamily="18" charset="0"/>
              </a:rPr>
              <a:t>En equlibrio:</a:t>
            </a:r>
          </a:p>
        </p:txBody>
      </p:sp>
      <p:graphicFrame>
        <p:nvGraphicFramePr>
          <p:cNvPr id="24586" name="1 Objeto"/>
          <p:cNvGraphicFramePr>
            <a:graphicFrameLocks noChangeAspect="1"/>
          </p:cNvGraphicFramePr>
          <p:nvPr/>
        </p:nvGraphicFramePr>
        <p:xfrm>
          <a:off x="5741988" y="5545138"/>
          <a:ext cx="2825750" cy="436562"/>
        </p:xfrm>
        <a:graphic>
          <a:graphicData uri="http://schemas.openxmlformats.org/presentationml/2006/ole">
            <mc:AlternateContent xmlns:mc="http://schemas.openxmlformats.org/markup-compatibility/2006">
              <mc:Choice xmlns:v="urn:schemas-microsoft-com:vml" Requires="v">
                <p:oleObj spid="_x0000_s24589" name="Equation" r:id="rId4" imgW="1778000" imgH="279400" progId="Equation.DSMT4">
                  <p:embed/>
                </p:oleObj>
              </mc:Choice>
              <mc:Fallback>
                <p:oleObj name="Equation" r:id="rId4" imgW="1778000" imgH="279400" progId="Equation.DSMT4">
                  <p:embed/>
                  <p:pic>
                    <p:nvPicPr>
                      <p:cNvPr id="0" name="1 Objet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1988" y="5545138"/>
                        <a:ext cx="2825750"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7" name="Rectangle 3"/>
          <p:cNvSpPr>
            <a:spLocks noChangeArrowheads="1"/>
          </p:cNvSpPr>
          <p:nvPr/>
        </p:nvSpPr>
        <p:spPr bwMode="auto">
          <a:xfrm>
            <a:off x="684213" y="1268413"/>
            <a:ext cx="7991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à"/>
            </a:pPr>
            <a:r>
              <a:rPr lang="es-ES" altLang="es-ES" sz="1800">
                <a:solidFill>
                  <a:srgbClr val="292929"/>
                </a:solidFill>
                <a:latin typeface="Calibri" panose="020F0502020204030204" pitchFamily="34" charset="0"/>
              </a:rPr>
              <a:t>Electrodos y semicélulas</a:t>
            </a:r>
            <a:endParaRPr lang="es-ES" altLang="es-ES" sz="1800" b="0">
              <a:solidFill>
                <a:srgbClr val="292929"/>
              </a:solidFill>
              <a:latin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2560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a:solidFill>
                  <a:schemeClr val="tx1"/>
                </a:solidFill>
                <a:latin typeface="Calibri" panose="020F0502020204030204" pitchFamily="34" charset="0"/>
              </a:rPr>
              <a:t>Tema 7. Electroquímica</a:t>
            </a:r>
          </a:p>
        </p:txBody>
      </p:sp>
      <p:sp>
        <p:nvSpPr>
          <p:cNvPr id="2560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2560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35264D62-C3AD-4DF8-B6B6-5E4F830BE2EF}" type="slidenum">
              <a:rPr kumimoji="0" lang="en-US" altLang="es-ES" sz="1400" b="0">
                <a:solidFill>
                  <a:schemeClr val="tx1"/>
                </a:solidFill>
                <a:latin typeface="Tahoma" panose="020B0604030504040204" pitchFamily="34" charset="0"/>
              </a:rPr>
              <a:pPr algn="r" eaLnBrk="1" hangingPunct="1">
                <a:spcBef>
                  <a:spcPct val="0"/>
                </a:spcBef>
                <a:buClrTx/>
                <a:buFontTx/>
                <a:buNone/>
              </a:pPr>
              <a:t>13</a:t>
            </a:fld>
            <a:endParaRPr kumimoji="0" lang="en-US" altLang="es-ES" sz="1400" b="0">
              <a:solidFill>
                <a:schemeClr val="tx1"/>
              </a:solidFill>
              <a:latin typeface="Tahoma" panose="020B0604030504040204" pitchFamily="34" charset="0"/>
            </a:endParaRPr>
          </a:p>
        </p:txBody>
      </p:sp>
      <p:sp>
        <p:nvSpPr>
          <p:cNvPr id="25606" name="Rectangle 3"/>
          <p:cNvSpPr>
            <a:spLocks noChangeArrowheads="1"/>
          </p:cNvSpPr>
          <p:nvPr/>
        </p:nvSpPr>
        <p:spPr bwMode="auto">
          <a:xfrm>
            <a:off x="684213" y="1341438"/>
            <a:ext cx="6624637" cy="148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à"/>
            </a:pPr>
            <a:r>
              <a:rPr lang="es-ES" altLang="es-ES" sz="1800" b="0">
                <a:solidFill>
                  <a:srgbClr val="292929"/>
                </a:solidFill>
                <a:latin typeface="Calibri" panose="020F0502020204030204" pitchFamily="34" charset="0"/>
              </a:rPr>
              <a:t>Una celda </a:t>
            </a:r>
            <a:r>
              <a:rPr lang="es-ES" altLang="es-ES" sz="1800">
                <a:solidFill>
                  <a:srgbClr val="292929"/>
                </a:solidFill>
                <a:latin typeface="Calibri" panose="020F0502020204030204" pitchFamily="34" charset="0"/>
              </a:rPr>
              <a:t>voltaica</a:t>
            </a:r>
            <a:r>
              <a:rPr lang="es-ES" altLang="es-ES" sz="1800" b="0">
                <a:solidFill>
                  <a:srgbClr val="292929"/>
                </a:solidFill>
                <a:latin typeface="Calibri" panose="020F0502020204030204" pitchFamily="34" charset="0"/>
              </a:rPr>
              <a:t> o </a:t>
            </a:r>
            <a:r>
              <a:rPr lang="es-ES" altLang="es-ES" sz="1800">
                <a:solidFill>
                  <a:srgbClr val="292929"/>
                </a:solidFill>
                <a:latin typeface="Calibri" panose="020F0502020204030204" pitchFamily="34" charset="0"/>
              </a:rPr>
              <a:t>galvánica</a:t>
            </a:r>
            <a:r>
              <a:rPr lang="es-ES" altLang="es-ES" sz="1800" b="0">
                <a:solidFill>
                  <a:srgbClr val="292929"/>
                </a:solidFill>
                <a:latin typeface="Calibri" panose="020F0502020204030204" pitchFamily="34" charset="0"/>
              </a:rPr>
              <a:t> es un dispositivo formado por dos semiceldas conectadas por un circuito externo que permite realizar la transferencia de electrones. </a:t>
            </a:r>
          </a:p>
          <a:p>
            <a:pPr lvl="1" eaLnBrk="1" hangingPunct="1">
              <a:spcBef>
                <a:spcPts val="600"/>
              </a:spcBef>
              <a:buClr>
                <a:srgbClr val="000099"/>
              </a:buClr>
              <a:buFont typeface="Wingdings" panose="05000000000000000000" pitchFamily="2" charset="2"/>
              <a:buChar char="à"/>
            </a:pPr>
            <a:r>
              <a:rPr lang="es-ES" altLang="es-ES" sz="1600" b="0">
                <a:solidFill>
                  <a:srgbClr val="292929"/>
                </a:solidFill>
                <a:latin typeface="Calibri" panose="020F0502020204030204" pitchFamily="34" charset="0"/>
              </a:rPr>
              <a:t>En cada una de las semiceldas tiene lugar una semirreacción de la reacción redox global</a:t>
            </a:r>
          </a:p>
        </p:txBody>
      </p:sp>
      <p:pic>
        <p:nvPicPr>
          <p:cNvPr id="25607" name="Picture 9" descr="http://upload.wikimedia.org/wikipedia/commons/5/52/Alessandro_Volta.jpeg"/>
          <p:cNvPicPr>
            <a:picLocks noChangeAspect="1" noChangeArrowheads="1"/>
          </p:cNvPicPr>
          <p:nvPr/>
        </p:nvPicPr>
        <p:blipFill>
          <a:blip r:embed="rId3">
            <a:extLst>
              <a:ext uri="{28A0092B-C50C-407E-A947-70E740481C1C}">
                <a14:useLocalDpi xmlns:a14="http://schemas.microsoft.com/office/drawing/2010/main" val="0"/>
              </a:ext>
            </a:extLst>
          </a:blip>
          <a:srcRect l="14551" r="19775" b="37819"/>
          <a:stretch>
            <a:fillRect/>
          </a:stretch>
        </p:blipFill>
        <p:spPr bwMode="auto">
          <a:xfrm>
            <a:off x="7593013" y="690563"/>
            <a:ext cx="1304925"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Picture 11" descr="http://www.afinidadelectrica.com.ar/html/Image/articulo232-galvani/art232-galvani-luigi.jpg"/>
          <p:cNvPicPr>
            <a:picLocks noChangeAspect="1" noChangeArrowheads="1"/>
          </p:cNvPicPr>
          <p:nvPr/>
        </p:nvPicPr>
        <p:blipFill>
          <a:blip r:embed="rId4" cstate="print">
            <a:extLst>
              <a:ext uri="{28A0092B-C50C-407E-A947-70E740481C1C}">
                <a14:useLocalDpi xmlns:a14="http://schemas.microsoft.com/office/drawing/2010/main" val="0"/>
              </a:ext>
            </a:extLst>
          </a:blip>
          <a:srcRect l="16858" r="16577"/>
          <a:stretch>
            <a:fillRect/>
          </a:stretch>
        </p:blipFill>
        <p:spPr bwMode="auto">
          <a:xfrm>
            <a:off x="7596188" y="2708275"/>
            <a:ext cx="1295400" cy="152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9" name="Text Box 17"/>
          <p:cNvSpPr txBox="1">
            <a:spLocks noChangeArrowheads="1"/>
          </p:cNvSpPr>
          <p:nvPr/>
        </p:nvSpPr>
        <p:spPr bwMode="auto">
          <a:xfrm>
            <a:off x="7631113" y="2205038"/>
            <a:ext cx="12255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1100" b="0">
                <a:solidFill>
                  <a:srgbClr val="4D4D4D"/>
                </a:solidFill>
                <a:latin typeface="Calibri" panose="020F0502020204030204" pitchFamily="34" charset="0"/>
                <a:cs typeface="Calibri" panose="020F0502020204030204" pitchFamily="34" charset="0"/>
              </a:rPr>
              <a:t>Alessandro Volta</a:t>
            </a:r>
          </a:p>
          <a:p>
            <a:pPr algn="ctr" eaLnBrk="1" hangingPunct="1">
              <a:spcBef>
                <a:spcPct val="0"/>
              </a:spcBef>
              <a:buClrTx/>
              <a:buFontTx/>
              <a:buNone/>
            </a:pPr>
            <a:r>
              <a:rPr kumimoji="0" lang="es-ES" altLang="es-ES" sz="1100" b="0">
                <a:solidFill>
                  <a:srgbClr val="4D4D4D"/>
                </a:solidFill>
                <a:latin typeface="Calibri" panose="020F0502020204030204" pitchFamily="34" charset="0"/>
                <a:cs typeface="Calibri" panose="020F0502020204030204" pitchFamily="34" charset="0"/>
              </a:rPr>
              <a:t>(1745-1827)</a:t>
            </a:r>
          </a:p>
        </p:txBody>
      </p:sp>
      <p:sp>
        <p:nvSpPr>
          <p:cNvPr id="25610" name="Text Box 17"/>
          <p:cNvSpPr txBox="1">
            <a:spLocks noChangeArrowheads="1"/>
          </p:cNvSpPr>
          <p:nvPr/>
        </p:nvSpPr>
        <p:spPr bwMode="auto">
          <a:xfrm>
            <a:off x="7631113" y="4221163"/>
            <a:ext cx="12255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1100" b="0">
                <a:solidFill>
                  <a:srgbClr val="4D4D4D"/>
                </a:solidFill>
                <a:latin typeface="Calibri" panose="020F0502020204030204" pitchFamily="34" charset="0"/>
                <a:cs typeface="Calibri" panose="020F0502020204030204" pitchFamily="34" charset="0"/>
              </a:rPr>
              <a:t>Luigi Galvani</a:t>
            </a:r>
          </a:p>
          <a:p>
            <a:pPr algn="ctr" eaLnBrk="1" hangingPunct="1">
              <a:spcBef>
                <a:spcPct val="0"/>
              </a:spcBef>
              <a:buClrTx/>
              <a:buFontTx/>
              <a:buNone/>
            </a:pPr>
            <a:r>
              <a:rPr kumimoji="0" lang="es-ES" altLang="es-ES" sz="1100" b="0">
                <a:solidFill>
                  <a:srgbClr val="4D4D4D"/>
                </a:solidFill>
                <a:latin typeface="Calibri" panose="020F0502020204030204" pitchFamily="34" charset="0"/>
                <a:cs typeface="Calibri" panose="020F0502020204030204" pitchFamily="34" charset="0"/>
              </a:rPr>
              <a:t>(1737-1798)</a:t>
            </a:r>
          </a:p>
        </p:txBody>
      </p:sp>
      <p:sp>
        <p:nvSpPr>
          <p:cNvPr id="25611" name="Rectangle 16"/>
          <p:cNvSpPr>
            <a:spLocks noChangeArrowheads="1"/>
          </p:cNvSpPr>
          <p:nvPr/>
        </p:nvSpPr>
        <p:spPr bwMode="gray">
          <a:xfrm>
            <a:off x="2519363" y="4113213"/>
            <a:ext cx="287337" cy="1727200"/>
          </a:xfrm>
          <a:prstGeom prst="rect">
            <a:avLst/>
          </a:prstGeom>
          <a:solidFill>
            <a:srgbClr val="C0C0C0"/>
          </a:solidFill>
          <a:ln w="9525">
            <a:miter lim="800000"/>
            <a:headEnd/>
            <a:tailEnd/>
          </a:ln>
          <a:effectLst/>
          <a:scene3d>
            <a:camera prst="legacyObliqueTopRight"/>
            <a:lightRig rig="legacyFlat3" dir="b"/>
          </a:scene3d>
          <a:sp3d extrusionH="49200" prstMaterial="legacyMatte">
            <a:bevelT w="13500" h="13500" prst="angle"/>
            <a:bevelB w="13500" h="13500" prst="angle"/>
            <a:extrusionClr>
              <a:srgbClr val="C0C0C0"/>
            </a:extrusionClr>
            <a:contourClr>
              <a:srgbClr val="C0C0C0"/>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flatTx/>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lang="es-ES" altLang="es-ES" sz="2800">
              <a:solidFill>
                <a:srgbClr val="0033CC"/>
              </a:solidFill>
            </a:endParaRPr>
          </a:p>
        </p:txBody>
      </p:sp>
      <p:sp>
        <p:nvSpPr>
          <p:cNvPr id="25612" name="Freeform 17" descr="Horizontal discontinua"/>
          <p:cNvSpPr>
            <a:spLocks/>
          </p:cNvSpPr>
          <p:nvPr/>
        </p:nvSpPr>
        <p:spPr bwMode="gray">
          <a:xfrm>
            <a:off x="3375025" y="4037013"/>
            <a:ext cx="1690688" cy="1323975"/>
          </a:xfrm>
          <a:custGeom>
            <a:avLst/>
            <a:gdLst>
              <a:gd name="T0" fmla="*/ 0 w 1065"/>
              <a:gd name="T1" fmla="*/ 2147483647 h 834"/>
              <a:gd name="T2" fmla="*/ 2147483647 w 1065"/>
              <a:gd name="T3" fmla="*/ 2147483647 h 834"/>
              <a:gd name="T4" fmla="*/ 2147483647 w 1065"/>
              <a:gd name="T5" fmla="*/ 2147483647 h 834"/>
              <a:gd name="T6" fmla="*/ 2147483647 w 1065"/>
              <a:gd name="T7" fmla="*/ 2147483647 h 834"/>
              <a:gd name="T8" fmla="*/ 2147483647 w 1065"/>
              <a:gd name="T9" fmla="*/ 2147483647 h 834"/>
              <a:gd name="T10" fmla="*/ 2147483647 w 1065"/>
              <a:gd name="T11" fmla="*/ 2147483647 h 834"/>
              <a:gd name="T12" fmla="*/ 2147483647 w 1065"/>
              <a:gd name="T13" fmla="*/ 2147483647 h 834"/>
              <a:gd name="T14" fmla="*/ 2147483647 w 1065"/>
              <a:gd name="T15" fmla="*/ 2147483647 h 834"/>
              <a:gd name="T16" fmla="*/ 2147483647 w 1065"/>
              <a:gd name="T17" fmla="*/ 2147483647 h 834"/>
              <a:gd name="T18" fmla="*/ 2147483647 w 1065"/>
              <a:gd name="T19" fmla="*/ 0 h 834"/>
              <a:gd name="T20" fmla="*/ 2147483647 w 1065"/>
              <a:gd name="T21" fmla="*/ 0 h 834"/>
              <a:gd name="T22" fmla="*/ 0 w 1065"/>
              <a:gd name="T23" fmla="*/ 2147483647 h 834"/>
              <a:gd name="T24" fmla="*/ 0 w 1065"/>
              <a:gd name="T25" fmla="*/ 2147483647 h 8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65" h="834">
                <a:moveTo>
                  <a:pt x="0" y="831"/>
                </a:moveTo>
                <a:lnTo>
                  <a:pt x="138" y="831"/>
                </a:lnTo>
                <a:lnTo>
                  <a:pt x="138" y="192"/>
                </a:lnTo>
                <a:lnTo>
                  <a:pt x="195" y="132"/>
                </a:lnTo>
                <a:lnTo>
                  <a:pt x="870" y="132"/>
                </a:lnTo>
                <a:lnTo>
                  <a:pt x="930" y="204"/>
                </a:lnTo>
                <a:lnTo>
                  <a:pt x="930" y="834"/>
                </a:lnTo>
                <a:lnTo>
                  <a:pt x="1065" y="834"/>
                </a:lnTo>
                <a:lnTo>
                  <a:pt x="1065" y="144"/>
                </a:lnTo>
                <a:lnTo>
                  <a:pt x="936" y="0"/>
                </a:lnTo>
                <a:lnTo>
                  <a:pt x="138" y="0"/>
                </a:lnTo>
                <a:lnTo>
                  <a:pt x="0" y="150"/>
                </a:lnTo>
                <a:lnTo>
                  <a:pt x="0" y="831"/>
                </a:lnTo>
                <a:close/>
              </a:path>
            </a:pathLst>
          </a:custGeom>
          <a:pattFill prst="dashHorz">
            <a:fgClr>
              <a:srgbClr val="CCCCFF"/>
            </a:fgClr>
            <a:bgClr>
              <a:srgbClr val="FFFFFF"/>
            </a:bgClr>
          </a:patt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ES"/>
          </a:p>
        </p:txBody>
      </p:sp>
      <p:sp>
        <p:nvSpPr>
          <p:cNvPr id="25613" name="Rectangle 18" descr="Horizontal discontinua"/>
          <p:cNvSpPr>
            <a:spLocks noChangeArrowheads="1"/>
          </p:cNvSpPr>
          <p:nvPr/>
        </p:nvSpPr>
        <p:spPr bwMode="gray">
          <a:xfrm>
            <a:off x="3375025" y="5240338"/>
            <a:ext cx="219075" cy="119062"/>
          </a:xfrm>
          <a:prstGeom prst="rect">
            <a:avLst/>
          </a:prstGeom>
          <a:pattFill prst="dashHorz">
            <a:fgClr>
              <a:srgbClr val="C0C0C0"/>
            </a:fgClr>
            <a:bgClr>
              <a:srgbClr val="EAEAEA"/>
            </a:bgClr>
          </a:pattFill>
          <a:ln w="63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lang="es-ES" altLang="es-ES" sz="2800">
              <a:solidFill>
                <a:srgbClr val="0033CC"/>
              </a:solidFill>
            </a:endParaRPr>
          </a:p>
        </p:txBody>
      </p:sp>
      <p:grpSp>
        <p:nvGrpSpPr>
          <p:cNvPr id="25614" name="Group 60"/>
          <p:cNvGrpSpPr>
            <a:grpSpLocks/>
          </p:cNvGrpSpPr>
          <p:nvPr/>
        </p:nvGrpSpPr>
        <p:grpSpPr bwMode="auto">
          <a:xfrm>
            <a:off x="2184400" y="4546600"/>
            <a:ext cx="1508125" cy="1857375"/>
            <a:chOff x="1300" y="2668"/>
            <a:chExt cx="1103" cy="1361"/>
          </a:xfrm>
        </p:grpSpPr>
        <p:sp>
          <p:nvSpPr>
            <p:cNvPr id="25652" name="Freeform 19"/>
            <p:cNvSpPr>
              <a:spLocks/>
            </p:cNvSpPr>
            <p:nvPr/>
          </p:nvSpPr>
          <p:spPr bwMode="gray">
            <a:xfrm>
              <a:off x="1377" y="3101"/>
              <a:ext cx="1014" cy="915"/>
            </a:xfrm>
            <a:custGeom>
              <a:avLst/>
              <a:gdLst>
                <a:gd name="T0" fmla="*/ 0 w 1014"/>
                <a:gd name="T1" fmla="*/ 0 h 915"/>
                <a:gd name="T2" fmla="*/ 1014 w 1014"/>
                <a:gd name="T3" fmla="*/ 0 h 915"/>
                <a:gd name="T4" fmla="*/ 1014 w 1014"/>
                <a:gd name="T5" fmla="*/ 843 h 915"/>
                <a:gd name="T6" fmla="*/ 1002 w 1014"/>
                <a:gd name="T7" fmla="*/ 876 h 915"/>
                <a:gd name="T8" fmla="*/ 987 w 1014"/>
                <a:gd name="T9" fmla="*/ 897 h 915"/>
                <a:gd name="T10" fmla="*/ 945 w 1014"/>
                <a:gd name="T11" fmla="*/ 912 h 915"/>
                <a:gd name="T12" fmla="*/ 72 w 1014"/>
                <a:gd name="T13" fmla="*/ 915 h 915"/>
                <a:gd name="T14" fmla="*/ 21 w 1014"/>
                <a:gd name="T15" fmla="*/ 891 h 915"/>
                <a:gd name="T16" fmla="*/ 0 w 1014"/>
                <a:gd name="T17" fmla="*/ 852 h 915"/>
                <a:gd name="T18" fmla="*/ 0 w 1014"/>
                <a:gd name="T19" fmla="*/ 0 h 9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14" h="915">
                  <a:moveTo>
                    <a:pt x="0" y="0"/>
                  </a:moveTo>
                  <a:lnTo>
                    <a:pt x="1014" y="0"/>
                  </a:lnTo>
                  <a:lnTo>
                    <a:pt x="1014" y="843"/>
                  </a:lnTo>
                  <a:lnTo>
                    <a:pt x="1002" y="876"/>
                  </a:lnTo>
                  <a:lnTo>
                    <a:pt x="987" y="897"/>
                  </a:lnTo>
                  <a:lnTo>
                    <a:pt x="945" y="912"/>
                  </a:lnTo>
                  <a:lnTo>
                    <a:pt x="72" y="915"/>
                  </a:lnTo>
                  <a:lnTo>
                    <a:pt x="21" y="891"/>
                  </a:lnTo>
                  <a:lnTo>
                    <a:pt x="0" y="852"/>
                  </a:lnTo>
                  <a:lnTo>
                    <a:pt x="0" y="0"/>
                  </a:lnTo>
                  <a:close/>
                </a:path>
              </a:pathLst>
            </a:custGeom>
            <a:solidFill>
              <a:schemeClr val="bg2">
                <a:alpha val="20000"/>
              </a:schemeClr>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ES"/>
            </a:p>
          </p:txBody>
        </p:sp>
        <p:pic>
          <p:nvPicPr>
            <p:cNvPr id="25653" name="Picture 20" descr="vaso_precipitado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0" y="2668"/>
              <a:ext cx="1103" cy="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15" name="Rectangle 21"/>
          <p:cNvSpPr>
            <a:spLocks noChangeArrowheads="1"/>
          </p:cNvSpPr>
          <p:nvPr/>
        </p:nvSpPr>
        <p:spPr bwMode="gray">
          <a:xfrm>
            <a:off x="5541963" y="4113213"/>
            <a:ext cx="287337" cy="1727200"/>
          </a:xfrm>
          <a:prstGeom prst="rect">
            <a:avLst/>
          </a:prstGeom>
          <a:solidFill>
            <a:srgbClr val="FF9933"/>
          </a:solidFill>
          <a:ln w="9525">
            <a:miter lim="800000"/>
            <a:headEnd/>
            <a:tailEnd/>
          </a:ln>
          <a:effectLst/>
          <a:scene3d>
            <a:camera prst="legacyObliqueTopRight"/>
            <a:lightRig rig="legacyFlat3" dir="b"/>
          </a:scene3d>
          <a:sp3d extrusionH="49200" prstMaterial="legacyMatte">
            <a:bevelT w="13500" h="13500" prst="angle"/>
            <a:bevelB w="13500" h="13500" prst="angle"/>
            <a:extrusionClr>
              <a:srgbClr val="FF9933"/>
            </a:extrusionClr>
            <a:contourClr>
              <a:srgbClr val="FF9933"/>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flatTx/>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lang="es-ES" altLang="es-ES" sz="2800">
              <a:solidFill>
                <a:srgbClr val="0033CC"/>
              </a:solidFill>
            </a:endParaRPr>
          </a:p>
        </p:txBody>
      </p:sp>
      <p:grpSp>
        <p:nvGrpSpPr>
          <p:cNvPr id="25616" name="Group 61"/>
          <p:cNvGrpSpPr>
            <a:grpSpLocks/>
          </p:cNvGrpSpPr>
          <p:nvPr/>
        </p:nvGrpSpPr>
        <p:grpSpPr bwMode="auto">
          <a:xfrm>
            <a:off x="4654550" y="4546600"/>
            <a:ext cx="1508125" cy="1857375"/>
            <a:chOff x="2856" y="2668"/>
            <a:chExt cx="1103" cy="1361"/>
          </a:xfrm>
        </p:grpSpPr>
        <p:pic>
          <p:nvPicPr>
            <p:cNvPr id="25650" name="Picture 22" descr="vaso_precipitado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6" y="2668"/>
              <a:ext cx="1103" cy="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51" name="Freeform 23"/>
            <p:cNvSpPr>
              <a:spLocks/>
            </p:cNvSpPr>
            <p:nvPr/>
          </p:nvSpPr>
          <p:spPr bwMode="gray">
            <a:xfrm>
              <a:off x="2933" y="3101"/>
              <a:ext cx="1014" cy="915"/>
            </a:xfrm>
            <a:custGeom>
              <a:avLst/>
              <a:gdLst>
                <a:gd name="T0" fmla="*/ 0 w 1014"/>
                <a:gd name="T1" fmla="*/ 0 h 915"/>
                <a:gd name="T2" fmla="*/ 1014 w 1014"/>
                <a:gd name="T3" fmla="*/ 0 h 915"/>
                <a:gd name="T4" fmla="*/ 1014 w 1014"/>
                <a:gd name="T5" fmla="*/ 843 h 915"/>
                <a:gd name="T6" fmla="*/ 1002 w 1014"/>
                <a:gd name="T7" fmla="*/ 876 h 915"/>
                <a:gd name="T8" fmla="*/ 987 w 1014"/>
                <a:gd name="T9" fmla="*/ 897 h 915"/>
                <a:gd name="T10" fmla="*/ 945 w 1014"/>
                <a:gd name="T11" fmla="*/ 912 h 915"/>
                <a:gd name="T12" fmla="*/ 72 w 1014"/>
                <a:gd name="T13" fmla="*/ 915 h 915"/>
                <a:gd name="T14" fmla="*/ 21 w 1014"/>
                <a:gd name="T15" fmla="*/ 891 h 915"/>
                <a:gd name="T16" fmla="*/ 0 w 1014"/>
                <a:gd name="T17" fmla="*/ 852 h 915"/>
                <a:gd name="T18" fmla="*/ 0 w 1014"/>
                <a:gd name="T19" fmla="*/ 0 h 9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14" h="915">
                  <a:moveTo>
                    <a:pt x="0" y="0"/>
                  </a:moveTo>
                  <a:lnTo>
                    <a:pt x="1014" y="0"/>
                  </a:lnTo>
                  <a:lnTo>
                    <a:pt x="1014" y="843"/>
                  </a:lnTo>
                  <a:lnTo>
                    <a:pt x="1002" y="876"/>
                  </a:lnTo>
                  <a:lnTo>
                    <a:pt x="987" y="897"/>
                  </a:lnTo>
                  <a:lnTo>
                    <a:pt x="945" y="912"/>
                  </a:lnTo>
                  <a:lnTo>
                    <a:pt x="72" y="915"/>
                  </a:lnTo>
                  <a:lnTo>
                    <a:pt x="21" y="891"/>
                  </a:lnTo>
                  <a:lnTo>
                    <a:pt x="0" y="852"/>
                  </a:lnTo>
                  <a:lnTo>
                    <a:pt x="0" y="0"/>
                  </a:lnTo>
                  <a:close/>
                </a:path>
              </a:pathLst>
            </a:custGeom>
            <a:solidFill>
              <a:srgbClr val="3399FF">
                <a:alpha val="20000"/>
              </a:srgbClr>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ES"/>
            </a:p>
          </p:txBody>
        </p:sp>
      </p:grpSp>
      <p:graphicFrame>
        <p:nvGraphicFramePr>
          <p:cNvPr id="25617" name="Object 24"/>
          <p:cNvGraphicFramePr>
            <a:graphicFrameLocks noChangeAspect="1"/>
          </p:cNvGraphicFramePr>
          <p:nvPr/>
        </p:nvGraphicFramePr>
        <p:xfrm>
          <a:off x="2087563" y="3965575"/>
          <a:ext cx="387350" cy="317500"/>
        </p:xfrm>
        <a:graphic>
          <a:graphicData uri="http://schemas.openxmlformats.org/presentationml/2006/ole">
            <mc:AlternateContent xmlns:mc="http://schemas.openxmlformats.org/markup-compatibility/2006">
              <mc:Choice xmlns:v="urn:schemas-microsoft-com:vml" Requires="v">
                <p:oleObj spid="_x0000_s25666" name="Equation" r:id="rId6" imgW="215619" imgH="177569" progId="Equation.DSMT4">
                  <p:embed/>
                </p:oleObj>
              </mc:Choice>
              <mc:Fallback>
                <p:oleObj name="Equation" r:id="rId6" imgW="215619" imgH="177569" progId="Equation.DSMT4">
                  <p:embed/>
                  <p:pic>
                    <p:nvPicPr>
                      <p:cNvPr id="0" name="Object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7563" y="3965575"/>
                        <a:ext cx="38735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8" name="Object 25"/>
          <p:cNvGraphicFramePr>
            <a:graphicFrameLocks noChangeAspect="1"/>
          </p:cNvGraphicFramePr>
          <p:nvPr/>
        </p:nvGraphicFramePr>
        <p:xfrm>
          <a:off x="5926138" y="3965575"/>
          <a:ext cx="411162" cy="317500"/>
        </p:xfrm>
        <a:graphic>
          <a:graphicData uri="http://schemas.openxmlformats.org/presentationml/2006/ole">
            <mc:AlternateContent xmlns:mc="http://schemas.openxmlformats.org/markup-compatibility/2006">
              <mc:Choice xmlns:v="urn:schemas-microsoft-com:vml" Requires="v">
                <p:oleObj spid="_x0000_s25667" name="Equation" r:id="rId8" imgW="228402" imgH="177646" progId="Equation.DSMT4">
                  <p:embed/>
                </p:oleObj>
              </mc:Choice>
              <mc:Fallback>
                <p:oleObj name="Equation" r:id="rId8" imgW="228402" imgH="177646" progId="Equation.DSMT4">
                  <p:embed/>
                  <p:pic>
                    <p:nvPicPr>
                      <p:cNvPr id="0" name="Object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26138" y="3965575"/>
                        <a:ext cx="411162"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9" name="Object 26"/>
          <p:cNvGraphicFramePr>
            <a:graphicFrameLocks noChangeAspect="1"/>
          </p:cNvGraphicFramePr>
          <p:nvPr/>
        </p:nvGraphicFramePr>
        <p:xfrm>
          <a:off x="3111500" y="5476875"/>
          <a:ext cx="523875" cy="334963"/>
        </p:xfrm>
        <a:graphic>
          <a:graphicData uri="http://schemas.openxmlformats.org/presentationml/2006/ole">
            <mc:AlternateContent xmlns:mc="http://schemas.openxmlformats.org/markup-compatibility/2006">
              <mc:Choice xmlns:v="urn:schemas-microsoft-com:vml" Requires="v">
                <p:oleObj spid="_x0000_s25668" name="Equation" r:id="rId10" imgW="317225" imgH="203024" progId="Equation.DSMT4">
                  <p:embed/>
                </p:oleObj>
              </mc:Choice>
              <mc:Fallback>
                <p:oleObj name="Equation" r:id="rId10" imgW="317225" imgH="203024" progId="Equation.DSMT4">
                  <p:embed/>
                  <p:pic>
                    <p:nvPicPr>
                      <p:cNvPr id="0" name="Object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11500" y="5476875"/>
                        <a:ext cx="523875" cy="33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20" name="Object 27"/>
          <p:cNvGraphicFramePr>
            <a:graphicFrameLocks noChangeAspect="1"/>
          </p:cNvGraphicFramePr>
          <p:nvPr/>
        </p:nvGraphicFramePr>
        <p:xfrm>
          <a:off x="4859338" y="5454650"/>
          <a:ext cx="544512" cy="334963"/>
        </p:xfrm>
        <a:graphic>
          <a:graphicData uri="http://schemas.openxmlformats.org/presentationml/2006/ole">
            <mc:AlternateContent xmlns:mc="http://schemas.openxmlformats.org/markup-compatibility/2006">
              <mc:Choice xmlns:v="urn:schemas-microsoft-com:vml" Requires="v">
                <p:oleObj spid="_x0000_s25669" name="Equation" r:id="rId12" imgW="330057" imgH="203112" progId="Equation.DSMT4">
                  <p:embed/>
                </p:oleObj>
              </mc:Choice>
              <mc:Fallback>
                <p:oleObj name="Equation" r:id="rId12" imgW="330057" imgH="203112" progId="Equation.DSMT4">
                  <p:embed/>
                  <p:pic>
                    <p:nvPicPr>
                      <p:cNvPr id="0" name="Object 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59338" y="5454650"/>
                        <a:ext cx="544512" cy="33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21" name="Rectangle 28" descr="Horizontal discontinua"/>
          <p:cNvSpPr>
            <a:spLocks noChangeArrowheads="1"/>
          </p:cNvSpPr>
          <p:nvPr/>
        </p:nvSpPr>
        <p:spPr bwMode="gray">
          <a:xfrm>
            <a:off x="4852988" y="5241925"/>
            <a:ext cx="207962" cy="119063"/>
          </a:xfrm>
          <a:prstGeom prst="rect">
            <a:avLst/>
          </a:prstGeom>
          <a:pattFill prst="dashHorz">
            <a:fgClr>
              <a:srgbClr val="C0C0C0"/>
            </a:fgClr>
            <a:bgClr>
              <a:srgbClr val="EAEAEA"/>
            </a:bgClr>
          </a:pattFill>
          <a:ln w="63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lang="es-ES" altLang="es-ES" sz="2800">
              <a:solidFill>
                <a:srgbClr val="0033CC"/>
              </a:solidFill>
            </a:endParaRPr>
          </a:p>
        </p:txBody>
      </p:sp>
      <p:graphicFrame>
        <p:nvGraphicFramePr>
          <p:cNvPr id="25622" name="Object 29"/>
          <p:cNvGraphicFramePr>
            <a:graphicFrameLocks noChangeAspect="1"/>
          </p:cNvGraphicFramePr>
          <p:nvPr/>
        </p:nvGraphicFramePr>
        <p:xfrm>
          <a:off x="4368800" y="3979863"/>
          <a:ext cx="331788" cy="276225"/>
        </p:xfrm>
        <a:graphic>
          <a:graphicData uri="http://schemas.openxmlformats.org/presentationml/2006/ole">
            <mc:AlternateContent xmlns:mc="http://schemas.openxmlformats.org/markup-compatibility/2006">
              <mc:Choice xmlns:v="urn:schemas-microsoft-com:vml" Requires="v">
                <p:oleObj spid="_x0000_s25670" name="Equation" r:id="rId14" imgW="228600" imgH="190500" progId="Equation.DSMT4">
                  <p:embed/>
                </p:oleObj>
              </mc:Choice>
              <mc:Fallback>
                <p:oleObj name="Equation" r:id="rId14" imgW="228600" imgH="190500" progId="Equation.DSMT4">
                  <p:embed/>
                  <p:pic>
                    <p:nvPicPr>
                      <p:cNvPr id="0" name="Object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68800" y="3979863"/>
                        <a:ext cx="331788"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23" name="Object 30"/>
          <p:cNvGraphicFramePr>
            <a:graphicFrameLocks noChangeAspect="1"/>
          </p:cNvGraphicFramePr>
          <p:nvPr/>
        </p:nvGraphicFramePr>
        <p:xfrm>
          <a:off x="3851275" y="3970338"/>
          <a:ext cx="371475" cy="296862"/>
        </p:xfrm>
        <a:graphic>
          <a:graphicData uri="http://schemas.openxmlformats.org/presentationml/2006/ole">
            <mc:AlternateContent xmlns:mc="http://schemas.openxmlformats.org/markup-compatibility/2006">
              <mc:Choice xmlns:v="urn:schemas-microsoft-com:vml" Requires="v">
                <p:oleObj spid="_x0000_s25671" name="Equation" r:id="rId16" imgW="253780" imgH="203024" progId="Equation.DSMT4">
                  <p:embed/>
                </p:oleObj>
              </mc:Choice>
              <mc:Fallback>
                <p:oleObj name="Equation" r:id="rId16" imgW="253780" imgH="203024" progId="Equation.DSMT4">
                  <p:embed/>
                  <p:pic>
                    <p:nvPicPr>
                      <p:cNvPr id="0" name="Object 3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51275" y="3970338"/>
                        <a:ext cx="371475" cy="296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24" name="Line 31"/>
          <p:cNvSpPr>
            <a:spLocks noChangeShapeType="1"/>
          </p:cNvSpPr>
          <p:nvPr/>
        </p:nvSpPr>
        <p:spPr bwMode="gray">
          <a:xfrm flipV="1">
            <a:off x="2674938" y="3403600"/>
            <a:ext cx="0" cy="719138"/>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ES"/>
          </a:p>
        </p:txBody>
      </p:sp>
      <p:sp>
        <p:nvSpPr>
          <p:cNvPr id="25625" name="Line 32"/>
          <p:cNvSpPr>
            <a:spLocks noChangeShapeType="1"/>
          </p:cNvSpPr>
          <p:nvPr/>
        </p:nvSpPr>
        <p:spPr bwMode="gray">
          <a:xfrm rot="16200000" flipV="1">
            <a:off x="3294063" y="2774950"/>
            <a:ext cx="0" cy="1241425"/>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ES"/>
          </a:p>
        </p:txBody>
      </p:sp>
      <p:sp>
        <p:nvSpPr>
          <p:cNvPr id="25626" name="Line 33"/>
          <p:cNvSpPr>
            <a:spLocks noChangeShapeType="1"/>
          </p:cNvSpPr>
          <p:nvPr/>
        </p:nvSpPr>
        <p:spPr bwMode="gray">
          <a:xfrm rot="16200000" flipV="1">
            <a:off x="5099050" y="2801938"/>
            <a:ext cx="0" cy="1187450"/>
          </a:xfrm>
          <a:prstGeom prst="line">
            <a:avLst/>
          </a:prstGeom>
          <a:noFill/>
          <a:ln w="9525">
            <a:solidFill>
              <a:srgbClr val="CC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ES"/>
          </a:p>
        </p:txBody>
      </p:sp>
      <p:sp>
        <p:nvSpPr>
          <p:cNvPr id="25627" name="Line 34"/>
          <p:cNvSpPr>
            <a:spLocks noChangeShapeType="1"/>
          </p:cNvSpPr>
          <p:nvPr/>
        </p:nvSpPr>
        <p:spPr bwMode="gray">
          <a:xfrm flipV="1">
            <a:off x="5700713" y="3389313"/>
            <a:ext cx="0" cy="719137"/>
          </a:xfrm>
          <a:prstGeom prst="line">
            <a:avLst/>
          </a:prstGeom>
          <a:noFill/>
          <a:ln w="9525">
            <a:solidFill>
              <a:srgbClr val="CC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ES"/>
          </a:p>
        </p:txBody>
      </p:sp>
      <p:pic>
        <p:nvPicPr>
          <p:cNvPr id="25628" name="Picture 3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gray">
          <a:xfrm>
            <a:off x="3913188" y="3194050"/>
            <a:ext cx="620712" cy="338138"/>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629" name="Text Box 36"/>
          <p:cNvSpPr txBox="1">
            <a:spLocks noChangeArrowheads="1"/>
          </p:cNvSpPr>
          <p:nvPr/>
        </p:nvSpPr>
        <p:spPr bwMode="gray">
          <a:xfrm>
            <a:off x="3529013" y="3746500"/>
            <a:ext cx="1450975" cy="3048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s-ES" sz="1400" b="0">
                <a:latin typeface="Calibri" panose="020F0502020204030204" pitchFamily="34" charset="0"/>
              </a:rPr>
              <a:t>puente salino</a:t>
            </a:r>
          </a:p>
        </p:txBody>
      </p:sp>
      <p:sp>
        <p:nvSpPr>
          <p:cNvPr id="25630" name="Text Box 37"/>
          <p:cNvSpPr txBox="1">
            <a:spLocks noChangeArrowheads="1"/>
          </p:cNvSpPr>
          <p:nvPr/>
        </p:nvSpPr>
        <p:spPr bwMode="gray">
          <a:xfrm>
            <a:off x="3438525" y="2941638"/>
            <a:ext cx="1595438" cy="3048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s-ES" sz="1400" b="0">
                <a:latin typeface="Calibri" panose="020F0502020204030204" pitchFamily="34" charset="0"/>
              </a:rPr>
              <a:t>voltímetro</a:t>
            </a:r>
          </a:p>
        </p:txBody>
      </p:sp>
      <p:sp>
        <p:nvSpPr>
          <p:cNvPr id="25631" name="Text Box 38"/>
          <p:cNvSpPr txBox="1">
            <a:spLocks noChangeArrowheads="1"/>
          </p:cNvSpPr>
          <p:nvPr/>
        </p:nvSpPr>
        <p:spPr bwMode="gray">
          <a:xfrm>
            <a:off x="827088" y="5260975"/>
            <a:ext cx="1223962" cy="3048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s-ES" sz="1400" u="sng">
                <a:latin typeface="Calibri" panose="020F0502020204030204" pitchFamily="34" charset="0"/>
              </a:rPr>
              <a:t>Á</a:t>
            </a:r>
            <a:r>
              <a:rPr lang="es-ES" altLang="es-ES" sz="1400" b="0">
                <a:latin typeface="Calibri" panose="020F0502020204030204" pitchFamily="34" charset="0"/>
              </a:rPr>
              <a:t>nodo</a:t>
            </a:r>
          </a:p>
        </p:txBody>
      </p:sp>
      <p:sp>
        <p:nvSpPr>
          <p:cNvPr id="25632" name="Text Box 39"/>
          <p:cNvSpPr txBox="1">
            <a:spLocks noChangeArrowheads="1"/>
          </p:cNvSpPr>
          <p:nvPr/>
        </p:nvSpPr>
        <p:spPr bwMode="gray">
          <a:xfrm>
            <a:off x="838200" y="5548313"/>
            <a:ext cx="1223963" cy="3048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s-ES" sz="1400" b="0">
                <a:latin typeface="Calibri" panose="020F0502020204030204" pitchFamily="34" charset="0"/>
              </a:rPr>
              <a:t>(</a:t>
            </a:r>
            <a:r>
              <a:rPr lang="es-ES" altLang="es-ES" sz="1400" u="sng">
                <a:latin typeface="Calibri" panose="020F0502020204030204" pitchFamily="34" charset="0"/>
              </a:rPr>
              <a:t>o</a:t>
            </a:r>
            <a:r>
              <a:rPr lang="es-ES" altLang="es-ES" sz="1400" b="0">
                <a:latin typeface="Calibri" panose="020F0502020204030204" pitchFamily="34" charset="0"/>
              </a:rPr>
              <a:t>xidación)</a:t>
            </a:r>
          </a:p>
        </p:txBody>
      </p:sp>
      <p:graphicFrame>
        <p:nvGraphicFramePr>
          <p:cNvPr id="25633" name="Object 40"/>
          <p:cNvGraphicFramePr>
            <a:graphicFrameLocks noChangeAspect="1"/>
          </p:cNvGraphicFramePr>
          <p:nvPr/>
        </p:nvGraphicFramePr>
        <p:xfrm>
          <a:off x="2781300" y="5586413"/>
          <a:ext cx="342900" cy="249237"/>
        </p:xfrm>
        <a:graphic>
          <a:graphicData uri="http://schemas.openxmlformats.org/presentationml/2006/ole">
            <mc:AlternateContent xmlns:mc="http://schemas.openxmlformats.org/markup-compatibility/2006">
              <mc:Choice xmlns:v="urn:schemas-microsoft-com:vml" Requires="v">
                <p:oleObj spid="_x0000_s25672" name="Equation" r:id="rId19" imgW="190417" imgH="139639" progId="Equation.DSMT4">
                  <p:embed/>
                </p:oleObj>
              </mc:Choice>
              <mc:Fallback>
                <p:oleObj name="Equation" r:id="rId19" imgW="190417" imgH="139639" progId="Equation.DSMT4">
                  <p:embed/>
                  <p:pic>
                    <p:nvPicPr>
                      <p:cNvPr id="0" name="Object 4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81300" y="5586413"/>
                        <a:ext cx="342900" cy="249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4" name="Object 41"/>
          <p:cNvGraphicFramePr>
            <a:graphicFrameLocks noChangeAspect="1"/>
          </p:cNvGraphicFramePr>
          <p:nvPr/>
        </p:nvGraphicFramePr>
        <p:xfrm>
          <a:off x="5246688" y="5576888"/>
          <a:ext cx="342900" cy="249237"/>
        </p:xfrm>
        <a:graphic>
          <a:graphicData uri="http://schemas.openxmlformats.org/presentationml/2006/ole">
            <mc:AlternateContent xmlns:mc="http://schemas.openxmlformats.org/markup-compatibility/2006">
              <mc:Choice xmlns:v="urn:schemas-microsoft-com:vml" Requires="v">
                <p:oleObj spid="_x0000_s25673" name="Equation" r:id="rId21" imgW="190417" imgH="139639" progId="Equation.DSMT4">
                  <p:embed/>
                </p:oleObj>
              </mc:Choice>
              <mc:Fallback>
                <p:oleObj name="Equation" r:id="rId21" imgW="190417" imgH="139639" progId="Equation.DSMT4">
                  <p:embed/>
                  <p:pic>
                    <p:nvPicPr>
                      <p:cNvPr id="0" name="Object 4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46688" y="5576888"/>
                        <a:ext cx="342900" cy="249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35" name="Text Box 42"/>
          <p:cNvSpPr txBox="1">
            <a:spLocks noChangeArrowheads="1"/>
          </p:cNvSpPr>
          <p:nvPr/>
        </p:nvSpPr>
        <p:spPr bwMode="gray">
          <a:xfrm>
            <a:off x="6372225" y="5273675"/>
            <a:ext cx="1223963" cy="3048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s-ES" sz="1400" u="sng">
                <a:latin typeface="Calibri" panose="020F0502020204030204" pitchFamily="34" charset="0"/>
              </a:rPr>
              <a:t>C</a:t>
            </a:r>
            <a:r>
              <a:rPr lang="es-ES" altLang="es-ES" sz="1400" b="0">
                <a:latin typeface="Calibri" panose="020F0502020204030204" pitchFamily="34" charset="0"/>
              </a:rPr>
              <a:t>átodo</a:t>
            </a:r>
          </a:p>
        </p:txBody>
      </p:sp>
      <p:sp>
        <p:nvSpPr>
          <p:cNvPr id="25636" name="Text Box 43"/>
          <p:cNvSpPr txBox="1">
            <a:spLocks noChangeArrowheads="1"/>
          </p:cNvSpPr>
          <p:nvPr/>
        </p:nvSpPr>
        <p:spPr bwMode="gray">
          <a:xfrm>
            <a:off x="6383338" y="5561013"/>
            <a:ext cx="1223962" cy="3048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s-ES" sz="1400" b="0">
                <a:latin typeface="Calibri" panose="020F0502020204030204" pitchFamily="34" charset="0"/>
              </a:rPr>
              <a:t>(</a:t>
            </a:r>
            <a:r>
              <a:rPr lang="es-ES" altLang="es-ES" sz="1400" u="sng">
                <a:latin typeface="Calibri" panose="020F0502020204030204" pitchFamily="34" charset="0"/>
              </a:rPr>
              <a:t>r</a:t>
            </a:r>
            <a:r>
              <a:rPr lang="es-ES" altLang="es-ES" sz="1400" b="0">
                <a:latin typeface="Calibri" panose="020F0502020204030204" pitchFamily="34" charset="0"/>
              </a:rPr>
              <a:t>educción)</a:t>
            </a:r>
          </a:p>
        </p:txBody>
      </p:sp>
      <p:graphicFrame>
        <p:nvGraphicFramePr>
          <p:cNvPr id="25637" name="Object 44"/>
          <p:cNvGraphicFramePr>
            <a:graphicFrameLocks noChangeAspect="1"/>
          </p:cNvGraphicFramePr>
          <p:nvPr/>
        </p:nvGraphicFramePr>
        <p:xfrm>
          <a:off x="2339975" y="6019800"/>
          <a:ext cx="496888" cy="349250"/>
        </p:xfrm>
        <a:graphic>
          <a:graphicData uri="http://schemas.openxmlformats.org/presentationml/2006/ole">
            <mc:AlternateContent xmlns:mc="http://schemas.openxmlformats.org/markup-compatibility/2006">
              <mc:Choice xmlns:v="urn:schemas-microsoft-com:vml" Requires="v">
                <p:oleObj spid="_x0000_s25674" name="Equation" r:id="rId22" imgW="342751" imgH="241195" progId="Equation.DSMT4">
                  <p:embed/>
                </p:oleObj>
              </mc:Choice>
              <mc:Fallback>
                <p:oleObj name="Equation" r:id="rId22" imgW="342751" imgH="241195" progId="Equation.DSMT4">
                  <p:embed/>
                  <p:pic>
                    <p:nvPicPr>
                      <p:cNvPr id="0" name="Object 4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339975" y="6019800"/>
                        <a:ext cx="496888"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8" name="Object 45"/>
          <p:cNvGraphicFramePr>
            <a:graphicFrameLocks noChangeAspect="1"/>
          </p:cNvGraphicFramePr>
          <p:nvPr/>
        </p:nvGraphicFramePr>
        <p:xfrm>
          <a:off x="5508625" y="6048375"/>
          <a:ext cx="496888" cy="349250"/>
        </p:xfrm>
        <a:graphic>
          <a:graphicData uri="http://schemas.openxmlformats.org/presentationml/2006/ole">
            <mc:AlternateContent xmlns:mc="http://schemas.openxmlformats.org/markup-compatibility/2006">
              <mc:Choice xmlns:v="urn:schemas-microsoft-com:vml" Requires="v">
                <p:oleObj spid="_x0000_s25675" name="Equation" r:id="rId24" imgW="342751" imgH="241195" progId="Equation.DSMT4">
                  <p:embed/>
                </p:oleObj>
              </mc:Choice>
              <mc:Fallback>
                <p:oleObj name="Equation" r:id="rId24" imgW="342751" imgH="241195" progId="Equation.DSMT4">
                  <p:embed/>
                  <p:pic>
                    <p:nvPicPr>
                      <p:cNvPr id="0" name="Object 4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508625" y="6048375"/>
                        <a:ext cx="496888"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39" name="Text Box 48"/>
          <p:cNvSpPr txBox="1">
            <a:spLocks noChangeArrowheads="1"/>
          </p:cNvSpPr>
          <p:nvPr/>
        </p:nvSpPr>
        <p:spPr bwMode="gray">
          <a:xfrm>
            <a:off x="971550" y="4648200"/>
            <a:ext cx="1450975" cy="3048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s-ES" sz="1400" b="0">
                <a:latin typeface="Calibri" panose="020F0502020204030204" pitchFamily="34" charset="0"/>
              </a:rPr>
              <a:t>semicélula </a:t>
            </a:r>
          </a:p>
        </p:txBody>
      </p:sp>
      <p:sp>
        <p:nvSpPr>
          <p:cNvPr id="25640" name="Text Box 49"/>
          <p:cNvSpPr txBox="1">
            <a:spLocks noChangeArrowheads="1"/>
          </p:cNvSpPr>
          <p:nvPr/>
        </p:nvSpPr>
        <p:spPr bwMode="gray">
          <a:xfrm>
            <a:off x="5929313" y="4648200"/>
            <a:ext cx="1450975" cy="3048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s-ES" sz="1400" b="0">
                <a:latin typeface="Calibri" panose="020F0502020204030204" pitchFamily="34" charset="0"/>
              </a:rPr>
              <a:t>semicélula </a:t>
            </a:r>
          </a:p>
        </p:txBody>
      </p:sp>
      <p:sp>
        <p:nvSpPr>
          <p:cNvPr id="25641" name="Freeform 50"/>
          <p:cNvSpPr>
            <a:spLocks/>
          </p:cNvSpPr>
          <p:nvPr/>
        </p:nvSpPr>
        <p:spPr bwMode="gray">
          <a:xfrm>
            <a:off x="2536825" y="3257550"/>
            <a:ext cx="431800" cy="431800"/>
          </a:xfrm>
          <a:custGeom>
            <a:avLst/>
            <a:gdLst>
              <a:gd name="T0" fmla="*/ 0 w 272"/>
              <a:gd name="T1" fmla="*/ 2147483647 h 272"/>
              <a:gd name="T2" fmla="*/ 2147483647 w 272"/>
              <a:gd name="T3" fmla="*/ 2147483647 h 272"/>
              <a:gd name="T4" fmla="*/ 2147483647 w 272"/>
              <a:gd name="T5" fmla="*/ 0 h 272"/>
              <a:gd name="T6" fmla="*/ 0 60000 65536"/>
              <a:gd name="T7" fmla="*/ 0 60000 65536"/>
              <a:gd name="T8" fmla="*/ 0 60000 65536"/>
            </a:gdLst>
            <a:ahLst/>
            <a:cxnLst>
              <a:cxn ang="T6">
                <a:pos x="T0" y="T1"/>
              </a:cxn>
              <a:cxn ang="T7">
                <a:pos x="T2" y="T3"/>
              </a:cxn>
              <a:cxn ang="T8">
                <a:pos x="T4" y="T5"/>
              </a:cxn>
            </a:cxnLst>
            <a:rect l="0" t="0" r="r" b="b"/>
            <a:pathLst>
              <a:path w="272" h="272">
                <a:moveTo>
                  <a:pt x="0" y="272"/>
                </a:moveTo>
                <a:cubicBezTo>
                  <a:pt x="0" y="181"/>
                  <a:pt x="1" y="90"/>
                  <a:pt x="46" y="45"/>
                </a:cubicBezTo>
                <a:cubicBezTo>
                  <a:pt x="91" y="0"/>
                  <a:pt x="181" y="0"/>
                  <a:pt x="272" y="0"/>
                </a:cubicBezTo>
              </a:path>
            </a:pathLst>
          </a:custGeom>
          <a:noFill/>
          <a:ln w="9525"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ES"/>
          </a:p>
        </p:txBody>
      </p:sp>
      <p:graphicFrame>
        <p:nvGraphicFramePr>
          <p:cNvPr id="25642" name="Object 51"/>
          <p:cNvGraphicFramePr>
            <a:graphicFrameLocks noChangeAspect="1"/>
          </p:cNvGraphicFramePr>
          <p:nvPr/>
        </p:nvGraphicFramePr>
        <p:xfrm>
          <a:off x="2284413" y="3090863"/>
          <a:ext cx="295275" cy="361950"/>
        </p:xfrm>
        <a:graphic>
          <a:graphicData uri="http://schemas.openxmlformats.org/presentationml/2006/ole">
            <mc:AlternateContent xmlns:mc="http://schemas.openxmlformats.org/markup-compatibility/2006">
              <mc:Choice xmlns:v="urn:schemas-microsoft-com:vml" Requires="v">
                <p:oleObj spid="_x0000_s25676" name="Equation" r:id="rId26" imgW="164957" imgH="203024" progId="Equation.DSMT4">
                  <p:embed/>
                </p:oleObj>
              </mc:Choice>
              <mc:Fallback>
                <p:oleObj name="Equation" r:id="rId26" imgW="164957" imgH="203024" progId="Equation.DSMT4">
                  <p:embed/>
                  <p:pic>
                    <p:nvPicPr>
                      <p:cNvPr id="0" name="Object 5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284413" y="3090863"/>
                        <a:ext cx="295275"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43" name="Freeform 52"/>
          <p:cNvSpPr>
            <a:spLocks/>
          </p:cNvSpPr>
          <p:nvPr/>
        </p:nvSpPr>
        <p:spPr bwMode="gray">
          <a:xfrm rot="5400000">
            <a:off x="5403850" y="3267075"/>
            <a:ext cx="431800" cy="431800"/>
          </a:xfrm>
          <a:custGeom>
            <a:avLst/>
            <a:gdLst>
              <a:gd name="T0" fmla="*/ 0 w 272"/>
              <a:gd name="T1" fmla="*/ 2147483647 h 272"/>
              <a:gd name="T2" fmla="*/ 2147483647 w 272"/>
              <a:gd name="T3" fmla="*/ 2147483647 h 272"/>
              <a:gd name="T4" fmla="*/ 2147483647 w 272"/>
              <a:gd name="T5" fmla="*/ 0 h 272"/>
              <a:gd name="T6" fmla="*/ 0 60000 65536"/>
              <a:gd name="T7" fmla="*/ 0 60000 65536"/>
              <a:gd name="T8" fmla="*/ 0 60000 65536"/>
            </a:gdLst>
            <a:ahLst/>
            <a:cxnLst>
              <a:cxn ang="T6">
                <a:pos x="T0" y="T1"/>
              </a:cxn>
              <a:cxn ang="T7">
                <a:pos x="T2" y="T3"/>
              </a:cxn>
              <a:cxn ang="T8">
                <a:pos x="T4" y="T5"/>
              </a:cxn>
            </a:cxnLst>
            <a:rect l="0" t="0" r="r" b="b"/>
            <a:pathLst>
              <a:path w="272" h="272">
                <a:moveTo>
                  <a:pt x="0" y="272"/>
                </a:moveTo>
                <a:cubicBezTo>
                  <a:pt x="0" y="181"/>
                  <a:pt x="1" y="90"/>
                  <a:pt x="46" y="45"/>
                </a:cubicBezTo>
                <a:cubicBezTo>
                  <a:pt x="91" y="0"/>
                  <a:pt x="181" y="0"/>
                  <a:pt x="272" y="0"/>
                </a:cubicBezTo>
              </a:path>
            </a:pathLst>
          </a:custGeom>
          <a:noFill/>
          <a:ln w="9525"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ES"/>
          </a:p>
        </p:txBody>
      </p:sp>
      <p:graphicFrame>
        <p:nvGraphicFramePr>
          <p:cNvPr id="25644" name="Object 53"/>
          <p:cNvGraphicFramePr>
            <a:graphicFrameLocks noChangeAspect="1"/>
          </p:cNvGraphicFramePr>
          <p:nvPr/>
        </p:nvGraphicFramePr>
        <p:xfrm>
          <a:off x="5872163" y="3100388"/>
          <a:ext cx="295275" cy="361950"/>
        </p:xfrm>
        <a:graphic>
          <a:graphicData uri="http://schemas.openxmlformats.org/presentationml/2006/ole">
            <mc:AlternateContent xmlns:mc="http://schemas.openxmlformats.org/markup-compatibility/2006">
              <mc:Choice xmlns:v="urn:schemas-microsoft-com:vml" Requires="v">
                <p:oleObj spid="_x0000_s25677" name="Equation" r:id="rId28" imgW="164957" imgH="203024" progId="Equation.DSMT4">
                  <p:embed/>
                </p:oleObj>
              </mc:Choice>
              <mc:Fallback>
                <p:oleObj name="Equation" r:id="rId28" imgW="164957" imgH="203024" progId="Equation.DSMT4">
                  <p:embed/>
                  <p:pic>
                    <p:nvPicPr>
                      <p:cNvPr id="0" name="Object 5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872163" y="3100388"/>
                        <a:ext cx="295275"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45" name="Freeform 54"/>
          <p:cNvSpPr>
            <a:spLocks/>
          </p:cNvSpPr>
          <p:nvPr/>
        </p:nvSpPr>
        <p:spPr bwMode="gray">
          <a:xfrm rot="16200000" flipH="1">
            <a:off x="3459162" y="4179888"/>
            <a:ext cx="346075" cy="317500"/>
          </a:xfrm>
          <a:custGeom>
            <a:avLst/>
            <a:gdLst>
              <a:gd name="T0" fmla="*/ 0 w 272"/>
              <a:gd name="T1" fmla="*/ 2147483647 h 272"/>
              <a:gd name="T2" fmla="*/ 2147483647 w 272"/>
              <a:gd name="T3" fmla="*/ 2147483647 h 272"/>
              <a:gd name="T4" fmla="*/ 2147483647 w 272"/>
              <a:gd name="T5" fmla="*/ 0 h 272"/>
              <a:gd name="T6" fmla="*/ 0 60000 65536"/>
              <a:gd name="T7" fmla="*/ 0 60000 65536"/>
              <a:gd name="T8" fmla="*/ 0 60000 65536"/>
            </a:gdLst>
            <a:ahLst/>
            <a:cxnLst>
              <a:cxn ang="T6">
                <a:pos x="T0" y="T1"/>
              </a:cxn>
              <a:cxn ang="T7">
                <a:pos x="T2" y="T3"/>
              </a:cxn>
              <a:cxn ang="T8">
                <a:pos x="T4" y="T5"/>
              </a:cxn>
            </a:cxnLst>
            <a:rect l="0" t="0" r="r" b="b"/>
            <a:pathLst>
              <a:path w="272" h="272">
                <a:moveTo>
                  <a:pt x="0" y="272"/>
                </a:moveTo>
                <a:cubicBezTo>
                  <a:pt x="0" y="181"/>
                  <a:pt x="1" y="90"/>
                  <a:pt x="46" y="45"/>
                </a:cubicBezTo>
                <a:cubicBezTo>
                  <a:pt x="91" y="0"/>
                  <a:pt x="181" y="0"/>
                  <a:pt x="272" y="0"/>
                </a:cubicBezTo>
              </a:path>
            </a:pathLst>
          </a:custGeom>
          <a:noFill/>
          <a:ln w="9525"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ES"/>
          </a:p>
        </p:txBody>
      </p:sp>
      <p:sp>
        <p:nvSpPr>
          <p:cNvPr id="25646" name="Freeform 55"/>
          <p:cNvSpPr>
            <a:spLocks/>
          </p:cNvSpPr>
          <p:nvPr/>
        </p:nvSpPr>
        <p:spPr bwMode="gray">
          <a:xfrm rot="5400000">
            <a:off x="4640262" y="4192588"/>
            <a:ext cx="346075" cy="317500"/>
          </a:xfrm>
          <a:custGeom>
            <a:avLst/>
            <a:gdLst>
              <a:gd name="T0" fmla="*/ 0 w 272"/>
              <a:gd name="T1" fmla="*/ 2147483647 h 272"/>
              <a:gd name="T2" fmla="*/ 2147483647 w 272"/>
              <a:gd name="T3" fmla="*/ 2147483647 h 272"/>
              <a:gd name="T4" fmla="*/ 2147483647 w 272"/>
              <a:gd name="T5" fmla="*/ 0 h 272"/>
              <a:gd name="T6" fmla="*/ 0 60000 65536"/>
              <a:gd name="T7" fmla="*/ 0 60000 65536"/>
              <a:gd name="T8" fmla="*/ 0 60000 65536"/>
            </a:gdLst>
            <a:ahLst/>
            <a:cxnLst>
              <a:cxn ang="T6">
                <a:pos x="T0" y="T1"/>
              </a:cxn>
              <a:cxn ang="T7">
                <a:pos x="T2" y="T3"/>
              </a:cxn>
              <a:cxn ang="T8">
                <a:pos x="T4" y="T5"/>
              </a:cxn>
            </a:cxnLst>
            <a:rect l="0" t="0" r="r" b="b"/>
            <a:pathLst>
              <a:path w="272" h="272">
                <a:moveTo>
                  <a:pt x="0" y="272"/>
                </a:moveTo>
                <a:cubicBezTo>
                  <a:pt x="0" y="181"/>
                  <a:pt x="1" y="90"/>
                  <a:pt x="46" y="45"/>
                </a:cubicBezTo>
                <a:cubicBezTo>
                  <a:pt x="91" y="0"/>
                  <a:pt x="181" y="0"/>
                  <a:pt x="272" y="0"/>
                </a:cubicBezTo>
              </a:path>
            </a:pathLst>
          </a:custGeom>
          <a:noFill/>
          <a:ln w="9525"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ES"/>
          </a:p>
        </p:txBody>
      </p:sp>
      <p:sp>
        <p:nvSpPr>
          <p:cNvPr id="25647" name="Text Box 56"/>
          <p:cNvSpPr txBox="1">
            <a:spLocks noChangeArrowheads="1"/>
          </p:cNvSpPr>
          <p:nvPr/>
        </p:nvSpPr>
        <p:spPr bwMode="gray">
          <a:xfrm>
            <a:off x="2209800" y="6437313"/>
            <a:ext cx="1450975" cy="3048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s-ES" sz="1400" b="0">
                <a:latin typeface="Calibri" panose="020F0502020204030204" pitchFamily="34" charset="0"/>
              </a:rPr>
              <a:t>ánodo </a:t>
            </a:r>
          </a:p>
        </p:txBody>
      </p:sp>
      <p:sp>
        <p:nvSpPr>
          <p:cNvPr id="25648" name="Text Box 57"/>
          <p:cNvSpPr txBox="1">
            <a:spLocks noChangeArrowheads="1"/>
          </p:cNvSpPr>
          <p:nvPr/>
        </p:nvSpPr>
        <p:spPr bwMode="gray">
          <a:xfrm>
            <a:off x="4729163" y="6419850"/>
            <a:ext cx="1450975" cy="3048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s-ES" sz="1400" b="0">
                <a:latin typeface="Calibri" panose="020F0502020204030204" pitchFamily="34" charset="0"/>
              </a:rPr>
              <a:t>cátodo </a:t>
            </a:r>
          </a:p>
        </p:txBody>
      </p:sp>
      <p:sp>
        <p:nvSpPr>
          <p:cNvPr id="25649" name="Text Box 7"/>
          <p:cNvSpPr txBox="1">
            <a:spLocks noChangeArrowheads="1"/>
          </p:cNvSpPr>
          <p:nvPr/>
        </p:nvSpPr>
        <p:spPr bwMode="auto">
          <a:xfrm>
            <a:off x="179388" y="476250"/>
            <a:ext cx="6938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rgbClr val="990033"/>
                </a:solidFill>
                <a:latin typeface="Arial" panose="020B0604020202020204" pitchFamily="34" charset="0"/>
              </a:rPr>
              <a:t>2. Pilas galvánicas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2662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a:solidFill>
                  <a:schemeClr val="tx1"/>
                </a:solidFill>
                <a:latin typeface="Calibri" panose="020F0502020204030204" pitchFamily="34" charset="0"/>
              </a:rPr>
              <a:t>Tema 7. Electroquímica</a:t>
            </a:r>
          </a:p>
        </p:txBody>
      </p:sp>
      <p:sp>
        <p:nvSpPr>
          <p:cNvPr id="2662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2662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C1B90633-0EA5-4BA7-9F3C-BF9C5294498A}" type="slidenum">
              <a:rPr kumimoji="0" lang="en-US" altLang="es-ES" sz="1400" b="0">
                <a:solidFill>
                  <a:schemeClr val="tx1"/>
                </a:solidFill>
                <a:latin typeface="Tahoma" panose="020B0604030504040204" pitchFamily="34" charset="0"/>
              </a:rPr>
              <a:pPr algn="r" eaLnBrk="1" hangingPunct="1">
                <a:spcBef>
                  <a:spcPct val="0"/>
                </a:spcBef>
                <a:buClrTx/>
                <a:buFontTx/>
                <a:buNone/>
              </a:pPr>
              <a:t>14</a:t>
            </a:fld>
            <a:endParaRPr kumimoji="0" lang="en-US" altLang="es-ES" sz="1400" b="0">
              <a:solidFill>
                <a:schemeClr val="tx1"/>
              </a:solidFill>
              <a:latin typeface="Tahoma" panose="020B0604030504040204" pitchFamily="34" charset="0"/>
            </a:endParaRPr>
          </a:p>
        </p:txBody>
      </p:sp>
      <p:pic>
        <p:nvPicPr>
          <p:cNvPr id="26630" name="Picture 55" descr="FG21_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844675"/>
            <a:ext cx="3816350" cy="315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Rectangle 3"/>
          <p:cNvSpPr>
            <a:spLocks noChangeArrowheads="1"/>
          </p:cNvSpPr>
          <p:nvPr/>
        </p:nvSpPr>
        <p:spPr bwMode="auto">
          <a:xfrm>
            <a:off x="4232275" y="1196975"/>
            <a:ext cx="4767263" cy="341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Tx/>
              <a:buFontTx/>
              <a:buChar char="–"/>
            </a:pPr>
            <a:r>
              <a:rPr lang="es-ES" altLang="es-ES" sz="1600" b="0">
                <a:solidFill>
                  <a:srgbClr val="000099"/>
                </a:solidFill>
                <a:latin typeface="Calibri" panose="020F0502020204030204" pitchFamily="34" charset="0"/>
              </a:rPr>
              <a:t>El electrodo donde ocurre la oxidación (se pierden </a:t>
            </a:r>
            <a:r>
              <a:rPr lang="es-ES" altLang="es-ES" sz="1600" b="0" i="1">
                <a:solidFill>
                  <a:srgbClr val="000099"/>
                </a:solidFill>
                <a:latin typeface="Calibri" panose="020F0502020204030204" pitchFamily="34" charset="0"/>
              </a:rPr>
              <a:t>e</a:t>
            </a:r>
            <a:r>
              <a:rPr lang="es-ES" altLang="es-ES" sz="1600" b="0" baseline="30000">
                <a:solidFill>
                  <a:srgbClr val="000099"/>
                </a:solidFill>
                <a:latin typeface="Calibri" panose="020F0502020204030204" pitchFamily="34" charset="0"/>
                <a:cs typeface="Calibri" panose="020F0502020204030204" pitchFamily="34" charset="0"/>
              </a:rPr>
              <a:t>−</a:t>
            </a:r>
            <a:r>
              <a:rPr lang="es-ES" altLang="es-ES" sz="1600" b="0">
                <a:solidFill>
                  <a:srgbClr val="000099"/>
                </a:solidFill>
                <a:latin typeface="Calibri" panose="020F0502020204030204" pitchFamily="34" charset="0"/>
                <a:cs typeface="Calibri" panose="020F0502020204030204" pitchFamily="34" charset="0"/>
              </a:rPr>
              <a:t>) </a:t>
            </a:r>
            <a:r>
              <a:rPr lang="es-ES" altLang="es-ES" sz="1600" b="0">
                <a:solidFill>
                  <a:srgbClr val="000099"/>
                </a:solidFill>
                <a:latin typeface="Calibri" panose="020F0502020204030204" pitchFamily="34" charset="0"/>
              </a:rPr>
              <a:t>es el </a:t>
            </a:r>
            <a:r>
              <a:rPr lang="es-ES" altLang="es-ES" sz="1600">
                <a:solidFill>
                  <a:srgbClr val="000099"/>
                </a:solidFill>
                <a:latin typeface="Calibri" panose="020F0502020204030204" pitchFamily="34" charset="0"/>
              </a:rPr>
              <a:t>ánodo</a:t>
            </a:r>
            <a:r>
              <a:rPr lang="es-ES" altLang="es-ES" sz="1600" b="0">
                <a:solidFill>
                  <a:srgbClr val="000099"/>
                </a:solidFill>
                <a:latin typeface="Calibri" panose="020F0502020204030204" pitchFamily="34" charset="0"/>
              </a:rPr>
              <a:t> (polo </a:t>
            </a:r>
            <a:r>
              <a:rPr lang="es-ES" altLang="es-ES" sz="1600" b="0">
                <a:solidFill>
                  <a:srgbClr val="000099"/>
                </a:solidFill>
                <a:latin typeface="Calibri" panose="020F0502020204030204" pitchFamily="34" charset="0"/>
                <a:cs typeface="Calibri" panose="020F0502020204030204" pitchFamily="34" charset="0"/>
              </a:rPr>
              <a:t>–</a:t>
            </a:r>
            <a:r>
              <a:rPr lang="es-ES" altLang="es-ES" sz="1600" b="0">
                <a:solidFill>
                  <a:srgbClr val="000099"/>
                </a:solidFill>
                <a:latin typeface="Calibri" panose="020F0502020204030204" pitchFamily="34" charset="0"/>
              </a:rPr>
              <a:t>), mientras que en el </a:t>
            </a:r>
            <a:r>
              <a:rPr lang="es-ES" altLang="es-ES" sz="1600">
                <a:solidFill>
                  <a:srgbClr val="000099"/>
                </a:solidFill>
                <a:latin typeface="Calibri" panose="020F0502020204030204" pitchFamily="34" charset="0"/>
              </a:rPr>
              <a:t>cátodo</a:t>
            </a:r>
            <a:r>
              <a:rPr lang="es-ES" altLang="es-ES" sz="1600" b="0">
                <a:solidFill>
                  <a:srgbClr val="000099"/>
                </a:solidFill>
                <a:latin typeface="Calibri" panose="020F0502020204030204" pitchFamily="34" charset="0"/>
              </a:rPr>
              <a:t> se produce la reducción (se ganan </a:t>
            </a:r>
            <a:r>
              <a:rPr lang="es-ES" altLang="es-ES" sz="1600" b="0" i="1">
                <a:solidFill>
                  <a:srgbClr val="000099"/>
                </a:solidFill>
                <a:latin typeface="Calibri" panose="020F0502020204030204" pitchFamily="34" charset="0"/>
              </a:rPr>
              <a:t>e</a:t>
            </a:r>
            <a:r>
              <a:rPr lang="es-ES" altLang="es-ES" sz="1600" b="0" baseline="30000">
                <a:solidFill>
                  <a:srgbClr val="000099"/>
                </a:solidFill>
                <a:latin typeface="Calibri" panose="020F0502020204030204" pitchFamily="34" charset="0"/>
                <a:cs typeface="Calibri" panose="020F0502020204030204" pitchFamily="34" charset="0"/>
              </a:rPr>
              <a:t>−</a:t>
            </a:r>
            <a:r>
              <a:rPr lang="es-ES" altLang="es-ES" sz="1600" b="0">
                <a:solidFill>
                  <a:srgbClr val="000099"/>
                </a:solidFill>
                <a:latin typeface="Calibri" panose="020F0502020204030204" pitchFamily="34" charset="0"/>
                <a:cs typeface="Calibri" panose="020F0502020204030204" pitchFamily="34" charset="0"/>
              </a:rPr>
              <a:t>, polo +) </a:t>
            </a:r>
            <a:endParaRPr lang="es-ES" altLang="es-ES" sz="1600" b="0">
              <a:solidFill>
                <a:srgbClr val="000099"/>
              </a:solidFill>
              <a:latin typeface="Calibri" panose="020F0502020204030204" pitchFamily="34" charset="0"/>
            </a:endParaRPr>
          </a:p>
          <a:p>
            <a:pPr eaLnBrk="1" hangingPunct="1">
              <a:buClrTx/>
              <a:buFontTx/>
              <a:buChar char="–"/>
            </a:pPr>
            <a:r>
              <a:rPr lang="es-ES" altLang="es-ES" sz="1600" b="0">
                <a:solidFill>
                  <a:srgbClr val="000099"/>
                </a:solidFill>
                <a:latin typeface="Calibri" panose="020F0502020204030204" pitchFamily="34" charset="0"/>
              </a:rPr>
              <a:t>Para evitar la acumulación de carga en las semiceldas y evitar que se mezclen las soluciones, se separan mediante un tabique poroso o se conectan mediante un </a:t>
            </a:r>
            <a:r>
              <a:rPr lang="es-ES" altLang="es-ES" sz="1600">
                <a:solidFill>
                  <a:srgbClr val="000099"/>
                </a:solidFill>
                <a:latin typeface="Calibri" panose="020F0502020204030204" pitchFamily="34" charset="0"/>
              </a:rPr>
              <a:t>puente salino</a:t>
            </a:r>
          </a:p>
          <a:p>
            <a:pPr eaLnBrk="1" hangingPunct="1">
              <a:buClrTx/>
              <a:buFontTx/>
              <a:buChar char="–"/>
            </a:pPr>
            <a:r>
              <a:rPr lang="es-ES" altLang="es-ES" sz="1600" b="0">
                <a:solidFill>
                  <a:srgbClr val="000099"/>
                </a:solidFill>
                <a:latin typeface="Calibri" panose="020F0502020204030204" pitchFamily="34" charset="0"/>
              </a:rPr>
              <a:t>El punte salino tiene un electrolito (KCl, KNO</a:t>
            </a:r>
            <a:r>
              <a:rPr lang="es-ES" altLang="es-ES" sz="1600" b="0" baseline="-25000">
                <a:solidFill>
                  <a:srgbClr val="000099"/>
                </a:solidFill>
                <a:latin typeface="Calibri" panose="020F0502020204030204" pitchFamily="34" charset="0"/>
              </a:rPr>
              <a:t>3</a:t>
            </a:r>
            <a:r>
              <a:rPr lang="es-ES" altLang="es-ES" sz="1600" b="0">
                <a:solidFill>
                  <a:srgbClr val="000099"/>
                </a:solidFill>
                <a:latin typeface="Calibri" panose="020F0502020204030204" pitchFamily="34" charset="0"/>
              </a:rPr>
              <a:t> NaNO</a:t>
            </a:r>
            <a:r>
              <a:rPr lang="es-ES" altLang="es-ES" sz="1600" b="0" baseline="-25000">
                <a:solidFill>
                  <a:srgbClr val="000099"/>
                </a:solidFill>
                <a:latin typeface="Calibri" panose="020F0502020204030204" pitchFamily="34" charset="0"/>
              </a:rPr>
              <a:t>3</a:t>
            </a:r>
            <a:r>
              <a:rPr lang="es-ES" altLang="es-ES" sz="1600" b="0">
                <a:solidFill>
                  <a:srgbClr val="000099"/>
                </a:solidFill>
                <a:latin typeface="Calibri" panose="020F0502020204030204" pitchFamily="34" charset="0"/>
              </a:rPr>
              <a:t>,…) disociado en un gel, que permite el flujo de iones (aniones al ánodo, cationes al cátodo) pero impide que se mezclen las soluciones</a:t>
            </a:r>
          </a:p>
          <a:p>
            <a:pPr eaLnBrk="1" hangingPunct="1">
              <a:buClrTx/>
              <a:buFontTx/>
              <a:buChar char="–"/>
            </a:pPr>
            <a:r>
              <a:rPr lang="es-ES" altLang="es-ES" sz="1600" b="0">
                <a:solidFill>
                  <a:srgbClr val="000099"/>
                </a:solidFill>
                <a:latin typeface="Calibri" panose="020F0502020204030204" pitchFamily="34" charset="0"/>
              </a:rPr>
              <a:t>Las celdas galvánicas se representan abreviadamente: </a:t>
            </a:r>
          </a:p>
        </p:txBody>
      </p:sp>
      <p:sp>
        <p:nvSpPr>
          <p:cNvPr id="26632" name="Rectangle 3"/>
          <p:cNvSpPr>
            <a:spLocks noChangeArrowheads="1"/>
          </p:cNvSpPr>
          <p:nvPr/>
        </p:nvSpPr>
        <p:spPr bwMode="auto">
          <a:xfrm>
            <a:off x="684213" y="1268413"/>
            <a:ext cx="7991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à"/>
            </a:pPr>
            <a:r>
              <a:rPr lang="es-ES" altLang="es-ES" sz="1800">
                <a:solidFill>
                  <a:srgbClr val="292929"/>
                </a:solidFill>
                <a:latin typeface="Calibri" panose="020F0502020204030204" pitchFamily="34" charset="0"/>
              </a:rPr>
              <a:t>Estructura de las pilas</a:t>
            </a:r>
            <a:endParaRPr lang="es-ES" altLang="es-ES" sz="1800" b="0">
              <a:solidFill>
                <a:srgbClr val="292929"/>
              </a:solidFill>
              <a:latin typeface="Calibri" panose="020F0502020204030204" pitchFamily="34" charset="0"/>
            </a:endParaRPr>
          </a:p>
        </p:txBody>
      </p:sp>
      <p:pic>
        <p:nvPicPr>
          <p:cNvPr id="26633" name="Picture 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7763" y="4437063"/>
            <a:ext cx="24130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34" name="Picture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5805488"/>
            <a:ext cx="3514725"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35" name="Text Box 8"/>
          <p:cNvSpPr txBox="1">
            <a:spLocks noChangeArrowheads="1"/>
          </p:cNvSpPr>
          <p:nvPr/>
        </p:nvSpPr>
        <p:spPr bwMode="gray">
          <a:xfrm>
            <a:off x="3113088" y="6396038"/>
            <a:ext cx="2101850" cy="304800"/>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s-ES" sz="1400" b="0" i="1">
                <a:solidFill>
                  <a:srgbClr val="292929"/>
                </a:solidFill>
                <a:latin typeface="Calibri" panose="020F0502020204030204" pitchFamily="34" charset="0"/>
              </a:rPr>
              <a:t>tabique o puente salino</a:t>
            </a:r>
          </a:p>
        </p:txBody>
      </p:sp>
      <p:sp>
        <p:nvSpPr>
          <p:cNvPr id="26636" name="Line 61"/>
          <p:cNvSpPr>
            <a:spLocks noChangeShapeType="1"/>
          </p:cNvSpPr>
          <p:nvPr/>
        </p:nvSpPr>
        <p:spPr bwMode="auto">
          <a:xfrm flipV="1">
            <a:off x="4178300" y="6165850"/>
            <a:ext cx="44450" cy="266700"/>
          </a:xfrm>
          <a:prstGeom prst="line">
            <a:avLst/>
          </a:prstGeom>
          <a:noFill/>
          <a:ln w="1905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26637" name="Text Box 8"/>
          <p:cNvSpPr txBox="1">
            <a:spLocks noChangeArrowheads="1"/>
          </p:cNvSpPr>
          <p:nvPr/>
        </p:nvSpPr>
        <p:spPr bwMode="gray">
          <a:xfrm>
            <a:off x="250825" y="5305425"/>
            <a:ext cx="2217738" cy="304800"/>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s-ES" sz="1400" b="0" i="1">
                <a:solidFill>
                  <a:srgbClr val="292929"/>
                </a:solidFill>
                <a:latin typeface="Calibri" panose="020F0502020204030204" pitchFamily="34" charset="0"/>
              </a:rPr>
              <a:t>celda de ánodo (izquierda)</a:t>
            </a:r>
          </a:p>
        </p:txBody>
      </p:sp>
      <p:sp>
        <p:nvSpPr>
          <p:cNvPr id="26638" name="Line 63"/>
          <p:cNvSpPr>
            <a:spLocks noChangeShapeType="1"/>
          </p:cNvSpPr>
          <p:nvPr/>
        </p:nvSpPr>
        <p:spPr bwMode="auto">
          <a:xfrm>
            <a:off x="2382838" y="5516563"/>
            <a:ext cx="503237" cy="288925"/>
          </a:xfrm>
          <a:prstGeom prst="line">
            <a:avLst/>
          </a:prstGeom>
          <a:noFill/>
          <a:ln w="1905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26639" name="Text Box 8"/>
          <p:cNvSpPr txBox="1">
            <a:spLocks noChangeArrowheads="1"/>
          </p:cNvSpPr>
          <p:nvPr/>
        </p:nvSpPr>
        <p:spPr bwMode="gray">
          <a:xfrm>
            <a:off x="395288" y="5805488"/>
            <a:ext cx="1641475" cy="304800"/>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s-ES" sz="1400" b="0" i="1">
                <a:solidFill>
                  <a:srgbClr val="292929"/>
                </a:solidFill>
                <a:latin typeface="Calibri" panose="020F0502020204030204" pitchFamily="34" charset="0"/>
              </a:rPr>
              <a:t>electrodo negativo</a:t>
            </a:r>
          </a:p>
        </p:txBody>
      </p:sp>
      <p:sp>
        <p:nvSpPr>
          <p:cNvPr id="26640" name="Line 65"/>
          <p:cNvSpPr>
            <a:spLocks noChangeShapeType="1"/>
          </p:cNvSpPr>
          <p:nvPr/>
        </p:nvSpPr>
        <p:spPr bwMode="auto">
          <a:xfrm>
            <a:off x="1979613" y="5949950"/>
            <a:ext cx="495300" cy="33338"/>
          </a:xfrm>
          <a:prstGeom prst="line">
            <a:avLst/>
          </a:prstGeom>
          <a:noFill/>
          <a:ln w="1905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26641" name="Text Box 8"/>
          <p:cNvSpPr txBox="1">
            <a:spLocks noChangeArrowheads="1"/>
          </p:cNvSpPr>
          <p:nvPr/>
        </p:nvSpPr>
        <p:spPr bwMode="gray">
          <a:xfrm>
            <a:off x="6372225" y="5805488"/>
            <a:ext cx="1641475" cy="304800"/>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s-ES" sz="1400" b="0" i="1">
                <a:solidFill>
                  <a:srgbClr val="292929"/>
                </a:solidFill>
                <a:latin typeface="Calibri" panose="020F0502020204030204" pitchFamily="34" charset="0"/>
              </a:rPr>
              <a:t>electrodo positivo</a:t>
            </a:r>
          </a:p>
        </p:txBody>
      </p:sp>
      <p:sp>
        <p:nvSpPr>
          <p:cNvPr id="26642" name="Line 67"/>
          <p:cNvSpPr>
            <a:spLocks noChangeShapeType="1"/>
          </p:cNvSpPr>
          <p:nvPr/>
        </p:nvSpPr>
        <p:spPr bwMode="auto">
          <a:xfrm flipH="1" flipV="1">
            <a:off x="6000750" y="5957888"/>
            <a:ext cx="442913" cy="15875"/>
          </a:xfrm>
          <a:prstGeom prst="line">
            <a:avLst/>
          </a:prstGeom>
          <a:noFill/>
          <a:ln w="1905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26643" name="Text Box 8"/>
          <p:cNvSpPr txBox="1">
            <a:spLocks noChangeArrowheads="1"/>
          </p:cNvSpPr>
          <p:nvPr/>
        </p:nvSpPr>
        <p:spPr bwMode="gray">
          <a:xfrm>
            <a:off x="5954713" y="5284788"/>
            <a:ext cx="2395537" cy="304800"/>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s-ES" sz="1400" b="0" i="1">
                <a:solidFill>
                  <a:srgbClr val="292929"/>
                </a:solidFill>
                <a:latin typeface="Calibri" panose="020F0502020204030204" pitchFamily="34" charset="0"/>
              </a:rPr>
              <a:t>celda de cátodo (derecha)</a:t>
            </a:r>
          </a:p>
        </p:txBody>
      </p:sp>
      <p:sp>
        <p:nvSpPr>
          <p:cNvPr id="26644" name="Line 69"/>
          <p:cNvSpPr>
            <a:spLocks noChangeShapeType="1"/>
          </p:cNvSpPr>
          <p:nvPr/>
        </p:nvSpPr>
        <p:spPr bwMode="auto">
          <a:xfrm flipH="1">
            <a:off x="5599113" y="5487988"/>
            <a:ext cx="503237" cy="288925"/>
          </a:xfrm>
          <a:prstGeom prst="line">
            <a:avLst/>
          </a:prstGeom>
          <a:noFill/>
          <a:ln w="1905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26645" name="Text Box 8"/>
          <p:cNvSpPr txBox="1">
            <a:spLocks noChangeArrowheads="1"/>
          </p:cNvSpPr>
          <p:nvPr/>
        </p:nvSpPr>
        <p:spPr bwMode="gray">
          <a:xfrm>
            <a:off x="3635375" y="5084763"/>
            <a:ext cx="1238250" cy="517525"/>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s-ES" sz="1400" b="0" i="1">
                <a:solidFill>
                  <a:srgbClr val="292929"/>
                </a:solidFill>
                <a:latin typeface="Calibri" panose="020F0502020204030204" pitchFamily="34" charset="0"/>
              </a:rPr>
              <a:t>electrolitos (centro)</a:t>
            </a:r>
          </a:p>
        </p:txBody>
      </p:sp>
      <p:sp>
        <p:nvSpPr>
          <p:cNvPr id="26646" name="Line 71"/>
          <p:cNvSpPr>
            <a:spLocks noChangeShapeType="1"/>
          </p:cNvSpPr>
          <p:nvPr/>
        </p:nvSpPr>
        <p:spPr bwMode="auto">
          <a:xfrm>
            <a:off x="4276725" y="5562600"/>
            <a:ext cx="379413" cy="188913"/>
          </a:xfrm>
          <a:prstGeom prst="line">
            <a:avLst/>
          </a:prstGeom>
          <a:noFill/>
          <a:ln w="1905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26647" name="Line 72"/>
          <p:cNvSpPr>
            <a:spLocks noChangeShapeType="1"/>
          </p:cNvSpPr>
          <p:nvPr/>
        </p:nvSpPr>
        <p:spPr bwMode="auto">
          <a:xfrm flipH="1">
            <a:off x="3779838" y="5589588"/>
            <a:ext cx="379412" cy="188912"/>
          </a:xfrm>
          <a:prstGeom prst="line">
            <a:avLst/>
          </a:prstGeom>
          <a:noFill/>
          <a:ln w="1905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26648" name="Text Box 7"/>
          <p:cNvSpPr txBox="1">
            <a:spLocks noChangeArrowheads="1"/>
          </p:cNvSpPr>
          <p:nvPr/>
        </p:nvSpPr>
        <p:spPr bwMode="auto">
          <a:xfrm>
            <a:off x="179388" y="476250"/>
            <a:ext cx="6938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rgbClr val="990033"/>
                </a:solidFill>
                <a:latin typeface="Arial" panose="020B0604020202020204" pitchFamily="34" charset="0"/>
              </a:rPr>
              <a:t>2. Pilas galvánicas</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27651"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a:solidFill>
                  <a:schemeClr val="tx1"/>
                </a:solidFill>
                <a:latin typeface="Calibri" panose="020F0502020204030204" pitchFamily="34" charset="0"/>
              </a:rPr>
              <a:t>Tema 7. Electroquímica</a:t>
            </a:r>
          </a:p>
        </p:txBody>
      </p:sp>
      <p:sp>
        <p:nvSpPr>
          <p:cNvPr id="2765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2765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30698939-7B9F-4A5F-ABE9-E50CF959FA9C}" type="slidenum">
              <a:rPr kumimoji="0" lang="en-US" altLang="es-ES" sz="1400" b="0">
                <a:solidFill>
                  <a:schemeClr val="tx1"/>
                </a:solidFill>
                <a:latin typeface="Tahoma" panose="020B0604030504040204" pitchFamily="34" charset="0"/>
              </a:rPr>
              <a:pPr algn="r" eaLnBrk="1" hangingPunct="1">
                <a:spcBef>
                  <a:spcPct val="0"/>
                </a:spcBef>
                <a:buClrTx/>
                <a:buFontTx/>
                <a:buNone/>
              </a:pPr>
              <a:t>15</a:t>
            </a:fld>
            <a:endParaRPr kumimoji="0" lang="en-US" altLang="es-ES" sz="1400" b="0">
              <a:solidFill>
                <a:schemeClr val="tx1"/>
              </a:solidFill>
              <a:latin typeface="Tahoma" panose="020B0604030504040204" pitchFamily="34" charset="0"/>
            </a:endParaRPr>
          </a:p>
        </p:txBody>
      </p:sp>
      <p:sp>
        <p:nvSpPr>
          <p:cNvPr id="27654" name="Text Box 17"/>
          <p:cNvSpPr txBox="1">
            <a:spLocks noChangeArrowheads="1"/>
          </p:cNvSpPr>
          <p:nvPr/>
        </p:nvSpPr>
        <p:spPr bwMode="auto">
          <a:xfrm>
            <a:off x="3708400" y="4078288"/>
            <a:ext cx="4968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kumimoji="0" lang="es-ES" altLang="es-ES" sz="1600" b="0">
                <a:solidFill>
                  <a:srgbClr val="FF0000"/>
                </a:solidFill>
                <a:latin typeface="Times New Roman" panose="02020603050405020304" pitchFamily="18" charset="0"/>
                <a:sym typeface="Wingdings" panose="05000000000000000000" pitchFamily="2" charset="2"/>
              </a:rPr>
              <a:t></a:t>
            </a:r>
            <a:r>
              <a:rPr kumimoji="0" lang="es-ES" altLang="es-ES" sz="1600" b="0">
                <a:solidFill>
                  <a:srgbClr val="292929"/>
                </a:solidFill>
                <a:latin typeface="Times New Roman" panose="02020603050405020304" pitchFamily="18" charset="0"/>
                <a:sym typeface="Wingdings" panose="05000000000000000000" pitchFamily="2" charset="2"/>
              </a:rPr>
              <a:t> Unidades (SI):  [</a:t>
            </a:r>
            <a:r>
              <a:rPr kumimoji="0" lang="es-ES" altLang="es-ES" sz="1600" b="0" i="1">
                <a:solidFill>
                  <a:srgbClr val="292929"/>
                </a:solidFill>
                <a:latin typeface="Times New Roman" panose="02020603050405020304" pitchFamily="18" charset="0"/>
                <a:sym typeface="Wingdings" panose="05000000000000000000" pitchFamily="2" charset="2"/>
              </a:rPr>
              <a:t>W</a:t>
            </a:r>
            <a:r>
              <a:rPr kumimoji="0" lang="es-ES" altLang="es-ES" sz="1600" b="0">
                <a:solidFill>
                  <a:srgbClr val="292929"/>
                </a:solidFill>
                <a:latin typeface="Times New Roman" panose="02020603050405020304" pitchFamily="18" charset="0"/>
                <a:sym typeface="Wingdings" panose="05000000000000000000" pitchFamily="2" charset="2"/>
              </a:rPr>
              <a:t>] = [</a:t>
            </a:r>
            <a:r>
              <a:rPr kumimoji="0" lang="es-ES" altLang="es-ES" sz="1600" b="0" i="1">
                <a:solidFill>
                  <a:srgbClr val="292929"/>
                </a:solidFill>
                <a:latin typeface="Times New Roman" panose="02020603050405020304" pitchFamily="18" charset="0"/>
                <a:sym typeface="Wingdings" panose="05000000000000000000" pitchFamily="2" charset="2"/>
              </a:rPr>
              <a:t>q</a:t>
            </a:r>
            <a:r>
              <a:rPr kumimoji="0" lang="es-ES" altLang="es-ES" sz="1600" b="0">
                <a:solidFill>
                  <a:srgbClr val="292929"/>
                </a:solidFill>
                <a:latin typeface="Times New Roman" panose="02020603050405020304" pitchFamily="18" charset="0"/>
                <a:sym typeface="Wingdings" panose="05000000000000000000" pitchFamily="2" charset="2"/>
              </a:rPr>
              <a:t>]·[</a:t>
            </a:r>
            <a:r>
              <a:rPr kumimoji="0" lang="es-ES" altLang="es-ES" sz="1600" b="0" i="1">
                <a:solidFill>
                  <a:srgbClr val="292929"/>
                </a:solidFill>
                <a:latin typeface="Times New Roman" panose="02020603050405020304" pitchFamily="18" charset="0"/>
                <a:sym typeface="Wingdings" panose="05000000000000000000" pitchFamily="2" charset="2"/>
              </a:rPr>
              <a:t>V</a:t>
            </a:r>
            <a:r>
              <a:rPr kumimoji="0" lang="es-ES" altLang="es-ES" sz="1600" b="0">
                <a:solidFill>
                  <a:srgbClr val="292929"/>
                </a:solidFill>
                <a:latin typeface="Times New Roman" panose="02020603050405020304" pitchFamily="18" charset="0"/>
                <a:sym typeface="Wingdings" panose="05000000000000000000" pitchFamily="2" charset="2"/>
              </a:rPr>
              <a:t>] = C·V = J</a:t>
            </a:r>
            <a:endParaRPr kumimoji="0" lang="es-ES" altLang="es-ES" sz="1600" b="0">
              <a:solidFill>
                <a:srgbClr val="292929"/>
              </a:solidFill>
              <a:latin typeface="Times New Roman" panose="02020603050405020304" pitchFamily="18" charset="0"/>
            </a:endParaRPr>
          </a:p>
        </p:txBody>
      </p:sp>
      <p:sp>
        <p:nvSpPr>
          <p:cNvPr id="27655" name="Text Box 7"/>
          <p:cNvSpPr txBox="1">
            <a:spLocks noChangeArrowheads="1"/>
          </p:cNvSpPr>
          <p:nvPr/>
        </p:nvSpPr>
        <p:spPr bwMode="auto">
          <a:xfrm>
            <a:off x="468313" y="620713"/>
            <a:ext cx="693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a:solidFill>
                  <a:srgbClr val="006600"/>
                </a:solidFill>
                <a:latin typeface="Arial" panose="020B0604020202020204" pitchFamily="34" charset="0"/>
              </a:rPr>
              <a:t>3. Fuerza electromotriz</a:t>
            </a:r>
          </a:p>
        </p:txBody>
      </p:sp>
      <p:sp>
        <p:nvSpPr>
          <p:cNvPr id="27656" name="Rectangle 3"/>
          <p:cNvSpPr>
            <a:spLocks noChangeArrowheads="1"/>
          </p:cNvSpPr>
          <p:nvPr/>
        </p:nvSpPr>
        <p:spPr bwMode="auto">
          <a:xfrm>
            <a:off x="946150" y="1341438"/>
            <a:ext cx="7658100" cy="225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01613" indent="-201613" eaLnBrk="0" hangingPunct="0">
              <a:spcBef>
                <a:spcPct val="20000"/>
              </a:spcBef>
              <a:buClr>
                <a:srgbClr val="000000"/>
              </a:buClr>
              <a:buChar char="•"/>
              <a:defRPr kumimoji="1" sz="2400">
                <a:solidFill>
                  <a:srgbClr val="000000"/>
                </a:solidFill>
                <a:latin typeface="Verdana" panose="020B0604030504040204" pitchFamily="34" charset="0"/>
              </a:defRPr>
            </a:lvl1pPr>
            <a:lvl2pPr marL="630238" indent="-18256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388"/>
              </a:spcBef>
              <a:buClrTx/>
              <a:buSzPts val="1600"/>
            </a:pPr>
            <a:r>
              <a:rPr lang="es-ES" altLang="es-ES" sz="1800" b="0">
                <a:solidFill>
                  <a:srgbClr val="5F5F5F"/>
                </a:solidFill>
                <a:latin typeface="Calibri" panose="020F0502020204030204" pitchFamily="34" charset="0"/>
              </a:rPr>
              <a:t>Entre los dos electrodos se establece una diferencia de energía potencial que produce una </a:t>
            </a:r>
            <a:r>
              <a:rPr lang="es-ES" altLang="es-ES" sz="1800" i="1">
                <a:solidFill>
                  <a:srgbClr val="292929"/>
                </a:solidFill>
                <a:latin typeface="Calibri" panose="020F0502020204030204" pitchFamily="34" charset="0"/>
              </a:rPr>
              <a:t>fuerza electromotriz</a:t>
            </a:r>
            <a:r>
              <a:rPr lang="es-ES" altLang="es-ES" sz="1800" b="0">
                <a:solidFill>
                  <a:srgbClr val="5F5F5F"/>
                </a:solidFill>
                <a:latin typeface="Calibri" panose="020F0502020204030204" pitchFamily="34" charset="0"/>
              </a:rPr>
              <a:t>. </a:t>
            </a:r>
          </a:p>
          <a:p>
            <a:pPr lvl="1" eaLnBrk="1" hangingPunct="1">
              <a:spcBef>
                <a:spcPts val="388"/>
              </a:spcBef>
              <a:buSzPts val="1600"/>
              <a:buFont typeface="Arial" panose="020B0604020202020204" pitchFamily="34" charset="0"/>
              <a:buChar char="•"/>
            </a:pPr>
            <a:r>
              <a:rPr lang="es-ES" altLang="es-ES" sz="1600" b="0">
                <a:solidFill>
                  <a:srgbClr val="000099"/>
                </a:solidFill>
                <a:latin typeface="Calibri" panose="020F0502020204030204" pitchFamily="34" charset="0"/>
              </a:rPr>
              <a:t>la carga eléctrica (+) se mueve desde un punto de mayor potencial (ánodo) a otro con menor potencial (cátodo)</a:t>
            </a:r>
          </a:p>
          <a:p>
            <a:pPr lvl="1" eaLnBrk="1" hangingPunct="1">
              <a:spcBef>
                <a:spcPts val="388"/>
              </a:spcBef>
              <a:buSzPts val="1600"/>
              <a:buFont typeface="Arial" panose="020B0604020202020204" pitchFamily="34" charset="0"/>
              <a:buChar char="•"/>
            </a:pPr>
            <a:r>
              <a:rPr lang="es-ES" altLang="es-ES" sz="1600" b="0">
                <a:solidFill>
                  <a:srgbClr val="000099"/>
                </a:solidFill>
                <a:latin typeface="Calibri" panose="020F0502020204030204" pitchFamily="34" charset="0"/>
              </a:rPr>
              <a:t>el trabajo necesario para mover la carga depende de la carga total y de la diferencia de potencial </a:t>
            </a:r>
            <a:r>
              <a:rPr lang="el-GR" altLang="es-ES" sz="1600" b="0">
                <a:solidFill>
                  <a:srgbClr val="000099"/>
                </a:solidFill>
                <a:latin typeface="Times New Roman" panose="02020603050405020304" pitchFamily="18" charset="0"/>
                <a:cs typeface="Times New Roman" panose="02020603050405020304" pitchFamily="18" charset="0"/>
              </a:rPr>
              <a:t>Δ</a:t>
            </a:r>
            <a:r>
              <a:rPr lang="es-ES" altLang="es-ES" sz="1600" b="0" i="1">
                <a:solidFill>
                  <a:srgbClr val="000099"/>
                </a:solidFill>
                <a:latin typeface="Times New Roman" panose="02020603050405020304" pitchFamily="18" charset="0"/>
                <a:cs typeface="Times New Roman" panose="02020603050405020304" pitchFamily="18" charset="0"/>
              </a:rPr>
              <a:t>V</a:t>
            </a:r>
            <a:endParaRPr lang="es-ES" altLang="es-ES" sz="1600" b="0">
              <a:solidFill>
                <a:srgbClr val="000099"/>
              </a:solidFill>
              <a:latin typeface="Calibri" panose="020F0502020204030204" pitchFamily="34" charset="0"/>
              <a:cs typeface="Times New Roman" panose="02020603050405020304" pitchFamily="18" charset="0"/>
            </a:endParaRPr>
          </a:p>
          <a:p>
            <a:pPr lvl="1" eaLnBrk="1" hangingPunct="1">
              <a:spcBef>
                <a:spcPts val="388"/>
              </a:spcBef>
              <a:buSzPts val="1600"/>
              <a:buFont typeface="Arial" panose="020B0604020202020204" pitchFamily="34" charset="0"/>
              <a:buChar char="•"/>
            </a:pPr>
            <a:r>
              <a:rPr lang="es-ES" altLang="es-ES" sz="1600" b="0">
                <a:solidFill>
                  <a:srgbClr val="000099"/>
                </a:solidFill>
                <a:latin typeface="Calibri" panose="020F0502020204030204" pitchFamily="34" charset="0"/>
                <a:cs typeface="Times New Roman" panose="02020603050405020304" pitchFamily="18" charset="0"/>
              </a:rPr>
              <a:t>la fuerza electromotriz tiene las mismas dimensiones que la diferencia de potencial y se mide en las mismas unidades (voltios)</a:t>
            </a:r>
            <a:endParaRPr lang="es-ES" altLang="es-ES" sz="1600" b="0" i="1">
              <a:solidFill>
                <a:srgbClr val="000099"/>
              </a:solidFill>
              <a:latin typeface="Calibri" panose="020F0502020204030204" pitchFamily="34" charset="0"/>
            </a:endParaRPr>
          </a:p>
        </p:txBody>
      </p:sp>
      <p:pic>
        <p:nvPicPr>
          <p:cNvPr id="27657"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3644900"/>
            <a:ext cx="5135563"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7658" name="Group 30"/>
          <p:cNvGrpSpPr>
            <a:grpSpLocks/>
          </p:cNvGrpSpPr>
          <p:nvPr/>
        </p:nvGrpSpPr>
        <p:grpSpPr bwMode="auto">
          <a:xfrm>
            <a:off x="533400" y="5103813"/>
            <a:ext cx="8070850" cy="552450"/>
            <a:chOff x="248" y="2821"/>
            <a:chExt cx="5441" cy="372"/>
          </a:xfrm>
        </p:grpSpPr>
        <p:pic>
          <p:nvPicPr>
            <p:cNvPr id="27663"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 y="2821"/>
              <a:ext cx="3762"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64" name="Picture 29"/>
            <p:cNvPicPr>
              <a:picLocks noChangeAspect="1" noChangeArrowheads="1"/>
            </p:cNvPicPr>
            <p:nvPr/>
          </p:nvPicPr>
          <p:blipFill>
            <a:blip r:embed="rId4">
              <a:extLst>
                <a:ext uri="{28A0092B-C50C-407E-A947-70E740481C1C}">
                  <a14:useLocalDpi xmlns:a14="http://schemas.microsoft.com/office/drawing/2010/main" val="0"/>
                </a:ext>
              </a:extLst>
            </a:blip>
            <a:srcRect r="1765" b="4666"/>
            <a:stretch>
              <a:fillRect/>
            </a:stretch>
          </p:blipFill>
          <p:spPr bwMode="auto">
            <a:xfrm>
              <a:off x="248" y="2931"/>
              <a:ext cx="1725"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7659" name="Rectangle 3"/>
          <p:cNvSpPr>
            <a:spLocks noChangeArrowheads="1"/>
          </p:cNvSpPr>
          <p:nvPr/>
        </p:nvSpPr>
        <p:spPr bwMode="auto">
          <a:xfrm>
            <a:off x="946150" y="4652963"/>
            <a:ext cx="76581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630238" indent="-18256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spcBef>
                <a:spcPts val="388"/>
              </a:spcBef>
              <a:buSzPts val="1600"/>
              <a:buFont typeface="Arial" panose="020B0604020202020204" pitchFamily="34" charset="0"/>
              <a:buChar char="•"/>
            </a:pPr>
            <a:r>
              <a:rPr lang="es-ES" altLang="es-ES" sz="1600">
                <a:solidFill>
                  <a:srgbClr val="000099"/>
                </a:solidFill>
                <a:latin typeface="Calibri" panose="020F0502020204030204" pitchFamily="34" charset="0"/>
                <a:cs typeface="Times New Roman" panose="02020603050405020304" pitchFamily="18" charset="0"/>
              </a:rPr>
              <a:t>Faraday F</a:t>
            </a:r>
            <a:r>
              <a:rPr lang="es-ES" altLang="es-ES" sz="1600" b="0">
                <a:solidFill>
                  <a:srgbClr val="000099"/>
                </a:solidFill>
                <a:latin typeface="Calibri" panose="020F0502020204030204" pitchFamily="34" charset="0"/>
                <a:cs typeface="Times New Roman" panose="02020603050405020304" pitchFamily="18" charset="0"/>
              </a:rPr>
              <a:t> = nº de culombios por mol de electrones (</a:t>
            </a:r>
            <a:r>
              <a:rPr lang="es-ES" altLang="es-ES" sz="1600" b="0" i="1">
                <a:solidFill>
                  <a:srgbClr val="000099"/>
                </a:solidFill>
                <a:latin typeface="Calibri" panose="020F0502020204030204" pitchFamily="34" charset="0"/>
                <a:cs typeface="Times New Roman" panose="02020603050405020304" pitchFamily="18" charset="0"/>
              </a:rPr>
              <a:t>F</a:t>
            </a:r>
            <a:r>
              <a:rPr lang="es-ES" altLang="es-ES" sz="1600" b="0">
                <a:solidFill>
                  <a:srgbClr val="000099"/>
                </a:solidFill>
                <a:latin typeface="Calibri" panose="020F0502020204030204" pitchFamily="34" charset="0"/>
                <a:cs typeface="Times New Roman" panose="02020603050405020304" pitchFamily="18" charset="0"/>
              </a:rPr>
              <a:t> = 96485 C):</a:t>
            </a:r>
            <a:endParaRPr lang="es-ES" altLang="es-ES" sz="1600" b="0" i="1">
              <a:solidFill>
                <a:srgbClr val="000099"/>
              </a:solidFill>
              <a:latin typeface="Calibri" panose="020F0502020204030204" pitchFamily="34" charset="0"/>
            </a:endParaRPr>
          </a:p>
        </p:txBody>
      </p:sp>
      <p:pic>
        <p:nvPicPr>
          <p:cNvPr id="27660" name="Picture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1500" y="5805488"/>
            <a:ext cx="1460500"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61" name="Rectangle 3"/>
          <p:cNvSpPr>
            <a:spLocks noChangeArrowheads="1"/>
          </p:cNvSpPr>
          <p:nvPr/>
        </p:nvSpPr>
        <p:spPr bwMode="auto">
          <a:xfrm>
            <a:off x="946150" y="5830888"/>
            <a:ext cx="76581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630238" indent="-18256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spcBef>
                <a:spcPts val="388"/>
              </a:spcBef>
              <a:buSzPts val="1600"/>
              <a:buFont typeface="Arial" panose="020B0604020202020204" pitchFamily="34" charset="0"/>
              <a:buChar char="•"/>
            </a:pPr>
            <a:r>
              <a:rPr lang="es-ES" altLang="es-ES" sz="1600" b="0">
                <a:solidFill>
                  <a:srgbClr val="000099"/>
                </a:solidFill>
                <a:latin typeface="Calibri" panose="020F0502020204030204" pitchFamily="34" charset="0"/>
                <a:cs typeface="Times New Roman" panose="02020603050405020304" pitchFamily="18" charset="0"/>
              </a:rPr>
              <a:t>Trabajo eléctrico que puede realizar una pila:</a:t>
            </a:r>
            <a:endParaRPr lang="es-ES" altLang="es-ES" sz="1600" b="0" i="1">
              <a:solidFill>
                <a:srgbClr val="000099"/>
              </a:solidFill>
              <a:latin typeface="Calibri" panose="020F0502020204030204" pitchFamily="34" charset="0"/>
            </a:endParaRPr>
          </a:p>
        </p:txBody>
      </p:sp>
      <p:sp>
        <p:nvSpPr>
          <p:cNvPr id="27662" name="Rectangle 15"/>
          <p:cNvSpPr>
            <a:spLocks noChangeArrowheads="1"/>
          </p:cNvSpPr>
          <p:nvPr/>
        </p:nvSpPr>
        <p:spPr bwMode="auto">
          <a:xfrm>
            <a:off x="1604963" y="6189663"/>
            <a:ext cx="6280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Tx/>
              <a:buNone/>
            </a:pPr>
            <a:r>
              <a:rPr kumimoji="0" lang="es-ES" altLang="es-ES" sz="1600" b="0">
                <a:solidFill>
                  <a:srgbClr val="292929"/>
                </a:solidFill>
                <a:latin typeface="Calibri" panose="020F0502020204030204" pitchFamily="34" charset="0"/>
              </a:rPr>
              <a:t>donde </a:t>
            </a:r>
            <a:r>
              <a:rPr kumimoji="0" lang="es-ES" altLang="es-ES" sz="1600" b="0" i="1">
                <a:solidFill>
                  <a:srgbClr val="292929"/>
                </a:solidFill>
                <a:latin typeface="Calibri" panose="020F0502020204030204" pitchFamily="34" charset="0"/>
              </a:rPr>
              <a:t>n</a:t>
            </a:r>
            <a:r>
              <a:rPr kumimoji="0" lang="es-ES" altLang="es-ES" sz="1600" b="0">
                <a:solidFill>
                  <a:srgbClr val="292929"/>
                </a:solidFill>
                <a:latin typeface="Calibri" panose="020F0502020204030204" pitchFamily="34" charset="0"/>
              </a:rPr>
              <a:t> = nº de moles de electrones transferidos en la reacción</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2867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a:solidFill>
                  <a:schemeClr val="tx1"/>
                </a:solidFill>
                <a:latin typeface="Calibri" panose="020F0502020204030204" pitchFamily="34" charset="0"/>
              </a:rPr>
              <a:t>Tema 7. Electroquímica</a:t>
            </a:r>
          </a:p>
        </p:txBody>
      </p:sp>
      <p:sp>
        <p:nvSpPr>
          <p:cNvPr id="2867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2867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84C2919D-15F7-4C15-96BF-E6ED1A060BF9}" type="slidenum">
              <a:rPr kumimoji="0" lang="en-US" altLang="es-ES" sz="1400" b="0">
                <a:solidFill>
                  <a:schemeClr val="tx1"/>
                </a:solidFill>
                <a:latin typeface="Tahoma" panose="020B0604030504040204" pitchFamily="34" charset="0"/>
              </a:rPr>
              <a:pPr algn="r" eaLnBrk="1" hangingPunct="1">
                <a:spcBef>
                  <a:spcPct val="0"/>
                </a:spcBef>
                <a:buClrTx/>
                <a:buFontTx/>
                <a:buNone/>
              </a:pPr>
              <a:t>16</a:t>
            </a:fld>
            <a:endParaRPr kumimoji="0" lang="en-US" altLang="es-ES" sz="1400" b="0">
              <a:solidFill>
                <a:schemeClr val="tx1"/>
              </a:solidFill>
              <a:latin typeface="Tahoma" panose="020B0604030504040204" pitchFamily="34" charset="0"/>
            </a:endParaRPr>
          </a:p>
        </p:txBody>
      </p:sp>
      <p:sp>
        <p:nvSpPr>
          <p:cNvPr id="28678" name="Text Box 7"/>
          <p:cNvSpPr txBox="1">
            <a:spLocks noChangeArrowheads="1"/>
          </p:cNvSpPr>
          <p:nvPr/>
        </p:nvSpPr>
        <p:spPr bwMode="auto">
          <a:xfrm>
            <a:off x="468313" y="620713"/>
            <a:ext cx="693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a:solidFill>
                  <a:srgbClr val="990033"/>
                </a:solidFill>
                <a:latin typeface="Arial" panose="020B0604020202020204" pitchFamily="34" charset="0"/>
              </a:rPr>
              <a:t>4. Potenciales estándar</a:t>
            </a:r>
          </a:p>
        </p:txBody>
      </p:sp>
      <p:sp>
        <p:nvSpPr>
          <p:cNvPr id="28679" name="Rectangle 3"/>
          <p:cNvSpPr>
            <a:spLocks noChangeArrowheads="1"/>
          </p:cNvSpPr>
          <p:nvPr/>
        </p:nvSpPr>
        <p:spPr bwMode="auto">
          <a:xfrm>
            <a:off x="827088" y="1412875"/>
            <a:ext cx="748982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buFont typeface="Wingdings" panose="05000000000000000000" pitchFamily="2" charset="2"/>
              <a:buChar char="§"/>
            </a:pPr>
            <a:r>
              <a:rPr lang="es-ES" altLang="es-ES" sz="1800" b="0">
                <a:latin typeface="Times New Roman" panose="02020603050405020304" pitchFamily="18" charset="0"/>
                <a:sym typeface="Wingdings" panose="05000000000000000000" pitchFamily="2" charset="2"/>
              </a:rPr>
              <a:t>La fuerza electromotriz ( </a:t>
            </a:r>
            <a:r>
              <a:rPr lang="es-ES" altLang="es-ES" sz="1800" b="0" i="1">
                <a:latin typeface="Times New Roman" panose="02020603050405020304" pitchFamily="18" charset="0"/>
                <a:sym typeface="Wingdings" panose="05000000000000000000" pitchFamily="2" charset="2"/>
              </a:rPr>
              <a:t>fem</a:t>
            </a:r>
            <a:r>
              <a:rPr lang="es-ES" altLang="es-ES" sz="1800" b="0">
                <a:latin typeface="Times New Roman" panose="02020603050405020304" pitchFamily="18" charset="0"/>
                <a:sym typeface="Wingdings" panose="05000000000000000000" pitchFamily="2" charset="2"/>
              </a:rPr>
              <a:t> ) se puede considerar como la suma algebráica de dos potenciales parciales asignados a cada semirreacción: un </a:t>
            </a:r>
            <a:r>
              <a:rPr lang="es-ES" altLang="es-ES" sz="1800" b="0" i="1">
                <a:latin typeface="Times New Roman" panose="02020603050405020304" pitchFamily="18" charset="0"/>
                <a:sym typeface="Wingdings" panose="05000000000000000000" pitchFamily="2" charset="2"/>
              </a:rPr>
              <a:t>potencial de reducción</a:t>
            </a:r>
            <a:r>
              <a:rPr lang="es-ES" altLang="es-ES" sz="1800" b="0">
                <a:latin typeface="Times New Roman" panose="02020603050405020304" pitchFamily="18" charset="0"/>
                <a:sym typeface="Wingdings" panose="05000000000000000000" pitchFamily="2" charset="2"/>
              </a:rPr>
              <a:t> y un </a:t>
            </a:r>
            <a:r>
              <a:rPr lang="es-ES" altLang="es-ES" sz="1800" b="0" i="1">
                <a:latin typeface="Times New Roman" panose="02020603050405020304" pitchFamily="18" charset="0"/>
                <a:sym typeface="Wingdings" panose="05000000000000000000" pitchFamily="2" charset="2"/>
              </a:rPr>
              <a:t>potencial de oxidación</a:t>
            </a:r>
            <a:r>
              <a:rPr lang="es-ES" altLang="es-ES" sz="1800" b="0">
                <a:latin typeface="Times New Roman" panose="02020603050405020304" pitchFamily="18" charset="0"/>
                <a:sym typeface="Wingdings" panose="05000000000000000000" pitchFamily="2" charset="2"/>
              </a:rPr>
              <a:t>.</a:t>
            </a:r>
            <a:endParaRPr lang="es-ES" altLang="es-ES" sz="1800" b="0">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28680" name="Rectangle 3"/>
          <p:cNvSpPr>
            <a:spLocks noChangeArrowheads="1"/>
          </p:cNvSpPr>
          <p:nvPr/>
        </p:nvSpPr>
        <p:spPr bwMode="auto">
          <a:xfrm>
            <a:off x="827088" y="2781300"/>
            <a:ext cx="7848600" cy="111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630238" indent="-18256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spcBef>
                <a:spcPts val="388"/>
              </a:spcBef>
              <a:buSzPts val="1600"/>
              <a:buFont typeface="Arial" panose="020B0604020202020204" pitchFamily="34" charset="0"/>
              <a:buChar char="•"/>
            </a:pPr>
            <a:r>
              <a:rPr lang="es-ES" altLang="es-ES" sz="1600" b="0">
                <a:solidFill>
                  <a:srgbClr val="000099"/>
                </a:solidFill>
                <a:latin typeface="Calibri" panose="020F0502020204030204" pitchFamily="34" charset="0"/>
              </a:rPr>
              <a:t>El potencial de reducción es una medida de la capacidad de una sustancia como oxidante (para captar electrones)</a:t>
            </a:r>
          </a:p>
          <a:p>
            <a:pPr lvl="1" eaLnBrk="1" hangingPunct="1">
              <a:spcBef>
                <a:spcPts val="388"/>
              </a:spcBef>
              <a:buSzPts val="1600"/>
              <a:buFont typeface="Arial" panose="020B0604020202020204" pitchFamily="34" charset="0"/>
              <a:buChar char="•"/>
            </a:pPr>
            <a:r>
              <a:rPr lang="es-ES" altLang="es-ES" sz="1600" b="0">
                <a:solidFill>
                  <a:srgbClr val="000099"/>
                </a:solidFill>
                <a:latin typeface="Calibri" panose="020F0502020204030204" pitchFamily="34" charset="0"/>
              </a:rPr>
              <a:t>Por convenio, se ha escogido el potencial de cada electrodo como </a:t>
            </a:r>
            <a:r>
              <a:rPr lang="es-ES" altLang="es-ES" sz="1600" b="0" u="sng">
                <a:solidFill>
                  <a:srgbClr val="000099"/>
                </a:solidFill>
                <a:latin typeface="Calibri" panose="020F0502020204030204" pitchFamily="34" charset="0"/>
              </a:rPr>
              <a:t>el de reducción</a:t>
            </a:r>
            <a:r>
              <a:rPr lang="es-ES" altLang="es-ES" sz="1600" b="0">
                <a:solidFill>
                  <a:srgbClr val="000099"/>
                </a:solidFill>
                <a:latin typeface="Calibri" panose="020F0502020204030204" pitchFamily="34" charset="0"/>
              </a:rPr>
              <a:t>, pero el de oxidación (reacción opuesta) tiene la misma magnitud y signo contrario:</a:t>
            </a:r>
          </a:p>
        </p:txBody>
      </p:sp>
      <p:pic>
        <p:nvPicPr>
          <p:cNvPr id="28681"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0" y="2349500"/>
            <a:ext cx="2017713"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82"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4005263"/>
            <a:ext cx="6218238"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83"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4724400"/>
            <a:ext cx="432117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84"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5589588"/>
            <a:ext cx="3427412" cy="37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85"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938" y="6165850"/>
            <a:ext cx="2239962" cy="29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86" name="Rectangle 61"/>
          <p:cNvSpPr>
            <a:spLocks noChangeArrowheads="1"/>
          </p:cNvSpPr>
          <p:nvPr/>
        </p:nvSpPr>
        <p:spPr bwMode="auto">
          <a:xfrm>
            <a:off x="1042988" y="4652963"/>
            <a:ext cx="1512887"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6350" indent="190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chemeClr val="hlink"/>
              </a:buClr>
              <a:buSzPct val="80000"/>
              <a:buFont typeface="Wingdings" panose="05000000000000000000" pitchFamily="2" charset="2"/>
              <a:buNone/>
            </a:pPr>
            <a:r>
              <a:rPr kumimoji="0" lang="en-US" altLang="es-ES" sz="1800" b="0">
                <a:solidFill>
                  <a:srgbClr val="C00000"/>
                </a:solidFill>
                <a:latin typeface="Calibri" panose="020F0502020204030204" pitchFamily="34" charset="0"/>
                <a:cs typeface="Calibri" panose="020F0502020204030204" pitchFamily="34" charset="0"/>
                <a:sym typeface="Wingdings" panose="05000000000000000000" pitchFamily="2" charset="2"/>
              </a:rPr>
              <a:t></a:t>
            </a:r>
            <a:r>
              <a:rPr kumimoji="0" lang="en-US" altLang="es-ES" sz="1800" b="0">
                <a:solidFill>
                  <a:srgbClr val="C00000"/>
                </a:solidFill>
                <a:latin typeface="Calibri" panose="020F0502020204030204" pitchFamily="34" charset="0"/>
                <a:cs typeface="Calibri" panose="020F0502020204030204" pitchFamily="34" charset="0"/>
              </a:rPr>
              <a:t> Ejemplo:</a:t>
            </a:r>
          </a:p>
        </p:txBody>
      </p:sp>
      <p:sp>
        <p:nvSpPr>
          <p:cNvPr id="28687" name="Line 25"/>
          <p:cNvSpPr>
            <a:spLocks noChangeShapeType="1"/>
          </p:cNvSpPr>
          <p:nvPr/>
        </p:nvSpPr>
        <p:spPr bwMode="gray">
          <a:xfrm>
            <a:off x="2409825" y="5772150"/>
            <a:ext cx="392113" cy="0"/>
          </a:xfrm>
          <a:prstGeom prst="line">
            <a:avLst/>
          </a:prstGeom>
          <a:noFill/>
          <a:ln w="31750">
            <a:solidFill>
              <a:srgbClr val="3399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ES"/>
          </a:p>
        </p:txBody>
      </p:sp>
      <p:sp>
        <p:nvSpPr>
          <p:cNvPr id="28688" name="Line 25"/>
          <p:cNvSpPr>
            <a:spLocks noChangeShapeType="1"/>
          </p:cNvSpPr>
          <p:nvPr/>
        </p:nvSpPr>
        <p:spPr bwMode="gray">
          <a:xfrm>
            <a:off x="2843213" y="6308725"/>
            <a:ext cx="392112" cy="0"/>
          </a:xfrm>
          <a:prstGeom prst="line">
            <a:avLst/>
          </a:prstGeom>
          <a:noFill/>
          <a:ln w="31750">
            <a:solidFill>
              <a:srgbClr val="3399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ES"/>
          </a:p>
        </p:txBody>
      </p:sp>
      <p:sp>
        <p:nvSpPr>
          <p:cNvPr id="28689" name="Rectangle 26"/>
          <p:cNvSpPr>
            <a:spLocks noChangeArrowheads="1"/>
          </p:cNvSpPr>
          <p:nvPr/>
        </p:nvSpPr>
        <p:spPr bwMode="auto">
          <a:xfrm>
            <a:off x="3492500" y="6092825"/>
            <a:ext cx="2374900" cy="431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lang="es-ES" altLang="es-ES" sz="2800">
              <a:solidFill>
                <a:srgbClr val="0033CC"/>
              </a:solidFill>
            </a:endParaRPr>
          </a:p>
        </p:txBody>
      </p:sp>
      <p:sp>
        <p:nvSpPr>
          <p:cNvPr id="28690" name="Rectangle 3"/>
          <p:cNvSpPr>
            <a:spLocks noChangeArrowheads="1"/>
          </p:cNvSpPr>
          <p:nvPr/>
        </p:nvSpPr>
        <p:spPr bwMode="auto">
          <a:xfrm>
            <a:off x="6953250" y="4699000"/>
            <a:ext cx="13589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marL="0" lvl="1" eaLnBrk="1" hangingPunct="1">
              <a:buFontTx/>
              <a:buNone/>
            </a:pPr>
            <a:r>
              <a:rPr lang="es-ES" altLang="es-ES" sz="1600" b="0">
                <a:solidFill>
                  <a:srgbClr val="002060"/>
                </a:solidFill>
                <a:latin typeface="Times New Roman" panose="02020603050405020304" pitchFamily="18" charset="0"/>
                <a:cs typeface="Times New Roman" panose="02020603050405020304" pitchFamily="18" charset="0"/>
              </a:rPr>
              <a:t>→ </a:t>
            </a:r>
            <a:r>
              <a:rPr lang="es-ES" altLang="es-ES" sz="1600" b="0">
                <a:solidFill>
                  <a:srgbClr val="002060"/>
                </a:solidFill>
                <a:latin typeface="Bradley Hand ITC" panose="03070402050302030203" pitchFamily="66" charset="0"/>
              </a:rPr>
              <a:t>oxidación</a:t>
            </a:r>
          </a:p>
        </p:txBody>
      </p:sp>
      <p:sp>
        <p:nvSpPr>
          <p:cNvPr id="28691" name="Rectangle 3"/>
          <p:cNvSpPr>
            <a:spLocks noChangeArrowheads="1"/>
          </p:cNvSpPr>
          <p:nvPr/>
        </p:nvSpPr>
        <p:spPr bwMode="auto">
          <a:xfrm>
            <a:off x="6953250" y="5021263"/>
            <a:ext cx="135890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marL="0" lvl="1" eaLnBrk="1" hangingPunct="1">
              <a:buFontTx/>
              <a:buNone/>
            </a:pPr>
            <a:r>
              <a:rPr lang="es-ES" altLang="es-ES" sz="1600" b="0">
                <a:solidFill>
                  <a:srgbClr val="002060"/>
                </a:solidFill>
                <a:latin typeface="Times New Roman" panose="02020603050405020304" pitchFamily="18" charset="0"/>
                <a:cs typeface="Times New Roman" panose="02020603050405020304" pitchFamily="18" charset="0"/>
              </a:rPr>
              <a:t>→ </a:t>
            </a:r>
            <a:r>
              <a:rPr lang="es-ES" altLang="es-ES" sz="1600" b="0">
                <a:solidFill>
                  <a:srgbClr val="002060"/>
                </a:solidFill>
                <a:latin typeface="Bradley Hand ITC" panose="03070402050302030203" pitchFamily="66" charset="0"/>
              </a:rPr>
              <a:t>reducción</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2969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a:solidFill>
                  <a:schemeClr val="tx1"/>
                </a:solidFill>
                <a:latin typeface="Calibri" panose="020F0502020204030204" pitchFamily="34" charset="0"/>
              </a:rPr>
              <a:t>Tema 7. Electroquímica</a:t>
            </a:r>
          </a:p>
        </p:txBody>
      </p:sp>
      <p:sp>
        <p:nvSpPr>
          <p:cNvPr id="2970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2970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04E02461-F1CF-4DB2-9D33-70C9134CCBF7}" type="slidenum">
              <a:rPr kumimoji="0" lang="en-US" altLang="es-ES" sz="1400" b="0">
                <a:solidFill>
                  <a:schemeClr val="tx1"/>
                </a:solidFill>
                <a:latin typeface="Tahoma" panose="020B0604030504040204" pitchFamily="34" charset="0"/>
              </a:rPr>
              <a:pPr algn="r" eaLnBrk="1" hangingPunct="1">
                <a:spcBef>
                  <a:spcPct val="0"/>
                </a:spcBef>
                <a:buClrTx/>
                <a:buFontTx/>
                <a:buNone/>
              </a:pPr>
              <a:t>17</a:t>
            </a:fld>
            <a:endParaRPr kumimoji="0" lang="en-US" altLang="es-ES" sz="1400" b="0">
              <a:solidFill>
                <a:schemeClr val="tx1"/>
              </a:solidFill>
              <a:latin typeface="Tahoma" panose="020B0604030504040204" pitchFamily="34" charset="0"/>
            </a:endParaRPr>
          </a:p>
        </p:txBody>
      </p:sp>
      <p:sp>
        <p:nvSpPr>
          <p:cNvPr id="29702" name="Text Box 7"/>
          <p:cNvSpPr txBox="1">
            <a:spLocks noChangeArrowheads="1"/>
          </p:cNvSpPr>
          <p:nvPr/>
        </p:nvSpPr>
        <p:spPr bwMode="auto">
          <a:xfrm>
            <a:off x="153988" y="476250"/>
            <a:ext cx="6938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rgbClr val="990033"/>
                </a:solidFill>
                <a:latin typeface="Arial" panose="020B0604020202020204" pitchFamily="34" charset="0"/>
              </a:rPr>
              <a:t>4. Potenciales estándar</a:t>
            </a:r>
          </a:p>
        </p:txBody>
      </p:sp>
      <p:sp>
        <p:nvSpPr>
          <p:cNvPr id="29703" name="Rectangle 3"/>
          <p:cNvSpPr>
            <a:spLocks noChangeArrowheads="1"/>
          </p:cNvSpPr>
          <p:nvPr/>
        </p:nvSpPr>
        <p:spPr bwMode="auto">
          <a:xfrm>
            <a:off x="827088" y="1412875"/>
            <a:ext cx="7777162" cy="212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buFont typeface="Wingdings" panose="05000000000000000000" pitchFamily="2" charset="2"/>
              <a:buChar char="§"/>
            </a:pPr>
            <a:r>
              <a:rPr lang="es-ES" altLang="es-ES" sz="1800" b="0">
                <a:latin typeface="Times New Roman" panose="02020603050405020304" pitchFamily="18" charset="0"/>
                <a:sym typeface="Wingdings" panose="05000000000000000000" pitchFamily="2" charset="2"/>
              </a:rPr>
              <a:t>La fuerza electromotriz de una celda depende de las reacciones en el cátodo y el ánodo, de la concentración de reactivos y productos, y de la temperatura, pero es una </a:t>
            </a:r>
            <a:r>
              <a:rPr lang="es-ES" altLang="es-ES" sz="1800" b="0" i="1">
                <a:latin typeface="Times New Roman" panose="02020603050405020304" pitchFamily="18" charset="0"/>
                <a:sym typeface="Wingdings" panose="05000000000000000000" pitchFamily="2" charset="2"/>
              </a:rPr>
              <a:t>propiedad intensiva</a:t>
            </a:r>
            <a:r>
              <a:rPr lang="es-ES" altLang="es-ES" sz="1800" b="0">
                <a:latin typeface="Times New Roman" panose="02020603050405020304" pitchFamily="18" charset="0"/>
                <a:sym typeface="Wingdings" panose="05000000000000000000" pitchFamily="2" charset="2"/>
              </a:rPr>
              <a:t> (no depende de la cantidad de materia)</a:t>
            </a:r>
          </a:p>
          <a:p>
            <a:pPr eaLnBrk="1" hangingPunct="1">
              <a:buClr>
                <a:srgbClr val="595985"/>
              </a:buClr>
              <a:buFont typeface="Wingdings" panose="05000000000000000000" pitchFamily="2" charset="2"/>
              <a:buChar char="§"/>
            </a:pPr>
            <a:r>
              <a:rPr lang="es-ES" altLang="es-ES" sz="1800" b="0">
                <a:latin typeface="Times New Roman" panose="02020603050405020304" pitchFamily="18" charset="0"/>
                <a:sym typeface="Wingdings" panose="05000000000000000000" pitchFamily="2" charset="2"/>
              </a:rPr>
              <a:t>Se tabulan sus valores para condiciones estándar: 1 M para concentraciones de solutos ó 1 atm de presión para gases, </a:t>
            </a:r>
            <a:r>
              <a:rPr lang="es-ES" altLang="es-ES" sz="1800" b="0" i="1">
                <a:latin typeface="Times New Roman" panose="02020603050405020304" pitchFamily="18" charset="0"/>
                <a:sym typeface="Wingdings" panose="05000000000000000000" pitchFamily="2" charset="2"/>
              </a:rPr>
              <a:t>T</a:t>
            </a:r>
            <a:r>
              <a:rPr lang="es-ES" altLang="es-ES" sz="1800" b="0">
                <a:latin typeface="Times New Roman" panose="02020603050405020304" pitchFamily="18" charset="0"/>
                <a:sym typeface="Wingdings" panose="05000000000000000000" pitchFamily="2" charset="2"/>
              </a:rPr>
              <a:t> = 25 °C.</a:t>
            </a:r>
          </a:p>
          <a:p>
            <a:pPr eaLnBrk="1" hangingPunct="1">
              <a:buClr>
                <a:srgbClr val="595985"/>
              </a:buClr>
              <a:buFont typeface="Wingdings" panose="05000000000000000000" pitchFamily="2" charset="2"/>
              <a:buChar char="§"/>
            </a:pPr>
            <a:r>
              <a:rPr lang="es-ES" altLang="es-ES" sz="1800" b="0">
                <a:latin typeface="Times New Roman" panose="02020603050405020304" pitchFamily="18" charset="0"/>
                <a:sym typeface="Wingdings" panose="05000000000000000000" pitchFamily="2" charset="2"/>
              </a:rPr>
              <a:t>En condiciones estándar, la </a:t>
            </a:r>
            <a:r>
              <a:rPr lang="es-ES" altLang="es-ES" sz="1800" b="0" i="1">
                <a:latin typeface="Times New Roman" panose="02020603050405020304" pitchFamily="18" charset="0"/>
                <a:sym typeface="Wingdings" panose="05000000000000000000" pitchFamily="2" charset="2"/>
              </a:rPr>
              <a:t>fem</a:t>
            </a:r>
            <a:r>
              <a:rPr lang="es-ES" altLang="es-ES" sz="1800" b="0">
                <a:latin typeface="Times New Roman" panose="02020603050405020304" pitchFamily="18" charset="0"/>
                <a:sym typeface="Wingdings" panose="05000000000000000000" pitchFamily="2" charset="2"/>
              </a:rPr>
              <a:t> se denomina </a:t>
            </a:r>
            <a:r>
              <a:rPr lang="es-ES" altLang="es-ES" sz="1800">
                <a:latin typeface="Times New Roman" panose="02020603050405020304" pitchFamily="18" charset="0"/>
                <a:sym typeface="Wingdings" panose="05000000000000000000" pitchFamily="2" charset="2"/>
              </a:rPr>
              <a:t>fuerza electromotriz estándar</a:t>
            </a:r>
            <a:r>
              <a:rPr lang="es-ES" altLang="es-ES" sz="1800" b="0">
                <a:latin typeface="Times New Roman" panose="02020603050405020304" pitchFamily="18" charset="0"/>
                <a:sym typeface="Wingdings" panose="05000000000000000000" pitchFamily="2" charset="2"/>
              </a:rPr>
              <a:t> o </a:t>
            </a:r>
            <a:r>
              <a:rPr lang="es-ES" altLang="es-ES" sz="1800">
                <a:latin typeface="Times New Roman" panose="02020603050405020304" pitchFamily="18" charset="0"/>
                <a:sym typeface="Wingdings" panose="05000000000000000000" pitchFamily="2" charset="2"/>
              </a:rPr>
              <a:t>potencial de electrodo estándar</a:t>
            </a:r>
            <a:r>
              <a:rPr lang="es-ES" altLang="es-ES" sz="1800" b="0">
                <a:latin typeface="Times New Roman" panose="02020603050405020304" pitchFamily="18" charset="0"/>
                <a:sym typeface="Wingdings" panose="05000000000000000000" pitchFamily="2" charset="2"/>
              </a:rPr>
              <a:t>, E°</a:t>
            </a:r>
            <a:r>
              <a:rPr lang="es-ES" altLang="es-ES" sz="1800" b="0" baseline="-25000">
                <a:latin typeface="Times New Roman" panose="02020603050405020304" pitchFamily="18" charset="0"/>
                <a:sym typeface="Wingdings" panose="05000000000000000000" pitchFamily="2" charset="2"/>
              </a:rPr>
              <a:t>celda</a:t>
            </a:r>
            <a:r>
              <a:rPr lang="es-ES" altLang="es-ES" sz="1800" b="0">
                <a:latin typeface="Times New Roman" panose="02020603050405020304" pitchFamily="18" charset="0"/>
                <a:sym typeface="Wingdings" panose="05000000000000000000" pitchFamily="2" charset="2"/>
              </a:rPr>
              <a:t>: </a:t>
            </a:r>
          </a:p>
        </p:txBody>
      </p:sp>
      <p:pic>
        <p:nvPicPr>
          <p:cNvPr id="29704"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3644900"/>
            <a:ext cx="2160588"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5" name="Rectangle 15"/>
          <p:cNvSpPr>
            <a:spLocks noChangeArrowheads="1"/>
          </p:cNvSpPr>
          <p:nvPr/>
        </p:nvSpPr>
        <p:spPr bwMode="auto">
          <a:xfrm>
            <a:off x="1141413" y="4294188"/>
            <a:ext cx="7416800"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s-ES" sz="1600" b="0">
                <a:solidFill>
                  <a:srgbClr val="000099"/>
                </a:solidFill>
                <a:latin typeface="Calibri" panose="020F0502020204030204" pitchFamily="34" charset="0"/>
              </a:rPr>
              <a:t>Para determinar el valor de E° de un electrodo independiente, se escoge una semirreacción como patrón y se comparan las demás con este patrón</a:t>
            </a:r>
          </a:p>
          <a:p>
            <a:pPr eaLnBrk="1" hangingPunct="1">
              <a:buClr>
                <a:srgbClr val="FF0000"/>
              </a:buClr>
            </a:pPr>
            <a:r>
              <a:rPr kumimoji="0" lang="es-ES" altLang="es-ES" sz="1600" b="0">
                <a:solidFill>
                  <a:srgbClr val="000099"/>
                </a:solidFill>
                <a:latin typeface="Calibri" panose="020F0502020204030204" pitchFamily="34" charset="0"/>
              </a:rPr>
              <a:t>La reacción de referencia es la que ocurre en el </a:t>
            </a:r>
            <a:r>
              <a:rPr kumimoji="0" lang="es-ES" altLang="es-ES" sz="1600">
                <a:solidFill>
                  <a:srgbClr val="000099"/>
                </a:solidFill>
                <a:latin typeface="Calibri" panose="020F0502020204030204" pitchFamily="34" charset="0"/>
              </a:rPr>
              <a:t>electrodo estándar de hidrógeno</a:t>
            </a:r>
            <a:r>
              <a:rPr kumimoji="0" lang="es-ES" altLang="es-ES" sz="1600" b="0">
                <a:solidFill>
                  <a:srgbClr val="000099"/>
                </a:solidFill>
                <a:latin typeface="Calibri" panose="020F0502020204030204" pitchFamily="34" charset="0"/>
              </a:rPr>
              <a:t>, al que se le asigna un potencial de reducción de 0 voltios</a:t>
            </a:r>
          </a:p>
        </p:txBody>
      </p:sp>
      <p:pic>
        <p:nvPicPr>
          <p:cNvPr id="29706"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5516563"/>
            <a:ext cx="4679950" cy="37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3072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a:solidFill>
                  <a:schemeClr val="tx1"/>
                </a:solidFill>
                <a:latin typeface="Calibri" panose="020F0502020204030204" pitchFamily="34" charset="0"/>
              </a:rPr>
              <a:t>Tema 7. Electroquímica</a:t>
            </a:r>
          </a:p>
        </p:txBody>
      </p:sp>
      <p:sp>
        <p:nvSpPr>
          <p:cNvPr id="3072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3072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E23AEF57-D608-4296-ABFE-7853C9795169}" type="slidenum">
              <a:rPr kumimoji="0" lang="en-US" altLang="es-ES" sz="1400" b="0">
                <a:solidFill>
                  <a:schemeClr val="tx1"/>
                </a:solidFill>
                <a:latin typeface="Tahoma" panose="020B0604030504040204" pitchFamily="34" charset="0"/>
              </a:rPr>
              <a:pPr algn="r" eaLnBrk="1" hangingPunct="1">
                <a:spcBef>
                  <a:spcPct val="0"/>
                </a:spcBef>
                <a:buClrTx/>
                <a:buFontTx/>
                <a:buNone/>
              </a:pPr>
              <a:t>18</a:t>
            </a:fld>
            <a:endParaRPr kumimoji="0" lang="en-US" altLang="es-ES" sz="1400" b="0">
              <a:solidFill>
                <a:schemeClr val="tx1"/>
              </a:solidFill>
              <a:latin typeface="Tahoma" panose="020B0604030504040204" pitchFamily="34" charset="0"/>
            </a:endParaRPr>
          </a:p>
        </p:txBody>
      </p:sp>
      <p:sp>
        <p:nvSpPr>
          <p:cNvPr id="30726" name="Rectangle 3"/>
          <p:cNvSpPr>
            <a:spLocks noChangeArrowheads="1"/>
          </p:cNvSpPr>
          <p:nvPr/>
        </p:nvSpPr>
        <p:spPr bwMode="auto">
          <a:xfrm>
            <a:off x="827088" y="1412875"/>
            <a:ext cx="77771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buFont typeface="Wingdings" panose="05000000000000000000" pitchFamily="2" charset="2"/>
              <a:buChar char="§"/>
            </a:pPr>
            <a:r>
              <a:rPr lang="es-ES" altLang="es-ES" sz="1800" b="0">
                <a:latin typeface="Times New Roman" panose="02020603050405020304" pitchFamily="18" charset="0"/>
                <a:sym typeface="Wingdings" panose="05000000000000000000" pitchFamily="2" charset="2"/>
              </a:rPr>
              <a:t>Electrodo estándar de Hidrógeno</a:t>
            </a:r>
          </a:p>
        </p:txBody>
      </p:sp>
      <p:sp>
        <p:nvSpPr>
          <p:cNvPr id="30727" name="Text Box 11"/>
          <p:cNvSpPr txBox="1">
            <a:spLocks noChangeArrowheads="1"/>
          </p:cNvSpPr>
          <p:nvPr/>
        </p:nvSpPr>
        <p:spPr bwMode="auto">
          <a:xfrm>
            <a:off x="1331913" y="1916113"/>
            <a:ext cx="4824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spcBef>
                <a:spcPct val="50000"/>
              </a:spcBef>
              <a:buClrTx/>
              <a:buFontTx/>
              <a:buNone/>
            </a:pPr>
            <a:r>
              <a:rPr kumimoji="0" lang="en-US" altLang="es-ES" sz="2000" b="0">
                <a:solidFill>
                  <a:schemeClr val="tx1"/>
                </a:solidFill>
                <a:latin typeface="Times New Roman" panose="02020603050405020304" pitchFamily="18" charset="0"/>
              </a:rPr>
              <a:t>2 H</a:t>
            </a:r>
            <a:r>
              <a:rPr kumimoji="0" lang="en-US" altLang="es-ES" sz="2000" b="0" baseline="30000">
                <a:solidFill>
                  <a:schemeClr val="tx1"/>
                </a:solidFill>
                <a:latin typeface="Times New Roman" panose="02020603050405020304" pitchFamily="18" charset="0"/>
              </a:rPr>
              <a:t>+</a:t>
            </a:r>
            <a:r>
              <a:rPr kumimoji="0" lang="en-US" altLang="es-ES" sz="2000" b="0">
                <a:solidFill>
                  <a:schemeClr val="tx1"/>
                </a:solidFill>
                <a:latin typeface="Times New Roman" panose="02020603050405020304" pitchFamily="18" charset="0"/>
              </a:rPr>
              <a:t> + 2 </a:t>
            </a:r>
            <a:r>
              <a:rPr kumimoji="0" lang="en-US" altLang="es-ES" sz="2000" b="0" i="1">
                <a:solidFill>
                  <a:schemeClr val="tx1"/>
                </a:solidFill>
                <a:latin typeface="Times New Roman" panose="02020603050405020304" pitchFamily="18" charset="0"/>
              </a:rPr>
              <a:t>e</a:t>
            </a:r>
            <a:r>
              <a:rPr kumimoji="0" lang="en-US" altLang="es-ES" sz="2000" b="0" baseline="30000">
                <a:solidFill>
                  <a:schemeClr val="tx1"/>
                </a:solidFill>
                <a:latin typeface="Times New Roman" panose="02020603050405020304" pitchFamily="18" charset="0"/>
                <a:cs typeface="Times New Roman" panose="02020603050405020304" pitchFamily="18" charset="0"/>
              </a:rPr>
              <a:t>− </a:t>
            </a:r>
            <a:r>
              <a:rPr kumimoji="0" lang="en-US" altLang="es-ES" sz="2000" b="0">
                <a:solidFill>
                  <a:schemeClr val="tx1"/>
                </a:solidFill>
                <a:latin typeface="Times New Roman" panose="02020603050405020304" pitchFamily="18" charset="0"/>
                <a:cs typeface="Times New Roman" panose="02020603050405020304" pitchFamily="18" charset="0"/>
                <a:sym typeface="WP MathA" pitchFamily="2" charset="2"/>
              </a:rPr>
              <a:t>→ H</a:t>
            </a:r>
            <a:r>
              <a:rPr kumimoji="0" lang="en-US" altLang="es-ES" sz="2000" b="0" baseline="-25000">
                <a:solidFill>
                  <a:schemeClr val="tx1"/>
                </a:solidFill>
                <a:latin typeface="Times New Roman" panose="02020603050405020304" pitchFamily="18" charset="0"/>
                <a:cs typeface="Times New Roman" panose="02020603050405020304" pitchFamily="18" charset="0"/>
                <a:sym typeface="WP MathA" pitchFamily="2" charset="2"/>
              </a:rPr>
              <a:t>2 (g, 1 atm)</a:t>
            </a:r>
            <a:r>
              <a:rPr kumimoji="0" lang="en-US" altLang="es-ES" sz="2000" b="0">
                <a:solidFill>
                  <a:schemeClr val="tx1"/>
                </a:solidFill>
                <a:latin typeface="Times New Roman" panose="02020603050405020304" pitchFamily="18" charset="0"/>
                <a:cs typeface="Times New Roman" panose="02020603050405020304" pitchFamily="18" charset="0"/>
                <a:sym typeface="WP MathA" pitchFamily="2" charset="2"/>
              </a:rPr>
              <a:t>      </a:t>
            </a:r>
            <a:r>
              <a:rPr kumimoji="0" lang="en-US" altLang="es-ES" sz="2000" b="0" i="1">
                <a:solidFill>
                  <a:schemeClr val="tx1"/>
                </a:solidFill>
                <a:latin typeface="Times New Roman" panose="02020603050405020304" pitchFamily="18" charset="0"/>
                <a:cs typeface="Times New Roman" panose="02020603050405020304" pitchFamily="18" charset="0"/>
                <a:sym typeface="WP MathA" pitchFamily="2" charset="2"/>
              </a:rPr>
              <a:t>E</a:t>
            </a:r>
            <a:r>
              <a:rPr kumimoji="0" lang="en-US" altLang="es-ES" sz="2000" b="0">
                <a:solidFill>
                  <a:schemeClr val="tx1"/>
                </a:solidFill>
                <a:latin typeface="Times New Roman" panose="02020603050405020304" pitchFamily="18" charset="0"/>
                <a:cs typeface="Times New Roman" panose="02020603050405020304" pitchFamily="18" charset="0"/>
                <a:sym typeface="WP MathA" pitchFamily="2" charset="2"/>
              </a:rPr>
              <a:t>° = 0 V</a:t>
            </a:r>
          </a:p>
        </p:txBody>
      </p:sp>
      <p:pic>
        <p:nvPicPr>
          <p:cNvPr id="30728" name="Picture 13" descr="FG21_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2349500"/>
            <a:ext cx="3935413" cy="375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9" name="Rectangle 15"/>
          <p:cNvSpPr>
            <a:spLocks noChangeArrowheads="1"/>
          </p:cNvSpPr>
          <p:nvPr/>
        </p:nvSpPr>
        <p:spPr bwMode="auto">
          <a:xfrm>
            <a:off x="827088" y="3036888"/>
            <a:ext cx="3600450" cy="209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indent="31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buClr>
                <a:srgbClr val="FF0000"/>
              </a:buClr>
              <a:buFontTx/>
              <a:buNone/>
            </a:pPr>
            <a:r>
              <a:rPr kumimoji="0" lang="es-ES" altLang="es-ES" sz="1600" b="0">
                <a:solidFill>
                  <a:srgbClr val="000099"/>
                </a:solidFill>
                <a:latin typeface="Calibri" panose="020F0502020204030204" pitchFamily="34" charset="0"/>
              </a:rPr>
              <a:t>El electrodo de platino sirve como catalizador y no participa en la reacción </a:t>
            </a:r>
            <a:r>
              <a:rPr kumimoji="0" lang="es-ES" altLang="es-ES" sz="1600" b="0">
                <a:solidFill>
                  <a:srgbClr val="FF0000"/>
                </a:solidFill>
                <a:latin typeface="Calibri" panose="020F0502020204030204" pitchFamily="34" charset="0"/>
                <a:sym typeface="Wingdings" panose="05000000000000000000" pitchFamily="2" charset="2"/>
              </a:rPr>
              <a:t></a:t>
            </a:r>
          </a:p>
          <a:p>
            <a:pPr algn="r" eaLnBrk="1" hangingPunct="1">
              <a:buClr>
                <a:srgbClr val="FF0000"/>
              </a:buClr>
              <a:buFontTx/>
              <a:buNone/>
            </a:pPr>
            <a:r>
              <a:rPr kumimoji="0" lang="es-ES" altLang="es-ES" sz="1600" b="0">
                <a:solidFill>
                  <a:srgbClr val="000099"/>
                </a:solidFill>
                <a:latin typeface="Calibri" panose="020F0502020204030204" pitchFamily="34" charset="0"/>
              </a:rPr>
              <a:t>Cuando se combina este electrodo estándar (por definición, con </a:t>
            </a:r>
            <a:r>
              <a:rPr kumimoji="0" lang="es-ES" altLang="es-ES" sz="1600" b="0" i="1">
                <a:solidFill>
                  <a:srgbClr val="000099"/>
                </a:solidFill>
                <a:latin typeface="Calibri" panose="020F0502020204030204" pitchFamily="34" charset="0"/>
              </a:rPr>
              <a:t>E°</a:t>
            </a:r>
            <a:r>
              <a:rPr kumimoji="0" lang="es-ES" altLang="es-ES" sz="1600" b="0">
                <a:solidFill>
                  <a:srgbClr val="000099"/>
                </a:solidFill>
                <a:latin typeface="Calibri" panose="020F0502020204030204" pitchFamily="34" charset="0"/>
              </a:rPr>
              <a:t>=0) con otra semirreacción, la medida de la tensión (voltaje) da el potencial del otro electrodo </a:t>
            </a:r>
            <a:r>
              <a:rPr kumimoji="0" lang="es-ES" altLang="es-ES" sz="1600" b="0">
                <a:solidFill>
                  <a:srgbClr val="FF0000"/>
                </a:solidFill>
                <a:latin typeface="Calibri" panose="020F0502020204030204" pitchFamily="34" charset="0"/>
                <a:sym typeface="Wingdings" panose="05000000000000000000" pitchFamily="2" charset="2"/>
              </a:rPr>
              <a:t></a:t>
            </a:r>
          </a:p>
        </p:txBody>
      </p:sp>
      <p:pic>
        <p:nvPicPr>
          <p:cNvPr id="30730" name="Picture 15"/>
          <p:cNvPicPr>
            <a:picLocks noChangeAspect="1" noChangeArrowheads="1"/>
          </p:cNvPicPr>
          <p:nvPr/>
        </p:nvPicPr>
        <p:blipFill>
          <a:blip r:embed="rId3">
            <a:extLst>
              <a:ext uri="{28A0092B-C50C-407E-A947-70E740481C1C}">
                <a14:useLocalDpi xmlns:a14="http://schemas.microsoft.com/office/drawing/2010/main" val="0"/>
              </a:ext>
            </a:extLst>
          </a:blip>
          <a:srcRect r="44728" b="6668"/>
          <a:stretch>
            <a:fillRect/>
          </a:stretch>
        </p:blipFill>
        <p:spPr bwMode="auto">
          <a:xfrm>
            <a:off x="1619250" y="5413375"/>
            <a:ext cx="27130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31" name="Text Box 7"/>
          <p:cNvSpPr txBox="1">
            <a:spLocks noChangeArrowheads="1"/>
          </p:cNvSpPr>
          <p:nvPr/>
        </p:nvSpPr>
        <p:spPr bwMode="auto">
          <a:xfrm>
            <a:off x="153988" y="476250"/>
            <a:ext cx="6938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rgbClr val="990033"/>
                </a:solidFill>
                <a:latin typeface="Arial" panose="020B0604020202020204" pitchFamily="34" charset="0"/>
              </a:rPr>
              <a:t>4. Potenciales estándar</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3174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a:solidFill>
                  <a:schemeClr val="tx1"/>
                </a:solidFill>
                <a:latin typeface="Calibri" panose="020F0502020204030204" pitchFamily="34" charset="0"/>
              </a:rPr>
              <a:t>Tema 7. Electroquímica</a:t>
            </a:r>
          </a:p>
        </p:txBody>
      </p:sp>
      <p:sp>
        <p:nvSpPr>
          <p:cNvPr id="3174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3174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57621906-4EFA-469D-839B-116D89778157}" type="slidenum">
              <a:rPr kumimoji="0" lang="en-US" altLang="es-ES" sz="1400" b="0">
                <a:solidFill>
                  <a:schemeClr val="tx1"/>
                </a:solidFill>
                <a:latin typeface="Tahoma" panose="020B0604030504040204" pitchFamily="34" charset="0"/>
              </a:rPr>
              <a:pPr algn="r" eaLnBrk="1" hangingPunct="1">
                <a:spcBef>
                  <a:spcPct val="0"/>
                </a:spcBef>
                <a:buClrTx/>
                <a:buFontTx/>
                <a:buNone/>
              </a:pPr>
              <a:t>19</a:t>
            </a:fld>
            <a:endParaRPr kumimoji="0" lang="en-US" altLang="es-ES" sz="1400" b="0">
              <a:solidFill>
                <a:schemeClr val="tx1"/>
              </a:solidFill>
              <a:latin typeface="Tahoma" panose="020B0604030504040204" pitchFamily="34" charset="0"/>
            </a:endParaRPr>
          </a:p>
        </p:txBody>
      </p:sp>
      <p:sp>
        <p:nvSpPr>
          <p:cNvPr id="31750" name="Rectangle 3"/>
          <p:cNvSpPr>
            <a:spLocks noChangeArrowheads="1"/>
          </p:cNvSpPr>
          <p:nvPr/>
        </p:nvSpPr>
        <p:spPr bwMode="auto">
          <a:xfrm>
            <a:off x="827088" y="1412875"/>
            <a:ext cx="77771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buFont typeface="Wingdings" panose="05000000000000000000" pitchFamily="2" charset="2"/>
              <a:buChar char="§"/>
            </a:pPr>
            <a:r>
              <a:rPr lang="es-ES" altLang="es-ES" sz="1800" b="0">
                <a:latin typeface="Times New Roman" panose="02020603050405020304" pitchFamily="18" charset="0"/>
                <a:sym typeface="Wingdings" panose="05000000000000000000" pitchFamily="2" charset="2"/>
              </a:rPr>
              <a:t>Medida de potenciales de electrodos por comparación con el electrodo patrón</a:t>
            </a:r>
          </a:p>
        </p:txBody>
      </p:sp>
      <p:pic>
        <p:nvPicPr>
          <p:cNvPr id="31751" name="Picture 11" descr="FG21_06a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916113"/>
            <a:ext cx="6038850" cy="293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2" name="Text Box 12"/>
          <p:cNvSpPr txBox="1">
            <a:spLocks noChangeArrowheads="1"/>
          </p:cNvSpPr>
          <p:nvPr/>
        </p:nvSpPr>
        <p:spPr bwMode="auto">
          <a:xfrm>
            <a:off x="3563938" y="4581525"/>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spcBef>
                <a:spcPct val="50000"/>
              </a:spcBef>
              <a:buClrTx/>
              <a:buFontTx/>
              <a:buNone/>
            </a:pPr>
            <a:r>
              <a:rPr kumimoji="0" lang="en-US" altLang="es-ES" sz="1800" b="0" i="1">
                <a:solidFill>
                  <a:schemeClr val="hlink"/>
                </a:solidFill>
                <a:latin typeface="Times New Roman" panose="02020603050405020304" pitchFamily="18" charset="0"/>
              </a:rPr>
              <a:t>cátodo</a:t>
            </a:r>
          </a:p>
        </p:txBody>
      </p:sp>
      <p:sp>
        <p:nvSpPr>
          <p:cNvPr id="31753" name="Text Box 15"/>
          <p:cNvSpPr txBox="1">
            <a:spLocks noChangeArrowheads="1"/>
          </p:cNvSpPr>
          <p:nvPr/>
        </p:nvSpPr>
        <p:spPr bwMode="auto">
          <a:xfrm>
            <a:off x="1908175" y="4581525"/>
            <a:ext cx="755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spcBef>
                <a:spcPct val="50000"/>
              </a:spcBef>
              <a:buClrTx/>
              <a:buFontTx/>
              <a:buNone/>
            </a:pPr>
            <a:r>
              <a:rPr kumimoji="0" lang="en-US" altLang="es-ES" sz="1800" b="0" i="1">
                <a:solidFill>
                  <a:schemeClr val="hlink"/>
                </a:solidFill>
                <a:latin typeface="Times New Roman" panose="02020603050405020304" pitchFamily="18" charset="0"/>
              </a:rPr>
              <a:t>ánodo</a:t>
            </a:r>
          </a:p>
        </p:txBody>
      </p:sp>
      <p:sp>
        <p:nvSpPr>
          <p:cNvPr id="31754" name="Text Box 16"/>
          <p:cNvSpPr txBox="1">
            <a:spLocks noChangeArrowheads="1"/>
          </p:cNvSpPr>
          <p:nvPr/>
        </p:nvSpPr>
        <p:spPr bwMode="auto">
          <a:xfrm>
            <a:off x="5292725" y="4581525"/>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spcBef>
                <a:spcPct val="50000"/>
              </a:spcBef>
              <a:buClrTx/>
              <a:buFontTx/>
              <a:buNone/>
            </a:pPr>
            <a:r>
              <a:rPr kumimoji="0" lang="en-US" altLang="es-ES" sz="1800" b="0" i="1">
                <a:solidFill>
                  <a:schemeClr val="hlink"/>
                </a:solidFill>
                <a:latin typeface="Times New Roman" panose="02020603050405020304" pitchFamily="18" charset="0"/>
              </a:rPr>
              <a:t>cátodo</a:t>
            </a:r>
          </a:p>
        </p:txBody>
      </p:sp>
      <p:sp>
        <p:nvSpPr>
          <p:cNvPr id="31755" name="Text Box 17"/>
          <p:cNvSpPr txBox="1">
            <a:spLocks noChangeArrowheads="1"/>
          </p:cNvSpPr>
          <p:nvPr/>
        </p:nvSpPr>
        <p:spPr bwMode="auto">
          <a:xfrm>
            <a:off x="6804025" y="4581525"/>
            <a:ext cx="755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spcBef>
                <a:spcPct val="50000"/>
              </a:spcBef>
              <a:buClrTx/>
              <a:buFontTx/>
              <a:buNone/>
            </a:pPr>
            <a:r>
              <a:rPr kumimoji="0" lang="en-US" altLang="es-ES" sz="1800" b="0" i="1">
                <a:solidFill>
                  <a:schemeClr val="hlink"/>
                </a:solidFill>
                <a:latin typeface="Times New Roman" panose="02020603050405020304" pitchFamily="18" charset="0"/>
              </a:rPr>
              <a:t>ánodo</a:t>
            </a:r>
          </a:p>
        </p:txBody>
      </p:sp>
      <p:pic>
        <p:nvPicPr>
          <p:cNvPr id="31756"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25" y="5013325"/>
            <a:ext cx="2168525"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57"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4175" y="5751513"/>
            <a:ext cx="25114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58"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1563" y="6237288"/>
            <a:ext cx="1136650"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59"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3400" y="5003800"/>
            <a:ext cx="2136775"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60"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9950" y="5734050"/>
            <a:ext cx="1463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61" name="Picture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20925" y="6237288"/>
            <a:ext cx="1101725"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62" name="Line 25"/>
          <p:cNvSpPr>
            <a:spLocks noChangeShapeType="1"/>
          </p:cNvSpPr>
          <p:nvPr/>
        </p:nvSpPr>
        <p:spPr bwMode="gray">
          <a:xfrm>
            <a:off x="1619250" y="5895975"/>
            <a:ext cx="392113" cy="0"/>
          </a:xfrm>
          <a:prstGeom prst="line">
            <a:avLst/>
          </a:prstGeom>
          <a:noFill/>
          <a:ln w="31750">
            <a:solidFill>
              <a:srgbClr val="3399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ES"/>
          </a:p>
        </p:txBody>
      </p:sp>
      <p:sp>
        <p:nvSpPr>
          <p:cNvPr id="31763" name="Line 25"/>
          <p:cNvSpPr>
            <a:spLocks noChangeShapeType="1"/>
          </p:cNvSpPr>
          <p:nvPr/>
        </p:nvSpPr>
        <p:spPr bwMode="gray">
          <a:xfrm flipH="1">
            <a:off x="7996238" y="5876925"/>
            <a:ext cx="392112" cy="0"/>
          </a:xfrm>
          <a:prstGeom prst="line">
            <a:avLst/>
          </a:prstGeom>
          <a:noFill/>
          <a:ln w="31750">
            <a:solidFill>
              <a:srgbClr val="3399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ES"/>
          </a:p>
        </p:txBody>
      </p:sp>
      <p:sp>
        <p:nvSpPr>
          <p:cNvPr id="31764" name="Line 25"/>
          <p:cNvSpPr>
            <a:spLocks noChangeShapeType="1"/>
          </p:cNvSpPr>
          <p:nvPr/>
        </p:nvSpPr>
        <p:spPr bwMode="gray">
          <a:xfrm flipH="1">
            <a:off x="7351713" y="6362700"/>
            <a:ext cx="392112" cy="0"/>
          </a:xfrm>
          <a:prstGeom prst="line">
            <a:avLst/>
          </a:prstGeom>
          <a:noFill/>
          <a:ln w="31750">
            <a:solidFill>
              <a:srgbClr val="3399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ES"/>
          </a:p>
        </p:txBody>
      </p:sp>
      <p:sp>
        <p:nvSpPr>
          <p:cNvPr id="31765" name="Line 25"/>
          <p:cNvSpPr>
            <a:spLocks noChangeShapeType="1"/>
          </p:cNvSpPr>
          <p:nvPr/>
        </p:nvSpPr>
        <p:spPr bwMode="gray">
          <a:xfrm>
            <a:off x="1876425" y="6381750"/>
            <a:ext cx="392113" cy="0"/>
          </a:xfrm>
          <a:prstGeom prst="line">
            <a:avLst/>
          </a:prstGeom>
          <a:noFill/>
          <a:ln w="31750">
            <a:solidFill>
              <a:srgbClr val="3399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ES"/>
          </a:p>
        </p:txBody>
      </p:sp>
      <p:sp>
        <p:nvSpPr>
          <p:cNvPr id="31766" name="Text Box 7"/>
          <p:cNvSpPr txBox="1">
            <a:spLocks noChangeArrowheads="1"/>
          </p:cNvSpPr>
          <p:nvPr/>
        </p:nvSpPr>
        <p:spPr bwMode="auto">
          <a:xfrm>
            <a:off x="153988" y="476250"/>
            <a:ext cx="6938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rgbClr val="990033"/>
                </a:solidFill>
                <a:latin typeface="Arial" panose="020B0604020202020204" pitchFamily="34" charset="0"/>
              </a:rPr>
              <a:t>4. Potenciales estándar</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9" descr="Lead acid batte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3767138"/>
            <a:ext cx="3914775" cy="232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2"/>
          <p:cNvSpPr>
            <a:spLocks noGrp="1" noChangeArrowheads="1"/>
          </p:cNvSpPr>
          <p:nvPr>
            <p:ph type="title" idx="4294967295"/>
          </p:nvPr>
        </p:nvSpPr>
        <p:spPr>
          <a:xfrm>
            <a:off x="2244725" y="619125"/>
            <a:ext cx="4665663" cy="460375"/>
          </a:xfrm>
          <a:prstGeom prst="rect">
            <a:avLst/>
          </a:prstGeom>
          <a:solidFill>
            <a:srgbClr val="FFCC99"/>
          </a:solidFill>
        </p:spPr>
        <p:txBody>
          <a:bodyPr/>
          <a:lstStyle/>
          <a:p>
            <a:pPr eaLnBrk="1" hangingPunct="1"/>
            <a:r>
              <a:rPr lang="es-ES" altLang="es-ES" smtClean="0">
                <a:effectLst/>
                <a:latin typeface="Calibri" panose="020F0502020204030204" pitchFamily="34" charset="0"/>
              </a:rPr>
              <a:t>Contenido</a:t>
            </a:r>
          </a:p>
        </p:txBody>
      </p:sp>
      <p:sp>
        <p:nvSpPr>
          <p:cNvPr id="14340" name="Rectangle 4"/>
          <p:cNvSpPr>
            <a:spLocks noChangeArrowheads="1"/>
          </p:cNvSpPr>
          <p:nvPr/>
        </p:nvSpPr>
        <p:spPr bwMode="auto">
          <a:xfrm>
            <a:off x="668338" y="115888"/>
            <a:ext cx="7791450" cy="5270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s-ES" sz="2000">
                <a:solidFill>
                  <a:schemeClr val="tx1"/>
                </a:solidFill>
                <a:latin typeface="Calibri" panose="020F0502020204030204" pitchFamily="34" charset="0"/>
              </a:rPr>
              <a:t>Tema 7. Electroquímica</a:t>
            </a:r>
          </a:p>
        </p:txBody>
      </p:sp>
      <p:pic>
        <p:nvPicPr>
          <p:cNvPr id="14341" name="Picture 154" descr="Logo%20UNED%20ver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 y="52388"/>
            <a:ext cx="601663" cy="60166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4342" name="Rectangle 4"/>
          <p:cNvSpPr>
            <a:spLocks noChangeArrowheads="1"/>
          </p:cNvSpPr>
          <p:nvPr/>
        </p:nvSpPr>
        <p:spPr bwMode="auto">
          <a:xfrm rot="-5400000">
            <a:off x="439738" y="1222375"/>
            <a:ext cx="828675" cy="2635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200">
                <a:solidFill>
                  <a:schemeClr val="tx1"/>
                </a:solidFill>
                <a:latin typeface="Calibri" panose="020F0502020204030204" pitchFamily="34" charset="0"/>
              </a:rPr>
              <a:t>Electr.</a:t>
            </a:r>
          </a:p>
        </p:txBody>
      </p:sp>
      <p:sp>
        <p:nvSpPr>
          <p:cNvPr id="14343" name="Rectangle 4"/>
          <p:cNvSpPr>
            <a:spLocks noChangeArrowheads="1"/>
          </p:cNvSpPr>
          <p:nvPr/>
        </p:nvSpPr>
        <p:spPr bwMode="auto">
          <a:xfrm rot="-5400000">
            <a:off x="33338" y="1222375"/>
            <a:ext cx="828675" cy="2635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200">
                <a:solidFill>
                  <a:srgbClr val="FF0000"/>
                </a:solidFill>
                <a:latin typeface="Calibri" panose="020F0502020204030204" pitchFamily="34" charset="0"/>
              </a:rPr>
              <a:t>Mec.-Tec.</a:t>
            </a:r>
          </a:p>
        </p:txBody>
      </p:sp>
      <p:graphicFrame>
        <p:nvGraphicFramePr>
          <p:cNvPr id="10" name="Group 63"/>
          <p:cNvGraphicFramePr>
            <a:graphicFrameLocks noGrp="1"/>
          </p:cNvGraphicFramePr>
          <p:nvPr/>
        </p:nvGraphicFramePr>
        <p:xfrm>
          <a:off x="250825" y="1731963"/>
          <a:ext cx="7745413" cy="4632325"/>
        </p:xfrm>
        <a:graphic>
          <a:graphicData uri="http://schemas.openxmlformats.org/drawingml/2006/table">
            <a:tbl>
              <a:tblPr/>
              <a:tblGrid>
                <a:gridCol w="418357">
                  <a:extLst>
                    <a:ext uri="{9D8B030D-6E8A-4147-A177-3AD203B41FA5}">
                      <a16:colId xmlns:a16="http://schemas.microsoft.com/office/drawing/2014/main" val="20000"/>
                    </a:ext>
                  </a:extLst>
                </a:gridCol>
                <a:gridCol w="418358">
                  <a:extLst>
                    <a:ext uri="{9D8B030D-6E8A-4147-A177-3AD203B41FA5}">
                      <a16:colId xmlns:a16="http://schemas.microsoft.com/office/drawing/2014/main" val="20001"/>
                    </a:ext>
                  </a:extLst>
                </a:gridCol>
                <a:gridCol w="140342">
                  <a:extLst>
                    <a:ext uri="{9D8B030D-6E8A-4147-A177-3AD203B41FA5}">
                      <a16:colId xmlns:a16="http://schemas.microsoft.com/office/drawing/2014/main" val="20002"/>
                    </a:ext>
                  </a:extLst>
                </a:gridCol>
                <a:gridCol w="6768356">
                  <a:extLst>
                    <a:ext uri="{9D8B030D-6E8A-4147-A177-3AD203B41FA5}">
                      <a16:colId xmlns:a16="http://schemas.microsoft.com/office/drawing/2014/main" val="20003"/>
                    </a:ext>
                  </a:extLst>
                </a:gridCol>
              </a:tblGrid>
              <a:tr h="304758">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defRPr/>
                      </a:pPr>
                      <a:r>
                        <a:rPr kumimoji="1" lang="es-ES" sz="1400" b="0" i="0" u="none" strike="noStrike" kern="1200" cap="none" spc="0" normalizeH="0" baseline="0" noProof="0" dirty="0" smtClean="0">
                          <a:ln>
                            <a:noFill/>
                          </a:ln>
                          <a:solidFill>
                            <a:srgbClr val="FF0000"/>
                          </a:solidFill>
                          <a:effectLst/>
                          <a:uLnTx/>
                          <a:uFillTx/>
                          <a:latin typeface="Tahoma" pitchFamily="34" charset="0"/>
                          <a:ea typeface="Tahoma" pitchFamily="34" charset="0"/>
                          <a:cs typeface="Tahoma" pitchFamily="34" charset="0"/>
                          <a:sym typeface="Wingdings" pitchFamily="2" charset="2"/>
                        </a:rPr>
                        <a:t></a:t>
                      </a:r>
                      <a:endParaRPr lang="es-ES" sz="1400" dirty="0" smtClean="0">
                        <a:latin typeface="Tahoma" pitchFamily="34" charset="0"/>
                        <a:ea typeface="Tahoma" pitchFamily="34" charset="0"/>
                        <a:cs typeface="Tahoma" pitchFamily="34" charset="0"/>
                      </a:endParaRPr>
                    </a:p>
                  </a:txBody>
                  <a:tcPr marL="36002" marR="36002"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400" b="0" i="0" u="none" strike="noStrike" cap="none" normalizeH="0" baseline="0" dirty="0" smtClean="0">
                          <a:ln>
                            <a:noFill/>
                          </a:ln>
                          <a:solidFill>
                            <a:srgbClr val="000099"/>
                          </a:solidFill>
                          <a:effectLst/>
                          <a:latin typeface="Tahoma" pitchFamily="34" charset="0"/>
                          <a:ea typeface="Tahoma" pitchFamily="34" charset="0"/>
                          <a:cs typeface="Tahoma" pitchFamily="34" charset="0"/>
                          <a:sym typeface="Wingdings" pitchFamily="2" charset="2"/>
                        </a:rPr>
                        <a:t></a:t>
                      </a:r>
                    </a:p>
                  </a:txBody>
                  <a:tcPr marL="36002" marR="36002"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99"/>
                        </a:solidFill>
                        <a:effectLst/>
                        <a:latin typeface="Calibri" pitchFamily="34" charset="0"/>
                        <a:cs typeface="Arial" charset="0"/>
                        <a:sym typeface="Wingdings" pitchFamily="2" charset="2"/>
                      </a:endParaRPr>
                    </a:p>
                  </a:txBody>
                  <a:tcPr marL="36002" marR="36002"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s-ES" sz="20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1. Reacciones de Oxidación-Reducción</a:t>
                      </a:r>
                    </a:p>
                  </a:txBody>
                  <a:tcPr marL="36002" marR="36002"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758">
                <a:tc>
                  <a:txBody>
                    <a:bodyPr/>
                    <a:lstStyle/>
                    <a:p>
                      <a:pPr algn="ctr"/>
                      <a:r>
                        <a:rPr kumimoji="1" lang="es-ES" sz="1400" b="0" i="0" u="none" strike="noStrike" kern="1200" cap="none" spc="0" normalizeH="0" baseline="0" noProof="0" dirty="0" smtClean="0">
                          <a:ln>
                            <a:noFill/>
                          </a:ln>
                          <a:solidFill>
                            <a:srgbClr val="FF0000"/>
                          </a:solidFill>
                          <a:effectLst/>
                          <a:uLnTx/>
                          <a:uFillTx/>
                          <a:latin typeface="Tahoma" pitchFamily="34" charset="0"/>
                          <a:ea typeface="Tahoma" pitchFamily="34" charset="0"/>
                          <a:cs typeface="Tahoma" pitchFamily="34" charset="0"/>
                          <a:sym typeface="Wingdings" pitchFamily="2" charset="2"/>
                        </a:rPr>
                        <a:t></a:t>
                      </a:r>
                      <a:endParaRPr lang="es-ES" sz="1400" dirty="0">
                        <a:latin typeface="Tahoma" pitchFamily="34" charset="0"/>
                        <a:ea typeface="Tahoma" pitchFamily="34" charset="0"/>
                        <a:cs typeface="Tahoma" pitchFamily="34" charset="0"/>
                      </a:endParaRPr>
                    </a:p>
                  </a:txBody>
                  <a:tcPr marL="36002" marR="36002"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defRPr/>
                      </a:pPr>
                      <a:r>
                        <a:rPr kumimoji="1" lang="es-ES" sz="1400" b="0" i="0" u="none" strike="noStrike" cap="none" normalizeH="0" baseline="0" dirty="0" smtClean="0">
                          <a:ln>
                            <a:noFill/>
                          </a:ln>
                          <a:solidFill>
                            <a:srgbClr val="000099"/>
                          </a:solidFill>
                          <a:effectLst/>
                          <a:latin typeface="Tahoma" pitchFamily="34" charset="0"/>
                          <a:ea typeface="Tahoma" pitchFamily="34" charset="0"/>
                          <a:cs typeface="Tahoma" pitchFamily="34" charset="0"/>
                          <a:sym typeface="Wingdings" pitchFamily="2" charset="2"/>
                        </a:rPr>
                        <a:t></a:t>
                      </a:r>
                    </a:p>
                  </a:txBody>
                  <a:tcPr marL="36002" marR="36002"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99"/>
                        </a:solidFill>
                        <a:effectLst/>
                        <a:latin typeface="Calibri" pitchFamily="34" charset="0"/>
                        <a:cs typeface="Arial" charset="0"/>
                        <a:sym typeface="Wingdings" pitchFamily="2" charset="2"/>
                      </a:endParaRPr>
                    </a:p>
                  </a:txBody>
                  <a:tcPr marL="36002" marR="36002"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s-ES" sz="20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2. Pilas galvánicas</a:t>
                      </a:r>
                    </a:p>
                  </a:txBody>
                  <a:tcPr marL="36002" marR="36002"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758">
                <a:tc>
                  <a:txBody>
                    <a:bodyPr/>
                    <a:lstStyle/>
                    <a:p>
                      <a:pPr algn="ctr"/>
                      <a:r>
                        <a:rPr kumimoji="1" lang="es-ES" sz="1400" b="0" i="0" u="none" strike="noStrike" kern="1200" cap="none" spc="0" normalizeH="0" baseline="0" noProof="0" dirty="0" smtClean="0">
                          <a:ln>
                            <a:noFill/>
                          </a:ln>
                          <a:solidFill>
                            <a:srgbClr val="FF0000"/>
                          </a:solidFill>
                          <a:effectLst/>
                          <a:uLnTx/>
                          <a:uFillTx/>
                          <a:latin typeface="Tahoma" pitchFamily="34" charset="0"/>
                          <a:ea typeface="Tahoma" pitchFamily="34" charset="0"/>
                          <a:cs typeface="Tahoma" pitchFamily="34" charset="0"/>
                          <a:sym typeface="Wingdings" pitchFamily="2" charset="2"/>
                        </a:rPr>
                        <a:t></a:t>
                      </a:r>
                      <a:endParaRPr lang="es-ES" sz="1400" dirty="0">
                        <a:latin typeface="Tahoma" pitchFamily="34" charset="0"/>
                        <a:ea typeface="Tahoma" pitchFamily="34" charset="0"/>
                        <a:cs typeface="Tahoma" pitchFamily="34" charset="0"/>
                      </a:endParaRPr>
                    </a:p>
                  </a:txBody>
                  <a:tcPr marL="36002" marR="36002"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400" b="0" i="0" u="none" strike="noStrike" cap="none" normalizeH="0" baseline="0" dirty="0" smtClean="0">
                          <a:ln>
                            <a:noFill/>
                          </a:ln>
                          <a:solidFill>
                            <a:srgbClr val="000099"/>
                          </a:solidFill>
                          <a:effectLst/>
                          <a:latin typeface="Tahoma" pitchFamily="34" charset="0"/>
                          <a:ea typeface="Tahoma" pitchFamily="34" charset="0"/>
                          <a:cs typeface="Tahoma" pitchFamily="34" charset="0"/>
                          <a:sym typeface="Wingdings" pitchFamily="2" charset="2"/>
                        </a:rPr>
                        <a:t></a:t>
                      </a:r>
                    </a:p>
                  </a:txBody>
                  <a:tcPr marL="36002" marR="36002"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99"/>
                        </a:solidFill>
                        <a:effectLst/>
                        <a:latin typeface="Calibri" pitchFamily="34" charset="0"/>
                        <a:cs typeface="Arial" charset="0"/>
                        <a:sym typeface="Wingdings" pitchFamily="2" charset="2"/>
                      </a:endParaRPr>
                    </a:p>
                  </a:txBody>
                  <a:tcPr marL="36002" marR="36002"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s-ES" sz="20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3. Fuerza electromotriz</a:t>
                      </a:r>
                    </a:p>
                  </a:txBody>
                  <a:tcPr marL="36002" marR="36002"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758">
                <a:tc>
                  <a:txBody>
                    <a:bodyPr/>
                    <a:lstStyle/>
                    <a:p>
                      <a:pPr algn="ctr"/>
                      <a:r>
                        <a:rPr kumimoji="1" lang="es-ES" sz="1400" b="0" i="0" u="none" strike="noStrike" cap="none" normalizeH="0" baseline="0" smtClean="0">
                          <a:ln>
                            <a:noFill/>
                          </a:ln>
                          <a:solidFill>
                            <a:srgbClr val="FF0000"/>
                          </a:solidFill>
                          <a:effectLst/>
                          <a:latin typeface="Tahoma" pitchFamily="34" charset="0"/>
                          <a:ea typeface="Tahoma" pitchFamily="34" charset="0"/>
                          <a:cs typeface="Tahoma" pitchFamily="34" charset="0"/>
                          <a:sym typeface="Wingdings" pitchFamily="2" charset="2"/>
                        </a:rPr>
                        <a:t></a:t>
                      </a:r>
                      <a:endParaRPr lang="es-ES" sz="1400" dirty="0">
                        <a:latin typeface="Tahoma" pitchFamily="34" charset="0"/>
                        <a:ea typeface="Tahoma" pitchFamily="34" charset="0"/>
                        <a:cs typeface="Tahoma" pitchFamily="34" charset="0"/>
                      </a:endParaRPr>
                    </a:p>
                  </a:txBody>
                  <a:tcPr marL="36002" marR="36002"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defRPr/>
                      </a:pPr>
                      <a:r>
                        <a:rPr kumimoji="1" lang="es-ES" sz="1400" b="0" i="0" u="none" strike="noStrike" cap="none" normalizeH="0" baseline="0" dirty="0" smtClean="0">
                          <a:ln>
                            <a:noFill/>
                          </a:ln>
                          <a:solidFill>
                            <a:srgbClr val="000099"/>
                          </a:solidFill>
                          <a:effectLst/>
                          <a:latin typeface="Tahoma" pitchFamily="34" charset="0"/>
                          <a:ea typeface="Tahoma" pitchFamily="34" charset="0"/>
                          <a:cs typeface="Tahoma" pitchFamily="34" charset="0"/>
                          <a:sym typeface="Wingdings" pitchFamily="2" charset="2"/>
                        </a:rPr>
                        <a:t></a:t>
                      </a:r>
                    </a:p>
                  </a:txBody>
                  <a:tcPr marL="36002" marR="36002"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99"/>
                        </a:solidFill>
                        <a:effectLst/>
                        <a:latin typeface="Calibri" pitchFamily="34" charset="0"/>
                        <a:cs typeface="Arial" charset="0"/>
                        <a:sym typeface="Wingdings" pitchFamily="2" charset="2"/>
                      </a:endParaRPr>
                    </a:p>
                  </a:txBody>
                  <a:tcPr marL="36002" marR="36002"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s-ES" sz="20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4. Potenciales estándar</a:t>
                      </a:r>
                    </a:p>
                  </a:txBody>
                  <a:tcPr marL="36002" marR="36002"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758">
                <a:tc>
                  <a:txBody>
                    <a:bodyPr/>
                    <a:lstStyle/>
                    <a:p>
                      <a:pPr algn="ctr"/>
                      <a:r>
                        <a:rPr kumimoji="1" lang="es-ES" sz="1400" b="0" i="0" u="none" strike="noStrike" cap="none" normalizeH="0" baseline="0" dirty="0" smtClean="0">
                          <a:ln>
                            <a:noFill/>
                          </a:ln>
                          <a:solidFill>
                            <a:srgbClr val="FF0000"/>
                          </a:solidFill>
                          <a:effectLst/>
                          <a:latin typeface="Tahoma" pitchFamily="34" charset="0"/>
                          <a:ea typeface="Tahoma" pitchFamily="34" charset="0"/>
                          <a:cs typeface="Tahoma" pitchFamily="34" charset="0"/>
                          <a:sym typeface="Wingdings" pitchFamily="2" charset="2"/>
                        </a:rPr>
                        <a:t></a:t>
                      </a:r>
                      <a:endParaRPr lang="es-ES" sz="1400" dirty="0">
                        <a:latin typeface="Tahoma" pitchFamily="34" charset="0"/>
                        <a:ea typeface="Tahoma" pitchFamily="34" charset="0"/>
                        <a:cs typeface="Tahoma" pitchFamily="34" charset="0"/>
                      </a:endParaRPr>
                    </a:p>
                  </a:txBody>
                  <a:tcPr marL="36002" marR="36002" marT="0" marB="0" anchor="ctr" horzOverflow="overflow">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algn="ctr"/>
                      <a:r>
                        <a:rPr kumimoji="1" lang="es-ES" sz="1400" b="0" i="0" u="none" strike="noStrike" cap="none" normalizeH="0" baseline="0" dirty="0" smtClean="0">
                          <a:ln>
                            <a:noFill/>
                          </a:ln>
                          <a:solidFill>
                            <a:srgbClr val="000099"/>
                          </a:solidFill>
                          <a:effectLst/>
                          <a:latin typeface="Tahoma" pitchFamily="34" charset="0"/>
                          <a:ea typeface="Tahoma" pitchFamily="34" charset="0"/>
                          <a:cs typeface="Tahoma" pitchFamily="34" charset="0"/>
                          <a:sym typeface="Wingdings" pitchFamily="2" charset="2"/>
                        </a:rPr>
                        <a:t></a:t>
                      </a:r>
                      <a:endParaRPr lang="es-ES" sz="1400" dirty="0">
                        <a:solidFill>
                          <a:srgbClr val="000099"/>
                        </a:solidFill>
                        <a:latin typeface="Tahoma" pitchFamily="34" charset="0"/>
                        <a:ea typeface="Tahoma" pitchFamily="34" charset="0"/>
                        <a:cs typeface="Tahoma" pitchFamily="34" charset="0"/>
                      </a:endParaRPr>
                    </a:p>
                  </a:txBody>
                  <a:tcPr marL="36002" marR="36002" marT="0" marB="0" anchor="ctr" horzOverflow="overflow">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00"/>
                        </a:solidFill>
                        <a:effectLst/>
                        <a:latin typeface="Calibri" pitchFamily="34" charset="0"/>
                        <a:cs typeface="Arial" charset="0"/>
                        <a:sym typeface="Wingdings" pitchFamily="2" charset="2"/>
                      </a:endParaRPr>
                    </a:p>
                  </a:txBody>
                  <a:tcPr marL="36002" marR="36002"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s-ES" sz="20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5. Constante de equilibrio y fuerza electromotriz</a:t>
                      </a:r>
                    </a:p>
                  </a:txBody>
                  <a:tcPr marL="36002" marR="36002"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75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s-ES" sz="1400" b="0" i="0" u="none" strike="noStrike" kern="1200" cap="none" spc="0" normalizeH="0" baseline="0" noProof="0" dirty="0" smtClean="0">
                          <a:ln>
                            <a:noFill/>
                          </a:ln>
                          <a:solidFill>
                            <a:srgbClr val="FF0000"/>
                          </a:solidFill>
                          <a:effectLst/>
                          <a:uLnTx/>
                          <a:uFillTx/>
                          <a:latin typeface="Tahoma" pitchFamily="34" charset="0"/>
                          <a:ea typeface="Tahoma" pitchFamily="34" charset="0"/>
                          <a:cs typeface="Tahoma" pitchFamily="34" charset="0"/>
                          <a:sym typeface="Wingdings" pitchFamily="2" charset="2"/>
                        </a:rPr>
                        <a:t></a:t>
                      </a:r>
                      <a:endParaRPr lang="es-ES" sz="1400" dirty="0" smtClean="0">
                        <a:latin typeface="Tahoma" pitchFamily="34" charset="0"/>
                        <a:ea typeface="Tahoma" pitchFamily="34" charset="0"/>
                        <a:cs typeface="Tahoma" pitchFamily="34" charset="0"/>
                      </a:endParaRPr>
                    </a:p>
                  </a:txBody>
                  <a:tcPr marL="36002" marR="36002" marT="0" marB="0" anchor="ctr" horzOverflow="overflow">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algn="ctr"/>
                      <a:r>
                        <a:rPr kumimoji="1" lang="es-ES" sz="1400" b="0" i="0" u="none" strike="noStrike" cap="none" normalizeH="0" baseline="0" dirty="0" smtClean="0">
                          <a:ln>
                            <a:noFill/>
                          </a:ln>
                          <a:solidFill>
                            <a:srgbClr val="000099"/>
                          </a:solidFill>
                          <a:effectLst/>
                          <a:latin typeface="Tahoma" pitchFamily="34" charset="0"/>
                          <a:ea typeface="Tahoma" pitchFamily="34" charset="0"/>
                          <a:cs typeface="Tahoma" pitchFamily="34" charset="0"/>
                          <a:sym typeface="Wingdings" pitchFamily="2" charset="2"/>
                        </a:rPr>
                        <a:t></a:t>
                      </a:r>
                      <a:endParaRPr lang="es-ES" sz="1400" dirty="0">
                        <a:solidFill>
                          <a:srgbClr val="000099"/>
                        </a:solidFill>
                        <a:latin typeface="Tahoma" pitchFamily="34" charset="0"/>
                        <a:ea typeface="Tahoma" pitchFamily="34" charset="0"/>
                        <a:cs typeface="Tahoma" pitchFamily="34" charset="0"/>
                      </a:endParaRPr>
                    </a:p>
                  </a:txBody>
                  <a:tcPr marL="36002" marR="36002" marT="0" marB="0" anchor="ctr" horzOverflow="overflow">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00"/>
                        </a:solidFill>
                        <a:effectLst/>
                        <a:latin typeface="Calibri" pitchFamily="34" charset="0"/>
                        <a:cs typeface="Arial" charset="0"/>
                        <a:sym typeface="Wingdings" pitchFamily="2" charset="2"/>
                      </a:endParaRPr>
                    </a:p>
                  </a:txBody>
                  <a:tcPr marL="36002" marR="36002"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s-ES" sz="20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6. Efecto de la concentración sobre la fuerza electromotriz</a:t>
                      </a:r>
                    </a:p>
                  </a:txBody>
                  <a:tcPr marL="36002" marR="36002"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8565">
                <a:tc>
                  <a:txBody>
                    <a:bodyPr/>
                    <a:lstStyle/>
                    <a:p>
                      <a:pPr algn="ctr"/>
                      <a:endParaRPr lang="es-ES" sz="1400" dirty="0">
                        <a:latin typeface="Tahoma" pitchFamily="34" charset="0"/>
                        <a:ea typeface="Tahoma" pitchFamily="34" charset="0"/>
                        <a:cs typeface="Tahoma" pitchFamily="34" charset="0"/>
                      </a:endParaRPr>
                    </a:p>
                  </a:txBody>
                  <a:tcPr marL="36002" marR="36002" marT="0" marB="0" anchor="ctr" horzOverflow="overflow">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400" b="0" i="0" u="none" strike="noStrike" cap="none" normalizeH="0" baseline="0" dirty="0" smtClean="0">
                        <a:ln>
                          <a:noFill/>
                        </a:ln>
                        <a:solidFill>
                          <a:srgbClr val="000099"/>
                        </a:solidFill>
                        <a:effectLst/>
                        <a:latin typeface="Tahoma" pitchFamily="34" charset="0"/>
                        <a:ea typeface="Tahoma" pitchFamily="34" charset="0"/>
                        <a:cs typeface="Tahoma" pitchFamily="34" charset="0"/>
                        <a:sym typeface="Wingdings" pitchFamily="2" charset="2"/>
                      </a:endParaRPr>
                    </a:p>
                  </a:txBody>
                  <a:tcPr marL="36002" marR="36002" marT="0" marB="0" anchor="ctr" horzOverflow="overflow">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99"/>
                        </a:solidFill>
                        <a:effectLst/>
                        <a:latin typeface="Calibri" pitchFamily="34" charset="0"/>
                        <a:cs typeface="Arial" charset="0"/>
                        <a:sym typeface="Wingdings" pitchFamily="2" charset="2"/>
                      </a:endParaRPr>
                    </a:p>
                  </a:txBody>
                  <a:tcPr marL="36002" marR="36002"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58775" marR="0" lvl="0" indent="-358775" algn="l" defTabSz="914400" rtl="0" eaLnBrk="0" fontAlgn="base" latinLnBrk="0" hangingPunct="0">
                        <a:lnSpc>
                          <a:spcPct val="100000"/>
                        </a:lnSpc>
                        <a:spcBef>
                          <a:spcPct val="0"/>
                        </a:spcBef>
                        <a:spcAft>
                          <a:spcPct val="0"/>
                        </a:spcAft>
                        <a:buClrTx/>
                        <a:buSzTx/>
                        <a:buFontTx/>
                        <a:buNone/>
                        <a:tabLst/>
                      </a:pPr>
                      <a:r>
                        <a:rPr lang="es-ES" altLang="es-ES" sz="1800" b="0" dirty="0" smtClean="0">
                          <a:solidFill>
                            <a:srgbClr val="4D4D4D"/>
                          </a:solidFill>
                          <a:latin typeface="Calibri" pitchFamily="34" charset="0"/>
                        </a:rPr>
                        <a:t>	6.1</a:t>
                      </a:r>
                      <a:r>
                        <a:rPr lang="es-ES" altLang="es-ES" sz="1800" b="0" baseline="0" dirty="0" smtClean="0">
                          <a:solidFill>
                            <a:srgbClr val="4D4D4D"/>
                          </a:solidFill>
                          <a:latin typeface="Calibri" pitchFamily="34" charset="0"/>
                        </a:rPr>
                        <a:t> Ecuación de </a:t>
                      </a:r>
                      <a:r>
                        <a:rPr lang="es-ES" altLang="es-ES" sz="1800" b="0" baseline="0" dirty="0" err="1" smtClean="0">
                          <a:solidFill>
                            <a:srgbClr val="4D4D4D"/>
                          </a:solidFill>
                          <a:latin typeface="Calibri" pitchFamily="34" charset="0"/>
                        </a:rPr>
                        <a:t>Nernst</a:t>
                      </a:r>
                      <a:endParaRPr lang="es-ES" altLang="es-ES" sz="1800" b="0" baseline="0" dirty="0" smtClean="0">
                        <a:solidFill>
                          <a:srgbClr val="4D4D4D"/>
                        </a:solidFill>
                        <a:latin typeface="Calibri" pitchFamily="34" charset="0"/>
                      </a:endParaRPr>
                    </a:p>
                    <a:p>
                      <a:pPr marL="358775" marR="0" lvl="0" indent="-358775" algn="l" defTabSz="914400" rtl="0" eaLnBrk="0" fontAlgn="base" latinLnBrk="0" hangingPunct="0">
                        <a:lnSpc>
                          <a:spcPct val="100000"/>
                        </a:lnSpc>
                        <a:spcBef>
                          <a:spcPct val="0"/>
                        </a:spcBef>
                        <a:spcAft>
                          <a:spcPct val="0"/>
                        </a:spcAft>
                        <a:buClrTx/>
                        <a:buSzTx/>
                        <a:buFontTx/>
                        <a:buNone/>
                        <a:tabLst/>
                      </a:pPr>
                      <a:r>
                        <a:rPr lang="es-ES" altLang="es-ES" sz="1800" b="0" dirty="0" smtClean="0">
                          <a:solidFill>
                            <a:srgbClr val="4D4D4D"/>
                          </a:solidFill>
                          <a:latin typeface="Calibri" pitchFamily="34" charset="0"/>
                        </a:rPr>
                        <a:t>	6.2 </a:t>
                      </a:r>
                      <a:r>
                        <a:rPr lang="es-ES" altLang="es-ES" sz="1800" b="0" baseline="0" dirty="0" smtClean="0">
                          <a:solidFill>
                            <a:srgbClr val="4D4D4D"/>
                          </a:solidFill>
                          <a:latin typeface="Calibri" pitchFamily="34" charset="0"/>
                        </a:rPr>
                        <a:t>Medida del pH</a:t>
                      </a:r>
                    </a:p>
                  </a:txBody>
                  <a:tcPr marL="36002" marR="36002"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4758">
                <a:tc>
                  <a:txBody>
                    <a:bodyPr/>
                    <a:lstStyle/>
                    <a:p>
                      <a:pPr algn="ctr"/>
                      <a:r>
                        <a:rPr kumimoji="1" lang="es-ES" sz="1400" b="0" i="0" u="none" strike="noStrike" cap="none" normalizeH="0" baseline="0" dirty="0" smtClean="0">
                          <a:ln>
                            <a:noFill/>
                          </a:ln>
                          <a:solidFill>
                            <a:srgbClr val="FF0000"/>
                          </a:solidFill>
                          <a:effectLst/>
                          <a:latin typeface="Tahoma" pitchFamily="34" charset="0"/>
                          <a:ea typeface="Tahoma" pitchFamily="34" charset="0"/>
                          <a:cs typeface="Tahoma" pitchFamily="34" charset="0"/>
                          <a:sym typeface="Wingdings" pitchFamily="2" charset="2"/>
                        </a:rPr>
                        <a:t></a:t>
                      </a:r>
                      <a:endParaRPr lang="es-ES" sz="1400" dirty="0">
                        <a:latin typeface="Tahoma" pitchFamily="34" charset="0"/>
                        <a:ea typeface="Tahoma" pitchFamily="34" charset="0"/>
                        <a:cs typeface="Tahoma" pitchFamily="34" charset="0"/>
                      </a:endParaRPr>
                    </a:p>
                  </a:txBody>
                  <a:tcPr marL="36002" marR="36002" marT="0" marB="0" anchor="ctr" horzOverflow="overflow">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algn="ctr"/>
                      <a:r>
                        <a:rPr kumimoji="1" lang="es-ES" sz="1400" b="0" i="0" u="none" strike="noStrike" cap="none" normalizeH="0" baseline="0" dirty="0" smtClean="0">
                          <a:ln>
                            <a:noFill/>
                          </a:ln>
                          <a:solidFill>
                            <a:srgbClr val="000099"/>
                          </a:solidFill>
                          <a:effectLst/>
                          <a:latin typeface="Tahoma" pitchFamily="34" charset="0"/>
                          <a:ea typeface="Tahoma" pitchFamily="34" charset="0"/>
                          <a:cs typeface="Tahoma" pitchFamily="34" charset="0"/>
                          <a:sym typeface="Wingdings" pitchFamily="2" charset="2"/>
                        </a:rPr>
                        <a:t></a:t>
                      </a:r>
                      <a:endParaRPr lang="es-ES" sz="1400" dirty="0">
                        <a:solidFill>
                          <a:srgbClr val="000099"/>
                        </a:solidFill>
                        <a:latin typeface="Tahoma" pitchFamily="34" charset="0"/>
                        <a:ea typeface="Tahoma" pitchFamily="34" charset="0"/>
                        <a:cs typeface="Tahoma" pitchFamily="34" charset="0"/>
                      </a:endParaRPr>
                    </a:p>
                  </a:txBody>
                  <a:tcPr marL="36002" marR="36002" marT="0" marB="0" anchor="ctr" horzOverflow="overflow">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00"/>
                        </a:solidFill>
                        <a:effectLst/>
                        <a:latin typeface="Calibri" pitchFamily="34" charset="0"/>
                        <a:cs typeface="Arial" charset="0"/>
                        <a:sym typeface="Wingdings" pitchFamily="2" charset="2"/>
                      </a:endParaRPr>
                    </a:p>
                  </a:txBody>
                  <a:tcPr marL="36002" marR="36002"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s-ES" sz="20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7. Celdas voltaicas comerciales</a:t>
                      </a:r>
                    </a:p>
                  </a:txBody>
                  <a:tcPr marL="36002" marR="36002"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822847">
                <a:tc>
                  <a:txBody>
                    <a:bodyPr/>
                    <a:lstStyle/>
                    <a:p>
                      <a:pPr algn="ctr"/>
                      <a:endParaRPr lang="es-ES" sz="1400" dirty="0">
                        <a:latin typeface="Tahoma" pitchFamily="34" charset="0"/>
                        <a:ea typeface="Tahoma" pitchFamily="34" charset="0"/>
                        <a:cs typeface="Tahoma" pitchFamily="34" charset="0"/>
                      </a:endParaRPr>
                    </a:p>
                  </a:txBody>
                  <a:tcPr marL="36002" marR="36002" marT="0" marB="0" anchor="ctr" horzOverflow="overflow">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400" b="0" i="0" u="none" strike="noStrike" cap="none" normalizeH="0" baseline="0" dirty="0" smtClean="0">
                        <a:ln>
                          <a:noFill/>
                        </a:ln>
                        <a:solidFill>
                          <a:srgbClr val="000099"/>
                        </a:solidFill>
                        <a:effectLst/>
                        <a:latin typeface="Tahoma" pitchFamily="34" charset="0"/>
                        <a:ea typeface="Tahoma" pitchFamily="34" charset="0"/>
                        <a:cs typeface="Tahoma" pitchFamily="34" charset="0"/>
                        <a:sym typeface="Wingdings" pitchFamily="2" charset="2"/>
                      </a:endParaRPr>
                    </a:p>
                  </a:txBody>
                  <a:tcPr marL="36002" marR="36002" marT="0" marB="0" anchor="ctr" horzOverflow="overflow">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99"/>
                        </a:solidFill>
                        <a:effectLst/>
                        <a:latin typeface="Calibri" pitchFamily="34" charset="0"/>
                        <a:cs typeface="Arial" charset="0"/>
                        <a:sym typeface="Wingdings" pitchFamily="2" charset="2"/>
                      </a:endParaRPr>
                    </a:p>
                  </a:txBody>
                  <a:tcPr marL="36002" marR="36002"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58775" marR="0" lvl="0" indent="-358775" algn="l" defTabSz="914400" rtl="0" eaLnBrk="0" fontAlgn="base" latinLnBrk="0" hangingPunct="0">
                        <a:lnSpc>
                          <a:spcPct val="100000"/>
                        </a:lnSpc>
                        <a:spcBef>
                          <a:spcPct val="0"/>
                        </a:spcBef>
                        <a:spcAft>
                          <a:spcPct val="0"/>
                        </a:spcAft>
                        <a:buClrTx/>
                        <a:buSzTx/>
                        <a:buFontTx/>
                        <a:buNone/>
                        <a:tabLst/>
                      </a:pPr>
                      <a:r>
                        <a:rPr lang="es-ES" altLang="es-ES" sz="1800" b="0" dirty="0" smtClean="0">
                          <a:solidFill>
                            <a:srgbClr val="4D4D4D"/>
                          </a:solidFill>
                          <a:latin typeface="Calibri" pitchFamily="34" charset="0"/>
                        </a:rPr>
                        <a:t>	7.1</a:t>
                      </a:r>
                      <a:r>
                        <a:rPr lang="es-ES" altLang="es-ES" sz="1800" b="0" baseline="0" dirty="0" smtClean="0">
                          <a:solidFill>
                            <a:srgbClr val="4D4D4D"/>
                          </a:solidFill>
                          <a:latin typeface="Calibri" pitchFamily="34" charset="0"/>
                        </a:rPr>
                        <a:t> Baterías primarias</a:t>
                      </a:r>
                    </a:p>
                    <a:p>
                      <a:pPr marL="358775" marR="0" lvl="0" indent="-358775" algn="l" defTabSz="914400" rtl="0" eaLnBrk="0" fontAlgn="base" latinLnBrk="0" hangingPunct="0">
                        <a:lnSpc>
                          <a:spcPct val="100000"/>
                        </a:lnSpc>
                        <a:spcBef>
                          <a:spcPct val="0"/>
                        </a:spcBef>
                        <a:spcAft>
                          <a:spcPct val="0"/>
                        </a:spcAft>
                        <a:buClrTx/>
                        <a:buSzTx/>
                        <a:buFontTx/>
                        <a:buNone/>
                        <a:tabLst/>
                      </a:pPr>
                      <a:r>
                        <a:rPr lang="es-ES" altLang="es-ES" sz="1800" b="0" dirty="0" smtClean="0">
                          <a:solidFill>
                            <a:srgbClr val="4D4D4D"/>
                          </a:solidFill>
                          <a:latin typeface="Calibri" pitchFamily="34" charset="0"/>
                        </a:rPr>
                        <a:t>	7.2</a:t>
                      </a:r>
                      <a:r>
                        <a:rPr lang="es-ES" altLang="es-ES" sz="1800" b="0" baseline="0" dirty="0" smtClean="0">
                          <a:solidFill>
                            <a:srgbClr val="4D4D4D"/>
                          </a:solidFill>
                          <a:latin typeface="Calibri" pitchFamily="34" charset="0"/>
                        </a:rPr>
                        <a:t> Baterías secundarias</a:t>
                      </a:r>
                    </a:p>
                    <a:p>
                      <a:pPr marL="358775" marR="0" lvl="0" indent="-358775" algn="l" defTabSz="914400" rtl="0" eaLnBrk="0" fontAlgn="base" latinLnBrk="0" hangingPunct="0">
                        <a:lnSpc>
                          <a:spcPct val="100000"/>
                        </a:lnSpc>
                        <a:spcBef>
                          <a:spcPct val="0"/>
                        </a:spcBef>
                        <a:spcAft>
                          <a:spcPct val="0"/>
                        </a:spcAft>
                        <a:buClrTx/>
                        <a:buSzTx/>
                        <a:buFontTx/>
                        <a:buNone/>
                        <a:tabLst/>
                      </a:pPr>
                      <a:r>
                        <a:rPr lang="es-ES" altLang="es-ES" sz="1800" b="0" dirty="0" smtClean="0">
                          <a:solidFill>
                            <a:srgbClr val="4D4D4D"/>
                          </a:solidFill>
                          <a:latin typeface="Calibri" pitchFamily="34" charset="0"/>
                        </a:rPr>
                        <a:t>	7.3</a:t>
                      </a:r>
                      <a:r>
                        <a:rPr lang="es-ES" altLang="es-ES" sz="1800" b="0" baseline="0" dirty="0" smtClean="0">
                          <a:solidFill>
                            <a:srgbClr val="4D4D4D"/>
                          </a:solidFill>
                          <a:latin typeface="Calibri" pitchFamily="34" charset="0"/>
                        </a:rPr>
                        <a:t> Celdas de combustible</a:t>
                      </a:r>
                    </a:p>
                  </a:txBody>
                  <a:tcPr marL="36002" marR="36002"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4758">
                <a:tc>
                  <a:txBody>
                    <a:bodyPr/>
                    <a:lstStyle/>
                    <a:p>
                      <a:pPr algn="ctr"/>
                      <a:r>
                        <a:rPr kumimoji="1" lang="es-ES" sz="1400" b="0" i="0" u="none" strike="noStrike" cap="none" normalizeH="0" baseline="0" dirty="0" smtClean="0">
                          <a:ln>
                            <a:noFill/>
                          </a:ln>
                          <a:solidFill>
                            <a:srgbClr val="FF0000"/>
                          </a:solidFill>
                          <a:effectLst/>
                          <a:latin typeface="Tahoma" pitchFamily="34" charset="0"/>
                          <a:ea typeface="Tahoma" pitchFamily="34" charset="0"/>
                          <a:cs typeface="Tahoma" pitchFamily="34" charset="0"/>
                          <a:sym typeface="Wingdings" pitchFamily="2" charset="2"/>
                        </a:rPr>
                        <a:t></a:t>
                      </a:r>
                      <a:endParaRPr lang="es-ES" sz="1400" dirty="0">
                        <a:latin typeface="Tahoma" pitchFamily="34" charset="0"/>
                        <a:ea typeface="Tahoma" pitchFamily="34" charset="0"/>
                        <a:cs typeface="Tahoma" pitchFamily="34" charset="0"/>
                      </a:endParaRPr>
                    </a:p>
                  </a:txBody>
                  <a:tcPr marL="36002" marR="36002" marT="0" marB="0" anchor="ctr" horzOverflow="overflow">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algn="ctr"/>
                      <a:r>
                        <a:rPr kumimoji="1" lang="es-ES" sz="1400" b="0" i="0" u="none" strike="noStrike" cap="none" normalizeH="0" baseline="0" dirty="0" smtClean="0">
                          <a:ln>
                            <a:noFill/>
                          </a:ln>
                          <a:solidFill>
                            <a:srgbClr val="000099"/>
                          </a:solidFill>
                          <a:effectLst/>
                          <a:latin typeface="Tahoma" pitchFamily="34" charset="0"/>
                          <a:ea typeface="Tahoma" pitchFamily="34" charset="0"/>
                          <a:cs typeface="Tahoma" pitchFamily="34" charset="0"/>
                          <a:sym typeface="Wingdings" pitchFamily="2" charset="2"/>
                        </a:rPr>
                        <a:t></a:t>
                      </a:r>
                      <a:endParaRPr lang="es-ES" sz="1400" dirty="0">
                        <a:solidFill>
                          <a:srgbClr val="000099"/>
                        </a:solidFill>
                        <a:latin typeface="Tahoma" pitchFamily="34" charset="0"/>
                        <a:ea typeface="Tahoma" pitchFamily="34" charset="0"/>
                        <a:cs typeface="Tahoma" pitchFamily="34" charset="0"/>
                      </a:endParaRPr>
                    </a:p>
                  </a:txBody>
                  <a:tcPr marL="36002" marR="36002" marT="0" marB="0" anchor="ctr" horzOverflow="overflow">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00"/>
                        </a:solidFill>
                        <a:effectLst/>
                        <a:latin typeface="Calibri" pitchFamily="34" charset="0"/>
                        <a:cs typeface="Arial" charset="0"/>
                        <a:sym typeface="Wingdings" pitchFamily="2" charset="2"/>
                      </a:endParaRPr>
                    </a:p>
                  </a:txBody>
                  <a:tcPr marL="36002" marR="36002"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s-ES" sz="20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8. Celdas electrolíticas</a:t>
                      </a:r>
                    </a:p>
                  </a:txBody>
                  <a:tcPr marL="36002" marR="36002"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822847">
                <a:tc>
                  <a:txBody>
                    <a:bodyPr/>
                    <a:lstStyle/>
                    <a:p>
                      <a:pPr algn="ctr"/>
                      <a:endParaRPr lang="es-ES" sz="1400" dirty="0">
                        <a:latin typeface="Tahoma" pitchFamily="34" charset="0"/>
                        <a:ea typeface="Tahoma" pitchFamily="34" charset="0"/>
                        <a:cs typeface="Tahoma" pitchFamily="34" charset="0"/>
                      </a:endParaRPr>
                    </a:p>
                  </a:txBody>
                  <a:tcPr marL="36002" marR="36002" marT="0" marB="0" anchor="ctr" horzOverflow="overflow">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400" b="0" i="0" u="none" strike="noStrike" cap="none" normalizeH="0" baseline="0" dirty="0" smtClean="0">
                        <a:ln>
                          <a:noFill/>
                        </a:ln>
                        <a:solidFill>
                          <a:srgbClr val="000099"/>
                        </a:solidFill>
                        <a:effectLst/>
                        <a:latin typeface="Tahoma" pitchFamily="34" charset="0"/>
                        <a:ea typeface="Tahoma" pitchFamily="34" charset="0"/>
                        <a:cs typeface="Tahoma" pitchFamily="34" charset="0"/>
                        <a:sym typeface="Wingdings" pitchFamily="2" charset="2"/>
                      </a:endParaRPr>
                    </a:p>
                  </a:txBody>
                  <a:tcPr marL="36002" marR="36002" marT="0" marB="0" anchor="ctr" horzOverflow="overflow">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99"/>
                        </a:solidFill>
                        <a:effectLst/>
                        <a:latin typeface="Calibri" pitchFamily="34" charset="0"/>
                        <a:cs typeface="Arial" charset="0"/>
                        <a:sym typeface="Wingdings" pitchFamily="2" charset="2"/>
                      </a:endParaRPr>
                    </a:p>
                  </a:txBody>
                  <a:tcPr marL="36002" marR="36002"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58775" marR="0" lvl="0" indent="-358775" algn="l" defTabSz="914400" rtl="0" eaLnBrk="0" fontAlgn="base" latinLnBrk="0" hangingPunct="0">
                        <a:lnSpc>
                          <a:spcPct val="100000"/>
                        </a:lnSpc>
                        <a:spcBef>
                          <a:spcPct val="0"/>
                        </a:spcBef>
                        <a:spcAft>
                          <a:spcPct val="0"/>
                        </a:spcAft>
                        <a:buClrTx/>
                        <a:buSzTx/>
                        <a:buFontTx/>
                        <a:buNone/>
                        <a:tabLst/>
                      </a:pPr>
                      <a:r>
                        <a:rPr lang="es-ES" altLang="es-ES" sz="1800" b="0" dirty="0" smtClean="0">
                          <a:solidFill>
                            <a:srgbClr val="4D4D4D"/>
                          </a:solidFill>
                          <a:latin typeface="Calibri" pitchFamily="34" charset="0"/>
                        </a:rPr>
                        <a:t>	8.1</a:t>
                      </a:r>
                      <a:r>
                        <a:rPr lang="es-ES" altLang="es-ES" sz="1800" b="0" baseline="0" dirty="0" smtClean="0">
                          <a:solidFill>
                            <a:srgbClr val="4D4D4D"/>
                          </a:solidFill>
                          <a:latin typeface="Calibri" pitchFamily="34" charset="0"/>
                        </a:rPr>
                        <a:t> Electrólisis de sales fundidas</a:t>
                      </a:r>
                    </a:p>
                    <a:p>
                      <a:pPr marL="358775" marR="0" lvl="0" indent="-358775" algn="l" defTabSz="914400" rtl="0" eaLnBrk="0" fontAlgn="base" latinLnBrk="0" hangingPunct="0">
                        <a:lnSpc>
                          <a:spcPct val="100000"/>
                        </a:lnSpc>
                        <a:spcBef>
                          <a:spcPct val="0"/>
                        </a:spcBef>
                        <a:spcAft>
                          <a:spcPct val="0"/>
                        </a:spcAft>
                        <a:buClrTx/>
                        <a:buSzTx/>
                        <a:buFontTx/>
                        <a:buNone/>
                        <a:tabLst/>
                      </a:pPr>
                      <a:r>
                        <a:rPr lang="es-ES" altLang="es-ES" sz="1800" b="0" dirty="0" smtClean="0">
                          <a:solidFill>
                            <a:srgbClr val="4D4D4D"/>
                          </a:solidFill>
                          <a:latin typeface="Calibri" pitchFamily="34" charset="0"/>
                        </a:rPr>
                        <a:t>	8.2</a:t>
                      </a:r>
                      <a:r>
                        <a:rPr lang="es-ES" altLang="es-ES" sz="1800" b="0" baseline="0" dirty="0" smtClean="0">
                          <a:solidFill>
                            <a:srgbClr val="4D4D4D"/>
                          </a:solidFill>
                          <a:latin typeface="Calibri" pitchFamily="34" charset="0"/>
                        </a:rPr>
                        <a:t> Electrólisis acuosa</a:t>
                      </a:r>
                    </a:p>
                    <a:p>
                      <a:pPr marL="358775" marR="0" lvl="0" indent="-358775" algn="l" defTabSz="914400" rtl="0" eaLnBrk="0" fontAlgn="base" latinLnBrk="0" hangingPunct="0">
                        <a:lnSpc>
                          <a:spcPct val="100000"/>
                        </a:lnSpc>
                        <a:spcBef>
                          <a:spcPct val="0"/>
                        </a:spcBef>
                        <a:spcAft>
                          <a:spcPct val="0"/>
                        </a:spcAft>
                        <a:buClrTx/>
                        <a:buSzTx/>
                        <a:buFontTx/>
                        <a:buNone/>
                        <a:tabLst/>
                      </a:pPr>
                      <a:r>
                        <a:rPr lang="es-ES" altLang="es-ES" sz="1800" b="0" dirty="0" smtClean="0">
                          <a:solidFill>
                            <a:srgbClr val="4D4D4D"/>
                          </a:solidFill>
                          <a:latin typeface="Calibri" pitchFamily="34" charset="0"/>
                        </a:rPr>
                        <a:t>	8.3</a:t>
                      </a:r>
                      <a:r>
                        <a:rPr lang="es-ES" altLang="es-ES" sz="1800" b="0" baseline="0" dirty="0" smtClean="0">
                          <a:solidFill>
                            <a:srgbClr val="4D4D4D"/>
                          </a:solidFill>
                          <a:latin typeface="Calibri" pitchFamily="34" charset="0"/>
                        </a:rPr>
                        <a:t> Aspectos cuantitativos de la electrólisis</a:t>
                      </a:r>
                    </a:p>
                  </a:txBody>
                  <a:tcPr marL="36002" marR="36002"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32771"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a:solidFill>
                  <a:schemeClr val="tx1"/>
                </a:solidFill>
                <a:latin typeface="Calibri" panose="020F0502020204030204" pitchFamily="34" charset="0"/>
              </a:rPr>
              <a:t>Tema 7. Electroquímica</a:t>
            </a:r>
          </a:p>
        </p:txBody>
      </p:sp>
      <p:sp>
        <p:nvSpPr>
          <p:cNvPr id="3277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3277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ACC3FDA7-F4D3-4C7E-81B0-C6810E3C4AE2}" type="slidenum">
              <a:rPr kumimoji="0" lang="en-US" altLang="es-ES" sz="1400" b="0">
                <a:solidFill>
                  <a:schemeClr val="tx1"/>
                </a:solidFill>
                <a:latin typeface="Tahoma" panose="020B0604030504040204" pitchFamily="34" charset="0"/>
              </a:rPr>
              <a:pPr algn="r" eaLnBrk="1" hangingPunct="1">
                <a:spcBef>
                  <a:spcPct val="0"/>
                </a:spcBef>
                <a:buClrTx/>
                <a:buFontTx/>
                <a:buNone/>
              </a:pPr>
              <a:t>20</a:t>
            </a:fld>
            <a:endParaRPr kumimoji="0" lang="en-US" altLang="es-ES" sz="1400" b="0">
              <a:solidFill>
                <a:schemeClr val="tx1"/>
              </a:solidFill>
              <a:latin typeface="Tahoma" panose="020B0604030504040204" pitchFamily="34" charset="0"/>
            </a:endParaRPr>
          </a:p>
        </p:txBody>
      </p:sp>
      <p:pic>
        <p:nvPicPr>
          <p:cNvPr id="32774" name="Picture 23" descr="TB21_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476250"/>
            <a:ext cx="4364038" cy="617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Rectangle 3"/>
          <p:cNvSpPr>
            <a:spLocks noChangeArrowheads="1"/>
          </p:cNvSpPr>
          <p:nvPr/>
        </p:nvSpPr>
        <p:spPr bwMode="auto">
          <a:xfrm>
            <a:off x="539750" y="1412875"/>
            <a:ext cx="2663825" cy="488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6700" indent="-26670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à"/>
            </a:pPr>
            <a:r>
              <a:rPr lang="es-ES" altLang="es-ES" sz="1600" b="0">
                <a:solidFill>
                  <a:srgbClr val="333333"/>
                </a:solidFill>
                <a:latin typeface="Calibri" panose="020F0502020204030204" pitchFamily="34" charset="0"/>
              </a:rPr>
              <a:t>Valores de potenciales estándar de reducción de algunos electrodos</a:t>
            </a:r>
          </a:p>
          <a:p>
            <a:pPr eaLnBrk="1" hangingPunct="1">
              <a:buClr>
                <a:srgbClr val="FF0000"/>
              </a:buClr>
              <a:buFont typeface="Wingdings" panose="05000000000000000000" pitchFamily="2" charset="2"/>
              <a:buChar char="à"/>
            </a:pPr>
            <a:r>
              <a:rPr lang="es-ES" altLang="es-ES" sz="1600" b="0">
                <a:solidFill>
                  <a:srgbClr val="333333"/>
                </a:solidFill>
                <a:latin typeface="Calibri" panose="020F0502020204030204" pitchFamily="34" charset="0"/>
              </a:rPr>
              <a:t>Los potenciales individuales de un electrodo también pueden obtenerse a partir de otro electrodo conocido y de la pila formada con ellos</a:t>
            </a:r>
          </a:p>
          <a:p>
            <a:pPr eaLnBrk="1" hangingPunct="1">
              <a:buClr>
                <a:srgbClr val="FF0000"/>
              </a:buClr>
              <a:buFont typeface="Wingdings" panose="05000000000000000000" pitchFamily="2" charset="2"/>
              <a:buChar char="à"/>
            </a:pPr>
            <a:r>
              <a:rPr lang="es-ES" altLang="es-ES" sz="1600" b="0">
                <a:solidFill>
                  <a:srgbClr val="333333"/>
                </a:solidFill>
                <a:latin typeface="Calibri" panose="020F0502020204030204" pitchFamily="34" charset="0"/>
              </a:rPr>
              <a:t>el signo del potencial normal de electrodo depende de cómo está escrita la reacción; el de oxidación tiene el mismo valor pero signo opuesto</a:t>
            </a:r>
          </a:p>
          <a:p>
            <a:pPr eaLnBrk="1" hangingPunct="1">
              <a:buClr>
                <a:srgbClr val="FF0000"/>
              </a:buClr>
              <a:buFont typeface="Wingdings" panose="05000000000000000000" pitchFamily="2" charset="2"/>
              <a:buChar char="à"/>
            </a:pPr>
            <a:r>
              <a:rPr lang="es-ES" altLang="es-ES" sz="1600" b="0">
                <a:solidFill>
                  <a:srgbClr val="333333"/>
                </a:solidFill>
                <a:latin typeface="Calibri" panose="020F0502020204030204" pitchFamily="34" charset="0"/>
              </a:rPr>
              <a:t>los potenciales estándar son también una medida de la fuerza como reductor o como oxidante</a:t>
            </a:r>
          </a:p>
        </p:txBody>
      </p:sp>
      <p:sp>
        <p:nvSpPr>
          <p:cNvPr id="32776" name="AutoShape 25"/>
          <p:cNvSpPr>
            <a:spLocks noChangeArrowheads="1"/>
          </p:cNvSpPr>
          <p:nvPr/>
        </p:nvSpPr>
        <p:spPr bwMode="gray">
          <a:xfrm rot="-5400000">
            <a:off x="5984875" y="3163888"/>
            <a:ext cx="4321175" cy="530225"/>
          </a:xfrm>
          <a:prstGeom prst="rightArrow">
            <a:avLst>
              <a:gd name="adj1" fmla="val 60296"/>
              <a:gd name="adj2" fmla="val 79912"/>
            </a:avLst>
          </a:prstGeom>
          <a:gradFill rotWithShape="1">
            <a:gsLst>
              <a:gs pos="0">
                <a:srgbClr val="FF0000"/>
              </a:gs>
              <a:gs pos="100000">
                <a:srgbClr val="760000"/>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s-ES" sz="1600">
                <a:solidFill>
                  <a:schemeClr val="bg2"/>
                </a:solidFill>
                <a:latin typeface="Calibri" panose="020F0502020204030204" pitchFamily="34" charset="0"/>
              </a:rPr>
              <a:t>poder oxidante</a:t>
            </a:r>
            <a:r>
              <a:rPr lang="es-ES" altLang="es-ES" sz="1600" b="0">
                <a:solidFill>
                  <a:schemeClr val="bg2"/>
                </a:solidFill>
                <a:latin typeface="Calibri" panose="020F0502020204030204" pitchFamily="34" charset="0"/>
              </a:rPr>
              <a:t> (tendencia a reducirse)</a:t>
            </a:r>
          </a:p>
        </p:txBody>
      </p:sp>
      <p:sp>
        <p:nvSpPr>
          <p:cNvPr id="32777" name="AutoShape 26"/>
          <p:cNvSpPr>
            <a:spLocks noChangeArrowheads="1"/>
          </p:cNvSpPr>
          <p:nvPr/>
        </p:nvSpPr>
        <p:spPr bwMode="gray">
          <a:xfrm rot="5400000">
            <a:off x="6565900" y="3162301"/>
            <a:ext cx="4321175" cy="533400"/>
          </a:xfrm>
          <a:prstGeom prst="rightArrow">
            <a:avLst>
              <a:gd name="adj1" fmla="val 60296"/>
              <a:gd name="adj2" fmla="val 79437"/>
            </a:avLst>
          </a:prstGeom>
          <a:gradFill rotWithShape="1">
            <a:gsLst>
              <a:gs pos="0">
                <a:srgbClr val="3333FF"/>
              </a:gs>
              <a:gs pos="100000">
                <a:srgbClr val="181876"/>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s-ES" sz="1600">
                <a:solidFill>
                  <a:schemeClr val="bg2"/>
                </a:solidFill>
                <a:latin typeface="Calibri" panose="020F0502020204030204" pitchFamily="34" charset="0"/>
              </a:rPr>
              <a:t>poder reductor</a:t>
            </a:r>
            <a:r>
              <a:rPr lang="es-ES" altLang="es-ES" sz="1600" b="0">
                <a:solidFill>
                  <a:schemeClr val="bg2"/>
                </a:solidFill>
                <a:latin typeface="Calibri" panose="020F0502020204030204" pitchFamily="34" charset="0"/>
              </a:rPr>
              <a:t> (tendencia a oxidarse)</a:t>
            </a:r>
          </a:p>
        </p:txBody>
      </p:sp>
      <p:sp>
        <p:nvSpPr>
          <p:cNvPr id="32778" name="Text Box 7"/>
          <p:cNvSpPr txBox="1">
            <a:spLocks noChangeArrowheads="1"/>
          </p:cNvSpPr>
          <p:nvPr/>
        </p:nvSpPr>
        <p:spPr bwMode="auto">
          <a:xfrm>
            <a:off x="153988" y="476250"/>
            <a:ext cx="6938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rgbClr val="990033"/>
                </a:solidFill>
                <a:latin typeface="Arial" panose="020B0604020202020204" pitchFamily="34" charset="0"/>
              </a:rPr>
              <a:t>4. Potenciales estándar</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3379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a:solidFill>
                  <a:schemeClr val="tx1"/>
                </a:solidFill>
                <a:latin typeface="Calibri" panose="020F0502020204030204" pitchFamily="34" charset="0"/>
              </a:rPr>
              <a:t>Tema 7. Electroquímica</a:t>
            </a:r>
          </a:p>
        </p:txBody>
      </p:sp>
      <p:sp>
        <p:nvSpPr>
          <p:cNvPr id="3379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3379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1249475D-EC08-4752-8CA2-70BDAD241FB8}" type="slidenum">
              <a:rPr kumimoji="0" lang="en-US" altLang="es-ES" sz="1400" b="0">
                <a:solidFill>
                  <a:schemeClr val="tx1"/>
                </a:solidFill>
                <a:latin typeface="Tahoma" panose="020B0604030504040204" pitchFamily="34" charset="0"/>
              </a:rPr>
              <a:pPr algn="r" eaLnBrk="1" hangingPunct="1">
                <a:spcBef>
                  <a:spcPct val="0"/>
                </a:spcBef>
                <a:buClrTx/>
                <a:buFontTx/>
                <a:buNone/>
              </a:pPr>
              <a:t>21</a:t>
            </a:fld>
            <a:endParaRPr kumimoji="0" lang="en-US" altLang="es-ES" sz="1400" b="0">
              <a:solidFill>
                <a:schemeClr val="tx1"/>
              </a:solidFill>
              <a:latin typeface="Tahoma" panose="020B0604030504040204" pitchFamily="34" charset="0"/>
            </a:endParaRPr>
          </a:p>
        </p:txBody>
      </p:sp>
      <p:sp>
        <p:nvSpPr>
          <p:cNvPr id="33798" name="Rectangle 3"/>
          <p:cNvSpPr>
            <a:spLocks noChangeArrowheads="1"/>
          </p:cNvSpPr>
          <p:nvPr/>
        </p:nvSpPr>
        <p:spPr bwMode="auto">
          <a:xfrm>
            <a:off x="827088" y="1412875"/>
            <a:ext cx="7777162"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buFont typeface="Wingdings" panose="05000000000000000000" pitchFamily="2" charset="2"/>
              <a:buChar char="§"/>
            </a:pPr>
            <a:r>
              <a:rPr lang="es-ES" altLang="es-ES" sz="1800" b="0">
                <a:latin typeface="Times New Roman" panose="02020603050405020304" pitchFamily="18" charset="0"/>
                <a:sym typeface="Wingdings" panose="05000000000000000000" pitchFamily="2" charset="2"/>
              </a:rPr>
              <a:t>En las celdas voltaicas las reacciones transcurren espontáneamente, y la tabla de potenciales sirve también para predecir la dirección de una reacción redox que se produzca espontáneamente</a:t>
            </a:r>
          </a:p>
        </p:txBody>
      </p:sp>
      <p:pic>
        <p:nvPicPr>
          <p:cNvPr id="33799"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938" y="2349500"/>
            <a:ext cx="230346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00" name="Rectangle 15"/>
          <p:cNvSpPr>
            <a:spLocks noChangeArrowheads="1"/>
          </p:cNvSpPr>
          <p:nvPr/>
        </p:nvSpPr>
        <p:spPr bwMode="auto">
          <a:xfrm>
            <a:off x="1141413" y="2852738"/>
            <a:ext cx="74168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s-ES" sz="1600" b="0">
                <a:solidFill>
                  <a:srgbClr val="000099"/>
                </a:solidFill>
                <a:latin typeface="Calibri" panose="020F0502020204030204" pitchFamily="34" charset="0"/>
              </a:rPr>
              <a:t>En general, sin necesidad de formar una pila:</a:t>
            </a:r>
          </a:p>
        </p:txBody>
      </p:sp>
      <p:pic>
        <p:nvPicPr>
          <p:cNvPr id="33801"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3284538"/>
            <a:ext cx="5616575"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02" name="Rectangle 15"/>
          <p:cNvSpPr>
            <a:spLocks noChangeArrowheads="1"/>
          </p:cNvSpPr>
          <p:nvPr/>
        </p:nvSpPr>
        <p:spPr bwMode="auto">
          <a:xfrm>
            <a:off x="1141413" y="3789363"/>
            <a:ext cx="74168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s-ES" sz="1600" b="0">
                <a:solidFill>
                  <a:srgbClr val="000099"/>
                </a:solidFill>
                <a:latin typeface="Calibri" panose="020F0502020204030204" pitchFamily="34" charset="0"/>
              </a:rPr>
              <a:t>Si la fem estándar de la reacción es positivo, la reacción es espontánea tal y como está escrita. Por ejemplo, para la pila de Cu||Zn (</a:t>
            </a:r>
            <a:r>
              <a:rPr kumimoji="0" lang="es-ES" altLang="es-ES" sz="1600" b="0" i="1">
                <a:solidFill>
                  <a:srgbClr val="000099"/>
                </a:solidFill>
                <a:latin typeface="Calibri" panose="020F0502020204030204" pitchFamily="34" charset="0"/>
              </a:rPr>
              <a:t>pila Daniell</a:t>
            </a:r>
            <a:r>
              <a:rPr kumimoji="0" lang="es-ES" altLang="es-ES" sz="1600" b="0">
                <a:solidFill>
                  <a:srgbClr val="000099"/>
                </a:solidFill>
                <a:latin typeface="Calibri" panose="020F0502020204030204" pitchFamily="34" charset="0"/>
              </a:rPr>
              <a:t>): </a:t>
            </a:r>
          </a:p>
        </p:txBody>
      </p:sp>
      <p:pic>
        <p:nvPicPr>
          <p:cNvPr id="33803"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4581525"/>
            <a:ext cx="43211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04" name="Text Box 7"/>
          <p:cNvSpPr txBox="1">
            <a:spLocks noChangeArrowheads="1"/>
          </p:cNvSpPr>
          <p:nvPr/>
        </p:nvSpPr>
        <p:spPr bwMode="auto">
          <a:xfrm>
            <a:off x="153988" y="476250"/>
            <a:ext cx="6938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rgbClr val="990033"/>
                </a:solidFill>
                <a:latin typeface="Arial" panose="020B0604020202020204" pitchFamily="34" charset="0"/>
              </a:rPr>
              <a:t>4. Potenciales estándar</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3481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a:solidFill>
                  <a:schemeClr val="tx1"/>
                </a:solidFill>
                <a:latin typeface="Calibri" panose="020F0502020204030204" pitchFamily="34" charset="0"/>
              </a:rPr>
              <a:t>Tema 7. Electroquímica</a:t>
            </a:r>
          </a:p>
        </p:txBody>
      </p:sp>
      <p:sp>
        <p:nvSpPr>
          <p:cNvPr id="3482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3482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CE76344B-7351-4E66-88A4-7CEA9962105E}" type="slidenum">
              <a:rPr kumimoji="0" lang="en-US" altLang="es-ES" sz="1400" b="0">
                <a:solidFill>
                  <a:schemeClr val="tx1"/>
                </a:solidFill>
                <a:latin typeface="Tahoma" panose="020B0604030504040204" pitchFamily="34" charset="0"/>
              </a:rPr>
              <a:pPr algn="r" eaLnBrk="1" hangingPunct="1">
                <a:spcBef>
                  <a:spcPct val="0"/>
                </a:spcBef>
                <a:buClrTx/>
                <a:buFontTx/>
                <a:buNone/>
              </a:pPr>
              <a:t>22</a:t>
            </a:fld>
            <a:endParaRPr kumimoji="0" lang="en-US" altLang="es-ES" sz="1400" b="0">
              <a:solidFill>
                <a:schemeClr val="tx1"/>
              </a:solidFill>
              <a:latin typeface="Tahoma" panose="020B0604030504040204" pitchFamily="34" charset="0"/>
            </a:endParaRPr>
          </a:p>
        </p:txBody>
      </p:sp>
      <p:sp>
        <p:nvSpPr>
          <p:cNvPr id="34822" name="Text Box 7"/>
          <p:cNvSpPr txBox="1">
            <a:spLocks noChangeArrowheads="1"/>
          </p:cNvSpPr>
          <p:nvPr/>
        </p:nvSpPr>
        <p:spPr bwMode="auto">
          <a:xfrm>
            <a:off x="468313" y="620713"/>
            <a:ext cx="693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a:solidFill>
                  <a:schemeClr val="accent1"/>
                </a:solidFill>
                <a:latin typeface="Arial" panose="020B0604020202020204" pitchFamily="34" charset="0"/>
              </a:rPr>
              <a:t>5. Constante de equilibrio y </a:t>
            </a:r>
            <a:r>
              <a:rPr kumimoji="0" lang="es-ES" altLang="es-ES" i="1">
                <a:solidFill>
                  <a:schemeClr val="accent1"/>
                </a:solidFill>
                <a:latin typeface="Arial" panose="020B0604020202020204" pitchFamily="34" charset="0"/>
              </a:rPr>
              <a:t>fem</a:t>
            </a:r>
          </a:p>
        </p:txBody>
      </p:sp>
      <p:sp>
        <p:nvSpPr>
          <p:cNvPr id="34823" name="Rectangle 15"/>
          <p:cNvSpPr>
            <a:spLocks noChangeArrowheads="1"/>
          </p:cNvSpPr>
          <p:nvPr/>
        </p:nvSpPr>
        <p:spPr bwMode="auto">
          <a:xfrm>
            <a:off x="827088" y="1412875"/>
            <a:ext cx="7416800" cy="147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s-ES" sz="1600" b="0">
                <a:solidFill>
                  <a:srgbClr val="292929"/>
                </a:solidFill>
                <a:latin typeface="Calibri" panose="020F0502020204030204" pitchFamily="34" charset="0"/>
              </a:rPr>
              <a:t>La variación de la energía libre de Gibbs </a:t>
            </a:r>
            <a:r>
              <a:rPr kumimoji="0" lang="el-GR" altLang="es-ES" sz="1600" b="0">
                <a:solidFill>
                  <a:srgbClr val="292929"/>
                </a:solidFill>
                <a:latin typeface="Calibri" panose="020F0502020204030204" pitchFamily="34" charset="0"/>
                <a:cs typeface="Times New Roman" panose="02020603050405020304" pitchFamily="18" charset="0"/>
              </a:rPr>
              <a:t>Δ</a:t>
            </a:r>
            <a:r>
              <a:rPr kumimoji="0" lang="es-ES" altLang="es-ES" sz="1600" b="0" i="1">
                <a:solidFill>
                  <a:srgbClr val="292929"/>
                </a:solidFill>
                <a:latin typeface="Calibri" panose="020F0502020204030204" pitchFamily="34" charset="0"/>
                <a:cs typeface="Times New Roman" panose="02020603050405020304" pitchFamily="18" charset="0"/>
              </a:rPr>
              <a:t>G</a:t>
            </a:r>
            <a:r>
              <a:rPr kumimoji="0" lang="es-ES" altLang="es-ES" sz="1600" b="0">
                <a:solidFill>
                  <a:srgbClr val="292929"/>
                </a:solidFill>
                <a:latin typeface="Calibri" panose="020F0502020204030204" pitchFamily="34" charset="0"/>
                <a:cs typeface="Times New Roman" panose="02020603050405020304" pitchFamily="18" charset="0"/>
              </a:rPr>
              <a:t> es una medida de la espontaneidad de una reacción, al igual que también lo es la </a:t>
            </a:r>
            <a:r>
              <a:rPr kumimoji="0" lang="es-ES" altLang="es-ES" sz="1600" b="0" i="1">
                <a:solidFill>
                  <a:srgbClr val="292929"/>
                </a:solidFill>
                <a:latin typeface="Calibri" panose="020F0502020204030204" pitchFamily="34" charset="0"/>
                <a:cs typeface="Times New Roman" panose="02020603050405020304" pitchFamily="18" charset="0"/>
              </a:rPr>
              <a:t>fem E</a:t>
            </a:r>
            <a:r>
              <a:rPr kumimoji="0" lang="es-ES" altLang="es-ES" sz="1600" b="0">
                <a:solidFill>
                  <a:srgbClr val="292929"/>
                </a:solidFill>
                <a:latin typeface="Calibri" panose="020F0502020204030204" pitchFamily="34" charset="0"/>
                <a:cs typeface="Times New Roman" panose="02020603050405020304" pitchFamily="18" charset="0"/>
              </a:rPr>
              <a:t> de una reacción redox, por lo que es lógico que estén relacionadas.</a:t>
            </a:r>
          </a:p>
          <a:p>
            <a:pPr lvl="1" eaLnBrk="1" hangingPunct="1">
              <a:spcBef>
                <a:spcPts val="600"/>
              </a:spcBef>
              <a:buClr>
                <a:srgbClr val="FF0000"/>
              </a:buClr>
              <a:buFontTx/>
              <a:buChar char="•"/>
            </a:pPr>
            <a:r>
              <a:rPr kumimoji="0" lang="es-ES" altLang="es-ES" sz="1600" b="0">
                <a:solidFill>
                  <a:srgbClr val="000099"/>
                </a:solidFill>
                <a:latin typeface="Calibri" panose="020F0502020204030204" pitchFamily="34" charset="0"/>
                <a:cs typeface="Times New Roman" panose="02020603050405020304" pitchFamily="18" charset="0"/>
              </a:rPr>
              <a:t>El trabajo máximo que se puede obtener de un proceso químico es: </a:t>
            </a:r>
          </a:p>
          <a:p>
            <a:pPr lvl="1" eaLnBrk="1" hangingPunct="1">
              <a:spcBef>
                <a:spcPts val="600"/>
              </a:spcBef>
              <a:buClr>
                <a:srgbClr val="FF0000"/>
              </a:buClr>
              <a:buFontTx/>
              <a:buChar char="•"/>
            </a:pPr>
            <a:r>
              <a:rPr kumimoji="0" lang="es-ES" altLang="es-ES" sz="1600" b="0">
                <a:solidFill>
                  <a:srgbClr val="000099"/>
                </a:solidFill>
                <a:latin typeface="Calibri" panose="020F0502020204030204" pitchFamily="34" charset="0"/>
                <a:cs typeface="Times New Roman" panose="02020603050405020304" pitchFamily="18" charset="0"/>
              </a:rPr>
              <a:t>Para una celda galvánica el trabajo realizado es trabajo eléctrico: </a:t>
            </a:r>
            <a:endParaRPr kumimoji="0" lang="el-GR" altLang="es-ES" sz="1600" b="0">
              <a:solidFill>
                <a:srgbClr val="000099"/>
              </a:solidFill>
              <a:latin typeface="Calibri" panose="020F0502020204030204" pitchFamily="34" charset="0"/>
              <a:cs typeface="Times New Roman" panose="02020603050405020304" pitchFamily="18" charset="0"/>
            </a:endParaRPr>
          </a:p>
        </p:txBody>
      </p:sp>
      <p:pic>
        <p:nvPicPr>
          <p:cNvPr id="34824"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2350" y="2254250"/>
            <a:ext cx="1247775"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5"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9650" y="2571750"/>
            <a:ext cx="153352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6"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1563" y="3008313"/>
            <a:ext cx="2000250"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7" name="Rectangle 20"/>
          <p:cNvSpPr>
            <a:spLocks noChangeArrowheads="1"/>
          </p:cNvSpPr>
          <p:nvPr/>
        </p:nvSpPr>
        <p:spPr bwMode="auto">
          <a:xfrm>
            <a:off x="3492500" y="2997200"/>
            <a:ext cx="2301875" cy="50323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lang="es-ES" altLang="es-ES" sz="2800">
              <a:solidFill>
                <a:srgbClr val="0033CC"/>
              </a:solidFill>
            </a:endParaRPr>
          </a:p>
        </p:txBody>
      </p:sp>
      <p:sp>
        <p:nvSpPr>
          <p:cNvPr id="34828" name="Text Box 17"/>
          <p:cNvSpPr txBox="1">
            <a:spLocks noChangeArrowheads="1"/>
          </p:cNvSpPr>
          <p:nvPr/>
        </p:nvSpPr>
        <p:spPr bwMode="auto">
          <a:xfrm>
            <a:off x="2474913" y="3622675"/>
            <a:ext cx="46545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2075" indent="-920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chemeClr val="folHlink"/>
              </a:buClr>
            </a:pPr>
            <a:r>
              <a:rPr kumimoji="0" lang="es-ES" altLang="es-ES" sz="1600" b="0">
                <a:latin typeface="Times New Roman" panose="02020603050405020304" pitchFamily="18" charset="0"/>
                <a:sym typeface="Wingdings" panose="05000000000000000000" pitchFamily="2" charset="2"/>
              </a:rPr>
              <a:t> Si la </a:t>
            </a:r>
            <a:r>
              <a:rPr kumimoji="0" lang="es-ES" altLang="es-ES" sz="1600" b="0" i="1">
                <a:latin typeface="Times New Roman" panose="02020603050405020304" pitchFamily="18" charset="0"/>
                <a:sym typeface="Wingdings" panose="05000000000000000000" pitchFamily="2" charset="2"/>
              </a:rPr>
              <a:t>fem E</a:t>
            </a:r>
            <a:r>
              <a:rPr kumimoji="0" lang="es-ES" altLang="es-ES" sz="1600" b="0">
                <a:latin typeface="Times New Roman" panose="02020603050405020304" pitchFamily="18" charset="0"/>
                <a:sym typeface="Wingdings" panose="05000000000000000000" pitchFamily="2" charset="2"/>
              </a:rPr>
              <a:t> de una reacción es positiva, la variación </a:t>
            </a:r>
            <a:r>
              <a:rPr kumimoji="0" lang="el-GR" altLang="es-ES" sz="1600" b="0">
                <a:latin typeface="Times New Roman" panose="02020603050405020304" pitchFamily="18" charset="0"/>
                <a:cs typeface="Times New Roman" panose="02020603050405020304" pitchFamily="18" charset="0"/>
                <a:sym typeface="Wingdings" panose="05000000000000000000" pitchFamily="2" charset="2"/>
              </a:rPr>
              <a:t>Δ</a:t>
            </a:r>
            <a:r>
              <a:rPr kumimoji="0" lang="es-ES" altLang="es-ES" sz="1600" b="0" i="1">
                <a:latin typeface="Times New Roman" panose="02020603050405020304" pitchFamily="18" charset="0"/>
                <a:cs typeface="Times New Roman" panose="02020603050405020304" pitchFamily="18" charset="0"/>
                <a:sym typeface="Wingdings" panose="05000000000000000000" pitchFamily="2" charset="2"/>
              </a:rPr>
              <a:t>G</a:t>
            </a:r>
            <a:r>
              <a:rPr kumimoji="0" lang="es-ES" altLang="es-ES" sz="1600" b="0">
                <a:latin typeface="Times New Roman" panose="02020603050405020304" pitchFamily="18" charset="0"/>
                <a:sym typeface="Wingdings" panose="05000000000000000000" pitchFamily="2" charset="2"/>
              </a:rPr>
              <a:t> es negativa (proceso espontáneo)</a:t>
            </a:r>
          </a:p>
        </p:txBody>
      </p:sp>
      <p:sp>
        <p:nvSpPr>
          <p:cNvPr id="34829" name="Rectangle 15"/>
          <p:cNvSpPr>
            <a:spLocks noChangeArrowheads="1"/>
          </p:cNvSpPr>
          <p:nvPr/>
        </p:nvSpPr>
        <p:spPr bwMode="auto">
          <a:xfrm>
            <a:off x="827088" y="4332288"/>
            <a:ext cx="381635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spcBef>
                <a:spcPts val="600"/>
              </a:spcBef>
              <a:buClr>
                <a:srgbClr val="FF0000"/>
              </a:buClr>
              <a:buFontTx/>
              <a:buChar char="•"/>
            </a:pPr>
            <a:r>
              <a:rPr kumimoji="0" lang="es-ES" altLang="es-ES" sz="1400" b="0">
                <a:solidFill>
                  <a:srgbClr val="000099"/>
                </a:solidFill>
                <a:latin typeface="Calibri" panose="020F0502020204030204" pitchFamily="34" charset="0"/>
                <a:cs typeface="Times New Roman" panose="02020603050405020304" pitchFamily="18" charset="0"/>
              </a:rPr>
              <a:t>Cuando los reactivos y productos están en condiciones estándar se escribe:</a:t>
            </a:r>
            <a:endParaRPr kumimoji="0" lang="el-GR" altLang="es-ES" sz="1400" b="0">
              <a:solidFill>
                <a:srgbClr val="000099"/>
              </a:solidFill>
              <a:latin typeface="Calibri" panose="020F0502020204030204" pitchFamily="34" charset="0"/>
              <a:cs typeface="Times New Roman" panose="02020603050405020304" pitchFamily="18" charset="0"/>
            </a:endParaRPr>
          </a:p>
        </p:txBody>
      </p:sp>
      <p:pic>
        <p:nvPicPr>
          <p:cNvPr id="34830"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25" y="4527550"/>
            <a:ext cx="1828800"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31" name="Rectangle 15"/>
          <p:cNvSpPr>
            <a:spLocks noChangeArrowheads="1"/>
          </p:cNvSpPr>
          <p:nvPr/>
        </p:nvSpPr>
        <p:spPr bwMode="auto">
          <a:xfrm>
            <a:off x="827088" y="4964113"/>
            <a:ext cx="74168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spcBef>
                <a:spcPts val="600"/>
              </a:spcBef>
              <a:buClr>
                <a:srgbClr val="FF0000"/>
              </a:buClr>
              <a:buFontTx/>
              <a:buChar char="•"/>
            </a:pPr>
            <a:r>
              <a:rPr kumimoji="0" lang="es-ES" altLang="es-ES" sz="1400" b="0">
                <a:solidFill>
                  <a:srgbClr val="000099"/>
                </a:solidFill>
                <a:latin typeface="Calibri" panose="020F0502020204030204" pitchFamily="34" charset="0"/>
                <a:cs typeface="Times New Roman" panose="02020603050405020304" pitchFamily="18" charset="0"/>
              </a:rPr>
              <a:t>Como, por otro lado: </a:t>
            </a:r>
            <a:endParaRPr kumimoji="0" lang="el-GR" altLang="es-ES" sz="1400" b="0">
              <a:solidFill>
                <a:srgbClr val="000099"/>
              </a:solidFill>
              <a:latin typeface="Calibri" panose="020F0502020204030204" pitchFamily="34" charset="0"/>
              <a:cs typeface="Times New Roman" panose="02020603050405020304" pitchFamily="18" charset="0"/>
            </a:endParaRPr>
          </a:p>
        </p:txBody>
      </p:sp>
      <p:pic>
        <p:nvPicPr>
          <p:cNvPr id="34832"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1850" y="4981575"/>
            <a:ext cx="1978025"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33" name="12 Cerrar llave"/>
          <p:cNvSpPr>
            <a:spLocks/>
          </p:cNvSpPr>
          <p:nvPr/>
        </p:nvSpPr>
        <p:spPr bwMode="auto">
          <a:xfrm>
            <a:off x="6632575" y="4559300"/>
            <a:ext cx="146050" cy="731838"/>
          </a:xfrm>
          <a:prstGeom prst="rightBrace">
            <a:avLst>
              <a:gd name="adj1" fmla="val 37118"/>
              <a:gd name="adj2" fmla="val 50000"/>
            </a:avLst>
          </a:prstGeom>
          <a:noFill/>
          <a:ln w="31750" cap="rnd" algn="ctr">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pic>
        <p:nvPicPr>
          <p:cNvPr id="34834"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8963" y="5662613"/>
            <a:ext cx="33940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35" name="Line 25"/>
          <p:cNvSpPr>
            <a:spLocks noChangeShapeType="1"/>
          </p:cNvSpPr>
          <p:nvPr/>
        </p:nvSpPr>
        <p:spPr bwMode="gray">
          <a:xfrm>
            <a:off x="1331913" y="5954713"/>
            <a:ext cx="392112" cy="0"/>
          </a:xfrm>
          <a:prstGeom prst="line">
            <a:avLst/>
          </a:prstGeom>
          <a:noFill/>
          <a:ln w="31750">
            <a:solidFill>
              <a:srgbClr val="3399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ES"/>
          </a:p>
        </p:txBody>
      </p:sp>
      <p:pic>
        <p:nvPicPr>
          <p:cNvPr id="34836" name="Picture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4888" y="5684838"/>
            <a:ext cx="2087562"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37" name="Line 25"/>
          <p:cNvSpPr>
            <a:spLocks noChangeShapeType="1"/>
          </p:cNvSpPr>
          <p:nvPr/>
        </p:nvSpPr>
        <p:spPr bwMode="gray">
          <a:xfrm>
            <a:off x="5508625" y="5954713"/>
            <a:ext cx="392113" cy="0"/>
          </a:xfrm>
          <a:prstGeom prst="line">
            <a:avLst/>
          </a:prstGeom>
          <a:noFill/>
          <a:ln w="31750">
            <a:solidFill>
              <a:srgbClr val="3399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ES"/>
          </a:p>
        </p:txBody>
      </p:sp>
      <p:sp>
        <p:nvSpPr>
          <p:cNvPr id="34838" name="Line 25"/>
          <p:cNvSpPr>
            <a:spLocks noChangeShapeType="1"/>
          </p:cNvSpPr>
          <p:nvPr/>
        </p:nvSpPr>
        <p:spPr bwMode="gray">
          <a:xfrm>
            <a:off x="6932613" y="4924425"/>
            <a:ext cx="392112" cy="0"/>
          </a:xfrm>
          <a:prstGeom prst="line">
            <a:avLst/>
          </a:prstGeom>
          <a:noFill/>
          <a:ln w="31750">
            <a:solidFill>
              <a:srgbClr val="3399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E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3" descr="FG21_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500438"/>
            <a:ext cx="8623300" cy="300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35844"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a:solidFill>
                  <a:schemeClr val="tx1"/>
                </a:solidFill>
                <a:latin typeface="Calibri" panose="020F0502020204030204" pitchFamily="34" charset="0"/>
              </a:rPr>
              <a:t>Tema 7. Electroquímica</a:t>
            </a:r>
          </a:p>
        </p:txBody>
      </p:sp>
      <p:sp>
        <p:nvSpPr>
          <p:cNvPr id="35845"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35846"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C541AC91-2921-43AC-B87A-47AA9993437D}" type="slidenum">
              <a:rPr kumimoji="0" lang="en-US" altLang="es-ES" sz="1400" b="0">
                <a:solidFill>
                  <a:schemeClr val="tx1"/>
                </a:solidFill>
                <a:latin typeface="Tahoma" panose="020B0604030504040204" pitchFamily="34" charset="0"/>
              </a:rPr>
              <a:pPr algn="r" eaLnBrk="1" hangingPunct="1">
                <a:spcBef>
                  <a:spcPct val="0"/>
                </a:spcBef>
                <a:buClrTx/>
                <a:buFontTx/>
                <a:buNone/>
              </a:pPr>
              <a:t>23</a:t>
            </a:fld>
            <a:endParaRPr kumimoji="0" lang="en-US" altLang="es-ES" sz="1400" b="0">
              <a:solidFill>
                <a:schemeClr val="tx1"/>
              </a:solidFill>
              <a:latin typeface="Tahoma" panose="020B0604030504040204" pitchFamily="34" charset="0"/>
            </a:endParaRPr>
          </a:p>
        </p:txBody>
      </p:sp>
      <p:sp>
        <p:nvSpPr>
          <p:cNvPr id="35847" name="Text Box 7"/>
          <p:cNvSpPr txBox="1">
            <a:spLocks noChangeArrowheads="1"/>
          </p:cNvSpPr>
          <p:nvPr/>
        </p:nvSpPr>
        <p:spPr bwMode="auto">
          <a:xfrm>
            <a:off x="179388" y="476250"/>
            <a:ext cx="6938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chemeClr val="accent1"/>
                </a:solidFill>
                <a:latin typeface="Arial" panose="020B0604020202020204" pitchFamily="34" charset="0"/>
              </a:rPr>
              <a:t>5. Constante de equilibrio y </a:t>
            </a:r>
            <a:r>
              <a:rPr kumimoji="0" lang="es-ES" altLang="es-ES" sz="2000" b="0" i="1">
                <a:solidFill>
                  <a:schemeClr val="accent1"/>
                </a:solidFill>
                <a:latin typeface="Arial" panose="020B0604020202020204" pitchFamily="34" charset="0"/>
              </a:rPr>
              <a:t>fem</a:t>
            </a:r>
          </a:p>
        </p:txBody>
      </p:sp>
      <p:sp>
        <p:nvSpPr>
          <p:cNvPr id="35848" name="Rectangle 15"/>
          <p:cNvSpPr>
            <a:spLocks noChangeArrowheads="1"/>
          </p:cNvSpPr>
          <p:nvPr/>
        </p:nvSpPr>
        <p:spPr bwMode="auto">
          <a:xfrm>
            <a:off x="827088" y="1412875"/>
            <a:ext cx="74168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s-ES" sz="1600" b="0">
                <a:solidFill>
                  <a:srgbClr val="292929"/>
                </a:solidFill>
                <a:latin typeface="Calibri" panose="020F0502020204030204" pitchFamily="34" charset="0"/>
              </a:rPr>
              <a:t>Relación entre constante de equilibrio, variación de energía libre y fem </a:t>
            </a:r>
            <a:endParaRPr kumimoji="0" lang="el-GR" altLang="es-ES" sz="1400" b="0">
              <a:solidFill>
                <a:srgbClr val="000099"/>
              </a:solidFill>
              <a:latin typeface="Calibri" panose="020F0502020204030204" pitchFamily="34" charset="0"/>
              <a:cs typeface="Times New Roman" panose="02020603050405020304" pitchFamily="18" charset="0"/>
            </a:endParaRPr>
          </a:p>
        </p:txBody>
      </p:sp>
      <p:pic>
        <p:nvPicPr>
          <p:cNvPr id="35849"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1916113"/>
            <a:ext cx="5040312" cy="137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rgbClr val="000080"/>
              </a:solidFill>
              <a:latin typeface="Tahoma" panose="020B0604030504040204" pitchFamily="34" charset="0"/>
            </a:endParaRPr>
          </a:p>
        </p:txBody>
      </p:sp>
      <p:sp>
        <p:nvSpPr>
          <p:cNvPr id="36867"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36868"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7F89C8BF-F0D4-4AFB-B1CD-DB21BE6E7AFA}" type="slidenum">
              <a:rPr kumimoji="0" lang="en-US" altLang="es-ES" sz="1400" b="0">
                <a:solidFill>
                  <a:srgbClr val="000080"/>
                </a:solidFill>
                <a:latin typeface="Tahoma" panose="020B0604030504040204" pitchFamily="34" charset="0"/>
              </a:rPr>
              <a:pPr algn="r" eaLnBrk="1" hangingPunct="1">
                <a:spcBef>
                  <a:spcPct val="0"/>
                </a:spcBef>
                <a:buClrTx/>
                <a:buFontTx/>
                <a:buNone/>
              </a:pPr>
              <a:t>24</a:t>
            </a:fld>
            <a:endParaRPr kumimoji="0" lang="en-US" altLang="es-ES" sz="1400" b="0">
              <a:solidFill>
                <a:srgbClr val="000080"/>
              </a:solidFill>
              <a:latin typeface="Tahoma" panose="020B0604030504040204" pitchFamily="34" charset="0"/>
            </a:endParaRPr>
          </a:p>
        </p:txBody>
      </p:sp>
      <p:pic>
        <p:nvPicPr>
          <p:cNvPr id="36869" name="Picture 7" descr="http://schools.hwdsb.on.ca/princeofwales/files/2012/09/homework_icon-150x150.jpg"/>
          <p:cNvPicPr>
            <a:picLocks noChangeAspect="1" noChangeArrowheads="1"/>
          </p:cNvPicPr>
          <p:nvPr/>
        </p:nvPicPr>
        <p:blipFill>
          <a:blip r:embed="rId3">
            <a:extLst>
              <a:ext uri="{28A0092B-C50C-407E-A947-70E740481C1C}">
                <a14:useLocalDpi xmlns:a14="http://schemas.microsoft.com/office/drawing/2010/main" val="0"/>
              </a:ext>
            </a:extLst>
          </a:blip>
          <a:srcRect l="14046" r="14320" b="24400"/>
          <a:stretch>
            <a:fillRect/>
          </a:stretch>
        </p:blipFill>
        <p:spPr bwMode="auto">
          <a:xfrm>
            <a:off x="179388" y="1266825"/>
            <a:ext cx="6826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Rectangle 3"/>
          <p:cNvSpPr>
            <a:spLocks noChangeArrowheads="1"/>
          </p:cNvSpPr>
          <p:nvPr/>
        </p:nvSpPr>
        <p:spPr bwMode="auto">
          <a:xfrm>
            <a:off x="914400" y="981075"/>
            <a:ext cx="776128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buFont typeface="Wingdings" panose="05000000000000000000" pitchFamily="2" charset="2"/>
              <a:buChar char="§"/>
            </a:pPr>
            <a:r>
              <a:rPr lang="es-ES" altLang="es-ES" sz="1800">
                <a:latin typeface="Calibri" panose="020F0502020204030204" pitchFamily="34" charset="0"/>
              </a:rPr>
              <a:t>Ejemplo 2</a:t>
            </a:r>
          </a:p>
        </p:txBody>
      </p:sp>
      <p:sp>
        <p:nvSpPr>
          <p:cNvPr id="36871" name="Rectangle 3"/>
          <p:cNvSpPr>
            <a:spLocks noChangeArrowheads="1"/>
          </p:cNvSpPr>
          <p:nvPr/>
        </p:nvSpPr>
        <p:spPr bwMode="auto">
          <a:xfrm>
            <a:off x="395288" y="2768600"/>
            <a:ext cx="5761037"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176213" indent="-17621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Font typeface="Arial" panose="020B0604020202020204" pitchFamily="34" charset="0"/>
              <a:buChar char="•"/>
            </a:pPr>
            <a:r>
              <a:rPr lang="es-ES" altLang="es-ES" sz="1600" b="0">
                <a:solidFill>
                  <a:srgbClr val="002060"/>
                </a:solidFill>
                <a:latin typeface="Bradley Hand ITC" panose="03070402050302030203" pitchFamily="66" charset="0"/>
              </a:rPr>
              <a:t>La reacción de formación del agua a partir de H y O es:</a:t>
            </a:r>
          </a:p>
        </p:txBody>
      </p:sp>
      <p:sp>
        <p:nvSpPr>
          <p:cNvPr id="36872" name="Text Box 22"/>
          <p:cNvSpPr txBox="1">
            <a:spLocks noChangeArrowheads="1"/>
          </p:cNvSpPr>
          <p:nvPr/>
        </p:nvSpPr>
        <p:spPr bwMode="gray">
          <a:xfrm>
            <a:off x="6875463" y="476250"/>
            <a:ext cx="2233612" cy="27781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r>
              <a:rPr lang="es-ES" altLang="es-ES" sz="1200" b="0">
                <a:solidFill>
                  <a:srgbClr val="292929"/>
                </a:solidFill>
                <a:latin typeface="Calibri" panose="020F0502020204030204" pitchFamily="34" charset="0"/>
              </a:rPr>
              <a:t>(PEC 2013-14)</a:t>
            </a:r>
          </a:p>
        </p:txBody>
      </p:sp>
      <p:sp>
        <p:nvSpPr>
          <p:cNvPr id="3687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a:solidFill>
                  <a:schemeClr val="tx1"/>
                </a:solidFill>
                <a:latin typeface="Calibri" panose="020F0502020204030204" pitchFamily="34" charset="0"/>
              </a:rPr>
              <a:t>Tema 7. Electroquímica</a:t>
            </a:r>
          </a:p>
        </p:txBody>
      </p:sp>
      <p:sp>
        <p:nvSpPr>
          <p:cNvPr id="36874" name="1 Rectángulo"/>
          <p:cNvSpPr>
            <a:spLocks noChangeArrowheads="1"/>
          </p:cNvSpPr>
          <p:nvPr/>
        </p:nvSpPr>
        <p:spPr bwMode="auto">
          <a:xfrm>
            <a:off x="1403350" y="1370013"/>
            <a:ext cx="69135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800" b="0">
                <a:solidFill>
                  <a:srgbClr val="002060"/>
                </a:solidFill>
                <a:latin typeface="Times New Roman" panose="02020603050405020304" pitchFamily="18" charset="0"/>
                <a:cs typeface="Times New Roman" panose="02020603050405020304" pitchFamily="18" charset="0"/>
              </a:rPr>
              <a:t>Sabiendo que los potenciales estándar de reducción del hidrógeno y del oxígeno son, respectivamente, E</a:t>
            </a:r>
            <a:r>
              <a:rPr lang="es-ES" altLang="es-ES" sz="1800" b="0" baseline="-25000">
                <a:solidFill>
                  <a:srgbClr val="002060"/>
                </a:solidFill>
                <a:latin typeface="Times New Roman" panose="02020603050405020304" pitchFamily="18" charset="0"/>
                <a:cs typeface="Times New Roman" panose="02020603050405020304" pitchFamily="18" charset="0"/>
              </a:rPr>
              <a:t>0</a:t>
            </a:r>
            <a:r>
              <a:rPr lang="es-ES" altLang="es-ES" sz="1800" b="0">
                <a:solidFill>
                  <a:srgbClr val="002060"/>
                </a:solidFill>
                <a:latin typeface="Times New Roman" panose="02020603050405020304" pitchFamily="18" charset="0"/>
                <a:cs typeface="Times New Roman" panose="02020603050405020304" pitchFamily="18" charset="0"/>
              </a:rPr>
              <a:t> = 0 y E</a:t>
            </a:r>
            <a:r>
              <a:rPr lang="es-ES" altLang="es-ES" sz="1800" b="0" baseline="-25000">
                <a:solidFill>
                  <a:srgbClr val="002060"/>
                </a:solidFill>
                <a:latin typeface="Times New Roman" panose="02020603050405020304" pitchFamily="18" charset="0"/>
                <a:cs typeface="Times New Roman" panose="02020603050405020304" pitchFamily="18" charset="0"/>
              </a:rPr>
              <a:t>0</a:t>
            </a:r>
            <a:r>
              <a:rPr lang="es-ES" altLang="es-ES" sz="1800" b="0">
                <a:solidFill>
                  <a:srgbClr val="002060"/>
                </a:solidFill>
                <a:latin typeface="Times New Roman" panose="02020603050405020304" pitchFamily="18" charset="0"/>
                <a:cs typeface="Times New Roman" panose="02020603050405020304" pitchFamily="18" charset="0"/>
              </a:rPr>
              <a:t> = 1,23 V, ¿cuál será la energía libre de Gibbs para la formación del agua? </a:t>
            </a:r>
            <a:r>
              <a:rPr lang="en-US" altLang="es-ES" sz="1800" b="0">
                <a:solidFill>
                  <a:srgbClr val="002060"/>
                </a:solidFill>
                <a:latin typeface="Times New Roman" panose="02020603050405020304" pitchFamily="18" charset="0"/>
                <a:cs typeface="Times New Roman" panose="02020603050405020304" pitchFamily="18" charset="0"/>
              </a:rPr>
              <a:t>Dato</a:t>
            </a:r>
            <a:r>
              <a:rPr lang="es-ES" altLang="es-ES" sz="1800" b="0">
                <a:solidFill>
                  <a:srgbClr val="002060"/>
                </a:solidFill>
                <a:latin typeface="Times New Roman" panose="02020603050405020304" pitchFamily="18" charset="0"/>
                <a:cs typeface="Times New Roman" panose="02020603050405020304" pitchFamily="18" charset="0"/>
              </a:rPr>
              <a:t>: </a:t>
            </a:r>
            <a:r>
              <a:rPr lang="es-ES" altLang="es-ES" sz="1800" b="0" i="1">
                <a:solidFill>
                  <a:srgbClr val="002060"/>
                </a:solidFill>
                <a:latin typeface="Times New Roman" panose="02020603050405020304" pitchFamily="18" charset="0"/>
                <a:cs typeface="Times New Roman" panose="02020603050405020304" pitchFamily="18" charset="0"/>
              </a:rPr>
              <a:t>F</a:t>
            </a:r>
            <a:r>
              <a:rPr lang="es-ES" altLang="es-ES" sz="1800" b="0">
                <a:solidFill>
                  <a:srgbClr val="002060"/>
                </a:solidFill>
                <a:latin typeface="Times New Roman" panose="02020603050405020304" pitchFamily="18" charset="0"/>
                <a:cs typeface="Times New Roman" panose="02020603050405020304" pitchFamily="18" charset="0"/>
              </a:rPr>
              <a:t> = 96485 C/mol.</a:t>
            </a:r>
            <a:r>
              <a:rPr lang="en-US" altLang="es-ES" sz="1800" b="0">
                <a:solidFill>
                  <a:srgbClr val="002060"/>
                </a:solidFill>
                <a:latin typeface="Times New Roman" panose="02020603050405020304" pitchFamily="18" charset="0"/>
                <a:cs typeface="Times New Roman" panose="02020603050405020304" pitchFamily="18" charset="0"/>
              </a:rPr>
              <a:t> </a:t>
            </a:r>
            <a:endParaRPr lang="es-ES" altLang="es-ES" sz="1800" b="0">
              <a:solidFill>
                <a:srgbClr val="002060"/>
              </a:solidFill>
              <a:latin typeface="Times New Roman" panose="02020603050405020304" pitchFamily="18" charset="0"/>
              <a:cs typeface="Times New Roman" panose="02020603050405020304" pitchFamily="18" charset="0"/>
            </a:endParaRPr>
          </a:p>
        </p:txBody>
      </p:sp>
      <p:graphicFrame>
        <p:nvGraphicFramePr>
          <p:cNvPr id="36875" name="1 Objeto"/>
          <p:cNvGraphicFramePr>
            <a:graphicFrameLocks noChangeAspect="1"/>
          </p:cNvGraphicFramePr>
          <p:nvPr/>
        </p:nvGraphicFramePr>
        <p:xfrm>
          <a:off x="5583238" y="2663825"/>
          <a:ext cx="2098675" cy="549275"/>
        </p:xfrm>
        <a:graphic>
          <a:graphicData uri="http://schemas.openxmlformats.org/presentationml/2006/ole">
            <mc:AlternateContent xmlns:mc="http://schemas.openxmlformats.org/markup-compatibility/2006">
              <mc:Choice xmlns:v="urn:schemas-microsoft-com:vml" Requires="v">
                <p:oleObj spid="_x0000_s36888" name="Equation" r:id="rId4" imgW="1497950" imgH="393529" progId="Equation.DSMT4">
                  <p:embed/>
                </p:oleObj>
              </mc:Choice>
              <mc:Fallback>
                <p:oleObj name="Equation" r:id="rId4" imgW="1497950" imgH="393529" progId="Equation.DSMT4">
                  <p:embed/>
                  <p:pic>
                    <p:nvPicPr>
                      <p:cNvPr id="0" name="1 Objet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3238" y="2663825"/>
                        <a:ext cx="20986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6" name="Rectangle 3"/>
          <p:cNvSpPr>
            <a:spLocks noChangeArrowheads="1"/>
          </p:cNvSpPr>
          <p:nvPr/>
        </p:nvSpPr>
        <p:spPr bwMode="auto">
          <a:xfrm>
            <a:off x="395288" y="4581525"/>
            <a:ext cx="8218487"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176213" indent="-17621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Font typeface="Arial" panose="020B0604020202020204" pitchFamily="34" charset="0"/>
              <a:buChar char="•"/>
            </a:pPr>
            <a:r>
              <a:rPr lang="es-ES" altLang="es-ES" sz="1600" b="0">
                <a:solidFill>
                  <a:srgbClr val="002060"/>
                </a:solidFill>
                <a:latin typeface="Bradley Hand ITC" panose="03070402050302030203" pitchFamily="66" charset="0"/>
              </a:rPr>
              <a:t>La energía libre de Gibbs puede calcularse a partir de los potenciales estándar de formación en la forma: </a:t>
            </a:r>
          </a:p>
        </p:txBody>
      </p:sp>
      <p:sp>
        <p:nvSpPr>
          <p:cNvPr id="36877"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chemeClr val="accent1"/>
                </a:solidFill>
                <a:latin typeface="Arial" panose="020B0604020202020204" pitchFamily="34" charset="0"/>
              </a:rPr>
              <a:t>1. Reacciones de Oxidación-Reducción</a:t>
            </a:r>
          </a:p>
        </p:txBody>
      </p:sp>
      <p:graphicFrame>
        <p:nvGraphicFramePr>
          <p:cNvPr id="36878" name="1 Objeto"/>
          <p:cNvGraphicFramePr>
            <a:graphicFrameLocks noChangeAspect="1"/>
          </p:cNvGraphicFramePr>
          <p:nvPr/>
        </p:nvGraphicFramePr>
        <p:xfrm>
          <a:off x="3978275" y="5013325"/>
          <a:ext cx="1244600" cy="317500"/>
        </p:xfrm>
        <a:graphic>
          <a:graphicData uri="http://schemas.openxmlformats.org/presentationml/2006/ole">
            <mc:AlternateContent xmlns:mc="http://schemas.openxmlformats.org/markup-compatibility/2006">
              <mc:Choice xmlns:v="urn:schemas-microsoft-com:vml" Requires="v">
                <p:oleObj spid="_x0000_s36889" name="Equation" r:id="rId6" imgW="889000" imgH="228600" progId="Equation.DSMT4">
                  <p:embed/>
                </p:oleObj>
              </mc:Choice>
              <mc:Fallback>
                <p:oleObj name="Equation" r:id="rId6" imgW="889000" imgH="228600" progId="Equation.DSMT4">
                  <p:embed/>
                  <p:pic>
                    <p:nvPicPr>
                      <p:cNvPr id="0" name="1 Objet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8275" y="5013325"/>
                        <a:ext cx="1244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9" name="Rectangle 3"/>
          <p:cNvSpPr>
            <a:spLocks noChangeArrowheads="1"/>
          </p:cNvSpPr>
          <p:nvPr/>
        </p:nvSpPr>
        <p:spPr bwMode="auto">
          <a:xfrm>
            <a:off x="395288" y="3451225"/>
            <a:ext cx="3592512"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176213" indent="-17621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Font typeface="Arial" panose="020B0604020202020204" pitchFamily="34" charset="0"/>
              <a:buChar char="•"/>
            </a:pPr>
            <a:r>
              <a:rPr lang="es-ES" altLang="es-ES" sz="1600" b="0">
                <a:solidFill>
                  <a:srgbClr val="002060"/>
                </a:solidFill>
                <a:latin typeface="Bradley Hand ITC" panose="03070402050302030203" pitchFamily="66" charset="0"/>
              </a:rPr>
              <a:t>Escribimos los nº de oxidación:</a:t>
            </a:r>
          </a:p>
        </p:txBody>
      </p:sp>
      <p:graphicFrame>
        <p:nvGraphicFramePr>
          <p:cNvPr id="36880" name="1 Objeto"/>
          <p:cNvGraphicFramePr>
            <a:graphicFrameLocks noChangeAspect="1"/>
          </p:cNvGraphicFramePr>
          <p:nvPr/>
        </p:nvGraphicFramePr>
        <p:xfrm>
          <a:off x="3708400" y="3357563"/>
          <a:ext cx="2097088" cy="527050"/>
        </p:xfrm>
        <a:graphic>
          <a:graphicData uri="http://schemas.openxmlformats.org/presentationml/2006/ole">
            <mc:AlternateContent xmlns:mc="http://schemas.openxmlformats.org/markup-compatibility/2006">
              <mc:Choice xmlns:v="urn:schemas-microsoft-com:vml" Requires="v">
                <p:oleObj spid="_x0000_s36890" name="Equation" r:id="rId8" imgW="1612900" imgH="406400" progId="Equation.DSMT4">
                  <p:embed/>
                </p:oleObj>
              </mc:Choice>
              <mc:Fallback>
                <p:oleObj name="Equation" r:id="rId8" imgW="1612900" imgH="406400" progId="Equation.DSMT4">
                  <p:embed/>
                  <p:pic>
                    <p:nvPicPr>
                      <p:cNvPr id="0" name="1 Objet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8400" y="3357563"/>
                        <a:ext cx="209708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81" name="Rectangle 3"/>
          <p:cNvSpPr>
            <a:spLocks noChangeArrowheads="1"/>
          </p:cNvSpPr>
          <p:nvPr/>
        </p:nvSpPr>
        <p:spPr bwMode="auto">
          <a:xfrm>
            <a:off x="847725" y="4025900"/>
            <a:ext cx="8116888"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marL="0" lvl="1" eaLnBrk="1" hangingPunct="1">
              <a:buFontTx/>
              <a:buNone/>
            </a:pPr>
            <a:r>
              <a:rPr lang="es-ES" altLang="es-ES" sz="1600" b="0">
                <a:solidFill>
                  <a:srgbClr val="002060"/>
                </a:solidFill>
                <a:latin typeface="Times New Roman" panose="02020603050405020304" pitchFamily="18" charset="0"/>
                <a:cs typeface="Times New Roman" panose="02020603050405020304" pitchFamily="18" charset="0"/>
              </a:rPr>
              <a:t>→ </a:t>
            </a:r>
            <a:r>
              <a:rPr lang="es-ES" altLang="es-ES" sz="1600" b="0">
                <a:solidFill>
                  <a:srgbClr val="002060"/>
                </a:solidFill>
                <a:latin typeface="Bradley Hand ITC" panose="03070402050302030203" pitchFamily="66" charset="0"/>
              </a:rPr>
              <a:t>Cambios en Nox: </a:t>
            </a:r>
            <a:r>
              <a:rPr lang="es-ES" altLang="es-ES" sz="1600" b="0">
                <a:solidFill>
                  <a:srgbClr val="002060"/>
                </a:solidFill>
                <a:latin typeface="Times New Roman" panose="02020603050405020304" pitchFamily="18" charset="0"/>
                <a:cs typeface="Times New Roman" panose="02020603050405020304" pitchFamily="18" charset="0"/>
              </a:rPr>
              <a:t>H</a:t>
            </a:r>
            <a:r>
              <a:rPr lang="es-ES" altLang="es-ES" sz="1600" b="0">
                <a:solidFill>
                  <a:srgbClr val="002060"/>
                </a:solidFill>
                <a:latin typeface="Bradley Hand ITC" panose="03070402050302030203" pitchFamily="66" charset="0"/>
              </a:rPr>
              <a:t> (pasa de 0 a +1, se oxida) y </a:t>
            </a:r>
            <a:r>
              <a:rPr lang="es-ES" altLang="es-ES" sz="1600" b="0">
                <a:solidFill>
                  <a:srgbClr val="002060"/>
                </a:solidFill>
                <a:latin typeface="Times New Roman" panose="02020603050405020304" pitchFamily="18" charset="0"/>
                <a:cs typeface="Times New Roman" panose="02020603050405020304" pitchFamily="18" charset="0"/>
              </a:rPr>
              <a:t>O</a:t>
            </a:r>
            <a:r>
              <a:rPr lang="es-ES" altLang="es-ES" sz="1600" b="0">
                <a:solidFill>
                  <a:srgbClr val="002060"/>
                </a:solidFill>
                <a:latin typeface="Bradley Hand ITC" panose="03070402050302030203" pitchFamily="66" charset="0"/>
              </a:rPr>
              <a:t> (pasa de 0 a –2, se reduce)</a:t>
            </a:r>
          </a:p>
        </p:txBody>
      </p:sp>
      <p:sp>
        <p:nvSpPr>
          <p:cNvPr id="36882" name="Rectangle 3"/>
          <p:cNvSpPr>
            <a:spLocks noChangeArrowheads="1"/>
          </p:cNvSpPr>
          <p:nvPr/>
        </p:nvSpPr>
        <p:spPr bwMode="auto">
          <a:xfrm>
            <a:off x="395288" y="5373688"/>
            <a:ext cx="8218487"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176213" indent="-17621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Font typeface="Arial" panose="020B0604020202020204" pitchFamily="34" charset="0"/>
              <a:buChar char="•"/>
            </a:pPr>
            <a:r>
              <a:rPr lang="es-ES" altLang="es-ES" sz="1600" b="0">
                <a:solidFill>
                  <a:srgbClr val="002060"/>
                </a:solidFill>
                <a:latin typeface="Bradley Hand ITC" panose="03070402050302030203" pitchFamily="66" charset="0"/>
              </a:rPr>
              <a:t>Por cada mol de agua, se transfieren 2 moles de electrones entre el H y el O. Por tanto:</a:t>
            </a:r>
          </a:p>
        </p:txBody>
      </p:sp>
      <p:graphicFrame>
        <p:nvGraphicFramePr>
          <p:cNvPr id="36883" name="1 Objeto"/>
          <p:cNvGraphicFramePr>
            <a:graphicFrameLocks noChangeAspect="1"/>
          </p:cNvGraphicFramePr>
          <p:nvPr/>
        </p:nvGraphicFramePr>
        <p:xfrm>
          <a:off x="1960563" y="5805488"/>
          <a:ext cx="5280025" cy="317500"/>
        </p:xfrm>
        <a:graphic>
          <a:graphicData uri="http://schemas.openxmlformats.org/presentationml/2006/ole">
            <mc:AlternateContent xmlns:mc="http://schemas.openxmlformats.org/markup-compatibility/2006">
              <mc:Choice xmlns:v="urn:schemas-microsoft-com:vml" Requires="v">
                <p:oleObj spid="_x0000_s36891" name="Equation" r:id="rId10" imgW="3771900" imgH="228600" progId="Equation.DSMT4">
                  <p:embed/>
                </p:oleObj>
              </mc:Choice>
              <mc:Fallback>
                <p:oleObj name="Equation" r:id="rId10" imgW="3771900" imgH="228600" progId="Equation.DSMT4">
                  <p:embed/>
                  <p:pic>
                    <p:nvPicPr>
                      <p:cNvPr id="0" name="1 Objeto"/>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60563" y="5805488"/>
                        <a:ext cx="52800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37891"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a:solidFill>
                  <a:schemeClr val="tx1"/>
                </a:solidFill>
                <a:latin typeface="Calibri" panose="020F0502020204030204" pitchFamily="34" charset="0"/>
              </a:rPr>
              <a:t>Tema 7. Electroquímica</a:t>
            </a:r>
          </a:p>
        </p:txBody>
      </p:sp>
      <p:sp>
        <p:nvSpPr>
          <p:cNvPr id="3789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3789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F01CDF9B-78B9-4BBC-BBA4-F43FA8643CFB}" type="slidenum">
              <a:rPr kumimoji="0" lang="en-US" altLang="es-ES" sz="1400" b="0">
                <a:solidFill>
                  <a:schemeClr val="tx1"/>
                </a:solidFill>
                <a:latin typeface="Tahoma" panose="020B0604030504040204" pitchFamily="34" charset="0"/>
              </a:rPr>
              <a:pPr algn="r" eaLnBrk="1" hangingPunct="1">
                <a:spcBef>
                  <a:spcPct val="0"/>
                </a:spcBef>
                <a:buClrTx/>
                <a:buFontTx/>
                <a:buNone/>
              </a:pPr>
              <a:t>25</a:t>
            </a:fld>
            <a:endParaRPr kumimoji="0" lang="en-US" altLang="es-ES" sz="1400" b="0">
              <a:solidFill>
                <a:schemeClr val="tx1"/>
              </a:solidFill>
              <a:latin typeface="Tahoma" panose="020B0604030504040204" pitchFamily="34" charset="0"/>
            </a:endParaRPr>
          </a:p>
        </p:txBody>
      </p:sp>
      <p:sp>
        <p:nvSpPr>
          <p:cNvPr id="37894" name="Rectangle 15"/>
          <p:cNvSpPr>
            <a:spLocks noChangeArrowheads="1"/>
          </p:cNvSpPr>
          <p:nvPr/>
        </p:nvSpPr>
        <p:spPr bwMode="auto">
          <a:xfrm>
            <a:off x="827088" y="1268413"/>
            <a:ext cx="7848600" cy="130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s-ES" sz="1800" b="0">
                <a:solidFill>
                  <a:srgbClr val="292929"/>
                </a:solidFill>
                <a:latin typeface="Calibri" panose="020F0502020204030204" pitchFamily="34" charset="0"/>
              </a:rPr>
              <a:t>La fem de una pila depende entre otros factores de la concentración de los iones y de las presiones de los gases que intervienen en la reacción. </a:t>
            </a:r>
          </a:p>
          <a:p>
            <a:pPr lvl="1" eaLnBrk="1" hangingPunct="1">
              <a:buClr>
                <a:srgbClr val="FF0000"/>
              </a:buClr>
              <a:buFontTx/>
              <a:buChar char="•"/>
            </a:pPr>
            <a:r>
              <a:rPr kumimoji="0" lang="es-ES" altLang="es-ES" sz="1800" b="0">
                <a:solidFill>
                  <a:srgbClr val="000099"/>
                </a:solidFill>
                <a:latin typeface="Calibri" panose="020F0502020204030204" pitchFamily="34" charset="0"/>
              </a:rPr>
              <a:t>Al aumentar la concentración de reactivos, la </a:t>
            </a:r>
            <a:r>
              <a:rPr kumimoji="0" lang="es-ES" altLang="es-ES" sz="1800" b="0" i="1">
                <a:solidFill>
                  <a:srgbClr val="000099"/>
                </a:solidFill>
                <a:latin typeface="Calibri" panose="020F0502020204030204" pitchFamily="34" charset="0"/>
              </a:rPr>
              <a:t>fem</a:t>
            </a:r>
            <a:r>
              <a:rPr kumimoji="0" lang="es-ES" altLang="es-ES" sz="1800" b="0">
                <a:solidFill>
                  <a:srgbClr val="000099"/>
                </a:solidFill>
                <a:latin typeface="Calibri" panose="020F0502020204030204" pitchFamily="34" charset="0"/>
              </a:rPr>
              <a:t> aumenta</a:t>
            </a:r>
          </a:p>
          <a:p>
            <a:pPr lvl="1" eaLnBrk="1" hangingPunct="1">
              <a:buClr>
                <a:srgbClr val="FF0000"/>
              </a:buClr>
              <a:buFontTx/>
              <a:buChar char="•"/>
            </a:pPr>
            <a:r>
              <a:rPr kumimoji="0" lang="es-ES" altLang="es-ES" sz="1800" b="0">
                <a:solidFill>
                  <a:srgbClr val="000099"/>
                </a:solidFill>
                <a:latin typeface="Calibri" panose="020F0502020204030204" pitchFamily="34" charset="0"/>
              </a:rPr>
              <a:t>Al aumentar la concentración de productos, la </a:t>
            </a:r>
            <a:r>
              <a:rPr kumimoji="0" lang="es-ES" altLang="es-ES" sz="1800" b="0" i="1">
                <a:solidFill>
                  <a:srgbClr val="000099"/>
                </a:solidFill>
                <a:latin typeface="Calibri" panose="020F0502020204030204" pitchFamily="34" charset="0"/>
              </a:rPr>
              <a:t>fem</a:t>
            </a:r>
            <a:r>
              <a:rPr kumimoji="0" lang="es-ES" altLang="es-ES" sz="1800" b="0">
                <a:solidFill>
                  <a:srgbClr val="000099"/>
                </a:solidFill>
                <a:latin typeface="Calibri" panose="020F0502020204030204" pitchFamily="34" charset="0"/>
              </a:rPr>
              <a:t> disminuye</a:t>
            </a:r>
            <a:endParaRPr kumimoji="0" lang="el-GR" altLang="es-ES" sz="1800" b="0">
              <a:solidFill>
                <a:srgbClr val="000099"/>
              </a:solidFill>
              <a:latin typeface="Calibri" panose="020F0502020204030204" pitchFamily="34" charset="0"/>
              <a:cs typeface="Times New Roman" panose="02020603050405020304" pitchFamily="18" charset="0"/>
            </a:endParaRPr>
          </a:p>
        </p:txBody>
      </p:sp>
      <p:sp>
        <p:nvSpPr>
          <p:cNvPr id="37895" name="Text Box 7"/>
          <p:cNvSpPr txBox="1">
            <a:spLocks noChangeArrowheads="1"/>
          </p:cNvSpPr>
          <p:nvPr/>
        </p:nvSpPr>
        <p:spPr bwMode="auto">
          <a:xfrm>
            <a:off x="468313" y="620713"/>
            <a:ext cx="693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a:solidFill>
                  <a:schemeClr val="folHlink"/>
                </a:solidFill>
                <a:latin typeface="Arial" panose="020B0604020202020204" pitchFamily="34" charset="0"/>
              </a:rPr>
              <a:t>6. Efecto de la concentración sobre la </a:t>
            </a:r>
            <a:r>
              <a:rPr kumimoji="0" lang="es-ES" altLang="es-ES" i="1">
                <a:solidFill>
                  <a:schemeClr val="folHlink"/>
                </a:solidFill>
                <a:latin typeface="Arial" panose="020B0604020202020204" pitchFamily="34" charset="0"/>
              </a:rPr>
              <a:t>fem</a:t>
            </a:r>
          </a:p>
        </p:txBody>
      </p:sp>
      <p:sp>
        <p:nvSpPr>
          <p:cNvPr id="37896" name="Rectangle 15"/>
          <p:cNvSpPr>
            <a:spLocks noChangeArrowheads="1"/>
          </p:cNvSpPr>
          <p:nvPr/>
        </p:nvSpPr>
        <p:spPr bwMode="auto">
          <a:xfrm>
            <a:off x="2195513" y="2781300"/>
            <a:ext cx="64087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Tx/>
              <a:buNone/>
            </a:pPr>
            <a:r>
              <a:rPr kumimoji="0" lang="es-ES" altLang="es-ES" sz="1600" b="0">
                <a:solidFill>
                  <a:srgbClr val="4D4D4D"/>
                </a:solidFill>
                <a:latin typeface="Times New Roman" panose="02020603050405020304" pitchFamily="18" charset="0"/>
              </a:rPr>
              <a:t>pila de zinc – cobre</a:t>
            </a:r>
            <a:endParaRPr kumimoji="0" lang="es-ES" altLang="es-ES" sz="1600" b="0" baseline="-25000">
              <a:solidFill>
                <a:srgbClr val="4D4D4D"/>
              </a:solidFill>
              <a:latin typeface="Times New Roman" panose="02020603050405020304" pitchFamily="18" charset="0"/>
            </a:endParaRPr>
          </a:p>
        </p:txBody>
      </p:sp>
      <p:sp>
        <p:nvSpPr>
          <p:cNvPr id="37897" name="Rectangle 61"/>
          <p:cNvSpPr>
            <a:spLocks noChangeArrowheads="1"/>
          </p:cNvSpPr>
          <p:nvPr/>
        </p:nvSpPr>
        <p:spPr bwMode="auto">
          <a:xfrm>
            <a:off x="900113" y="2767013"/>
            <a:ext cx="1512887"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6350" indent="190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chemeClr val="hlink"/>
              </a:buClr>
              <a:buSzPct val="80000"/>
              <a:buFont typeface="Wingdings" panose="05000000000000000000" pitchFamily="2" charset="2"/>
              <a:buNone/>
            </a:pPr>
            <a:r>
              <a:rPr kumimoji="0" lang="en-US" altLang="es-ES" sz="1800" b="0">
                <a:solidFill>
                  <a:srgbClr val="C00000"/>
                </a:solidFill>
                <a:latin typeface="Calibri" panose="020F0502020204030204" pitchFamily="34" charset="0"/>
                <a:cs typeface="Calibri" panose="020F0502020204030204" pitchFamily="34" charset="0"/>
                <a:sym typeface="Wingdings" panose="05000000000000000000" pitchFamily="2" charset="2"/>
              </a:rPr>
              <a:t></a:t>
            </a:r>
            <a:r>
              <a:rPr kumimoji="0" lang="en-US" altLang="es-ES" sz="1800" b="0">
                <a:solidFill>
                  <a:srgbClr val="C00000"/>
                </a:solidFill>
                <a:latin typeface="Calibri" panose="020F0502020204030204" pitchFamily="34" charset="0"/>
                <a:cs typeface="Calibri" panose="020F0502020204030204" pitchFamily="34" charset="0"/>
              </a:rPr>
              <a:t> Ejemplo:</a:t>
            </a:r>
          </a:p>
        </p:txBody>
      </p:sp>
      <p:sp>
        <p:nvSpPr>
          <p:cNvPr id="37898" name="Text Box 26"/>
          <p:cNvSpPr txBox="1">
            <a:spLocks noChangeArrowheads="1"/>
          </p:cNvSpPr>
          <p:nvPr/>
        </p:nvSpPr>
        <p:spPr bwMode="auto">
          <a:xfrm>
            <a:off x="827088" y="3284538"/>
            <a:ext cx="3384550" cy="709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spcBef>
                <a:spcPct val="25000"/>
              </a:spcBef>
              <a:buClrTx/>
              <a:buFontTx/>
              <a:buNone/>
            </a:pPr>
            <a:r>
              <a:rPr kumimoji="0" lang="en-US" altLang="es-ES" sz="1800" b="0">
                <a:latin typeface="Times New Roman" panose="02020603050405020304" pitchFamily="18" charset="0"/>
              </a:rPr>
              <a:t>	Zn</a:t>
            </a:r>
            <a:r>
              <a:rPr kumimoji="0" lang="en-US" altLang="es-ES" sz="1800" b="0" baseline="-25000">
                <a:latin typeface="Times New Roman" panose="02020603050405020304" pitchFamily="18" charset="0"/>
              </a:rPr>
              <a:t>(s)</a:t>
            </a:r>
            <a:r>
              <a:rPr kumimoji="0" lang="en-US" altLang="es-ES" sz="1800" b="0">
                <a:latin typeface="Times New Roman" panose="02020603050405020304" pitchFamily="18" charset="0"/>
              </a:rPr>
              <a:t> </a:t>
            </a:r>
            <a:r>
              <a:rPr kumimoji="0" lang="en-US" altLang="es-ES" sz="1800" b="0">
                <a:latin typeface="Times New Roman" panose="02020603050405020304" pitchFamily="18" charset="0"/>
                <a:cs typeface="Times New Roman" panose="02020603050405020304" pitchFamily="18" charset="0"/>
              </a:rPr>
              <a:t>→ Zn</a:t>
            </a:r>
            <a:r>
              <a:rPr kumimoji="0" lang="en-US" altLang="es-ES" sz="1800" b="0" baseline="30000">
                <a:latin typeface="Times New Roman" panose="02020603050405020304" pitchFamily="18" charset="0"/>
                <a:cs typeface="Times New Roman" panose="02020603050405020304" pitchFamily="18" charset="0"/>
              </a:rPr>
              <a:t>2+</a:t>
            </a:r>
            <a:r>
              <a:rPr kumimoji="0" lang="en-US" altLang="es-ES" sz="1800" b="0" baseline="-25000">
                <a:latin typeface="Times New Roman" panose="02020603050405020304" pitchFamily="18" charset="0"/>
                <a:cs typeface="Times New Roman" panose="02020603050405020304" pitchFamily="18" charset="0"/>
              </a:rPr>
              <a:t>(aq)</a:t>
            </a:r>
            <a:r>
              <a:rPr kumimoji="0" lang="en-US" altLang="es-ES" sz="1800" b="0">
                <a:latin typeface="Times New Roman" panose="02020603050405020304" pitchFamily="18" charset="0"/>
                <a:cs typeface="Times New Roman" panose="02020603050405020304" pitchFamily="18" charset="0"/>
              </a:rPr>
              <a:t> + 2</a:t>
            </a:r>
            <a:r>
              <a:rPr kumimoji="0" lang="en-US" altLang="es-ES" sz="1800" b="0" i="1">
                <a:latin typeface="Times New Roman" panose="02020603050405020304" pitchFamily="18" charset="0"/>
                <a:cs typeface="Times New Roman" panose="02020603050405020304" pitchFamily="18" charset="0"/>
              </a:rPr>
              <a:t>e</a:t>
            </a:r>
            <a:r>
              <a:rPr kumimoji="0" lang="en-US" altLang="es-ES" sz="1800" b="0" baseline="30000">
                <a:latin typeface="Times New Roman" panose="02020603050405020304" pitchFamily="18" charset="0"/>
                <a:cs typeface="Times New Roman" panose="02020603050405020304" pitchFamily="18" charset="0"/>
              </a:rPr>
              <a:t>−</a:t>
            </a:r>
          </a:p>
          <a:p>
            <a:pPr>
              <a:spcBef>
                <a:spcPct val="25000"/>
              </a:spcBef>
              <a:buClrTx/>
              <a:buFontTx/>
              <a:buNone/>
            </a:pPr>
            <a:r>
              <a:rPr kumimoji="0" lang="en-US" altLang="es-ES" sz="1800" b="0">
                <a:latin typeface="Times New Roman" panose="02020603050405020304" pitchFamily="18" charset="0"/>
                <a:cs typeface="Times New Roman" panose="02020603050405020304" pitchFamily="18" charset="0"/>
              </a:rPr>
              <a:t>  Cu</a:t>
            </a:r>
            <a:r>
              <a:rPr kumimoji="0" lang="en-US" altLang="es-ES" sz="1800" b="0" baseline="30000">
                <a:latin typeface="Times New Roman" panose="02020603050405020304" pitchFamily="18" charset="0"/>
                <a:cs typeface="Times New Roman" panose="02020603050405020304" pitchFamily="18" charset="0"/>
              </a:rPr>
              <a:t>2+</a:t>
            </a:r>
            <a:r>
              <a:rPr kumimoji="0" lang="en-US" altLang="es-ES" sz="1800" b="0" baseline="-25000">
                <a:latin typeface="Times New Roman" panose="02020603050405020304" pitchFamily="18" charset="0"/>
                <a:cs typeface="Times New Roman" panose="02020603050405020304" pitchFamily="18" charset="0"/>
              </a:rPr>
              <a:t>(aq)</a:t>
            </a:r>
            <a:r>
              <a:rPr kumimoji="0" lang="en-US" altLang="es-ES" sz="1800" b="0">
                <a:latin typeface="Times New Roman" panose="02020603050405020304" pitchFamily="18" charset="0"/>
                <a:cs typeface="Times New Roman" panose="02020603050405020304" pitchFamily="18" charset="0"/>
              </a:rPr>
              <a:t> + 2</a:t>
            </a:r>
            <a:r>
              <a:rPr kumimoji="0" lang="en-US" altLang="es-ES" sz="1800" b="0" i="1">
                <a:latin typeface="Times New Roman" panose="02020603050405020304" pitchFamily="18" charset="0"/>
                <a:cs typeface="Times New Roman" panose="02020603050405020304" pitchFamily="18" charset="0"/>
              </a:rPr>
              <a:t>e</a:t>
            </a:r>
            <a:r>
              <a:rPr kumimoji="0" lang="en-US" altLang="es-ES" sz="1800" b="0" baseline="30000">
                <a:latin typeface="Times New Roman" panose="02020603050405020304" pitchFamily="18" charset="0"/>
                <a:cs typeface="Times New Roman" panose="02020603050405020304" pitchFamily="18" charset="0"/>
              </a:rPr>
              <a:t>−</a:t>
            </a:r>
            <a:r>
              <a:rPr kumimoji="0" lang="en-US" altLang="es-ES" sz="1800" b="0">
                <a:latin typeface="Times New Roman" panose="02020603050405020304" pitchFamily="18" charset="0"/>
                <a:cs typeface="Times New Roman" panose="02020603050405020304" pitchFamily="18" charset="0"/>
              </a:rPr>
              <a:t> → Cu</a:t>
            </a:r>
            <a:r>
              <a:rPr kumimoji="0" lang="en-US" altLang="es-ES" sz="1800" b="0" baseline="-25000">
                <a:latin typeface="Times New Roman" panose="02020603050405020304" pitchFamily="18" charset="0"/>
                <a:cs typeface="Times New Roman" panose="02020603050405020304" pitchFamily="18" charset="0"/>
              </a:rPr>
              <a:t>(s)</a:t>
            </a:r>
          </a:p>
        </p:txBody>
      </p:sp>
      <p:pic>
        <p:nvPicPr>
          <p:cNvPr id="37899"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3429000"/>
            <a:ext cx="30114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900" name="Line 25"/>
          <p:cNvSpPr>
            <a:spLocks noChangeShapeType="1"/>
          </p:cNvSpPr>
          <p:nvPr/>
        </p:nvSpPr>
        <p:spPr bwMode="gray">
          <a:xfrm>
            <a:off x="4211638" y="3651250"/>
            <a:ext cx="392112" cy="0"/>
          </a:xfrm>
          <a:prstGeom prst="line">
            <a:avLst/>
          </a:prstGeom>
          <a:noFill/>
          <a:ln w="31750">
            <a:solidFill>
              <a:srgbClr val="3399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ES"/>
          </a:p>
        </p:txBody>
      </p:sp>
      <p:sp>
        <p:nvSpPr>
          <p:cNvPr id="37901" name="12 Cerrar llave"/>
          <p:cNvSpPr>
            <a:spLocks/>
          </p:cNvSpPr>
          <p:nvPr/>
        </p:nvSpPr>
        <p:spPr bwMode="auto">
          <a:xfrm>
            <a:off x="3967163" y="3284538"/>
            <a:ext cx="146050" cy="731837"/>
          </a:xfrm>
          <a:prstGeom prst="rightBrace">
            <a:avLst>
              <a:gd name="adj1" fmla="val 37118"/>
              <a:gd name="adj2" fmla="val 50000"/>
            </a:avLst>
          </a:prstGeom>
          <a:noFill/>
          <a:ln w="31750" cap="rnd" algn="ctr">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37902" name="Rectangle 15"/>
          <p:cNvSpPr>
            <a:spLocks noChangeArrowheads="1"/>
          </p:cNvSpPr>
          <p:nvPr/>
        </p:nvSpPr>
        <p:spPr bwMode="auto">
          <a:xfrm>
            <a:off x="2051050" y="4202113"/>
            <a:ext cx="47529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0320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spcBef>
                <a:spcPts val="900"/>
              </a:spcBef>
              <a:buClr>
                <a:srgbClr val="FF0000"/>
              </a:buClr>
              <a:buFontTx/>
              <a:buChar char="•"/>
            </a:pPr>
            <a:r>
              <a:rPr lang="es-ES" altLang="es-ES" sz="1400" b="0">
                <a:solidFill>
                  <a:srgbClr val="4D4D4D"/>
                </a:solidFill>
                <a:latin typeface="Times New Roman" panose="02020603050405020304" pitchFamily="18" charset="0"/>
                <a:cs typeface="Times New Roman" panose="02020603050405020304" pitchFamily="18" charset="0"/>
                <a:sym typeface="Wingdings" panose="05000000000000000000" pitchFamily="2" charset="2"/>
              </a:rPr>
              <a:t>disminuye [Cu</a:t>
            </a:r>
            <a:r>
              <a:rPr lang="es-ES" altLang="es-ES" sz="1400" b="0" baseline="30000">
                <a:solidFill>
                  <a:srgbClr val="4D4D4D"/>
                </a:solidFill>
                <a:latin typeface="Times New Roman" panose="02020603050405020304" pitchFamily="18" charset="0"/>
                <a:cs typeface="Times New Roman" panose="02020603050405020304" pitchFamily="18" charset="0"/>
                <a:sym typeface="Wingdings" panose="05000000000000000000" pitchFamily="2" charset="2"/>
              </a:rPr>
              <a:t>2+</a:t>
            </a:r>
            <a:r>
              <a:rPr lang="es-ES" altLang="es-ES" sz="1400" b="0">
                <a:solidFill>
                  <a:srgbClr val="4D4D4D"/>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es-ES" sz="1400" b="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a:t>
            </a:r>
            <a:r>
              <a:rPr lang="es-ES" altLang="es-ES" sz="1400" b="0">
                <a:solidFill>
                  <a:srgbClr val="4D4D4D"/>
                </a:solidFill>
                <a:latin typeface="Times New Roman" panose="02020603050405020304" pitchFamily="18" charset="0"/>
                <a:cs typeface="Times New Roman" panose="02020603050405020304" pitchFamily="18" charset="0"/>
                <a:sym typeface="Wingdings" panose="05000000000000000000" pitchFamily="2" charset="2"/>
              </a:rPr>
              <a:t> el equilibrio de la semirreacción se desplaza hacia la izquierda y E°</a:t>
            </a:r>
            <a:r>
              <a:rPr lang="es-ES" altLang="es-ES" sz="1400" b="0" baseline="-25000">
                <a:solidFill>
                  <a:srgbClr val="4D4D4D"/>
                </a:solidFill>
                <a:latin typeface="Times New Roman" panose="02020603050405020304" pitchFamily="18" charset="0"/>
                <a:cs typeface="Times New Roman" panose="02020603050405020304" pitchFamily="18" charset="0"/>
                <a:sym typeface="Wingdings" panose="05000000000000000000" pitchFamily="2" charset="2"/>
              </a:rPr>
              <a:t>red</a:t>
            </a:r>
            <a:r>
              <a:rPr lang="es-ES" altLang="es-ES" sz="1400" b="0">
                <a:solidFill>
                  <a:srgbClr val="4D4D4D"/>
                </a:solidFill>
                <a:latin typeface="Times New Roman" panose="02020603050405020304" pitchFamily="18" charset="0"/>
                <a:cs typeface="Times New Roman" panose="02020603050405020304" pitchFamily="18" charset="0"/>
                <a:sym typeface="Wingdings" panose="05000000000000000000" pitchFamily="2" charset="2"/>
              </a:rPr>
              <a:t> disminuye</a:t>
            </a:r>
          </a:p>
          <a:p>
            <a:pPr lvl="1" eaLnBrk="1" hangingPunct="1">
              <a:spcBef>
                <a:spcPts val="900"/>
              </a:spcBef>
              <a:buClr>
                <a:srgbClr val="FF0000"/>
              </a:buClr>
              <a:buFontTx/>
              <a:buChar char="•"/>
            </a:pPr>
            <a:r>
              <a:rPr lang="es-ES" altLang="es-ES" sz="1400" b="0">
                <a:solidFill>
                  <a:srgbClr val="4D4D4D"/>
                </a:solidFill>
                <a:latin typeface="Times New Roman" panose="02020603050405020304" pitchFamily="18" charset="0"/>
                <a:cs typeface="Times New Roman" panose="02020603050405020304" pitchFamily="18" charset="0"/>
                <a:sym typeface="Wingdings" panose="05000000000000000000" pitchFamily="2" charset="2"/>
              </a:rPr>
              <a:t>aumenta [Zn</a:t>
            </a:r>
            <a:r>
              <a:rPr lang="es-ES" altLang="es-ES" sz="1400" b="0" baseline="30000">
                <a:solidFill>
                  <a:srgbClr val="4D4D4D"/>
                </a:solidFill>
                <a:latin typeface="Times New Roman" panose="02020603050405020304" pitchFamily="18" charset="0"/>
                <a:cs typeface="Times New Roman" panose="02020603050405020304" pitchFamily="18" charset="0"/>
                <a:sym typeface="Wingdings" panose="05000000000000000000" pitchFamily="2" charset="2"/>
              </a:rPr>
              <a:t>2+</a:t>
            </a:r>
            <a:r>
              <a:rPr lang="es-ES" altLang="es-ES" sz="1400" b="0">
                <a:solidFill>
                  <a:srgbClr val="4D4D4D"/>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es-ES" sz="1400" b="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a:t>
            </a:r>
            <a:r>
              <a:rPr lang="es-ES" altLang="es-ES" sz="1400" b="0">
                <a:solidFill>
                  <a:srgbClr val="4D4D4D"/>
                </a:solidFill>
                <a:latin typeface="Times New Roman" panose="02020603050405020304" pitchFamily="18" charset="0"/>
                <a:cs typeface="Times New Roman" panose="02020603050405020304" pitchFamily="18" charset="0"/>
                <a:sym typeface="Wingdings" panose="05000000000000000000" pitchFamily="2" charset="2"/>
              </a:rPr>
              <a:t> el equilibrio de la semirreacción se desplaza hacia la izquierda y E°</a:t>
            </a:r>
            <a:r>
              <a:rPr lang="es-ES" altLang="es-ES" sz="1400" b="0" baseline="-25000">
                <a:solidFill>
                  <a:srgbClr val="4D4D4D"/>
                </a:solidFill>
                <a:latin typeface="Times New Roman" panose="02020603050405020304" pitchFamily="18" charset="0"/>
                <a:cs typeface="Times New Roman" panose="02020603050405020304" pitchFamily="18" charset="0"/>
                <a:sym typeface="Wingdings" panose="05000000000000000000" pitchFamily="2" charset="2"/>
              </a:rPr>
              <a:t>ox</a:t>
            </a:r>
            <a:r>
              <a:rPr lang="es-ES" altLang="es-ES" sz="1400" b="0">
                <a:solidFill>
                  <a:srgbClr val="4D4D4D"/>
                </a:solidFill>
                <a:latin typeface="Times New Roman" panose="02020603050405020304" pitchFamily="18" charset="0"/>
                <a:cs typeface="Times New Roman" panose="02020603050405020304" pitchFamily="18" charset="0"/>
                <a:sym typeface="Wingdings" panose="05000000000000000000" pitchFamily="2" charset="2"/>
              </a:rPr>
              <a:t> disminuye</a:t>
            </a:r>
            <a:endParaRPr kumimoji="0" lang="el-GR" altLang="es-ES" sz="1400" b="0">
              <a:solidFill>
                <a:srgbClr val="4D4D4D"/>
              </a:solidFill>
              <a:latin typeface="Times New Roman" panose="02020603050405020304" pitchFamily="18" charset="0"/>
              <a:cs typeface="Times New Roman" panose="02020603050405020304" pitchFamily="18" charset="0"/>
            </a:endParaRPr>
          </a:p>
        </p:txBody>
      </p:sp>
      <p:sp>
        <p:nvSpPr>
          <p:cNvPr id="37903" name="Rectangle 32"/>
          <p:cNvSpPr>
            <a:spLocks noChangeArrowheads="1"/>
          </p:cNvSpPr>
          <p:nvPr/>
        </p:nvSpPr>
        <p:spPr bwMode="auto">
          <a:xfrm>
            <a:off x="468313" y="4576763"/>
            <a:ext cx="2025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b="0">
                <a:solidFill>
                  <a:srgbClr val="292929"/>
                </a:solidFill>
                <a:latin typeface="Calibri" panose="020F0502020204030204" pitchFamily="34" charset="0"/>
                <a:cs typeface="Times New Roman" panose="02020603050405020304" pitchFamily="18" charset="0"/>
                <a:sym typeface="Wingdings" panose="05000000000000000000" pitchFamily="2" charset="2"/>
              </a:rPr>
              <a:t>Al avanzar la reacción:</a:t>
            </a:r>
          </a:p>
        </p:txBody>
      </p:sp>
      <p:sp>
        <p:nvSpPr>
          <p:cNvPr id="37904" name="12 Cerrar llave"/>
          <p:cNvSpPr>
            <a:spLocks/>
          </p:cNvSpPr>
          <p:nvPr/>
        </p:nvSpPr>
        <p:spPr bwMode="auto">
          <a:xfrm flipH="1">
            <a:off x="2479675" y="4179888"/>
            <a:ext cx="147638" cy="1147762"/>
          </a:xfrm>
          <a:prstGeom prst="rightBrace">
            <a:avLst>
              <a:gd name="adj1" fmla="val 57586"/>
              <a:gd name="adj2" fmla="val 50000"/>
            </a:avLst>
          </a:prstGeom>
          <a:noFill/>
          <a:ln w="31750" cap="rnd" algn="ctr">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37905" name="12 Cerrar llave"/>
          <p:cNvSpPr>
            <a:spLocks/>
          </p:cNvSpPr>
          <p:nvPr/>
        </p:nvSpPr>
        <p:spPr bwMode="auto">
          <a:xfrm>
            <a:off x="6732588" y="4181475"/>
            <a:ext cx="147637" cy="1147763"/>
          </a:xfrm>
          <a:prstGeom prst="rightBrace">
            <a:avLst>
              <a:gd name="adj1" fmla="val 57587"/>
              <a:gd name="adj2" fmla="val 50000"/>
            </a:avLst>
          </a:prstGeom>
          <a:noFill/>
          <a:ln w="31750" cap="rnd" algn="ctr">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pic>
        <p:nvPicPr>
          <p:cNvPr id="37906"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5325" y="4581525"/>
            <a:ext cx="1905000"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907" name="Rectangle 36"/>
          <p:cNvSpPr>
            <a:spLocks noChangeArrowheads="1"/>
          </p:cNvSpPr>
          <p:nvPr/>
        </p:nvSpPr>
        <p:spPr bwMode="auto">
          <a:xfrm>
            <a:off x="6948488" y="4937125"/>
            <a:ext cx="2016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s-ES" sz="1600" b="0">
                <a:solidFill>
                  <a:srgbClr val="292929"/>
                </a:solidFill>
                <a:latin typeface="Calibri" panose="020F0502020204030204" pitchFamily="34" charset="0"/>
                <a:cs typeface="Times New Roman" panose="02020603050405020304" pitchFamily="18" charset="0"/>
                <a:sym typeface="Wingdings" panose="05000000000000000000" pitchFamily="2" charset="2"/>
              </a:rPr>
              <a:t>se reduce…!</a:t>
            </a:r>
          </a:p>
        </p:txBody>
      </p:sp>
      <p:sp>
        <p:nvSpPr>
          <p:cNvPr id="37908" name="Rectangle 15"/>
          <p:cNvSpPr>
            <a:spLocks noChangeArrowheads="1"/>
          </p:cNvSpPr>
          <p:nvPr/>
        </p:nvSpPr>
        <p:spPr bwMode="auto">
          <a:xfrm>
            <a:off x="827088" y="5589588"/>
            <a:ext cx="78486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s-ES" sz="1600" b="0">
                <a:solidFill>
                  <a:srgbClr val="292929"/>
                </a:solidFill>
                <a:latin typeface="Calibri" panose="020F0502020204030204" pitchFamily="34" charset="0"/>
              </a:rPr>
              <a:t>Cuando la reacción llega al equilibrio, la reacción se detiene, las velocidades se igualan y el potencial se hace cero: la pila </a:t>
            </a:r>
            <a:r>
              <a:rPr kumimoji="0" lang="es-ES" altLang="es-ES" sz="1600" i="1">
                <a:solidFill>
                  <a:srgbClr val="292929"/>
                </a:solidFill>
                <a:latin typeface="Calibri" panose="020F0502020204030204" pitchFamily="34" charset="0"/>
              </a:rPr>
              <a:t>se agota</a:t>
            </a:r>
            <a:r>
              <a:rPr kumimoji="0" lang="es-ES" altLang="es-ES" sz="1600" b="0">
                <a:solidFill>
                  <a:srgbClr val="292929"/>
                </a:solidFill>
                <a:latin typeface="Calibri" panose="020F0502020204030204" pitchFamily="34" charset="0"/>
              </a:rPr>
              <a:t>.</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3891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a:solidFill>
                  <a:schemeClr val="tx1"/>
                </a:solidFill>
                <a:latin typeface="Calibri" panose="020F0502020204030204" pitchFamily="34" charset="0"/>
              </a:rPr>
              <a:t>Tema 7. Electroquímica</a:t>
            </a:r>
          </a:p>
        </p:txBody>
      </p:sp>
      <p:sp>
        <p:nvSpPr>
          <p:cNvPr id="3891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3891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B202727E-10C7-4E0C-AA80-0A8DEE60ACDE}" type="slidenum">
              <a:rPr kumimoji="0" lang="en-US" altLang="es-ES" sz="1400" b="0">
                <a:solidFill>
                  <a:schemeClr val="tx1"/>
                </a:solidFill>
                <a:latin typeface="Tahoma" panose="020B0604030504040204" pitchFamily="34" charset="0"/>
              </a:rPr>
              <a:pPr algn="r" eaLnBrk="1" hangingPunct="1">
                <a:spcBef>
                  <a:spcPct val="0"/>
                </a:spcBef>
                <a:buClrTx/>
                <a:buFontTx/>
                <a:buNone/>
              </a:pPr>
              <a:t>26</a:t>
            </a:fld>
            <a:endParaRPr kumimoji="0" lang="en-US" altLang="es-ES" sz="1400" b="0">
              <a:solidFill>
                <a:schemeClr val="tx1"/>
              </a:solidFill>
              <a:latin typeface="Tahoma" panose="020B0604030504040204" pitchFamily="34" charset="0"/>
            </a:endParaRPr>
          </a:p>
        </p:txBody>
      </p:sp>
      <p:sp>
        <p:nvSpPr>
          <p:cNvPr id="38918" name="Rectangle 15"/>
          <p:cNvSpPr>
            <a:spLocks noChangeArrowheads="1"/>
          </p:cNvSpPr>
          <p:nvPr/>
        </p:nvSpPr>
        <p:spPr bwMode="auto">
          <a:xfrm>
            <a:off x="827088" y="1562100"/>
            <a:ext cx="6337300"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s-ES" sz="1600" b="0">
                <a:solidFill>
                  <a:srgbClr val="292929"/>
                </a:solidFill>
                <a:latin typeface="Calibri" panose="020F0502020204030204" pitchFamily="34" charset="0"/>
              </a:rPr>
              <a:t>Las medidas experimentales de potenciales de electrodo no se hacen siempre en condiciones estándar, pero existe una relación entre la </a:t>
            </a:r>
            <a:r>
              <a:rPr kumimoji="0" lang="es-ES" altLang="es-ES" sz="1600" b="0" i="1">
                <a:solidFill>
                  <a:srgbClr val="292929"/>
                </a:solidFill>
                <a:latin typeface="Calibri" panose="020F0502020204030204" pitchFamily="34" charset="0"/>
              </a:rPr>
              <a:t>fem</a:t>
            </a:r>
            <a:r>
              <a:rPr kumimoji="0" lang="es-ES" altLang="es-ES" sz="1600" b="0">
                <a:solidFill>
                  <a:srgbClr val="292929"/>
                </a:solidFill>
                <a:latin typeface="Calibri" panose="020F0502020204030204" pitchFamily="34" charset="0"/>
              </a:rPr>
              <a:t> de la celda en esas condiciones y la concentración de los reactivos</a:t>
            </a:r>
          </a:p>
          <a:p>
            <a:pPr eaLnBrk="1" hangingPunct="1">
              <a:buClr>
                <a:srgbClr val="FF0000"/>
              </a:buClr>
            </a:pPr>
            <a:r>
              <a:rPr kumimoji="0" lang="es-ES" altLang="es-ES" sz="1600" b="0">
                <a:solidFill>
                  <a:srgbClr val="292929"/>
                </a:solidFill>
                <a:latin typeface="Calibri" panose="020F0502020204030204" pitchFamily="34" charset="0"/>
              </a:rPr>
              <a:t>La energía libre de Gibbs, para un cociente de reacción Q, es:</a:t>
            </a:r>
          </a:p>
        </p:txBody>
      </p:sp>
      <p:pic>
        <p:nvPicPr>
          <p:cNvPr id="38919" name="Picture 23" descr="http://www.biografiasyvidas.com/biografia/n/fotos/nernst.jpg"/>
          <p:cNvPicPr>
            <a:picLocks noChangeAspect="1" noChangeArrowheads="1"/>
          </p:cNvPicPr>
          <p:nvPr/>
        </p:nvPicPr>
        <p:blipFill>
          <a:blip r:embed="rId2">
            <a:extLst>
              <a:ext uri="{28A0092B-C50C-407E-A947-70E740481C1C}">
                <a14:useLocalDpi xmlns:a14="http://schemas.microsoft.com/office/drawing/2010/main" val="0"/>
              </a:ext>
            </a:extLst>
          </a:blip>
          <a:srcRect l="15540" r="15540"/>
          <a:stretch>
            <a:fillRect/>
          </a:stretch>
        </p:blipFill>
        <p:spPr bwMode="auto">
          <a:xfrm>
            <a:off x="7553325" y="1274763"/>
            <a:ext cx="1217613"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0" name="Text Box 17"/>
          <p:cNvSpPr txBox="1">
            <a:spLocks noChangeArrowheads="1"/>
          </p:cNvSpPr>
          <p:nvPr/>
        </p:nvSpPr>
        <p:spPr bwMode="auto">
          <a:xfrm>
            <a:off x="7524750" y="2786063"/>
            <a:ext cx="12255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1100" b="0">
                <a:solidFill>
                  <a:srgbClr val="4D4D4D"/>
                </a:solidFill>
                <a:latin typeface="Calibri" panose="020F0502020204030204" pitchFamily="34" charset="0"/>
                <a:cs typeface="Calibri" panose="020F0502020204030204" pitchFamily="34" charset="0"/>
              </a:rPr>
              <a:t>Walter Nernst</a:t>
            </a:r>
          </a:p>
          <a:p>
            <a:pPr algn="ctr" eaLnBrk="1" hangingPunct="1">
              <a:spcBef>
                <a:spcPct val="0"/>
              </a:spcBef>
              <a:buClrTx/>
              <a:buFontTx/>
              <a:buNone/>
            </a:pPr>
            <a:r>
              <a:rPr kumimoji="0" lang="es-ES" altLang="es-ES" sz="1100" b="0">
                <a:solidFill>
                  <a:srgbClr val="4D4D4D"/>
                </a:solidFill>
                <a:latin typeface="Calibri" panose="020F0502020204030204" pitchFamily="34" charset="0"/>
                <a:cs typeface="Calibri" panose="020F0502020204030204" pitchFamily="34" charset="0"/>
              </a:rPr>
              <a:t>(1864 – 1941)</a:t>
            </a:r>
          </a:p>
        </p:txBody>
      </p:sp>
      <p:pic>
        <p:nvPicPr>
          <p:cNvPr id="38921"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2824163"/>
            <a:ext cx="2376488"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8922" name="Group 31"/>
          <p:cNvGrpSpPr>
            <a:grpSpLocks/>
          </p:cNvGrpSpPr>
          <p:nvPr/>
        </p:nvGrpSpPr>
        <p:grpSpPr bwMode="auto">
          <a:xfrm>
            <a:off x="1331913" y="3290888"/>
            <a:ext cx="1779587" cy="354012"/>
            <a:chOff x="839" y="1979"/>
            <a:chExt cx="1121" cy="223"/>
          </a:xfrm>
        </p:grpSpPr>
        <p:pic>
          <p:nvPicPr>
            <p:cNvPr id="38939"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 y="1979"/>
              <a:ext cx="1121"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40" name="Rectangle 28"/>
            <p:cNvSpPr>
              <a:spLocks noChangeArrowheads="1"/>
            </p:cNvSpPr>
            <p:nvPr/>
          </p:nvSpPr>
          <p:spPr bwMode="auto">
            <a:xfrm>
              <a:off x="1689" y="2091"/>
              <a:ext cx="240" cy="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lang="es-ES" altLang="es-ES" sz="2800">
                <a:solidFill>
                  <a:srgbClr val="0033CC"/>
                </a:solidFill>
              </a:endParaRPr>
            </a:p>
          </p:txBody>
        </p:sp>
      </p:grpSp>
      <p:grpSp>
        <p:nvGrpSpPr>
          <p:cNvPr id="38923" name="Group 30"/>
          <p:cNvGrpSpPr>
            <a:grpSpLocks/>
          </p:cNvGrpSpPr>
          <p:nvPr/>
        </p:nvGrpSpPr>
        <p:grpSpPr bwMode="auto">
          <a:xfrm>
            <a:off x="1258888" y="3794125"/>
            <a:ext cx="1871662" cy="371475"/>
            <a:chOff x="793" y="2296"/>
            <a:chExt cx="1179" cy="234"/>
          </a:xfrm>
        </p:grpSpPr>
        <p:pic>
          <p:nvPicPr>
            <p:cNvPr id="38937"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 y="2296"/>
              <a:ext cx="1179"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38" name="Rectangle 29"/>
            <p:cNvSpPr>
              <a:spLocks noChangeArrowheads="1"/>
            </p:cNvSpPr>
            <p:nvPr/>
          </p:nvSpPr>
          <p:spPr bwMode="auto">
            <a:xfrm>
              <a:off x="1713" y="2415"/>
              <a:ext cx="240" cy="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lang="es-ES" altLang="es-ES" sz="2800">
                <a:solidFill>
                  <a:srgbClr val="0033CC"/>
                </a:solidFill>
              </a:endParaRPr>
            </a:p>
          </p:txBody>
        </p:sp>
      </p:grpSp>
      <p:sp>
        <p:nvSpPr>
          <p:cNvPr id="38924" name="Line 25"/>
          <p:cNvSpPr>
            <a:spLocks noChangeShapeType="1"/>
          </p:cNvSpPr>
          <p:nvPr/>
        </p:nvSpPr>
        <p:spPr bwMode="gray">
          <a:xfrm>
            <a:off x="3135313" y="3733800"/>
            <a:ext cx="392112" cy="0"/>
          </a:xfrm>
          <a:prstGeom prst="line">
            <a:avLst/>
          </a:prstGeom>
          <a:noFill/>
          <a:ln w="31750">
            <a:solidFill>
              <a:srgbClr val="3399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ES"/>
          </a:p>
        </p:txBody>
      </p:sp>
      <p:sp>
        <p:nvSpPr>
          <p:cNvPr id="38925" name="12 Cerrar llave"/>
          <p:cNvSpPr>
            <a:spLocks/>
          </p:cNvSpPr>
          <p:nvPr/>
        </p:nvSpPr>
        <p:spPr bwMode="auto">
          <a:xfrm>
            <a:off x="2890838" y="3367088"/>
            <a:ext cx="146050" cy="731837"/>
          </a:xfrm>
          <a:prstGeom prst="rightBrace">
            <a:avLst>
              <a:gd name="adj1" fmla="val 37118"/>
              <a:gd name="adj2" fmla="val 50000"/>
            </a:avLst>
          </a:prstGeom>
          <a:noFill/>
          <a:ln w="31750" cap="rnd" algn="ctr">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pic>
        <p:nvPicPr>
          <p:cNvPr id="38926" name="Picture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375" y="3578225"/>
            <a:ext cx="2854325"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27" name="Picture 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0938" y="5789613"/>
            <a:ext cx="2481262"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28" name="Rectangle 39"/>
          <p:cNvSpPr>
            <a:spLocks noChangeArrowheads="1"/>
          </p:cNvSpPr>
          <p:nvPr/>
        </p:nvSpPr>
        <p:spPr bwMode="auto">
          <a:xfrm>
            <a:off x="2724150" y="4381500"/>
            <a:ext cx="1979613" cy="7747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lang="es-ES" altLang="es-ES" sz="2800">
              <a:solidFill>
                <a:srgbClr val="0033CC"/>
              </a:solidFill>
            </a:endParaRPr>
          </a:p>
        </p:txBody>
      </p:sp>
      <p:sp>
        <p:nvSpPr>
          <p:cNvPr id="38929" name="Text Box 17"/>
          <p:cNvSpPr txBox="1">
            <a:spLocks noChangeArrowheads="1"/>
          </p:cNvSpPr>
          <p:nvPr/>
        </p:nvSpPr>
        <p:spPr bwMode="auto">
          <a:xfrm>
            <a:off x="2681288" y="5208588"/>
            <a:ext cx="2106612"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2075" indent="-920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chemeClr val="folHlink"/>
              </a:buClr>
              <a:buFontTx/>
              <a:buNone/>
            </a:pPr>
            <a:r>
              <a:rPr kumimoji="0" lang="es-ES" altLang="es-ES" sz="1600" b="0">
                <a:solidFill>
                  <a:srgbClr val="333333"/>
                </a:solidFill>
                <a:latin typeface="Times New Roman" panose="02020603050405020304" pitchFamily="18" charset="0"/>
                <a:sym typeface="Wingdings" panose="05000000000000000000" pitchFamily="2" charset="2"/>
              </a:rPr>
              <a:t>Ecuación de Nernst </a:t>
            </a:r>
            <a:r>
              <a:rPr lang="es-ES" altLang="es-ES" sz="1600" b="0">
                <a:solidFill>
                  <a:srgbClr val="FF0000"/>
                </a:solidFill>
                <a:latin typeface="Times New Roman" panose="02020603050405020304" pitchFamily="18" charset="0"/>
                <a:sym typeface="Wingdings" panose="05000000000000000000" pitchFamily="2" charset="2"/>
              </a:rPr>
              <a:t></a:t>
            </a:r>
            <a:endParaRPr kumimoji="0" lang="es-ES" altLang="es-ES" sz="1600" b="0">
              <a:solidFill>
                <a:srgbClr val="333333"/>
              </a:solidFill>
              <a:latin typeface="Times New Roman" panose="02020603050405020304" pitchFamily="18" charset="0"/>
              <a:sym typeface="Wingdings" panose="05000000000000000000" pitchFamily="2" charset="2"/>
            </a:endParaRPr>
          </a:p>
        </p:txBody>
      </p:sp>
      <p:sp>
        <p:nvSpPr>
          <p:cNvPr id="38930"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chemeClr val="folHlink"/>
                </a:solidFill>
                <a:latin typeface="Arial" panose="020B0604020202020204" pitchFamily="34" charset="0"/>
              </a:rPr>
              <a:t>6. Efecto de la concentración sobre la </a:t>
            </a:r>
            <a:r>
              <a:rPr kumimoji="0" lang="es-ES" altLang="es-ES" sz="2000" b="0" i="1">
                <a:solidFill>
                  <a:schemeClr val="folHlink"/>
                </a:solidFill>
                <a:latin typeface="Arial" panose="020B0604020202020204" pitchFamily="34" charset="0"/>
              </a:rPr>
              <a:t>fem</a:t>
            </a:r>
            <a:endParaRPr kumimoji="0" lang="es-ES" altLang="es-ES" sz="2000" b="0">
              <a:solidFill>
                <a:schemeClr val="accent1"/>
              </a:solidFill>
              <a:latin typeface="Arial" panose="020B0604020202020204" pitchFamily="34" charset="0"/>
            </a:endParaRPr>
          </a:p>
          <a:p>
            <a:pPr eaLnBrk="1" hangingPunct="1">
              <a:spcBef>
                <a:spcPct val="0"/>
              </a:spcBef>
              <a:buClr>
                <a:srgbClr val="FF3300"/>
              </a:buClr>
              <a:buFont typeface="Wingdings" panose="05000000000000000000" pitchFamily="2" charset="2"/>
              <a:buNone/>
            </a:pPr>
            <a:r>
              <a:rPr kumimoji="0" lang="es-ES" altLang="es-ES" sz="1800">
                <a:solidFill>
                  <a:srgbClr val="C00000"/>
                </a:solidFill>
                <a:latin typeface="Arial" panose="020B0604020202020204" pitchFamily="34" charset="0"/>
                <a:sym typeface="Wingdings" panose="05000000000000000000" pitchFamily="2" charset="2"/>
              </a:rPr>
              <a:t>     </a:t>
            </a:r>
            <a:r>
              <a:rPr kumimoji="0" lang="es-ES" altLang="es-ES" sz="1800">
                <a:solidFill>
                  <a:schemeClr val="accent1"/>
                </a:solidFill>
                <a:latin typeface="Arial" panose="020B0604020202020204" pitchFamily="34" charset="0"/>
                <a:sym typeface="Wingdings" panose="05000000000000000000" pitchFamily="2" charset="2"/>
              </a:rPr>
              <a:t> </a:t>
            </a:r>
            <a:r>
              <a:rPr kumimoji="0" lang="es-ES" altLang="es-ES" sz="1800" b="0" i="1">
                <a:solidFill>
                  <a:schemeClr val="tx1"/>
                </a:solidFill>
                <a:latin typeface="Arial" panose="020B0604020202020204" pitchFamily="34" charset="0"/>
              </a:rPr>
              <a:t>Ecuación de Nernst</a:t>
            </a:r>
          </a:p>
        </p:txBody>
      </p:sp>
      <p:sp>
        <p:nvSpPr>
          <p:cNvPr id="38931" name="Text Box 17"/>
          <p:cNvSpPr txBox="1">
            <a:spLocks noChangeArrowheads="1"/>
          </p:cNvSpPr>
          <p:nvPr/>
        </p:nvSpPr>
        <p:spPr bwMode="auto">
          <a:xfrm>
            <a:off x="6442075" y="5945188"/>
            <a:ext cx="2090738"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2075" indent="-920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chemeClr val="folHlink"/>
              </a:buClr>
              <a:buFontTx/>
              <a:buNone/>
            </a:pPr>
            <a:r>
              <a:rPr kumimoji="0" lang="es-ES" altLang="es-ES" sz="1600" b="0">
                <a:solidFill>
                  <a:srgbClr val="FF0000"/>
                </a:solidFill>
                <a:latin typeface="Times New Roman" panose="02020603050405020304" pitchFamily="18" charset="0"/>
                <a:sym typeface="Wingdings" panose="05000000000000000000" pitchFamily="2" charset="2"/>
              </a:rPr>
              <a:t></a:t>
            </a:r>
            <a:r>
              <a:rPr kumimoji="0" lang="es-ES" altLang="es-ES" sz="1600" b="0">
                <a:solidFill>
                  <a:srgbClr val="333333"/>
                </a:solidFill>
                <a:latin typeface="Times New Roman" panose="02020603050405020304" pitchFamily="18" charset="0"/>
                <a:sym typeface="Wingdings" panose="05000000000000000000" pitchFamily="2" charset="2"/>
              </a:rPr>
              <a:t> Expresión a 25 °C</a:t>
            </a:r>
          </a:p>
        </p:txBody>
      </p:sp>
      <p:sp>
        <p:nvSpPr>
          <p:cNvPr id="38932" name="Line 25"/>
          <p:cNvSpPr>
            <a:spLocks noChangeShapeType="1"/>
          </p:cNvSpPr>
          <p:nvPr/>
        </p:nvSpPr>
        <p:spPr bwMode="gray">
          <a:xfrm>
            <a:off x="2187575" y="4760913"/>
            <a:ext cx="392113" cy="0"/>
          </a:xfrm>
          <a:prstGeom prst="line">
            <a:avLst/>
          </a:prstGeom>
          <a:noFill/>
          <a:ln w="31750">
            <a:solidFill>
              <a:srgbClr val="3399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ES"/>
          </a:p>
        </p:txBody>
      </p:sp>
      <p:pic>
        <p:nvPicPr>
          <p:cNvPr id="38933" name="Picture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9075" y="4438650"/>
            <a:ext cx="1909763"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34" name="Picture 36"/>
          <p:cNvPicPr>
            <a:picLocks noChangeAspect="1" noChangeArrowheads="1"/>
          </p:cNvPicPr>
          <p:nvPr/>
        </p:nvPicPr>
        <p:blipFill>
          <a:blip r:embed="rId9">
            <a:extLst>
              <a:ext uri="{28A0092B-C50C-407E-A947-70E740481C1C}">
                <a14:useLocalDpi xmlns:a14="http://schemas.microsoft.com/office/drawing/2010/main" val="0"/>
              </a:ext>
            </a:extLst>
          </a:blip>
          <a:srcRect l="49" r="-2"/>
          <a:stretch>
            <a:fillRect/>
          </a:stretch>
        </p:blipFill>
        <p:spPr bwMode="auto">
          <a:xfrm>
            <a:off x="5514975" y="4462463"/>
            <a:ext cx="2492375"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35" name="Line 25"/>
          <p:cNvSpPr>
            <a:spLocks noChangeShapeType="1"/>
          </p:cNvSpPr>
          <p:nvPr/>
        </p:nvSpPr>
        <p:spPr bwMode="gray">
          <a:xfrm>
            <a:off x="4951413" y="4760913"/>
            <a:ext cx="392112" cy="0"/>
          </a:xfrm>
          <a:prstGeom prst="line">
            <a:avLst/>
          </a:prstGeom>
          <a:noFill/>
          <a:ln w="31750">
            <a:solidFill>
              <a:srgbClr val="339966"/>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ES"/>
          </a:p>
        </p:txBody>
      </p:sp>
      <p:pic>
        <p:nvPicPr>
          <p:cNvPr id="38936" name="Picture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2125" y="5845175"/>
            <a:ext cx="2382838"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3993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a:solidFill>
                  <a:schemeClr val="tx1"/>
                </a:solidFill>
                <a:latin typeface="Calibri" panose="020F0502020204030204" pitchFamily="34" charset="0"/>
              </a:rPr>
              <a:t>Tema 7. Electroquímica</a:t>
            </a:r>
          </a:p>
        </p:txBody>
      </p:sp>
      <p:sp>
        <p:nvSpPr>
          <p:cNvPr id="3994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3994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507654A7-CE72-467D-9364-DFFC99E64008}" type="slidenum">
              <a:rPr kumimoji="0" lang="en-US" altLang="es-ES" sz="1400" b="0">
                <a:solidFill>
                  <a:schemeClr val="tx1"/>
                </a:solidFill>
                <a:latin typeface="Tahoma" panose="020B0604030504040204" pitchFamily="34" charset="0"/>
              </a:rPr>
              <a:pPr algn="r" eaLnBrk="1" hangingPunct="1">
                <a:spcBef>
                  <a:spcPct val="0"/>
                </a:spcBef>
                <a:buClrTx/>
                <a:buFontTx/>
                <a:buNone/>
              </a:pPr>
              <a:t>27</a:t>
            </a:fld>
            <a:endParaRPr kumimoji="0" lang="en-US" altLang="es-ES" sz="1400" b="0">
              <a:solidFill>
                <a:schemeClr val="tx1"/>
              </a:solidFill>
              <a:latin typeface="Tahoma" panose="020B0604030504040204" pitchFamily="34" charset="0"/>
            </a:endParaRPr>
          </a:p>
        </p:txBody>
      </p:sp>
      <p:sp>
        <p:nvSpPr>
          <p:cNvPr id="39942" name="Rectangle 15"/>
          <p:cNvSpPr>
            <a:spLocks noChangeArrowheads="1"/>
          </p:cNvSpPr>
          <p:nvPr/>
        </p:nvSpPr>
        <p:spPr bwMode="auto">
          <a:xfrm>
            <a:off x="827088" y="1557338"/>
            <a:ext cx="7848600"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s-ES" sz="1600" b="0">
                <a:solidFill>
                  <a:srgbClr val="292929"/>
                </a:solidFill>
                <a:latin typeface="Calibri" panose="020F0502020204030204" pitchFamily="34" charset="0"/>
              </a:rPr>
              <a:t>El pH de una solución también se puede obtener midiendo la </a:t>
            </a:r>
            <a:r>
              <a:rPr kumimoji="0" lang="es-ES" altLang="es-ES" sz="1600" b="0" i="1">
                <a:solidFill>
                  <a:srgbClr val="292929"/>
                </a:solidFill>
                <a:latin typeface="Calibri" panose="020F0502020204030204" pitchFamily="34" charset="0"/>
              </a:rPr>
              <a:t>fem</a:t>
            </a:r>
            <a:r>
              <a:rPr kumimoji="0" lang="es-ES" altLang="es-ES" sz="1600" b="0">
                <a:solidFill>
                  <a:srgbClr val="292929"/>
                </a:solidFill>
                <a:latin typeface="Calibri" panose="020F0502020204030204" pitchFamily="34" charset="0"/>
              </a:rPr>
              <a:t> de una celda adecuada y aplicando la ecuación de Nernst </a:t>
            </a:r>
          </a:p>
          <a:p>
            <a:pPr eaLnBrk="1" hangingPunct="1">
              <a:buClr>
                <a:srgbClr val="FF0000"/>
              </a:buClr>
            </a:pPr>
            <a:r>
              <a:rPr kumimoji="0" lang="es-ES" altLang="es-ES" sz="1600" b="0">
                <a:solidFill>
                  <a:srgbClr val="292929"/>
                </a:solidFill>
                <a:latin typeface="Calibri" panose="020F0502020204030204" pitchFamily="34" charset="0"/>
              </a:rPr>
              <a:t>La solución bajo ensayo se usa como electrolito para el electrodo patrón de hidrógeno y se compone la pila con un electrodo estándar de cobre.</a:t>
            </a:r>
          </a:p>
        </p:txBody>
      </p:sp>
      <p:pic>
        <p:nvPicPr>
          <p:cNvPr id="39943"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2781300"/>
            <a:ext cx="38989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4" name="Rectangle 15"/>
          <p:cNvSpPr>
            <a:spLocks noChangeArrowheads="1"/>
          </p:cNvSpPr>
          <p:nvPr/>
        </p:nvSpPr>
        <p:spPr bwMode="auto">
          <a:xfrm>
            <a:off x="1373188" y="3341688"/>
            <a:ext cx="29511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900"/>
              </a:spcBef>
              <a:buClr>
                <a:srgbClr val="FF0000"/>
              </a:buClr>
            </a:pPr>
            <a:r>
              <a:rPr lang="es-ES" altLang="es-ES" sz="1600" b="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La reacción en la pila es:</a:t>
            </a:r>
          </a:p>
        </p:txBody>
      </p:sp>
      <p:pic>
        <p:nvPicPr>
          <p:cNvPr id="39945"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2713" y="3357563"/>
            <a:ext cx="2736850" cy="30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6"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200" y="3933825"/>
            <a:ext cx="3216275"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7" name="Line 25"/>
          <p:cNvSpPr>
            <a:spLocks noChangeShapeType="1"/>
          </p:cNvSpPr>
          <p:nvPr/>
        </p:nvSpPr>
        <p:spPr bwMode="gray">
          <a:xfrm>
            <a:off x="3268663" y="4232275"/>
            <a:ext cx="392112" cy="0"/>
          </a:xfrm>
          <a:prstGeom prst="line">
            <a:avLst/>
          </a:prstGeom>
          <a:noFill/>
          <a:ln w="31750">
            <a:solidFill>
              <a:srgbClr val="3399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ES"/>
          </a:p>
        </p:txBody>
      </p:sp>
      <p:pic>
        <p:nvPicPr>
          <p:cNvPr id="39948"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3978275"/>
            <a:ext cx="2303462"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9" name="Text Box 17"/>
          <p:cNvSpPr txBox="1">
            <a:spLocks noChangeArrowheads="1"/>
          </p:cNvSpPr>
          <p:nvPr/>
        </p:nvSpPr>
        <p:spPr bwMode="auto">
          <a:xfrm>
            <a:off x="1258888" y="4805363"/>
            <a:ext cx="2881312"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2075" indent="-920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chemeClr val="folHlink"/>
              </a:buClr>
              <a:buFontTx/>
              <a:buNone/>
            </a:pPr>
            <a:r>
              <a:rPr kumimoji="0" lang="es-ES" altLang="es-ES" sz="1600" b="0">
                <a:solidFill>
                  <a:srgbClr val="333333"/>
                </a:solidFill>
                <a:latin typeface="Times New Roman" panose="02020603050405020304" pitchFamily="18" charset="0"/>
                <a:sym typeface="Wingdings" panose="05000000000000000000" pitchFamily="2" charset="2"/>
              </a:rPr>
              <a:t>Con [Cu</a:t>
            </a:r>
            <a:r>
              <a:rPr kumimoji="0" lang="es-ES" altLang="es-ES" sz="1600" b="0" baseline="30000">
                <a:solidFill>
                  <a:srgbClr val="333333"/>
                </a:solidFill>
                <a:latin typeface="Times New Roman" panose="02020603050405020304" pitchFamily="18" charset="0"/>
                <a:sym typeface="Wingdings" panose="05000000000000000000" pitchFamily="2" charset="2"/>
              </a:rPr>
              <a:t>2+</a:t>
            </a:r>
            <a:r>
              <a:rPr kumimoji="0" lang="es-ES" altLang="es-ES" sz="1600" b="0">
                <a:solidFill>
                  <a:srgbClr val="333333"/>
                </a:solidFill>
                <a:latin typeface="Times New Roman" panose="02020603050405020304" pitchFamily="18" charset="0"/>
                <a:sym typeface="Wingdings" panose="05000000000000000000" pitchFamily="2" charset="2"/>
              </a:rPr>
              <a:t>] = 1M y P =1 atm </a:t>
            </a:r>
            <a:r>
              <a:rPr kumimoji="0" lang="es-ES" altLang="es-ES" sz="1600" b="0">
                <a:solidFill>
                  <a:srgbClr val="FF0000"/>
                </a:solidFill>
                <a:latin typeface="Times New Roman" panose="02020603050405020304" pitchFamily="18" charset="0"/>
                <a:sym typeface="Wingdings" panose="05000000000000000000" pitchFamily="2" charset="2"/>
              </a:rPr>
              <a:t></a:t>
            </a:r>
          </a:p>
        </p:txBody>
      </p:sp>
      <p:pic>
        <p:nvPicPr>
          <p:cNvPr id="3995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6575" y="4797425"/>
            <a:ext cx="253047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51"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70388" y="5260975"/>
            <a:ext cx="2289175"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52" name="Line 25"/>
          <p:cNvSpPr>
            <a:spLocks noChangeShapeType="1"/>
          </p:cNvSpPr>
          <p:nvPr/>
        </p:nvSpPr>
        <p:spPr bwMode="gray">
          <a:xfrm>
            <a:off x="3811588" y="5489575"/>
            <a:ext cx="392112" cy="0"/>
          </a:xfrm>
          <a:prstGeom prst="line">
            <a:avLst/>
          </a:prstGeom>
          <a:noFill/>
          <a:ln w="31750">
            <a:solidFill>
              <a:srgbClr val="3399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ES"/>
          </a:p>
        </p:txBody>
      </p:sp>
      <p:sp>
        <p:nvSpPr>
          <p:cNvPr id="39953" name="Rectangle 15"/>
          <p:cNvSpPr>
            <a:spLocks noChangeArrowheads="1"/>
          </p:cNvSpPr>
          <p:nvPr/>
        </p:nvSpPr>
        <p:spPr bwMode="auto">
          <a:xfrm>
            <a:off x="4427538" y="5734050"/>
            <a:ext cx="40624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900"/>
              </a:spcBef>
              <a:buClr>
                <a:srgbClr val="FF0000"/>
              </a:buClr>
              <a:buFontTx/>
              <a:buNone/>
            </a:pPr>
            <a:r>
              <a:rPr lang="es-ES" altLang="es-ES" sz="1600" b="0">
                <a:solidFill>
                  <a:srgbClr val="FF0000"/>
                </a:solidFill>
                <a:latin typeface="Tempus Sans ITC" panose="04020404030D07020202" pitchFamily="82" charset="0"/>
                <a:cs typeface="Times New Roman" panose="02020603050405020304" pitchFamily="18" charset="0"/>
                <a:sym typeface="Wingdings" panose="05000000000000000000" pitchFamily="2" charset="2"/>
              </a:rPr>
              <a:t></a:t>
            </a:r>
            <a:r>
              <a:rPr lang="es-ES" altLang="es-ES" sz="1600" b="0">
                <a:solidFill>
                  <a:srgbClr val="000099"/>
                </a:solidFill>
                <a:latin typeface="Tempus Sans ITC" panose="04020404030D07020202" pitchFamily="82" charset="0"/>
                <a:cs typeface="Times New Roman" panose="02020603050405020304" pitchFamily="18" charset="0"/>
                <a:sym typeface="Wingdings" panose="05000000000000000000" pitchFamily="2" charset="2"/>
              </a:rPr>
              <a:t> La </a:t>
            </a:r>
            <a:r>
              <a:rPr lang="es-ES" altLang="es-ES" sz="1600" b="0" i="1">
                <a:solidFill>
                  <a:srgbClr val="000099"/>
                </a:solidFill>
                <a:latin typeface="Tempus Sans ITC" panose="04020404030D07020202" pitchFamily="82" charset="0"/>
                <a:cs typeface="Times New Roman" panose="02020603050405020304" pitchFamily="18" charset="0"/>
                <a:sym typeface="Wingdings" panose="05000000000000000000" pitchFamily="2" charset="2"/>
              </a:rPr>
              <a:t>fem</a:t>
            </a:r>
            <a:r>
              <a:rPr lang="es-ES" altLang="es-ES" sz="1600" b="0">
                <a:solidFill>
                  <a:srgbClr val="000099"/>
                </a:solidFill>
                <a:latin typeface="Tempus Sans ITC" panose="04020404030D07020202" pitchFamily="82" charset="0"/>
                <a:cs typeface="Times New Roman" panose="02020603050405020304" pitchFamily="18" charset="0"/>
                <a:sym typeface="Wingdings" panose="05000000000000000000" pitchFamily="2" charset="2"/>
              </a:rPr>
              <a:t> de la celda es proporcional al pH</a:t>
            </a:r>
          </a:p>
        </p:txBody>
      </p:sp>
      <p:sp>
        <p:nvSpPr>
          <p:cNvPr id="39954"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chemeClr val="folHlink"/>
                </a:solidFill>
                <a:latin typeface="Arial" panose="020B0604020202020204" pitchFamily="34" charset="0"/>
              </a:rPr>
              <a:t>6. Efecto de la concentración sobre la </a:t>
            </a:r>
            <a:r>
              <a:rPr kumimoji="0" lang="es-ES" altLang="es-ES" sz="2000" b="0" i="1">
                <a:solidFill>
                  <a:schemeClr val="folHlink"/>
                </a:solidFill>
                <a:latin typeface="Arial" panose="020B0604020202020204" pitchFamily="34" charset="0"/>
              </a:rPr>
              <a:t>fem</a:t>
            </a:r>
            <a:endParaRPr kumimoji="0" lang="es-ES" altLang="es-ES" sz="2000" b="0">
              <a:solidFill>
                <a:schemeClr val="accent1"/>
              </a:solidFill>
              <a:latin typeface="Arial" panose="020B0604020202020204" pitchFamily="34" charset="0"/>
            </a:endParaRPr>
          </a:p>
          <a:p>
            <a:pPr eaLnBrk="1" hangingPunct="1">
              <a:spcBef>
                <a:spcPct val="0"/>
              </a:spcBef>
              <a:buClr>
                <a:srgbClr val="FF3300"/>
              </a:buClr>
              <a:buFont typeface="Wingdings" panose="05000000000000000000" pitchFamily="2" charset="2"/>
              <a:buNone/>
            </a:pPr>
            <a:r>
              <a:rPr kumimoji="0" lang="es-ES" altLang="es-ES" sz="1800">
                <a:solidFill>
                  <a:srgbClr val="C00000"/>
                </a:solidFill>
                <a:latin typeface="Arial" panose="020B0604020202020204" pitchFamily="34" charset="0"/>
                <a:sym typeface="Wingdings" panose="05000000000000000000" pitchFamily="2" charset="2"/>
              </a:rPr>
              <a:t>     </a:t>
            </a:r>
            <a:r>
              <a:rPr kumimoji="0" lang="es-ES" altLang="es-ES" sz="1800">
                <a:solidFill>
                  <a:schemeClr val="accent1"/>
                </a:solidFill>
                <a:latin typeface="Arial" panose="020B0604020202020204" pitchFamily="34" charset="0"/>
                <a:sym typeface="Wingdings" panose="05000000000000000000" pitchFamily="2" charset="2"/>
              </a:rPr>
              <a:t> </a:t>
            </a:r>
            <a:r>
              <a:rPr kumimoji="0" lang="es-ES" altLang="es-ES" sz="1800" b="0" i="1">
                <a:solidFill>
                  <a:schemeClr val="tx1"/>
                </a:solidFill>
                <a:latin typeface="Arial" panose="020B0604020202020204" pitchFamily="34" charset="0"/>
              </a:rPr>
              <a:t>Medida del pH</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4096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a:solidFill>
                  <a:schemeClr val="tx1"/>
                </a:solidFill>
                <a:latin typeface="Calibri" panose="020F0502020204030204" pitchFamily="34" charset="0"/>
              </a:rPr>
              <a:t>Tema 7. Electroquímica</a:t>
            </a:r>
          </a:p>
        </p:txBody>
      </p:sp>
      <p:sp>
        <p:nvSpPr>
          <p:cNvPr id="4096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4096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A74D5B61-7B85-4065-BDBE-91B16F989C44}" type="slidenum">
              <a:rPr kumimoji="0" lang="en-US" altLang="es-ES" sz="1400" b="0">
                <a:solidFill>
                  <a:schemeClr val="tx1"/>
                </a:solidFill>
                <a:latin typeface="Tahoma" panose="020B0604030504040204" pitchFamily="34" charset="0"/>
              </a:rPr>
              <a:pPr algn="r" eaLnBrk="1" hangingPunct="1">
                <a:spcBef>
                  <a:spcPct val="0"/>
                </a:spcBef>
                <a:buClrTx/>
                <a:buFontTx/>
                <a:buNone/>
              </a:pPr>
              <a:t>28</a:t>
            </a:fld>
            <a:endParaRPr kumimoji="0" lang="en-US" altLang="es-ES" sz="1400" b="0">
              <a:solidFill>
                <a:schemeClr val="tx1"/>
              </a:solidFill>
              <a:latin typeface="Tahoma" panose="020B0604030504040204" pitchFamily="34" charset="0"/>
            </a:endParaRPr>
          </a:p>
        </p:txBody>
      </p:sp>
      <p:sp>
        <p:nvSpPr>
          <p:cNvPr id="40966" name="Text Box 7"/>
          <p:cNvSpPr txBox="1">
            <a:spLocks noChangeArrowheads="1"/>
          </p:cNvSpPr>
          <p:nvPr/>
        </p:nvSpPr>
        <p:spPr bwMode="auto">
          <a:xfrm>
            <a:off x="468313" y="620713"/>
            <a:ext cx="693896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a:solidFill>
                  <a:srgbClr val="006600"/>
                </a:solidFill>
                <a:latin typeface="Arial" panose="020B0604020202020204" pitchFamily="34" charset="0"/>
              </a:rPr>
              <a:t>7. Celdas voltaicas comerciales</a:t>
            </a:r>
          </a:p>
        </p:txBody>
      </p:sp>
      <p:pic>
        <p:nvPicPr>
          <p:cNvPr id="40967" name="Picture 2" descr="http://4.bp.blogspot.com/_m4WBmQLpc4A/TMeATXz0qdI/AAAAAAAAAHQ/G7YF4w8ZWdM/s1600/pilas_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0" y="1341438"/>
            <a:ext cx="2749550" cy="19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8" name="Rectangle 15"/>
          <p:cNvSpPr>
            <a:spLocks noChangeArrowheads="1"/>
          </p:cNvSpPr>
          <p:nvPr/>
        </p:nvSpPr>
        <p:spPr bwMode="auto">
          <a:xfrm>
            <a:off x="755650" y="1412875"/>
            <a:ext cx="5400675" cy="200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447675" indent="-26670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s-ES" sz="1800" b="0">
                <a:solidFill>
                  <a:srgbClr val="292929"/>
                </a:solidFill>
                <a:latin typeface="Calibri" panose="020F0502020204030204" pitchFamily="34" charset="0"/>
              </a:rPr>
              <a:t>Las pilas, acumuladores o baterías comerciales son un medio cómodo de obtener energía eléctrica de baja potencia</a:t>
            </a:r>
          </a:p>
          <a:p>
            <a:pPr lvl="1" eaLnBrk="1" hangingPunct="1">
              <a:buClr>
                <a:srgbClr val="FF0000"/>
              </a:buClr>
              <a:buFont typeface="Calibri" panose="020F0502020204030204" pitchFamily="34" charset="0"/>
              <a:buChar char="–"/>
            </a:pPr>
            <a:r>
              <a:rPr kumimoji="0" lang="es-ES" altLang="es-ES" sz="1600" b="0">
                <a:solidFill>
                  <a:srgbClr val="000099"/>
                </a:solidFill>
                <a:latin typeface="Calibri" panose="020F0502020204030204" pitchFamily="34" charset="0"/>
              </a:rPr>
              <a:t>Cualquier reacción redox puede formar una pila, pero no todas son rentables</a:t>
            </a:r>
          </a:p>
          <a:p>
            <a:pPr lvl="1" eaLnBrk="1" hangingPunct="1">
              <a:buClr>
                <a:srgbClr val="FF0000"/>
              </a:buClr>
              <a:buFont typeface="Calibri" panose="020F0502020204030204" pitchFamily="34" charset="0"/>
              <a:buChar char="–"/>
            </a:pPr>
            <a:r>
              <a:rPr kumimoji="0" lang="es-ES" altLang="es-ES" sz="1600" b="0">
                <a:solidFill>
                  <a:srgbClr val="000099"/>
                </a:solidFill>
                <a:latin typeface="Calibri" panose="020F0502020204030204" pitchFamily="34" charset="0"/>
              </a:rPr>
              <a:t>Las celdas comerciales no utilizan puente salino porque el flujo de iones es limitado y su corriente es menor</a:t>
            </a:r>
            <a:endParaRPr kumimoji="0" lang="el-GR" altLang="es-ES" sz="1600" b="0">
              <a:solidFill>
                <a:srgbClr val="000099"/>
              </a:solidFill>
              <a:latin typeface="Calibri" panose="020F0502020204030204" pitchFamily="34" charset="0"/>
              <a:cs typeface="Times New Roman" panose="02020603050405020304" pitchFamily="18" charset="0"/>
            </a:endParaRPr>
          </a:p>
        </p:txBody>
      </p:sp>
      <p:sp>
        <p:nvSpPr>
          <p:cNvPr id="40969" name="Rectangle 15"/>
          <p:cNvSpPr>
            <a:spLocks noChangeArrowheads="1"/>
          </p:cNvSpPr>
          <p:nvPr/>
        </p:nvSpPr>
        <p:spPr bwMode="auto">
          <a:xfrm>
            <a:off x="755650" y="3576638"/>
            <a:ext cx="540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s-ES" sz="1800" b="0">
                <a:solidFill>
                  <a:srgbClr val="292929"/>
                </a:solidFill>
                <a:latin typeface="Calibri" panose="020F0502020204030204" pitchFamily="34" charset="0"/>
              </a:rPr>
              <a:t>Tipos de pilas comerciales:</a:t>
            </a:r>
          </a:p>
        </p:txBody>
      </p:sp>
      <p:sp>
        <p:nvSpPr>
          <p:cNvPr id="40970" name="Rectangle 15"/>
          <p:cNvSpPr>
            <a:spLocks noChangeArrowheads="1"/>
          </p:cNvSpPr>
          <p:nvPr/>
        </p:nvSpPr>
        <p:spPr bwMode="auto">
          <a:xfrm>
            <a:off x="1141413" y="4014788"/>
            <a:ext cx="7416800" cy="186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00B050"/>
              </a:buClr>
            </a:pPr>
            <a:r>
              <a:rPr kumimoji="0" lang="es-ES" altLang="es-ES" sz="1800" b="0">
                <a:solidFill>
                  <a:srgbClr val="000099"/>
                </a:solidFill>
                <a:latin typeface="Calibri" panose="020F0502020204030204" pitchFamily="34" charset="0"/>
              </a:rPr>
              <a:t>Baterías </a:t>
            </a:r>
            <a:r>
              <a:rPr kumimoji="0" lang="es-ES" altLang="es-ES" sz="1800">
                <a:solidFill>
                  <a:srgbClr val="000099"/>
                </a:solidFill>
                <a:latin typeface="Calibri" panose="020F0502020204030204" pitchFamily="34" charset="0"/>
              </a:rPr>
              <a:t>primarias</a:t>
            </a:r>
            <a:r>
              <a:rPr kumimoji="0" lang="es-ES" altLang="es-ES" sz="1800" b="0">
                <a:solidFill>
                  <a:srgbClr val="000099"/>
                </a:solidFill>
                <a:latin typeface="Calibri" panose="020F0502020204030204" pitchFamily="34" charset="0"/>
              </a:rPr>
              <a:t> (no recargables) </a:t>
            </a:r>
            <a:r>
              <a:rPr kumimoji="0" lang="es-ES" altLang="es-ES" sz="1800" b="0">
                <a:solidFill>
                  <a:srgbClr val="FF0000"/>
                </a:solidFill>
                <a:latin typeface="Calibri" panose="020F0502020204030204" pitchFamily="34" charset="0"/>
                <a:sym typeface="Wingdings" panose="05000000000000000000" pitchFamily="2" charset="2"/>
              </a:rPr>
              <a:t></a:t>
            </a:r>
            <a:r>
              <a:rPr kumimoji="0" lang="es-ES" altLang="es-ES" sz="1800" b="0">
                <a:solidFill>
                  <a:srgbClr val="000099"/>
                </a:solidFill>
                <a:latin typeface="Calibri" panose="020F0502020204030204" pitchFamily="34" charset="0"/>
                <a:sym typeface="Wingdings" panose="05000000000000000000" pitchFamily="2" charset="2"/>
              </a:rPr>
              <a:t> </a:t>
            </a:r>
            <a:r>
              <a:rPr kumimoji="0" lang="es-ES" altLang="es-ES" sz="1800" b="0">
                <a:latin typeface="Calibri" panose="020F0502020204030204" pitchFamily="34" charset="0"/>
                <a:sym typeface="Wingdings" panose="05000000000000000000" pitchFamily="2" charset="2"/>
              </a:rPr>
              <a:t>los reactivos se van consumiendo hasta agotarse y no pueden regenerarse</a:t>
            </a:r>
            <a:r>
              <a:rPr kumimoji="0" lang="es-ES" altLang="es-ES" sz="1800" b="0">
                <a:latin typeface="Calibri" panose="020F0502020204030204" pitchFamily="34" charset="0"/>
              </a:rPr>
              <a:t> </a:t>
            </a:r>
          </a:p>
          <a:p>
            <a:pPr eaLnBrk="1" hangingPunct="1">
              <a:buClr>
                <a:srgbClr val="00B050"/>
              </a:buClr>
            </a:pPr>
            <a:r>
              <a:rPr kumimoji="0" lang="es-ES" altLang="es-ES" sz="1800" b="0">
                <a:solidFill>
                  <a:srgbClr val="000099"/>
                </a:solidFill>
                <a:latin typeface="Calibri" panose="020F0502020204030204" pitchFamily="34" charset="0"/>
              </a:rPr>
              <a:t>Baterías </a:t>
            </a:r>
            <a:r>
              <a:rPr kumimoji="0" lang="es-ES" altLang="es-ES" sz="1800">
                <a:solidFill>
                  <a:srgbClr val="000099"/>
                </a:solidFill>
                <a:latin typeface="Calibri" panose="020F0502020204030204" pitchFamily="34" charset="0"/>
              </a:rPr>
              <a:t>secundarias</a:t>
            </a:r>
            <a:r>
              <a:rPr kumimoji="0" lang="es-ES" altLang="es-ES" sz="1800" b="0">
                <a:solidFill>
                  <a:srgbClr val="000099"/>
                </a:solidFill>
                <a:latin typeface="Calibri" panose="020F0502020204030204" pitchFamily="34" charset="0"/>
              </a:rPr>
              <a:t> (recargables) </a:t>
            </a:r>
            <a:r>
              <a:rPr kumimoji="0" lang="es-ES" altLang="es-ES" sz="1800" b="0">
                <a:solidFill>
                  <a:srgbClr val="FF0000"/>
                </a:solidFill>
                <a:latin typeface="Calibri" panose="020F0502020204030204" pitchFamily="34" charset="0"/>
                <a:sym typeface="Wingdings" panose="05000000000000000000" pitchFamily="2" charset="2"/>
              </a:rPr>
              <a:t></a:t>
            </a:r>
            <a:r>
              <a:rPr kumimoji="0" lang="es-ES" altLang="es-ES" sz="1800" b="0">
                <a:solidFill>
                  <a:srgbClr val="000099"/>
                </a:solidFill>
                <a:latin typeface="Calibri" panose="020F0502020204030204" pitchFamily="34" charset="0"/>
                <a:sym typeface="Wingdings" panose="05000000000000000000" pitchFamily="2" charset="2"/>
              </a:rPr>
              <a:t> </a:t>
            </a:r>
            <a:r>
              <a:rPr kumimoji="0" lang="es-ES" altLang="es-ES" sz="1800" b="0">
                <a:latin typeface="Calibri" panose="020F0502020204030204" pitchFamily="34" charset="0"/>
                <a:sym typeface="Wingdings" panose="05000000000000000000" pitchFamily="2" charset="2"/>
              </a:rPr>
              <a:t>los reactivos se pueden regenerar mediante una corriente eléctrica en sentido contario </a:t>
            </a:r>
            <a:r>
              <a:rPr kumimoji="0" lang="es-ES" altLang="es-ES" sz="1800" b="0">
                <a:latin typeface="Calibri" panose="020F0502020204030204" pitchFamily="34" charset="0"/>
              </a:rPr>
              <a:t> </a:t>
            </a:r>
          </a:p>
          <a:p>
            <a:pPr eaLnBrk="1" hangingPunct="1">
              <a:buClr>
                <a:srgbClr val="00B050"/>
              </a:buClr>
            </a:pPr>
            <a:r>
              <a:rPr kumimoji="0" lang="es-ES" altLang="es-ES" sz="1800">
                <a:solidFill>
                  <a:srgbClr val="000099"/>
                </a:solidFill>
                <a:latin typeface="Calibri" panose="020F0502020204030204" pitchFamily="34" charset="0"/>
              </a:rPr>
              <a:t>Pilas de combustible</a:t>
            </a:r>
            <a:r>
              <a:rPr kumimoji="0" lang="es-ES" altLang="es-ES" sz="1800" b="0">
                <a:solidFill>
                  <a:srgbClr val="000099"/>
                </a:solidFill>
                <a:latin typeface="Calibri" panose="020F0502020204030204" pitchFamily="34" charset="0"/>
              </a:rPr>
              <a:t> </a:t>
            </a:r>
            <a:r>
              <a:rPr kumimoji="0" lang="es-ES" altLang="es-ES" sz="1800" b="0">
                <a:solidFill>
                  <a:srgbClr val="FF0000"/>
                </a:solidFill>
                <a:latin typeface="Calibri" panose="020F0502020204030204" pitchFamily="34" charset="0"/>
                <a:sym typeface="Wingdings" panose="05000000000000000000" pitchFamily="2" charset="2"/>
              </a:rPr>
              <a:t></a:t>
            </a:r>
            <a:r>
              <a:rPr kumimoji="0" lang="es-ES" altLang="es-ES" sz="1800" b="0">
                <a:solidFill>
                  <a:srgbClr val="000099"/>
                </a:solidFill>
                <a:latin typeface="Calibri" panose="020F0502020204030204" pitchFamily="34" charset="0"/>
                <a:sym typeface="Wingdings" panose="05000000000000000000" pitchFamily="2" charset="2"/>
              </a:rPr>
              <a:t> </a:t>
            </a:r>
            <a:r>
              <a:rPr kumimoji="0" lang="es-ES" altLang="es-ES" sz="1800" b="0">
                <a:latin typeface="Calibri" panose="020F0502020204030204" pitchFamily="34" charset="0"/>
                <a:sym typeface="Wingdings" panose="05000000000000000000" pitchFamily="2" charset="2"/>
              </a:rPr>
              <a:t>operan con un suministro continuo de reactivos desde el exterior</a:t>
            </a:r>
            <a:endParaRPr kumimoji="0" lang="es-ES" altLang="es-ES" sz="1800" b="0">
              <a:solidFill>
                <a:srgbClr val="000099"/>
              </a:solidFill>
              <a:latin typeface="Calibri" panose="020F0502020204030204" pitchFamily="34" charset="0"/>
            </a:endParaRPr>
          </a:p>
        </p:txBody>
      </p:sp>
      <p:sp>
        <p:nvSpPr>
          <p:cNvPr id="40971" name="12 Cerrar llave"/>
          <p:cNvSpPr>
            <a:spLocks/>
          </p:cNvSpPr>
          <p:nvPr/>
        </p:nvSpPr>
        <p:spPr bwMode="auto">
          <a:xfrm flipH="1">
            <a:off x="993775" y="4060825"/>
            <a:ext cx="193675" cy="1770063"/>
          </a:xfrm>
          <a:prstGeom prst="rightBrace">
            <a:avLst>
              <a:gd name="adj1" fmla="val 57629"/>
              <a:gd name="adj2" fmla="val 50000"/>
            </a:avLst>
          </a:prstGeom>
          <a:noFill/>
          <a:ln w="31750" cap="rnd" algn="ctr">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40972" name="Text Box 17"/>
          <p:cNvSpPr txBox="1">
            <a:spLocks noChangeArrowheads="1"/>
          </p:cNvSpPr>
          <p:nvPr/>
        </p:nvSpPr>
        <p:spPr bwMode="auto">
          <a:xfrm>
            <a:off x="1619250" y="6064250"/>
            <a:ext cx="63373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300"/>
              </a:spcBef>
              <a:buClrTx/>
              <a:buFontTx/>
              <a:buNone/>
            </a:pPr>
            <a:r>
              <a:rPr kumimoji="0" lang="es-ES" altLang="es-ES" sz="1600">
                <a:solidFill>
                  <a:srgbClr val="990033"/>
                </a:solidFill>
                <a:latin typeface="Bradley Hand ITC" panose="03070402050302030203" pitchFamily="66" charset="0"/>
                <a:sym typeface="Wingdings" panose="05000000000000000000" pitchFamily="2" charset="2"/>
              </a:rPr>
              <a:t></a:t>
            </a:r>
            <a:r>
              <a:rPr kumimoji="0" lang="es-ES" altLang="es-ES" sz="1600">
                <a:solidFill>
                  <a:srgbClr val="000099"/>
                </a:solidFill>
                <a:latin typeface="Bradley Hand ITC" panose="03070402050302030203" pitchFamily="66" charset="0"/>
                <a:sym typeface="Wingdings" panose="05000000000000000000" pitchFamily="2" charset="2"/>
              </a:rPr>
              <a:t> </a:t>
            </a:r>
            <a:r>
              <a:rPr kumimoji="0" lang="es-ES" altLang="es-ES" sz="1600">
                <a:solidFill>
                  <a:srgbClr val="333333"/>
                </a:solidFill>
                <a:latin typeface="Bradley Hand ITC" panose="03070402050302030203" pitchFamily="66" charset="0"/>
                <a:sym typeface="Wingdings" panose="05000000000000000000" pitchFamily="2" charset="2"/>
              </a:rPr>
              <a:t>Los principios electroquímicos que se usan en las pilas comerciales también son la base de los procesos de corrosión</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4198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a:solidFill>
                  <a:schemeClr val="tx1"/>
                </a:solidFill>
                <a:latin typeface="Calibri" panose="020F0502020204030204" pitchFamily="34" charset="0"/>
              </a:rPr>
              <a:t>Tema 7. Electroquímica</a:t>
            </a:r>
          </a:p>
        </p:txBody>
      </p:sp>
      <p:sp>
        <p:nvSpPr>
          <p:cNvPr id="4198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4198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C8797327-3A16-4772-BC11-3EEEC5F9B795}" type="slidenum">
              <a:rPr kumimoji="0" lang="en-US" altLang="es-ES" sz="1400" b="0">
                <a:solidFill>
                  <a:schemeClr val="tx1"/>
                </a:solidFill>
                <a:latin typeface="Tahoma" panose="020B0604030504040204" pitchFamily="34" charset="0"/>
              </a:rPr>
              <a:pPr algn="r" eaLnBrk="1" hangingPunct="1">
                <a:spcBef>
                  <a:spcPct val="0"/>
                </a:spcBef>
                <a:buClrTx/>
                <a:buFontTx/>
                <a:buNone/>
              </a:pPr>
              <a:t>29</a:t>
            </a:fld>
            <a:endParaRPr kumimoji="0" lang="en-US" altLang="es-ES" sz="1400" b="0">
              <a:solidFill>
                <a:schemeClr val="tx1"/>
              </a:solidFill>
              <a:latin typeface="Tahoma" panose="020B0604030504040204" pitchFamily="34" charset="0"/>
            </a:endParaRPr>
          </a:p>
        </p:txBody>
      </p:sp>
      <p:sp>
        <p:nvSpPr>
          <p:cNvPr id="41990" name="Rectangle 15"/>
          <p:cNvSpPr>
            <a:spLocks noChangeArrowheads="1"/>
          </p:cNvSpPr>
          <p:nvPr/>
        </p:nvSpPr>
        <p:spPr bwMode="auto">
          <a:xfrm>
            <a:off x="755650" y="2049463"/>
            <a:ext cx="6480175"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kumimoji="0" lang="es-ES" altLang="es-ES" sz="1800" b="0">
                <a:solidFill>
                  <a:srgbClr val="292929"/>
                </a:solidFill>
                <a:latin typeface="Calibri" panose="020F0502020204030204" pitchFamily="34" charset="0"/>
              </a:rPr>
              <a:t>La batería primaria más utilizada es la llamada </a:t>
            </a:r>
            <a:r>
              <a:rPr kumimoji="0" lang="es-ES" altLang="es-ES" sz="1800">
                <a:solidFill>
                  <a:srgbClr val="292929"/>
                </a:solidFill>
                <a:latin typeface="Calibri" panose="020F0502020204030204" pitchFamily="34" charset="0"/>
              </a:rPr>
              <a:t>pila seca </a:t>
            </a:r>
            <a:r>
              <a:rPr kumimoji="0" lang="es-ES" altLang="es-ES" sz="1800" b="0">
                <a:solidFill>
                  <a:srgbClr val="292929"/>
                </a:solidFill>
                <a:latin typeface="Calibri" panose="020F0502020204030204" pitchFamily="34" charset="0"/>
              </a:rPr>
              <a:t>o </a:t>
            </a:r>
            <a:r>
              <a:rPr kumimoji="0" lang="es-ES" altLang="es-ES" sz="1800">
                <a:solidFill>
                  <a:srgbClr val="292929"/>
                </a:solidFill>
                <a:latin typeface="Calibri" panose="020F0502020204030204" pitchFamily="34" charset="0"/>
              </a:rPr>
              <a:t>pila de Leclanché</a:t>
            </a:r>
            <a:r>
              <a:rPr kumimoji="0" lang="es-ES" altLang="es-ES" sz="1800" b="0">
                <a:solidFill>
                  <a:srgbClr val="292929"/>
                </a:solidFill>
                <a:latin typeface="Calibri" panose="020F0502020204030204" pitchFamily="34" charset="0"/>
              </a:rPr>
              <a:t> (inventada en 1866)</a:t>
            </a:r>
          </a:p>
        </p:txBody>
      </p:sp>
      <p:sp>
        <p:nvSpPr>
          <p:cNvPr id="41991"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rgbClr val="006600"/>
                </a:solidFill>
                <a:latin typeface="Arial" panose="020B0604020202020204" pitchFamily="34" charset="0"/>
              </a:rPr>
              <a:t>7. Celdas voltaicas comerciales</a:t>
            </a:r>
          </a:p>
        </p:txBody>
      </p:sp>
      <p:pic>
        <p:nvPicPr>
          <p:cNvPr id="41992" name="Picture 4" descr="FG21_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997200"/>
            <a:ext cx="3100387" cy="339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1993" name="Picture 2" descr="http://www.uned.es/pea-electroquimica-y-medio-ambiente/images/Fig_Temas/Leclanch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9838" y="957263"/>
            <a:ext cx="1274762" cy="141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4" name="Text Box 17"/>
          <p:cNvSpPr txBox="1">
            <a:spLocks noChangeArrowheads="1"/>
          </p:cNvSpPr>
          <p:nvPr/>
        </p:nvSpPr>
        <p:spPr bwMode="auto">
          <a:xfrm>
            <a:off x="7550150" y="2413000"/>
            <a:ext cx="134302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1100" b="0">
                <a:solidFill>
                  <a:srgbClr val="4D4D4D"/>
                </a:solidFill>
                <a:latin typeface="Calibri" panose="020F0502020204030204" pitchFamily="34" charset="0"/>
                <a:cs typeface="Calibri" panose="020F0502020204030204" pitchFamily="34" charset="0"/>
              </a:rPr>
              <a:t>Georges Leclanché </a:t>
            </a:r>
          </a:p>
          <a:p>
            <a:pPr algn="ctr" eaLnBrk="1" hangingPunct="1">
              <a:spcBef>
                <a:spcPct val="0"/>
              </a:spcBef>
              <a:buClrTx/>
              <a:buFontTx/>
              <a:buNone/>
            </a:pPr>
            <a:r>
              <a:rPr kumimoji="0" lang="es-ES" altLang="es-ES" sz="1100" b="0">
                <a:solidFill>
                  <a:srgbClr val="4D4D4D"/>
                </a:solidFill>
                <a:latin typeface="Calibri" panose="020F0502020204030204" pitchFamily="34" charset="0"/>
                <a:cs typeface="Calibri" panose="020F0502020204030204" pitchFamily="34" charset="0"/>
              </a:rPr>
              <a:t>(1839 – 1882)</a:t>
            </a:r>
          </a:p>
        </p:txBody>
      </p:sp>
      <p:sp>
        <p:nvSpPr>
          <p:cNvPr id="38923" name="Rectangle 15"/>
          <p:cNvSpPr>
            <a:spLocks noChangeArrowheads="1"/>
          </p:cNvSpPr>
          <p:nvPr/>
        </p:nvSpPr>
        <p:spPr bwMode="auto">
          <a:xfrm>
            <a:off x="3708400" y="2997200"/>
            <a:ext cx="4992688"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285750" indent="-285750">
              <a:spcBef>
                <a:spcPts val="600"/>
              </a:spcBef>
              <a:buClr>
                <a:srgbClr val="FF0000"/>
              </a:buClr>
              <a:buFont typeface="Arial" charset="0"/>
              <a:buChar char="•"/>
              <a:defRPr/>
            </a:pPr>
            <a:r>
              <a:rPr kumimoji="0" lang="es-ES" sz="1800" b="0" dirty="0">
                <a:solidFill>
                  <a:srgbClr val="000099"/>
                </a:solidFill>
                <a:latin typeface="Calibri" pitchFamily="34" charset="0"/>
                <a:cs typeface="Arial" charset="0"/>
              </a:rPr>
              <a:t>El recipiente de Zinc actúa como ánodo, el cátodo lo forma una barra de grafito situada en el centro</a:t>
            </a:r>
            <a:endParaRPr kumimoji="0" lang="es-ES" sz="1800" b="0" dirty="0">
              <a:solidFill>
                <a:srgbClr val="000099"/>
              </a:solidFill>
              <a:latin typeface="Calibri" pitchFamily="34" charset="0"/>
              <a:cs typeface="Arial" charset="0"/>
              <a:sym typeface="Wingdings" pitchFamily="2" charset="2"/>
            </a:endParaRPr>
          </a:p>
          <a:p>
            <a:pPr marL="285750" indent="-285750">
              <a:spcBef>
                <a:spcPts val="600"/>
              </a:spcBef>
              <a:buClr>
                <a:srgbClr val="FF0000"/>
              </a:buClr>
              <a:buFont typeface="Arial" charset="0"/>
              <a:buChar char="•"/>
              <a:defRPr/>
            </a:pPr>
            <a:r>
              <a:rPr kumimoji="0" lang="es-ES" sz="1800" b="0" dirty="0">
                <a:solidFill>
                  <a:srgbClr val="000099"/>
                </a:solidFill>
                <a:latin typeface="Calibri" pitchFamily="34" charset="0"/>
                <a:cs typeface="Arial" charset="0"/>
              </a:rPr>
              <a:t>El electrolito es una pasta húmeda de NH</a:t>
            </a:r>
            <a:r>
              <a:rPr kumimoji="0" lang="es-ES" sz="1800" b="0" baseline="-25000" dirty="0">
                <a:solidFill>
                  <a:srgbClr val="000099"/>
                </a:solidFill>
                <a:latin typeface="Calibri" pitchFamily="34" charset="0"/>
                <a:cs typeface="Arial" charset="0"/>
              </a:rPr>
              <a:t>4</a:t>
            </a:r>
            <a:r>
              <a:rPr kumimoji="0" lang="es-ES" sz="1800" b="0" dirty="0">
                <a:solidFill>
                  <a:srgbClr val="000099"/>
                </a:solidFill>
                <a:latin typeface="Calibri" pitchFamily="34" charset="0"/>
                <a:cs typeface="Arial" charset="0"/>
              </a:rPr>
              <a:t>Cl, MnO</a:t>
            </a:r>
            <a:r>
              <a:rPr kumimoji="0" lang="es-ES" sz="1800" b="0" baseline="-25000" dirty="0">
                <a:solidFill>
                  <a:srgbClr val="000099"/>
                </a:solidFill>
                <a:latin typeface="Calibri" pitchFamily="34" charset="0"/>
                <a:cs typeface="Arial" charset="0"/>
              </a:rPr>
              <a:t>2</a:t>
            </a:r>
            <a:r>
              <a:rPr kumimoji="0" lang="es-ES" sz="1800" b="0" dirty="0">
                <a:solidFill>
                  <a:srgbClr val="000099"/>
                </a:solidFill>
                <a:latin typeface="Calibri" pitchFamily="34" charset="0"/>
                <a:cs typeface="Arial" charset="0"/>
              </a:rPr>
              <a:t>, ZnCl</a:t>
            </a:r>
            <a:r>
              <a:rPr kumimoji="0" lang="es-ES" sz="1800" b="0" baseline="-25000" dirty="0">
                <a:solidFill>
                  <a:srgbClr val="000099"/>
                </a:solidFill>
                <a:latin typeface="Calibri" pitchFamily="34" charset="0"/>
                <a:cs typeface="Arial" charset="0"/>
              </a:rPr>
              <a:t>2</a:t>
            </a:r>
            <a:r>
              <a:rPr kumimoji="0" lang="es-ES" sz="1800" b="0" dirty="0">
                <a:solidFill>
                  <a:srgbClr val="000099"/>
                </a:solidFill>
                <a:latin typeface="Calibri" pitchFamily="34" charset="0"/>
                <a:cs typeface="Arial" charset="0"/>
              </a:rPr>
              <a:t> y carbón</a:t>
            </a:r>
            <a:endParaRPr kumimoji="0" lang="es-ES" sz="1800" b="0" dirty="0">
              <a:solidFill>
                <a:srgbClr val="000099"/>
              </a:solidFill>
              <a:latin typeface="Calibri" pitchFamily="34" charset="0"/>
              <a:cs typeface="Arial" charset="0"/>
              <a:sym typeface="Wingdings" pitchFamily="2" charset="2"/>
            </a:endParaRPr>
          </a:p>
          <a:p>
            <a:pPr marL="285750" indent="-285750">
              <a:spcBef>
                <a:spcPts val="600"/>
              </a:spcBef>
              <a:buClr>
                <a:srgbClr val="FF0000"/>
              </a:buClr>
              <a:buFont typeface="Arial" charset="0"/>
              <a:buChar char="•"/>
              <a:defRPr/>
            </a:pPr>
            <a:r>
              <a:rPr lang="es-ES" sz="1800" b="0" dirty="0">
                <a:solidFill>
                  <a:srgbClr val="000099"/>
                </a:solidFill>
                <a:latin typeface="Calibri"/>
                <a:cs typeface="Arial" charset="0"/>
              </a:rPr>
              <a:t>Externamente se protege con una cubierta de metal o cartón</a:t>
            </a:r>
          </a:p>
          <a:p>
            <a:pPr marL="285750" indent="-285750">
              <a:spcBef>
                <a:spcPts val="600"/>
              </a:spcBef>
              <a:buClr>
                <a:srgbClr val="FF0000"/>
              </a:buClr>
              <a:buFont typeface="Arial" charset="0"/>
              <a:buChar char="•"/>
              <a:defRPr/>
            </a:pPr>
            <a:r>
              <a:rPr lang="es-ES" sz="1800" b="0" dirty="0">
                <a:solidFill>
                  <a:srgbClr val="000099"/>
                </a:solidFill>
                <a:latin typeface="Calibri" pitchFamily="34" charset="0"/>
                <a:cs typeface="Arial" charset="0"/>
              </a:rPr>
              <a:t>La tensión inicial es siempre de 1.5V, pero a mayor tamaño de la pila se genera mayor corriente</a:t>
            </a:r>
            <a:endParaRPr lang="es-ES" sz="1800" b="0" dirty="0">
              <a:solidFill>
                <a:srgbClr val="000099"/>
              </a:solidFill>
              <a:latin typeface="Calibri" pitchFamily="34" charset="0"/>
              <a:cs typeface="Arial" charset="0"/>
              <a:sym typeface="Wingdings" pitchFamily="2" charset="2"/>
            </a:endParaRPr>
          </a:p>
          <a:p>
            <a:pPr>
              <a:spcBef>
                <a:spcPts val="600"/>
              </a:spcBef>
              <a:buClr>
                <a:srgbClr val="FF0000"/>
              </a:buClr>
              <a:defRPr/>
            </a:pPr>
            <a:endParaRPr kumimoji="0" lang="es-ES" sz="1800" b="0" dirty="0">
              <a:solidFill>
                <a:srgbClr val="000099"/>
              </a:solidFill>
              <a:latin typeface="Calibri" pitchFamily="34" charset="0"/>
              <a:cs typeface="Arial" charset="0"/>
              <a:sym typeface="Wingdings" pitchFamily="2" charset="2"/>
            </a:endParaRPr>
          </a:p>
        </p:txBody>
      </p:sp>
      <p:sp>
        <p:nvSpPr>
          <p:cNvPr id="41996" name="Rectangle 3"/>
          <p:cNvSpPr>
            <a:spLocks noChangeArrowheads="1"/>
          </p:cNvSpPr>
          <p:nvPr/>
        </p:nvSpPr>
        <p:spPr bwMode="auto">
          <a:xfrm>
            <a:off x="681038" y="1341438"/>
            <a:ext cx="439578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s-ES">
                <a:latin typeface="Calibri" panose="020F0502020204030204" pitchFamily="34" charset="0"/>
              </a:rPr>
              <a:t> </a:t>
            </a:r>
            <a:r>
              <a:rPr lang="es-ES" altLang="es-ES" b="0">
                <a:latin typeface="Calibri" panose="020F0502020204030204" pitchFamily="34" charset="0"/>
              </a:rPr>
              <a:t>Baterías </a:t>
            </a:r>
            <a:r>
              <a:rPr lang="es-ES" altLang="es-ES">
                <a:latin typeface="Calibri" panose="020F0502020204030204" pitchFamily="34" charset="0"/>
              </a:rPr>
              <a:t>primarias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1536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a:solidFill>
                  <a:schemeClr val="tx1"/>
                </a:solidFill>
                <a:latin typeface="Calibri" panose="020F0502020204030204" pitchFamily="34" charset="0"/>
              </a:rPr>
              <a:t>Tema 7. Electroquímica</a:t>
            </a:r>
          </a:p>
        </p:txBody>
      </p:sp>
      <p:sp>
        <p:nvSpPr>
          <p:cNvPr id="1536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15365" name="Text Box 7"/>
          <p:cNvSpPr txBox="1">
            <a:spLocks noChangeArrowheads="1"/>
          </p:cNvSpPr>
          <p:nvPr/>
        </p:nvSpPr>
        <p:spPr bwMode="auto">
          <a:xfrm>
            <a:off x="468313" y="620713"/>
            <a:ext cx="693896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a:solidFill>
                  <a:schemeClr val="accent1"/>
                </a:solidFill>
                <a:latin typeface="Arial" panose="020B0604020202020204" pitchFamily="34" charset="0"/>
              </a:rPr>
              <a:t>1. Reacciones de Oxidación-Reducción</a:t>
            </a:r>
          </a:p>
        </p:txBody>
      </p:sp>
      <p:sp>
        <p:nvSpPr>
          <p:cNvPr id="15366"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D3B2DF2D-ACAF-4888-9125-6AE6F38643E0}" type="slidenum">
              <a:rPr kumimoji="0" lang="en-US" altLang="es-ES" sz="1400" b="0">
                <a:solidFill>
                  <a:schemeClr val="tx1"/>
                </a:solidFill>
                <a:latin typeface="Tahoma" panose="020B0604030504040204" pitchFamily="34" charset="0"/>
              </a:rPr>
              <a:pPr algn="r" eaLnBrk="1" hangingPunct="1">
                <a:spcBef>
                  <a:spcPct val="0"/>
                </a:spcBef>
                <a:buClrTx/>
                <a:buFontTx/>
                <a:buNone/>
              </a:pPr>
              <a:t>3</a:t>
            </a:fld>
            <a:endParaRPr kumimoji="0" lang="en-US" altLang="es-ES" sz="1400" b="0">
              <a:solidFill>
                <a:schemeClr val="tx1"/>
              </a:solidFill>
              <a:latin typeface="Tahoma" panose="020B0604030504040204" pitchFamily="34" charset="0"/>
            </a:endParaRPr>
          </a:p>
        </p:txBody>
      </p:sp>
      <p:sp>
        <p:nvSpPr>
          <p:cNvPr id="15367" name="Rectangle 3"/>
          <p:cNvSpPr>
            <a:spLocks noChangeArrowheads="1"/>
          </p:cNvSpPr>
          <p:nvPr/>
        </p:nvSpPr>
        <p:spPr bwMode="auto">
          <a:xfrm>
            <a:off x="539750" y="2060575"/>
            <a:ext cx="8191500" cy="123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5F5F5F"/>
              </a:buClr>
              <a:buFont typeface="Wingdings" panose="05000000000000000000" pitchFamily="2" charset="2"/>
              <a:buChar char="§"/>
            </a:pPr>
            <a:r>
              <a:rPr lang="es-ES" altLang="es-ES" sz="2000" b="0">
                <a:latin typeface="Calibri" panose="020F0502020204030204" pitchFamily="34" charset="0"/>
              </a:rPr>
              <a:t>Reacciones </a:t>
            </a:r>
            <a:r>
              <a:rPr lang="es-ES" altLang="es-ES" sz="2000">
                <a:latin typeface="Calibri" panose="020F0502020204030204" pitchFamily="34" charset="0"/>
              </a:rPr>
              <a:t>oxidación-reducción</a:t>
            </a:r>
            <a:r>
              <a:rPr lang="es-ES" altLang="es-ES" sz="2000" b="0">
                <a:latin typeface="Calibri" panose="020F0502020204030204" pitchFamily="34" charset="0"/>
              </a:rPr>
              <a:t> (redox): reacciones de transferencia de electrones</a:t>
            </a:r>
            <a:endParaRPr lang="es-ES" altLang="es-ES" sz="2000">
              <a:latin typeface="Calibri" panose="020F0502020204030204" pitchFamily="34" charset="0"/>
            </a:endParaRPr>
          </a:p>
          <a:p>
            <a:pPr lvl="1" eaLnBrk="1" hangingPunct="1"/>
            <a:r>
              <a:rPr lang="es-ES" altLang="es-ES" sz="1600" b="0">
                <a:solidFill>
                  <a:srgbClr val="000099"/>
                </a:solidFill>
                <a:latin typeface="Arial" panose="020B0604020202020204" pitchFamily="34" charset="0"/>
              </a:rPr>
              <a:t>Para saber si una reacción es redox hay que comprobar la variación en el </a:t>
            </a:r>
            <a:r>
              <a:rPr lang="es-ES" altLang="es-ES" sz="1600" b="0" i="1">
                <a:solidFill>
                  <a:srgbClr val="000099"/>
                </a:solidFill>
                <a:latin typeface="Arial" panose="020B0604020202020204" pitchFamily="34" charset="0"/>
              </a:rPr>
              <a:t>número de oxidación</a:t>
            </a:r>
            <a:r>
              <a:rPr lang="es-ES" altLang="es-ES" sz="1600" b="0">
                <a:solidFill>
                  <a:srgbClr val="000099"/>
                </a:solidFill>
                <a:latin typeface="Arial" panose="020B0604020202020204" pitchFamily="34" charset="0"/>
              </a:rPr>
              <a:t> de cada elemento que interviene en la reacción  </a:t>
            </a:r>
          </a:p>
        </p:txBody>
      </p:sp>
      <p:pic>
        <p:nvPicPr>
          <p:cNvPr id="15368" name="Picture 21" descr="http://www.fisicanet.com.ar/biologia/metabolismo/ap1/oxido_reduccion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5013325"/>
            <a:ext cx="344805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9" name="Rectangle 3"/>
          <p:cNvSpPr>
            <a:spLocks noChangeArrowheads="1"/>
          </p:cNvSpPr>
          <p:nvPr/>
        </p:nvSpPr>
        <p:spPr bwMode="auto">
          <a:xfrm>
            <a:off x="539750" y="3429000"/>
            <a:ext cx="8191500" cy="130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5F5F5F"/>
              </a:buClr>
              <a:buSzPts val="2000"/>
              <a:buFont typeface="Wingdings" panose="05000000000000000000" pitchFamily="2" charset="2"/>
              <a:buChar char="§"/>
            </a:pPr>
            <a:r>
              <a:rPr lang="es-ES" altLang="es-ES" sz="2000">
                <a:latin typeface="Calibri" panose="020F0502020204030204" pitchFamily="34" charset="0"/>
              </a:rPr>
              <a:t>Número de oxidación</a:t>
            </a:r>
            <a:r>
              <a:rPr lang="es-ES" altLang="es-ES" sz="2000" b="0">
                <a:latin typeface="Calibri" panose="020F0502020204030204" pitchFamily="34" charset="0"/>
              </a:rPr>
              <a:t> o </a:t>
            </a:r>
            <a:r>
              <a:rPr lang="es-ES" altLang="es-ES" sz="2000" b="0" i="1">
                <a:latin typeface="Calibri" panose="020F0502020204030204" pitchFamily="34" charset="0"/>
              </a:rPr>
              <a:t>estado de oxidación</a:t>
            </a:r>
            <a:r>
              <a:rPr lang="es-ES" altLang="es-ES" sz="2000" b="0">
                <a:latin typeface="Calibri" panose="020F0502020204030204" pitchFamily="34" charset="0"/>
              </a:rPr>
              <a:t> de un átomo en una sustancia = carga hipotética o formal que se le asigna a un átomo para determinar si se ha producido transferencia de electrones de un átomo a otro </a:t>
            </a:r>
            <a:endParaRPr lang="es-ES" altLang="es-ES" sz="2000">
              <a:latin typeface="Calibri" panose="020F0502020204030204" pitchFamily="34" charset="0"/>
            </a:endParaRPr>
          </a:p>
          <a:p>
            <a:pPr lvl="1" eaLnBrk="1" hangingPunct="1"/>
            <a:r>
              <a:rPr lang="es-ES" altLang="es-ES" sz="1600" b="0">
                <a:solidFill>
                  <a:srgbClr val="000099"/>
                </a:solidFill>
                <a:latin typeface="Arial" panose="020B0604020202020204" pitchFamily="34" charset="0"/>
              </a:rPr>
              <a:t>Hay una serie de </a:t>
            </a:r>
            <a:r>
              <a:rPr lang="es-ES" altLang="es-ES" sz="1600" u="sng">
                <a:solidFill>
                  <a:srgbClr val="000099"/>
                </a:solidFill>
                <a:latin typeface="Arial" panose="020B0604020202020204" pitchFamily="34" charset="0"/>
              </a:rPr>
              <a:t>reglas</a:t>
            </a:r>
            <a:r>
              <a:rPr lang="es-ES" altLang="es-ES" sz="1600" b="0">
                <a:solidFill>
                  <a:srgbClr val="000099"/>
                </a:solidFill>
                <a:latin typeface="Arial" panose="020B0604020202020204" pitchFamily="34" charset="0"/>
              </a:rPr>
              <a:t> para hacer esa asignación de carga</a:t>
            </a:r>
          </a:p>
        </p:txBody>
      </p:sp>
      <p:sp>
        <p:nvSpPr>
          <p:cNvPr id="15370" name="Rectangle 3"/>
          <p:cNvSpPr>
            <a:spLocks noChangeArrowheads="1"/>
          </p:cNvSpPr>
          <p:nvPr/>
        </p:nvSpPr>
        <p:spPr bwMode="auto">
          <a:xfrm>
            <a:off x="539750" y="1412875"/>
            <a:ext cx="76327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6700" indent="-26670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Tx/>
              <a:buFontTx/>
              <a:buNone/>
            </a:pPr>
            <a:r>
              <a:rPr lang="es-ES" altLang="es-ES" sz="1600" b="0">
                <a:solidFill>
                  <a:srgbClr val="FF0000"/>
                </a:solidFill>
                <a:latin typeface="Calibri" panose="020F0502020204030204" pitchFamily="34" charset="0"/>
                <a:sym typeface="Wingdings" panose="05000000000000000000" pitchFamily="2" charset="2"/>
              </a:rPr>
              <a:t>	</a:t>
            </a:r>
            <a:r>
              <a:rPr lang="es-ES" altLang="es-ES" sz="1600" b="0">
                <a:solidFill>
                  <a:srgbClr val="333333"/>
                </a:solidFill>
                <a:latin typeface="Calibri" panose="020F0502020204030204" pitchFamily="34" charset="0"/>
              </a:rPr>
              <a:t>Además de reacciones en las que se produce transferencia de protones, existen otras en las que se transfieren electrones entre los compuestos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http://www.arbolesymedioambiente.es/Imagenes/pilas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 y="3933825"/>
            <a:ext cx="3560763" cy="276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43012"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a:solidFill>
                  <a:schemeClr val="tx1"/>
                </a:solidFill>
                <a:latin typeface="Calibri" panose="020F0502020204030204" pitchFamily="34" charset="0"/>
              </a:rPr>
              <a:t>Tema 7. Electroquímica</a:t>
            </a:r>
          </a:p>
        </p:txBody>
      </p:sp>
      <p:sp>
        <p:nvSpPr>
          <p:cNvPr id="43013"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43014"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BCCC8609-2E5F-44E8-971C-D9921AC7654C}" type="slidenum">
              <a:rPr kumimoji="0" lang="en-US" altLang="es-ES" sz="1400" b="0">
                <a:solidFill>
                  <a:schemeClr val="tx1"/>
                </a:solidFill>
                <a:latin typeface="Tahoma" panose="020B0604030504040204" pitchFamily="34" charset="0"/>
              </a:rPr>
              <a:pPr algn="r" eaLnBrk="1" hangingPunct="1">
                <a:spcBef>
                  <a:spcPct val="0"/>
                </a:spcBef>
                <a:buClrTx/>
                <a:buFontTx/>
                <a:buNone/>
              </a:pPr>
              <a:t>30</a:t>
            </a:fld>
            <a:endParaRPr kumimoji="0" lang="en-US" altLang="es-ES" sz="1400" b="0">
              <a:solidFill>
                <a:schemeClr val="tx1"/>
              </a:solidFill>
              <a:latin typeface="Tahoma" panose="020B0604030504040204" pitchFamily="34" charset="0"/>
            </a:endParaRPr>
          </a:p>
        </p:txBody>
      </p:sp>
      <p:sp>
        <p:nvSpPr>
          <p:cNvPr id="43015"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rgbClr val="006600"/>
                </a:solidFill>
                <a:latin typeface="Arial" panose="020B0604020202020204" pitchFamily="34" charset="0"/>
              </a:rPr>
              <a:t>7. Celdas voltaicas comerciales</a:t>
            </a:r>
          </a:p>
          <a:p>
            <a:pPr eaLnBrk="1" hangingPunct="1">
              <a:spcBef>
                <a:spcPct val="0"/>
              </a:spcBef>
              <a:buClr>
                <a:srgbClr val="FF3300"/>
              </a:buClr>
              <a:buFont typeface="Wingdings" panose="05000000000000000000" pitchFamily="2" charset="2"/>
              <a:buNone/>
            </a:pPr>
            <a:r>
              <a:rPr kumimoji="0" lang="es-ES" altLang="es-ES" sz="1800">
                <a:solidFill>
                  <a:srgbClr val="C00000"/>
                </a:solidFill>
                <a:latin typeface="Arial" panose="020B0604020202020204" pitchFamily="34" charset="0"/>
                <a:sym typeface="Wingdings" panose="05000000000000000000" pitchFamily="2" charset="2"/>
              </a:rPr>
              <a:t>     </a:t>
            </a:r>
            <a:r>
              <a:rPr kumimoji="0" lang="es-ES" altLang="es-ES" sz="1800">
                <a:solidFill>
                  <a:schemeClr val="accent1"/>
                </a:solidFill>
                <a:latin typeface="Arial" panose="020B0604020202020204" pitchFamily="34" charset="0"/>
                <a:sym typeface="Wingdings" panose="05000000000000000000" pitchFamily="2" charset="2"/>
              </a:rPr>
              <a:t> </a:t>
            </a:r>
            <a:r>
              <a:rPr kumimoji="0" lang="es-ES" altLang="es-ES" sz="1800" b="0" i="1">
                <a:solidFill>
                  <a:schemeClr val="tx1"/>
                </a:solidFill>
                <a:latin typeface="Arial" panose="020B0604020202020204" pitchFamily="34" charset="0"/>
              </a:rPr>
              <a:t>Baterías primarias</a:t>
            </a:r>
          </a:p>
        </p:txBody>
      </p:sp>
      <p:grpSp>
        <p:nvGrpSpPr>
          <p:cNvPr id="43016" name="Group 14"/>
          <p:cNvGrpSpPr>
            <a:grpSpLocks/>
          </p:cNvGrpSpPr>
          <p:nvPr/>
        </p:nvGrpSpPr>
        <p:grpSpPr bwMode="auto">
          <a:xfrm>
            <a:off x="1474788" y="1773238"/>
            <a:ext cx="5916612" cy="338137"/>
            <a:chOff x="288" y="867"/>
            <a:chExt cx="3727" cy="213"/>
          </a:xfrm>
        </p:grpSpPr>
        <p:sp>
          <p:nvSpPr>
            <p:cNvPr id="43028" name="Text Box 4"/>
            <p:cNvSpPr txBox="1">
              <a:spLocks noChangeArrowheads="1"/>
            </p:cNvSpPr>
            <p:nvPr/>
          </p:nvSpPr>
          <p:spPr bwMode="auto">
            <a:xfrm>
              <a:off x="2739" y="867"/>
              <a:ext cx="127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n-US" altLang="es-ES" sz="1600" b="0">
                  <a:latin typeface="Times New Roman" panose="02020603050405020304" pitchFamily="18" charset="0"/>
                  <a:cs typeface="Times New Roman" panose="02020603050405020304" pitchFamily="18" charset="0"/>
                </a:rPr>
                <a:t>Zn</a:t>
              </a:r>
              <a:r>
                <a:rPr lang="en-US" altLang="es-ES" sz="1600" b="0" baseline="-25000">
                  <a:latin typeface="Times New Roman" panose="02020603050405020304" pitchFamily="18" charset="0"/>
                  <a:cs typeface="Times New Roman" panose="02020603050405020304" pitchFamily="18" charset="0"/>
                </a:rPr>
                <a:t>(s)</a:t>
              </a:r>
              <a:r>
                <a:rPr lang="en-US" altLang="es-ES" sz="1600" b="0">
                  <a:latin typeface="Times New Roman" panose="02020603050405020304" pitchFamily="18" charset="0"/>
                  <a:cs typeface="Times New Roman" panose="02020603050405020304" pitchFamily="18" charset="0"/>
                </a:rPr>
                <a:t> → Zn</a:t>
              </a:r>
              <a:r>
                <a:rPr lang="en-US" altLang="es-ES" sz="1600" b="0" baseline="30000">
                  <a:latin typeface="Times New Roman" panose="02020603050405020304" pitchFamily="18" charset="0"/>
                  <a:cs typeface="Times New Roman" panose="02020603050405020304" pitchFamily="18" charset="0"/>
                </a:rPr>
                <a:t>2+</a:t>
              </a:r>
              <a:r>
                <a:rPr lang="en-US" altLang="es-ES" sz="1600" b="0" baseline="-25000">
                  <a:latin typeface="Times New Roman" panose="02020603050405020304" pitchFamily="18" charset="0"/>
                  <a:cs typeface="Times New Roman" panose="02020603050405020304" pitchFamily="18" charset="0"/>
                </a:rPr>
                <a:t>(ac)</a:t>
              </a:r>
              <a:r>
                <a:rPr lang="en-US" altLang="es-ES" sz="1600" b="0">
                  <a:latin typeface="Times New Roman" panose="02020603050405020304" pitchFamily="18" charset="0"/>
                  <a:cs typeface="Times New Roman" panose="02020603050405020304" pitchFamily="18" charset="0"/>
                </a:rPr>
                <a:t> + 2 </a:t>
              </a:r>
              <a:r>
                <a:rPr lang="en-US" altLang="es-ES" sz="1600" b="0" i="1">
                  <a:latin typeface="Times New Roman" panose="02020603050405020304" pitchFamily="18" charset="0"/>
                  <a:cs typeface="Times New Roman" panose="02020603050405020304" pitchFamily="18" charset="0"/>
                </a:rPr>
                <a:t>e</a:t>
              </a:r>
              <a:r>
                <a:rPr lang="en-US" altLang="es-ES" sz="1600" b="0" baseline="30000">
                  <a:latin typeface="Times New Roman" panose="02020603050405020304" pitchFamily="18" charset="0"/>
                  <a:cs typeface="Times New Roman" panose="02020603050405020304" pitchFamily="18" charset="0"/>
                </a:rPr>
                <a:t>–</a:t>
              </a:r>
              <a:endParaRPr lang="en-US" altLang="es-ES" sz="1600" b="0">
                <a:latin typeface="Times New Roman" panose="02020603050405020304" pitchFamily="18" charset="0"/>
                <a:cs typeface="Times New Roman" panose="02020603050405020304" pitchFamily="18" charset="0"/>
              </a:endParaRPr>
            </a:p>
          </p:txBody>
        </p:sp>
        <p:sp>
          <p:nvSpPr>
            <p:cNvPr id="43029" name="Text Box 5"/>
            <p:cNvSpPr txBox="1">
              <a:spLocks noChangeArrowheads="1"/>
            </p:cNvSpPr>
            <p:nvPr/>
          </p:nvSpPr>
          <p:spPr bwMode="auto">
            <a:xfrm>
              <a:off x="288" y="867"/>
              <a:ext cx="114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n-US" altLang="es-ES" sz="1600" b="0" i="1">
                  <a:latin typeface="Times New Roman" panose="02020603050405020304" pitchFamily="18" charset="0"/>
                  <a:cs typeface="Times New Roman" panose="02020603050405020304" pitchFamily="18" charset="0"/>
                </a:rPr>
                <a:t>Oxidación (ánodo):</a:t>
              </a:r>
            </a:p>
          </p:txBody>
        </p:sp>
      </p:grpSp>
      <p:grpSp>
        <p:nvGrpSpPr>
          <p:cNvPr id="43017" name="Group 15"/>
          <p:cNvGrpSpPr>
            <a:grpSpLocks/>
          </p:cNvGrpSpPr>
          <p:nvPr/>
        </p:nvGrpSpPr>
        <p:grpSpPr bwMode="auto">
          <a:xfrm>
            <a:off x="1474788" y="2284413"/>
            <a:ext cx="6265862" cy="338137"/>
            <a:chOff x="303" y="1318"/>
            <a:chExt cx="3947" cy="213"/>
          </a:xfrm>
        </p:grpSpPr>
        <p:sp>
          <p:nvSpPr>
            <p:cNvPr id="43026" name="Text Box 6"/>
            <p:cNvSpPr txBox="1">
              <a:spLocks noChangeArrowheads="1"/>
            </p:cNvSpPr>
            <p:nvPr/>
          </p:nvSpPr>
          <p:spPr bwMode="auto">
            <a:xfrm>
              <a:off x="1735" y="1318"/>
              <a:ext cx="2515"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n-US" altLang="es-ES" sz="1600" b="0">
                  <a:latin typeface="Times New Roman" panose="02020603050405020304" pitchFamily="18" charset="0"/>
                  <a:cs typeface="Times New Roman" panose="02020603050405020304" pitchFamily="18" charset="0"/>
                </a:rPr>
                <a:t>2 MnO</a:t>
              </a:r>
              <a:r>
                <a:rPr lang="en-US" altLang="es-ES" sz="1600" b="0" baseline="-25000">
                  <a:latin typeface="Times New Roman" panose="02020603050405020304" pitchFamily="18" charset="0"/>
                  <a:cs typeface="Times New Roman" panose="02020603050405020304" pitchFamily="18" charset="0"/>
                </a:rPr>
                <a:t>2(s)</a:t>
              </a:r>
              <a:r>
                <a:rPr lang="en-US" altLang="es-ES" sz="1600" b="0">
                  <a:latin typeface="Times New Roman" panose="02020603050405020304" pitchFamily="18" charset="0"/>
                  <a:cs typeface="Times New Roman" panose="02020603050405020304" pitchFamily="18" charset="0"/>
                </a:rPr>
                <a:t> + H</a:t>
              </a:r>
              <a:r>
                <a:rPr lang="en-US" altLang="es-ES" sz="1600" b="0" baseline="-25000">
                  <a:latin typeface="Times New Roman" panose="02020603050405020304" pitchFamily="18" charset="0"/>
                  <a:cs typeface="Times New Roman" panose="02020603050405020304" pitchFamily="18" charset="0"/>
                </a:rPr>
                <a:t>2</a:t>
              </a:r>
              <a:r>
                <a:rPr lang="en-US" altLang="es-ES" sz="1600" b="0">
                  <a:latin typeface="Times New Roman" panose="02020603050405020304" pitchFamily="18" charset="0"/>
                  <a:cs typeface="Times New Roman" panose="02020603050405020304" pitchFamily="18" charset="0"/>
                </a:rPr>
                <a:t>O</a:t>
              </a:r>
              <a:r>
                <a:rPr lang="en-US" altLang="es-ES" sz="1600" b="0" baseline="-25000">
                  <a:latin typeface="Times New Roman" panose="02020603050405020304" pitchFamily="18" charset="0"/>
                  <a:cs typeface="Times New Roman" panose="02020603050405020304" pitchFamily="18" charset="0"/>
                </a:rPr>
                <a:t>(l)</a:t>
              </a:r>
              <a:r>
                <a:rPr lang="en-US" altLang="es-ES" sz="1600" b="0">
                  <a:latin typeface="Times New Roman" panose="02020603050405020304" pitchFamily="18" charset="0"/>
                  <a:cs typeface="Times New Roman" panose="02020603050405020304" pitchFamily="18" charset="0"/>
                </a:rPr>
                <a:t> + 2 </a:t>
              </a:r>
              <a:r>
                <a:rPr lang="en-US" altLang="es-ES" sz="1600" b="0" i="1">
                  <a:latin typeface="Times New Roman" panose="02020603050405020304" pitchFamily="18" charset="0"/>
                  <a:cs typeface="Times New Roman" panose="02020603050405020304" pitchFamily="18" charset="0"/>
                </a:rPr>
                <a:t>e</a:t>
              </a:r>
              <a:r>
                <a:rPr lang="en-US" altLang="es-ES" sz="1600" b="0" baseline="30000">
                  <a:latin typeface="Times New Roman" panose="02020603050405020304" pitchFamily="18" charset="0"/>
                  <a:cs typeface="Times New Roman" panose="02020603050405020304" pitchFamily="18" charset="0"/>
                </a:rPr>
                <a:t>–</a:t>
              </a:r>
              <a:r>
                <a:rPr lang="en-US" altLang="es-ES" sz="1600" b="0">
                  <a:latin typeface="Times New Roman" panose="02020603050405020304" pitchFamily="18" charset="0"/>
                  <a:cs typeface="Times New Roman" panose="02020603050405020304" pitchFamily="18" charset="0"/>
                </a:rPr>
                <a:t> → Mn</a:t>
              </a:r>
              <a:r>
                <a:rPr lang="en-US" altLang="es-ES" sz="1600" b="0" baseline="-25000">
                  <a:latin typeface="Times New Roman" panose="02020603050405020304" pitchFamily="18" charset="0"/>
                  <a:cs typeface="Times New Roman" panose="02020603050405020304" pitchFamily="18" charset="0"/>
                </a:rPr>
                <a:t>2</a:t>
              </a:r>
              <a:r>
                <a:rPr lang="en-US" altLang="es-ES" sz="1600" b="0">
                  <a:latin typeface="Times New Roman" panose="02020603050405020304" pitchFamily="18" charset="0"/>
                  <a:cs typeface="Times New Roman" panose="02020603050405020304" pitchFamily="18" charset="0"/>
                </a:rPr>
                <a:t>O</a:t>
              </a:r>
              <a:r>
                <a:rPr lang="en-US" altLang="es-ES" sz="1600" b="0" baseline="-25000">
                  <a:latin typeface="Times New Roman" panose="02020603050405020304" pitchFamily="18" charset="0"/>
                  <a:cs typeface="Times New Roman" panose="02020603050405020304" pitchFamily="18" charset="0"/>
                </a:rPr>
                <a:t>3(s)</a:t>
              </a:r>
              <a:r>
                <a:rPr lang="en-US" altLang="es-ES" sz="1600" b="0">
                  <a:latin typeface="Times New Roman" panose="02020603050405020304" pitchFamily="18" charset="0"/>
                  <a:cs typeface="Times New Roman" panose="02020603050405020304" pitchFamily="18" charset="0"/>
                </a:rPr>
                <a:t> + 2 OH</a:t>
              </a:r>
              <a:r>
                <a:rPr lang="en-US" altLang="es-ES" sz="1600" b="0" baseline="30000">
                  <a:latin typeface="Times New Roman" panose="02020603050405020304" pitchFamily="18" charset="0"/>
                </a:rPr>
                <a:t>–</a:t>
              </a:r>
              <a:endParaRPr lang="en-US" altLang="es-ES" sz="1600" b="0">
                <a:latin typeface="Times New Roman" panose="02020603050405020304" pitchFamily="18" charset="0"/>
                <a:cs typeface="Times New Roman" panose="02020603050405020304" pitchFamily="18" charset="0"/>
              </a:endParaRPr>
            </a:p>
          </p:txBody>
        </p:sp>
        <p:sp>
          <p:nvSpPr>
            <p:cNvPr id="43027" name="Text Box 7"/>
            <p:cNvSpPr txBox="1">
              <a:spLocks noChangeArrowheads="1"/>
            </p:cNvSpPr>
            <p:nvPr/>
          </p:nvSpPr>
          <p:spPr bwMode="auto">
            <a:xfrm>
              <a:off x="303" y="1318"/>
              <a:ext cx="117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n-US" altLang="es-ES" sz="1600" b="0" i="1">
                  <a:latin typeface="Times New Roman" panose="02020603050405020304" pitchFamily="18" charset="0"/>
                  <a:cs typeface="Times New Roman" panose="02020603050405020304" pitchFamily="18" charset="0"/>
                </a:rPr>
                <a:t>Reducción (cátodo):</a:t>
              </a:r>
            </a:p>
          </p:txBody>
        </p:sp>
      </p:grpSp>
      <p:grpSp>
        <p:nvGrpSpPr>
          <p:cNvPr id="43018" name="Group 16"/>
          <p:cNvGrpSpPr>
            <a:grpSpLocks/>
          </p:cNvGrpSpPr>
          <p:nvPr/>
        </p:nvGrpSpPr>
        <p:grpSpPr bwMode="auto">
          <a:xfrm>
            <a:off x="1474788" y="2797175"/>
            <a:ext cx="6110287" cy="338138"/>
            <a:chOff x="332" y="1816"/>
            <a:chExt cx="3849" cy="213"/>
          </a:xfrm>
        </p:grpSpPr>
        <p:sp>
          <p:nvSpPr>
            <p:cNvPr id="43024" name="Text Box 8"/>
            <p:cNvSpPr txBox="1">
              <a:spLocks noChangeArrowheads="1"/>
            </p:cNvSpPr>
            <p:nvPr/>
          </p:nvSpPr>
          <p:spPr bwMode="auto">
            <a:xfrm>
              <a:off x="2379" y="1816"/>
              <a:ext cx="180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n-US" altLang="es-ES" sz="1600" b="0">
                  <a:latin typeface="Times New Roman" panose="02020603050405020304" pitchFamily="18" charset="0"/>
                  <a:cs typeface="Times New Roman" panose="02020603050405020304" pitchFamily="18" charset="0"/>
                </a:rPr>
                <a:t>NH</a:t>
              </a:r>
              <a:r>
                <a:rPr lang="en-US" altLang="es-ES" sz="1600" b="0" baseline="-25000">
                  <a:latin typeface="Times New Roman" panose="02020603050405020304" pitchFamily="18" charset="0"/>
                  <a:cs typeface="Times New Roman" panose="02020603050405020304" pitchFamily="18" charset="0"/>
                </a:rPr>
                <a:t>4</a:t>
              </a:r>
              <a:r>
                <a:rPr lang="en-US" altLang="es-ES" sz="1600" b="0" baseline="30000">
                  <a:latin typeface="Times New Roman" panose="02020603050405020304" pitchFamily="18" charset="0"/>
                  <a:cs typeface="Times New Roman" panose="02020603050405020304" pitchFamily="18" charset="0"/>
                </a:rPr>
                <a:t>+ </a:t>
              </a:r>
              <a:r>
                <a:rPr lang="en-US" altLang="es-ES" sz="1600" b="0">
                  <a:latin typeface="Times New Roman" panose="02020603050405020304" pitchFamily="18" charset="0"/>
                  <a:cs typeface="Times New Roman" panose="02020603050405020304" pitchFamily="18" charset="0"/>
                </a:rPr>
                <a:t> + OH</a:t>
              </a:r>
              <a:r>
                <a:rPr lang="en-US" altLang="es-ES" sz="1600" b="0" baseline="30000">
                  <a:latin typeface="Times New Roman" panose="02020603050405020304" pitchFamily="18" charset="0"/>
                  <a:cs typeface="Times New Roman" panose="02020603050405020304" pitchFamily="18" charset="0"/>
                </a:rPr>
                <a:t>– </a:t>
              </a:r>
              <a:r>
                <a:rPr lang="en-US" altLang="es-ES" sz="1600" b="0">
                  <a:latin typeface="Times New Roman" panose="02020603050405020304" pitchFamily="18" charset="0"/>
                  <a:cs typeface="Times New Roman" panose="02020603050405020304" pitchFamily="18" charset="0"/>
                </a:rPr>
                <a:t>→ NH</a:t>
              </a:r>
              <a:r>
                <a:rPr lang="en-US" altLang="es-ES" sz="1600" b="0" baseline="-25000">
                  <a:latin typeface="Times New Roman" panose="02020603050405020304" pitchFamily="18" charset="0"/>
                  <a:cs typeface="Times New Roman" panose="02020603050405020304" pitchFamily="18" charset="0"/>
                </a:rPr>
                <a:t>3(g)</a:t>
              </a:r>
              <a:r>
                <a:rPr lang="en-US" altLang="es-ES" sz="1600" b="0">
                  <a:latin typeface="Times New Roman" panose="02020603050405020304" pitchFamily="18" charset="0"/>
                  <a:cs typeface="Times New Roman" panose="02020603050405020304" pitchFamily="18" charset="0"/>
                </a:rPr>
                <a:t> + H</a:t>
              </a:r>
              <a:r>
                <a:rPr lang="en-US" altLang="es-ES" sz="1600" b="0" baseline="-25000">
                  <a:latin typeface="Times New Roman" panose="02020603050405020304" pitchFamily="18" charset="0"/>
                  <a:cs typeface="Times New Roman" panose="02020603050405020304" pitchFamily="18" charset="0"/>
                </a:rPr>
                <a:t>2</a:t>
              </a:r>
              <a:r>
                <a:rPr lang="en-US" altLang="es-ES" sz="1600" b="0">
                  <a:latin typeface="Times New Roman" panose="02020603050405020304" pitchFamily="18" charset="0"/>
                  <a:cs typeface="Times New Roman" panose="02020603050405020304" pitchFamily="18" charset="0"/>
                </a:rPr>
                <a:t>O</a:t>
              </a:r>
              <a:r>
                <a:rPr lang="en-US" altLang="es-ES" sz="1600" b="0" baseline="-25000">
                  <a:latin typeface="Times New Roman" panose="02020603050405020304" pitchFamily="18" charset="0"/>
                  <a:cs typeface="Times New Roman" panose="02020603050405020304" pitchFamily="18" charset="0"/>
                </a:rPr>
                <a:t>(l)</a:t>
              </a:r>
              <a:r>
                <a:rPr lang="en-US" altLang="es-ES" sz="1600" b="0">
                  <a:latin typeface="Times New Roman" panose="02020603050405020304" pitchFamily="18" charset="0"/>
                  <a:cs typeface="Times New Roman" panose="02020603050405020304" pitchFamily="18" charset="0"/>
                </a:rPr>
                <a:t> </a:t>
              </a:r>
              <a:endParaRPr lang="en-US" altLang="es-ES" sz="1600" b="0" baseline="30000">
                <a:latin typeface="Times New Roman" panose="02020603050405020304" pitchFamily="18" charset="0"/>
                <a:cs typeface="Times New Roman" panose="02020603050405020304" pitchFamily="18" charset="0"/>
              </a:endParaRPr>
            </a:p>
          </p:txBody>
        </p:sp>
        <p:sp>
          <p:nvSpPr>
            <p:cNvPr id="43025" name="Text Box 9"/>
            <p:cNvSpPr txBox="1">
              <a:spLocks noChangeArrowheads="1"/>
            </p:cNvSpPr>
            <p:nvPr/>
          </p:nvSpPr>
          <p:spPr bwMode="auto">
            <a:xfrm>
              <a:off x="332" y="1816"/>
              <a:ext cx="124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n-US" altLang="es-ES" sz="1600" b="0" i="1">
                  <a:latin typeface="Times New Roman" panose="02020603050405020304" pitchFamily="18" charset="0"/>
                  <a:cs typeface="Times New Roman" panose="02020603050405020304" pitchFamily="18" charset="0"/>
                </a:rPr>
                <a:t>Reacción ácido-base:</a:t>
              </a:r>
            </a:p>
          </p:txBody>
        </p:sp>
      </p:grpSp>
      <p:grpSp>
        <p:nvGrpSpPr>
          <p:cNvPr id="43019" name="Group 17"/>
          <p:cNvGrpSpPr>
            <a:grpSpLocks/>
          </p:cNvGrpSpPr>
          <p:nvPr/>
        </p:nvGrpSpPr>
        <p:grpSpPr bwMode="auto">
          <a:xfrm>
            <a:off x="1474788" y="3308350"/>
            <a:ext cx="6234112" cy="338138"/>
            <a:chOff x="303" y="2425"/>
            <a:chExt cx="3927" cy="213"/>
          </a:xfrm>
        </p:grpSpPr>
        <p:sp>
          <p:nvSpPr>
            <p:cNvPr id="43022" name="Text Box 10"/>
            <p:cNvSpPr txBox="1">
              <a:spLocks noChangeArrowheads="1"/>
            </p:cNvSpPr>
            <p:nvPr/>
          </p:nvSpPr>
          <p:spPr bwMode="auto">
            <a:xfrm>
              <a:off x="2009" y="2425"/>
              <a:ext cx="222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n-US" altLang="es-ES" sz="1600" b="0">
                  <a:latin typeface="Times New Roman" panose="02020603050405020304" pitchFamily="18" charset="0"/>
                  <a:cs typeface="Times New Roman" panose="02020603050405020304" pitchFamily="18" charset="0"/>
                </a:rPr>
                <a:t>NH</a:t>
              </a:r>
              <a:r>
                <a:rPr lang="en-US" altLang="es-ES" sz="1600" b="0" baseline="-25000">
                  <a:latin typeface="Times New Roman" panose="02020603050405020304" pitchFamily="18" charset="0"/>
                  <a:cs typeface="Times New Roman" panose="02020603050405020304" pitchFamily="18" charset="0"/>
                </a:rPr>
                <a:t>3</a:t>
              </a:r>
              <a:r>
                <a:rPr lang="en-US" altLang="es-ES" sz="1600" b="0" baseline="30000">
                  <a:latin typeface="Times New Roman" panose="02020603050405020304" pitchFamily="18" charset="0"/>
                  <a:cs typeface="Times New Roman" panose="02020603050405020304" pitchFamily="18" charset="0"/>
                </a:rPr>
                <a:t> </a:t>
              </a:r>
              <a:r>
                <a:rPr lang="en-US" altLang="es-ES" sz="1600" b="0">
                  <a:latin typeface="Times New Roman" panose="02020603050405020304" pitchFamily="18" charset="0"/>
                  <a:cs typeface="Times New Roman" panose="02020603050405020304" pitchFamily="18" charset="0"/>
                </a:rPr>
                <a:t> + Zn</a:t>
              </a:r>
              <a:r>
                <a:rPr lang="en-US" altLang="es-ES" sz="1600" b="0" baseline="30000">
                  <a:latin typeface="Times New Roman" panose="02020603050405020304" pitchFamily="18" charset="0"/>
                  <a:cs typeface="Times New Roman" panose="02020603050405020304" pitchFamily="18" charset="0"/>
                </a:rPr>
                <a:t>2+</a:t>
              </a:r>
              <a:r>
                <a:rPr lang="en-US" altLang="es-ES" sz="1600" b="0" baseline="-25000">
                  <a:latin typeface="Times New Roman" panose="02020603050405020304" pitchFamily="18" charset="0"/>
                  <a:cs typeface="Times New Roman" panose="02020603050405020304" pitchFamily="18" charset="0"/>
                </a:rPr>
                <a:t>(ac)</a:t>
              </a:r>
              <a:r>
                <a:rPr lang="en-US" altLang="es-ES" sz="1600" b="0" baseline="30000">
                  <a:latin typeface="Times New Roman" panose="02020603050405020304" pitchFamily="18" charset="0"/>
                  <a:cs typeface="Times New Roman" panose="02020603050405020304" pitchFamily="18" charset="0"/>
                </a:rPr>
                <a:t> </a:t>
              </a:r>
              <a:r>
                <a:rPr lang="en-US" altLang="es-ES" sz="1600" b="0">
                  <a:latin typeface="Times New Roman" panose="02020603050405020304" pitchFamily="18" charset="0"/>
                  <a:cs typeface="Times New Roman" panose="02020603050405020304" pitchFamily="18" charset="0"/>
                </a:rPr>
                <a:t>+ Cl</a:t>
              </a:r>
              <a:r>
                <a:rPr lang="en-US" altLang="es-ES" sz="1600" b="0" baseline="30000">
                  <a:latin typeface="Times New Roman" panose="02020603050405020304" pitchFamily="18" charset="0"/>
                </a:rPr>
                <a:t>–</a:t>
              </a:r>
              <a:r>
                <a:rPr lang="en-US" altLang="es-ES" sz="1600" b="0" baseline="30000">
                  <a:latin typeface="Times New Roman" panose="02020603050405020304" pitchFamily="18" charset="0"/>
                  <a:cs typeface="Times New Roman" panose="02020603050405020304" pitchFamily="18" charset="0"/>
                </a:rPr>
                <a:t> </a:t>
              </a:r>
              <a:r>
                <a:rPr lang="en-US" altLang="es-ES" sz="1600" b="0">
                  <a:latin typeface="Times New Roman" panose="02020603050405020304" pitchFamily="18" charset="0"/>
                  <a:cs typeface="Times New Roman" panose="02020603050405020304" pitchFamily="18" charset="0"/>
                </a:rPr>
                <a:t>→ [Zn(NH</a:t>
              </a:r>
              <a:r>
                <a:rPr lang="en-US" altLang="es-ES" sz="1600" b="0" baseline="-25000">
                  <a:latin typeface="Times New Roman" panose="02020603050405020304" pitchFamily="18" charset="0"/>
                  <a:cs typeface="Times New Roman" panose="02020603050405020304" pitchFamily="18" charset="0"/>
                </a:rPr>
                <a:t>3</a:t>
              </a:r>
              <a:r>
                <a:rPr lang="en-US" altLang="es-ES" sz="1600" b="0">
                  <a:latin typeface="Times New Roman" panose="02020603050405020304" pitchFamily="18" charset="0"/>
                  <a:cs typeface="Times New Roman" panose="02020603050405020304" pitchFamily="18" charset="0"/>
                </a:rPr>
                <a:t>)</a:t>
              </a:r>
              <a:r>
                <a:rPr lang="en-US" altLang="es-ES" sz="1600" b="0" baseline="-25000">
                  <a:latin typeface="Times New Roman" panose="02020603050405020304" pitchFamily="18" charset="0"/>
                  <a:cs typeface="Times New Roman" panose="02020603050405020304" pitchFamily="18" charset="0"/>
                </a:rPr>
                <a:t>2</a:t>
              </a:r>
              <a:r>
                <a:rPr lang="en-US" altLang="es-ES" sz="1600" b="0">
                  <a:latin typeface="Times New Roman" panose="02020603050405020304" pitchFamily="18" charset="0"/>
                  <a:cs typeface="Times New Roman" panose="02020603050405020304" pitchFamily="18" charset="0"/>
                </a:rPr>
                <a:t>]Cl</a:t>
              </a:r>
              <a:r>
                <a:rPr lang="en-US" altLang="es-ES" sz="1600" b="0" baseline="-25000">
                  <a:latin typeface="Times New Roman" panose="02020603050405020304" pitchFamily="18" charset="0"/>
                  <a:cs typeface="Times New Roman" panose="02020603050405020304" pitchFamily="18" charset="0"/>
                </a:rPr>
                <a:t>2(s)</a:t>
              </a:r>
            </a:p>
          </p:txBody>
        </p:sp>
        <p:sp>
          <p:nvSpPr>
            <p:cNvPr id="43023" name="Text Box 11"/>
            <p:cNvSpPr txBox="1">
              <a:spLocks noChangeArrowheads="1"/>
            </p:cNvSpPr>
            <p:nvPr/>
          </p:nvSpPr>
          <p:spPr bwMode="auto">
            <a:xfrm>
              <a:off x="303" y="2425"/>
              <a:ext cx="86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n-US" altLang="es-ES" sz="1600" b="0" i="1">
                  <a:latin typeface="Times New Roman" panose="02020603050405020304" pitchFamily="18" charset="0"/>
                  <a:cs typeface="Times New Roman" panose="02020603050405020304" pitchFamily="18" charset="0"/>
                </a:rPr>
                <a:t>Precipitación:</a:t>
              </a:r>
            </a:p>
          </p:txBody>
        </p:sp>
      </p:grpSp>
      <p:sp>
        <p:nvSpPr>
          <p:cNvPr id="43020" name="Rectangle 15"/>
          <p:cNvSpPr>
            <a:spLocks noChangeArrowheads="1"/>
          </p:cNvSpPr>
          <p:nvPr/>
        </p:nvSpPr>
        <p:spPr bwMode="auto">
          <a:xfrm>
            <a:off x="755650" y="1412875"/>
            <a:ext cx="6553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kumimoji="0" lang="es-ES" altLang="es-ES" sz="1800" b="0">
                <a:solidFill>
                  <a:srgbClr val="292929"/>
                </a:solidFill>
                <a:latin typeface="Calibri" panose="020F0502020204030204" pitchFamily="34" charset="0"/>
              </a:rPr>
              <a:t>Reacciones en los electrodos de la pila seca:</a:t>
            </a:r>
          </a:p>
        </p:txBody>
      </p:sp>
      <p:sp>
        <p:nvSpPr>
          <p:cNvPr id="43021" name="Text Box 17"/>
          <p:cNvSpPr txBox="1">
            <a:spLocks noChangeArrowheads="1"/>
          </p:cNvSpPr>
          <p:nvPr/>
        </p:nvSpPr>
        <p:spPr bwMode="auto">
          <a:xfrm>
            <a:off x="3646488" y="4078288"/>
            <a:ext cx="5318125" cy="213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300"/>
              </a:spcBef>
              <a:buClr>
                <a:srgbClr val="C00000"/>
              </a:buClr>
              <a:buFont typeface="Wingdings" panose="05000000000000000000" pitchFamily="2" charset="2"/>
              <a:buChar char="à"/>
            </a:pPr>
            <a:r>
              <a:rPr kumimoji="0" lang="es-ES" altLang="es-ES" sz="1600" b="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El ión complejo zinc-amoniaco evita que se forme amoniaco gaseoso; pero si hay un proceso de descarga rápida, al amoniaco no le da tiempo a reaccionar con Zn</a:t>
            </a:r>
            <a:r>
              <a:rPr kumimoji="0" lang="es-ES" altLang="es-ES" sz="1600" b="0" baseline="3000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2+</a:t>
            </a:r>
            <a:r>
              <a:rPr kumimoji="0" lang="es-ES" altLang="es-ES" sz="1600" b="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 y se acumula gas</a:t>
            </a:r>
          </a:p>
          <a:p>
            <a:pPr eaLnBrk="1" hangingPunct="1">
              <a:spcBef>
                <a:spcPts val="300"/>
              </a:spcBef>
              <a:buClr>
                <a:srgbClr val="C00000"/>
              </a:buClr>
              <a:buFont typeface="Wingdings" panose="05000000000000000000" pitchFamily="2" charset="2"/>
              <a:buChar char="à"/>
            </a:pPr>
            <a:r>
              <a:rPr kumimoji="0" lang="es-ES" altLang="es-ES" sz="1600" b="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Aún desconectada, se produce cierta </a:t>
            </a:r>
            <a:r>
              <a:rPr kumimoji="0" lang="es-ES" altLang="es-ES" sz="1600" b="0" i="1">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autodescarga</a:t>
            </a:r>
            <a:r>
              <a:rPr kumimoji="0" lang="es-ES" altLang="es-ES" sz="1600" b="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 porque el electrodo de zinc reacciona con los iones de amonio </a:t>
            </a:r>
          </a:p>
          <a:p>
            <a:pPr eaLnBrk="1" hangingPunct="1">
              <a:spcBef>
                <a:spcPts val="300"/>
              </a:spcBef>
              <a:buClr>
                <a:srgbClr val="C00000"/>
              </a:buClr>
              <a:buFont typeface="Wingdings" panose="05000000000000000000" pitchFamily="2" charset="2"/>
              <a:buChar char="à"/>
            </a:pPr>
            <a:r>
              <a:rPr kumimoji="0" lang="es-ES" altLang="es-ES" sz="1600" b="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No se puede recargar porque no se conoce un proceso para romper el ión complejo zinc-amoniaco</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4403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a:solidFill>
                  <a:schemeClr val="tx1"/>
                </a:solidFill>
                <a:latin typeface="Calibri" panose="020F0502020204030204" pitchFamily="34" charset="0"/>
              </a:rPr>
              <a:t>Tema 7. Electroquímica</a:t>
            </a:r>
          </a:p>
        </p:txBody>
      </p:sp>
      <p:sp>
        <p:nvSpPr>
          <p:cNvPr id="4403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4403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9330FACA-097E-46A9-9EA8-0A903115EF8F}" type="slidenum">
              <a:rPr kumimoji="0" lang="en-US" altLang="es-ES" sz="1400" b="0">
                <a:solidFill>
                  <a:schemeClr val="tx1"/>
                </a:solidFill>
                <a:latin typeface="Tahoma" panose="020B0604030504040204" pitchFamily="34" charset="0"/>
              </a:rPr>
              <a:pPr algn="r" eaLnBrk="1" hangingPunct="1">
                <a:spcBef>
                  <a:spcPct val="0"/>
                </a:spcBef>
                <a:buClrTx/>
                <a:buFontTx/>
                <a:buNone/>
              </a:pPr>
              <a:t>31</a:t>
            </a:fld>
            <a:endParaRPr kumimoji="0" lang="en-US" altLang="es-ES" sz="1400" b="0">
              <a:solidFill>
                <a:schemeClr val="tx1"/>
              </a:solidFill>
              <a:latin typeface="Tahoma" panose="020B0604030504040204" pitchFamily="34" charset="0"/>
            </a:endParaRPr>
          </a:p>
        </p:txBody>
      </p:sp>
      <p:sp>
        <p:nvSpPr>
          <p:cNvPr id="44038" name="Rectangle 15"/>
          <p:cNvSpPr>
            <a:spLocks noChangeArrowheads="1"/>
          </p:cNvSpPr>
          <p:nvPr/>
        </p:nvSpPr>
        <p:spPr bwMode="auto">
          <a:xfrm>
            <a:off x="900113" y="1484313"/>
            <a:ext cx="7488237" cy="118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447675" indent="-26670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s-ES" sz="1800" b="0">
                <a:solidFill>
                  <a:srgbClr val="292929"/>
                </a:solidFill>
                <a:latin typeface="Calibri" panose="020F0502020204030204" pitchFamily="34" charset="0"/>
              </a:rPr>
              <a:t>La </a:t>
            </a:r>
            <a:r>
              <a:rPr kumimoji="0" lang="es-ES" altLang="es-ES" sz="1800">
                <a:solidFill>
                  <a:srgbClr val="292929"/>
                </a:solidFill>
                <a:latin typeface="Calibri" panose="020F0502020204030204" pitchFamily="34" charset="0"/>
              </a:rPr>
              <a:t>pila seca alcalina </a:t>
            </a:r>
            <a:r>
              <a:rPr kumimoji="0" lang="es-ES" altLang="es-ES" sz="1800" b="0">
                <a:solidFill>
                  <a:srgbClr val="292929"/>
                </a:solidFill>
                <a:latin typeface="Calibri" panose="020F0502020204030204" pitchFamily="34" charset="0"/>
              </a:rPr>
              <a:t>es similar a la pila seca, pero se sustituye el electrolito de NH</a:t>
            </a:r>
            <a:r>
              <a:rPr kumimoji="0" lang="es-ES" altLang="es-ES" sz="1800" b="0" baseline="-25000">
                <a:solidFill>
                  <a:srgbClr val="292929"/>
                </a:solidFill>
                <a:latin typeface="Calibri" panose="020F0502020204030204" pitchFamily="34" charset="0"/>
              </a:rPr>
              <a:t>4</a:t>
            </a:r>
            <a:r>
              <a:rPr kumimoji="0" lang="es-ES" altLang="es-ES" sz="1800" b="0">
                <a:solidFill>
                  <a:srgbClr val="292929"/>
                </a:solidFill>
                <a:latin typeface="Calibri" panose="020F0502020204030204" pitchFamily="34" charset="0"/>
              </a:rPr>
              <a:t>Cl por KOH</a:t>
            </a:r>
          </a:p>
          <a:p>
            <a:pPr lvl="1" eaLnBrk="1" hangingPunct="1">
              <a:buClr>
                <a:srgbClr val="FF0000"/>
              </a:buClr>
              <a:buFont typeface="Calibri" panose="020F0502020204030204" pitchFamily="34" charset="0"/>
              <a:buChar char="–"/>
            </a:pPr>
            <a:r>
              <a:rPr kumimoji="0" lang="es-ES" altLang="es-ES" sz="1600" b="0">
                <a:solidFill>
                  <a:srgbClr val="000099"/>
                </a:solidFill>
                <a:latin typeface="Tempus Sans ITC" panose="04020404030D07020202" pitchFamily="82" charset="0"/>
              </a:rPr>
              <a:t>No se forman gases, no hay decaimiento de corriente y el voltaje se mantiene más tiempo</a:t>
            </a:r>
          </a:p>
        </p:txBody>
      </p:sp>
      <p:sp>
        <p:nvSpPr>
          <p:cNvPr id="44039" name="Rectangle 15"/>
          <p:cNvSpPr>
            <a:spLocks noChangeArrowheads="1"/>
          </p:cNvSpPr>
          <p:nvPr/>
        </p:nvSpPr>
        <p:spPr bwMode="auto">
          <a:xfrm>
            <a:off x="900113" y="2779713"/>
            <a:ext cx="5916612" cy="165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447675" indent="-26670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s-ES" sz="1800" b="0">
                <a:solidFill>
                  <a:srgbClr val="292929"/>
                </a:solidFill>
                <a:latin typeface="Calibri" panose="020F0502020204030204" pitchFamily="34" charset="0"/>
              </a:rPr>
              <a:t>En la </a:t>
            </a:r>
            <a:r>
              <a:rPr kumimoji="0" lang="es-ES" altLang="es-ES" sz="1800">
                <a:solidFill>
                  <a:srgbClr val="292929"/>
                </a:solidFill>
                <a:latin typeface="Calibri" panose="020F0502020204030204" pitchFamily="34" charset="0"/>
              </a:rPr>
              <a:t>batería de mercurio </a:t>
            </a:r>
            <a:r>
              <a:rPr kumimoji="0" lang="es-ES" altLang="es-ES" sz="1800" b="0">
                <a:solidFill>
                  <a:srgbClr val="292929"/>
                </a:solidFill>
                <a:latin typeface="Calibri" panose="020F0502020204030204" pitchFamily="34" charset="0"/>
              </a:rPr>
              <a:t>el agente oxidante es el HgO mientras el reductor sigue siendo el zinc metálico</a:t>
            </a:r>
          </a:p>
          <a:p>
            <a:pPr eaLnBrk="1" hangingPunct="1">
              <a:spcBef>
                <a:spcPct val="0"/>
              </a:spcBef>
              <a:buClr>
                <a:srgbClr val="FF0000"/>
              </a:buClr>
            </a:pPr>
            <a:endParaRPr kumimoji="0" lang="es-ES" altLang="es-ES" sz="1800" b="0">
              <a:solidFill>
                <a:srgbClr val="292929"/>
              </a:solidFill>
              <a:latin typeface="Calibri" panose="020F0502020204030204" pitchFamily="34" charset="0"/>
            </a:endParaRPr>
          </a:p>
          <a:p>
            <a:pPr lvl="1" eaLnBrk="1" hangingPunct="1">
              <a:spcBef>
                <a:spcPct val="0"/>
              </a:spcBef>
              <a:buClr>
                <a:srgbClr val="FF0000"/>
              </a:buClr>
              <a:buFont typeface="Calibri" panose="020F0502020204030204" pitchFamily="34" charset="0"/>
              <a:buChar char="–"/>
            </a:pPr>
            <a:endParaRPr kumimoji="0" lang="es-ES" altLang="es-ES" sz="1600" b="0">
              <a:solidFill>
                <a:srgbClr val="000099"/>
              </a:solidFill>
              <a:latin typeface="Calibri" panose="020F0502020204030204" pitchFamily="34" charset="0"/>
            </a:endParaRPr>
          </a:p>
          <a:p>
            <a:pPr lvl="1" eaLnBrk="1" hangingPunct="1">
              <a:spcBef>
                <a:spcPct val="0"/>
              </a:spcBef>
              <a:buClr>
                <a:srgbClr val="FF0000"/>
              </a:buClr>
              <a:buFont typeface="Calibri" panose="020F0502020204030204" pitchFamily="34" charset="0"/>
              <a:buChar char="–"/>
            </a:pPr>
            <a:r>
              <a:rPr kumimoji="0" lang="es-ES" altLang="es-ES" sz="1600" b="0">
                <a:solidFill>
                  <a:srgbClr val="000099"/>
                </a:solidFill>
                <a:latin typeface="Tempus Sans ITC" panose="04020404030D07020202" pitchFamily="82" charset="0"/>
              </a:rPr>
              <a:t>No se forman gases, tensión de 1.35V, de tamaño muy pequeño, pero con problemas de toxicidad por el Hg</a:t>
            </a:r>
          </a:p>
        </p:txBody>
      </p:sp>
      <p:grpSp>
        <p:nvGrpSpPr>
          <p:cNvPr id="44040" name="Group 15"/>
          <p:cNvGrpSpPr>
            <a:grpSpLocks/>
          </p:cNvGrpSpPr>
          <p:nvPr/>
        </p:nvGrpSpPr>
        <p:grpSpPr bwMode="auto">
          <a:xfrm>
            <a:off x="1042988" y="3427413"/>
            <a:ext cx="5589587" cy="338137"/>
            <a:chOff x="303" y="1318"/>
            <a:chExt cx="3521" cy="213"/>
          </a:xfrm>
        </p:grpSpPr>
        <p:sp>
          <p:nvSpPr>
            <p:cNvPr id="44046" name="Text Box 6"/>
            <p:cNvSpPr txBox="1">
              <a:spLocks noChangeArrowheads="1"/>
            </p:cNvSpPr>
            <p:nvPr/>
          </p:nvSpPr>
          <p:spPr bwMode="auto">
            <a:xfrm>
              <a:off x="1556" y="1318"/>
              <a:ext cx="226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n-US" altLang="es-ES" sz="1600" b="0">
                  <a:latin typeface="Times New Roman" panose="02020603050405020304" pitchFamily="18" charset="0"/>
                  <a:cs typeface="Times New Roman" panose="02020603050405020304" pitchFamily="18" charset="0"/>
                </a:rPr>
                <a:t>HgO</a:t>
              </a:r>
              <a:r>
                <a:rPr lang="en-US" altLang="es-ES" sz="1600" b="0" baseline="-25000">
                  <a:latin typeface="Times New Roman" panose="02020603050405020304" pitchFamily="18" charset="0"/>
                  <a:cs typeface="Times New Roman" panose="02020603050405020304" pitchFamily="18" charset="0"/>
                </a:rPr>
                <a:t>(s)</a:t>
              </a:r>
              <a:r>
                <a:rPr lang="en-US" altLang="es-ES" sz="1600" b="0">
                  <a:latin typeface="Times New Roman" panose="02020603050405020304" pitchFamily="18" charset="0"/>
                  <a:cs typeface="Times New Roman" panose="02020603050405020304" pitchFamily="18" charset="0"/>
                </a:rPr>
                <a:t> + H</a:t>
              </a:r>
              <a:r>
                <a:rPr lang="en-US" altLang="es-ES" sz="1600" b="0" baseline="-25000">
                  <a:latin typeface="Times New Roman" panose="02020603050405020304" pitchFamily="18" charset="0"/>
                  <a:cs typeface="Times New Roman" panose="02020603050405020304" pitchFamily="18" charset="0"/>
                </a:rPr>
                <a:t>2</a:t>
              </a:r>
              <a:r>
                <a:rPr lang="en-US" altLang="es-ES" sz="1600" b="0">
                  <a:latin typeface="Times New Roman" panose="02020603050405020304" pitchFamily="18" charset="0"/>
                  <a:cs typeface="Times New Roman" panose="02020603050405020304" pitchFamily="18" charset="0"/>
                </a:rPr>
                <a:t>O</a:t>
              </a:r>
              <a:r>
                <a:rPr lang="en-US" altLang="es-ES" sz="1600" b="0" baseline="-25000">
                  <a:latin typeface="Times New Roman" panose="02020603050405020304" pitchFamily="18" charset="0"/>
                  <a:cs typeface="Times New Roman" panose="02020603050405020304" pitchFamily="18" charset="0"/>
                </a:rPr>
                <a:t>(l)</a:t>
              </a:r>
              <a:r>
                <a:rPr lang="en-US" altLang="es-ES" sz="1600" b="0">
                  <a:latin typeface="Times New Roman" panose="02020603050405020304" pitchFamily="18" charset="0"/>
                  <a:cs typeface="Times New Roman" panose="02020603050405020304" pitchFamily="18" charset="0"/>
                </a:rPr>
                <a:t> + 2 </a:t>
              </a:r>
              <a:r>
                <a:rPr lang="en-US" altLang="es-ES" sz="1600" b="0" i="1">
                  <a:latin typeface="Times New Roman" panose="02020603050405020304" pitchFamily="18" charset="0"/>
                  <a:cs typeface="Times New Roman" panose="02020603050405020304" pitchFamily="18" charset="0"/>
                </a:rPr>
                <a:t>e</a:t>
              </a:r>
              <a:r>
                <a:rPr lang="en-US" altLang="es-ES" sz="1600" b="0" baseline="30000">
                  <a:latin typeface="Times New Roman" panose="02020603050405020304" pitchFamily="18" charset="0"/>
                  <a:cs typeface="Times New Roman" panose="02020603050405020304" pitchFamily="18" charset="0"/>
                </a:rPr>
                <a:t>–</a:t>
              </a:r>
              <a:r>
                <a:rPr lang="en-US" altLang="es-ES" sz="1600" b="0">
                  <a:latin typeface="Times New Roman" panose="02020603050405020304" pitchFamily="18" charset="0"/>
                  <a:cs typeface="Times New Roman" panose="02020603050405020304" pitchFamily="18" charset="0"/>
                </a:rPr>
                <a:t> → Hg</a:t>
              </a:r>
              <a:r>
                <a:rPr lang="en-US" altLang="es-ES" sz="1600" b="0" baseline="-25000">
                  <a:latin typeface="Times New Roman" panose="02020603050405020304" pitchFamily="18" charset="0"/>
                  <a:cs typeface="Times New Roman" panose="02020603050405020304" pitchFamily="18" charset="0"/>
                </a:rPr>
                <a:t>(l)</a:t>
              </a:r>
              <a:r>
                <a:rPr lang="en-US" altLang="es-ES" sz="1600" b="0">
                  <a:latin typeface="Times New Roman" panose="02020603050405020304" pitchFamily="18" charset="0"/>
                  <a:cs typeface="Times New Roman" panose="02020603050405020304" pitchFamily="18" charset="0"/>
                </a:rPr>
                <a:t> + 2 OH</a:t>
              </a:r>
              <a:r>
                <a:rPr lang="en-US" altLang="es-ES" sz="1600" b="0" baseline="30000">
                  <a:latin typeface="Times New Roman" panose="02020603050405020304" pitchFamily="18" charset="0"/>
                </a:rPr>
                <a:t>–</a:t>
              </a:r>
              <a:r>
                <a:rPr lang="en-US" altLang="es-ES" sz="1600" b="0" baseline="-25000">
                  <a:latin typeface="Times New Roman" panose="02020603050405020304" pitchFamily="18" charset="0"/>
                </a:rPr>
                <a:t>(ac)</a:t>
              </a:r>
              <a:endParaRPr lang="en-US" altLang="es-ES" sz="1600" b="0">
                <a:latin typeface="Times New Roman" panose="02020603050405020304" pitchFamily="18" charset="0"/>
                <a:cs typeface="Times New Roman" panose="02020603050405020304" pitchFamily="18" charset="0"/>
              </a:endParaRPr>
            </a:p>
          </p:txBody>
        </p:sp>
        <p:sp>
          <p:nvSpPr>
            <p:cNvPr id="44047" name="Text Box 7"/>
            <p:cNvSpPr txBox="1">
              <a:spLocks noChangeArrowheads="1"/>
            </p:cNvSpPr>
            <p:nvPr/>
          </p:nvSpPr>
          <p:spPr bwMode="auto">
            <a:xfrm>
              <a:off x="303" y="1318"/>
              <a:ext cx="117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n-US" altLang="es-ES" sz="1600" b="0" i="1">
                  <a:latin typeface="Times New Roman" panose="02020603050405020304" pitchFamily="18" charset="0"/>
                  <a:cs typeface="Times New Roman" panose="02020603050405020304" pitchFamily="18" charset="0"/>
                </a:rPr>
                <a:t>Reducción (cátodo):</a:t>
              </a:r>
            </a:p>
          </p:txBody>
        </p:sp>
      </p:grpSp>
      <p:pic>
        <p:nvPicPr>
          <p:cNvPr id="44041" name="Picture 11" descr="http://html.rincondelvago.com/00068211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1000" y="2855913"/>
            <a:ext cx="2327275"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2" name="Rectangle 15"/>
          <p:cNvSpPr>
            <a:spLocks noChangeArrowheads="1"/>
          </p:cNvSpPr>
          <p:nvPr/>
        </p:nvSpPr>
        <p:spPr bwMode="auto">
          <a:xfrm>
            <a:off x="900113" y="4656138"/>
            <a:ext cx="6911975" cy="118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447675" indent="-26670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s-ES" sz="1800" b="0">
                <a:solidFill>
                  <a:srgbClr val="292929"/>
                </a:solidFill>
                <a:latin typeface="Calibri" panose="020F0502020204030204" pitchFamily="34" charset="0"/>
              </a:rPr>
              <a:t>Las </a:t>
            </a:r>
            <a:r>
              <a:rPr kumimoji="0" lang="es-ES" altLang="es-ES" sz="1800">
                <a:solidFill>
                  <a:srgbClr val="292929"/>
                </a:solidFill>
                <a:latin typeface="Calibri" panose="020F0502020204030204" pitchFamily="34" charset="0"/>
              </a:rPr>
              <a:t>baterías de litio </a:t>
            </a:r>
            <a:r>
              <a:rPr kumimoji="0" lang="es-ES" altLang="es-ES" sz="1800" b="0">
                <a:solidFill>
                  <a:srgbClr val="292929"/>
                </a:solidFill>
                <a:latin typeface="Calibri" panose="020F0502020204030204" pitchFamily="34" charset="0"/>
              </a:rPr>
              <a:t>usan un ánodo de litio y un cátodo con diferentes composiciones (MnO</a:t>
            </a:r>
            <a:r>
              <a:rPr kumimoji="0" lang="es-ES" altLang="es-ES" sz="1800" b="0" baseline="-25000">
                <a:solidFill>
                  <a:srgbClr val="292929"/>
                </a:solidFill>
                <a:latin typeface="Calibri" panose="020F0502020204030204" pitchFamily="34" charset="0"/>
              </a:rPr>
              <a:t>2</a:t>
            </a:r>
            <a:r>
              <a:rPr kumimoji="0" lang="es-ES" altLang="es-ES" sz="1800" b="0">
                <a:solidFill>
                  <a:srgbClr val="292929"/>
                </a:solidFill>
                <a:latin typeface="Calibri" panose="020F0502020204030204" pitchFamily="34" charset="0"/>
              </a:rPr>
              <a:t>, SOCl</a:t>
            </a:r>
            <a:r>
              <a:rPr kumimoji="0" lang="es-ES" altLang="es-ES" sz="1800" b="0" baseline="-25000">
                <a:solidFill>
                  <a:srgbClr val="292929"/>
                </a:solidFill>
                <a:latin typeface="Calibri" panose="020F0502020204030204" pitchFamily="34" charset="0"/>
              </a:rPr>
              <a:t>2</a:t>
            </a:r>
            <a:r>
              <a:rPr kumimoji="0" lang="es-ES" altLang="es-ES" sz="1800" b="0">
                <a:solidFill>
                  <a:srgbClr val="292929"/>
                </a:solidFill>
                <a:latin typeface="Calibri" panose="020F0502020204030204" pitchFamily="34" charset="0"/>
              </a:rPr>
              <a:t>,…)</a:t>
            </a:r>
          </a:p>
          <a:p>
            <a:pPr lvl="1" eaLnBrk="1" hangingPunct="1">
              <a:buClr>
                <a:srgbClr val="FF0000"/>
              </a:buClr>
              <a:buFont typeface="Calibri" panose="020F0502020204030204" pitchFamily="34" charset="0"/>
              <a:buChar char="–"/>
            </a:pPr>
            <a:r>
              <a:rPr kumimoji="0" lang="es-ES" altLang="es-ES" sz="1600" b="0">
                <a:solidFill>
                  <a:srgbClr val="000099"/>
                </a:solidFill>
                <a:latin typeface="Tempus Sans ITC" panose="04020404030D07020202" pitchFamily="82" charset="0"/>
              </a:rPr>
              <a:t>La de litio-yodo se ha usado como fuente de alimentación en marcapasos por su bajo peso (</a:t>
            </a:r>
            <a:r>
              <a:rPr kumimoji="0" lang="es-ES" altLang="es-ES" sz="1600" b="0" i="1">
                <a:solidFill>
                  <a:srgbClr val="000099"/>
                </a:solidFill>
                <a:latin typeface="Tempus Sans ITC" panose="04020404030D07020202" pitchFamily="82" charset="0"/>
                <a:sym typeface="Symbol" panose="05050102010706020507" pitchFamily="18" charset="2"/>
              </a:rPr>
              <a:t></a:t>
            </a:r>
            <a:r>
              <a:rPr kumimoji="0" lang="es-ES" altLang="es-ES" sz="1600" b="0">
                <a:solidFill>
                  <a:srgbClr val="000099"/>
                </a:solidFill>
                <a:latin typeface="Tempus Sans ITC" panose="04020404030D07020202" pitchFamily="82" charset="0"/>
                <a:sym typeface="Symbol" panose="05050102010706020507" pitchFamily="18" charset="2"/>
              </a:rPr>
              <a:t> = 0,534 g/cm</a:t>
            </a:r>
            <a:r>
              <a:rPr kumimoji="0" lang="es-ES" altLang="es-ES" sz="1600" b="0" baseline="30000">
                <a:solidFill>
                  <a:srgbClr val="000099"/>
                </a:solidFill>
                <a:latin typeface="Tempus Sans ITC" panose="04020404030D07020202" pitchFamily="82" charset="0"/>
                <a:sym typeface="Symbol" panose="05050102010706020507" pitchFamily="18" charset="2"/>
              </a:rPr>
              <a:t>3</a:t>
            </a:r>
            <a:r>
              <a:rPr kumimoji="0" lang="es-ES" altLang="es-ES" sz="1600" b="0">
                <a:solidFill>
                  <a:srgbClr val="000099"/>
                </a:solidFill>
                <a:latin typeface="Tempus Sans ITC" panose="04020404030D07020202" pitchFamily="82" charset="0"/>
                <a:sym typeface="Symbol" panose="05050102010706020507" pitchFamily="18" charset="2"/>
              </a:rPr>
              <a:t>) y larga duración</a:t>
            </a:r>
            <a:endParaRPr kumimoji="0" lang="es-ES" altLang="es-ES" sz="1600" b="0">
              <a:solidFill>
                <a:srgbClr val="000099"/>
              </a:solidFill>
              <a:latin typeface="Tempus Sans ITC" panose="04020404030D07020202" pitchFamily="82" charset="0"/>
            </a:endParaRPr>
          </a:p>
        </p:txBody>
      </p:sp>
      <p:sp>
        <p:nvSpPr>
          <p:cNvPr id="44043" name="Text Box 17"/>
          <p:cNvSpPr txBox="1">
            <a:spLocks noChangeArrowheads="1"/>
          </p:cNvSpPr>
          <p:nvPr/>
        </p:nvSpPr>
        <p:spPr bwMode="auto">
          <a:xfrm>
            <a:off x="1684338" y="6083300"/>
            <a:ext cx="5527675"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300"/>
              </a:spcBef>
              <a:buClrTx/>
              <a:buFontTx/>
              <a:buNone/>
            </a:pPr>
            <a:r>
              <a:rPr kumimoji="0" lang="es-ES" altLang="es-ES" sz="1600">
                <a:solidFill>
                  <a:srgbClr val="990033"/>
                </a:solidFill>
                <a:latin typeface="Bradley Hand ITC" panose="03070402050302030203" pitchFamily="66" charset="0"/>
                <a:sym typeface="Wingdings" panose="05000000000000000000" pitchFamily="2" charset="2"/>
              </a:rPr>
              <a:t></a:t>
            </a:r>
            <a:r>
              <a:rPr kumimoji="0" lang="es-ES" altLang="es-ES" sz="1600">
                <a:solidFill>
                  <a:srgbClr val="000099"/>
                </a:solidFill>
                <a:latin typeface="Bradley Hand ITC" panose="03070402050302030203" pitchFamily="66" charset="0"/>
                <a:sym typeface="Wingdings" panose="05000000000000000000" pitchFamily="2" charset="2"/>
              </a:rPr>
              <a:t> </a:t>
            </a:r>
            <a:r>
              <a:rPr kumimoji="0" lang="es-ES" altLang="es-ES" sz="1600">
                <a:solidFill>
                  <a:srgbClr val="333333"/>
                </a:solidFill>
                <a:latin typeface="Bradley Hand ITC" panose="03070402050302030203" pitchFamily="66" charset="0"/>
                <a:sym typeface="Wingdings" panose="05000000000000000000" pitchFamily="2" charset="2"/>
              </a:rPr>
              <a:t>No confundir esta batería de litio con la de iones de Litio, Li-Ión, que es recargable y, por tanto, secundaria. </a:t>
            </a:r>
          </a:p>
        </p:txBody>
      </p:sp>
      <p:pic>
        <p:nvPicPr>
          <p:cNvPr id="44044" name="Picture 23" descr="W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6191250"/>
            <a:ext cx="37941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45"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rgbClr val="006600"/>
                </a:solidFill>
                <a:latin typeface="Arial" panose="020B0604020202020204" pitchFamily="34" charset="0"/>
              </a:rPr>
              <a:t>7. Celdas voltaicas comerciales</a:t>
            </a:r>
          </a:p>
          <a:p>
            <a:pPr eaLnBrk="1" hangingPunct="1">
              <a:spcBef>
                <a:spcPct val="0"/>
              </a:spcBef>
              <a:buClr>
                <a:srgbClr val="FF3300"/>
              </a:buClr>
              <a:buFont typeface="Wingdings" panose="05000000000000000000" pitchFamily="2" charset="2"/>
              <a:buNone/>
            </a:pPr>
            <a:r>
              <a:rPr kumimoji="0" lang="es-ES" altLang="es-ES" sz="1800">
                <a:solidFill>
                  <a:srgbClr val="C00000"/>
                </a:solidFill>
                <a:latin typeface="Arial" panose="020B0604020202020204" pitchFamily="34" charset="0"/>
                <a:sym typeface="Wingdings" panose="05000000000000000000" pitchFamily="2" charset="2"/>
              </a:rPr>
              <a:t>     </a:t>
            </a:r>
            <a:r>
              <a:rPr kumimoji="0" lang="es-ES" altLang="es-ES" sz="1800">
                <a:solidFill>
                  <a:schemeClr val="accent1"/>
                </a:solidFill>
                <a:latin typeface="Arial" panose="020B0604020202020204" pitchFamily="34" charset="0"/>
                <a:sym typeface="Wingdings" panose="05000000000000000000" pitchFamily="2" charset="2"/>
              </a:rPr>
              <a:t> </a:t>
            </a:r>
            <a:r>
              <a:rPr kumimoji="0" lang="es-ES" altLang="es-ES" sz="1800" b="0" i="1">
                <a:solidFill>
                  <a:schemeClr val="tx1"/>
                </a:solidFill>
                <a:latin typeface="Arial" panose="020B0604020202020204" pitchFamily="34" charset="0"/>
              </a:rPr>
              <a:t>Baterías primarias</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4505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a:solidFill>
                  <a:schemeClr val="tx1"/>
                </a:solidFill>
                <a:latin typeface="Calibri" panose="020F0502020204030204" pitchFamily="34" charset="0"/>
              </a:rPr>
              <a:t>Tema 7. Electroquímica</a:t>
            </a:r>
          </a:p>
        </p:txBody>
      </p:sp>
      <p:sp>
        <p:nvSpPr>
          <p:cNvPr id="4506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4506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5DD89D1A-036D-4205-96CB-B726C76F9514}" type="slidenum">
              <a:rPr kumimoji="0" lang="en-US" altLang="es-ES" sz="1400" b="0">
                <a:solidFill>
                  <a:schemeClr val="tx1"/>
                </a:solidFill>
                <a:latin typeface="Tahoma" panose="020B0604030504040204" pitchFamily="34" charset="0"/>
              </a:rPr>
              <a:pPr algn="r" eaLnBrk="1" hangingPunct="1">
                <a:spcBef>
                  <a:spcPct val="0"/>
                </a:spcBef>
                <a:buClrTx/>
                <a:buFontTx/>
                <a:buNone/>
              </a:pPr>
              <a:t>32</a:t>
            </a:fld>
            <a:endParaRPr kumimoji="0" lang="en-US" altLang="es-ES" sz="1400" b="0">
              <a:solidFill>
                <a:schemeClr val="tx1"/>
              </a:solidFill>
              <a:latin typeface="Tahoma" panose="020B0604030504040204" pitchFamily="34" charset="0"/>
            </a:endParaRPr>
          </a:p>
        </p:txBody>
      </p:sp>
      <p:sp>
        <p:nvSpPr>
          <p:cNvPr id="45062" name="Rectangle 15"/>
          <p:cNvSpPr>
            <a:spLocks noChangeArrowheads="1"/>
          </p:cNvSpPr>
          <p:nvPr/>
        </p:nvSpPr>
        <p:spPr bwMode="auto">
          <a:xfrm>
            <a:off x="900113" y="1843088"/>
            <a:ext cx="7488237"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s-ES" sz="1800" b="0">
                <a:solidFill>
                  <a:srgbClr val="292929"/>
                </a:solidFill>
                <a:latin typeface="Calibri" panose="020F0502020204030204" pitchFamily="34" charset="0"/>
              </a:rPr>
              <a:t>Las </a:t>
            </a:r>
            <a:r>
              <a:rPr kumimoji="0" lang="es-ES" altLang="es-ES" sz="1800">
                <a:solidFill>
                  <a:srgbClr val="292929"/>
                </a:solidFill>
                <a:latin typeface="Calibri" panose="020F0502020204030204" pitchFamily="34" charset="0"/>
              </a:rPr>
              <a:t>baterías de níquel-cadmio («nicad»)</a:t>
            </a:r>
            <a:r>
              <a:rPr kumimoji="0" lang="es-ES" altLang="es-ES" sz="1800" b="0">
                <a:solidFill>
                  <a:srgbClr val="292929"/>
                </a:solidFill>
                <a:latin typeface="Calibri" panose="020F0502020204030204" pitchFamily="34" charset="0"/>
              </a:rPr>
              <a:t> se forman con un ánodo de Cd, un cátodo de NiO(OH) y </a:t>
            </a:r>
            <a:r>
              <a:rPr lang="es-ES" altLang="es-ES" sz="1800" b="0">
                <a:solidFill>
                  <a:srgbClr val="292929"/>
                </a:solidFill>
                <a:latin typeface="Calibri" panose="020F0502020204030204" pitchFamily="34" charset="0"/>
              </a:rPr>
              <a:t>como electrolito KOH</a:t>
            </a:r>
            <a:endParaRPr kumimoji="0" lang="es-ES" altLang="es-ES" sz="1800" b="0">
              <a:solidFill>
                <a:srgbClr val="292929"/>
              </a:solidFill>
              <a:latin typeface="Calibri" panose="020F0502020204030204" pitchFamily="34" charset="0"/>
            </a:endParaRPr>
          </a:p>
        </p:txBody>
      </p:sp>
      <p:pic>
        <p:nvPicPr>
          <p:cNvPr id="4506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7850" y="2647950"/>
            <a:ext cx="4725988"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064" name="Rectangle 3"/>
          <p:cNvSpPr>
            <a:spLocks noChangeArrowheads="1"/>
          </p:cNvSpPr>
          <p:nvPr/>
        </p:nvSpPr>
        <p:spPr bwMode="auto">
          <a:xfrm>
            <a:off x="681038" y="1268413"/>
            <a:ext cx="439578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s-ES">
                <a:latin typeface="Calibri" panose="020F0502020204030204" pitchFamily="34" charset="0"/>
              </a:rPr>
              <a:t> </a:t>
            </a:r>
            <a:r>
              <a:rPr lang="es-ES" altLang="es-ES" b="0">
                <a:latin typeface="Calibri" panose="020F0502020204030204" pitchFamily="34" charset="0"/>
              </a:rPr>
              <a:t>Baterías </a:t>
            </a:r>
            <a:r>
              <a:rPr lang="es-ES" altLang="es-ES">
                <a:latin typeface="Calibri" panose="020F0502020204030204" pitchFamily="34" charset="0"/>
              </a:rPr>
              <a:t>secundarias</a:t>
            </a:r>
          </a:p>
        </p:txBody>
      </p:sp>
      <p:sp>
        <p:nvSpPr>
          <p:cNvPr id="45065" name="Text Box 5"/>
          <p:cNvSpPr txBox="1">
            <a:spLocks noChangeArrowheads="1"/>
          </p:cNvSpPr>
          <p:nvPr/>
        </p:nvSpPr>
        <p:spPr bwMode="auto">
          <a:xfrm>
            <a:off x="3270250" y="2614613"/>
            <a:ext cx="1109663"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n-US" altLang="es-ES" sz="1600" b="0" i="1">
                <a:latin typeface="Times New Roman" panose="02020603050405020304" pitchFamily="18" charset="0"/>
                <a:cs typeface="Times New Roman" panose="02020603050405020304" pitchFamily="18" charset="0"/>
              </a:rPr>
              <a:t>Oxidación:</a:t>
            </a:r>
          </a:p>
        </p:txBody>
      </p:sp>
      <p:sp>
        <p:nvSpPr>
          <p:cNvPr id="45066" name="Text Box 5"/>
          <p:cNvSpPr txBox="1">
            <a:spLocks noChangeArrowheads="1"/>
          </p:cNvSpPr>
          <p:nvPr/>
        </p:nvSpPr>
        <p:spPr bwMode="auto">
          <a:xfrm>
            <a:off x="3270250" y="2947988"/>
            <a:ext cx="112077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n-US" altLang="es-ES" sz="1600" b="0" i="1">
                <a:latin typeface="Times New Roman" panose="02020603050405020304" pitchFamily="18" charset="0"/>
                <a:cs typeface="Times New Roman" panose="02020603050405020304" pitchFamily="18" charset="0"/>
              </a:rPr>
              <a:t>Reducción:</a:t>
            </a:r>
          </a:p>
        </p:txBody>
      </p:sp>
      <p:sp>
        <p:nvSpPr>
          <p:cNvPr id="45067" name="Rectangle 15"/>
          <p:cNvSpPr>
            <a:spLocks noChangeArrowheads="1"/>
          </p:cNvSpPr>
          <p:nvPr/>
        </p:nvSpPr>
        <p:spPr bwMode="auto">
          <a:xfrm>
            <a:off x="3098800" y="3500438"/>
            <a:ext cx="572135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447675" indent="-26670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Clr>
                <a:srgbClr val="FF0000"/>
              </a:buClr>
              <a:buFont typeface="Calibri" panose="020F0502020204030204" pitchFamily="34" charset="0"/>
              <a:buChar char="–"/>
            </a:pPr>
            <a:r>
              <a:rPr kumimoji="0" lang="es-ES" altLang="es-ES" sz="1600" b="0">
                <a:solidFill>
                  <a:srgbClr val="000099"/>
                </a:solidFill>
                <a:latin typeface="Calibri" panose="020F0502020204030204" pitchFamily="34" charset="0"/>
              </a:rPr>
              <a:t>Son recargables porque los hidróxidos insolubles permanecen en la superficie de los electrodos y permiten que la reacción inversa se pueda producir</a:t>
            </a:r>
          </a:p>
          <a:p>
            <a:pPr lvl="1" eaLnBrk="1" hangingPunct="1">
              <a:buClr>
                <a:srgbClr val="FF0000"/>
              </a:buClr>
              <a:buFont typeface="Calibri" panose="020F0502020204030204" pitchFamily="34" charset="0"/>
              <a:buChar char="–"/>
            </a:pPr>
            <a:r>
              <a:rPr kumimoji="0" lang="es-ES" altLang="es-ES" sz="1600" b="0">
                <a:solidFill>
                  <a:srgbClr val="000099"/>
                </a:solidFill>
                <a:latin typeface="Calibri" panose="020F0502020204030204" pitchFamily="34" charset="0"/>
              </a:rPr>
              <a:t>Se utilizan mucho porque su voltaje se mantiene constante hasta su descarga total, aunque están cuestionadas por la toxicidad del Cd </a:t>
            </a:r>
          </a:p>
        </p:txBody>
      </p:sp>
      <p:sp>
        <p:nvSpPr>
          <p:cNvPr id="45068" name="Rectangle 15"/>
          <p:cNvSpPr>
            <a:spLocks noChangeArrowheads="1"/>
          </p:cNvSpPr>
          <p:nvPr/>
        </p:nvSpPr>
        <p:spPr bwMode="auto">
          <a:xfrm>
            <a:off x="900113" y="5445125"/>
            <a:ext cx="7488237"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s-ES" sz="1800" b="0">
                <a:solidFill>
                  <a:srgbClr val="292929"/>
                </a:solidFill>
                <a:latin typeface="Calibri" panose="020F0502020204030204" pitchFamily="34" charset="0"/>
              </a:rPr>
              <a:t>Las </a:t>
            </a:r>
            <a:r>
              <a:rPr kumimoji="0" lang="es-ES" altLang="es-ES" sz="1800">
                <a:solidFill>
                  <a:srgbClr val="292929"/>
                </a:solidFill>
                <a:latin typeface="Calibri" panose="020F0502020204030204" pitchFamily="34" charset="0"/>
              </a:rPr>
              <a:t>baterías de ión-litio («Li-ión»)</a:t>
            </a:r>
            <a:r>
              <a:rPr kumimoji="0" lang="es-ES" altLang="es-ES" sz="1800" b="0">
                <a:solidFill>
                  <a:srgbClr val="292929"/>
                </a:solidFill>
                <a:latin typeface="Calibri" panose="020F0502020204030204" pitchFamily="34" charset="0"/>
              </a:rPr>
              <a:t> aprovechan la baja densidad del Li y la fuerza reductora del metal, para crear dispositivos recargables muy ligeros con alta densidad de energía, adecuados para la electrónica de consumo</a:t>
            </a:r>
          </a:p>
        </p:txBody>
      </p:sp>
      <p:pic>
        <p:nvPicPr>
          <p:cNvPr id="45069" name="Picture 12" descr="http://adamone.rchomepage.com/nica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8" y="2747963"/>
            <a:ext cx="3111500" cy="219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0"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rgbClr val="006600"/>
                </a:solidFill>
                <a:latin typeface="Arial" panose="020B0604020202020204" pitchFamily="34" charset="0"/>
              </a:rPr>
              <a:t>7. Celdas voltaicas comerciales</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4608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a:solidFill>
                  <a:schemeClr val="tx1"/>
                </a:solidFill>
                <a:latin typeface="Calibri" panose="020F0502020204030204" pitchFamily="34" charset="0"/>
              </a:rPr>
              <a:t>Tema 7. Electroquímica</a:t>
            </a:r>
          </a:p>
        </p:txBody>
      </p:sp>
      <p:sp>
        <p:nvSpPr>
          <p:cNvPr id="4608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4608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21A66FBA-C3BB-4946-8EF1-D7A408F1162C}" type="slidenum">
              <a:rPr kumimoji="0" lang="en-US" altLang="es-ES" sz="1400" b="0">
                <a:solidFill>
                  <a:schemeClr val="tx1"/>
                </a:solidFill>
                <a:latin typeface="Tahoma" panose="020B0604030504040204" pitchFamily="34" charset="0"/>
              </a:rPr>
              <a:pPr algn="r" eaLnBrk="1" hangingPunct="1">
                <a:spcBef>
                  <a:spcPct val="0"/>
                </a:spcBef>
                <a:buClrTx/>
                <a:buFontTx/>
                <a:buNone/>
              </a:pPr>
              <a:t>33</a:t>
            </a:fld>
            <a:endParaRPr kumimoji="0" lang="en-US" altLang="es-ES" sz="1400" b="0">
              <a:solidFill>
                <a:schemeClr val="tx1"/>
              </a:solidFill>
              <a:latin typeface="Tahoma" panose="020B0604030504040204" pitchFamily="34" charset="0"/>
            </a:endParaRPr>
          </a:p>
        </p:txBody>
      </p:sp>
      <p:sp>
        <p:nvSpPr>
          <p:cNvPr id="46086" name="Text Box 17"/>
          <p:cNvSpPr txBox="1">
            <a:spLocks noChangeArrowheads="1"/>
          </p:cNvSpPr>
          <p:nvPr/>
        </p:nvSpPr>
        <p:spPr bwMode="auto">
          <a:xfrm>
            <a:off x="468313" y="6321425"/>
            <a:ext cx="5589587"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300"/>
              </a:spcBef>
              <a:buClrTx/>
              <a:buFontTx/>
              <a:buNone/>
            </a:pPr>
            <a:r>
              <a:rPr kumimoji="0" lang="es-ES" altLang="es-ES" sz="1600">
                <a:solidFill>
                  <a:srgbClr val="990033"/>
                </a:solidFill>
                <a:latin typeface="Bradley Hand ITC" panose="03070402050302030203" pitchFamily="66" charset="0"/>
                <a:sym typeface="Wingdings" panose="05000000000000000000" pitchFamily="2" charset="2"/>
              </a:rPr>
              <a:t></a:t>
            </a:r>
            <a:r>
              <a:rPr kumimoji="0" lang="es-ES" altLang="es-ES" sz="1600">
                <a:solidFill>
                  <a:srgbClr val="000099"/>
                </a:solidFill>
                <a:latin typeface="Bradley Hand ITC" panose="03070402050302030203" pitchFamily="66" charset="0"/>
                <a:sym typeface="Wingdings" panose="05000000000000000000" pitchFamily="2" charset="2"/>
              </a:rPr>
              <a:t> </a:t>
            </a:r>
            <a:r>
              <a:rPr kumimoji="0" lang="es-ES" altLang="es-ES" sz="1600">
                <a:solidFill>
                  <a:srgbClr val="333333"/>
                </a:solidFill>
                <a:latin typeface="Bradley Hand ITC" panose="03070402050302030203" pitchFamily="66" charset="0"/>
                <a:sym typeface="Wingdings" panose="05000000000000000000" pitchFamily="2" charset="2"/>
              </a:rPr>
              <a:t>Fue inventada por el físico francés Gaston Planté en 1859</a:t>
            </a:r>
          </a:p>
        </p:txBody>
      </p:sp>
      <p:pic>
        <p:nvPicPr>
          <p:cNvPr id="46087"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0413" y="1268413"/>
            <a:ext cx="3314700" cy="281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8" name="Rectangle 15"/>
          <p:cNvSpPr>
            <a:spLocks noChangeArrowheads="1"/>
          </p:cNvSpPr>
          <p:nvPr/>
        </p:nvSpPr>
        <p:spPr bwMode="auto">
          <a:xfrm>
            <a:off x="638175" y="1646238"/>
            <a:ext cx="5478463" cy="119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s-ES" sz="1800" b="0">
                <a:solidFill>
                  <a:srgbClr val="292929"/>
                </a:solidFill>
                <a:latin typeface="Calibri" panose="020F0502020204030204" pitchFamily="34" charset="0"/>
              </a:rPr>
              <a:t>Las </a:t>
            </a:r>
            <a:r>
              <a:rPr kumimoji="0" lang="es-ES" altLang="es-ES" sz="1800">
                <a:solidFill>
                  <a:srgbClr val="292929"/>
                </a:solidFill>
                <a:latin typeface="Calibri" panose="020F0502020204030204" pitchFamily="34" charset="0"/>
              </a:rPr>
              <a:t>baterías de plomo</a:t>
            </a:r>
            <a:r>
              <a:rPr kumimoji="0" lang="es-ES" altLang="es-ES" sz="1800" b="0">
                <a:solidFill>
                  <a:srgbClr val="292929"/>
                </a:solidFill>
                <a:latin typeface="Calibri" panose="020F0502020204030204" pitchFamily="34" charset="0"/>
              </a:rPr>
              <a:t> (o de </a:t>
            </a:r>
            <a:r>
              <a:rPr kumimoji="0" lang="es-ES" altLang="es-ES" sz="1800" b="0" i="1">
                <a:solidFill>
                  <a:srgbClr val="292929"/>
                </a:solidFill>
                <a:latin typeface="Calibri" panose="020F0502020204030204" pitchFamily="34" charset="0"/>
              </a:rPr>
              <a:t>plomo-ácido</a:t>
            </a:r>
            <a:r>
              <a:rPr kumimoji="0" lang="es-ES" altLang="es-ES" sz="1800" b="0">
                <a:solidFill>
                  <a:srgbClr val="292929"/>
                </a:solidFill>
                <a:latin typeface="Calibri" panose="020F0502020204030204" pitchFamily="34" charset="0"/>
              </a:rPr>
              <a:t>) comerciales tienen electrodos en forma de rejilla hechas de plomo poroso y PbO</a:t>
            </a:r>
            <a:r>
              <a:rPr kumimoji="0" lang="es-ES" altLang="es-ES" sz="1800" b="0" baseline="-25000">
                <a:solidFill>
                  <a:srgbClr val="292929"/>
                </a:solidFill>
                <a:latin typeface="Calibri" panose="020F0502020204030204" pitchFamily="34" charset="0"/>
              </a:rPr>
              <a:t>2</a:t>
            </a:r>
            <a:r>
              <a:rPr kumimoji="0" lang="es-ES" altLang="es-ES" sz="1800" b="0">
                <a:solidFill>
                  <a:srgbClr val="292929"/>
                </a:solidFill>
                <a:latin typeface="Calibri" panose="020F0502020204030204" pitchFamily="34" charset="0"/>
              </a:rPr>
              <a:t>, sumergidas en H</a:t>
            </a:r>
            <a:r>
              <a:rPr kumimoji="0" lang="es-ES" altLang="es-ES" sz="1800" b="0" baseline="-25000">
                <a:solidFill>
                  <a:srgbClr val="292929"/>
                </a:solidFill>
                <a:latin typeface="Calibri" panose="020F0502020204030204" pitchFamily="34" charset="0"/>
              </a:rPr>
              <a:t>2</a:t>
            </a:r>
            <a:r>
              <a:rPr kumimoji="0" lang="es-ES" altLang="es-ES" sz="1800" b="0">
                <a:solidFill>
                  <a:srgbClr val="292929"/>
                </a:solidFill>
                <a:latin typeface="Calibri" panose="020F0502020204030204" pitchFamily="34" charset="0"/>
              </a:rPr>
              <a:t>SO</a:t>
            </a:r>
            <a:r>
              <a:rPr kumimoji="0" lang="es-ES" altLang="es-ES" sz="1800" b="0" baseline="-25000">
                <a:solidFill>
                  <a:srgbClr val="292929"/>
                </a:solidFill>
                <a:latin typeface="Calibri" panose="020F0502020204030204" pitchFamily="34" charset="0"/>
              </a:rPr>
              <a:t>4</a:t>
            </a:r>
            <a:r>
              <a:rPr kumimoji="0" lang="es-ES" altLang="es-ES" sz="1800" b="0">
                <a:solidFill>
                  <a:srgbClr val="292929"/>
                </a:solidFill>
                <a:latin typeface="Calibri" panose="020F0502020204030204" pitchFamily="34" charset="0"/>
              </a:rPr>
              <a:t> y separadas por placas aislantes para evitar su contacto</a:t>
            </a:r>
          </a:p>
        </p:txBody>
      </p:sp>
      <p:sp>
        <p:nvSpPr>
          <p:cNvPr id="46089" name="Rectangle 15"/>
          <p:cNvSpPr>
            <a:spLocks noChangeArrowheads="1"/>
          </p:cNvSpPr>
          <p:nvPr/>
        </p:nvSpPr>
        <p:spPr bwMode="auto">
          <a:xfrm>
            <a:off x="388938" y="3014663"/>
            <a:ext cx="5119687"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447675" indent="-26670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Clr>
                <a:srgbClr val="FF0000"/>
              </a:buClr>
              <a:buFont typeface="Calibri" panose="020F0502020204030204" pitchFamily="34" charset="0"/>
              <a:buChar char="–"/>
            </a:pPr>
            <a:r>
              <a:rPr kumimoji="0" lang="es-ES" altLang="es-ES" sz="1600" b="0">
                <a:solidFill>
                  <a:srgbClr val="000099"/>
                </a:solidFill>
                <a:latin typeface="Calibri" panose="020F0502020204030204" pitchFamily="34" charset="0"/>
              </a:rPr>
              <a:t>producen una </a:t>
            </a:r>
            <a:r>
              <a:rPr kumimoji="0" lang="es-ES" altLang="es-ES" sz="1600" b="0" i="1">
                <a:solidFill>
                  <a:srgbClr val="000099"/>
                </a:solidFill>
                <a:latin typeface="Calibri" panose="020F0502020204030204" pitchFamily="34" charset="0"/>
              </a:rPr>
              <a:t>fem</a:t>
            </a:r>
            <a:r>
              <a:rPr kumimoji="0" lang="es-ES" altLang="es-ES" sz="1600" b="0">
                <a:solidFill>
                  <a:srgbClr val="000099"/>
                </a:solidFill>
                <a:latin typeface="Calibri" panose="020F0502020204030204" pitchFamily="34" charset="0"/>
              </a:rPr>
              <a:t> de 12 V por la combinación de 6 celdas conectadas en serie, cada una de las cuales produce 2 V</a:t>
            </a:r>
          </a:p>
          <a:p>
            <a:pPr lvl="1" eaLnBrk="1" hangingPunct="1">
              <a:buClr>
                <a:srgbClr val="FF0000"/>
              </a:buClr>
              <a:buFont typeface="Calibri" panose="020F0502020204030204" pitchFamily="34" charset="0"/>
              <a:buChar char="–"/>
            </a:pPr>
            <a:r>
              <a:rPr kumimoji="0" lang="es-ES" altLang="es-ES" sz="1600" b="0">
                <a:solidFill>
                  <a:srgbClr val="000099"/>
                </a:solidFill>
                <a:latin typeface="Calibri" panose="020F0502020204030204" pitchFamily="34" charset="0"/>
              </a:rPr>
              <a:t>Las reacciones durante la descarga son: </a:t>
            </a:r>
          </a:p>
        </p:txBody>
      </p:sp>
      <p:sp>
        <p:nvSpPr>
          <p:cNvPr id="46090" name="Text Box 4"/>
          <p:cNvSpPr txBox="1">
            <a:spLocks noChangeArrowheads="1"/>
          </p:cNvSpPr>
          <p:nvPr/>
        </p:nvSpPr>
        <p:spPr bwMode="auto">
          <a:xfrm>
            <a:off x="1331913" y="4252913"/>
            <a:ext cx="47847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n-US" altLang="es-ES" sz="1600" b="0">
                <a:latin typeface="Times New Roman" panose="02020603050405020304" pitchFamily="18" charset="0"/>
                <a:cs typeface="Times New Roman" panose="02020603050405020304" pitchFamily="18" charset="0"/>
              </a:rPr>
              <a:t>PbO</a:t>
            </a:r>
            <a:r>
              <a:rPr lang="en-US" altLang="es-ES" sz="1600" b="0" baseline="-25000">
                <a:latin typeface="Times New Roman" panose="02020603050405020304" pitchFamily="18" charset="0"/>
                <a:cs typeface="Times New Roman" panose="02020603050405020304" pitchFamily="18" charset="0"/>
              </a:rPr>
              <a:t>2(s)</a:t>
            </a:r>
            <a:r>
              <a:rPr lang="en-US" altLang="es-ES" sz="1600" b="0">
                <a:latin typeface="Times New Roman" panose="02020603050405020304" pitchFamily="18" charset="0"/>
                <a:cs typeface="Times New Roman" panose="02020603050405020304" pitchFamily="18" charset="0"/>
              </a:rPr>
              <a:t> + 4H</a:t>
            </a:r>
            <a:r>
              <a:rPr lang="en-US" altLang="es-ES" sz="1600" b="0" baseline="30000">
                <a:latin typeface="Times New Roman" panose="02020603050405020304" pitchFamily="18" charset="0"/>
                <a:cs typeface="Times New Roman" panose="02020603050405020304" pitchFamily="18" charset="0"/>
              </a:rPr>
              <a:t>+</a:t>
            </a:r>
            <a:r>
              <a:rPr lang="en-US" altLang="es-ES" sz="1600" b="0" baseline="-25000">
                <a:latin typeface="Times New Roman" panose="02020603050405020304" pitchFamily="18" charset="0"/>
                <a:cs typeface="Times New Roman" panose="02020603050405020304" pitchFamily="18" charset="0"/>
              </a:rPr>
              <a:t>(ac)</a:t>
            </a:r>
            <a:r>
              <a:rPr lang="en-US" altLang="es-ES" sz="1600" b="0">
                <a:latin typeface="Times New Roman" panose="02020603050405020304" pitchFamily="18" charset="0"/>
                <a:cs typeface="Times New Roman" panose="02020603050405020304" pitchFamily="18" charset="0"/>
              </a:rPr>
              <a:t> + SO</a:t>
            </a:r>
            <a:r>
              <a:rPr lang="en-US" altLang="es-ES" sz="1600" b="0" baseline="-25000">
                <a:latin typeface="Times New Roman" panose="02020603050405020304" pitchFamily="18" charset="0"/>
                <a:cs typeface="Times New Roman" panose="02020603050405020304" pitchFamily="18" charset="0"/>
              </a:rPr>
              <a:t>4</a:t>
            </a:r>
            <a:r>
              <a:rPr lang="en-US" altLang="es-ES" sz="1600" b="0" baseline="30000">
                <a:latin typeface="Times New Roman" panose="02020603050405020304" pitchFamily="18" charset="0"/>
                <a:cs typeface="Times New Roman" panose="02020603050405020304" pitchFamily="18" charset="0"/>
              </a:rPr>
              <a:t>= </a:t>
            </a:r>
            <a:r>
              <a:rPr lang="en-US" altLang="es-ES" sz="1600" b="0" baseline="-25000">
                <a:latin typeface="Times New Roman" panose="02020603050405020304" pitchFamily="18" charset="0"/>
                <a:cs typeface="Times New Roman" panose="02020603050405020304" pitchFamily="18" charset="0"/>
              </a:rPr>
              <a:t>(ac)</a:t>
            </a:r>
            <a:r>
              <a:rPr lang="en-US" altLang="es-ES" sz="1600" b="0">
                <a:latin typeface="Times New Roman" panose="02020603050405020304" pitchFamily="18" charset="0"/>
                <a:cs typeface="Times New Roman" panose="02020603050405020304" pitchFamily="18" charset="0"/>
              </a:rPr>
              <a:t> + 2</a:t>
            </a:r>
            <a:r>
              <a:rPr lang="en-US" altLang="es-ES" sz="1600" b="0" i="1">
                <a:latin typeface="Times New Roman" panose="02020603050405020304" pitchFamily="18" charset="0"/>
                <a:cs typeface="Times New Roman" panose="02020603050405020304" pitchFamily="18" charset="0"/>
              </a:rPr>
              <a:t>e</a:t>
            </a:r>
            <a:r>
              <a:rPr lang="en-US" altLang="es-ES" sz="1600" b="0" baseline="30000">
                <a:latin typeface="Times New Roman" panose="02020603050405020304" pitchFamily="18" charset="0"/>
                <a:cs typeface="Times New Roman" panose="02020603050405020304" pitchFamily="18" charset="0"/>
              </a:rPr>
              <a:t>–</a:t>
            </a:r>
            <a:r>
              <a:rPr lang="en-US" altLang="es-ES" sz="1600" b="0">
                <a:latin typeface="Times New Roman" panose="02020603050405020304" pitchFamily="18" charset="0"/>
                <a:cs typeface="Times New Roman" panose="02020603050405020304" pitchFamily="18" charset="0"/>
              </a:rPr>
              <a:t> → PbSO</a:t>
            </a:r>
            <a:r>
              <a:rPr lang="en-US" altLang="es-ES" sz="1600" b="0" baseline="-25000">
                <a:latin typeface="Times New Roman" panose="02020603050405020304" pitchFamily="18" charset="0"/>
                <a:cs typeface="Times New Roman" panose="02020603050405020304" pitchFamily="18" charset="0"/>
              </a:rPr>
              <a:t>4(s)</a:t>
            </a:r>
            <a:r>
              <a:rPr lang="en-US" altLang="es-ES" sz="1600" b="0">
                <a:latin typeface="Times New Roman" panose="02020603050405020304" pitchFamily="18" charset="0"/>
                <a:cs typeface="Times New Roman" panose="02020603050405020304" pitchFamily="18" charset="0"/>
              </a:rPr>
              <a:t> + 2 H</a:t>
            </a:r>
            <a:r>
              <a:rPr lang="en-US" altLang="es-ES" sz="1600" b="0" baseline="-25000">
                <a:latin typeface="Times New Roman" panose="02020603050405020304" pitchFamily="18" charset="0"/>
                <a:cs typeface="Times New Roman" panose="02020603050405020304" pitchFamily="18" charset="0"/>
              </a:rPr>
              <a:t>2</a:t>
            </a:r>
            <a:r>
              <a:rPr lang="en-US" altLang="es-ES" sz="1600" b="0">
                <a:latin typeface="Times New Roman" panose="02020603050405020304" pitchFamily="18" charset="0"/>
                <a:cs typeface="Times New Roman" panose="02020603050405020304" pitchFamily="18" charset="0"/>
              </a:rPr>
              <a:t>O</a:t>
            </a:r>
            <a:r>
              <a:rPr lang="en-US" altLang="es-ES" sz="1600" b="0" baseline="-25000">
                <a:latin typeface="Times New Roman" panose="02020603050405020304" pitchFamily="18" charset="0"/>
                <a:cs typeface="Times New Roman" panose="02020603050405020304" pitchFamily="18" charset="0"/>
              </a:rPr>
              <a:t>(l)</a:t>
            </a:r>
          </a:p>
        </p:txBody>
      </p:sp>
      <p:sp>
        <p:nvSpPr>
          <p:cNvPr id="46091" name="Text Box 5"/>
          <p:cNvSpPr txBox="1">
            <a:spLocks noChangeArrowheads="1"/>
          </p:cNvSpPr>
          <p:nvPr/>
        </p:nvSpPr>
        <p:spPr bwMode="auto">
          <a:xfrm>
            <a:off x="6329363" y="4645025"/>
            <a:ext cx="1731962"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n-US" altLang="es-ES" sz="1600" b="0" i="1">
                <a:solidFill>
                  <a:schemeClr val="hlink"/>
                </a:solidFill>
                <a:latin typeface="Times New Roman" panose="02020603050405020304" pitchFamily="18" charset="0"/>
                <a:cs typeface="Times New Roman" panose="02020603050405020304" pitchFamily="18" charset="0"/>
              </a:rPr>
              <a:t>Oxidación</a:t>
            </a:r>
            <a:r>
              <a:rPr lang="en-US" altLang="es-ES" sz="1600" b="0">
                <a:solidFill>
                  <a:schemeClr val="hlink"/>
                </a:solidFill>
                <a:latin typeface="Times New Roman" panose="02020603050405020304" pitchFamily="18" charset="0"/>
                <a:cs typeface="Times New Roman" panose="02020603050405020304" pitchFamily="18" charset="0"/>
              </a:rPr>
              <a:t> (ánodo)</a:t>
            </a:r>
            <a:endParaRPr lang="en-US" altLang="es-ES" sz="1600" b="0" i="1">
              <a:solidFill>
                <a:schemeClr val="hlink"/>
              </a:solidFill>
              <a:latin typeface="Times New Roman" panose="02020603050405020304" pitchFamily="18" charset="0"/>
              <a:cs typeface="Times New Roman" panose="02020603050405020304" pitchFamily="18" charset="0"/>
            </a:endParaRPr>
          </a:p>
        </p:txBody>
      </p:sp>
      <p:sp>
        <p:nvSpPr>
          <p:cNvPr id="46092" name="Text Box 6"/>
          <p:cNvSpPr txBox="1">
            <a:spLocks noChangeArrowheads="1"/>
          </p:cNvSpPr>
          <p:nvPr/>
        </p:nvSpPr>
        <p:spPr bwMode="auto">
          <a:xfrm>
            <a:off x="6329363" y="4252913"/>
            <a:ext cx="179070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n-US" altLang="es-ES" sz="1600" b="0" i="1">
                <a:solidFill>
                  <a:schemeClr val="hlink"/>
                </a:solidFill>
                <a:latin typeface="Times New Roman" panose="02020603050405020304" pitchFamily="18" charset="0"/>
                <a:cs typeface="Times New Roman" panose="02020603050405020304" pitchFamily="18" charset="0"/>
              </a:rPr>
              <a:t>Reducción</a:t>
            </a:r>
            <a:r>
              <a:rPr lang="en-US" altLang="es-ES" sz="1600" b="0">
                <a:solidFill>
                  <a:schemeClr val="hlink"/>
                </a:solidFill>
                <a:latin typeface="Times New Roman" panose="02020603050405020304" pitchFamily="18" charset="0"/>
                <a:cs typeface="Times New Roman" panose="02020603050405020304" pitchFamily="18" charset="0"/>
              </a:rPr>
              <a:t> (cátodo)</a:t>
            </a:r>
            <a:endParaRPr lang="en-US" altLang="es-ES" sz="1600" b="0" i="1">
              <a:solidFill>
                <a:schemeClr val="hlink"/>
              </a:solidFill>
              <a:latin typeface="Times New Roman" panose="02020603050405020304" pitchFamily="18" charset="0"/>
              <a:cs typeface="Times New Roman" panose="02020603050405020304" pitchFamily="18" charset="0"/>
            </a:endParaRPr>
          </a:p>
        </p:txBody>
      </p:sp>
      <p:sp>
        <p:nvSpPr>
          <p:cNvPr id="46093" name="Text Box 7"/>
          <p:cNvSpPr txBox="1">
            <a:spLocks noChangeArrowheads="1"/>
          </p:cNvSpPr>
          <p:nvPr/>
        </p:nvSpPr>
        <p:spPr bwMode="auto">
          <a:xfrm>
            <a:off x="2816225" y="4645025"/>
            <a:ext cx="2944813"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n-US" altLang="es-ES" sz="1600" b="0">
                <a:latin typeface="Times New Roman" panose="02020603050405020304" pitchFamily="18" charset="0"/>
                <a:cs typeface="Times New Roman" panose="02020603050405020304" pitchFamily="18" charset="0"/>
              </a:rPr>
              <a:t>Pb</a:t>
            </a:r>
            <a:r>
              <a:rPr lang="en-US" altLang="es-ES" sz="1600" b="0" baseline="-25000">
                <a:latin typeface="Times New Roman" panose="02020603050405020304" pitchFamily="18" charset="0"/>
                <a:cs typeface="Times New Roman" panose="02020603050405020304" pitchFamily="18" charset="0"/>
              </a:rPr>
              <a:t>(s)</a:t>
            </a:r>
            <a:r>
              <a:rPr lang="en-US" altLang="es-ES" sz="1600" b="0">
                <a:latin typeface="Times New Roman" panose="02020603050405020304" pitchFamily="18" charset="0"/>
                <a:cs typeface="Times New Roman" panose="02020603050405020304" pitchFamily="18" charset="0"/>
              </a:rPr>
              <a:t> + SO</a:t>
            </a:r>
            <a:r>
              <a:rPr lang="en-US" altLang="es-ES" sz="1600" b="0" baseline="-25000">
                <a:latin typeface="Times New Roman" panose="02020603050405020304" pitchFamily="18" charset="0"/>
                <a:cs typeface="Times New Roman" panose="02020603050405020304" pitchFamily="18" charset="0"/>
              </a:rPr>
              <a:t>4</a:t>
            </a:r>
            <a:r>
              <a:rPr lang="en-US" altLang="es-ES" sz="1600" b="0" baseline="30000">
                <a:latin typeface="Times New Roman" panose="02020603050405020304" pitchFamily="18" charset="0"/>
                <a:cs typeface="Times New Roman" panose="02020603050405020304" pitchFamily="18" charset="0"/>
              </a:rPr>
              <a:t>=</a:t>
            </a:r>
            <a:r>
              <a:rPr lang="en-US" altLang="es-ES" sz="1600" b="0" baseline="-25000">
                <a:latin typeface="Times New Roman" panose="02020603050405020304" pitchFamily="18" charset="0"/>
                <a:cs typeface="Times New Roman" panose="02020603050405020304" pitchFamily="18" charset="0"/>
              </a:rPr>
              <a:t>(ac)</a:t>
            </a:r>
            <a:r>
              <a:rPr lang="en-US" altLang="es-ES" sz="1600" b="0">
                <a:latin typeface="Times New Roman" panose="02020603050405020304" pitchFamily="18" charset="0"/>
                <a:cs typeface="Times New Roman" panose="02020603050405020304" pitchFamily="18" charset="0"/>
              </a:rPr>
              <a:t> → PbSO</a:t>
            </a:r>
            <a:r>
              <a:rPr lang="en-US" altLang="es-ES" sz="1600" b="0" baseline="-25000">
                <a:latin typeface="Times New Roman" panose="02020603050405020304" pitchFamily="18" charset="0"/>
                <a:cs typeface="Times New Roman" panose="02020603050405020304" pitchFamily="18" charset="0"/>
              </a:rPr>
              <a:t>4(s)</a:t>
            </a:r>
            <a:r>
              <a:rPr lang="en-US" altLang="es-ES" sz="1600" b="0">
                <a:latin typeface="Times New Roman" panose="02020603050405020304" pitchFamily="18" charset="0"/>
                <a:cs typeface="Times New Roman" panose="02020603050405020304" pitchFamily="18" charset="0"/>
              </a:rPr>
              <a:t> + 2 </a:t>
            </a:r>
            <a:r>
              <a:rPr lang="en-US" altLang="es-ES" sz="1600" b="0" i="1">
                <a:latin typeface="Times New Roman" panose="02020603050405020304" pitchFamily="18" charset="0"/>
                <a:cs typeface="Times New Roman" panose="02020603050405020304" pitchFamily="18" charset="0"/>
              </a:rPr>
              <a:t>e</a:t>
            </a:r>
            <a:r>
              <a:rPr lang="en-US" altLang="es-ES" sz="1600" b="0" baseline="30000">
                <a:latin typeface="Times New Roman" panose="02020603050405020304" pitchFamily="18" charset="0"/>
                <a:cs typeface="Times New Roman" panose="02020603050405020304" pitchFamily="18" charset="0"/>
              </a:rPr>
              <a:t>–</a:t>
            </a:r>
            <a:endParaRPr lang="en-US" altLang="es-ES" sz="1600" b="0">
              <a:latin typeface="Times New Roman" panose="02020603050405020304" pitchFamily="18" charset="0"/>
              <a:cs typeface="Times New Roman" panose="02020603050405020304" pitchFamily="18" charset="0"/>
            </a:endParaRPr>
          </a:p>
        </p:txBody>
      </p:sp>
      <p:sp>
        <p:nvSpPr>
          <p:cNvPr id="46094" name="Text Box 9"/>
          <p:cNvSpPr txBox="1">
            <a:spLocks noChangeArrowheads="1"/>
          </p:cNvSpPr>
          <p:nvPr/>
        </p:nvSpPr>
        <p:spPr bwMode="auto">
          <a:xfrm>
            <a:off x="1120775" y="5038725"/>
            <a:ext cx="51117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n-US" altLang="es-ES" sz="1600" b="0">
                <a:latin typeface="Times New Roman" panose="02020603050405020304" pitchFamily="18" charset="0"/>
                <a:cs typeface="Times New Roman" panose="02020603050405020304" pitchFamily="18" charset="0"/>
              </a:rPr>
              <a:t>PbO</a:t>
            </a:r>
            <a:r>
              <a:rPr lang="en-US" altLang="es-ES" sz="1600" b="0" baseline="-25000">
                <a:latin typeface="Times New Roman" panose="02020603050405020304" pitchFamily="18" charset="0"/>
                <a:cs typeface="Times New Roman" panose="02020603050405020304" pitchFamily="18" charset="0"/>
              </a:rPr>
              <a:t>2(s)</a:t>
            </a:r>
            <a:r>
              <a:rPr lang="en-US" altLang="es-ES" sz="1600" b="0">
                <a:latin typeface="Times New Roman" panose="02020603050405020304" pitchFamily="18" charset="0"/>
                <a:cs typeface="Times New Roman" panose="02020603050405020304" pitchFamily="18" charset="0"/>
              </a:rPr>
              <a:t> + Pb</a:t>
            </a:r>
            <a:r>
              <a:rPr lang="en-US" altLang="es-ES" sz="1600" b="0" baseline="-25000">
                <a:latin typeface="Times New Roman" panose="02020603050405020304" pitchFamily="18" charset="0"/>
                <a:cs typeface="Times New Roman" panose="02020603050405020304" pitchFamily="18" charset="0"/>
              </a:rPr>
              <a:t>(s)</a:t>
            </a:r>
            <a:r>
              <a:rPr lang="en-US" altLang="es-ES" sz="1600" b="0">
                <a:latin typeface="Times New Roman" panose="02020603050405020304" pitchFamily="18" charset="0"/>
                <a:cs typeface="Times New Roman" panose="02020603050405020304" pitchFamily="18" charset="0"/>
              </a:rPr>
              <a:t> + 4 H</a:t>
            </a:r>
            <a:r>
              <a:rPr lang="en-US" altLang="es-ES" sz="1600" b="0" baseline="30000">
                <a:latin typeface="Times New Roman" panose="02020603050405020304" pitchFamily="18" charset="0"/>
                <a:cs typeface="Times New Roman" panose="02020603050405020304" pitchFamily="18" charset="0"/>
              </a:rPr>
              <a:t>+</a:t>
            </a:r>
            <a:r>
              <a:rPr lang="en-US" altLang="es-ES" sz="1600" b="0" baseline="-25000">
                <a:latin typeface="Times New Roman" panose="02020603050405020304" pitchFamily="18" charset="0"/>
                <a:cs typeface="Times New Roman" panose="02020603050405020304" pitchFamily="18" charset="0"/>
              </a:rPr>
              <a:t>(ac)</a:t>
            </a:r>
            <a:r>
              <a:rPr lang="en-US" altLang="es-ES" sz="1600" b="0">
                <a:latin typeface="Times New Roman" panose="02020603050405020304" pitchFamily="18" charset="0"/>
                <a:cs typeface="Times New Roman" panose="02020603050405020304" pitchFamily="18" charset="0"/>
              </a:rPr>
              <a:t> + 2SO</a:t>
            </a:r>
            <a:r>
              <a:rPr lang="en-US" altLang="es-ES" sz="1600" b="0" baseline="-25000">
                <a:latin typeface="Times New Roman" panose="02020603050405020304" pitchFamily="18" charset="0"/>
                <a:cs typeface="Times New Roman" panose="02020603050405020304" pitchFamily="18" charset="0"/>
              </a:rPr>
              <a:t>4</a:t>
            </a:r>
            <a:r>
              <a:rPr lang="en-US" altLang="es-ES" sz="1600" b="0" baseline="30000">
                <a:latin typeface="Times New Roman" panose="02020603050405020304" pitchFamily="18" charset="0"/>
                <a:cs typeface="Times New Roman" panose="02020603050405020304" pitchFamily="18" charset="0"/>
              </a:rPr>
              <a:t>=</a:t>
            </a:r>
            <a:r>
              <a:rPr lang="en-US" altLang="es-ES" sz="1600" b="0" baseline="-25000">
                <a:latin typeface="Times New Roman" panose="02020603050405020304" pitchFamily="18" charset="0"/>
                <a:cs typeface="Times New Roman" panose="02020603050405020304" pitchFamily="18" charset="0"/>
              </a:rPr>
              <a:t>(ac)</a:t>
            </a:r>
            <a:r>
              <a:rPr lang="en-US" altLang="es-ES" sz="1600" b="0">
                <a:latin typeface="Times New Roman" panose="02020603050405020304" pitchFamily="18" charset="0"/>
                <a:cs typeface="Times New Roman" panose="02020603050405020304" pitchFamily="18" charset="0"/>
              </a:rPr>
              <a:t> → 2 PbSO</a:t>
            </a:r>
            <a:r>
              <a:rPr lang="en-US" altLang="es-ES" sz="1600" b="0" baseline="-25000">
                <a:latin typeface="Times New Roman" panose="02020603050405020304" pitchFamily="18" charset="0"/>
                <a:cs typeface="Times New Roman" panose="02020603050405020304" pitchFamily="18" charset="0"/>
              </a:rPr>
              <a:t>4(s)</a:t>
            </a:r>
            <a:r>
              <a:rPr lang="en-US" altLang="es-ES" sz="1600" b="0">
                <a:latin typeface="Times New Roman" panose="02020603050405020304" pitchFamily="18" charset="0"/>
                <a:cs typeface="Times New Roman" panose="02020603050405020304" pitchFamily="18" charset="0"/>
              </a:rPr>
              <a:t> + 2 H</a:t>
            </a:r>
            <a:r>
              <a:rPr lang="en-US" altLang="es-ES" sz="1600" b="0" baseline="-25000">
                <a:latin typeface="Times New Roman" panose="02020603050405020304" pitchFamily="18" charset="0"/>
                <a:cs typeface="Times New Roman" panose="02020603050405020304" pitchFamily="18" charset="0"/>
              </a:rPr>
              <a:t>2</a:t>
            </a:r>
            <a:r>
              <a:rPr lang="en-US" altLang="es-ES" sz="1600" b="0">
                <a:latin typeface="Times New Roman" panose="02020603050405020304" pitchFamily="18" charset="0"/>
                <a:cs typeface="Times New Roman" panose="02020603050405020304" pitchFamily="18" charset="0"/>
              </a:rPr>
              <a:t>O</a:t>
            </a:r>
            <a:r>
              <a:rPr lang="en-US" altLang="es-ES" sz="1600" b="0" baseline="-25000">
                <a:latin typeface="Times New Roman" panose="02020603050405020304" pitchFamily="18" charset="0"/>
                <a:cs typeface="Times New Roman" panose="02020603050405020304" pitchFamily="18" charset="0"/>
              </a:rPr>
              <a:t>(l)</a:t>
            </a:r>
          </a:p>
        </p:txBody>
      </p:sp>
      <p:sp>
        <p:nvSpPr>
          <p:cNvPr id="46095" name="Text Box 5"/>
          <p:cNvSpPr txBox="1">
            <a:spLocks noChangeArrowheads="1"/>
          </p:cNvSpPr>
          <p:nvPr/>
        </p:nvSpPr>
        <p:spPr bwMode="auto">
          <a:xfrm>
            <a:off x="6329363" y="5038725"/>
            <a:ext cx="7556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n-US" altLang="es-ES" sz="1600" b="0" i="1">
                <a:solidFill>
                  <a:schemeClr val="hlink"/>
                </a:solidFill>
                <a:latin typeface="Times New Roman" panose="02020603050405020304" pitchFamily="18" charset="0"/>
                <a:cs typeface="Times New Roman" panose="02020603050405020304" pitchFamily="18" charset="0"/>
              </a:rPr>
              <a:t>Global</a:t>
            </a:r>
          </a:p>
        </p:txBody>
      </p:sp>
      <p:sp>
        <p:nvSpPr>
          <p:cNvPr id="46096" name="Rectangle 10"/>
          <p:cNvSpPr>
            <a:spLocks noChangeArrowheads="1"/>
          </p:cNvSpPr>
          <p:nvPr/>
        </p:nvSpPr>
        <p:spPr bwMode="auto">
          <a:xfrm>
            <a:off x="2471738" y="5624513"/>
            <a:ext cx="475297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n-US" altLang="es-ES" sz="1600" b="0" i="1">
                <a:latin typeface="Times New Roman" panose="02020603050405020304" pitchFamily="18" charset="0"/>
                <a:cs typeface="Times New Roman" panose="02020603050405020304" pitchFamily="18" charset="0"/>
              </a:rPr>
              <a:t>E°</a:t>
            </a:r>
            <a:r>
              <a:rPr lang="en-US" altLang="es-ES" sz="1600" b="0" baseline="-25000">
                <a:latin typeface="Times New Roman" panose="02020603050405020304" pitchFamily="18" charset="0"/>
                <a:cs typeface="Times New Roman" panose="02020603050405020304" pitchFamily="18" charset="0"/>
              </a:rPr>
              <a:t>cell</a:t>
            </a:r>
            <a:r>
              <a:rPr lang="en-US" altLang="es-ES" sz="1600" b="0">
                <a:latin typeface="Times New Roman" panose="02020603050405020304" pitchFamily="18" charset="0"/>
                <a:cs typeface="Times New Roman" panose="02020603050405020304" pitchFamily="18" charset="0"/>
              </a:rPr>
              <a:t> = </a:t>
            </a:r>
            <a:r>
              <a:rPr lang="en-US" altLang="es-ES" sz="1600" b="0" i="1">
                <a:latin typeface="Times New Roman" panose="02020603050405020304" pitchFamily="18" charset="0"/>
                <a:cs typeface="Times New Roman" panose="02020603050405020304" pitchFamily="18" charset="0"/>
              </a:rPr>
              <a:t>E°</a:t>
            </a:r>
            <a:r>
              <a:rPr lang="en-US" altLang="es-ES" sz="1600" b="0" baseline="-25000">
                <a:latin typeface="Times New Roman" panose="02020603050405020304" pitchFamily="18" charset="0"/>
                <a:cs typeface="Times New Roman" panose="02020603050405020304" pitchFamily="18" charset="0"/>
              </a:rPr>
              <a:t>red</a:t>
            </a:r>
            <a:r>
              <a:rPr lang="en-US" altLang="es-ES" sz="1600" b="0">
                <a:latin typeface="Times New Roman" panose="02020603050405020304" pitchFamily="18" charset="0"/>
                <a:cs typeface="Times New Roman" panose="02020603050405020304" pitchFamily="18" charset="0"/>
              </a:rPr>
              <a:t> – </a:t>
            </a:r>
            <a:r>
              <a:rPr lang="en-US" altLang="es-ES" sz="1600" b="0" i="1">
                <a:latin typeface="Times New Roman" panose="02020603050405020304" pitchFamily="18" charset="0"/>
                <a:cs typeface="Times New Roman" panose="02020603050405020304" pitchFamily="18" charset="0"/>
              </a:rPr>
              <a:t>E°</a:t>
            </a:r>
            <a:r>
              <a:rPr lang="en-US" altLang="es-ES" sz="1600" b="0" baseline="-25000">
                <a:latin typeface="Times New Roman" panose="02020603050405020304" pitchFamily="18" charset="0"/>
                <a:cs typeface="Times New Roman" panose="02020603050405020304" pitchFamily="18" charset="0"/>
              </a:rPr>
              <a:t>ox</a:t>
            </a:r>
            <a:r>
              <a:rPr lang="en-US" altLang="es-ES" sz="1600" b="0">
                <a:latin typeface="Times New Roman" panose="02020603050405020304" pitchFamily="18" charset="0"/>
                <a:cs typeface="Times New Roman" panose="02020603050405020304" pitchFamily="18" charset="0"/>
              </a:rPr>
              <a:t> = 1.685 V – (–0.356 V) = 2.041 V</a:t>
            </a:r>
            <a:endParaRPr lang="en-US" altLang="es-ES" sz="1600" b="0" baseline="-25000">
              <a:latin typeface="Times New Roman" panose="02020603050405020304" pitchFamily="18" charset="0"/>
              <a:cs typeface="Times New Roman" panose="02020603050405020304" pitchFamily="18" charset="0"/>
            </a:endParaRPr>
          </a:p>
        </p:txBody>
      </p:sp>
      <p:sp>
        <p:nvSpPr>
          <p:cNvPr id="46097"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rgbClr val="006600"/>
                </a:solidFill>
                <a:latin typeface="Arial" panose="020B0604020202020204" pitchFamily="34" charset="0"/>
              </a:rPr>
              <a:t>7. Celdas voltaicas comerciales</a:t>
            </a:r>
          </a:p>
          <a:p>
            <a:pPr eaLnBrk="1" hangingPunct="1">
              <a:spcBef>
                <a:spcPct val="0"/>
              </a:spcBef>
              <a:buClr>
                <a:srgbClr val="FF3300"/>
              </a:buClr>
              <a:buFont typeface="Wingdings" panose="05000000000000000000" pitchFamily="2" charset="2"/>
              <a:buNone/>
            </a:pPr>
            <a:r>
              <a:rPr kumimoji="0" lang="es-ES" altLang="es-ES" sz="1800">
                <a:solidFill>
                  <a:srgbClr val="C00000"/>
                </a:solidFill>
                <a:latin typeface="Arial" panose="020B0604020202020204" pitchFamily="34" charset="0"/>
                <a:sym typeface="Wingdings" panose="05000000000000000000" pitchFamily="2" charset="2"/>
              </a:rPr>
              <a:t>     </a:t>
            </a:r>
            <a:r>
              <a:rPr kumimoji="0" lang="es-ES" altLang="es-ES" sz="1800">
                <a:solidFill>
                  <a:schemeClr val="accent1"/>
                </a:solidFill>
                <a:latin typeface="Arial" panose="020B0604020202020204" pitchFamily="34" charset="0"/>
                <a:sym typeface="Wingdings" panose="05000000000000000000" pitchFamily="2" charset="2"/>
              </a:rPr>
              <a:t> </a:t>
            </a:r>
            <a:r>
              <a:rPr kumimoji="0" lang="es-ES" altLang="es-ES" sz="1800" b="0" i="1">
                <a:solidFill>
                  <a:schemeClr val="tx1"/>
                </a:solidFill>
                <a:latin typeface="Arial" panose="020B0604020202020204" pitchFamily="34" charset="0"/>
              </a:rPr>
              <a:t>Baterías secundarias</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4710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a:solidFill>
                  <a:schemeClr val="tx1"/>
                </a:solidFill>
                <a:latin typeface="Calibri" panose="020F0502020204030204" pitchFamily="34" charset="0"/>
              </a:rPr>
              <a:t>Tema 7. Electroquímica</a:t>
            </a:r>
          </a:p>
        </p:txBody>
      </p:sp>
      <p:sp>
        <p:nvSpPr>
          <p:cNvPr id="4710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4710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4E502F8C-A171-4513-821D-E662458514BE}" type="slidenum">
              <a:rPr kumimoji="0" lang="en-US" altLang="es-ES" sz="1400" b="0">
                <a:solidFill>
                  <a:schemeClr val="tx1"/>
                </a:solidFill>
                <a:latin typeface="Tahoma" panose="020B0604030504040204" pitchFamily="34" charset="0"/>
              </a:rPr>
              <a:pPr algn="r" eaLnBrk="1" hangingPunct="1">
                <a:spcBef>
                  <a:spcPct val="0"/>
                </a:spcBef>
                <a:buClrTx/>
                <a:buFontTx/>
                <a:buNone/>
              </a:pPr>
              <a:t>34</a:t>
            </a:fld>
            <a:endParaRPr kumimoji="0" lang="en-US" altLang="es-ES" sz="1400" b="0">
              <a:solidFill>
                <a:schemeClr val="tx1"/>
              </a:solidFill>
              <a:latin typeface="Tahoma" panose="020B0604030504040204" pitchFamily="34" charset="0"/>
            </a:endParaRPr>
          </a:p>
        </p:txBody>
      </p:sp>
      <p:pic>
        <p:nvPicPr>
          <p:cNvPr id="47110" name="Picture 12" descr="http://blog.technosun.com/wp-content/uploads/2010/02/bateria_plom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425" y="3584575"/>
            <a:ext cx="2984500" cy="287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1" name="Rectangle 15"/>
          <p:cNvSpPr>
            <a:spLocks noChangeArrowheads="1"/>
          </p:cNvSpPr>
          <p:nvPr/>
        </p:nvSpPr>
        <p:spPr bwMode="auto">
          <a:xfrm>
            <a:off x="755650" y="1628775"/>
            <a:ext cx="7704138" cy="87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447675" indent="-26670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Clr>
                <a:srgbClr val="FF0000"/>
              </a:buClr>
              <a:buFont typeface="Calibri" panose="020F0502020204030204" pitchFamily="34" charset="0"/>
              <a:buChar char="–"/>
            </a:pPr>
            <a:r>
              <a:rPr kumimoji="0" lang="es-ES" altLang="es-ES" sz="1600" b="0">
                <a:solidFill>
                  <a:srgbClr val="000099"/>
                </a:solidFill>
                <a:latin typeface="Calibri" panose="020F0502020204030204" pitchFamily="34" charset="0"/>
              </a:rPr>
              <a:t>Durante la descarga cada electrodo se cubre de PbSO</a:t>
            </a:r>
            <a:r>
              <a:rPr kumimoji="0" lang="es-ES" altLang="es-ES" sz="1600" b="0" baseline="-25000">
                <a:solidFill>
                  <a:srgbClr val="000099"/>
                </a:solidFill>
                <a:latin typeface="Calibri" panose="020F0502020204030204" pitchFamily="34" charset="0"/>
              </a:rPr>
              <a:t>4</a:t>
            </a:r>
            <a:r>
              <a:rPr kumimoji="0" lang="es-ES" altLang="es-ES" sz="1600" b="0">
                <a:solidFill>
                  <a:srgbClr val="000099"/>
                </a:solidFill>
                <a:latin typeface="Calibri" panose="020F0502020204030204" pitchFamily="34" charset="0"/>
              </a:rPr>
              <a:t> y se consume H</a:t>
            </a:r>
            <a:r>
              <a:rPr kumimoji="0" lang="es-ES" altLang="es-ES" sz="1600" b="0" baseline="-25000">
                <a:solidFill>
                  <a:srgbClr val="000099"/>
                </a:solidFill>
                <a:latin typeface="Calibri" panose="020F0502020204030204" pitchFamily="34" charset="0"/>
              </a:rPr>
              <a:t>2</a:t>
            </a:r>
            <a:r>
              <a:rPr kumimoji="0" lang="es-ES" altLang="es-ES" sz="1600" b="0">
                <a:solidFill>
                  <a:srgbClr val="000099"/>
                </a:solidFill>
                <a:latin typeface="Calibri" panose="020F0502020204030204" pitchFamily="34" charset="0"/>
              </a:rPr>
              <a:t>SO</a:t>
            </a:r>
            <a:r>
              <a:rPr kumimoji="0" lang="es-ES" altLang="es-ES" sz="1600" b="0" baseline="-25000">
                <a:solidFill>
                  <a:srgbClr val="000099"/>
                </a:solidFill>
                <a:latin typeface="Calibri" panose="020F0502020204030204" pitchFamily="34" charset="0"/>
              </a:rPr>
              <a:t>4</a:t>
            </a:r>
            <a:r>
              <a:rPr kumimoji="0" lang="es-ES" altLang="es-ES" sz="1600" b="0">
                <a:solidFill>
                  <a:srgbClr val="000099"/>
                </a:solidFill>
                <a:latin typeface="Calibri" panose="020F0502020204030204" pitchFamily="34" charset="0"/>
              </a:rPr>
              <a:t>, la concentración del electrolito disminuye y la </a:t>
            </a:r>
            <a:r>
              <a:rPr kumimoji="0" lang="es-ES" altLang="es-ES" sz="1600" b="0" i="1">
                <a:solidFill>
                  <a:srgbClr val="000099"/>
                </a:solidFill>
                <a:latin typeface="Calibri" panose="020F0502020204030204" pitchFamily="34" charset="0"/>
              </a:rPr>
              <a:t>fem</a:t>
            </a:r>
            <a:r>
              <a:rPr kumimoji="0" lang="es-ES" altLang="es-ES" sz="1600" b="0">
                <a:solidFill>
                  <a:srgbClr val="000099"/>
                </a:solidFill>
                <a:latin typeface="Calibri" panose="020F0502020204030204" pitchFamily="34" charset="0"/>
              </a:rPr>
              <a:t> se reduce</a:t>
            </a:r>
          </a:p>
          <a:p>
            <a:pPr lvl="1" eaLnBrk="1" hangingPunct="1">
              <a:buClr>
                <a:srgbClr val="FF0000"/>
              </a:buClr>
              <a:buFont typeface="Calibri" panose="020F0502020204030204" pitchFamily="34" charset="0"/>
              <a:buChar char="–"/>
            </a:pPr>
            <a:r>
              <a:rPr kumimoji="0" lang="es-ES" altLang="es-ES" sz="1600" b="0">
                <a:solidFill>
                  <a:srgbClr val="4D4D4D"/>
                </a:solidFill>
                <a:latin typeface="Calibri" panose="020F0502020204030204" pitchFamily="34" charset="0"/>
              </a:rPr>
              <a:t>Se recarga mediante una fuente externa según el proceso</a:t>
            </a:r>
            <a:r>
              <a:rPr kumimoji="0" lang="es-ES" altLang="es-ES" sz="1600" b="0">
                <a:solidFill>
                  <a:srgbClr val="000099"/>
                </a:solidFill>
                <a:latin typeface="Calibri" panose="020F0502020204030204" pitchFamily="34" charset="0"/>
              </a:rPr>
              <a:t>:</a:t>
            </a:r>
          </a:p>
        </p:txBody>
      </p:sp>
      <p:pic>
        <p:nvPicPr>
          <p:cNvPr id="4711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6325" y="2506663"/>
            <a:ext cx="5207000"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13" name="Rectangle 15"/>
          <p:cNvSpPr>
            <a:spLocks noChangeArrowheads="1"/>
          </p:cNvSpPr>
          <p:nvPr/>
        </p:nvSpPr>
        <p:spPr bwMode="auto">
          <a:xfrm>
            <a:off x="755650" y="2997200"/>
            <a:ext cx="7416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447675" indent="-26670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Clr>
                <a:srgbClr val="FF0000"/>
              </a:buClr>
              <a:buFont typeface="Calibri" panose="020F0502020204030204" pitchFamily="34" charset="0"/>
              <a:buChar char="–"/>
            </a:pPr>
            <a:r>
              <a:rPr kumimoji="0" lang="es-ES" altLang="es-ES" sz="1600" b="0">
                <a:solidFill>
                  <a:srgbClr val="000099"/>
                </a:solidFill>
                <a:latin typeface="Calibri" panose="020F0502020204030204" pitchFamily="34" charset="0"/>
              </a:rPr>
              <a:t>Si la recarga se hace muy rápidamente, el agua puede descomponerse en H</a:t>
            </a:r>
            <a:r>
              <a:rPr kumimoji="0" lang="es-ES" altLang="es-ES" sz="1600" b="0" baseline="-25000">
                <a:solidFill>
                  <a:srgbClr val="000099"/>
                </a:solidFill>
                <a:latin typeface="Calibri" panose="020F0502020204030204" pitchFamily="34" charset="0"/>
              </a:rPr>
              <a:t>2</a:t>
            </a:r>
            <a:r>
              <a:rPr kumimoji="0" lang="es-ES" altLang="es-ES" sz="1600" b="0">
                <a:solidFill>
                  <a:srgbClr val="000099"/>
                </a:solidFill>
                <a:latin typeface="Calibri" panose="020F0502020204030204" pitchFamily="34" charset="0"/>
              </a:rPr>
              <a:t> y O</a:t>
            </a:r>
            <a:r>
              <a:rPr kumimoji="0" lang="es-ES" altLang="es-ES" sz="1600" b="0" baseline="-25000">
                <a:solidFill>
                  <a:srgbClr val="000099"/>
                </a:solidFill>
                <a:latin typeface="Calibri" panose="020F0502020204030204" pitchFamily="34" charset="0"/>
              </a:rPr>
              <a:t>2</a:t>
            </a:r>
            <a:r>
              <a:rPr kumimoji="0" lang="es-ES" altLang="es-ES" sz="1600" b="0">
                <a:solidFill>
                  <a:srgbClr val="000099"/>
                </a:solidFill>
                <a:latin typeface="Calibri" panose="020F0502020204030204" pitchFamily="34" charset="0"/>
              </a:rPr>
              <a:t>, mezcla que puede resultar explosiva y que acorta su vida útil</a:t>
            </a:r>
          </a:p>
        </p:txBody>
      </p:sp>
      <p:sp>
        <p:nvSpPr>
          <p:cNvPr id="47114" name="Rectangle 15"/>
          <p:cNvSpPr>
            <a:spLocks noChangeArrowheads="1"/>
          </p:cNvSpPr>
          <p:nvPr/>
        </p:nvSpPr>
        <p:spPr bwMode="auto">
          <a:xfrm>
            <a:off x="755650" y="3541713"/>
            <a:ext cx="5184775" cy="240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447675" indent="-26670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Clr>
                <a:srgbClr val="FF0000"/>
              </a:buClr>
              <a:buFont typeface="Calibri" panose="020F0502020204030204" pitchFamily="34" charset="0"/>
              <a:buChar char="–"/>
            </a:pPr>
            <a:r>
              <a:rPr kumimoji="0" lang="es-ES" altLang="es-ES" sz="1600" b="0">
                <a:solidFill>
                  <a:srgbClr val="4D4D4D"/>
                </a:solidFill>
                <a:latin typeface="Calibri" panose="020F0502020204030204" pitchFamily="34" charset="0"/>
              </a:rPr>
              <a:t>Al desprenderse estos gases, arrastran partículas sólidas acumuladas en las placas que se depositan en el fondo como lodos</a:t>
            </a:r>
          </a:p>
          <a:p>
            <a:pPr lvl="1" eaLnBrk="1" hangingPunct="1">
              <a:buClr>
                <a:srgbClr val="FF0000"/>
              </a:buClr>
              <a:buFont typeface="Calibri" panose="020F0502020204030204" pitchFamily="34" charset="0"/>
              <a:buChar char="–"/>
            </a:pPr>
            <a:r>
              <a:rPr kumimoji="0" lang="es-ES" altLang="es-ES" sz="1600" b="0">
                <a:solidFill>
                  <a:srgbClr val="000099"/>
                </a:solidFill>
                <a:latin typeface="Calibri" panose="020F0502020204030204" pitchFamily="34" charset="0"/>
              </a:rPr>
              <a:t>Las baterías modernas añaden calcio metálico a los electrodos de plomo, aleación que resiste mejor la descomposición del agua</a:t>
            </a:r>
          </a:p>
          <a:p>
            <a:pPr lvl="1" eaLnBrk="1" hangingPunct="1">
              <a:buClr>
                <a:srgbClr val="FF0000"/>
              </a:buClr>
              <a:buFont typeface="Calibri" panose="020F0502020204030204" pitchFamily="34" charset="0"/>
              <a:buChar char="–"/>
            </a:pPr>
            <a:r>
              <a:rPr kumimoji="0" lang="es-ES" altLang="es-ES" sz="1600" b="0">
                <a:solidFill>
                  <a:srgbClr val="4D4D4D"/>
                </a:solidFill>
                <a:latin typeface="Calibri" panose="020F0502020204030204" pitchFamily="34" charset="0"/>
              </a:rPr>
              <a:t>Los acumuladores más típicos son los de automóviles, que son muy pesados pero proporcionan picos de descarga altos para el arranque del coche</a:t>
            </a:r>
          </a:p>
        </p:txBody>
      </p:sp>
      <p:sp>
        <p:nvSpPr>
          <p:cNvPr id="47115"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rgbClr val="006600"/>
                </a:solidFill>
                <a:latin typeface="Arial" panose="020B0604020202020204" pitchFamily="34" charset="0"/>
              </a:rPr>
              <a:t>7. Celdas voltaicas comerciales</a:t>
            </a:r>
          </a:p>
          <a:p>
            <a:pPr eaLnBrk="1" hangingPunct="1">
              <a:spcBef>
                <a:spcPct val="0"/>
              </a:spcBef>
              <a:buClr>
                <a:srgbClr val="FF3300"/>
              </a:buClr>
              <a:buFont typeface="Wingdings" panose="05000000000000000000" pitchFamily="2" charset="2"/>
              <a:buNone/>
            </a:pPr>
            <a:r>
              <a:rPr kumimoji="0" lang="es-ES" altLang="es-ES" sz="1800">
                <a:solidFill>
                  <a:srgbClr val="C00000"/>
                </a:solidFill>
                <a:latin typeface="Arial" panose="020B0604020202020204" pitchFamily="34" charset="0"/>
                <a:sym typeface="Wingdings" panose="05000000000000000000" pitchFamily="2" charset="2"/>
              </a:rPr>
              <a:t>     </a:t>
            </a:r>
            <a:r>
              <a:rPr kumimoji="0" lang="es-ES" altLang="es-ES" sz="1800">
                <a:solidFill>
                  <a:schemeClr val="accent1"/>
                </a:solidFill>
                <a:latin typeface="Arial" panose="020B0604020202020204" pitchFamily="34" charset="0"/>
                <a:sym typeface="Wingdings" panose="05000000000000000000" pitchFamily="2" charset="2"/>
              </a:rPr>
              <a:t> </a:t>
            </a:r>
            <a:r>
              <a:rPr kumimoji="0" lang="es-ES" altLang="es-ES" sz="1800" b="0" i="1">
                <a:solidFill>
                  <a:schemeClr val="tx1"/>
                </a:solidFill>
                <a:latin typeface="Arial" panose="020B0604020202020204" pitchFamily="34" charset="0"/>
              </a:rPr>
              <a:t>Baterías secundarias</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48131"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a:solidFill>
                  <a:schemeClr val="tx1"/>
                </a:solidFill>
                <a:latin typeface="Calibri" panose="020F0502020204030204" pitchFamily="34" charset="0"/>
              </a:rPr>
              <a:t>Tema 7. Electroquímica</a:t>
            </a:r>
          </a:p>
        </p:txBody>
      </p:sp>
      <p:sp>
        <p:nvSpPr>
          <p:cNvPr id="4813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4813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E6CEC9F1-436F-42A0-9462-2FECD3F072FB}" type="slidenum">
              <a:rPr kumimoji="0" lang="en-US" altLang="es-ES" sz="1400" b="0">
                <a:solidFill>
                  <a:schemeClr val="tx1"/>
                </a:solidFill>
                <a:latin typeface="Tahoma" panose="020B0604030504040204" pitchFamily="34" charset="0"/>
              </a:rPr>
              <a:pPr algn="r" eaLnBrk="1" hangingPunct="1">
                <a:spcBef>
                  <a:spcPct val="0"/>
                </a:spcBef>
                <a:buClrTx/>
                <a:buFontTx/>
                <a:buNone/>
              </a:pPr>
              <a:t>35</a:t>
            </a:fld>
            <a:endParaRPr kumimoji="0" lang="en-US" altLang="es-ES" sz="1400" b="0">
              <a:solidFill>
                <a:schemeClr val="tx1"/>
              </a:solidFill>
              <a:latin typeface="Tahoma" panose="020B0604030504040204" pitchFamily="34" charset="0"/>
            </a:endParaRPr>
          </a:p>
        </p:txBody>
      </p:sp>
      <p:pic>
        <p:nvPicPr>
          <p:cNvPr id="48134" name="Picture 4" descr="FG21_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25" y="936625"/>
            <a:ext cx="2689225" cy="350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8135" name="Rectangle 3"/>
          <p:cNvSpPr>
            <a:spLocks noChangeArrowheads="1"/>
          </p:cNvSpPr>
          <p:nvPr/>
        </p:nvSpPr>
        <p:spPr bwMode="auto">
          <a:xfrm>
            <a:off x="681038" y="1341438"/>
            <a:ext cx="439578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s-ES">
                <a:latin typeface="Calibri" panose="020F0502020204030204" pitchFamily="34" charset="0"/>
              </a:rPr>
              <a:t> </a:t>
            </a:r>
            <a:r>
              <a:rPr lang="es-ES" altLang="es-ES" b="0">
                <a:latin typeface="Calibri" panose="020F0502020204030204" pitchFamily="34" charset="0"/>
              </a:rPr>
              <a:t>Pilas </a:t>
            </a:r>
            <a:r>
              <a:rPr lang="es-ES" altLang="es-ES">
                <a:latin typeface="Calibri" panose="020F0502020204030204" pitchFamily="34" charset="0"/>
              </a:rPr>
              <a:t>de combustible</a:t>
            </a:r>
          </a:p>
        </p:txBody>
      </p:sp>
      <p:pic>
        <p:nvPicPr>
          <p:cNvPr id="48136" name="Picture 2" descr="http://www.ison21.es/wp-content/uploads/2007/12/1k_fuelce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3438" y="4660900"/>
            <a:ext cx="1544637"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0563" y="3937000"/>
            <a:ext cx="39544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8" name="Rectangle 15"/>
          <p:cNvSpPr>
            <a:spLocks noChangeArrowheads="1"/>
          </p:cNvSpPr>
          <p:nvPr/>
        </p:nvSpPr>
        <p:spPr bwMode="auto">
          <a:xfrm>
            <a:off x="638175" y="2060575"/>
            <a:ext cx="5662613"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s-ES" sz="1800" b="0">
                <a:solidFill>
                  <a:srgbClr val="292929"/>
                </a:solidFill>
                <a:latin typeface="Calibri" panose="020F0502020204030204" pitchFamily="34" charset="0"/>
              </a:rPr>
              <a:t>En las </a:t>
            </a:r>
            <a:r>
              <a:rPr kumimoji="0" lang="es-ES" altLang="es-ES" sz="1800">
                <a:solidFill>
                  <a:srgbClr val="292929"/>
                </a:solidFill>
                <a:latin typeface="Calibri" panose="020F0502020204030204" pitchFamily="34" charset="0"/>
              </a:rPr>
              <a:t>pilas de combustible</a:t>
            </a:r>
            <a:r>
              <a:rPr kumimoji="0" lang="es-ES" altLang="es-ES" sz="1800" b="0">
                <a:solidFill>
                  <a:srgbClr val="292929"/>
                </a:solidFill>
                <a:latin typeface="Calibri" panose="020F0502020204030204" pitchFamily="34" charset="0"/>
              </a:rPr>
              <a:t> se realiza un suministro continuo de los reactivos combustibles desde el exterior</a:t>
            </a:r>
          </a:p>
          <a:p>
            <a:pPr eaLnBrk="1" hangingPunct="1">
              <a:buClr>
                <a:srgbClr val="FF0000"/>
              </a:buClr>
            </a:pPr>
            <a:r>
              <a:rPr kumimoji="0" lang="es-ES" altLang="es-ES" sz="1800" b="0">
                <a:solidFill>
                  <a:srgbClr val="292929"/>
                </a:solidFill>
                <a:latin typeface="Calibri" panose="020F0502020204030204" pitchFamily="34" charset="0"/>
              </a:rPr>
              <a:t>La más conocida es la que combina hidrógeno y oxígeno como materias primas, usando KOH como electrolito</a:t>
            </a:r>
          </a:p>
        </p:txBody>
      </p:sp>
      <p:sp>
        <p:nvSpPr>
          <p:cNvPr id="48139" name="Rectangle 15"/>
          <p:cNvSpPr>
            <a:spLocks noChangeArrowheads="1"/>
          </p:cNvSpPr>
          <p:nvPr/>
        </p:nvSpPr>
        <p:spPr bwMode="auto">
          <a:xfrm>
            <a:off x="755650" y="3433763"/>
            <a:ext cx="7416800" cy="33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447675" indent="-26670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Clr>
                <a:srgbClr val="FF0000"/>
              </a:buClr>
              <a:buFont typeface="Calibri" panose="020F0502020204030204" pitchFamily="34" charset="0"/>
              <a:buChar char="–"/>
            </a:pPr>
            <a:r>
              <a:rPr kumimoji="0" lang="es-ES" altLang="es-ES" sz="1600" b="0">
                <a:solidFill>
                  <a:srgbClr val="000099"/>
                </a:solidFill>
                <a:latin typeface="Calibri" panose="020F0502020204030204" pitchFamily="34" charset="0"/>
              </a:rPr>
              <a:t>Las reacciones en los electrodos de una celda H</a:t>
            </a:r>
            <a:r>
              <a:rPr kumimoji="0" lang="es-ES" altLang="es-ES" sz="1600" b="0" baseline="-25000">
                <a:solidFill>
                  <a:srgbClr val="000099"/>
                </a:solidFill>
                <a:latin typeface="Calibri" panose="020F0502020204030204" pitchFamily="34" charset="0"/>
              </a:rPr>
              <a:t>2</a:t>
            </a:r>
            <a:r>
              <a:rPr kumimoji="0" lang="es-ES" altLang="es-ES" sz="1600" b="0">
                <a:solidFill>
                  <a:srgbClr val="000099"/>
                </a:solidFill>
                <a:latin typeface="Calibri" panose="020F0502020204030204" pitchFamily="34" charset="0"/>
              </a:rPr>
              <a:t> – O</a:t>
            </a:r>
            <a:r>
              <a:rPr kumimoji="0" lang="es-ES" altLang="es-ES" sz="1600" b="0" baseline="-25000">
                <a:solidFill>
                  <a:srgbClr val="000099"/>
                </a:solidFill>
                <a:latin typeface="Calibri" panose="020F0502020204030204" pitchFamily="34" charset="0"/>
              </a:rPr>
              <a:t>2</a:t>
            </a:r>
            <a:r>
              <a:rPr kumimoji="0" lang="es-ES" altLang="es-ES" sz="1600" b="0">
                <a:solidFill>
                  <a:srgbClr val="000099"/>
                </a:solidFill>
                <a:latin typeface="Calibri" panose="020F0502020204030204" pitchFamily="34" charset="0"/>
              </a:rPr>
              <a:t> son: </a:t>
            </a:r>
          </a:p>
        </p:txBody>
      </p:sp>
      <p:sp>
        <p:nvSpPr>
          <p:cNvPr id="48140" name="Rectangle 15"/>
          <p:cNvSpPr>
            <a:spLocks noChangeArrowheads="1"/>
          </p:cNvSpPr>
          <p:nvPr/>
        </p:nvSpPr>
        <p:spPr bwMode="auto">
          <a:xfrm>
            <a:off x="755650" y="5072063"/>
            <a:ext cx="6192838" cy="87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447675" indent="-26670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Clr>
                <a:srgbClr val="FF0000"/>
              </a:buClr>
              <a:buFont typeface="Calibri" panose="020F0502020204030204" pitchFamily="34" charset="0"/>
              <a:buChar char="–"/>
            </a:pPr>
            <a:r>
              <a:rPr kumimoji="0" lang="es-ES" altLang="es-ES" sz="1600" b="0">
                <a:solidFill>
                  <a:srgbClr val="000099"/>
                </a:solidFill>
                <a:latin typeface="Calibri" panose="020F0502020204030204" pitchFamily="34" charset="0"/>
              </a:rPr>
              <a:t>El hidrógeno pasa a una cámara donde entra en contacto con un ánodo de carbón poroso comprimido (impregnado de Pt)</a:t>
            </a:r>
          </a:p>
          <a:p>
            <a:pPr lvl="1" eaLnBrk="1" hangingPunct="1">
              <a:buClr>
                <a:srgbClr val="FF0000"/>
              </a:buClr>
              <a:buFont typeface="Calibri" panose="020F0502020204030204" pitchFamily="34" charset="0"/>
              <a:buChar char="–"/>
            </a:pPr>
            <a:r>
              <a:rPr kumimoji="0" lang="es-ES" altLang="es-ES" sz="1600" b="0">
                <a:solidFill>
                  <a:srgbClr val="000099"/>
                </a:solidFill>
                <a:latin typeface="Calibri" panose="020F0502020204030204" pitchFamily="34" charset="0"/>
              </a:rPr>
              <a:t>El oxígeno se reduce en el otro electrodo a ión hidróxido</a:t>
            </a:r>
          </a:p>
        </p:txBody>
      </p:sp>
      <p:sp>
        <p:nvSpPr>
          <p:cNvPr id="48141"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rgbClr val="006600"/>
                </a:solidFill>
                <a:latin typeface="Arial" panose="020B0604020202020204" pitchFamily="34" charset="0"/>
              </a:rPr>
              <a:t>7. Celdas voltaicas comerciales</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4915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a:solidFill>
                  <a:schemeClr val="tx1"/>
                </a:solidFill>
                <a:latin typeface="Calibri" panose="020F0502020204030204" pitchFamily="34" charset="0"/>
              </a:rPr>
              <a:t>Tema 7. Electroquímica</a:t>
            </a:r>
          </a:p>
        </p:txBody>
      </p:sp>
      <p:sp>
        <p:nvSpPr>
          <p:cNvPr id="4915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4915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E1A8F0AA-F1EC-4208-A14F-5CE3BA6BD9FE}" type="slidenum">
              <a:rPr kumimoji="0" lang="en-US" altLang="es-ES" sz="1400" b="0">
                <a:solidFill>
                  <a:schemeClr val="tx1"/>
                </a:solidFill>
                <a:latin typeface="Tahoma" panose="020B0604030504040204" pitchFamily="34" charset="0"/>
              </a:rPr>
              <a:pPr algn="r" eaLnBrk="1" hangingPunct="1">
                <a:spcBef>
                  <a:spcPct val="0"/>
                </a:spcBef>
                <a:buClrTx/>
                <a:buFontTx/>
                <a:buNone/>
              </a:pPr>
              <a:t>36</a:t>
            </a:fld>
            <a:endParaRPr kumimoji="0" lang="en-US" altLang="es-ES" sz="1400" b="0">
              <a:solidFill>
                <a:schemeClr val="tx1"/>
              </a:solidFill>
              <a:latin typeface="Tahoma" panose="020B0604030504040204" pitchFamily="34" charset="0"/>
            </a:endParaRPr>
          </a:p>
        </p:txBody>
      </p:sp>
      <p:sp>
        <p:nvSpPr>
          <p:cNvPr id="49158" name="Text Box 7"/>
          <p:cNvSpPr txBox="1">
            <a:spLocks noChangeArrowheads="1"/>
          </p:cNvSpPr>
          <p:nvPr/>
        </p:nvSpPr>
        <p:spPr bwMode="auto">
          <a:xfrm>
            <a:off x="468313" y="620713"/>
            <a:ext cx="693896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a:solidFill>
                  <a:srgbClr val="7030A0"/>
                </a:solidFill>
                <a:latin typeface="Arial" panose="020B0604020202020204" pitchFamily="34" charset="0"/>
              </a:rPr>
              <a:t>8. Celdas Electrolíticas</a:t>
            </a:r>
          </a:p>
        </p:txBody>
      </p:sp>
      <p:sp>
        <p:nvSpPr>
          <p:cNvPr id="49159" name="Rectangle 15"/>
          <p:cNvSpPr>
            <a:spLocks noChangeArrowheads="1"/>
          </p:cNvSpPr>
          <p:nvPr/>
        </p:nvSpPr>
        <p:spPr bwMode="auto">
          <a:xfrm>
            <a:off x="755650" y="1412875"/>
            <a:ext cx="7416800"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s-ES" sz="1800" b="0">
                <a:solidFill>
                  <a:srgbClr val="292929"/>
                </a:solidFill>
                <a:latin typeface="Calibri" panose="020F0502020204030204" pitchFamily="34" charset="0"/>
              </a:rPr>
              <a:t>El proceso inverso al de las celdas galvánicas se produce en las </a:t>
            </a:r>
            <a:r>
              <a:rPr kumimoji="0" lang="es-ES" altLang="es-ES" sz="1800">
                <a:solidFill>
                  <a:srgbClr val="292929"/>
                </a:solidFill>
                <a:latin typeface="Calibri" panose="020F0502020204030204" pitchFamily="34" charset="0"/>
              </a:rPr>
              <a:t>celdas electrolíticas</a:t>
            </a:r>
            <a:r>
              <a:rPr kumimoji="0" lang="es-ES" altLang="es-ES" sz="1800" b="0">
                <a:solidFill>
                  <a:srgbClr val="292929"/>
                </a:solidFill>
                <a:latin typeface="Calibri" panose="020F0502020204030204" pitchFamily="34" charset="0"/>
              </a:rPr>
              <a:t>, en las que se utiliza energía eléctrica para producir reacciones redox no espontáneas (</a:t>
            </a:r>
            <a:r>
              <a:rPr kumimoji="0" lang="es-ES" altLang="es-ES" sz="1800">
                <a:solidFill>
                  <a:srgbClr val="292929"/>
                </a:solidFill>
                <a:latin typeface="Calibri" panose="020F0502020204030204" pitchFamily="34" charset="0"/>
              </a:rPr>
              <a:t>reacciones de electrólisis</a:t>
            </a:r>
            <a:r>
              <a:rPr kumimoji="0" lang="es-ES" altLang="es-ES" sz="1800" b="0">
                <a:solidFill>
                  <a:srgbClr val="292929"/>
                </a:solidFill>
                <a:latin typeface="Calibri" panose="020F0502020204030204" pitchFamily="34" charset="0"/>
              </a:rPr>
              <a:t>) </a:t>
            </a:r>
          </a:p>
        </p:txBody>
      </p:sp>
      <p:pic>
        <p:nvPicPr>
          <p:cNvPr id="49160" name="Picture 4" descr="FG21_22"/>
          <p:cNvPicPr>
            <a:picLocks noChangeAspect="1" noChangeArrowheads="1"/>
          </p:cNvPicPr>
          <p:nvPr/>
        </p:nvPicPr>
        <p:blipFill>
          <a:blip r:embed="rId2">
            <a:extLst>
              <a:ext uri="{28A0092B-C50C-407E-A947-70E740481C1C}">
                <a14:useLocalDpi xmlns:a14="http://schemas.microsoft.com/office/drawing/2010/main" val="0"/>
              </a:ext>
            </a:extLst>
          </a:blip>
          <a:srcRect l="10406"/>
          <a:stretch>
            <a:fillRect/>
          </a:stretch>
        </p:blipFill>
        <p:spPr bwMode="auto">
          <a:xfrm>
            <a:off x="417513" y="2636838"/>
            <a:ext cx="2222500" cy="338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9161" name="Text Box 17"/>
          <p:cNvSpPr txBox="1">
            <a:spLocks noChangeArrowheads="1"/>
          </p:cNvSpPr>
          <p:nvPr/>
        </p:nvSpPr>
        <p:spPr bwMode="auto">
          <a:xfrm>
            <a:off x="3203575" y="2422525"/>
            <a:ext cx="5761038" cy="237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00025"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C00000"/>
              </a:buClr>
              <a:buFont typeface="Wingdings" panose="05000000000000000000" pitchFamily="2" charset="2"/>
              <a:buChar char="à"/>
            </a:pPr>
            <a:r>
              <a:rPr kumimoji="0" lang="es-ES" altLang="es-ES" sz="1600" b="0">
                <a:solidFill>
                  <a:srgbClr val="002060"/>
                </a:solidFill>
                <a:latin typeface="Arial" panose="020B0604020202020204" pitchFamily="34" charset="0"/>
                <a:sym typeface="Wingdings" panose="05000000000000000000" pitchFamily="2" charset="2"/>
              </a:rPr>
              <a:t>La celda electrolítica también dispone de dos electrodos en contacto con un medio conductor y un circuito externo</a:t>
            </a:r>
          </a:p>
          <a:p>
            <a:pPr lvl="1" eaLnBrk="1" hangingPunct="1">
              <a:spcBef>
                <a:spcPts val="600"/>
              </a:spcBef>
              <a:buClr>
                <a:srgbClr val="000000"/>
              </a:buClr>
              <a:buFont typeface="Arial" panose="020B0604020202020204" pitchFamily="34" charset="0"/>
              <a:buChar char="•"/>
            </a:pPr>
            <a:r>
              <a:rPr kumimoji="0" lang="es-ES" altLang="es-ES" sz="1600" b="0">
                <a:solidFill>
                  <a:srgbClr val="292929"/>
                </a:solidFill>
                <a:latin typeface="Arial" panose="020B0604020202020204" pitchFamily="34" charset="0"/>
                <a:sym typeface="Wingdings" panose="05000000000000000000" pitchFamily="2" charset="2"/>
              </a:rPr>
              <a:t>Electrodo negativo </a:t>
            </a:r>
            <a:r>
              <a:rPr kumimoji="0" lang="es-ES" altLang="es-ES" sz="1600" b="0">
                <a:solidFill>
                  <a:srgbClr val="292929"/>
                </a:solidFill>
                <a:latin typeface="Arial" panose="020B0604020202020204" pitchFamily="34" charset="0"/>
                <a:sym typeface="Symbol" panose="05050102010706020507" pitchFamily="18" charset="2"/>
              </a:rPr>
              <a:t> oxidación  ánodo</a:t>
            </a:r>
          </a:p>
          <a:p>
            <a:pPr lvl="1" eaLnBrk="1" hangingPunct="1">
              <a:spcBef>
                <a:spcPts val="600"/>
              </a:spcBef>
              <a:buClr>
                <a:srgbClr val="000000"/>
              </a:buClr>
              <a:buFont typeface="Arial" panose="020B0604020202020204" pitchFamily="34" charset="0"/>
              <a:buChar char="•"/>
            </a:pPr>
            <a:r>
              <a:rPr kumimoji="0" lang="es-ES" altLang="es-ES" sz="1600" b="0">
                <a:solidFill>
                  <a:srgbClr val="292929"/>
                </a:solidFill>
                <a:latin typeface="Arial" panose="020B0604020202020204" pitchFamily="34" charset="0"/>
                <a:sym typeface="Symbol" panose="05050102010706020507" pitchFamily="18" charset="2"/>
              </a:rPr>
              <a:t>Electrodo positivo  reducción  cátodo</a:t>
            </a:r>
          </a:p>
          <a:p>
            <a:pPr eaLnBrk="1" hangingPunct="1">
              <a:spcBef>
                <a:spcPts val="600"/>
              </a:spcBef>
              <a:buClr>
                <a:srgbClr val="C00000"/>
              </a:buClr>
              <a:buFont typeface="Wingdings" panose="05000000000000000000" pitchFamily="2" charset="2"/>
              <a:buChar char="à"/>
            </a:pPr>
            <a:r>
              <a:rPr kumimoji="0" lang="es-ES" altLang="es-ES" sz="1600" b="0">
                <a:solidFill>
                  <a:srgbClr val="002060"/>
                </a:solidFill>
                <a:latin typeface="Arial" panose="020B0604020202020204" pitchFamily="34" charset="0"/>
                <a:sym typeface="Symbol" panose="05050102010706020507" pitchFamily="18" charset="2"/>
              </a:rPr>
              <a:t>No es necesario separar las reacciones de los electrodos mediante un puente salino</a:t>
            </a:r>
          </a:p>
          <a:p>
            <a:pPr eaLnBrk="1" hangingPunct="1">
              <a:spcBef>
                <a:spcPts val="600"/>
              </a:spcBef>
              <a:buClr>
                <a:srgbClr val="C00000"/>
              </a:buClr>
              <a:buFont typeface="Wingdings" panose="05000000000000000000" pitchFamily="2" charset="2"/>
              <a:buChar char="à"/>
            </a:pPr>
            <a:r>
              <a:rPr kumimoji="0" lang="es-ES" altLang="es-ES" sz="1600" b="0">
                <a:solidFill>
                  <a:srgbClr val="292929"/>
                </a:solidFill>
                <a:latin typeface="Arial" panose="020B0604020202020204" pitchFamily="34" charset="0"/>
                <a:sym typeface="Symbol" panose="05050102010706020507" pitchFamily="18" charset="2"/>
              </a:rPr>
              <a:t>El medio conductor suele ser común a ambos electrodos (una solución acuosa o una sal fundida)</a:t>
            </a:r>
            <a:endParaRPr kumimoji="0" lang="es-ES" altLang="es-ES" sz="1600" b="0">
              <a:solidFill>
                <a:srgbClr val="292929"/>
              </a:solidFill>
              <a:latin typeface="Arial" panose="020B0604020202020204" pitchFamily="34" charset="0"/>
              <a:sym typeface="Wingdings" panose="05000000000000000000" pitchFamily="2" charset="2"/>
            </a:endParaRPr>
          </a:p>
        </p:txBody>
      </p:sp>
      <p:sp>
        <p:nvSpPr>
          <p:cNvPr id="49162" name="12 Cerrar llave"/>
          <p:cNvSpPr>
            <a:spLocks/>
          </p:cNvSpPr>
          <p:nvPr/>
        </p:nvSpPr>
        <p:spPr bwMode="auto">
          <a:xfrm flipH="1">
            <a:off x="3657600" y="3022600"/>
            <a:ext cx="122238" cy="584200"/>
          </a:xfrm>
          <a:prstGeom prst="rightBrace">
            <a:avLst>
              <a:gd name="adj1" fmla="val 57594"/>
              <a:gd name="adj2" fmla="val 50000"/>
            </a:avLst>
          </a:prstGeom>
          <a:noFill/>
          <a:ln w="31750" cap="rnd" algn="ctr">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49163" name="Rectangle 15"/>
          <p:cNvSpPr>
            <a:spLocks noChangeArrowheads="1"/>
          </p:cNvSpPr>
          <p:nvPr/>
        </p:nvSpPr>
        <p:spPr bwMode="auto">
          <a:xfrm>
            <a:off x="3203575" y="4975225"/>
            <a:ext cx="5940425" cy="146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447675" indent="-26670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Clr>
                <a:srgbClr val="FF0000"/>
              </a:buClr>
              <a:buFont typeface="Calibri" panose="020F0502020204030204" pitchFamily="34" charset="0"/>
              <a:buChar char="–"/>
            </a:pPr>
            <a:r>
              <a:rPr kumimoji="0" lang="es-ES" altLang="es-ES" sz="1400" b="0">
                <a:solidFill>
                  <a:srgbClr val="4D4D4D"/>
                </a:solidFill>
                <a:latin typeface="Times New Roman" panose="02020603050405020304" pitchFamily="18" charset="0"/>
                <a:cs typeface="Times New Roman" panose="02020603050405020304" pitchFamily="18" charset="0"/>
              </a:rPr>
              <a:t>El signo de los electrodos (ánodo, cátodo) es distinto en las celdas galvánicas y las electrolíticas. </a:t>
            </a:r>
          </a:p>
          <a:p>
            <a:pPr lvl="1" eaLnBrk="1" hangingPunct="1">
              <a:buClr>
                <a:srgbClr val="FF0000"/>
              </a:buClr>
              <a:buFont typeface="Calibri" panose="020F0502020204030204" pitchFamily="34" charset="0"/>
              <a:buChar char="–"/>
            </a:pPr>
            <a:r>
              <a:rPr kumimoji="0" lang="es-ES" altLang="es-ES" sz="1400" b="0">
                <a:solidFill>
                  <a:srgbClr val="4D4D4D"/>
                </a:solidFill>
                <a:latin typeface="Times New Roman" panose="02020603050405020304" pitchFamily="18" charset="0"/>
                <a:cs typeface="Times New Roman" panose="02020603050405020304" pitchFamily="18" charset="0"/>
              </a:rPr>
              <a:t>Para evitar confusiones, se nombra a los electrodos por la semirreacción que producen: oxidación en el ánodo, reducción en el cátodo. </a:t>
            </a:r>
          </a:p>
          <a:p>
            <a:pPr lvl="1" eaLnBrk="1" hangingPunct="1">
              <a:buClr>
                <a:srgbClr val="FF0000"/>
              </a:buClr>
              <a:buFont typeface="Calibri" panose="020F0502020204030204" pitchFamily="34" charset="0"/>
              <a:buChar char="–"/>
            </a:pPr>
            <a:r>
              <a:rPr kumimoji="0" lang="es-ES" altLang="es-ES" sz="1400" b="0">
                <a:solidFill>
                  <a:srgbClr val="4D4D4D"/>
                </a:solidFill>
                <a:latin typeface="Times New Roman" panose="02020603050405020304" pitchFamily="18" charset="0"/>
                <a:cs typeface="Times New Roman" panose="02020603050405020304" pitchFamily="18" charset="0"/>
              </a:rPr>
              <a:t>Los iones negativos (aniones) se dirigen al ánodo (+), los iones positivos (cationes) van hacia el cátodo (–).</a:t>
            </a:r>
          </a:p>
        </p:txBody>
      </p:sp>
      <p:pic>
        <p:nvPicPr>
          <p:cNvPr id="49164" name="Picture 23" descr="W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013" y="4975225"/>
            <a:ext cx="37941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5017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a:solidFill>
                  <a:schemeClr val="tx1"/>
                </a:solidFill>
                <a:latin typeface="Calibri" panose="020F0502020204030204" pitchFamily="34" charset="0"/>
              </a:rPr>
              <a:t>Tema 7. Electroquímica</a:t>
            </a:r>
          </a:p>
        </p:txBody>
      </p:sp>
      <p:sp>
        <p:nvSpPr>
          <p:cNvPr id="5018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5018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ACC6046F-8B2B-4A99-BFFD-45979C928239}" type="slidenum">
              <a:rPr kumimoji="0" lang="en-US" altLang="es-ES" sz="1400" b="0">
                <a:solidFill>
                  <a:schemeClr val="tx1"/>
                </a:solidFill>
                <a:latin typeface="Tahoma" panose="020B0604030504040204" pitchFamily="34" charset="0"/>
              </a:rPr>
              <a:pPr algn="r" eaLnBrk="1" hangingPunct="1">
                <a:spcBef>
                  <a:spcPct val="0"/>
                </a:spcBef>
                <a:buClrTx/>
                <a:buFontTx/>
                <a:buNone/>
              </a:pPr>
              <a:t>37</a:t>
            </a:fld>
            <a:endParaRPr kumimoji="0" lang="en-US" altLang="es-ES" sz="1400" b="0">
              <a:solidFill>
                <a:schemeClr val="tx1"/>
              </a:solidFill>
              <a:latin typeface="Tahoma" panose="020B0604030504040204" pitchFamily="34" charset="0"/>
            </a:endParaRPr>
          </a:p>
        </p:txBody>
      </p:sp>
      <p:sp>
        <p:nvSpPr>
          <p:cNvPr id="50182"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rgbClr val="7030A0"/>
                </a:solidFill>
                <a:latin typeface="Arial" panose="020B0604020202020204" pitchFamily="34" charset="0"/>
              </a:rPr>
              <a:t>8. Celdas Electrolíticas</a:t>
            </a:r>
          </a:p>
        </p:txBody>
      </p:sp>
      <p:sp>
        <p:nvSpPr>
          <p:cNvPr id="50183" name="Rectangle 15"/>
          <p:cNvSpPr>
            <a:spLocks noChangeArrowheads="1"/>
          </p:cNvSpPr>
          <p:nvPr/>
        </p:nvSpPr>
        <p:spPr bwMode="auto">
          <a:xfrm>
            <a:off x="755650" y="1916113"/>
            <a:ext cx="7561263"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447675" indent="-26670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s-ES" sz="1800" b="0">
                <a:solidFill>
                  <a:srgbClr val="292929"/>
                </a:solidFill>
                <a:latin typeface="Calibri" panose="020F0502020204030204" pitchFamily="34" charset="0"/>
              </a:rPr>
              <a:t>Ejemplo de reacción de electrólisis: descomposición del NaCl fundido</a:t>
            </a:r>
          </a:p>
          <a:p>
            <a:pPr lvl="1" eaLnBrk="1" hangingPunct="1">
              <a:buClr>
                <a:srgbClr val="FF0000"/>
              </a:buClr>
              <a:buFont typeface="Calibri" panose="020F0502020204030204" pitchFamily="34" charset="0"/>
              <a:buChar char="–"/>
            </a:pPr>
            <a:r>
              <a:rPr kumimoji="0" lang="es-ES" altLang="es-ES" sz="1600" b="0">
                <a:solidFill>
                  <a:srgbClr val="000099"/>
                </a:solidFill>
                <a:latin typeface="Calibri" panose="020F0502020204030204" pitchFamily="34" charset="0"/>
              </a:rPr>
              <a:t>Se calienta el NaCl puro por encima de su punto de fusión (800 °C) y se introducen un par de electrodos inertes conectados a un generador de corriente eléctrica</a:t>
            </a:r>
          </a:p>
          <a:p>
            <a:pPr lvl="1" eaLnBrk="1" hangingPunct="1">
              <a:buClr>
                <a:srgbClr val="FF0000"/>
              </a:buClr>
              <a:buFont typeface="Calibri" panose="020F0502020204030204" pitchFamily="34" charset="0"/>
              <a:buChar char="–"/>
            </a:pPr>
            <a:r>
              <a:rPr kumimoji="0" lang="es-ES" altLang="es-ES" sz="1600" b="0">
                <a:solidFill>
                  <a:srgbClr val="333333"/>
                </a:solidFill>
                <a:latin typeface="Calibri" panose="020F0502020204030204" pitchFamily="34" charset="0"/>
                <a:cs typeface="Times New Roman" panose="02020603050405020304" pitchFamily="18" charset="0"/>
              </a:rPr>
              <a:t>Al conectar la corriente, se introducen electrones por el cátodo y salen por el ánodo. Como los iones de Na</a:t>
            </a:r>
            <a:r>
              <a:rPr kumimoji="0" lang="es-ES" altLang="es-ES" sz="1600" b="0" baseline="30000">
                <a:solidFill>
                  <a:srgbClr val="333333"/>
                </a:solidFill>
                <a:latin typeface="Calibri" panose="020F0502020204030204" pitchFamily="34" charset="0"/>
                <a:cs typeface="Times New Roman" panose="02020603050405020304" pitchFamily="18" charset="0"/>
              </a:rPr>
              <a:t>+</a:t>
            </a:r>
            <a:r>
              <a:rPr kumimoji="0" lang="es-ES" altLang="es-ES" sz="1600" b="0">
                <a:solidFill>
                  <a:srgbClr val="333333"/>
                </a:solidFill>
                <a:latin typeface="Calibri" panose="020F0502020204030204" pitchFamily="34" charset="0"/>
                <a:cs typeface="Times New Roman" panose="02020603050405020304" pitchFamily="18" charset="0"/>
              </a:rPr>
              <a:t> y Cl</a:t>
            </a:r>
            <a:r>
              <a:rPr kumimoji="0" lang="es-ES" altLang="es-ES" sz="1600" b="0" baseline="30000">
                <a:solidFill>
                  <a:srgbClr val="333333"/>
                </a:solidFill>
                <a:latin typeface="Calibri" panose="020F0502020204030204" pitchFamily="34" charset="0"/>
                <a:cs typeface="Times New Roman" panose="02020603050405020304" pitchFamily="18" charset="0"/>
              </a:rPr>
              <a:t>–</a:t>
            </a:r>
            <a:r>
              <a:rPr kumimoji="0" lang="es-ES" altLang="es-ES" sz="1600" b="0">
                <a:solidFill>
                  <a:srgbClr val="333333"/>
                </a:solidFill>
                <a:latin typeface="Calibri" panose="020F0502020204030204" pitchFamily="34" charset="0"/>
                <a:cs typeface="Times New Roman" panose="02020603050405020304" pitchFamily="18" charset="0"/>
              </a:rPr>
              <a:t> se pueden mover, los de Cl</a:t>
            </a:r>
            <a:r>
              <a:rPr kumimoji="0" lang="es-ES" altLang="es-ES" sz="1600" b="0" baseline="30000">
                <a:solidFill>
                  <a:srgbClr val="333333"/>
                </a:solidFill>
                <a:latin typeface="Calibri" panose="020F0502020204030204" pitchFamily="34" charset="0"/>
                <a:cs typeface="Times New Roman" panose="02020603050405020304" pitchFamily="18" charset="0"/>
              </a:rPr>
              <a:t>–</a:t>
            </a:r>
            <a:r>
              <a:rPr kumimoji="0" lang="es-ES" altLang="es-ES" sz="1600" b="0">
                <a:solidFill>
                  <a:srgbClr val="333333"/>
                </a:solidFill>
                <a:latin typeface="Calibri" panose="020F0502020204030204" pitchFamily="34" charset="0"/>
                <a:cs typeface="Times New Roman" panose="02020603050405020304" pitchFamily="18" charset="0"/>
              </a:rPr>
              <a:t> se irán al extremo positivo (ánodo) y los de Na</a:t>
            </a:r>
            <a:r>
              <a:rPr kumimoji="0" lang="es-ES" altLang="es-ES" sz="1600" b="0" baseline="30000">
                <a:solidFill>
                  <a:srgbClr val="333333"/>
                </a:solidFill>
                <a:latin typeface="Calibri" panose="020F0502020204030204" pitchFamily="34" charset="0"/>
                <a:cs typeface="Times New Roman" panose="02020603050405020304" pitchFamily="18" charset="0"/>
              </a:rPr>
              <a:t>+</a:t>
            </a:r>
            <a:r>
              <a:rPr kumimoji="0" lang="es-ES" altLang="es-ES" sz="1600" b="0">
                <a:solidFill>
                  <a:srgbClr val="333333"/>
                </a:solidFill>
                <a:latin typeface="Calibri" panose="020F0502020204030204" pitchFamily="34" charset="0"/>
                <a:cs typeface="Times New Roman" panose="02020603050405020304" pitchFamily="18" charset="0"/>
              </a:rPr>
              <a:t> se irán al cátodo</a:t>
            </a:r>
            <a:endParaRPr kumimoji="0" lang="el-GR" altLang="es-ES" sz="1600" b="0">
              <a:solidFill>
                <a:srgbClr val="333333"/>
              </a:solidFill>
              <a:latin typeface="Calibri" panose="020F0502020204030204" pitchFamily="34" charset="0"/>
              <a:cs typeface="Times New Roman" panose="02020603050405020304" pitchFamily="18" charset="0"/>
            </a:endParaRPr>
          </a:p>
        </p:txBody>
      </p:sp>
      <p:pic>
        <p:nvPicPr>
          <p:cNvPr id="50184" name="Picture 2" descr="http://img.sparknotes.com/content/testprep/bookimgs/sat2/chemistry/0003/sat117002_060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4113213"/>
            <a:ext cx="314325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5" name="Rectangle 3"/>
          <p:cNvSpPr>
            <a:spLocks noChangeArrowheads="1"/>
          </p:cNvSpPr>
          <p:nvPr/>
        </p:nvSpPr>
        <p:spPr bwMode="auto">
          <a:xfrm>
            <a:off x="681038" y="1268413"/>
            <a:ext cx="43957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s-ES" sz="2000">
                <a:latin typeface="Calibri" panose="020F0502020204030204" pitchFamily="34" charset="0"/>
              </a:rPr>
              <a:t> Electrólisis de sales fundidas</a:t>
            </a:r>
          </a:p>
        </p:txBody>
      </p:sp>
      <p:pic>
        <p:nvPicPr>
          <p:cNvPr id="5018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8238" y="3763963"/>
            <a:ext cx="4349750"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8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9263" y="4508500"/>
            <a:ext cx="427355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88" name="Line 25"/>
          <p:cNvSpPr>
            <a:spLocks noChangeShapeType="1"/>
          </p:cNvSpPr>
          <p:nvPr/>
        </p:nvSpPr>
        <p:spPr bwMode="gray">
          <a:xfrm>
            <a:off x="3748088" y="4687888"/>
            <a:ext cx="392112" cy="0"/>
          </a:xfrm>
          <a:prstGeom prst="line">
            <a:avLst/>
          </a:prstGeom>
          <a:noFill/>
          <a:ln w="31750">
            <a:solidFill>
              <a:srgbClr val="3399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ES"/>
          </a:p>
        </p:txBody>
      </p:sp>
      <p:sp>
        <p:nvSpPr>
          <p:cNvPr id="50189" name="Rectangle 15"/>
          <p:cNvSpPr>
            <a:spLocks noChangeArrowheads="1"/>
          </p:cNvSpPr>
          <p:nvPr/>
        </p:nvSpPr>
        <p:spPr bwMode="auto">
          <a:xfrm>
            <a:off x="3952875" y="5202238"/>
            <a:ext cx="5011738" cy="107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447675" indent="-26670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Clr>
                <a:srgbClr val="FF0000"/>
              </a:buClr>
              <a:buFont typeface="Calibri" panose="020F0502020204030204" pitchFamily="34" charset="0"/>
              <a:buChar char="–"/>
            </a:pPr>
            <a:r>
              <a:rPr kumimoji="0" lang="es-ES" altLang="es-ES" sz="1600" b="0">
                <a:solidFill>
                  <a:srgbClr val="000000"/>
                </a:solidFill>
                <a:latin typeface="Tempus Sans ITC" panose="04020404030D07020202" pitchFamily="82" charset="0"/>
                <a:cs typeface="Times New Roman" panose="02020603050405020304" pitchFamily="18" charset="0"/>
              </a:rPr>
              <a:t>La electrólisis de sales fundidas consume bastante energía y se necesita superar el voltaje teórico para iniciar el proceso, porque producir las reacciones en los electrodos supone un consumo adicional</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5120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a:solidFill>
                  <a:schemeClr val="tx1"/>
                </a:solidFill>
                <a:latin typeface="Calibri" panose="020F0502020204030204" pitchFamily="34" charset="0"/>
              </a:rPr>
              <a:t>Tema 7. Electroquímica</a:t>
            </a:r>
          </a:p>
        </p:txBody>
      </p:sp>
      <p:sp>
        <p:nvSpPr>
          <p:cNvPr id="5120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5120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33931200-6D49-4F7C-8572-0949486CA234}" type="slidenum">
              <a:rPr kumimoji="0" lang="en-US" altLang="es-ES" sz="1400" b="0">
                <a:solidFill>
                  <a:schemeClr val="tx1"/>
                </a:solidFill>
                <a:latin typeface="Tahoma" panose="020B0604030504040204" pitchFamily="34" charset="0"/>
              </a:rPr>
              <a:pPr algn="r" eaLnBrk="1" hangingPunct="1">
                <a:spcBef>
                  <a:spcPct val="0"/>
                </a:spcBef>
                <a:buClrTx/>
                <a:buFontTx/>
                <a:buNone/>
              </a:pPr>
              <a:t>38</a:t>
            </a:fld>
            <a:endParaRPr kumimoji="0" lang="en-US" altLang="es-ES" sz="1400" b="0">
              <a:solidFill>
                <a:schemeClr val="tx1"/>
              </a:solidFill>
              <a:latin typeface="Tahoma" panose="020B0604030504040204" pitchFamily="34" charset="0"/>
            </a:endParaRPr>
          </a:p>
        </p:txBody>
      </p:sp>
      <p:sp>
        <p:nvSpPr>
          <p:cNvPr id="51206" name="Rectangle 15"/>
          <p:cNvSpPr>
            <a:spLocks noChangeArrowheads="1"/>
          </p:cNvSpPr>
          <p:nvPr/>
        </p:nvSpPr>
        <p:spPr bwMode="auto">
          <a:xfrm>
            <a:off x="768350" y="1557338"/>
            <a:ext cx="756126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s-ES" sz="1800" b="0">
                <a:solidFill>
                  <a:srgbClr val="292929"/>
                </a:solidFill>
                <a:latin typeface="Calibri" panose="020F0502020204030204" pitchFamily="34" charset="0"/>
              </a:rPr>
              <a:t>En la electrolisis de una disolución acuosa de un compuesto iónico se deben tener en cuenta también las reacciones de oxidación y reducción del agua</a:t>
            </a:r>
          </a:p>
        </p:txBody>
      </p:sp>
      <p:sp>
        <p:nvSpPr>
          <p:cNvPr id="51207" name="Rectangle 3"/>
          <p:cNvSpPr>
            <a:spLocks noChangeArrowheads="1"/>
          </p:cNvSpPr>
          <p:nvPr/>
        </p:nvSpPr>
        <p:spPr bwMode="auto">
          <a:xfrm>
            <a:off x="681038" y="1125538"/>
            <a:ext cx="43957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s-ES" sz="2000">
                <a:latin typeface="Calibri" panose="020F0502020204030204" pitchFamily="34" charset="0"/>
              </a:rPr>
              <a:t> Electrólisis acuosa</a:t>
            </a:r>
          </a:p>
        </p:txBody>
      </p:sp>
      <p:pic>
        <p:nvPicPr>
          <p:cNvPr id="5120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6775" y="2511425"/>
            <a:ext cx="4495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9" name="Rectangle 15"/>
          <p:cNvSpPr>
            <a:spLocks noChangeArrowheads="1"/>
          </p:cNvSpPr>
          <p:nvPr/>
        </p:nvSpPr>
        <p:spPr bwMode="auto">
          <a:xfrm>
            <a:off x="1200150" y="2119313"/>
            <a:ext cx="67691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90500" indent="-19050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Calibri" panose="020F0502020204030204" pitchFamily="34" charset="0"/>
              <a:buChar char="–"/>
            </a:pPr>
            <a:r>
              <a:rPr kumimoji="0" lang="es-ES" altLang="es-ES" sz="1600" b="0">
                <a:solidFill>
                  <a:srgbClr val="000099"/>
                </a:solidFill>
                <a:latin typeface="Times New Roman" panose="02020603050405020304" pitchFamily="18" charset="0"/>
                <a:cs typeface="Times New Roman" panose="02020603050405020304" pitchFamily="18" charset="0"/>
              </a:rPr>
              <a:t>Semirreacciones de reducción y oxidación del agua en una solución neutra:</a:t>
            </a:r>
          </a:p>
        </p:txBody>
      </p:sp>
      <p:sp>
        <p:nvSpPr>
          <p:cNvPr id="51210" name="Text Box 5"/>
          <p:cNvSpPr txBox="1">
            <a:spLocks noChangeArrowheads="1"/>
          </p:cNvSpPr>
          <p:nvPr/>
        </p:nvSpPr>
        <p:spPr bwMode="auto">
          <a:xfrm>
            <a:off x="7092950" y="2492375"/>
            <a:ext cx="16795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n-US" altLang="es-ES" sz="1600" b="0" i="1">
                <a:solidFill>
                  <a:schemeClr val="hlink"/>
                </a:solidFill>
                <a:latin typeface="Times New Roman" panose="02020603050405020304" pitchFamily="18" charset="0"/>
                <a:cs typeface="Times New Roman" panose="02020603050405020304" pitchFamily="18" charset="0"/>
              </a:rPr>
              <a:t>Oxidación</a:t>
            </a:r>
            <a:r>
              <a:rPr lang="en-US" altLang="es-ES" sz="1600" b="0">
                <a:solidFill>
                  <a:schemeClr val="hlink"/>
                </a:solidFill>
                <a:latin typeface="Times New Roman" panose="02020603050405020304" pitchFamily="18" charset="0"/>
                <a:cs typeface="Times New Roman" panose="02020603050405020304" pitchFamily="18" charset="0"/>
              </a:rPr>
              <a:t> (del O)</a:t>
            </a:r>
            <a:endParaRPr lang="en-US" altLang="es-ES" sz="1600" b="0" i="1">
              <a:solidFill>
                <a:schemeClr val="hlink"/>
              </a:solidFill>
              <a:latin typeface="Times New Roman" panose="02020603050405020304" pitchFamily="18" charset="0"/>
              <a:cs typeface="Times New Roman" panose="02020603050405020304" pitchFamily="18" charset="0"/>
            </a:endParaRPr>
          </a:p>
        </p:txBody>
      </p:sp>
      <p:sp>
        <p:nvSpPr>
          <p:cNvPr id="51211" name="Text Box 6"/>
          <p:cNvSpPr txBox="1">
            <a:spLocks noChangeArrowheads="1"/>
          </p:cNvSpPr>
          <p:nvPr/>
        </p:nvSpPr>
        <p:spPr bwMode="auto">
          <a:xfrm>
            <a:off x="7092950" y="2825750"/>
            <a:ext cx="1690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n-US" altLang="es-ES" sz="1600" b="0" i="1">
                <a:solidFill>
                  <a:schemeClr val="hlink"/>
                </a:solidFill>
                <a:latin typeface="Times New Roman" panose="02020603050405020304" pitchFamily="18" charset="0"/>
                <a:cs typeface="Times New Roman" panose="02020603050405020304" pitchFamily="18" charset="0"/>
              </a:rPr>
              <a:t>Reducción</a:t>
            </a:r>
            <a:r>
              <a:rPr lang="en-US" altLang="es-ES" sz="1600" b="0">
                <a:solidFill>
                  <a:schemeClr val="hlink"/>
                </a:solidFill>
                <a:latin typeface="Times New Roman" panose="02020603050405020304" pitchFamily="18" charset="0"/>
                <a:cs typeface="Times New Roman" panose="02020603050405020304" pitchFamily="18" charset="0"/>
              </a:rPr>
              <a:t> (del H)</a:t>
            </a:r>
            <a:endParaRPr lang="en-US" altLang="es-ES" sz="1600" b="0" i="1">
              <a:solidFill>
                <a:schemeClr val="hlink"/>
              </a:solidFill>
              <a:latin typeface="Times New Roman" panose="02020603050405020304" pitchFamily="18" charset="0"/>
              <a:cs typeface="Times New Roman" panose="02020603050405020304" pitchFamily="18" charset="0"/>
            </a:endParaRPr>
          </a:p>
        </p:txBody>
      </p:sp>
      <p:sp>
        <p:nvSpPr>
          <p:cNvPr id="51212" name="Rectangle 15"/>
          <p:cNvSpPr>
            <a:spLocks noChangeArrowheads="1"/>
          </p:cNvSpPr>
          <p:nvPr/>
        </p:nvSpPr>
        <p:spPr bwMode="auto">
          <a:xfrm>
            <a:off x="1992313" y="3341688"/>
            <a:ext cx="5976937" cy="99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Calibri" panose="020F0502020204030204" pitchFamily="34" charset="0"/>
              <a:buChar char="→"/>
            </a:pPr>
            <a:r>
              <a:rPr kumimoji="0" lang="es-ES" altLang="es-ES" sz="1400" b="0">
                <a:solidFill>
                  <a:srgbClr val="333333"/>
                </a:solidFill>
                <a:latin typeface="Arial" panose="020B0604020202020204" pitchFamily="34" charset="0"/>
              </a:rPr>
              <a:t>Para ajustar la primera, se añade una especie que tenga H</a:t>
            </a:r>
            <a:r>
              <a:rPr kumimoji="0" lang="es-ES" altLang="es-ES" sz="1400" b="0" baseline="30000">
                <a:solidFill>
                  <a:srgbClr val="333333"/>
                </a:solidFill>
                <a:latin typeface="Arial" panose="020B0604020202020204" pitchFamily="34" charset="0"/>
              </a:rPr>
              <a:t>+</a:t>
            </a:r>
            <a:r>
              <a:rPr kumimoji="0" lang="es-ES" altLang="es-ES" sz="1400" b="0">
                <a:solidFill>
                  <a:srgbClr val="333333"/>
                </a:solidFill>
                <a:latin typeface="Arial" panose="020B0604020202020204" pitchFamily="34" charset="0"/>
              </a:rPr>
              <a:t> y que no varíe su estado de oxidación</a:t>
            </a:r>
          </a:p>
          <a:p>
            <a:pPr eaLnBrk="1" hangingPunct="1">
              <a:buClr>
                <a:srgbClr val="FF0000"/>
              </a:buClr>
              <a:buFont typeface="Calibri" panose="020F0502020204030204" pitchFamily="34" charset="0"/>
              <a:buChar char="→"/>
            </a:pPr>
            <a:r>
              <a:rPr kumimoji="0" lang="es-ES" altLang="es-ES" sz="1400" b="0">
                <a:solidFill>
                  <a:srgbClr val="333333"/>
                </a:solidFill>
                <a:latin typeface="Arial" panose="020B0604020202020204" pitchFamily="34" charset="0"/>
              </a:rPr>
              <a:t>Para la segunda, se añade un especie con OH</a:t>
            </a:r>
            <a:r>
              <a:rPr kumimoji="0" lang="es-ES" altLang="es-ES" sz="1400" b="0" baseline="30000">
                <a:solidFill>
                  <a:srgbClr val="333333"/>
                </a:solidFill>
                <a:latin typeface="Arial" panose="020B0604020202020204" pitchFamily="34" charset="0"/>
              </a:rPr>
              <a:t>–</a:t>
            </a:r>
            <a:r>
              <a:rPr kumimoji="0" lang="es-ES" altLang="es-ES" sz="1400" b="0">
                <a:solidFill>
                  <a:srgbClr val="333333"/>
                </a:solidFill>
                <a:latin typeface="Arial" panose="020B0604020202020204" pitchFamily="34" charset="0"/>
              </a:rPr>
              <a:t> (el oxígeno tiene el mismo estado de oxidación en OH</a:t>
            </a:r>
            <a:r>
              <a:rPr kumimoji="0" lang="es-ES" altLang="es-ES" sz="1400" b="0" baseline="30000">
                <a:solidFill>
                  <a:srgbClr val="333333"/>
                </a:solidFill>
                <a:latin typeface="Arial" panose="020B0604020202020204" pitchFamily="34" charset="0"/>
              </a:rPr>
              <a:t>–</a:t>
            </a:r>
            <a:r>
              <a:rPr kumimoji="0" lang="es-ES" altLang="es-ES" sz="1400" b="0">
                <a:solidFill>
                  <a:srgbClr val="333333"/>
                </a:solidFill>
                <a:latin typeface="Arial" panose="020B0604020202020204" pitchFamily="34" charset="0"/>
              </a:rPr>
              <a:t> que en H</a:t>
            </a:r>
            <a:r>
              <a:rPr kumimoji="0" lang="es-ES" altLang="es-ES" sz="1400" b="0" baseline="-25000">
                <a:solidFill>
                  <a:srgbClr val="333333"/>
                </a:solidFill>
                <a:latin typeface="Arial" panose="020B0604020202020204" pitchFamily="34" charset="0"/>
              </a:rPr>
              <a:t>2</a:t>
            </a:r>
            <a:r>
              <a:rPr kumimoji="0" lang="es-ES" altLang="es-ES" sz="1400" b="0">
                <a:solidFill>
                  <a:srgbClr val="333333"/>
                </a:solidFill>
                <a:latin typeface="Arial" panose="020B0604020202020204" pitchFamily="34" charset="0"/>
              </a:rPr>
              <a:t>O)</a:t>
            </a:r>
          </a:p>
        </p:txBody>
      </p:sp>
      <p:sp>
        <p:nvSpPr>
          <p:cNvPr id="51213" name="Rectangle 15"/>
          <p:cNvSpPr>
            <a:spLocks noChangeArrowheads="1"/>
          </p:cNvSpPr>
          <p:nvPr/>
        </p:nvSpPr>
        <p:spPr bwMode="auto">
          <a:xfrm>
            <a:off x="2068513" y="4452938"/>
            <a:ext cx="32956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Tx/>
              <a:buNone/>
            </a:pPr>
            <a:r>
              <a:rPr kumimoji="0" lang="es-ES" altLang="es-ES" sz="1600" b="0">
                <a:latin typeface="Times New Roman" panose="02020603050405020304" pitchFamily="18" charset="0"/>
              </a:rPr>
              <a:t>Electrólisis en disolución de H</a:t>
            </a:r>
            <a:r>
              <a:rPr kumimoji="0" lang="es-ES" altLang="es-ES" sz="1600" b="0" baseline="-25000">
                <a:latin typeface="Times New Roman" panose="02020603050405020304" pitchFamily="18" charset="0"/>
              </a:rPr>
              <a:t>2</a:t>
            </a:r>
            <a:r>
              <a:rPr kumimoji="0" lang="es-ES" altLang="es-ES" sz="1600" b="0">
                <a:latin typeface="Times New Roman" panose="02020603050405020304" pitchFamily="18" charset="0"/>
              </a:rPr>
              <a:t>SO</a:t>
            </a:r>
            <a:r>
              <a:rPr kumimoji="0" lang="es-ES" altLang="es-ES" sz="1600" b="0" baseline="-25000">
                <a:latin typeface="Times New Roman" panose="02020603050405020304" pitchFamily="18" charset="0"/>
              </a:rPr>
              <a:t>4</a:t>
            </a:r>
          </a:p>
        </p:txBody>
      </p:sp>
      <p:sp>
        <p:nvSpPr>
          <p:cNvPr id="51214" name="Rectangle 61"/>
          <p:cNvSpPr>
            <a:spLocks noChangeArrowheads="1"/>
          </p:cNvSpPr>
          <p:nvPr/>
        </p:nvSpPr>
        <p:spPr bwMode="auto">
          <a:xfrm>
            <a:off x="773113" y="4437063"/>
            <a:ext cx="15128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6350" indent="190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chemeClr val="hlink"/>
              </a:buClr>
              <a:buSzPct val="80000"/>
              <a:buFont typeface="Wingdings" panose="05000000000000000000" pitchFamily="2" charset="2"/>
              <a:buNone/>
            </a:pPr>
            <a:r>
              <a:rPr kumimoji="0" lang="en-US" altLang="es-ES" sz="1800" b="0">
                <a:solidFill>
                  <a:srgbClr val="C00000"/>
                </a:solidFill>
                <a:latin typeface="Calibri" panose="020F0502020204030204" pitchFamily="34" charset="0"/>
                <a:cs typeface="Calibri" panose="020F0502020204030204" pitchFamily="34" charset="0"/>
                <a:sym typeface="Wingdings" panose="05000000000000000000" pitchFamily="2" charset="2"/>
              </a:rPr>
              <a:t></a:t>
            </a:r>
            <a:r>
              <a:rPr kumimoji="0" lang="en-US" altLang="es-ES" sz="1800" b="0">
                <a:solidFill>
                  <a:srgbClr val="C00000"/>
                </a:solidFill>
                <a:latin typeface="Calibri" panose="020F0502020204030204" pitchFamily="34" charset="0"/>
                <a:cs typeface="Calibri" panose="020F0502020204030204" pitchFamily="34" charset="0"/>
              </a:rPr>
              <a:t> Ejemplo:</a:t>
            </a:r>
          </a:p>
        </p:txBody>
      </p:sp>
      <p:sp>
        <p:nvSpPr>
          <p:cNvPr id="51215" name="Text Box 6"/>
          <p:cNvSpPr txBox="1">
            <a:spLocks noChangeArrowheads="1"/>
          </p:cNvSpPr>
          <p:nvPr/>
        </p:nvSpPr>
        <p:spPr bwMode="auto">
          <a:xfrm>
            <a:off x="496888" y="4900613"/>
            <a:ext cx="1789112"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n-US" altLang="es-ES" sz="1600" b="0" i="1">
                <a:solidFill>
                  <a:schemeClr val="hlink"/>
                </a:solidFill>
                <a:latin typeface="Times New Roman" panose="02020603050405020304" pitchFamily="18" charset="0"/>
                <a:cs typeface="Times New Roman" panose="02020603050405020304" pitchFamily="18" charset="0"/>
              </a:rPr>
              <a:t>Reducción</a:t>
            </a:r>
            <a:r>
              <a:rPr lang="en-US" altLang="es-ES" sz="1600" b="0">
                <a:solidFill>
                  <a:schemeClr val="hlink"/>
                </a:solidFill>
                <a:latin typeface="Times New Roman" panose="02020603050405020304" pitchFamily="18" charset="0"/>
                <a:cs typeface="Times New Roman" panose="02020603050405020304" pitchFamily="18" charset="0"/>
              </a:rPr>
              <a:t> (cátodo)</a:t>
            </a:r>
            <a:endParaRPr lang="en-US" altLang="es-ES" sz="1600" b="0" i="1">
              <a:solidFill>
                <a:schemeClr val="hlink"/>
              </a:solidFill>
              <a:latin typeface="Times New Roman" panose="02020603050405020304" pitchFamily="18" charset="0"/>
              <a:cs typeface="Times New Roman" panose="02020603050405020304" pitchFamily="18" charset="0"/>
            </a:endParaRPr>
          </a:p>
        </p:txBody>
      </p:sp>
      <p:sp>
        <p:nvSpPr>
          <p:cNvPr id="51216" name="Text Box 5"/>
          <p:cNvSpPr txBox="1">
            <a:spLocks noChangeArrowheads="1"/>
          </p:cNvSpPr>
          <p:nvPr/>
        </p:nvSpPr>
        <p:spPr bwMode="auto">
          <a:xfrm>
            <a:off x="496888" y="5214938"/>
            <a:ext cx="1731962"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n-US" altLang="es-ES" sz="1600" b="0" i="1">
                <a:solidFill>
                  <a:schemeClr val="hlink"/>
                </a:solidFill>
                <a:latin typeface="Times New Roman" panose="02020603050405020304" pitchFamily="18" charset="0"/>
                <a:cs typeface="Times New Roman" panose="02020603050405020304" pitchFamily="18" charset="0"/>
              </a:rPr>
              <a:t>Oxidación</a:t>
            </a:r>
            <a:r>
              <a:rPr lang="en-US" altLang="es-ES" sz="1600" b="0">
                <a:solidFill>
                  <a:schemeClr val="hlink"/>
                </a:solidFill>
                <a:latin typeface="Times New Roman" panose="02020603050405020304" pitchFamily="18" charset="0"/>
                <a:cs typeface="Times New Roman" panose="02020603050405020304" pitchFamily="18" charset="0"/>
              </a:rPr>
              <a:t> (ánodo)</a:t>
            </a:r>
            <a:endParaRPr lang="en-US" altLang="es-ES" sz="1600" b="0" i="1">
              <a:solidFill>
                <a:schemeClr val="hlink"/>
              </a:solidFill>
              <a:latin typeface="Times New Roman" panose="02020603050405020304" pitchFamily="18" charset="0"/>
              <a:cs typeface="Times New Roman" panose="02020603050405020304" pitchFamily="18" charset="0"/>
            </a:endParaRPr>
          </a:p>
        </p:txBody>
      </p:sp>
      <p:pic>
        <p:nvPicPr>
          <p:cNvPr id="5121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113" y="4910138"/>
            <a:ext cx="32226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18" name="Text Box 17"/>
          <p:cNvSpPr txBox="1">
            <a:spLocks noChangeArrowheads="1"/>
          </p:cNvSpPr>
          <p:nvPr/>
        </p:nvSpPr>
        <p:spPr bwMode="auto">
          <a:xfrm>
            <a:off x="6084888" y="4722813"/>
            <a:ext cx="3059112"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Tx/>
              <a:buFontTx/>
              <a:buNone/>
            </a:pPr>
            <a:r>
              <a:rPr kumimoji="0" lang="es-ES" altLang="es-ES" sz="1400" b="0">
                <a:solidFill>
                  <a:srgbClr val="FF0000"/>
                </a:solidFill>
                <a:latin typeface="Tempus Sans ITC" panose="04020404030D07020202" pitchFamily="82" charset="0"/>
                <a:sym typeface="Wingdings" panose="05000000000000000000" pitchFamily="2" charset="2"/>
              </a:rPr>
              <a:t></a:t>
            </a:r>
            <a:r>
              <a:rPr kumimoji="0" lang="es-ES" altLang="es-ES" sz="1400" b="0">
                <a:latin typeface="Tempus Sans ITC" panose="04020404030D07020202" pitchFamily="82" charset="0"/>
                <a:sym typeface="Wingdings" panose="05000000000000000000" pitchFamily="2" charset="2"/>
              </a:rPr>
              <a:t> </a:t>
            </a:r>
            <a:r>
              <a:rPr kumimoji="0" lang="es-ES" altLang="es-ES" sz="1400" b="0">
                <a:latin typeface="Tempus Sans ITC" panose="04020404030D07020202" pitchFamily="82" charset="0"/>
              </a:rPr>
              <a:t>El H</a:t>
            </a:r>
            <a:r>
              <a:rPr kumimoji="0" lang="es-ES" altLang="es-ES" sz="1400" b="0" baseline="-25000">
                <a:latin typeface="Tempus Sans ITC" panose="04020404030D07020202" pitchFamily="82" charset="0"/>
              </a:rPr>
              <a:t>2</a:t>
            </a:r>
            <a:r>
              <a:rPr kumimoji="0" lang="es-ES" altLang="es-ES" sz="1400" b="0">
                <a:latin typeface="Tempus Sans ITC" panose="04020404030D07020202" pitchFamily="82" charset="0"/>
              </a:rPr>
              <a:t>SO</a:t>
            </a:r>
            <a:r>
              <a:rPr kumimoji="0" lang="es-ES" altLang="es-ES" sz="1400" b="0" baseline="-25000">
                <a:latin typeface="Tempus Sans ITC" panose="04020404030D07020202" pitchFamily="82" charset="0"/>
              </a:rPr>
              <a:t>4</a:t>
            </a:r>
            <a:r>
              <a:rPr kumimoji="0" lang="es-ES" altLang="es-ES" sz="1400" b="0">
                <a:latin typeface="Tempus Sans ITC" panose="04020404030D07020202" pitchFamily="82" charset="0"/>
              </a:rPr>
              <a:t> se disocia totalmente</a:t>
            </a:r>
          </a:p>
          <a:p>
            <a:pPr eaLnBrk="1" hangingPunct="1">
              <a:spcBef>
                <a:spcPts val="600"/>
              </a:spcBef>
              <a:buClrTx/>
              <a:buFontTx/>
              <a:buNone/>
            </a:pPr>
            <a:r>
              <a:rPr kumimoji="0" lang="es-ES" altLang="es-ES" sz="1400" b="0">
                <a:solidFill>
                  <a:srgbClr val="FF0000"/>
                </a:solidFill>
                <a:latin typeface="Tempus Sans ITC" panose="04020404030D07020202" pitchFamily="82" charset="0"/>
                <a:sym typeface="Wingdings" panose="05000000000000000000" pitchFamily="2" charset="2"/>
              </a:rPr>
              <a:t></a:t>
            </a:r>
            <a:r>
              <a:rPr kumimoji="0" lang="es-ES" altLang="es-ES" sz="1400" b="0">
                <a:latin typeface="Tempus Sans ITC" panose="04020404030D07020202" pitchFamily="82" charset="0"/>
                <a:sym typeface="Wingdings" panose="05000000000000000000" pitchFamily="2" charset="2"/>
              </a:rPr>
              <a:t> </a:t>
            </a:r>
            <a:r>
              <a:rPr kumimoji="0" lang="es-ES" altLang="es-ES" sz="1400" b="0">
                <a:latin typeface="Tempus Sans ITC" panose="04020404030D07020202" pitchFamily="82" charset="0"/>
              </a:rPr>
              <a:t>El ión H</a:t>
            </a:r>
            <a:r>
              <a:rPr kumimoji="0" lang="es-ES" altLang="es-ES" sz="1400" b="0" baseline="30000">
                <a:latin typeface="Tempus Sans ITC" panose="04020404030D07020202" pitchFamily="82" charset="0"/>
              </a:rPr>
              <a:t>+</a:t>
            </a:r>
            <a:r>
              <a:rPr kumimoji="0" lang="es-ES" altLang="es-ES" sz="1400" b="0">
                <a:latin typeface="Tempus Sans ITC" panose="04020404030D07020202" pitchFamily="82" charset="0"/>
              </a:rPr>
              <a:t> se reduce en el cátodo</a:t>
            </a:r>
            <a:endParaRPr kumimoji="0" lang="es-ES" altLang="es-ES" sz="1400" b="0">
              <a:solidFill>
                <a:srgbClr val="FF0000"/>
              </a:solidFill>
              <a:latin typeface="Tempus Sans ITC" panose="04020404030D07020202" pitchFamily="82" charset="0"/>
              <a:sym typeface="Wingdings" panose="05000000000000000000" pitchFamily="2" charset="2"/>
            </a:endParaRPr>
          </a:p>
          <a:p>
            <a:pPr eaLnBrk="1" hangingPunct="1">
              <a:spcBef>
                <a:spcPts val="600"/>
              </a:spcBef>
              <a:buClrTx/>
              <a:buFontTx/>
              <a:buNone/>
            </a:pPr>
            <a:r>
              <a:rPr kumimoji="0" lang="es-ES" altLang="es-ES" sz="1400" b="0">
                <a:solidFill>
                  <a:srgbClr val="FF0000"/>
                </a:solidFill>
                <a:latin typeface="Tempus Sans ITC" panose="04020404030D07020202" pitchFamily="82" charset="0"/>
                <a:sym typeface="Wingdings" panose="05000000000000000000" pitchFamily="2" charset="2"/>
              </a:rPr>
              <a:t></a:t>
            </a:r>
            <a:r>
              <a:rPr kumimoji="0" lang="es-ES" altLang="es-ES" sz="1400" b="0">
                <a:latin typeface="Tempus Sans ITC" panose="04020404030D07020202" pitchFamily="82" charset="0"/>
                <a:sym typeface="Wingdings" panose="05000000000000000000" pitchFamily="2" charset="2"/>
              </a:rPr>
              <a:t> </a:t>
            </a:r>
            <a:r>
              <a:rPr kumimoji="0" lang="es-ES" altLang="es-ES" sz="1400" b="0">
                <a:latin typeface="Tempus Sans ITC" panose="04020404030D07020202" pitchFamily="82" charset="0"/>
              </a:rPr>
              <a:t>El azufre está en un estado de oxidación +6 en el SO</a:t>
            </a:r>
            <a:r>
              <a:rPr kumimoji="0" lang="es-ES" altLang="es-ES" sz="1400" b="0" baseline="-25000">
                <a:latin typeface="Tempus Sans ITC" panose="04020404030D07020202" pitchFamily="82" charset="0"/>
              </a:rPr>
              <a:t>4</a:t>
            </a:r>
            <a:r>
              <a:rPr kumimoji="0" lang="es-ES" altLang="es-ES" sz="1400" b="0" baseline="30000">
                <a:latin typeface="Tempus Sans ITC" panose="04020404030D07020202" pitchFamily="82" charset="0"/>
              </a:rPr>
              <a:t>=</a:t>
            </a:r>
            <a:r>
              <a:rPr kumimoji="0" lang="es-ES" altLang="es-ES" sz="1400" b="0">
                <a:latin typeface="Tempus Sans ITC" panose="04020404030D07020202" pitchFamily="82" charset="0"/>
              </a:rPr>
              <a:t> así que es más probable que se oxide el H</a:t>
            </a:r>
            <a:r>
              <a:rPr kumimoji="0" lang="es-ES" altLang="es-ES" sz="1400" b="0" baseline="-25000">
                <a:latin typeface="Tempus Sans ITC" panose="04020404030D07020202" pitchFamily="82" charset="0"/>
              </a:rPr>
              <a:t>2</a:t>
            </a:r>
            <a:r>
              <a:rPr kumimoji="0" lang="es-ES" altLang="es-ES" sz="1400" b="0">
                <a:latin typeface="Tempus Sans ITC" panose="04020404030D07020202" pitchFamily="82" charset="0"/>
              </a:rPr>
              <a:t>O</a:t>
            </a:r>
            <a:endParaRPr kumimoji="0" lang="es-ES" altLang="es-ES" sz="1400" b="0">
              <a:solidFill>
                <a:srgbClr val="FF0000"/>
              </a:solidFill>
              <a:latin typeface="Tempus Sans ITC" panose="04020404030D07020202" pitchFamily="82" charset="0"/>
            </a:endParaRPr>
          </a:p>
        </p:txBody>
      </p:sp>
      <p:sp>
        <p:nvSpPr>
          <p:cNvPr id="51219" name="Text Box 17"/>
          <p:cNvSpPr txBox="1">
            <a:spLocks noChangeArrowheads="1"/>
          </p:cNvSpPr>
          <p:nvPr/>
        </p:nvSpPr>
        <p:spPr bwMode="auto">
          <a:xfrm>
            <a:off x="755650" y="6259513"/>
            <a:ext cx="6840538"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300"/>
              </a:spcBef>
              <a:buClrTx/>
              <a:buFontTx/>
              <a:buNone/>
            </a:pPr>
            <a:r>
              <a:rPr kumimoji="0" lang="es-ES" altLang="es-ES" sz="1600">
                <a:solidFill>
                  <a:srgbClr val="990033"/>
                </a:solidFill>
                <a:latin typeface="Bradley Hand ITC" panose="03070402050302030203" pitchFamily="66" charset="0"/>
                <a:sym typeface="Wingdings" panose="05000000000000000000" pitchFamily="2" charset="2"/>
              </a:rPr>
              <a:t></a:t>
            </a:r>
            <a:r>
              <a:rPr kumimoji="0" lang="es-ES" altLang="es-ES" sz="1600">
                <a:solidFill>
                  <a:srgbClr val="000099"/>
                </a:solidFill>
                <a:latin typeface="Bradley Hand ITC" panose="03070402050302030203" pitchFamily="66" charset="0"/>
                <a:sym typeface="Wingdings" panose="05000000000000000000" pitchFamily="2" charset="2"/>
              </a:rPr>
              <a:t> </a:t>
            </a:r>
            <a:r>
              <a:rPr kumimoji="0" lang="es-ES" altLang="es-ES" sz="1600">
                <a:solidFill>
                  <a:srgbClr val="333333"/>
                </a:solidFill>
                <a:latin typeface="Bradley Hand ITC" panose="03070402050302030203" pitchFamily="66" charset="0"/>
                <a:sym typeface="Wingdings" panose="05000000000000000000" pitchFamily="2" charset="2"/>
              </a:rPr>
              <a:t>Se usa a nivel industrial para producir H</a:t>
            </a:r>
            <a:r>
              <a:rPr kumimoji="0" lang="es-ES" altLang="es-ES" sz="1600" baseline="-25000">
                <a:solidFill>
                  <a:srgbClr val="333333"/>
                </a:solidFill>
                <a:latin typeface="Bradley Hand ITC" panose="03070402050302030203" pitchFamily="66" charset="0"/>
                <a:sym typeface="Wingdings" panose="05000000000000000000" pitchFamily="2" charset="2"/>
              </a:rPr>
              <a:t>2</a:t>
            </a:r>
            <a:r>
              <a:rPr kumimoji="0" lang="es-ES" altLang="es-ES" sz="1600">
                <a:solidFill>
                  <a:srgbClr val="333333"/>
                </a:solidFill>
                <a:latin typeface="Bradley Hand ITC" panose="03070402050302030203" pitchFamily="66" charset="0"/>
                <a:sym typeface="Wingdings" panose="05000000000000000000" pitchFamily="2" charset="2"/>
              </a:rPr>
              <a:t> donde la electricidad es barata</a:t>
            </a:r>
          </a:p>
        </p:txBody>
      </p:sp>
      <p:sp>
        <p:nvSpPr>
          <p:cNvPr id="51220"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rgbClr val="7030A0"/>
                </a:solidFill>
                <a:latin typeface="Arial" panose="020B0604020202020204" pitchFamily="34" charset="0"/>
              </a:rPr>
              <a:t>8. Celdas Electrolíticas</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288" y="4557713"/>
            <a:ext cx="5519737"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27"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52228"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a:solidFill>
                  <a:schemeClr val="tx1"/>
                </a:solidFill>
                <a:latin typeface="Calibri" panose="020F0502020204030204" pitchFamily="34" charset="0"/>
              </a:rPr>
              <a:t>Tema 7. Electroquímica</a:t>
            </a:r>
          </a:p>
        </p:txBody>
      </p:sp>
      <p:sp>
        <p:nvSpPr>
          <p:cNvPr id="52229"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52230"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B18D8397-F986-4CCA-B6FA-5DAE5D0E079B}" type="slidenum">
              <a:rPr kumimoji="0" lang="en-US" altLang="es-ES" sz="1400" b="0">
                <a:solidFill>
                  <a:schemeClr val="tx1"/>
                </a:solidFill>
                <a:latin typeface="Tahoma" panose="020B0604030504040204" pitchFamily="34" charset="0"/>
              </a:rPr>
              <a:pPr algn="r" eaLnBrk="1" hangingPunct="1">
                <a:spcBef>
                  <a:spcPct val="0"/>
                </a:spcBef>
                <a:buClrTx/>
                <a:buFontTx/>
                <a:buNone/>
              </a:pPr>
              <a:t>39</a:t>
            </a:fld>
            <a:endParaRPr kumimoji="0" lang="en-US" altLang="es-ES" sz="1400" b="0">
              <a:solidFill>
                <a:schemeClr val="tx1"/>
              </a:solidFill>
              <a:latin typeface="Tahoma" panose="020B0604030504040204" pitchFamily="34" charset="0"/>
            </a:endParaRPr>
          </a:p>
        </p:txBody>
      </p:sp>
      <p:sp>
        <p:nvSpPr>
          <p:cNvPr id="52231"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Tx/>
              <a:buNone/>
            </a:pPr>
            <a:r>
              <a:rPr kumimoji="0" lang="es-ES" altLang="es-ES" sz="2000" b="0">
                <a:solidFill>
                  <a:srgbClr val="7030A0"/>
                </a:solidFill>
                <a:latin typeface="Arial" panose="020B0604020202020204" pitchFamily="34" charset="0"/>
              </a:rPr>
              <a:t>8. Celdas Electrolíticas</a:t>
            </a:r>
          </a:p>
          <a:p>
            <a:pPr eaLnBrk="1" hangingPunct="1">
              <a:spcBef>
                <a:spcPct val="0"/>
              </a:spcBef>
              <a:buClr>
                <a:srgbClr val="FF3300"/>
              </a:buClr>
              <a:buFont typeface="Wingdings" panose="05000000000000000000" pitchFamily="2" charset="2"/>
              <a:buNone/>
            </a:pPr>
            <a:r>
              <a:rPr kumimoji="0" lang="es-ES" altLang="es-ES" sz="1800">
                <a:solidFill>
                  <a:srgbClr val="C00000"/>
                </a:solidFill>
                <a:latin typeface="Arial" panose="020B0604020202020204" pitchFamily="34" charset="0"/>
                <a:sym typeface="Wingdings" panose="05000000000000000000" pitchFamily="2" charset="2"/>
              </a:rPr>
              <a:t>     </a:t>
            </a:r>
            <a:r>
              <a:rPr kumimoji="0" lang="es-ES" altLang="es-ES" sz="1800">
                <a:solidFill>
                  <a:schemeClr val="accent1"/>
                </a:solidFill>
                <a:latin typeface="Arial" panose="020B0604020202020204" pitchFamily="34" charset="0"/>
                <a:sym typeface="Wingdings" panose="05000000000000000000" pitchFamily="2" charset="2"/>
              </a:rPr>
              <a:t> </a:t>
            </a:r>
            <a:r>
              <a:rPr kumimoji="0" lang="es-ES" altLang="es-ES" sz="1800" b="0" i="1">
                <a:latin typeface="Arial" panose="020B0604020202020204" pitchFamily="34" charset="0"/>
              </a:rPr>
              <a:t>Electrólisis acuosa</a:t>
            </a:r>
          </a:p>
        </p:txBody>
      </p:sp>
      <p:sp>
        <p:nvSpPr>
          <p:cNvPr id="52232" name="Rectangle 15"/>
          <p:cNvSpPr>
            <a:spLocks noChangeArrowheads="1"/>
          </p:cNvSpPr>
          <p:nvPr/>
        </p:nvSpPr>
        <p:spPr bwMode="auto">
          <a:xfrm>
            <a:off x="755650" y="1484313"/>
            <a:ext cx="7561263"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s-ES" sz="2000" b="0">
                <a:solidFill>
                  <a:srgbClr val="292929"/>
                </a:solidFill>
                <a:latin typeface="Calibri" panose="020F0502020204030204" pitchFamily="34" charset="0"/>
              </a:rPr>
              <a:t>Electrolisis de una disolución acuosa de NaCl</a:t>
            </a:r>
          </a:p>
        </p:txBody>
      </p:sp>
      <p:sp>
        <p:nvSpPr>
          <p:cNvPr id="52233" name="Rectangle 15"/>
          <p:cNvSpPr>
            <a:spLocks noChangeArrowheads="1"/>
          </p:cNvSpPr>
          <p:nvPr/>
        </p:nvSpPr>
        <p:spPr bwMode="auto">
          <a:xfrm>
            <a:off x="827088" y="1909763"/>
            <a:ext cx="6769100" cy="63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90500" indent="-19050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Calibri" panose="020F0502020204030204" pitchFamily="34" charset="0"/>
              <a:buChar char="–"/>
            </a:pPr>
            <a:r>
              <a:rPr kumimoji="0" lang="es-ES" altLang="es-ES" sz="1600" b="0">
                <a:solidFill>
                  <a:srgbClr val="000099"/>
                </a:solidFill>
                <a:latin typeface="Times New Roman" panose="02020603050405020304" pitchFamily="18" charset="0"/>
                <a:cs typeface="Times New Roman" panose="02020603050405020304" pitchFamily="18" charset="0"/>
              </a:rPr>
              <a:t>Especies a tener en cuenta: Na</a:t>
            </a:r>
            <a:r>
              <a:rPr kumimoji="0" lang="es-ES" altLang="es-ES" sz="1600" b="0" baseline="30000">
                <a:solidFill>
                  <a:srgbClr val="000099"/>
                </a:solidFill>
                <a:latin typeface="Times New Roman" panose="02020603050405020304" pitchFamily="18" charset="0"/>
                <a:cs typeface="Times New Roman" panose="02020603050405020304" pitchFamily="18" charset="0"/>
              </a:rPr>
              <a:t>+</a:t>
            </a:r>
            <a:r>
              <a:rPr kumimoji="0" lang="es-ES" altLang="es-ES" sz="1600" b="0">
                <a:solidFill>
                  <a:srgbClr val="000099"/>
                </a:solidFill>
                <a:latin typeface="Times New Roman" panose="02020603050405020304" pitchFamily="18" charset="0"/>
                <a:cs typeface="Times New Roman" panose="02020603050405020304" pitchFamily="18" charset="0"/>
              </a:rPr>
              <a:t>, Cl</a:t>
            </a:r>
            <a:r>
              <a:rPr kumimoji="0" lang="es-ES" altLang="es-ES" sz="1600" b="0" baseline="30000">
                <a:solidFill>
                  <a:srgbClr val="000099"/>
                </a:solidFill>
                <a:latin typeface="Times New Roman" panose="02020603050405020304" pitchFamily="18" charset="0"/>
                <a:cs typeface="Times New Roman" panose="02020603050405020304" pitchFamily="18" charset="0"/>
              </a:rPr>
              <a:t>–</a:t>
            </a:r>
            <a:r>
              <a:rPr kumimoji="0" lang="es-ES" altLang="es-ES" sz="1600" b="0">
                <a:solidFill>
                  <a:srgbClr val="000099"/>
                </a:solidFill>
                <a:latin typeface="Times New Roman" panose="02020603050405020304" pitchFamily="18" charset="0"/>
                <a:cs typeface="Times New Roman" panose="02020603050405020304" pitchFamily="18" charset="0"/>
              </a:rPr>
              <a:t>, H</a:t>
            </a:r>
            <a:r>
              <a:rPr kumimoji="0" lang="es-ES" altLang="es-ES" sz="1600" b="0" baseline="-25000">
                <a:solidFill>
                  <a:srgbClr val="000099"/>
                </a:solidFill>
                <a:latin typeface="Times New Roman" panose="02020603050405020304" pitchFamily="18" charset="0"/>
                <a:cs typeface="Times New Roman" panose="02020603050405020304" pitchFamily="18" charset="0"/>
              </a:rPr>
              <a:t>2</a:t>
            </a:r>
            <a:r>
              <a:rPr kumimoji="0" lang="es-ES" altLang="es-ES" sz="1600" b="0">
                <a:solidFill>
                  <a:srgbClr val="000099"/>
                </a:solidFill>
                <a:latin typeface="Times New Roman" panose="02020603050405020304" pitchFamily="18" charset="0"/>
                <a:cs typeface="Times New Roman" panose="02020603050405020304" pitchFamily="18" charset="0"/>
              </a:rPr>
              <a:t>O</a:t>
            </a:r>
          </a:p>
          <a:p>
            <a:pPr eaLnBrk="1" hangingPunct="1">
              <a:buClr>
                <a:srgbClr val="FF0000"/>
              </a:buClr>
              <a:buFont typeface="Calibri" panose="020F0502020204030204" pitchFamily="34" charset="0"/>
              <a:buChar char="–"/>
            </a:pPr>
            <a:r>
              <a:rPr kumimoji="0" lang="es-ES" altLang="es-ES" sz="1600" b="0">
                <a:solidFill>
                  <a:srgbClr val="000099"/>
                </a:solidFill>
                <a:latin typeface="Times New Roman" panose="02020603050405020304" pitchFamily="18" charset="0"/>
                <a:cs typeface="Times New Roman" panose="02020603050405020304" pitchFamily="18" charset="0"/>
              </a:rPr>
              <a:t>Posibles reacciones de cátodo:</a:t>
            </a:r>
          </a:p>
        </p:txBody>
      </p:sp>
      <p:pic>
        <p:nvPicPr>
          <p:cNvPr id="522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4288" y="2486025"/>
            <a:ext cx="4457700"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35" name="Text Box 17"/>
          <p:cNvSpPr txBox="1">
            <a:spLocks noChangeArrowheads="1"/>
          </p:cNvSpPr>
          <p:nvPr/>
        </p:nvSpPr>
        <p:spPr bwMode="auto">
          <a:xfrm>
            <a:off x="6153150" y="2557463"/>
            <a:ext cx="2946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Tx/>
              <a:buFontTx/>
              <a:buNone/>
            </a:pPr>
            <a:r>
              <a:rPr kumimoji="0" lang="es-ES" altLang="es-ES" sz="1400" b="0">
                <a:solidFill>
                  <a:srgbClr val="FF0000"/>
                </a:solidFill>
                <a:latin typeface="Tempus Sans ITC" panose="04020404030D07020202" pitchFamily="82" charset="0"/>
                <a:sym typeface="Wingdings" panose="05000000000000000000" pitchFamily="2" charset="2"/>
              </a:rPr>
              <a:t></a:t>
            </a:r>
            <a:r>
              <a:rPr kumimoji="0" lang="es-ES" altLang="es-ES" sz="1400" b="0">
                <a:latin typeface="Tempus Sans ITC" panose="04020404030D07020202" pitchFamily="82" charset="0"/>
                <a:sym typeface="Wingdings" panose="05000000000000000000" pitchFamily="2" charset="2"/>
              </a:rPr>
              <a:t> </a:t>
            </a:r>
            <a:r>
              <a:rPr kumimoji="0" lang="es-ES" altLang="es-ES" sz="1400" b="0">
                <a:latin typeface="Tempus Sans ITC" panose="04020404030D07020202" pitchFamily="82" charset="0"/>
              </a:rPr>
              <a:t>Es preferente la segunda por tener menor potencial de reducción</a:t>
            </a:r>
            <a:endParaRPr kumimoji="0" lang="es-ES" altLang="es-ES" sz="1400" b="0">
              <a:solidFill>
                <a:srgbClr val="FF0000"/>
              </a:solidFill>
              <a:latin typeface="Tempus Sans ITC" panose="04020404030D07020202" pitchFamily="82" charset="0"/>
            </a:endParaRPr>
          </a:p>
        </p:txBody>
      </p:sp>
      <p:pic>
        <p:nvPicPr>
          <p:cNvPr id="5223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4288" y="3529013"/>
            <a:ext cx="424815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37" name="Rectangle 15"/>
          <p:cNvSpPr>
            <a:spLocks noChangeArrowheads="1"/>
          </p:cNvSpPr>
          <p:nvPr/>
        </p:nvSpPr>
        <p:spPr bwMode="auto">
          <a:xfrm>
            <a:off x="827088" y="3216275"/>
            <a:ext cx="67691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90500" indent="-19050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Calibri" panose="020F0502020204030204" pitchFamily="34" charset="0"/>
              <a:buChar char="–"/>
            </a:pPr>
            <a:r>
              <a:rPr kumimoji="0" lang="es-ES" altLang="es-ES" sz="1600" b="0">
                <a:solidFill>
                  <a:srgbClr val="000099"/>
                </a:solidFill>
                <a:latin typeface="Times New Roman" panose="02020603050405020304" pitchFamily="18" charset="0"/>
                <a:cs typeface="Times New Roman" panose="02020603050405020304" pitchFamily="18" charset="0"/>
              </a:rPr>
              <a:t>Posibles reacciones de ánodo:</a:t>
            </a:r>
          </a:p>
        </p:txBody>
      </p:sp>
      <p:sp>
        <p:nvSpPr>
          <p:cNvPr id="52238" name="Text Box 17"/>
          <p:cNvSpPr txBox="1">
            <a:spLocks noChangeArrowheads="1"/>
          </p:cNvSpPr>
          <p:nvPr/>
        </p:nvSpPr>
        <p:spPr bwMode="auto">
          <a:xfrm>
            <a:off x="6153150" y="3213100"/>
            <a:ext cx="2946400" cy="124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Tx/>
              <a:buFontTx/>
              <a:buNone/>
            </a:pPr>
            <a:r>
              <a:rPr kumimoji="0" lang="es-ES" altLang="es-ES" sz="1400" b="0">
                <a:solidFill>
                  <a:srgbClr val="FF0000"/>
                </a:solidFill>
                <a:latin typeface="Tempus Sans ITC" panose="04020404030D07020202" pitchFamily="82" charset="0"/>
                <a:sym typeface="Wingdings" panose="05000000000000000000" pitchFamily="2" charset="2"/>
              </a:rPr>
              <a:t></a:t>
            </a:r>
            <a:r>
              <a:rPr kumimoji="0" lang="es-ES" altLang="es-ES" sz="1400" b="0">
                <a:latin typeface="Tempus Sans ITC" panose="04020404030D07020202" pitchFamily="82" charset="0"/>
                <a:sym typeface="Wingdings" panose="05000000000000000000" pitchFamily="2" charset="2"/>
              </a:rPr>
              <a:t> </a:t>
            </a:r>
            <a:r>
              <a:rPr kumimoji="0" lang="es-ES" altLang="es-ES" sz="1400" b="0">
                <a:latin typeface="Tempus Sans ITC" panose="04020404030D07020202" pitchFamily="82" charset="0"/>
              </a:rPr>
              <a:t>Al tener potenciales parecidos, pueden producirse ambas porque se necesita siempre un sobrevoltaje. </a:t>
            </a:r>
          </a:p>
          <a:p>
            <a:pPr eaLnBrk="1" hangingPunct="1">
              <a:spcBef>
                <a:spcPts val="600"/>
              </a:spcBef>
              <a:buClrTx/>
              <a:buFontTx/>
              <a:buNone/>
            </a:pPr>
            <a:r>
              <a:rPr kumimoji="0" lang="es-ES" altLang="es-ES" sz="1400" b="0">
                <a:solidFill>
                  <a:srgbClr val="FF0000"/>
                </a:solidFill>
                <a:latin typeface="Tempus Sans ITC" panose="04020404030D07020202" pitchFamily="82" charset="0"/>
                <a:sym typeface="Wingdings" panose="05000000000000000000" pitchFamily="2" charset="2"/>
              </a:rPr>
              <a:t></a:t>
            </a:r>
            <a:r>
              <a:rPr kumimoji="0" lang="es-ES" altLang="es-ES" sz="1400" b="0">
                <a:latin typeface="Tempus Sans ITC" panose="04020404030D07020202" pitchFamily="82" charset="0"/>
                <a:sym typeface="Wingdings" panose="05000000000000000000" pitchFamily="2" charset="2"/>
              </a:rPr>
              <a:t> </a:t>
            </a:r>
            <a:r>
              <a:rPr kumimoji="0" lang="es-ES" altLang="es-ES" sz="1400" b="0">
                <a:latin typeface="Tempus Sans ITC" panose="04020404030D07020202" pitchFamily="82" charset="0"/>
              </a:rPr>
              <a:t>El producto obtenido (Cl</a:t>
            </a:r>
            <a:r>
              <a:rPr kumimoji="0" lang="es-ES" altLang="es-ES" sz="1400" b="0" baseline="-25000">
                <a:latin typeface="Tempus Sans ITC" panose="04020404030D07020202" pitchFamily="82" charset="0"/>
              </a:rPr>
              <a:t>2</a:t>
            </a:r>
            <a:r>
              <a:rPr kumimoji="0" lang="es-ES" altLang="es-ES" sz="1400" b="0">
                <a:latin typeface="Tempus Sans ITC" panose="04020404030D07020202" pitchFamily="82" charset="0"/>
              </a:rPr>
              <a:t> o O</a:t>
            </a:r>
            <a:r>
              <a:rPr kumimoji="0" lang="es-ES" altLang="es-ES" sz="1400" b="0" baseline="-25000">
                <a:latin typeface="Tempus Sans ITC" panose="04020404030D07020202" pitchFamily="82" charset="0"/>
              </a:rPr>
              <a:t>2</a:t>
            </a:r>
            <a:r>
              <a:rPr kumimoji="0" lang="es-ES" altLang="es-ES" sz="1400" b="0">
                <a:latin typeface="Tempus Sans ITC" panose="04020404030D07020202" pitchFamily="82" charset="0"/>
              </a:rPr>
              <a:t>) depende de la concentración</a:t>
            </a:r>
            <a:endParaRPr kumimoji="0" lang="es-ES" altLang="es-ES" sz="1400" b="0">
              <a:solidFill>
                <a:srgbClr val="FF0000"/>
              </a:solidFill>
              <a:latin typeface="Tempus Sans ITC" panose="04020404030D07020202" pitchFamily="82" charset="0"/>
            </a:endParaRPr>
          </a:p>
        </p:txBody>
      </p:sp>
      <p:sp>
        <p:nvSpPr>
          <p:cNvPr id="52239" name="Rectangle 15"/>
          <p:cNvSpPr>
            <a:spLocks noChangeArrowheads="1"/>
          </p:cNvSpPr>
          <p:nvPr/>
        </p:nvSpPr>
        <p:spPr bwMode="auto">
          <a:xfrm>
            <a:off x="827088" y="4221163"/>
            <a:ext cx="67691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90500" indent="-19050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Calibri" panose="020F0502020204030204" pitchFamily="34" charset="0"/>
              <a:buChar char="–"/>
            </a:pPr>
            <a:r>
              <a:rPr kumimoji="0" lang="es-ES" altLang="es-ES" sz="1600" b="0">
                <a:solidFill>
                  <a:srgbClr val="000099"/>
                </a:solidFill>
                <a:latin typeface="Times New Roman" panose="02020603050405020304" pitchFamily="18" charset="0"/>
                <a:cs typeface="Times New Roman" panose="02020603050405020304" pitchFamily="18" charset="0"/>
              </a:rPr>
              <a:t>Reacción neta (con [Cl</a:t>
            </a:r>
            <a:r>
              <a:rPr kumimoji="0" lang="es-ES" altLang="es-ES" sz="1600" b="0" baseline="30000">
                <a:solidFill>
                  <a:srgbClr val="000099"/>
                </a:solidFill>
                <a:latin typeface="Times New Roman" panose="02020603050405020304" pitchFamily="18" charset="0"/>
                <a:cs typeface="Times New Roman" panose="02020603050405020304" pitchFamily="18" charset="0"/>
              </a:rPr>
              <a:t>–</a:t>
            </a:r>
            <a:r>
              <a:rPr kumimoji="0" lang="es-ES" altLang="es-ES" sz="1600" b="0">
                <a:solidFill>
                  <a:srgbClr val="000099"/>
                </a:solidFill>
                <a:latin typeface="Times New Roman" panose="02020603050405020304" pitchFamily="18" charset="0"/>
                <a:cs typeface="Times New Roman" panose="02020603050405020304" pitchFamily="18" charset="0"/>
              </a:rPr>
              <a:t>] suficiente):</a:t>
            </a:r>
          </a:p>
        </p:txBody>
      </p:sp>
      <p:pic>
        <p:nvPicPr>
          <p:cNvPr id="5224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4288" y="6002338"/>
            <a:ext cx="4181475"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41" name="Rectangle 15"/>
          <p:cNvSpPr>
            <a:spLocks noChangeArrowheads="1"/>
          </p:cNvSpPr>
          <p:nvPr/>
        </p:nvSpPr>
        <p:spPr bwMode="auto">
          <a:xfrm>
            <a:off x="827088" y="5667375"/>
            <a:ext cx="67691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90500" indent="-19050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Calibri" panose="020F0502020204030204" pitchFamily="34" charset="0"/>
              <a:buChar char="–"/>
            </a:pPr>
            <a:r>
              <a:rPr kumimoji="0" lang="es-ES" altLang="es-ES" sz="1600" b="0">
                <a:solidFill>
                  <a:srgbClr val="000099"/>
                </a:solidFill>
                <a:latin typeface="Times New Roman" panose="02020603050405020304" pitchFamily="18" charset="0"/>
                <a:cs typeface="Times New Roman" panose="02020603050405020304" pitchFamily="18" charset="0"/>
              </a:rPr>
              <a:t>También se produce NaOH en el cátodo:</a:t>
            </a:r>
          </a:p>
        </p:txBody>
      </p:sp>
      <p:sp>
        <p:nvSpPr>
          <p:cNvPr id="52242" name="Text Box 17"/>
          <p:cNvSpPr txBox="1">
            <a:spLocks noChangeArrowheads="1"/>
          </p:cNvSpPr>
          <p:nvPr/>
        </p:nvSpPr>
        <p:spPr bwMode="auto">
          <a:xfrm>
            <a:off x="1152525" y="6459538"/>
            <a:ext cx="68389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300"/>
              </a:spcBef>
              <a:buClrTx/>
              <a:buFontTx/>
              <a:buNone/>
            </a:pPr>
            <a:r>
              <a:rPr kumimoji="0" lang="es-ES" altLang="es-ES" sz="1600">
                <a:solidFill>
                  <a:srgbClr val="990033"/>
                </a:solidFill>
                <a:latin typeface="Bradley Hand ITC" panose="03070402050302030203" pitchFamily="66" charset="0"/>
                <a:sym typeface="Wingdings" panose="05000000000000000000" pitchFamily="2" charset="2"/>
              </a:rPr>
              <a:t></a:t>
            </a:r>
            <a:r>
              <a:rPr kumimoji="0" lang="es-ES" altLang="es-ES" sz="1600">
                <a:solidFill>
                  <a:srgbClr val="000099"/>
                </a:solidFill>
                <a:latin typeface="Bradley Hand ITC" panose="03070402050302030203" pitchFamily="66" charset="0"/>
                <a:sym typeface="Wingdings" panose="05000000000000000000" pitchFamily="2" charset="2"/>
              </a:rPr>
              <a:t> </a:t>
            </a:r>
            <a:r>
              <a:rPr kumimoji="0" lang="es-ES" altLang="es-ES" sz="1600">
                <a:solidFill>
                  <a:srgbClr val="333333"/>
                </a:solidFill>
                <a:latin typeface="Bradley Hand ITC" panose="03070402050302030203" pitchFamily="66" charset="0"/>
                <a:sym typeface="Wingdings" panose="05000000000000000000" pitchFamily="2" charset="2"/>
              </a:rPr>
              <a:t>Se usa a nivel industrial para producir Cl</a:t>
            </a:r>
            <a:r>
              <a:rPr kumimoji="0" lang="es-ES" altLang="es-ES" sz="1600" baseline="-25000">
                <a:solidFill>
                  <a:srgbClr val="333333"/>
                </a:solidFill>
                <a:latin typeface="Bradley Hand ITC" panose="03070402050302030203" pitchFamily="66" charset="0"/>
                <a:sym typeface="Wingdings" panose="05000000000000000000" pitchFamily="2" charset="2"/>
              </a:rPr>
              <a:t>2</a:t>
            </a:r>
            <a:r>
              <a:rPr kumimoji="0" lang="es-ES" altLang="es-ES" sz="1600">
                <a:solidFill>
                  <a:srgbClr val="333333"/>
                </a:solidFill>
                <a:latin typeface="Bradley Hand ITC" panose="03070402050302030203" pitchFamily="66" charset="0"/>
                <a:sym typeface="Wingdings" panose="05000000000000000000" pitchFamily="2" charset="2"/>
              </a:rPr>
              <a:t> y NaOH</a:t>
            </a:r>
          </a:p>
        </p:txBody>
      </p:sp>
      <p:sp>
        <p:nvSpPr>
          <p:cNvPr id="52243" name="12 Cerrar llave"/>
          <p:cNvSpPr>
            <a:spLocks/>
          </p:cNvSpPr>
          <p:nvPr/>
        </p:nvSpPr>
        <p:spPr bwMode="auto">
          <a:xfrm flipH="1">
            <a:off x="5981700" y="3270250"/>
            <a:ext cx="104775" cy="1130300"/>
          </a:xfrm>
          <a:prstGeom prst="rightBrace">
            <a:avLst>
              <a:gd name="adj1" fmla="val 57585"/>
              <a:gd name="adj2" fmla="val 50000"/>
            </a:avLst>
          </a:prstGeom>
          <a:noFill/>
          <a:ln w="31750" cap="rnd" algn="ctr">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52244" name="Text Box 17"/>
          <p:cNvSpPr txBox="1">
            <a:spLocks noChangeArrowheads="1"/>
          </p:cNvSpPr>
          <p:nvPr/>
        </p:nvSpPr>
        <p:spPr bwMode="auto">
          <a:xfrm>
            <a:off x="6511925" y="5567363"/>
            <a:ext cx="216376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Tx/>
              <a:buFontTx/>
              <a:buNone/>
            </a:pPr>
            <a:r>
              <a:rPr kumimoji="0" lang="es-ES" altLang="es-ES" sz="1400" b="0">
                <a:solidFill>
                  <a:srgbClr val="FF0000"/>
                </a:solidFill>
                <a:latin typeface="Tempus Sans ITC" panose="04020404030D07020202" pitchFamily="82" charset="0"/>
                <a:sym typeface="Wingdings" panose="05000000000000000000" pitchFamily="2" charset="2"/>
              </a:rPr>
              <a:t></a:t>
            </a:r>
            <a:r>
              <a:rPr kumimoji="0" lang="es-ES" altLang="es-ES" sz="1400" b="0">
                <a:latin typeface="Tempus Sans ITC" panose="04020404030D07020202" pitchFamily="82" charset="0"/>
                <a:sym typeface="Wingdings" panose="05000000000000000000" pitchFamily="2" charset="2"/>
              </a:rPr>
              <a:t> </a:t>
            </a:r>
            <a:r>
              <a:rPr kumimoji="0" lang="es-ES" altLang="es-ES" sz="1400" b="0">
                <a:latin typeface="Tempus Sans ITC" panose="04020404030D07020202" pitchFamily="82" charset="0"/>
              </a:rPr>
              <a:t>fem negativa, proceso no espontáneo</a:t>
            </a:r>
            <a:endParaRPr kumimoji="0" lang="es-ES" altLang="es-ES" sz="1400" b="0">
              <a:solidFill>
                <a:srgbClr val="FF0000"/>
              </a:solidFill>
              <a:latin typeface="Tempus Sans ITC" panose="04020404030D07020202" pitchFamily="82"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1638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a:solidFill>
                  <a:schemeClr val="tx1"/>
                </a:solidFill>
                <a:latin typeface="Calibri" panose="020F0502020204030204" pitchFamily="34" charset="0"/>
              </a:rPr>
              <a:t>Tema 7. Electroquímica</a:t>
            </a:r>
          </a:p>
        </p:txBody>
      </p:sp>
      <p:sp>
        <p:nvSpPr>
          <p:cNvPr id="1638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16389"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chemeClr val="accent1"/>
                </a:solidFill>
                <a:latin typeface="Arial" panose="020B0604020202020204" pitchFamily="34" charset="0"/>
              </a:rPr>
              <a:t>1. Reacciones de Oxidación-Reducción</a:t>
            </a:r>
          </a:p>
        </p:txBody>
      </p:sp>
      <p:sp>
        <p:nvSpPr>
          <p:cNvPr id="16390"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A777E47D-E1B1-43EA-873A-BD1D571905F8}" type="slidenum">
              <a:rPr kumimoji="0" lang="en-US" altLang="es-ES" sz="1400" b="0">
                <a:solidFill>
                  <a:schemeClr val="tx1"/>
                </a:solidFill>
                <a:latin typeface="Tahoma" panose="020B0604030504040204" pitchFamily="34" charset="0"/>
              </a:rPr>
              <a:pPr algn="r" eaLnBrk="1" hangingPunct="1">
                <a:spcBef>
                  <a:spcPct val="0"/>
                </a:spcBef>
                <a:buClrTx/>
                <a:buFontTx/>
                <a:buNone/>
              </a:pPr>
              <a:t>4</a:t>
            </a:fld>
            <a:endParaRPr kumimoji="0" lang="en-US" altLang="es-ES" sz="1400" b="0">
              <a:solidFill>
                <a:schemeClr val="tx1"/>
              </a:solidFill>
              <a:latin typeface="Tahoma" panose="020B0604030504040204" pitchFamily="34" charset="0"/>
            </a:endParaRPr>
          </a:p>
        </p:txBody>
      </p:sp>
      <p:sp>
        <p:nvSpPr>
          <p:cNvPr id="16391" name="Rectangle 15"/>
          <p:cNvSpPr>
            <a:spLocks noChangeArrowheads="1"/>
          </p:cNvSpPr>
          <p:nvPr/>
        </p:nvSpPr>
        <p:spPr bwMode="auto">
          <a:xfrm>
            <a:off x="1149350" y="1916113"/>
            <a:ext cx="7416800" cy="390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633413" indent="-17621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s-ES" sz="1600" b="0">
                <a:solidFill>
                  <a:srgbClr val="292929"/>
                </a:solidFill>
                <a:latin typeface="Calibri" panose="020F0502020204030204" pitchFamily="34" charset="0"/>
                <a:cs typeface="Times New Roman" panose="02020603050405020304" pitchFamily="18" charset="0"/>
              </a:rPr>
              <a:t>El </a:t>
            </a:r>
            <a:r>
              <a:rPr kumimoji="0" lang="es-ES" altLang="es-ES" sz="1600" b="0" i="1">
                <a:solidFill>
                  <a:srgbClr val="292929"/>
                </a:solidFill>
                <a:latin typeface="Calibri" panose="020F0502020204030204" pitchFamily="34" charset="0"/>
                <a:cs typeface="Times New Roman" panose="02020603050405020304" pitchFamily="18" charset="0"/>
              </a:rPr>
              <a:t>N-Ox</a:t>
            </a:r>
            <a:r>
              <a:rPr kumimoji="0" lang="es-ES" altLang="es-ES" sz="1600" b="0">
                <a:solidFill>
                  <a:srgbClr val="292929"/>
                </a:solidFill>
                <a:latin typeface="Calibri" panose="020F0502020204030204" pitchFamily="34" charset="0"/>
                <a:cs typeface="Times New Roman" panose="02020603050405020304" pitchFamily="18" charset="0"/>
              </a:rPr>
              <a:t> de un átomo en un elemento (sin combinar químicamente con otros elementos) siempre es cero</a:t>
            </a:r>
          </a:p>
          <a:p>
            <a:pPr eaLnBrk="1" hangingPunct="1">
              <a:spcBef>
                <a:spcPts val="600"/>
              </a:spcBef>
              <a:buClr>
                <a:srgbClr val="FF0000"/>
              </a:buClr>
            </a:pPr>
            <a:r>
              <a:rPr kumimoji="0" lang="es-ES" altLang="es-ES" sz="1600" b="0">
                <a:solidFill>
                  <a:srgbClr val="292929"/>
                </a:solidFill>
                <a:latin typeface="Calibri" panose="020F0502020204030204" pitchFamily="34" charset="0"/>
                <a:cs typeface="Times New Roman" panose="02020603050405020304" pitchFamily="18" charset="0"/>
              </a:rPr>
              <a:t>El </a:t>
            </a:r>
            <a:r>
              <a:rPr kumimoji="0" lang="es-ES" altLang="es-ES" sz="1600" b="0" i="1">
                <a:solidFill>
                  <a:srgbClr val="292929"/>
                </a:solidFill>
                <a:latin typeface="Calibri" panose="020F0502020204030204" pitchFamily="34" charset="0"/>
                <a:cs typeface="Times New Roman" panose="02020603050405020304" pitchFamily="18" charset="0"/>
              </a:rPr>
              <a:t>N-Ox</a:t>
            </a:r>
            <a:r>
              <a:rPr kumimoji="0" lang="es-ES" altLang="es-ES" sz="1600" b="0">
                <a:solidFill>
                  <a:srgbClr val="292929"/>
                </a:solidFill>
                <a:latin typeface="Calibri" panose="020F0502020204030204" pitchFamily="34" charset="0"/>
                <a:cs typeface="Times New Roman" panose="02020603050405020304" pitchFamily="18" charset="0"/>
              </a:rPr>
              <a:t> de un ión monoatómico es igual a su carga</a:t>
            </a:r>
          </a:p>
          <a:p>
            <a:pPr eaLnBrk="1" hangingPunct="1">
              <a:spcBef>
                <a:spcPts val="600"/>
              </a:spcBef>
              <a:buClr>
                <a:srgbClr val="FF0000"/>
              </a:buClr>
            </a:pPr>
            <a:r>
              <a:rPr kumimoji="0" lang="es-ES" altLang="es-ES" sz="1600" b="0">
                <a:solidFill>
                  <a:srgbClr val="292929"/>
                </a:solidFill>
                <a:latin typeface="Calibri" panose="020F0502020204030204" pitchFamily="34" charset="0"/>
                <a:cs typeface="Times New Roman" panose="02020603050405020304" pitchFamily="18" charset="0"/>
              </a:rPr>
              <a:t>Algunos elementos tienen el mismo </a:t>
            </a:r>
            <a:r>
              <a:rPr kumimoji="0" lang="es-ES" altLang="es-ES" sz="1600" b="0" i="1">
                <a:solidFill>
                  <a:srgbClr val="292929"/>
                </a:solidFill>
                <a:latin typeface="Calibri" panose="020F0502020204030204" pitchFamily="34" charset="0"/>
                <a:cs typeface="Times New Roman" panose="02020603050405020304" pitchFamily="18" charset="0"/>
              </a:rPr>
              <a:t>N-Ox</a:t>
            </a:r>
            <a:r>
              <a:rPr kumimoji="0" lang="es-ES" altLang="es-ES" sz="1600" b="0">
                <a:solidFill>
                  <a:srgbClr val="292929"/>
                </a:solidFill>
                <a:latin typeface="Calibri" panose="020F0502020204030204" pitchFamily="34" charset="0"/>
                <a:cs typeface="Times New Roman" panose="02020603050405020304" pitchFamily="18" charset="0"/>
              </a:rPr>
              <a:t> en casi todos sus compuestos: </a:t>
            </a:r>
          </a:p>
          <a:p>
            <a:pPr lvl="1" eaLnBrk="1" hangingPunct="1">
              <a:spcBef>
                <a:spcPts val="600"/>
              </a:spcBef>
              <a:buClr>
                <a:srgbClr val="FF0000"/>
              </a:buClr>
              <a:buFontTx/>
              <a:buChar char="•"/>
            </a:pPr>
            <a:r>
              <a:rPr kumimoji="0" lang="es-ES" altLang="es-ES" sz="1600" b="0">
                <a:solidFill>
                  <a:srgbClr val="292929"/>
                </a:solidFill>
                <a:latin typeface="Calibri" panose="020F0502020204030204" pitchFamily="34" charset="0"/>
                <a:cs typeface="Times New Roman" panose="02020603050405020304" pitchFamily="18" charset="0"/>
              </a:rPr>
              <a:t>H tiene </a:t>
            </a:r>
            <a:r>
              <a:rPr kumimoji="0" lang="es-ES" altLang="es-ES" sz="1600" b="0" i="1">
                <a:solidFill>
                  <a:srgbClr val="292929"/>
                </a:solidFill>
                <a:latin typeface="Calibri" panose="020F0502020204030204" pitchFamily="34" charset="0"/>
                <a:cs typeface="Times New Roman" panose="02020603050405020304" pitchFamily="18" charset="0"/>
              </a:rPr>
              <a:t>N-Ox</a:t>
            </a:r>
            <a:r>
              <a:rPr kumimoji="0" lang="es-ES" altLang="es-ES" sz="1600" b="0">
                <a:solidFill>
                  <a:srgbClr val="292929"/>
                </a:solidFill>
                <a:latin typeface="Calibri" panose="020F0502020204030204" pitchFamily="34" charset="0"/>
                <a:cs typeface="Times New Roman" panose="02020603050405020304" pitchFamily="18" charset="0"/>
              </a:rPr>
              <a:t> = +1, excepto cuando se combina con un metal o con los no metales de los grupos IIIA, IVA y VA, </a:t>
            </a:r>
            <a:r>
              <a:rPr kumimoji="0" lang="es-ES" altLang="es-ES" sz="1600" b="0" i="1">
                <a:solidFill>
                  <a:srgbClr val="292929"/>
                </a:solidFill>
                <a:latin typeface="Calibri" panose="020F0502020204030204" pitchFamily="34" charset="0"/>
                <a:cs typeface="Times New Roman" panose="02020603050405020304" pitchFamily="18" charset="0"/>
              </a:rPr>
              <a:t>N-Ox</a:t>
            </a:r>
            <a:r>
              <a:rPr kumimoji="0" lang="es-ES" altLang="es-ES" sz="1600" b="0">
                <a:solidFill>
                  <a:srgbClr val="292929"/>
                </a:solidFill>
                <a:latin typeface="Calibri" panose="020F0502020204030204" pitchFamily="34" charset="0"/>
                <a:cs typeface="Times New Roman" panose="02020603050405020304" pitchFamily="18" charset="0"/>
              </a:rPr>
              <a:t> = ‒1 </a:t>
            </a:r>
          </a:p>
          <a:p>
            <a:pPr lvl="1" eaLnBrk="1" hangingPunct="1">
              <a:spcBef>
                <a:spcPts val="600"/>
              </a:spcBef>
              <a:buClr>
                <a:srgbClr val="FF0000"/>
              </a:buClr>
              <a:buFontTx/>
              <a:buChar char="•"/>
            </a:pPr>
            <a:r>
              <a:rPr kumimoji="0" lang="es-ES" altLang="es-ES" sz="1600" b="0">
                <a:solidFill>
                  <a:srgbClr val="292929"/>
                </a:solidFill>
                <a:latin typeface="Calibri" panose="020F0502020204030204" pitchFamily="34" charset="0"/>
                <a:cs typeface="Times New Roman" panose="02020603050405020304" pitchFamily="18" charset="0"/>
              </a:rPr>
              <a:t>O tiene </a:t>
            </a:r>
            <a:r>
              <a:rPr kumimoji="0" lang="es-ES" altLang="es-ES" sz="1600" b="0" i="1">
                <a:solidFill>
                  <a:srgbClr val="292929"/>
                </a:solidFill>
                <a:latin typeface="Calibri" panose="020F0502020204030204" pitchFamily="34" charset="0"/>
                <a:cs typeface="Times New Roman" panose="02020603050405020304" pitchFamily="18" charset="0"/>
              </a:rPr>
              <a:t>N-Ox</a:t>
            </a:r>
            <a:r>
              <a:rPr kumimoji="0" lang="es-ES" altLang="es-ES" sz="1600" b="0">
                <a:solidFill>
                  <a:srgbClr val="292929"/>
                </a:solidFill>
                <a:latin typeface="Calibri" panose="020F0502020204030204" pitchFamily="34" charset="0"/>
                <a:cs typeface="Times New Roman" panose="02020603050405020304" pitchFamily="18" charset="0"/>
              </a:rPr>
              <a:t> = ‒2, excepto en los peróxidos, </a:t>
            </a:r>
            <a:r>
              <a:rPr kumimoji="0" lang="es-ES" altLang="es-ES" sz="1600" b="0" i="1">
                <a:solidFill>
                  <a:srgbClr val="292929"/>
                </a:solidFill>
                <a:latin typeface="Calibri" panose="020F0502020204030204" pitchFamily="34" charset="0"/>
                <a:cs typeface="Times New Roman" panose="02020603050405020304" pitchFamily="18" charset="0"/>
              </a:rPr>
              <a:t>N-Ox</a:t>
            </a:r>
            <a:r>
              <a:rPr kumimoji="0" lang="es-ES" altLang="es-ES" sz="1600" b="0">
                <a:solidFill>
                  <a:srgbClr val="292929"/>
                </a:solidFill>
                <a:latin typeface="Calibri" panose="020F0502020204030204" pitchFamily="34" charset="0"/>
                <a:cs typeface="Times New Roman" panose="02020603050405020304" pitchFamily="18" charset="0"/>
              </a:rPr>
              <a:t> = ‒1. </a:t>
            </a:r>
          </a:p>
          <a:p>
            <a:pPr lvl="1" eaLnBrk="1" hangingPunct="1">
              <a:spcBef>
                <a:spcPts val="600"/>
              </a:spcBef>
              <a:buClr>
                <a:srgbClr val="FF0000"/>
              </a:buClr>
              <a:buFontTx/>
              <a:buChar char="•"/>
            </a:pPr>
            <a:r>
              <a:rPr kumimoji="0" lang="es-ES" altLang="es-ES" sz="1600" b="0">
                <a:solidFill>
                  <a:srgbClr val="292929"/>
                </a:solidFill>
                <a:latin typeface="Calibri" panose="020F0502020204030204" pitchFamily="34" charset="0"/>
                <a:cs typeface="Times New Roman" panose="02020603050405020304" pitchFamily="18" charset="0"/>
              </a:rPr>
              <a:t>F tiene </a:t>
            </a:r>
            <a:r>
              <a:rPr kumimoji="0" lang="es-ES" altLang="es-ES" sz="1600" b="0" i="1">
                <a:solidFill>
                  <a:srgbClr val="292929"/>
                </a:solidFill>
                <a:latin typeface="Calibri" panose="020F0502020204030204" pitchFamily="34" charset="0"/>
                <a:cs typeface="Times New Roman" panose="02020603050405020304" pitchFamily="18" charset="0"/>
              </a:rPr>
              <a:t>N-Ox</a:t>
            </a:r>
            <a:r>
              <a:rPr kumimoji="0" lang="es-ES" altLang="es-ES" sz="1600" b="0">
                <a:solidFill>
                  <a:srgbClr val="292929"/>
                </a:solidFill>
                <a:latin typeface="Calibri" panose="020F0502020204030204" pitchFamily="34" charset="0"/>
                <a:cs typeface="Times New Roman" panose="02020603050405020304" pitchFamily="18" charset="0"/>
              </a:rPr>
              <a:t> = ‒1 en todos los compuestos</a:t>
            </a:r>
          </a:p>
          <a:p>
            <a:pPr eaLnBrk="1" hangingPunct="1">
              <a:spcBef>
                <a:spcPts val="600"/>
              </a:spcBef>
              <a:buClr>
                <a:srgbClr val="FF0000"/>
              </a:buClr>
            </a:pPr>
            <a:r>
              <a:rPr kumimoji="0" lang="es-ES" altLang="es-ES" sz="1600" b="0">
                <a:solidFill>
                  <a:srgbClr val="292929"/>
                </a:solidFill>
                <a:latin typeface="Calibri" panose="020F0502020204030204" pitchFamily="34" charset="0"/>
                <a:cs typeface="Times New Roman" panose="02020603050405020304" pitchFamily="18" charset="0"/>
              </a:rPr>
              <a:t>En un compuesto o una molécula neutra la suma algebraica de los números de oxidación de todos los elementos debe ser cero. </a:t>
            </a:r>
          </a:p>
          <a:p>
            <a:pPr eaLnBrk="1" hangingPunct="1">
              <a:spcBef>
                <a:spcPts val="600"/>
              </a:spcBef>
              <a:buClr>
                <a:srgbClr val="FF0000"/>
              </a:buClr>
            </a:pPr>
            <a:r>
              <a:rPr kumimoji="0" lang="es-ES" altLang="es-ES" sz="1600" b="0">
                <a:solidFill>
                  <a:srgbClr val="292929"/>
                </a:solidFill>
                <a:latin typeface="Calibri" panose="020F0502020204030204" pitchFamily="34" charset="0"/>
                <a:cs typeface="Times New Roman" panose="02020603050405020304" pitchFamily="18" charset="0"/>
              </a:rPr>
              <a:t>En sus compuestos, los metales alcalinos (Grupo 1) tienen </a:t>
            </a:r>
            <a:r>
              <a:rPr kumimoji="0" lang="es-ES" altLang="es-ES" sz="1600" b="0" i="1">
                <a:solidFill>
                  <a:srgbClr val="292929"/>
                </a:solidFill>
                <a:latin typeface="Calibri" panose="020F0502020204030204" pitchFamily="34" charset="0"/>
                <a:cs typeface="Times New Roman" panose="02020603050405020304" pitchFamily="18" charset="0"/>
              </a:rPr>
              <a:t>N-Ox</a:t>
            </a:r>
            <a:r>
              <a:rPr kumimoji="0" lang="es-ES" altLang="es-ES" sz="1600" b="0">
                <a:solidFill>
                  <a:srgbClr val="292929"/>
                </a:solidFill>
                <a:latin typeface="Calibri" panose="020F0502020204030204" pitchFamily="34" charset="0"/>
                <a:cs typeface="Times New Roman" panose="02020603050405020304" pitchFamily="18" charset="0"/>
              </a:rPr>
              <a:t> = +1 y los alcalinotérreos (Grupo 2) tienen </a:t>
            </a:r>
            <a:r>
              <a:rPr kumimoji="0" lang="es-ES" altLang="es-ES" sz="1600" b="0" i="1">
                <a:solidFill>
                  <a:srgbClr val="292929"/>
                </a:solidFill>
                <a:latin typeface="Calibri" panose="020F0502020204030204" pitchFamily="34" charset="0"/>
                <a:cs typeface="Times New Roman" panose="02020603050405020304" pitchFamily="18" charset="0"/>
              </a:rPr>
              <a:t>N-Ox</a:t>
            </a:r>
            <a:r>
              <a:rPr kumimoji="0" lang="es-ES" altLang="es-ES" sz="1600" b="0">
                <a:solidFill>
                  <a:srgbClr val="292929"/>
                </a:solidFill>
                <a:latin typeface="Calibri" panose="020F0502020204030204" pitchFamily="34" charset="0"/>
                <a:cs typeface="Times New Roman" panose="02020603050405020304" pitchFamily="18" charset="0"/>
              </a:rPr>
              <a:t> = +2</a:t>
            </a:r>
          </a:p>
          <a:p>
            <a:pPr eaLnBrk="1" hangingPunct="1">
              <a:spcBef>
                <a:spcPts val="600"/>
              </a:spcBef>
              <a:buClr>
                <a:srgbClr val="FF0000"/>
              </a:buClr>
            </a:pPr>
            <a:endParaRPr kumimoji="0" lang="es-ES" altLang="es-ES" sz="1600" b="0">
              <a:solidFill>
                <a:srgbClr val="292929"/>
              </a:solidFill>
              <a:latin typeface="Calibri" panose="020F0502020204030204" pitchFamily="34" charset="0"/>
              <a:cs typeface="Times New Roman" panose="02020603050405020304" pitchFamily="18" charset="0"/>
            </a:endParaRPr>
          </a:p>
        </p:txBody>
      </p:sp>
      <p:sp>
        <p:nvSpPr>
          <p:cNvPr id="16392" name="Rectangle 3"/>
          <p:cNvSpPr>
            <a:spLocks noChangeArrowheads="1"/>
          </p:cNvSpPr>
          <p:nvPr/>
        </p:nvSpPr>
        <p:spPr bwMode="auto">
          <a:xfrm>
            <a:off x="536575" y="1306513"/>
            <a:ext cx="78517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s-ES" b="0">
                <a:latin typeface="Calibri" panose="020F0502020204030204" pitchFamily="34" charset="0"/>
              </a:rPr>
              <a:t> </a:t>
            </a:r>
            <a:r>
              <a:rPr lang="es-ES" altLang="es-ES">
                <a:latin typeface="Calibri" panose="020F0502020204030204" pitchFamily="34" charset="0"/>
              </a:rPr>
              <a:t>Reglas para determinar números de oxidación</a:t>
            </a:r>
          </a:p>
        </p:txBody>
      </p:sp>
      <p:sp>
        <p:nvSpPr>
          <p:cNvPr id="16393" name="Text Box 17"/>
          <p:cNvSpPr txBox="1">
            <a:spLocks noChangeArrowheads="1"/>
          </p:cNvSpPr>
          <p:nvPr/>
        </p:nvSpPr>
        <p:spPr bwMode="auto">
          <a:xfrm>
            <a:off x="900113" y="5661025"/>
            <a:ext cx="7993062"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300"/>
              </a:spcBef>
              <a:buClrTx/>
              <a:buFontTx/>
              <a:buNone/>
            </a:pPr>
            <a:r>
              <a:rPr kumimoji="0" lang="es-ES" altLang="es-ES" sz="1600">
                <a:solidFill>
                  <a:srgbClr val="990033"/>
                </a:solidFill>
                <a:latin typeface="Bradley Hand ITC" panose="03070402050302030203" pitchFamily="66" charset="0"/>
                <a:sym typeface="Wingdings" panose="05000000000000000000" pitchFamily="2" charset="2"/>
              </a:rPr>
              <a:t></a:t>
            </a:r>
            <a:r>
              <a:rPr kumimoji="0" lang="es-ES" altLang="es-ES" sz="1600">
                <a:solidFill>
                  <a:srgbClr val="000099"/>
                </a:solidFill>
                <a:latin typeface="Bradley Hand ITC" panose="03070402050302030203" pitchFamily="66" charset="0"/>
                <a:sym typeface="Wingdings" panose="05000000000000000000" pitchFamily="2" charset="2"/>
              </a:rPr>
              <a:t> Si en la reacción aparece </a:t>
            </a:r>
            <a:r>
              <a:rPr kumimoji="0" lang="es-ES" altLang="es-ES" sz="1600" u="sng">
                <a:solidFill>
                  <a:srgbClr val="000099"/>
                </a:solidFill>
                <a:latin typeface="Bradley Hand ITC" panose="03070402050302030203" pitchFamily="66" charset="0"/>
                <a:sym typeface="Wingdings" panose="05000000000000000000" pitchFamily="2" charset="2"/>
              </a:rPr>
              <a:t>un elemento no combinado</a:t>
            </a:r>
            <a:r>
              <a:rPr kumimoji="0" lang="es-ES" altLang="es-ES" sz="1600">
                <a:solidFill>
                  <a:srgbClr val="000099"/>
                </a:solidFill>
                <a:latin typeface="Bradley Hand ITC" panose="03070402050302030203" pitchFamily="66" charset="0"/>
                <a:sym typeface="Wingdings" panose="05000000000000000000" pitchFamily="2" charset="2"/>
              </a:rPr>
              <a:t> se trata de una reacción redox, porque al formar un compuesto se transfieren electrones y cambia el número de oxidación</a:t>
            </a:r>
          </a:p>
          <a:p>
            <a:pPr eaLnBrk="1" hangingPunct="1">
              <a:spcBef>
                <a:spcPts val="300"/>
              </a:spcBef>
              <a:buClrTx/>
              <a:buFontTx/>
              <a:buNone/>
            </a:pPr>
            <a:r>
              <a:rPr kumimoji="0" lang="es-ES" altLang="es-ES" sz="1600">
                <a:solidFill>
                  <a:srgbClr val="990033"/>
                </a:solidFill>
                <a:latin typeface="Bradley Hand ITC" panose="03070402050302030203" pitchFamily="66" charset="0"/>
                <a:sym typeface="Wingdings" panose="05000000000000000000" pitchFamily="2" charset="2"/>
              </a:rPr>
              <a:t></a:t>
            </a:r>
            <a:r>
              <a:rPr kumimoji="0" lang="es-ES" altLang="es-ES" sz="1600">
                <a:solidFill>
                  <a:srgbClr val="000099"/>
                </a:solidFill>
                <a:latin typeface="Bradley Hand ITC" panose="03070402050302030203" pitchFamily="66" charset="0"/>
                <a:sym typeface="Wingdings" panose="05000000000000000000" pitchFamily="2" charset="2"/>
              </a:rPr>
              <a:t> En algunas ocasiones, el número de oxidación puede llegar a ser fraccionario</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53251"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a:solidFill>
                  <a:schemeClr val="tx1"/>
                </a:solidFill>
                <a:latin typeface="Calibri" panose="020F0502020204030204" pitchFamily="34" charset="0"/>
              </a:rPr>
              <a:t>Tema 7. Electroquímica</a:t>
            </a:r>
          </a:p>
        </p:txBody>
      </p:sp>
      <p:sp>
        <p:nvSpPr>
          <p:cNvPr id="5325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5325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F7F789B0-3465-4FFF-AB16-9506CDC3B87A}" type="slidenum">
              <a:rPr kumimoji="0" lang="en-US" altLang="es-ES" sz="1400" b="0">
                <a:solidFill>
                  <a:schemeClr val="tx1"/>
                </a:solidFill>
                <a:latin typeface="Tahoma" panose="020B0604030504040204" pitchFamily="34" charset="0"/>
              </a:rPr>
              <a:pPr algn="r" eaLnBrk="1" hangingPunct="1">
                <a:spcBef>
                  <a:spcPct val="0"/>
                </a:spcBef>
                <a:buClrTx/>
                <a:buFontTx/>
                <a:buNone/>
              </a:pPr>
              <a:t>40</a:t>
            </a:fld>
            <a:endParaRPr kumimoji="0" lang="en-US" altLang="es-ES" sz="1400" b="0">
              <a:solidFill>
                <a:schemeClr val="tx1"/>
              </a:solidFill>
              <a:latin typeface="Tahoma" panose="020B0604030504040204" pitchFamily="34" charset="0"/>
            </a:endParaRPr>
          </a:p>
        </p:txBody>
      </p:sp>
      <p:sp>
        <p:nvSpPr>
          <p:cNvPr id="53254" name="Rectangle 15"/>
          <p:cNvSpPr>
            <a:spLocks noChangeArrowheads="1"/>
          </p:cNvSpPr>
          <p:nvPr/>
        </p:nvSpPr>
        <p:spPr bwMode="auto">
          <a:xfrm>
            <a:off x="768350" y="1700213"/>
            <a:ext cx="6396038"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s-ES" sz="1800" b="0">
                <a:solidFill>
                  <a:srgbClr val="292929"/>
                </a:solidFill>
                <a:latin typeface="Calibri" panose="020F0502020204030204" pitchFamily="34" charset="0"/>
              </a:rPr>
              <a:t>Faraday demostró la relación entre carga eléctrica que fluye en el circuito y cantidad de sustancia depositada en los electrodos</a:t>
            </a:r>
          </a:p>
        </p:txBody>
      </p:sp>
      <p:sp>
        <p:nvSpPr>
          <p:cNvPr id="53255" name="Rectangle 3"/>
          <p:cNvSpPr>
            <a:spLocks noChangeArrowheads="1"/>
          </p:cNvSpPr>
          <p:nvPr/>
        </p:nvSpPr>
        <p:spPr bwMode="auto">
          <a:xfrm>
            <a:off x="681038" y="1125538"/>
            <a:ext cx="61229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s-ES" sz="2000">
                <a:latin typeface="Calibri" panose="020F0502020204030204" pitchFamily="34" charset="0"/>
              </a:rPr>
              <a:t> Aspectos cuantitativos de la electrólisis</a:t>
            </a:r>
          </a:p>
        </p:txBody>
      </p:sp>
      <p:pic>
        <p:nvPicPr>
          <p:cNvPr id="53256" name="Picture 4" descr="http://upload.wikimedia.org/wikipedia/commons/thumb/e/e5/Faraday.png/220px-Farad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7963" y="1033463"/>
            <a:ext cx="1047750"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7" name="Text Box 17"/>
          <p:cNvSpPr txBox="1">
            <a:spLocks noChangeArrowheads="1"/>
          </p:cNvSpPr>
          <p:nvPr/>
        </p:nvSpPr>
        <p:spPr bwMode="auto">
          <a:xfrm>
            <a:off x="7680325" y="2636838"/>
            <a:ext cx="13430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1100" b="0">
                <a:solidFill>
                  <a:srgbClr val="4D4D4D"/>
                </a:solidFill>
                <a:latin typeface="Calibri" panose="020F0502020204030204" pitchFamily="34" charset="0"/>
                <a:cs typeface="Calibri" panose="020F0502020204030204" pitchFamily="34" charset="0"/>
              </a:rPr>
              <a:t>Michael Faraday</a:t>
            </a:r>
          </a:p>
          <a:p>
            <a:pPr algn="ctr" eaLnBrk="1" hangingPunct="1">
              <a:spcBef>
                <a:spcPct val="0"/>
              </a:spcBef>
              <a:buClrTx/>
              <a:buFontTx/>
              <a:buNone/>
            </a:pPr>
            <a:r>
              <a:rPr kumimoji="0" lang="es-ES" altLang="es-ES" sz="1100" b="0">
                <a:solidFill>
                  <a:srgbClr val="4D4D4D"/>
                </a:solidFill>
                <a:latin typeface="Calibri" panose="020F0502020204030204" pitchFamily="34" charset="0"/>
                <a:cs typeface="Calibri" panose="020F0502020204030204" pitchFamily="34" charset="0"/>
              </a:rPr>
              <a:t>(1791 – 1867)</a:t>
            </a:r>
          </a:p>
        </p:txBody>
      </p:sp>
      <p:sp>
        <p:nvSpPr>
          <p:cNvPr id="53258" name="Rectangle 130"/>
          <p:cNvSpPr>
            <a:spLocks noChangeArrowheads="1"/>
          </p:cNvSpPr>
          <p:nvPr/>
        </p:nvSpPr>
        <p:spPr bwMode="gray">
          <a:xfrm>
            <a:off x="1031875" y="2420938"/>
            <a:ext cx="6132513"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9600" tIns="82800" rIns="129600" bIns="82800"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b="0" i="1">
                <a:solidFill>
                  <a:schemeClr val="tx1"/>
                </a:solidFill>
                <a:latin typeface="Times New Roman" panose="02020603050405020304" pitchFamily="18" charset="0"/>
              </a:rPr>
              <a:t>1. La cantidad de sustancia liberada en un electrodo es proporcional al producto de la intensidad de corriente I y al tiempo t que circula en el circuito, es decir, a la carga eléctrica Q.</a:t>
            </a:r>
          </a:p>
        </p:txBody>
      </p:sp>
      <p:graphicFrame>
        <p:nvGraphicFramePr>
          <p:cNvPr id="53259" name="1 Objeto"/>
          <p:cNvGraphicFramePr>
            <a:graphicFrameLocks noChangeAspect="1"/>
          </p:cNvGraphicFramePr>
          <p:nvPr/>
        </p:nvGraphicFramePr>
        <p:xfrm>
          <a:off x="3978275" y="3392488"/>
          <a:ext cx="808038" cy="317500"/>
        </p:xfrm>
        <a:graphic>
          <a:graphicData uri="http://schemas.openxmlformats.org/presentationml/2006/ole">
            <mc:AlternateContent xmlns:mc="http://schemas.openxmlformats.org/markup-compatibility/2006">
              <mc:Choice xmlns:v="urn:schemas-microsoft-com:vml" Requires="v">
                <p:oleObj spid="_x0000_s53266" name="Equation" r:id="rId4" imgW="507780" imgH="203112" progId="Equation.DSMT4">
                  <p:embed/>
                </p:oleObj>
              </mc:Choice>
              <mc:Fallback>
                <p:oleObj name="Equation" r:id="rId4" imgW="507780" imgH="203112" progId="Equation.DSMT4">
                  <p:embed/>
                  <p:pic>
                    <p:nvPicPr>
                      <p:cNvPr id="0" name="1 Objet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8275" y="3392488"/>
                        <a:ext cx="808038"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326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3788" y="3817938"/>
            <a:ext cx="6577012" cy="25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61" name="Rectangle 130"/>
          <p:cNvSpPr>
            <a:spLocks noChangeArrowheads="1"/>
          </p:cNvSpPr>
          <p:nvPr/>
        </p:nvSpPr>
        <p:spPr bwMode="gray">
          <a:xfrm>
            <a:off x="1031875" y="4183063"/>
            <a:ext cx="6996113"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9600" tIns="82800" rIns="129600" bIns="82800"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b="0" i="1">
                <a:solidFill>
                  <a:schemeClr val="tx1"/>
                </a:solidFill>
                <a:latin typeface="Times New Roman" panose="02020603050405020304" pitchFamily="18" charset="0"/>
              </a:rPr>
              <a:t>2. Para una misma carga eléctrica, la cantidad de cualquier metal depositado en un electrodo es proporcional a su peso equivalente</a:t>
            </a:r>
          </a:p>
        </p:txBody>
      </p:sp>
      <p:sp>
        <p:nvSpPr>
          <p:cNvPr id="53262" name="Rectangle 130"/>
          <p:cNvSpPr>
            <a:spLocks noChangeArrowheads="1"/>
          </p:cNvSpPr>
          <p:nvPr/>
        </p:nvSpPr>
        <p:spPr bwMode="gray">
          <a:xfrm>
            <a:off x="1031875" y="5014913"/>
            <a:ext cx="7212013" cy="819150"/>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9600" tIns="82800" rIns="129600" bIns="82800"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i="1">
                <a:solidFill>
                  <a:schemeClr val="tx1"/>
                </a:solidFill>
                <a:latin typeface="Times New Roman" panose="02020603050405020304" pitchFamily="18" charset="0"/>
              </a:rPr>
              <a:t>En un proceso electrolítico, el paso de 1 Faraday reduce en el cátodo u oxida en el ánodo de la celda electrolítica 1 equivalente químico de cualquier sustancia</a:t>
            </a:r>
            <a:endParaRPr lang="es-ES" altLang="es-ES" sz="1600" b="0" i="1">
              <a:solidFill>
                <a:schemeClr val="tx1"/>
              </a:solidFill>
              <a:latin typeface="Times New Roman" panose="02020603050405020304" pitchFamily="18" charset="0"/>
            </a:endParaRPr>
          </a:p>
        </p:txBody>
      </p:sp>
      <p:sp>
        <p:nvSpPr>
          <p:cNvPr id="53263" name="Text Box 17"/>
          <p:cNvSpPr txBox="1">
            <a:spLocks noChangeArrowheads="1"/>
          </p:cNvSpPr>
          <p:nvPr/>
        </p:nvSpPr>
        <p:spPr bwMode="auto">
          <a:xfrm>
            <a:off x="1152525" y="6176963"/>
            <a:ext cx="74517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300"/>
              </a:spcBef>
              <a:buClrTx/>
              <a:buFontTx/>
              <a:buNone/>
            </a:pPr>
            <a:r>
              <a:rPr kumimoji="0" lang="es-ES" altLang="es-ES" sz="1600" b="0">
                <a:solidFill>
                  <a:srgbClr val="990033"/>
                </a:solidFill>
                <a:latin typeface="Tempus Sans ITC" panose="04020404030D07020202" pitchFamily="82" charset="0"/>
                <a:sym typeface="Wingdings" panose="05000000000000000000" pitchFamily="2" charset="2"/>
              </a:rPr>
              <a:t></a:t>
            </a:r>
            <a:r>
              <a:rPr kumimoji="0" lang="es-ES" altLang="es-ES" sz="1600" b="0">
                <a:solidFill>
                  <a:srgbClr val="000099"/>
                </a:solidFill>
                <a:latin typeface="Tempus Sans ITC" panose="04020404030D07020202" pitchFamily="82" charset="0"/>
                <a:sym typeface="Wingdings" panose="05000000000000000000" pitchFamily="2" charset="2"/>
              </a:rPr>
              <a:t> </a:t>
            </a:r>
            <a:r>
              <a:rPr kumimoji="0" lang="es-ES" altLang="es-ES" sz="1600" b="0">
                <a:solidFill>
                  <a:srgbClr val="333333"/>
                </a:solidFill>
                <a:latin typeface="Tempus Sans ITC" panose="04020404030D07020202" pitchFamily="82" charset="0"/>
                <a:sym typeface="Wingdings" panose="05000000000000000000" pitchFamily="2" charset="2"/>
              </a:rPr>
              <a:t>Peso equivalente = peso atómico/valencia o peso atómico/carga del ión metálico</a:t>
            </a:r>
          </a:p>
        </p:txBody>
      </p:sp>
      <p:sp>
        <p:nvSpPr>
          <p:cNvPr id="53264"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rgbClr val="7030A0"/>
                </a:solidFill>
                <a:latin typeface="Arial" panose="020B0604020202020204" pitchFamily="34" charset="0"/>
              </a:rPr>
              <a:t>8. Celdas Electrolíticas</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rgbClr val="000080"/>
              </a:solidFill>
              <a:latin typeface="Tahoma" panose="020B0604030504040204" pitchFamily="34" charset="0"/>
            </a:endParaRPr>
          </a:p>
        </p:txBody>
      </p:sp>
      <p:sp>
        <p:nvSpPr>
          <p:cNvPr id="54275"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54276"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E02B71D1-13B6-4D26-A6ED-4F22DFEE3DB6}" type="slidenum">
              <a:rPr kumimoji="0" lang="en-US" altLang="es-ES" sz="1400" b="0">
                <a:solidFill>
                  <a:srgbClr val="000080"/>
                </a:solidFill>
                <a:latin typeface="Tahoma" panose="020B0604030504040204" pitchFamily="34" charset="0"/>
              </a:rPr>
              <a:pPr algn="r" eaLnBrk="1" hangingPunct="1">
                <a:spcBef>
                  <a:spcPct val="0"/>
                </a:spcBef>
                <a:buClrTx/>
                <a:buFontTx/>
                <a:buNone/>
              </a:pPr>
              <a:t>41</a:t>
            </a:fld>
            <a:endParaRPr kumimoji="0" lang="en-US" altLang="es-ES" sz="1400" b="0">
              <a:solidFill>
                <a:srgbClr val="000080"/>
              </a:solidFill>
              <a:latin typeface="Tahoma" panose="020B0604030504040204" pitchFamily="34" charset="0"/>
            </a:endParaRPr>
          </a:p>
        </p:txBody>
      </p:sp>
      <p:pic>
        <p:nvPicPr>
          <p:cNvPr id="54277" name="Picture 7" descr="http://schools.hwdsb.on.ca/princeofwales/files/2012/09/homework_icon-150x150.jpg"/>
          <p:cNvPicPr>
            <a:picLocks noChangeAspect="1" noChangeArrowheads="1"/>
          </p:cNvPicPr>
          <p:nvPr/>
        </p:nvPicPr>
        <p:blipFill>
          <a:blip r:embed="rId3">
            <a:extLst>
              <a:ext uri="{28A0092B-C50C-407E-A947-70E740481C1C}">
                <a14:useLocalDpi xmlns:a14="http://schemas.microsoft.com/office/drawing/2010/main" val="0"/>
              </a:ext>
            </a:extLst>
          </a:blip>
          <a:srcRect l="14046" r="14320" b="24400"/>
          <a:stretch>
            <a:fillRect/>
          </a:stretch>
        </p:blipFill>
        <p:spPr bwMode="auto">
          <a:xfrm>
            <a:off x="179388" y="1266825"/>
            <a:ext cx="6826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Rectangle 3"/>
          <p:cNvSpPr>
            <a:spLocks noChangeArrowheads="1"/>
          </p:cNvSpPr>
          <p:nvPr/>
        </p:nvSpPr>
        <p:spPr bwMode="auto">
          <a:xfrm>
            <a:off x="914400" y="981075"/>
            <a:ext cx="776128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buFont typeface="Wingdings" panose="05000000000000000000" pitchFamily="2" charset="2"/>
              <a:buChar char="§"/>
            </a:pPr>
            <a:r>
              <a:rPr lang="es-ES" altLang="es-ES" sz="1800">
                <a:latin typeface="Calibri" panose="020F0502020204030204" pitchFamily="34" charset="0"/>
              </a:rPr>
              <a:t>Ejemplo 3</a:t>
            </a:r>
          </a:p>
        </p:txBody>
      </p:sp>
      <p:sp>
        <p:nvSpPr>
          <p:cNvPr id="54279" name="Rectangle 3"/>
          <p:cNvSpPr>
            <a:spLocks noChangeArrowheads="1"/>
          </p:cNvSpPr>
          <p:nvPr/>
        </p:nvSpPr>
        <p:spPr bwMode="auto">
          <a:xfrm>
            <a:off x="530225" y="2708275"/>
            <a:ext cx="83629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176213" indent="-17621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Font typeface="Arial" panose="020B0604020202020204" pitchFamily="34" charset="0"/>
              <a:buChar char="•"/>
            </a:pPr>
            <a:r>
              <a:rPr lang="es-ES" altLang="es-ES" sz="1600" b="0">
                <a:solidFill>
                  <a:srgbClr val="002060"/>
                </a:solidFill>
                <a:latin typeface="Bradley Hand ITC" panose="03070402050302030203" pitchFamily="66" charset="0"/>
              </a:rPr>
              <a:t>Según las leyes de Faraday para la electrólisis, 1 Faraday (1 mol de e</a:t>
            </a:r>
            <a:r>
              <a:rPr lang="es-ES" altLang="es-ES" sz="1600" b="0" baseline="30000">
                <a:solidFill>
                  <a:srgbClr val="002060"/>
                </a:solidFill>
                <a:latin typeface="Bradley Hand ITC" panose="03070402050302030203" pitchFamily="66" charset="0"/>
              </a:rPr>
              <a:t>–</a:t>
            </a:r>
            <a:r>
              <a:rPr lang="es-ES" altLang="es-ES" sz="1600" b="0">
                <a:solidFill>
                  <a:srgbClr val="002060"/>
                </a:solidFill>
                <a:latin typeface="Bradley Hand ITC" panose="03070402050302030203" pitchFamily="66" charset="0"/>
              </a:rPr>
              <a:t>) produce 1 equivalente: </a:t>
            </a:r>
          </a:p>
        </p:txBody>
      </p:sp>
      <p:sp>
        <p:nvSpPr>
          <p:cNvPr id="54280" name="Text Box 22"/>
          <p:cNvSpPr txBox="1">
            <a:spLocks noChangeArrowheads="1"/>
          </p:cNvSpPr>
          <p:nvPr/>
        </p:nvSpPr>
        <p:spPr bwMode="gray">
          <a:xfrm>
            <a:off x="6875463" y="476250"/>
            <a:ext cx="2233612" cy="27781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r>
              <a:rPr lang="es-ES" altLang="es-ES" sz="1200" b="0">
                <a:solidFill>
                  <a:srgbClr val="292929"/>
                </a:solidFill>
                <a:latin typeface="Calibri" panose="020F0502020204030204" pitchFamily="34" charset="0"/>
              </a:rPr>
              <a:t>(Examen 64105 – 10SO)</a:t>
            </a:r>
          </a:p>
        </p:txBody>
      </p:sp>
      <p:sp>
        <p:nvSpPr>
          <p:cNvPr id="54281"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a:solidFill>
                  <a:schemeClr val="tx1"/>
                </a:solidFill>
                <a:latin typeface="Calibri" panose="020F0502020204030204" pitchFamily="34" charset="0"/>
              </a:rPr>
              <a:t>Tema 7. Electroquímica</a:t>
            </a:r>
          </a:p>
        </p:txBody>
      </p:sp>
      <p:sp>
        <p:nvSpPr>
          <p:cNvPr id="54282" name="1 Rectángulo"/>
          <p:cNvSpPr>
            <a:spLocks noChangeArrowheads="1"/>
          </p:cNvSpPr>
          <p:nvPr/>
        </p:nvSpPr>
        <p:spPr bwMode="auto">
          <a:xfrm>
            <a:off x="1403350" y="1370013"/>
            <a:ext cx="6913563"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b="0">
                <a:solidFill>
                  <a:srgbClr val="002060"/>
                </a:solidFill>
                <a:latin typeface="Times New Roman" panose="02020603050405020304" pitchFamily="18" charset="0"/>
                <a:cs typeface="Times New Roman" panose="02020603050405020304" pitchFamily="18" charset="0"/>
              </a:rPr>
              <a:t>Se hace pasar durante 1 hora, en una disolución de CuSO</a:t>
            </a:r>
            <a:r>
              <a:rPr lang="es-ES" altLang="es-ES" sz="1600" b="0" baseline="-25000">
                <a:solidFill>
                  <a:srgbClr val="002060"/>
                </a:solidFill>
                <a:latin typeface="Times New Roman" panose="02020603050405020304" pitchFamily="18" charset="0"/>
                <a:cs typeface="Times New Roman" panose="02020603050405020304" pitchFamily="18" charset="0"/>
              </a:rPr>
              <a:t>4</a:t>
            </a:r>
            <a:r>
              <a:rPr lang="es-ES" altLang="es-ES" sz="1600" b="0">
                <a:solidFill>
                  <a:srgbClr val="002060"/>
                </a:solidFill>
                <a:latin typeface="Times New Roman" panose="02020603050405020304" pitchFamily="18" charset="0"/>
                <a:cs typeface="Times New Roman" panose="02020603050405020304" pitchFamily="18" charset="0"/>
              </a:rPr>
              <a:t>, una corriente eléctrica constante, depositándose en el cátodo 2 g de Cu. Calcular la intensidad de la corriente empleada. Conociendo que el potencial es de 1,10 V, calcular la energía necesaria.</a:t>
            </a:r>
            <a:r>
              <a:rPr lang="en-US" altLang="es-ES" sz="1600" b="0">
                <a:solidFill>
                  <a:srgbClr val="002060"/>
                </a:solidFill>
                <a:latin typeface="Times New Roman" panose="02020603050405020304" pitchFamily="18" charset="0"/>
                <a:cs typeface="Times New Roman" panose="02020603050405020304" pitchFamily="18" charset="0"/>
              </a:rPr>
              <a:t> Datos: M(Cu) = 63,54 g; 1 </a:t>
            </a:r>
            <a:r>
              <a:rPr lang="en-US" altLang="es-ES" sz="1600" b="0" i="1">
                <a:solidFill>
                  <a:srgbClr val="002060"/>
                </a:solidFill>
                <a:latin typeface="Times New Roman" panose="02020603050405020304" pitchFamily="18" charset="0"/>
                <a:cs typeface="Times New Roman" panose="02020603050405020304" pitchFamily="18" charset="0"/>
              </a:rPr>
              <a:t>F</a:t>
            </a:r>
            <a:r>
              <a:rPr lang="en-US" altLang="es-ES" sz="1600" b="0">
                <a:solidFill>
                  <a:srgbClr val="002060"/>
                </a:solidFill>
                <a:latin typeface="Times New Roman" panose="02020603050405020304" pitchFamily="18" charset="0"/>
                <a:cs typeface="Times New Roman" panose="02020603050405020304" pitchFamily="18" charset="0"/>
              </a:rPr>
              <a:t> = 96485 C/mol</a:t>
            </a:r>
            <a:endParaRPr lang="es-ES" altLang="es-ES" sz="1600" b="0">
              <a:solidFill>
                <a:srgbClr val="002060"/>
              </a:solidFill>
              <a:latin typeface="Times New Roman" panose="02020603050405020304" pitchFamily="18" charset="0"/>
              <a:cs typeface="Times New Roman" panose="02020603050405020304" pitchFamily="18" charset="0"/>
            </a:endParaRPr>
          </a:p>
        </p:txBody>
      </p:sp>
      <p:sp>
        <p:nvSpPr>
          <p:cNvPr id="54283" name="Rectangle 3"/>
          <p:cNvSpPr>
            <a:spLocks noChangeArrowheads="1"/>
          </p:cNvSpPr>
          <p:nvPr/>
        </p:nvSpPr>
        <p:spPr bwMode="auto">
          <a:xfrm>
            <a:off x="530225" y="4025900"/>
            <a:ext cx="29622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176213" indent="-17621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Font typeface="Arial" panose="020B0604020202020204" pitchFamily="34" charset="0"/>
              <a:buChar char="•"/>
            </a:pPr>
            <a:r>
              <a:rPr lang="es-ES" altLang="es-ES" sz="1600" b="0">
                <a:solidFill>
                  <a:srgbClr val="002060"/>
                </a:solidFill>
                <a:latin typeface="Bradley Hand ITC" panose="03070402050302030203" pitchFamily="66" charset="0"/>
              </a:rPr>
              <a:t>Disolución del sulfato:</a:t>
            </a:r>
          </a:p>
        </p:txBody>
      </p:sp>
      <p:sp>
        <p:nvSpPr>
          <p:cNvPr id="54284"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chemeClr val="accent1"/>
                </a:solidFill>
                <a:latin typeface="Arial" panose="020B0604020202020204" pitchFamily="34" charset="0"/>
              </a:rPr>
              <a:t>1. Reacciones de Oxidación-Reducción</a:t>
            </a:r>
          </a:p>
        </p:txBody>
      </p:sp>
      <p:sp>
        <p:nvSpPr>
          <p:cNvPr id="54285" name="Rectangle 3"/>
          <p:cNvSpPr>
            <a:spLocks noChangeArrowheads="1"/>
          </p:cNvSpPr>
          <p:nvPr/>
        </p:nvSpPr>
        <p:spPr bwMode="auto">
          <a:xfrm>
            <a:off x="4084638" y="3068638"/>
            <a:ext cx="437515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marL="0" lvl="1" eaLnBrk="1" hangingPunct="1">
              <a:spcBef>
                <a:spcPct val="0"/>
              </a:spcBef>
              <a:buFontTx/>
              <a:buNone/>
            </a:pPr>
            <a:r>
              <a:rPr lang="es-ES" altLang="es-ES" sz="1600" b="0" i="1">
                <a:solidFill>
                  <a:srgbClr val="002060"/>
                </a:solidFill>
                <a:latin typeface="Times New Roman" panose="02020603050405020304" pitchFamily="18" charset="0"/>
                <a:cs typeface="Times New Roman" panose="02020603050405020304" pitchFamily="18" charset="0"/>
              </a:rPr>
              <a:t>m</a:t>
            </a:r>
            <a:r>
              <a:rPr lang="es-ES" altLang="es-ES" sz="1600" b="0">
                <a:solidFill>
                  <a:srgbClr val="002060"/>
                </a:solidFill>
                <a:latin typeface="Bradley Hand ITC" panose="03070402050302030203" pitchFamily="66" charset="0"/>
              </a:rPr>
              <a:t> = masa en gramos depositada;</a:t>
            </a:r>
          </a:p>
          <a:p>
            <a:pPr marL="0" lvl="1" eaLnBrk="1" hangingPunct="1">
              <a:spcBef>
                <a:spcPct val="0"/>
              </a:spcBef>
              <a:buFontTx/>
              <a:buNone/>
            </a:pPr>
            <a:r>
              <a:rPr lang="es-ES" altLang="es-ES" sz="1600" b="0" i="1">
                <a:solidFill>
                  <a:srgbClr val="002060"/>
                </a:solidFill>
                <a:latin typeface="Times New Roman" panose="02020603050405020304" pitchFamily="18" charset="0"/>
                <a:cs typeface="Times New Roman" panose="02020603050405020304" pitchFamily="18" charset="0"/>
              </a:rPr>
              <a:t>val</a:t>
            </a:r>
            <a:r>
              <a:rPr lang="es-ES" altLang="es-ES" sz="1600" b="0">
                <a:solidFill>
                  <a:srgbClr val="002060"/>
                </a:solidFill>
                <a:latin typeface="Bradley Hand ITC" panose="03070402050302030203" pitchFamily="66" charset="0"/>
              </a:rPr>
              <a:t> = valencia o nº de electrones intercambiados;</a:t>
            </a:r>
          </a:p>
          <a:p>
            <a:pPr marL="0" lvl="1" eaLnBrk="1" hangingPunct="1">
              <a:spcBef>
                <a:spcPct val="0"/>
              </a:spcBef>
              <a:buFontTx/>
              <a:buNone/>
            </a:pPr>
            <a:r>
              <a:rPr lang="es-ES" altLang="es-ES" sz="1600" b="0" i="1">
                <a:solidFill>
                  <a:srgbClr val="002060"/>
                </a:solidFill>
                <a:latin typeface="Times New Roman" panose="02020603050405020304" pitchFamily="18" charset="0"/>
                <a:cs typeface="Times New Roman" panose="02020603050405020304" pitchFamily="18" charset="0"/>
              </a:rPr>
              <a:t>P</a:t>
            </a:r>
            <a:r>
              <a:rPr lang="es-ES" altLang="es-ES" sz="1600" b="0" i="1" baseline="-25000">
                <a:solidFill>
                  <a:srgbClr val="002060"/>
                </a:solidFill>
                <a:latin typeface="Times New Roman" panose="02020603050405020304" pitchFamily="18" charset="0"/>
                <a:cs typeface="Times New Roman" panose="02020603050405020304" pitchFamily="18" charset="0"/>
              </a:rPr>
              <a:t>at</a:t>
            </a:r>
            <a:r>
              <a:rPr lang="es-ES" altLang="es-ES" sz="1600" b="0">
                <a:solidFill>
                  <a:srgbClr val="002060"/>
                </a:solidFill>
                <a:latin typeface="Bradley Hand ITC" panose="03070402050302030203" pitchFamily="66" charset="0"/>
              </a:rPr>
              <a:t> = peso atómico del elemento depositado </a:t>
            </a:r>
          </a:p>
        </p:txBody>
      </p:sp>
      <p:sp>
        <p:nvSpPr>
          <p:cNvPr id="54286" name="Rectangle 3"/>
          <p:cNvSpPr>
            <a:spLocks noChangeArrowheads="1"/>
          </p:cNvSpPr>
          <p:nvPr/>
        </p:nvSpPr>
        <p:spPr bwMode="auto">
          <a:xfrm>
            <a:off x="530225" y="4976813"/>
            <a:ext cx="8218488"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176213" indent="-17621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Font typeface="Arial" panose="020B0604020202020204" pitchFamily="34" charset="0"/>
              <a:buChar char="•"/>
            </a:pPr>
            <a:r>
              <a:rPr lang="es-ES" altLang="es-ES" sz="1600" b="0">
                <a:solidFill>
                  <a:srgbClr val="002060"/>
                </a:solidFill>
                <a:latin typeface="Bradley Hand ITC" panose="03070402050302030203" pitchFamily="66" charset="0"/>
              </a:rPr>
              <a:t>Despejando y sustituyendo valores:</a:t>
            </a:r>
          </a:p>
        </p:txBody>
      </p:sp>
      <p:graphicFrame>
        <p:nvGraphicFramePr>
          <p:cNvPr id="54287" name="1 Objeto"/>
          <p:cNvGraphicFramePr>
            <a:graphicFrameLocks noChangeAspect="1"/>
          </p:cNvGraphicFramePr>
          <p:nvPr/>
        </p:nvGraphicFramePr>
        <p:xfrm>
          <a:off x="2198688" y="3205163"/>
          <a:ext cx="1155700" cy="560387"/>
        </p:xfrm>
        <a:graphic>
          <a:graphicData uri="http://schemas.openxmlformats.org/presentationml/2006/ole">
            <mc:AlternateContent xmlns:mc="http://schemas.openxmlformats.org/markup-compatibility/2006">
              <mc:Choice xmlns:v="urn:schemas-microsoft-com:vml" Requires="v">
                <p:oleObj spid="_x0000_s54297" name="Equation" r:id="rId4" imgW="888614" imgH="431613" progId="Equation.DSMT4">
                  <p:embed/>
                </p:oleObj>
              </mc:Choice>
              <mc:Fallback>
                <p:oleObj name="Equation" r:id="rId4" imgW="888614" imgH="431613" progId="Equation.DSMT4">
                  <p:embed/>
                  <p:pic>
                    <p:nvPicPr>
                      <p:cNvPr id="0" name="1 Objet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8688" y="3205163"/>
                        <a:ext cx="11557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88" name="1 Objeto"/>
          <p:cNvGraphicFramePr>
            <a:graphicFrameLocks noChangeAspect="1"/>
          </p:cNvGraphicFramePr>
          <p:nvPr/>
        </p:nvGraphicFramePr>
        <p:xfrm>
          <a:off x="3524250" y="4038600"/>
          <a:ext cx="1916113" cy="312738"/>
        </p:xfrm>
        <a:graphic>
          <a:graphicData uri="http://schemas.openxmlformats.org/presentationml/2006/ole">
            <mc:AlternateContent xmlns:mc="http://schemas.openxmlformats.org/markup-compatibility/2006">
              <mc:Choice xmlns:v="urn:schemas-microsoft-com:vml" Requires="v">
                <p:oleObj spid="_x0000_s54298" name="Equation" r:id="rId6" imgW="1473200" imgH="241300" progId="Equation.DSMT4">
                  <p:embed/>
                </p:oleObj>
              </mc:Choice>
              <mc:Fallback>
                <p:oleObj name="Equation" r:id="rId6" imgW="1473200" imgH="241300" progId="Equation.DSMT4">
                  <p:embed/>
                  <p:pic>
                    <p:nvPicPr>
                      <p:cNvPr id="0" name="1 Objet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4250" y="4038600"/>
                        <a:ext cx="191611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89" name="Rectangle 3"/>
          <p:cNvSpPr>
            <a:spLocks noChangeArrowheads="1"/>
          </p:cNvSpPr>
          <p:nvPr/>
        </p:nvSpPr>
        <p:spPr bwMode="auto">
          <a:xfrm>
            <a:off x="530225" y="4530725"/>
            <a:ext cx="296227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176213" indent="-17621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Font typeface="Arial" panose="020B0604020202020204" pitchFamily="34" charset="0"/>
              <a:buChar char="•"/>
            </a:pPr>
            <a:r>
              <a:rPr lang="es-ES" altLang="es-ES" sz="1600" b="0">
                <a:solidFill>
                  <a:srgbClr val="002060"/>
                </a:solidFill>
                <a:latin typeface="Bradley Hand ITC" panose="03070402050302030203" pitchFamily="66" charset="0"/>
              </a:rPr>
              <a:t>Reducción del Cu:</a:t>
            </a:r>
          </a:p>
        </p:txBody>
      </p:sp>
      <p:graphicFrame>
        <p:nvGraphicFramePr>
          <p:cNvPr id="54290" name="22 Objeto"/>
          <p:cNvGraphicFramePr>
            <a:graphicFrameLocks noChangeAspect="1"/>
          </p:cNvGraphicFramePr>
          <p:nvPr/>
        </p:nvGraphicFramePr>
        <p:xfrm>
          <a:off x="3771900" y="4565650"/>
          <a:ext cx="1420813" cy="263525"/>
        </p:xfrm>
        <a:graphic>
          <a:graphicData uri="http://schemas.openxmlformats.org/presentationml/2006/ole">
            <mc:AlternateContent xmlns:mc="http://schemas.openxmlformats.org/markup-compatibility/2006">
              <mc:Choice xmlns:v="urn:schemas-microsoft-com:vml" Requires="v">
                <p:oleObj spid="_x0000_s54299" name="Equation" r:id="rId8" imgW="1091726" imgH="203112" progId="Equation.DSMT4">
                  <p:embed/>
                </p:oleObj>
              </mc:Choice>
              <mc:Fallback>
                <p:oleObj name="Equation" r:id="rId8" imgW="1091726" imgH="203112" progId="Equation.DSMT4">
                  <p:embed/>
                  <p:pic>
                    <p:nvPicPr>
                      <p:cNvPr id="0" name="22 Objet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71900" y="4565650"/>
                        <a:ext cx="142081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91" name="Rectangle 3"/>
          <p:cNvSpPr>
            <a:spLocks noChangeArrowheads="1"/>
          </p:cNvSpPr>
          <p:nvPr/>
        </p:nvSpPr>
        <p:spPr bwMode="auto">
          <a:xfrm>
            <a:off x="5708650" y="4529138"/>
            <a:ext cx="2284413"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marL="0" lvl="1" eaLnBrk="1" hangingPunct="1">
              <a:buFontTx/>
              <a:buNone/>
            </a:pPr>
            <a:r>
              <a:rPr lang="es-ES" altLang="es-ES" sz="1600" b="0">
                <a:solidFill>
                  <a:srgbClr val="002060"/>
                </a:solidFill>
                <a:latin typeface="Times New Roman" panose="02020603050405020304" pitchFamily="18" charset="0"/>
                <a:cs typeface="Times New Roman" panose="02020603050405020304" pitchFamily="18" charset="0"/>
              </a:rPr>
              <a:t>→ </a:t>
            </a:r>
            <a:r>
              <a:rPr lang="es-ES" altLang="es-ES" sz="1600" b="0">
                <a:solidFill>
                  <a:srgbClr val="002060"/>
                </a:solidFill>
                <a:latin typeface="Bradley Hand ITC" panose="03070402050302030203" pitchFamily="66" charset="0"/>
              </a:rPr>
              <a:t>se intercambian 2 e</a:t>
            </a:r>
            <a:r>
              <a:rPr lang="es-ES" altLang="es-ES" sz="1600" b="0" baseline="30000">
                <a:solidFill>
                  <a:srgbClr val="002060"/>
                </a:solidFill>
                <a:latin typeface="Bradley Hand ITC" panose="03070402050302030203" pitchFamily="66" charset="0"/>
              </a:rPr>
              <a:t>–</a:t>
            </a:r>
            <a:r>
              <a:rPr lang="es-ES" altLang="es-ES" sz="1600" b="0">
                <a:solidFill>
                  <a:srgbClr val="002060"/>
                </a:solidFill>
                <a:latin typeface="Bradley Hand ITC" panose="03070402050302030203" pitchFamily="66" charset="0"/>
              </a:rPr>
              <a:t> </a:t>
            </a:r>
          </a:p>
        </p:txBody>
      </p:sp>
      <p:graphicFrame>
        <p:nvGraphicFramePr>
          <p:cNvPr id="54292" name="1 Objeto"/>
          <p:cNvGraphicFramePr>
            <a:graphicFrameLocks noChangeAspect="1"/>
          </p:cNvGraphicFramePr>
          <p:nvPr/>
        </p:nvGraphicFramePr>
        <p:xfrm>
          <a:off x="1868488" y="5461000"/>
          <a:ext cx="5249862" cy="560388"/>
        </p:xfrm>
        <a:graphic>
          <a:graphicData uri="http://schemas.openxmlformats.org/presentationml/2006/ole">
            <mc:AlternateContent xmlns:mc="http://schemas.openxmlformats.org/markup-compatibility/2006">
              <mc:Choice xmlns:v="urn:schemas-microsoft-com:vml" Requires="v">
                <p:oleObj spid="_x0000_s54300" name="Equation" r:id="rId10" imgW="4038600" imgH="431800" progId="Equation.DSMT4">
                  <p:embed/>
                </p:oleObj>
              </mc:Choice>
              <mc:Fallback>
                <p:oleObj name="Equation" r:id="rId10" imgW="4038600" imgH="431800" progId="Equation.DSMT4">
                  <p:embed/>
                  <p:pic>
                    <p:nvPicPr>
                      <p:cNvPr id="0" name="1 Objeto"/>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68488" y="5461000"/>
                        <a:ext cx="5249862"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EA4D41C0-30B3-4F6F-B917-08297F74F5A0}" type="slidenum">
              <a:rPr kumimoji="0" lang="en-US" altLang="es-ES" sz="1400" b="0">
                <a:solidFill>
                  <a:srgbClr val="000080"/>
                </a:solidFill>
                <a:latin typeface="Tahoma" panose="020B0604030504040204" pitchFamily="34" charset="0"/>
              </a:rPr>
              <a:pPr algn="r" eaLnBrk="1" hangingPunct="1">
                <a:spcBef>
                  <a:spcPct val="0"/>
                </a:spcBef>
                <a:buClrTx/>
                <a:buFontTx/>
                <a:buNone/>
              </a:pPr>
              <a:t>42</a:t>
            </a:fld>
            <a:endParaRPr kumimoji="0" lang="en-US" altLang="es-ES" sz="1400" b="0">
              <a:solidFill>
                <a:srgbClr val="000080"/>
              </a:solidFill>
              <a:latin typeface="Tahoma" panose="020B0604030504040204" pitchFamily="34" charset="0"/>
            </a:endParaRPr>
          </a:p>
        </p:txBody>
      </p:sp>
      <p:sp>
        <p:nvSpPr>
          <p:cNvPr id="9" name="Rectangle 2"/>
          <p:cNvSpPr txBox="1">
            <a:spLocks noChangeArrowheads="1"/>
          </p:cNvSpPr>
          <p:nvPr/>
        </p:nvSpPr>
        <p:spPr>
          <a:xfrm>
            <a:off x="3430588" y="3357563"/>
            <a:ext cx="2293937" cy="550862"/>
          </a:xfrm>
          <a:prstGeom prst="rect">
            <a:avLst/>
          </a:prstGeom>
          <a:solidFill>
            <a:srgbClr val="FFCC99"/>
          </a:solidFill>
        </p:spPr>
        <p:txBody>
          <a:bodyPr/>
          <a:lstStyle>
            <a:lvl1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2pPr>
            <a:lvl3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3pPr>
            <a:lvl4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4pPr>
            <a:lvl5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5pPr>
            <a:lvl6pPr marL="4572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6pPr>
            <a:lvl7pPr marL="9144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7pPr>
            <a:lvl8pPr marL="13716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8pPr>
            <a:lvl9pPr marL="18288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9pPr>
          </a:lstStyle>
          <a:p>
            <a:pPr eaLnBrk="1" hangingPunct="1">
              <a:defRPr/>
            </a:pPr>
            <a:r>
              <a:rPr lang="es-ES" altLang="es-ES" kern="0" dirty="0" err="1" smtClean="0">
                <a:effectLst/>
                <a:latin typeface="Calibri" pitchFamily="34" charset="0"/>
              </a:rPr>
              <a:t>The</a:t>
            </a:r>
            <a:r>
              <a:rPr lang="es-ES" altLang="es-ES" kern="0" dirty="0" smtClean="0">
                <a:effectLst/>
                <a:latin typeface="Calibri" pitchFamily="34" charset="0"/>
              </a:rPr>
              <a:t> </a:t>
            </a:r>
            <a:r>
              <a:rPr lang="es-ES" altLang="es-ES" kern="0" dirty="0" err="1" smtClean="0">
                <a:effectLst/>
                <a:latin typeface="Calibri" pitchFamily="34" charset="0"/>
              </a:rPr>
              <a:t>end</a:t>
            </a:r>
            <a:endParaRPr lang="es-ES" altLang="es-ES" kern="0" dirty="0" smtClean="0">
              <a:effectLst/>
              <a:latin typeface="Calibri" pitchFamily="34" charset="0"/>
            </a:endParaRPr>
          </a:p>
        </p:txBody>
      </p:sp>
      <p:pic>
        <p:nvPicPr>
          <p:cNvPr id="55300" name="Picture 154" descr="Logo%20UNED%20ver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115888"/>
            <a:ext cx="601663" cy="60166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5301" name="Rectangle 4"/>
          <p:cNvSpPr>
            <a:spLocks noChangeArrowheads="1"/>
          </p:cNvSpPr>
          <p:nvPr/>
        </p:nvSpPr>
        <p:spPr bwMode="auto">
          <a:xfrm>
            <a:off x="668338" y="2349500"/>
            <a:ext cx="7791450" cy="8858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s-ES" sz="1800">
                <a:solidFill>
                  <a:srgbClr val="000080"/>
                </a:solidFill>
                <a:latin typeface="Tahoma" panose="020B0604030504040204" pitchFamily="34" charset="0"/>
                <a:cs typeface="Tahoma" panose="020B0604030504040204" pitchFamily="34" charset="0"/>
              </a:rPr>
              <a:t>Tema 7. </a:t>
            </a:r>
          </a:p>
          <a:p>
            <a:pPr algn="ctr" eaLnBrk="1" hangingPunct="1">
              <a:spcBef>
                <a:spcPct val="0"/>
              </a:spcBef>
              <a:buClrTx/>
              <a:buFontTx/>
              <a:buNone/>
            </a:pPr>
            <a:r>
              <a:rPr lang="es-ES" altLang="es-ES" sz="1800">
                <a:solidFill>
                  <a:srgbClr val="000080"/>
                </a:solidFill>
                <a:latin typeface="Tahoma" panose="020B0604030504040204" pitchFamily="34" charset="0"/>
                <a:cs typeface="Tahoma" panose="020B0604030504040204" pitchFamily="34" charset="0"/>
              </a:rPr>
              <a:t>Electroquímica</a:t>
            </a:r>
          </a:p>
        </p:txBody>
      </p:sp>
      <p:sp>
        <p:nvSpPr>
          <p:cNvPr id="6" name="Rectangle 4"/>
          <p:cNvSpPr>
            <a:spLocks noChangeArrowheads="1"/>
          </p:cNvSpPr>
          <p:nvPr/>
        </p:nvSpPr>
        <p:spPr bwMode="auto">
          <a:xfrm>
            <a:off x="1891830" y="4293096"/>
            <a:ext cx="5344466" cy="122413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s-ES" sz="1400" b="0" i="0" dirty="0" smtClean="0">
                <a:solidFill>
                  <a:srgbClr val="4D4D4D"/>
                </a:solidFill>
                <a:latin typeface="Tahoma" panose="020B0604030504040204" pitchFamily="34" charset="0"/>
                <a:cs typeface="Tahoma" panose="020B0604030504040204" pitchFamily="34" charset="0"/>
              </a:rPr>
              <a:t>Nota: Esta presentación no incluye todos los apartados del tema en el libro de texto base y </a:t>
            </a:r>
            <a:r>
              <a:rPr lang="es-ES" altLang="es-ES" sz="1400" b="0" i="0" dirty="0" err="1" smtClean="0">
                <a:solidFill>
                  <a:srgbClr val="4D4D4D"/>
                </a:solidFill>
                <a:latin typeface="Tahoma" panose="020B0604030504040204" pitchFamily="34" charset="0"/>
                <a:cs typeface="Tahoma" panose="020B0604030504040204" pitchFamily="34" charset="0"/>
              </a:rPr>
              <a:t>l@s</a:t>
            </a:r>
            <a:r>
              <a:rPr lang="es-ES" altLang="es-ES" sz="1400" b="0" i="0" dirty="0" smtClean="0">
                <a:solidFill>
                  <a:srgbClr val="4D4D4D"/>
                </a:solidFill>
                <a:latin typeface="Tahoma" panose="020B0604030504040204" pitchFamily="34" charset="0"/>
                <a:cs typeface="Tahoma" panose="020B0604030504040204" pitchFamily="34" charset="0"/>
              </a:rPr>
              <a:t> </a:t>
            </a:r>
            <a:r>
              <a:rPr lang="es-ES" altLang="es-ES" sz="1400" b="0" i="0" dirty="0" err="1" smtClean="0">
                <a:solidFill>
                  <a:srgbClr val="4D4D4D"/>
                </a:solidFill>
                <a:latin typeface="Tahoma" panose="020B0604030504040204" pitchFamily="34" charset="0"/>
                <a:cs typeface="Tahoma" panose="020B0604030504040204" pitchFamily="34" charset="0"/>
              </a:rPr>
              <a:t>alumn@s</a:t>
            </a:r>
            <a:r>
              <a:rPr lang="es-ES" altLang="es-ES" sz="1400" b="0" i="0" dirty="0" smtClean="0">
                <a:solidFill>
                  <a:srgbClr val="4D4D4D"/>
                </a:solidFill>
                <a:latin typeface="Tahoma" panose="020B0604030504040204" pitchFamily="34" charset="0"/>
                <a:cs typeface="Tahoma" panose="020B0604030504040204" pitchFamily="34" charset="0"/>
              </a:rPr>
              <a:t> deberán completar la información de forma personal de cara a su estudio </a:t>
            </a:r>
            <a:endParaRPr lang="es-ES" altLang="es-ES" sz="1400" b="0" i="0" dirty="0">
              <a:solidFill>
                <a:srgbClr val="4D4D4D"/>
              </a:solidFill>
              <a:latin typeface="Tahoma" panose="020B0604030504040204" pitchFamily="34" charset="0"/>
              <a:cs typeface="Tahoma" panose="020B0604030504040204"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17411"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a:solidFill>
                  <a:schemeClr val="tx1"/>
                </a:solidFill>
                <a:latin typeface="Calibri" panose="020F0502020204030204" pitchFamily="34" charset="0"/>
              </a:rPr>
              <a:t>Tema 7. Electroquímica</a:t>
            </a:r>
          </a:p>
        </p:txBody>
      </p:sp>
      <p:sp>
        <p:nvSpPr>
          <p:cNvPr id="1741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1741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0F9E5472-B642-4E8F-9941-C6575425DA69}" type="slidenum">
              <a:rPr kumimoji="0" lang="en-US" altLang="es-ES" sz="1400" b="0">
                <a:solidFill>
                  <a:schemeClr val="tx1"/>
                </a:solidFill>
                <a:latin typeface="Tahoma" panose="020B0604030504040204" pitchFamily="34" charset="0"/>
              </a:rPr>
              <a:pPr algn="r" eaLnBrk="1" hangingPunct="1">
                <a:spcBef>
                  <a:spcPct val="0"/>
                </a:spcBef>
                <a:buClrTx/>
                <a:buFontTx/>
                <a:buNone/>
              </a:pPr>
              <a:t>5</a:t>
            </a:fld>
            <a:endParaRPr kumimoji="0" lang="en-US" altLang="es-ES" sz="1400" b="0">
              <a:solidFill>
                <a:schemeClr val="tx1"/>
              </a:solidFill>
              <a:latin typeface="Tahoma" panose="020B0604030504040204" pitchFamily="34" charset="0"/>
            </a:endParaRPr>
          </a:p>
        </p:txBody>
      </p:sp>
      <p:sp>
        <p:nvSpPr>
          <p:cNvPr id="17414" name="Rectangle 3"/>
          <p:cNvSpPr>
            <a:spLocks noChangeArrowheads="1"/>
          </p:cNvSpPr>
          <p:nvPr/>
        </p:nvSpPr>
        <p:spPr bwMode="auto">
          <a:xfrm>
            <a:off x="536575" y="1306513"/>
            <a:ext cx="7851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s-ES" sz="2000" b="0">
                <a:latin typeface="Calibri" panose="020F0502020204030204" pitchFamily="34" charset="0"/>
              </a:rPr>
              <a:t> </a:t>
            </a:r>
            <a:r>
              <a:rPr lang="es-ES" altLang="es-ES" sz="2000">
                <a:latin typeface="Calibri" panose="020F0502020204030204" pitchFamily="34" charset="0"/>
              </a:rPr>
              <a:t>Reglas para determinar números de oxidación</a:t>
            </a:r>
          </a:p>
        </p:txBody>
      </p:sp>
      <p:sp>
        <p:nvSpPr>
          <p:cNvPr id="17415" name="Rectangle 61"/>
          <p:cNvSpPr>
            <a:spLocks noChangeArrowheads="1"/>
          </p:cNvSpPr>
          <p:nvPr/>
        </p:nvSpPr>
        <p:spPr bwMode="auto">
          <a:xfrm>
            <a:off x="395288" y="1989138"/>
            <a:ext cx="1512887"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6350" indent="190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chemeClr val="hlink"/>
              </a:buClr>
              <a:buSzPct val="80000"/>
              <a:buFont typeface="Wingdings" panose="05000000000000000000" pitchFamily="2" charset="2"/>
              <a:buNone/>
            </a:pPr>
            <a:r>
              <a:rPr kumimoji="0" lang="en-US" altLang="es-ES" sz="1800" b="0">
                <a:solidFill>
                  <a:srgbClr val="C00000"/>
                </a:solidFill>
                <a:latin typeface="Calibri" panose="020F0502020204030204" pitchFamily="34" charset="0"/>
                <a:cs typeface="Calibri" panose="020F0502020204030204" pitchFamily="34" charset="0"/>
                <a:sym typeface="Wingdings" panose="05000000000000000000" pitchFamily="2" charset="2"/>
              </a:rPr>
              <a:t></a:t>
            </a:r>
            <a:r>
              <a:rPr kumimoji="0" lang="en-US" altLang="es-ES" sz="1800" b="0">
                <a:solidFill>
                  <a:srgbClr val="C00000"/>
                </a:solidFill>
                <a:latin typeface="Calibri" panose="020F0502020204030204" pitchFamily="34" charset="0"/>
                <a:cs typeface="Calibri" panose="020F0502020204030204" pitchFamily="34" charset="0"/>
              </a:rPr>
              <a:t> Ejemplos:</a:t>
            </a:r>
          </a:p>
        </p:txBody>
      </p:sp>
      <p:graphicFrame>
        <p:nvGraphicFramePr>
          <p:cNvPr id="17416" name="Object 11"/>
          <p:cNvGraphicFramePr>
            <a:graphicFrameLocks noChangeAspect="1"/>
          </p:cNvGraphicFramePr>
          <p:nvPr/>
        </p:nvGraphicFramePr>
        <p:xfrm>
          <a:off x="2306638" y="1865313"/>
          <a:ext cx="431800" cy="658812"/>
        </p:xfrm>
        <a:graphic>
          <a:graphicData uri="http://schemas.openxmlformats.org/presentationml/2006/ole">
            <mc:AlternateContent xmlns:mc="http://schemas.openxmlformats.org/markup-compatibility/2006">
              <mc:Choice xmlns:v="urn:schemas-microsoft-com:vml" Requires="v">
                <p:oleObj spid="_x0000_s17460" name="Equation" r:id="rId3" imgW="215806" imgH="330057" progId="Equation.DSMT4">
                  <p:embed/>
                </p:oleObj>
              </mc:Choice>
              <mc:Fallback>
                <p:oleObj name="Equation" r:id="rId3" imgW="215806" imgH="330057"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6638" y="1865313"/>
                        <a:ext cx="431800" cy="658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7" name="Object 12"/>
          <p:cNvGraphicFramePr>
            <a:graphicFrameLocks noChangeAspect="1"/>
          </p:cNvGraphicFramePr>
          <p:nvPr/>
        </p:nvGraphicFramePr>
        <p:xfrm>
          <a:off x="3282950" y="1890713"/>
          <a:ext cx="406400" cy="633412"/>
        </p:xfrm>
        <a:graphic>
          <a:graphicData uri="http://schemas.openxmlformats.org/presentationml/2006/ole">
            <mc:AlternateContent xmlns:mc="http://schemas.openxmlformats.org/markup-compatibility/2006">
              <mc:Choice xmlns:v="urn:schemas-microsoft-com:vml" Requires="v">
                <p:oleObj spid="_x0000_s17461" name="Equation" r:id="rId5" imgW="203024" imgH="317225" progId="Equation.DSMT4">
                  <p:embed/>
                </p:oleObj>
              </mc:Choice>
              <mc:Fallback>
                <p:oleObj name="Equation" r:id="rId5" imgW="203024" imgH="317225"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2950" y="1890713"/>
                        <a:ext cx="406400"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8" name="Object 13"/>
          <p:cNvGraphicFramePr>
            <a:graphicFrameLocks noChangeAspect="1"/>
          </p:cNvGraphicFramePr>
          <p:nvPr/>
        </p:nvGraphicFramePr>
        <p:xfrm>
          <a:off x="1979613" y="4527550"/>
          <a:ext cx="1143000" cy="633413"/>
        </p:xfrm>
        <a:graphic>
          <a:graphicData uri="http://schemas.openxmlformats.org/presentationml/2006/ole">
            <mc:AlternateContent xmlns:mc="http://schemas.openxmlformats.org/markup-compatibility/2006">
              <mc:Choice xmlns:v="urn:schemas-microsoft-com:vml" Requires="v">
                <p:oleObj spid="_x0000_s17462" name="Equation" r:id="rId7" imgW="571252" imgH="317362" progId="Equation.DSMT4">
                  <p:embed/>
                </p:oleObj>
              </mc:Choice>
              <mc:Fallback>
                <p:oleObj name="Equation" r:id="rId7" imgW="571252" imgH="317362"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4527550"/>
                        <a:ext cx="1143000" cy="63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9" name="Object 14"/>
          <p:cNvGraphicFramePr>
            <a:graphicFrameLocks noChangeAspect="1"/>
          </p:cNvGraphicFramePr>
          <p:nvPr/>
        </p:nvGraphicFramePr>
        <p:xfrm>
          <a:off x="3706813" y="4508500"/>
          <a:ext cx="914400" cy="658813"/>
        </p:xfrm>
        <a:graphic>
          <a:graphicData uri="http://schemas.openxmlformats.org/presentationml/2006/ole">
            <mc:AlternateContent xmlns:mc="http://schemas.openxmlformats.org/markup-compatibility/2006">
              <mc:Choice xmlns:v="urn:schemas-microsoft-com:vml" Requires="v">
                <p:oleObj spid="_x0000_s17463" name="Equation" r:id="rId9" imgW="457200" imgH="330200" progId="Equation.DSMT4">
                  <p:embed/>
                </p:oleObj>
              </mc:Choice>
              <mc:Fallback>
                <p:oleObj name="Equation" r:id="rId9" imgW="457200" imgH="33020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06813" y="4508500"/>
                        <a:ext cx="914400"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0" name="Object 16"/>
          <p:cNvGraphicFramePr>
            <a:graphicFrameLocks noChangeAspect="1"/>
          </p:cNvGraphicFramePr>
          <p:nvPr/>
        </p:nvGraphicFramePr>
        <p:xfrm>
          <a:off x="4903788" y="2636838"/>
          <a:ext cx="736600" cy="633412"/>
        </p:xfrm>
        <a:graphic>
          <a:graphicData uri="http://schemas.openxmlformats.org/presentationml/2006/ole">
            <mc:AlternateContent xmlns:mc="http://schemas.openxmlformats.org/markup-compatibility/2006">
              <mc:Choice xmlns:v="urn:schemas-microsoft-com:vml" Requires="v">
                <p:oleObj spid="_x0000_s17464" name="Equation" r:id="rId11" imgW="368140" imgH="317362" progId="Equation.DSMT4">
                  <p:embed/>
                </p:oleObj>
              </mc:Choice>
              <mc:Fallback>
                <p:oleObj name="Equation" r:id="rId11" imgW="368140" imgH="317362"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03788" y="2636838"/>
                        <a:ext cx="736600"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1" name="Object 17"/>
          <p:cNvGraphicFramePr>
            <a:graphicFrameLocks noChangeAspect="1"/>
          </p:cNvGraphicFramePr>
          <p:nvPr/>
        </p:nvGraphicFramePr>
        <p:xfrm>
          <a:off x="6224588" y="2636838"/>
          <a:ext cx="838200" cy="633412"/>
        </p:xfrm>
        <a:graphic>
          <a:graphicData uri="http://schemas.openxmlformats.org/presentationml/2006/ole">
            <mc:AlternateContent xmlns:mc="http://schemas.openxmlformats.org/markup-compatibility/2006">
              <mc:Choice xmlns:v="urn:schemas-microsoft-com:vml" Requires="v">
                <p:oleObj spid="_x0000_s17465" name="Equation" r:id="rId13" imgW="418918" imgH="317362" progId="Equation.DSMT4">
                  <p:embed/>
                </p:oleObj>
              </mc:Choice>
              <mc:Fallback>
                <p:oleObj name="Equation" r:id="rId13" imgW="418918" imgH="317362"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24588" y="2636838"/>
                        <a:ext cx="838200"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2" name="Object 18"/>
          <p:cNvGraphicFramePr>
            <a:graphicFrameLocks noChangeAspect="1"/>
          </p:cNvGraphicFramePr>
          <p:nvPr/>
        </p:nvGraphicFramePr>
        <p:xfrm>
          <a:off x="3279775" y="2636838"/>
          <a:ext cx="1041400" cy="557212"/>
        </p:xfrm>
        <a:graphic>
          <a:graphicData uri="http://schemas.openxmlformats.org/presentationml/2006/ole">
            <mc:AlternateContent xmlns:mc="http://schemas.openxmlformats.org/markup-compatibility/2006">
              <mc:Choice xmlns:v="urn:schemas-microsoft-com:vml" Requires="v">
                <p:oleObj spid="_x0000_s17466" name="Equation" r:id="rId15" imgW="520474" imgH="279279" progId="Equation.DSMT4">
                  <p:embed/>
                </p:oleObj>
              </mc:Choice>
              <mc:Fallback>
                <p:oleObj name="Equation" r:id="rId15" imgW="520474" imgH="279279" progId="Equation.DSMT4">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79775" y="2636838"/>
                        <a:ext cx="1041400" cy="557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3" name="Object 19"/>
          <p:cNvGraphicFramePr>
            <a:graphicFrameLocks noChangeAspect="1"/>
          </p:cNvGraphicFramePr>
          <p:nvPr/>
        </p:nvGraphicFramePr>
        <p:xfrm>
          <a:off x="5148263" y="4508500"/>
          <a:ext cx="787400" cy="658813"/>
        </p:xfrm>
        <a:graphic>
          <a:graphicData uri="http://schemas.openxmlformats.org/presentationml/2006/ole">
            <mc:AlternateContent xmlns:mc="http://schemas.openxmlformats.org/markup-compatibility/2006">
              <mc:Choice xmlns:v="urn:schemas-microsoft-com:vml" Requires="v">
                <p:oleObj spid="_x0000_s17467" name="Equation" r:id="rId17" imgW="393529" imgH="330057" progId="Equation.DSMT4">
                  <p:embed/>
                </p:oleObj>
              </mc:Choice>
              <mc:Fallback>
                <p:oleObj name="Equation" r:id="rId17" imgW="393529" imgH="330057" progId="Equation.DSMT4">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48263" y="4508500"/>
                        <a:ext cx="787400"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4" name="Object 20"/>
          <p:cNvGraphicFramePr>
            <a:graphicFrameLocks noChangeAspect="1"/>
          </p:cNvGraphicFramePr>
          <p:nvPr/>
        </p:nvGraphicFramePr>
        <p:xfrm>
          <a:off x="7880350" y="3571875"/>
          <a:ext cx="939800" cy="633413"/>
        </p:xfrm>
        <a:graphic>
          <a:graphicData uri="http://schemas.openxmlformats.org/presentationml/2006/ole">
            <mc:AlternateContent xmlns:mc="http://schemas.openxmlformats.org/markup-compatibility/2006">
              <mc:Choice xmlns:v="urn:schemas-microsoft-com:vml" Requires="v">
                <p:oleObj spid="_x0000_s17468" name="Equation" r:id="rId19" imgW="469696" imgH="317362" progId="Equation.DSMT4">
                  <p:embed/>
                </p:oleObj>
              </mc:Choice>
              <mc:Fallback>
                <p:oleObj name="Equation" r:id="rId19" imgW="469696" imgH="317362" progId="Equation.DSMT4">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880350" y="3571875"/>
                        <a:ext cx="939800" cy="63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5" name="Object 21"/>
          <p:cNvGraphicFramePr>
            <a:graphicFrameLocks noChangeAspect="1"/>
          </p:cNvGraphicFramePr>
          <p:nvPr/>
        </p:nvGraphicFramePr>
        <p:xfrm>
          <a:off x="6821488" y="3571875"/>
          <a:ext cx="635000" cy="633413"/>
        </p:xfrm>
        <a:graphic>
          <a:graphicData uri="http://schemas.openxmlformats.org/presentationml/2006/ole">
            <mc:AlternateContent xmlns:mc="http://schemas.openxmlformats.org/markup-compatibility/2006">
              <mc:Choice xmlns:v="urn:schemas-microsoft-com:vml" Requires="v">
                <p:oleObj spid="_x0000_s17469" name="Equation" r:id="rId21" imgW="317225" imgH="317225" progId="Equation.DSMT4">
                  <p:embed/>
                </p:oleObj>
              </mc:Choice>
              <mc:Fallback>
                <p:oleObj name="Equation" r:id="rId21" imgW="317225" imgH="317225" progId="Equation.DSMT4">
                  <p:embed/>
                  <p:pic>
                    <p:nvPicPr>
                      <p:cNvPr id="0" name="Object 2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821488" y="3571875"/>
                        <a:ext cx="635000" cy="63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6" name="Object 22"/>
          <p:cNvGraphicFramePr>
            <a:graphicFrameLocks noChangeAspect="1"/>
          </p:cNvGraphicFramePr>
          <p:nvPr/>
        </p:nvGraphicFramePr>
        <p:xfrm>
          <a:off x="1979613" y="3571875"/>
          <a:ext cx="711200" cy="633413"/>
        </p:xfrm>
        <a:graphic>
          <a:graphicData uri="http://schemas.openxmlformats.org/presentationml/2006/ole">
            <mc:AlternateContent xmlns:mc="http://schemas.openxmlformats.org/markup-compatibility/2006">
              <mc:Choice xmlns:v="urn:schemas-microsoft-com:vml" Requires="v">
                <p:oleObj spid="_x0000_s17470" name="Equation" r:id="rId23" imgW="355292" imgH="317225" progId="Equation.DSMT4">
                  <p:embed/>
                </p:oleObj>
              </mc:Choice>
              <mc:Fallback>
                <p:oleObj name="Equation" r:id="rId23" imgW="355292" imgH="317225" progId="Equation.DSMT4">
                  <p:embed/>
                  <p:pic>
                    <p:nvPicPr>
                      <p:cNvPr id="0" name="Object 2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79613" y="3571875"/>
                        <a:ext cx="711200" cy="63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7" name="Object 23"/>
          <p:cNvGraphicFramePr>
            <a:graphicFrameLocks noChangeAspect="1"/>
          </p:cNvGraphicFramePr>
          <p:nvPr/>
        </p:nvGraphicFramePr>
        <p:xfrm>
          <a:off x="3113088" y="3571875"/>
          <a:ext cx="812800" cy="633413"/>
        </p:xfrm>
        <a:graphic>
          <a:graphicData uri="http://schemas.openxmlformats.org/presentationml/2006/ole">
            <mc:AlternateContent xmlns:mc="http://schemas.openxmlformats.org/markup-compatibility/2006">
              <mc:Choice xmlns:v="urn:schemas-microsoft-com:vml" Requires="v">
                <p:oleObj spid="_x0000_s17471" name="Equation" r:id="rId25" imgW="406048" imgH="317225" progId="Equation.DSMT4">
                  <p:embed/>
                </p:oleObj>
              </mc:Choice>
              <mc:Fallback>
                <p:oleObj name="Equation" r:id="rId25" imgW="406048" imgH="317225" progId="Equation.DSMT4">
                  <p:embed/>
                  <p:pic>
                    <p:nvPicPr>
                      <p:cNvPr id="0" name="Object 2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13088" y="3571875"/>
                        <a:ext cx="812800" cy="63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8" name="Object 24"/>
          <p:cNvGraphicFramePr>
            <a:graphicFrameLocks noChangeAspect="1"/>
          </p:cNvGraphicFramePr>
          <p:nvPr/>
        </p:nvGraphicFramePr>
        <p:xfrm>
          <a:off x="4349750" y="3571875"/>
          <a:ext cx="812800" cy="633413"/>
        </p:xfrm>
        <a:graphic>
          <a:graphicData uri="http://schemas.openxmlformats.org/presentationml/2006/ole">
            <mc:AlternateContent xmlns:mc="http://schemas.openxmlformats.org/markup-compatibility/2006">
              <mc:Choice xmlns:v="urn:schemas-microsoft-com:vml" Requires="v">
                <p:oleObj spid="_x0000_s17472" name="Equation" r:id="rId27" imgW="406048" imgH="317225" progId="Equation.DSMT4">
                  <p:embed/>
                </p:oleObj>
              </mc:Choice>
              <mc:Fallback>
                <p:oleObj name="Equation" r:id="rId27" imgW="406048" imgH="317225" progId="Equation.DSMT4">
                  <p:embed/>
                  <p:pic>
                    <p:nvPicPr>
                      <p:cNvPr id="0" name="Object 2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349750" y="3571875"/>
                        <a:ext cx="812800" cy="63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9" name="Object 25"/>
          <p:cNvGraphicFramePr>
            <a:graphicFrameLocks noChangeAspect="1"/>
          </p:cNvGraphicFramePr>
          <p:nvPr/>
        </p:nvGraphicFramePr>
        <p:xfrm>
          <a:off x="5584825" y="3571875"/>
          <a:ext cx="812800" cy="633413"/>
        </p:xfrm>
        <a:graphic>
          <a:graphicData uri="http://schemas.openxmlformats.org/presentationml/2006/ole">
            <mc:AlternateContent xmlns:mc="http://schemas.openxmlformats.org/markup-compatibility/2006">
              <mc:Choice xmlns:v="urn:schemas-microsoft-com:vml" Requires="v">
                <p:oleObj spid="_x0000_s17473" name="Equation" r:id="rId29" imgW="406048" imgH="317225" progId="Equation.DSMT4">
                  <p:embed/>
                </p:oleObj>
              </mc:Choice>
              <mc:Fallback>
                <p:oleObj name="Equation" r:id="rId29" imgW="406048" imgH="317225" progId="Equation.DSMT4">
                  <p:embed/>
                  <p:pic>
                    <p:nvPicPr>
                      <p:cNvPr id="0" name="Object 2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584825" y="3571875"/>
                        <a:ext cx="812800" cy="63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30" name="Object 26"/>
          <p:cNvGraphicFramePr>
            <a:graphicFrameLocks noChangeAspect="1"/>
          </p:cNvGraphicFramePr>
          <p:nvPr/>
        </p:nvGraphicFramePr>
        <p:xfrm>
          <a:off x="1979613" y="5446713"/>
          <a:ext cx="685800" cy="557212"/>
        </p:xfrm>
        <a:graphic>
          <a:graphicData uri="http://schemas.openxmlformats.org/presentationml/2006/ole">
            <mc:AlternateContent xmlns:mc="http://schemas.openxmlformats.org/markup-compatibility/2006">
              <mc:Choice xmlns:v="urn:schemas-microsoft-com:vml" Requires="v">
                <p:oleObj spid="_x0000_s17474" name="Equation" r:id="rId31" imgW="342751" imgH="279279" progId="Equation.DSMT4">
                  <p:embed/>
                </p:oleObj>
              </mc:Choice>
              <mc:Fallback>
                <p:oleObj name="Equation" r:id="rId31" imgW="342751" imgH="279279" progId="Equation.DSMT4">
                  <p:embed/>
                  <p:pic>
                    <p:nvPicPr>
                      <p:cNvPr id="0" name="Object 2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979613" y="5446713"/>
                        <a:ext cx="685800" cy="557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31" name="Object 27"/>
          <p:cNvGraphicFramePr>
            <a:graphicFrameLocks noChangeAspect="1"/>
          </p:cNvGraphicFramePr>
          <p:nvPr/>
        </p:nvGraphicFramePr>
        <p:xfrm>
          <a:off x="3059113" y="5432425"/>
          <a:ext cx="889000" cy="633413"/>
        </p:xfrm>
        <a:graphic>
          <a:graphicData uri="http://schemas.openxmlformats.org/presentationml/2006/ole">
            <mc:AlternateContent xmlns:mc="http://schemas.openxmlformats.org/markup-compatibility/2006">
              <mc:Choice xmlns:v="urn:schemas-microsoft-com:vml" Requires="v">
                <p:oleObj spid="_x0000_s17475" name="Equation" r:id="rId33" imgW="444114" imgH="317225" progId="Equation.DSMT4">
                  <p:embed/>
                </p:oleObj>
              </mc:Choice>
              <mc:Fallback>
                <p:oleObj name="Equation" r:id="rId33" imgW="444114" imgH="317225" progId="Equation.DSMT4">
                  <p:embed/>
                  <p:pic>
                    <p:nvPicPr>
                      <p:cNvPr id="0" name="Object 2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059113" y="5432425"/>
                        <a:ext cx="889000" cy="63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32" name="Object 30"/>
          <p:cNvGraphicFramePr>
            <a:graphicFrameLocks noChangeAspect="1"/>
          </p:cNvGraphicFramePr>
          <p:nvPr/>
        </p:nvGraphicFramePr>
        <p:xfrm>
          <a:off x="6469063" y="4508500"/>
          <a:ext cx="736600" cy="658813"/>
        </p:xfrm>
        <a:graphic>
          <a:graphicData uri="http://schemas.openxmlformats.org/presentationml/2006/ole">
            <mc:AlternateContent xmlns:mc="http://schemas.openxmlformats.org/markup-compatibility/2006">
              <mc:Choice xmlns:v="urn:schemas-microsoft-com:vml" Requires="v">
                <p:oleObj spid="_x0000_s17476" name="Equation" r:id="rId35" imgW="368300" imgH="330200" progId="Equation.DSMT4">
                  <p:embed/>
                </p:oleObj>
              </mc:Choice>
              <mc:Fallback>
                <p:oleObj name="Equation" r:id="rId35" imgW="368300" imgH="330200" progId="Equation.DSMT4">
                  <p:embed/>
                  <p:pic>
                    <p:nvPicPr>
                      <p:cNvPr id="0" name="Object 30"/>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6469063" y="4508500"/>
                        <a:ext cx="736600"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33" name="Object 31"/>
          <p:cNvGraphicFramePr>
            <a:graphicFrameLocks noChangeAspect="1"/>
          </p:cNvGraphicFramePr>
          <p:nvPr/>
        </p:nvGraphicFramePr>
        <p:xfrm>
          <a:off x="4356100" y="5445125"/>
          <a:ext cx="1447800" cy="658813"/>
        </p:xfrm>
        <a:graphic>
          <a:graphicData uri="http://schemas.openxmlformats.org/presentationml/2006/ole">
            <mc:AlternateContent xmlns:mc="http://schemas.openxmlformats.org/markup-compatibility/2006">
              <mc:Choice xmlns:v="urn:schemas-microsoft-com:vml" Requires="v">
                <p:oleObj spid="_x0000_s17477" name="Equation" r:id="rId37" imgW="723586" imgH="330057" progId="Equation.DSMT4">
                  <p:embed/>
                </p:oleObj>
              </mc:Choice>
              <mc:Fallback>
                <p:oleObj name="Equation" r:id="rId37" imgW="723586" imgH="330057" progId="Equation.DSMT4">
                  <p:embed/>
                  <p:pic>
                    <p:nvPicPr>
                      <p:cNvPr id="0" name="Object 31"/>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356100" y="5445125"/>
                        <a:ext cx="1447800"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34" name="Object 32"/>
          <p:cNvGraphicFramePr>
            <a:graphicFrameLocks noChangeAspect="1"/>
          </p:cNvGraphicFramePr>
          <p:nvPr/>
        </p:nvGraphicFramePr>
        <p:xfrm>
          <a:off x="4284663" y="1851025"/>
          <a:ext cx="508000" cy="557213"/>
        </p:xfrm>
        <a:graphic>
          <a:graphicData uri="http://schemas.openxmlformats.org/presentationml/2006/ole">
            <mc:AlternateContent xmlns:mc="http://schemas.openxmlformats.org/markup-compatibility/2006">
              <mc:Choice xmlns:v="urn:schemas-microsoft-com:vml" Requires="v">
                <p:oleObj spid="_x0000_s17478" name="Equation" r:id="rId39" imgW="253890" imgH="279279" progId="Equation.DSMT4">
                  <p:embed/>
                </p:oleObj>
              </mc:Choice>
              <mc:Fallback>
                <p:oleObj name="Equation" r:id="rId39" imgW="253890" imgH="279279" progId="Equation.DSMT4">
                  <p:embed/>
                  <p:pic>
                    <p:nvPicPr>
                      <p:cNvPr id="0" name="Object 32"/>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284663" y="1851025"/>
                        <a:ext cx="508000"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35" name="Object 33"/>
          <p:cNvGraphicFramePr>
            <a:graphicFrameLocks noChangeAspect="1"/>
          </p:cNvGraphicFramePr>
          <p:nvPr/>
        </p:nvGraphicFramePr>
        <p:xfrm>
          <a:off x="5310188" y="1854200"/>
          <a:ext cx="533400" cy="582613"/>
        </p:xfrm>
        <a:graphic>
          <a:graphicData uri="http://schemas.openxmlformats.org/presentationml/2006/ole">
            <mc:AlternateContent xmlns:mc="http://schemas.openxmlformats.org/markup-compatibility/2006">
              <mc:Choice xmlns:v="urn:schemas-microsoft-com:vml" Requires="v">
                <p:oleObj spid="_x0000_s17479" name="Equation" r:id="rId41" imgW="266469" imgH="291847" progId="Equation.DSMT4">
                  <p:embed/>
                </p:oleObj>
              </mc:Choice>
              <mc:Fallback>
                <p:oleObj name="Equation" r:id="rId41" imgW="266469" imgH="291847" progId="Equation.DSMT4">
                  <p:embed/>
                  <p:pic>
                    <p:nvPicPr>
                      <p:cNvPr id="0" name="Object 33"/>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5310188" y="1854200"/>
                        <a:ext cx="533400" cy="58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36" name="Text Box 17"/>
          <p:cNvSpPr txBox="1">
            <a:spLocks noChangeArrowheads="1"/>
          </p:cNvSpPr>
          <p:nvPr/>
        </p:nvSpPr>
        <p:spPr bwMode="auto">
          <a:xfrm>
            <a:off x="19050" y="3395663"/>
            <a:ext cx="169227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r>
              <a:rPr kumimoji="0" lang="es-ES" altLang="es-ES" sz="1400">
                <a:latin typeface="Bradley Hand ITC" panose="03070402050302030203" pitchFamily="66" charset="0"/>
              </a:rPr>
              <a:t>El nº de oxidación no es la valencia del elemento </a:t>
            </a:r>
            <a:r>
              <a:rPr kumimoji="0" lang="es-ES" altLang="es-ES" sz="1400">
                <a:solidFill>
                  <a:srgbClr val="FF0000"/>
                </a:solidFill>
                <a:latin typeface="Bradley Hand ITC" panose="03070402050302030203" pitchFamily="66" charset="0"/>
                <a:sym typeface="Wingdings" panose="05000000000000000000" pitchFamily="2" charset="2"/>
              </a:rPr>
              <a:t></a:t>
            </a:r>
            <a:endParaRPr kumimoji="0" lang="es-ES" altLang="es-ES" sz="1400">
              <a:solidFill>
                <a:srgbClr val="FF0000"/>
              </a:solidFill>
              <a:latin typeface="Bradley Hand ITC" panose="03070402050302030203" pitchFamily="66" charset="0"/>
            </a:endParaRPr>
          </a:p>
        </p:txBody>
      </p:sp>
      <p:graphicFrame>
        <p:nvGraphicFramePr>
          <p:cNvPr id="17437" name="Object 39"/>
          <p:cNvGraphicFramePr>
            <a:graphicFrameLocks noChangeAspect="1"/>
          </p:cNvGraphicFramePr>
          <p:nvPr/>
        </p:nvGraphicFramePr>
        <p:xfrm>
          <a:off x="2051050" y="2636838"/>
          <a:ext cx="787400" cy="557212"/>
        </p:xfrm>
        <a:graphic>
          <a:graphicData uri="http://schemas.openxmlformats.org/presentationml/2006/ole">
            <mc:AlternateContent xmlns:mc="http://schemas.openxmlformats.org/markup-compatibility/2006">
              <mc:Choice xmlns:v="urn:schemas-microsoft-com:vml" Requires="v">
                <p:oleObj spid="_x0000_s17480" name="Equation" r:id="rId43" imgW="393529" imgH="279279" progId="Equation.DSMT4">
                  <p:embed/>
                </p:oleObj>
              </mc:Choice>
              <mc:Fallback>
                <p:oleObj name="Equation" r:id="rId43" imgW="393529" imgH="279279" progId="Equation.DSMT4">
                  <p:embed/>
                  <p:pic>
                    <p:nvPicPr>
                      <p:cNvPr id="0" name="Object 39"/>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051050" y="2636838"/>
                        <a:ext cx="787400" cy="557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38"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chemeClr val="accent1"/>
                </a:solidFill>
                <a:latin typeface="Arial" panose="020B0604020202020204" pitchFamily="34" charset="0"/>
              </a:rPr>
              <a:t>1. Reacciones de Oxidación-Reducción</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1843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a:solidFill>
                  <a:schemeClr val="tx1"/>
                </a:solidFill>
                <a:latin typeface="Calibri" panose="020F0502020204030204" pitchFamily="34" charset="0"/>
              </a:rPr>
              <a:t>Tema 7. Electroquímica</a:t>
            </a:r>
          </a:p>
        </p:txBody>
      </p:sp>
      <p:sp>
        <p:nvSpPr>
          <p:cNvPr id="1843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1843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F0260D51-A670-4566-A42A-857D071BB634}" type="slidenum">
              <a:rPr kumimoji="0" lang="en-US" altLang="es-ES" sz="1400" b="0">
                <a:solidFill>
                  <a:schemeClr val="tx1"/>
                </a:solidFill>
                <a:latin typeface="Tahoma" panose="020B0604030504040204" pitchFamily="34" charset="0"/>
              </a:rPr>
              <a:pPr algn="r" eaLnBrk="1" hangingPunct="1">
                <a:spcBef>
                  <a:spcPct val="0"/>
                </a:spcBef>
                <a:buClrTx/>
                <a:buFontTx/>
                <a:buNone/>
              </a:pPr>
              <a:t>6</a:t>
            </a:fld>
            <a:endParaRPr kumimoji="0" lang="en-US" altLang="es-ES" sz="1400" b="0">
              <a:solidFill>
                <a:schemeClr val="tx1"/>
              </a:solidFill>
              <a:latin typeface="Tahoma" panose="020B0604030504040204" pitchFamily="34" charset="0"/>
            </a:endParaRPr>
          </a:p>
        </p:txBody>
      </p:sp>
      <p:sp>
        <p:nvSpPr>
          <p:cNvPr id="18438" name="Rectangle 3"/>
          <p:cNvSpPr>
            <a:spLocks noChangeArrowheads="1"/>
          </p:cNvSpPr>
          <p:nvPr/>
        </p:nvSpPr>
        <p:spPr bwMode="auto">
          <a:xfrm>
            <a:off x="539750" y="1412875"/>
            <a:ext cx="8191500" cy="138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5F5F5F"/>
              </a:buClr>
              <a:buFont typeface="Wingdings" panose="05000000000000000000" pitchFamily="2" charset="2"/>
              <a:buChar char="§"/>
            </a:pPr>
            <a:r>
              <a:rPr lang="es-ES" altLang="es-ES" sz="2000" b="0">
                <a:latin typeface="Calibri" panose="020F0502020204030204" pitchFamily="34" charset="0"/>
              </a:rPr>
              <a:t>Un elemento es </a:t>
            </a:r>
            <a:r>
              <a:rPr lang="es-ES" altLang="es-ES" sz="2000">
                <a:solidFill>
                  <a:srgbClr val="990033"/>
                </a:solidFill>
                <a:latin typeface="Calibri" panose="020F0502020204030204" pitchFamily="34" charset="0"/>
              </a:rPr>
              <a:t>oxidante</a:t>
            </a:r>
            <a:r>
              <a:rPr lang="es-ES" altLang="es-ES" sz="2000" b="0">
                <a:latin typeface="Calibri" panose="020F0502020204030204" pitchFamily="34" charset="0"/>
              </a:rPr>
              <a:t> cuando disminuye su número de oxidación (el reactivo que toma electrones del reductor y se reduce)</a:t>
            </a:r>
          </a:p>
          <a:p>
            <a:pPr eaLnBrk="1" hangingPunct="1">
              <a:spcBef>
                <a:spcPts val="600"/>
              </a:spcBef>
              <a:buClr>
                <a:srgbClr val="5F5F5F"/>
              </a:buClr>
              <a:buFont typeface="Wingdings" panose="05000000000000000000" pitchFamily="2" charset="2"/>
              <a:buChar char="§"/>
            </a:pPr>
            <a:r>
              <a:rPr lang="es-ES" altLang="es-ES" sz="2000" b="0">
                <a:latin typeface="Calibri" panose="020F0502020204030204" pitchFamily="34" charset="0"/>
              </a:rPr>
              <a:t>Un elemento es </a:t>
            </a:r>
            <a:r>
              <a:rPr lang="es-ES" altLang="es-ES" sz="2000">
                <a:solidFill>
                  <a:srgbClr val="990033"/>
                </a:solidFill>
                <a:latin typeface="Calibri" panose="020F0502020204030204" pitchFamily="34" charset="0"/>
              </a:rPr>
              <a:t>reductor</a:t>
            </a:r>
            <a:r>
              <a:rPr lang="es-ES" altLang="es-ES" sz="2000" b="0">
                <a:latin typeface="Calibri" panose="020F0502020204030204" pitchFamily="34" charset="0"/>
              </a:rPr>
              <a:t> cuando aumenta su número de oxidación (el reactivo que cede electrones al oxidante y se oxida) </a:t>
            </a:r>
            <a:endParaRPr lang="es-ES" altLang="es-ES" sz="2000">
              <a:latin typeface="Calibri" panose="020F0502020204030204" pitchFamily="34" charset="0"/>
            </a:endParaRPr>
          </a:p>
        </p:txBody>
      </p:sp>
      <p:sp>
        <p:nvSpPr>
          <p:cNvPr id="18439" name="Rectangle 61"/>
          <p:cNvSpPr>
            <a:spLocks noChangeArrowheads="1"/>
          </p:cNvSpPr>
          <p:nvPr/>
        </p:nvSpPr>
        <p:spPr bwMode="auto">
          <a:xfrm>
            <a:off x="684213" y="3141663"/>
            <a:ext cx="1512887"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6350" indent="190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chemeClr val="hlink"/>
              </a:buClr>
              <a:buSzPct val="80000"/>
              <a:buFont typeface="Wingdings" panose="05000000000000000000" pitchFamily="2" charset="2"/>
              <a:buNone/>
            </a:pPr>
            <a:r>
              <a:rPr kumimoji="0" lang="en-US" altLang="es-ES" sz="1800" b="0">
                <a:solidFill>
                  <a:srgbClr val="C00000"/>
                </a:solidFill>
                <a:latin typeface="Calibri" panose="020F0502020204030204" pitchFamily="34" charset="0"/>
                <a:cs typeface="Calibri" panose="020F0502020204030204" pitchFamily="34" charset="0"/>
                <a:sym typeface="Wingdings" panose="05000000000000000000" pitchFamily="2" charset="2"/>
              </a:rPr>
              <a:t></a:t>
            </a:r>
            <a:r>
              <a:rPr kumimoji="0" lang="en-US" altLang="es-ES" sz="1800" b="0">
                <a:solidFill>
                  <a:srgbClr val="C00000"/>
                </a:solidFill>
                <a:latin typeface="Calibri" panose="020F0502020204030204" pitchFamily="34" charset="0"/>
                <a:cs typeface="Calibri" panose="020F0502020204030204" pitchFamily="34" charset="0"/>
              </a:rPr>
              <a:t> Ejemplo:</a:t>
            </a:r>
          </a:p>
        </p:txBody>
      </p:sp>
      <p:sp>
        <p:nvSpPr>
          <p:cNvPr id="18440" name="Text Box 17"/>
          <p:cNvSpPr txBox="1">
            <a:spLocks noChangeArrowheads="1"/>
          </p:cNvSpPr>
          <p:nvPr/>
        </p:nvSpPr>
        <p:spPr bwMode="auto">
          <a:xfrm>
            <a:off x="6443663" y="3357563"/>
            <a:ext cx="235902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r>
              <a:rPr kumimoji="0" lang="es-ES" altLang="es-ES" sz="1600">
                <a:solidFill>
                  <a:srgbClr val="FF0000"/>
                </a:solidFill>
                <a:latin typeface="Bradley Hand ITC" panose="03070402050302030203" pitchFamily="66" charset="0"/>
                <a:sym typeface="Wingdings" panose="05000000000000000000" pitchFamily="2" charset="2"/>
              </a:rPr>
              <a:t></a:t>
            </a:r>
            <a:r>
              <a:rPr kumimoji="0" lang="es-ES" altLang="es-ES" sz="1600">
                <a:latin typeface="Bradley Hand ITC" panose="03070402050302030203" pitchFamily="66" charset="0"/>
                <a:sym typeface="Wingdings" panose="05000000000000000000" pitchFamily="2" charset="2"/>
              </a:rPr>
              <a:t> </a:t>
            </a:r>
            <a:r>
              <a:rPr kumimoji="0" lang="es-ES" altLang="es-ES" sz="1600">
                <a:latin typeface="Bradley Hand ITC" panose="03070402050302030203" pitchFamily="66" charset="0"/>
              </a:rPr>
              <a:t>Los números de oxidación que cambian son los de H y Fe</a:t>
            </a:r>
            <a:endParaRPr kumimoji="0" lang="es-ES" altLang="es-ES" sz="1600">
              <a:solidFill>
                <a:srgbClr val="FF0000"/>
              </a:solidFill>
              <a:latin typeface="Bradley Hand ITC" panose="03070402050302030203" pitchFamily="66" charset="0"/>
            </a:endParaRPr>
          </a:p>
        </p:txBody>
      </p:sp>
      <p:pic>
        <p:nvPicPr>
          <p:cNvPr id="1844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3644900"/>
            <a:ext cx="384016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42" name="Text Box 12"/>
          <p:cNvSpPr txBox="1">
            <a:spLocks noChangeArrowheads="1"/>
          </p:cNvSpPr>
          <p:nvPr/>
        </p:nvSpPr>
        <p:spPr bwMode="auto">
          <a:xfrm>
            <a:off x="3640138" y="3376613"/>
            <a:ext cx="288925"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50000"/>
              </a:spcBef>
              <a:buClrTx/>
              <a:buFontTx/>
              <a:buNone/>
            </a:pPr>
            <a:r>
              <a:rPr lang="es-ES" altLang="es-ES" sz="1200" b="0">
                <a:solidFill>
                  <a:srgbClr val="0033CC"/>
                </a:solidFill>
                <a:latin typeface="Calibri" panose="020F0502020204030204" pitchFamily="34" charset="0"/>
              </a:rPr>
              <a:t>0</a:t>
            </a:r>
          </a:p>
        </p:txBody>
      </p:sp>
      <p:sp>
        <p:nvSpPr>
          <p:cNvPr id="18443" name="Text Box 13"/>
          <p:cNvSpPr txBox="1">
            <a:spLocks noChangeArrowheads="1"/>
          </p:cNvSpPr>
          <p:nvPr/>
        </p:nvSpPr>
        <p:spPr bwMode="auto">
          <a:xfrm>
            <a:off x="4425950" y="3376613"/>
            <a:ext cx="304800"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50000"/>
              </a:spcBef>
              <a:buClrTx/>
              <a:buFontTx/>
              <a:buNone/>
            </a:pPr>
            <a:r>
              <a:rPr lang="es-ES" altLang="es-ES" sz="1200" b="0">
                <a:solidFill>
                  <a:srgbClr val="0033CC"/>
                </a:solidFill>
                <a:latin typeface="Calibri" panose="020F0502020204030204" pitchFamily="34" charset="0"/>
              </a:rPr>
              <a:t>+2</a:t>
            </a:r>
          </a:p>
        </p:txBody>
      </p:sp>
      <p:sp>
        <p:nvSpPr>
          <p:cNvPr id="18444" name="Text Box 14"/>
          <p:cNvSpPr txBox="1">
            <a:spLocks noChangeArrowheads="1"/>
          </p:cNvSpPr>
          <p:nvPr/>
        </p:nvSpPr>
        <p:spPr bwMode="auto">
          <a:xfrm>
            <a:off x="5695950" y="3376613"/>
            <a:ext cx="304800"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50000"/>
              </a:spcBef>
              <a:buClrTx/>
              <a:buFontTx/>
              <a:buNone/>
            </a:pPr>
            <a:r>
              <a:rPr lang="es-ES" altLang="es-ES" sz="1200" b="0">
                <a:solidFill>
                  <a:srgbClr val="FF0000"/>
                </a:solidFill>
                <a:latin typeface="Calibri" panose="020F0502020204030204" pitchFamily="34" charset="0"/>
              </a:rPr>
              <a:t>0</a:t>
            </a:r>
          </a:p>
        </p:txBody>
      </p:sp>
      <p:sp>
        <p:nvSpPr>
          <p:cNvPr id="18445" name="Text Box 15"/>
          <p:cNvSpPr txBox="1">
            <a:spLocks noChangeArrowheads="1"/>
          </p:cNvSpPr>
          <p:nvPr/>
        </p:nvSpPr>
        <p:spPr bwMode="auto">
          <a:xfrm>
            <a:off x="2401888" y="3376613"/>
            <a:ext cx="304800"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50000"/>
              </a:spcBef>
              <a:buClrTx/>
              <a:buFontTx/>
              <a:buNone/>
            </a:pPr>
            <a:r>
              <a:rPr lang="es-ES" altLang="es-ES" sz="1200" b="0">
                <a:solidFill>
                  <a:srgbClr val="FF0000"/>
                </a:solidFill>
                <a:latin typeface="Calibri" panose="020F0502020204030204" pitchFamily="34" charset="0"/>
              </a:rPr>
              <a:t>+1</a:t>
            </a:r>
          </a:p>
        </p:txBody>
      </p:sp>
      <p:sp>
        <p:nvSpPr>
          <p:cNvPr id="18446" name="Oval 46"/>
          <p:cNvSpPr>
            <a:spLocks noChangeArrowheads="1"/>
          </p:cNvSpPr>
          <p:nvPr/>
        </p:nvSpPr>
        <p:spPr bwMode="gray">
          <a:xfrm>
            <a:off x="2360613" y="3357563"/>
            <a:ext cx="403225" cy="249237"/>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endParaRPr lang="es-ES" altLang="es-ES" sz="2800">
              <a:solidFill>
                <a:srgbClr val="0033CC"/>
              </a:solidFill>
            </a:endParaRPr>
          </a:p>
        </p:txBody>
      </p:sp>
      <p:sp>
        <p:nvSpPr>
          <p:cNvPr id="18447" name="Freeform 48"/>
          <p:cNvSpPr>
            <a:spLocks/>
          </p:cNvSpPr>
          <p:nvPr/>
        </p:nvSpPr>
        <p:spPr bwMode="gray">
          <a:xfrm flipV="1">
            <a:off x="2714625" y="3179763"/>
            <a:ext cx="2916238" cy="249237"/>
          </a:xfrm>
          <a:custGeom>
            <a:avLst/>
            <a:gdLst>
              <a:gd name="T0" fmla="*/ 0 w 498"/>
              <a:gd name="T1" fmla="*/ 0 h 130"/>
              <a:gd name="T2" fmla="*/ 2147483647 w 498"/>
              <a:gd name="T3" fmla="*/ 2147483647 h 130"/>
              <a:gd name="T4" fmla="*/ 2147483647 w 498"/>
              <a:gd name="T5" fmla="*/ 2147483647 h 130"/>
              <a:gd name="T6" fmla="*/ 0 60000 65536"/>
              <a:gd name="T7" fmla="*/ 0 60000 65536"/>
              <a:gd name="T8" fmla="*/ 0 60000 65536"/>
            </a:gdLst>
            <a:ahLst/>
            <a:cxnLst>
              <a:cxn ang="T6">
                <a:pos x="T0" y="T1"/>
              </a:cxn>
              <a:cxn ang="T7">
                <a:pos x="T2" y="T3"/>
              </a:cxn>
              <a:cxn ang="T8">
                <a:pos x="T4" y="T5"/>
              </a:cxn>
            </a:cxnLst>
            <a:rect l="0" t="0" r="r" b="b"/>
            <a:pathLst>
              <a:path w="498" h="130">
                <a:moveTo>
                  <a:pt x="0" y="31"/>
                </a:moveTo>
                <a:cubicBezTo>
                  <a:pt x="45" y="47"/>
                  <a:pt x="187" y="130"/>
                  <a:pt x="270" y="125"/>
                </a:cubicBezTo>
                <a:cubicBezTo>
                  <a:pt x="353" y="120"/>
                  <a:pt x="451" y="26"/>
                  <a:pt x="498" y="0"/>
                </a:cubicBezTo>
              </a:path>
            </a:pathLst>
          </a:custGeom>
          <a:noFill/>
          <a:ln w="19050" cap="flat" cmpd="sng">
            <a:solidFill>
              <a:srgbClr val="FF0000"/>
            </a:solidFill>
            <a:prstDash val="solid"/>
            <a:round/>
            <a:headEnd/>
            <a:tailEnd type="arrow" w="sm" len="med"/>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ES"/>
          </a:p>
        </p:txBody>
      </p:sp>
      <p:sp>
        <p:nvSpPr>
          <p:cNvPr id="18448" name="Freeform 48"/>
          <p:cNvSpPr>
            <a:spLocks/>
          </p:cNvSpPr>
          <p:nvPr/>
        </p:nvSpPr>
        <p:spPr bwMode="gray">
          <a:xfrm flipV="1">
            <a:off x="3879850" y="3270250"/>
            <a:ext cx="576263" cy="96838"/>
          </a:xfrm>
          <a:custGeom>
            <a:avLst/>
            <a:gdLst>
              <a:gd name="T0" fmla="*/ 0 w 501"/>
              <a:gd name="T1" fmla="*/ 0 h 163"/>
              <a:gd name="T2" fmla="*/ 2147483647 w 501"/>
              <a:gd name="T3" fmla="*/ 2147483647 h 163"/>
              <a:gd name="T4" fmla="*/ 2147483647 w 501"/>
              <a:gd name="T5" fmla="*/ 2147483647 h 163"/>
              <a:gd name="T6" fmla="*/ 0 60000 65536"/>
              <a:gd name="T7" fmla="*/ 0 60000 65536"/>
              <a:gd name="T8" fmla="*/ 0 60000 65536"/>
            </a:gdLst>
            <a:ahLst/>
            <a:cxnLst>
              <a:cxn ang="T6">
                <a:pos x="T0" y="T1"/>
              </a:cxn>
              <a:cxn ang="T7">
                <a:pos x="T2" y="T3"/>
              </a:cxn>
              <a:cxn ang="T8">
                <a:pos x="T4" y="T5"/>
              </a:cxn>
            </a:cxnLst>
            <a:rect l="0" t="0" r="r" b="b"/>
            <a:pathLst>
              <a:path w="501" h="163">
                <a:moveTo>
                  <a:pt x="0" y="31"/>
                </a:moveTo>
                <a:cubicBezTo>
                  <a:pt x="45" y="52"/>
                  <a:pt x="187" y="163"/>
                  <a:pt x="270" y="158"/>
                </a:cubicBezTo>
                <a:cubicBezTo>
                  <a:pt x="353" y="153"/>
                  <a:pt x="453" y="33"/>
                  <a:pt x="501" y="0"/>
                </a:cubicBezTo>
              </a:path>
            </a:pathLst>
          </a:custGeom>
          <a:noFill/>
          <a:ln w="19050" cap="flat" cmpd="sng">
            <a:solidFill>
              <a:srgbClr val="666699"/>
            </a:solidFill>
            <a:prstDash val="solid"/>
            <a:round/>
            <a:headEnd/>
            <a:tailEnd type="arrow" w="sm" len="med"/>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ES"/>
          </a:p>
        </p:txBody>
      </p:sp>
      <p:sp>
        <p:nvSpPr>
          <p:cNvPr id="18449" name="Oval 46"/>
          <p:cNvSpPr>
            <a:spLocks noChangeArrowheads="1"/>
          </p:cNvSpPr>
          <p:nvPr/>
        </p:nvSpPr>
        <p:spPr bwMode="gray">
          <a:xfrm>
            <a:off x="5637213" y="3357563"/>
            <a:ext cx="403225" cy="249237"/>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endParaRPr lang="es-ES" altLang="es-ES" sz="2800">
              <a:solidFill>
                <a:srgbClr val="0033CC"/>
              </a:solidFill>
            </a:endParaRPr>
          </a:p>
        </p:txBody>
      </p:sp>
      <p:sp>
        <p:nvSpPr>
          <p:cNvPr id="18450" name="Oval 46"/>
          <p:cNvSpPr>
            <a:spLocks noChangeArrowheads="1"/>
          </p:cNvSpPr>
          <p:nvPr/>
        </p:nvSpPr>
        <p:spPr bwMode="gray">
          <a:xfrm>
            <a:off x="3579813" y="3357563"/>
            <a:ext cx="403225" cy="249237"/>
          </a:xfrm>
          <a:prstGeom prst="ellipse">
            <a:avLst/>
          </a:prstGeom>
          <a:noFill/>
          <a:ln w="25400" algn="ctr">
            <a:solidFill>
              <a:srgbClr val="666699"/>
            </a:solidFill>
            <a:round/>
            <a:headEnd/>
            <a:tailEnd/>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endParaRPr lang="es-ES" altLang="es-ES" sz="2800">
              <a:solidFill>
                <a:srgbClr val="0033CC"/>
              </a:solidFill>
            </a:endParaRPr>
          </a:p>
        </p:txBody>
      </p:sp>
      <p:sp>
        <p:nvSpPr>
          <p:cNvPr id="18451" name="Oval 46"/>
          <p:cNvSpPr>
            <a:spLocks noChangeArrowheads="1"/>
          </p:cNvSpPr>
          <p:nvPr/>
        </p:nvSpPr>
        <p:spPr bwMode="gray">
          <a:xfrm>
            <a:off x="4389438" y="3357563"/>
            <a:ext cx="403225" cy="249237"/>
          </a:xfrm>
          <a:prstGeom prst="ellipse">
            <a:avLst/>
          </a:prstGeom>
          <a:noFill/>
          <a:ln w="25400" algn="ctr">
            <a:solidFill>
              <a:srgbClr val="666699"/>
            </a:solidFill>
            <a:round/>
            <a:headEnd/>
            <a:tailEnd/>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endParaRPr lang="es-ES" altLang="es-ES" sz="2800">
              <a:solidFill>
                <a:srgbClr val="0033CC"/>
              </a:solidFill>
            </a:endParaRPr>
          </a:p>
        </p:txBody>
      </p:sp>
      <p:sp>
        <p:nvSpPr>
          <p:cNvPr id="18452" name="Rectangle 3"/>
          <p:cNvSpPr>
            <a:spLocks noChangeArrowheads="1"/>
          </p:cNvSpPr>
          <p:nvPr/>
        </p:nvSpPr>
        <p:spPr bwMode="auto">
          <a:xfrm>
            <a:off x="827088" y="4437063"/>
            <a:ext cx="7632700" cy="160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6700" indent="-26670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Tx/>
              <a:buFont typeface="Wingdings" panose="05000000000000000000" pitchFamily="2" charset="2"/>
              <a:buChar char="à"/>
            </a:pPr>
            <a:r>
              <a:rPr lang="es-ES" altLang="es-ES" sz="1600" b="0">
                <a:solidFill>
                  <a:srgbClr val="000099"/>
                </a:solidFill>
                <a:latin typeface="Calibri" panose="020F0502020204030204" pitchFamily="34" charset="0"/>
              </a:rPr>
              <a:t>Las reacciones redox son más difíciles de ajustar porque, además de la conservación de la masa, debe haber un balance de electrones neutro (igual nº de electrones cedidos y ganados)</a:t>
            </a:r>
          </a:p>
          <a:p>
            <a:pPr eaLnBrk="1" hangingPunct="1">
              <a:buClrTx/>
              <a:buFont typeface="Wingdings" panose="05000000000000000000" pitchFamily="2" charset="2"/>
              <a:buChar char="à"/>
            </a:pPr>
            <a:r>
              <a:rPr lang="es-ES" altLang="es-ES" sz="1600" b="0">
                <a:solidFill>
                  <a:srgbClr val="000099"/>
                </a:solidFill>
                <a:latin typeface="Calibri" panose="020F0502020204030204" pitchFamily="34" charset="0"/>
              </a:rPr>
              <a:t>En disoluciones acuosas se aplica el </a:t>
            </a:r>
            <a:r>
              <a:rPr lang="es-ES" altLang="es-ES" sz="1600">
                <a:solidFill>
                  <a:srgbClr val="000099"/>
                </a:solidFill>
                <a:latin typeface="Calibri" panose="020F0502020204030204" pitchFamily="34" charset="0"/>
              </a:rPr>
              <a:t>método del ión-electrón</a:t>
            </a:r>
            <a:r>
              <a:rPr lang="es-ES" altLang="es-ES" sz="1600" b="0">
                <a:solidFill>
                  <a:srgbClr val="000099"/>
                </a:solidFill>
                <a:latin typeface="Calibri" panose="020F0502020204030204" pitchFamily="34" charset="0"/>
              </a:rPr>
              <a:t>: se divide la reacción global en dos semirreacciones (una de reducción, otra de oxidación), se ajusta cada una por separado, y se vuelven a combinar en una sola</a:t>
            </a:r>
          </a:p>
        </p:txBody>
      </p:sp>
      <p:sp>
        <p:nvSpPr>
          <p:cNvPr id="18453"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chemeClr val="accent1"/>
                </a:solidFill>
                <a:latin typeface="Arial" panose="020B0604020202020204" pitchFamily="34" charset="0"/>
              </a:rPr>
              <a:t>1. Reacciones de Oxidación-Reducción</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1945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a:solidFill>
                  <a:schemeClr val="tx1"/>
                </a:solidFill>
                <a:latin typeface="Calibri" panose="020F0502020204030204" pitchFamily="34" charset="0"/>
              </a:rPr>
              <a:t>Tema 7. Electroquímica</a:t>
            </a:r>
          </a:p>
        </p:txBody>
      </p:sp>
      <p:sp>
        <p:nvSpPr>
          <p:cNvPr id="1946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1946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BB39B154-0E1C-4953-976F-920ECC5A1FF1}" type="slidenum">
              <a:rPr kumimoji="0" lang="en-US" altLang="es-ES" sz="1400" b="0">
                <a:solidFill>
                  <a:schemeClr val="tx1"/>
                </a:solidFill>
                <a:latin typeface="Tahoma" panose="020B0604030504040204" pitchFamily="34" charset="0"/>
              </a:rPr>
              <a:pPr algn="r" eaLnBrk="1" hangingPunct="1">
                <a:spcBef>
                  <a:spcPct val="0"/>
                </a:spcBef>
                <a:buClrTx/>
                <a:buFontTx/>
                <a:buNone/>
              </a:pPr>
              <a:t>7</a:t>
            </a:fld>
            <a:endParaRPr kumimoji="0" lang="en-US" altLang="es-ES" sz="1400" b="0">
              <a:solidFill>
                <a:schemeClr val="tx1"/>
              </a:solidFill>
              <a:latin typeface="Tahoma" panose="020B0604030504040204" pitchFamily="34" charset="0"/>
            </a:endParaRPr>
          </a:p>
        </p:txBody>
      </p:sp>
      <p:sp>
        <p:nvSpPr>
          <p:cNvPr id="19462" name="Rectangle 3"/>
          <p:cNvSpPr>
            <a:spLocks noChangeArrowheads="1"/>
          </p:cNvSpPr>
          <p:nvPr/>
        </p:nvSpPr>
        <p:spPr bwMode="auto">
          <a:xfrm>
            <a:off x="2700338" y="1392238"/>
            <a:ext cx="5172075" cy="127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spcAft>
                <a:spcPts val="300"/>
              </a:spcAft>
              <a:buClr>
                <a:srgbClr val="5F5F5F"/>
              </a:buClr>
              <a:buFontTx/>
              <a:buNone/>
            </a:pPr>
            <a:r>
              <a:rPr lang="es-ES" altLang="es-ES" b="0">
                <a:latin typeface="Times New Roman" panose="02020603050405020304" pitchFamily="18" charset="0"/>
                <a:cs typeface="Times New Roman" panose="02020603050405020304" pitchFamily="18" charset="0"/>
              </a:rPr>
              <a:t>→</a:t>
            </a:r>
            <a:r>
              <a:rPr lang="es-ES" altLang="es-ES" b="0">
                <a:latin typeface="Calibri" panose="020F0502020204030204" pitchFamily="34" charset="0"/>
                <a:sym typeface="Wingdings" panose="05000000000000000000" pitchFamily="2" charset="2"/>
              </a:rPr>
              <a:t>  oxida a la otra especie </a:t>
            </a:r>
            <a:r>
              <a:rPr lang="es-ES" altLang="es-ES" b="0">
                <a:latin typeface="Calibri" panose="020F0502020204030204" pitchFamily="34" charset="0"/>
              </a:rPr>
              <a:t> </a:t>
            </a:r>
          </a:p>
          <a:p>
            <a:pPr eaLnBrk="1" hangingPunct="1">
              <a:spcBef>
                <a:spcPct val="0"/>
              </a:spcBef>
              <a:spcAft>
                <a:spcPts val="300"/>
              </a:spcAft>
              <a:buClr>
                <a:srgbClr val="5F5F5F"/>
              </a:buClr>
              <a:buFontTx/>
              <a:buNone/>
            </a:pPr>
            <a:r>
              <a:rPr lang="es-ES" altLang="es-ES" b="0">
                <a:latin typeface="Times New Roman" panose="02020603050405020304" pitchFamily="18" charset="0"/>
                <a:cs typeface="Times New Roman" panose="02020603050405020304" pitchFamily="18" charset="0"/>
              </a:rPr>
              <a:t>→</a:t>
            </a:r>
            <a:r>
              <a:rPr lang="es-ES" altLang="es-ES" b="0">
                <a:latin typeface="Calibri" panose="020F0502020204030204" pitchFamily="34" charset="0"/>
                <a:sym typeface="Wingdings" panose="05000000000000000000" pitchFamily="2" charset="2"/>
              </a:rPr>
              <a:t>  se reduce (reacción de reducción)</a:t>
            </a:r>
            <a:endParaRPr lang="es-ES" altLang="es-ES" b="0">
              <a:latin typeface="Times New Roman" panose="02020603050405020304" pitchFamily="18" charset="0"/>
              <a:cs typeface="Times New Roman" panose="02020603050405020304" pitchFamily="18" charset="0"/>
            </a:endParaRPr>
          </a:p>
          <a:p>
            <a:pPr eaLnBrk="1" hangingPunct="1">
              <a:spcBef>
                <a:spcPct val="0"/>
              </a:spcBef>
              <a:spcAft>
                <a:spcPts val="300"/>
              </a:spcAft>
              <a:buClr>
                <a:srgbClr val="5F5F5F"/>
              </a:buClr>
              <a:buFontTx/>
              <a:buNone/>
            </a:pPr>
            <a:r>
              <a:rPr lang="es-ES" altLang="es-ES" b="0">
                <a:latin typeface="Times New Roman" panose="02020603050405020304" pitchFamily="18" charset="0"/>
                <a:cs typeface="Times New Roman" panose="02020603050405020304" pitchFamily="18" charset="0"/>
              </a:rPr>
              <a:t>→</a:t>
            </a:r>
            <a:r>
              <a:rPr lang="es-ES" altLang="es-ES" b="0">
                <a:latin typeface="Calibri" panose="020F0502020204030204" pitchFamily="34" charset="0"/>
                <a:sym typeface="Wingdings" panose="05000000000000000000" pitchFamily="2" charset="2"/>
              </a:rPr>
              <a:t>  gana e</a:t>
            </a:r>
            <a:r>
              <a:rPr lang="es-ES" altLang="es-ES" b="0" baseline="30000">
                <a:latin typeface="Calibri" panose="020F0502020204030204" pitchFamily="34" charset="0"/>
                <a:sym typeface="Wingdings" panose="05000000000000000000" pitchFamily="2" charset="2"/>
              </a:rPr>
              <a:t>–</a:t>
            </a:r>
            <a:r>
              <a:rPr lang="es-ES" altLang="es-ES" b="0">
                <a:latin typeface="Calibri" panose="020F0502020204030204" pitchFamily="34" charset="0"/>
                <a:sym typeface="Wingdings" panose="05000000000000000000" pitchFamily="2" charset="2"/>
              </a:rPr>
              <a:t> </a:t>
            </a:r>
            <a:r>
              <a:rPr lang="es-ES" altLang="es-ES" b="0">
                <a:latin typeface="Calibri" panose="020F0502020204030204" pitchFamily="34" charset="0"/>
              </a:rPr>
              <a:t> </a:t>
            </a:r>
            <a:r>
              <a:rPr lang="es-ES" altLang="es-ES" b="0">
                <a:latin typeface="Times New Roman" panose="02020603050405020304" pitchFamily="18" charset="0"/>
                <a:cs typeface="Times New Roman" panose="02020603050405020304" pitchFamily="18" charset="0"/>
              </a:rPr>
              <a:t>→</a:t>
            </a:r>
            <a:r>
              <a:rPr lang="es-ES" altLang="es-ES" b="0">
                <a:latin typeface="Calibri" panose="020F0502020204030204" pitchFamily="34" charset="0"/>
                <a:sym typeface="Wingdings" panose="05000000000000000000" pitchFamily="2" charset="2"/>
              </a:rPr>
              <a:t>  n</a:t>
            </a:r>
            <a:r>
              <a:rPr lang="es-ES" altLang="es-ES" b="0" baseline="30000">
                <a:latin typeface="Calibri" panose="020F0502020204030204" pitchFamily="34" charset="0"/>
                <a:sym typeface="Wingdings" panose="05000000000000000000" pitchFamily="2" charset="2"/>
              </a:rPr>
              <a:t>ox</a:t>
            </a:r>
            <a:r>
              <a:rPr lang="es-ES" altLang="es-ES" b="0">
                <a:latin typeface="Calibri" panose="020F0502020204030204" pitchFamily="34" charset="0"/>
                <a:sym typeface="Wingdings" panose="05000000000000000000" pitchFamily="2" charset="2"/>
              </a:rPr>
              <a:t> </a:t>
            </a:r>
            <a:r>
              <a:rPr lang="es-ES" altLang="es-ES" b="0">
                <a:latin typeface="Times New Roman" panose="02020603050405020304" pitchFamily="18" charset="0"/>
                <a:cs typeface="Times New Roman" panose="02020603050405020304" pitchFamily="18" charset="0"/>
                <a:sym typeface="Wingdings" panose="05000000000000000000" pitchFamily="2" charset="2"/>
              </a:rPr>
              <a:t>↓</a:t>
            </a:r>
          </a:p>
        </p:txBody>
      </p:sp>
      <p:sp>
        <p:nvSpPr>
          <p:cNvPr id="19463"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chemeClr val="accent1"/>
                </a:solidFill>
                <a:latin typeface="Arial" panose="020B0604020202020204" pitchFamily="34" charset="0"/>
              </a:rPr>
              <a:t>1. Reacciones de Oxidación-Reducción</a:t>
            </a:r>
          </a:p>
        </p:txBody>
      </p:sp>
      <p:sp>
        <p:nvSpPr>
          <p:cNvPr id="19464" name="Rectangle 3"/>
          <p:cNvSpPr>
            <a:spLocks noChangeArrowheads="1"/>
          </p:cNvSpPr>
          <p:nvPr/>
        </p:nvSpPr>
        <p:spPr bwMode="auto">
          <a:xfrm>
            <a:off x="2700338" y="4953000"/>
            <a:ext cx="5184775" cy="1277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spcAft>
                <a:spcPts val="300"/>
              </a:spcAft>
              <a:buClr>
                <a:srgbClr val="5F5F5F"/>
              </a:buClr>
              <a:buFontTx/>
              <a:buNone/>
            </a:pPr>
            <a:r>
              <a:rPr lang="es-ES" altLang="es-ES" b="0">
                <a:latin typeface="Times New Roman" panose="02020603050405020304" pitchFamily="18" charset="0"/>
                <a:cs typeface="Times New Roman" panose="02020603050405020304" pitchFamily="18" charset="0"/>
              </a:rPr>
              <a:t>→</a:t>
            </a:r>
            <a:r>
              <a:rPr lang="es-ES" altLang="es-ES" b="0">
                <a:latin typeface="Calibri" panose="020F0502020204030204" pitchFamily="34" charset="0"/>
                <a:sym typeface="Wingdings" panose="05000000000000000000" pitchFamily="2" charset="2"/>
              </a:rPr>
              <a:t>  reduce a la otra especie</a:t>
            </a:r>
            <a:endParaRPr lang="es-ES" altLang="es-ES" b="0">
              <a:latin typeface="Times New Roman" panose="02020603050405020304" pitchFamily="18" charset="0"/>
              <a:cs typeface="Times New Roman" panose="02020603050405020304" pitchFamily="18" charset="0"/>
            </a:endParaRPr>
          </a:p>
          <a:p>
            <a:pPr eaLnBrk="1" hangingPunct="1">
              <a:spcBef>
                <a:spcPct val="0"/>
              </a:spcBef>
              <a:spcAft>
                <a:spcPts val="300"/>
              </a:spcAft>
              <a:buClr>
                <a:srgbClr val="5F5F5F"/>
              </a:buClr>
              <a:buFontTx/>
              <a:buNone/>
            </a:pPr>
            <a:r>
              <a:rPr lang="es-ES" altLang="es-ES" b="0">
                <a:latin typeface="Times New Roman" panose="02020603050405020304" pitchFamily="18" charset="0"/>
                <a:cs typeface="Times New Roman" panose="02020603050405020304" pitchFamily="18" charset="0"/>
              </a:rPr>
              <a:t>→</a:t>
            </a:r>
            <a:r>
              <a:rPr lang="es-ES" altLang="es-ES" b="0">
                <a:latin typeface="Calibri" panose="020F0502020204030204" pitchFamily="34" charset="0"/>
                <a:sym typeface="Wingdings" panose="05000000000000000000" pitchFamily="2" charset="2"/>
              </a:rPr>
              <a:t>  se oxida (reacción de oxidación)</a:t>
            </a:r>
            <a:endParaRPr lang="es-ES" altLang="es-ES" b="0">
              <a:latin typeface="Times New Roman" panose="02020603050405020304" pitchFamily="18" charset="0"/>
              <a:cs typeface="Times New Roman" panose="02020603050405020304" pitchFamily="18" charset="0"/>
            </a:endParaRPr>
          </a:p>
          <a:p>
            <a:pPr eaLnBrk="1" hangingPunct="1">
              <a:spcBef>
                <a:spcPct val="0"/>
              </a:spcBef>
              <a:spcAft>
                <a:spcPts val="300"/>
              </a:spcAft>
              <a:buClr>
                <a:srgbClr val="5F5F5F"/>
              </a:buClr>
              <a:buFontTx/>
              <a:buNone/>
            </a:pPr>
            <a:r>
              <a:rPr lang="es-ES" altLang="es-ES" b="0">
                <a:latin typeface="Times New Roman" panose="02020603050405020304" pitchFamily="18" charset="0"/>
                <a:cs typeface="Times New Roman" panose="02020603050405020304" pitchFamily="18" charset="0"/>
              </a:rPr>
              <a:t>→</a:t>
            </a:r>
            <a:r>
              <a:rPr lang="es-ES" altLang="es-ES" b="0">
                <a:latin typeface="Calibri" panose="020F0502020204030204" pitchFamily="34" charset="0"/>
                <a:sym typeface="Wingdings" panose="05000000000000000000" pitchFamily="2" charset="2"/>
              </a:rPr>
              <a:t>  pierde e</a:t>
            </a:r>
            <a:r>
              <a:rPr lang="es-ES" altLang="es-ES" b="0" baseline="30000">
                <a:latin typeface="Calibri" panose="020F0502020204030204" pitchFamily="34" charset="0"/>
                <a:sym typeface="Wingdings" panose="05000000000000000000" pitchFamily="2" charset="2"/>
              </a:rPr>
              <a:t>–</a:t>
            </a:r>
            <a:r>
              <a:rPr lang="es-ES" altLang="es-ES" b="0">
                <a:latin typeface="Calibri" panose="020F0502020204030204" pitchFamily="34" charset="0"/>
                <a:sym typeface="Wingdings" panose="05000000000000000000" pitchFamily="2" charset="2"/>
              </a:rPr>
              <a:t> </a:t>
            </a:r>
            <a:r>
              <a:rPr lang="es-ES" altLang="es-ES" b="0">
                <a:latin typeface="Calibri" panose="020F0502020204030204" pitchFamily="34" charset="0"/>
              </a:rPr>
              <a:t> </a:t>
            </a:r>
            <a:r>
              <a:rPr lang="es-ES" altLang="es-ES" b="0">
                <a:latin typeface="Times New Roman" panose="02020603050405020304" pitchFamily="18" charset="0"/>
                <a:cs typeface="Times New Roman" panose="02020603050405020304" pitchFamily="18" charset="0"/>
              </a:rPr>
              <a:t>→</a:t>
            </a:r>
            <a:r>
              <a:rPr lang="es-ES" altLang="es-ES" b="0">
                <a:latin typeface="Calibri" panose="020F0502020204030204" pitchFamily="34" charset="0"/>
                <a:sym typeface="Wingdings" panose="05000000000000000000" pitchFamily="2" charset="2"/>
              </a:rPr>
              <a:t>  n</a:t>
            </a:r>
            <a:r>
              <a:rPr lang="es-ES" altLang="es-ES" b="0" baseline="30000">
                <a:latin typeface="Calibri" panose="020F0502020204030204" pitchFamily="34" charset="0"/>
                <a:sym typeface="Wingdings" panose="05000000000000000000" pitchFamily="2" charset="2"/>
              </a:rPr>
              <a:t>ox</a:t>
            </a:r>
            <a:r>
              <a:rPr lang="es-ES" altLang="es-ES" b="0">
                <a:latin typeface="Calibri" panose="020F0502020204030204" pitchFamily="34" charset="0"/>
                <a:sym typeface="Wingdings" panose="05000000000000000000" pitchFamily="2" charset="2"/>
              </a:rPr>
              <a:t> </a:t>
            </a:r>
            <a:r>
              <a:rPr lang="es-ES" altLang="es-ES" b="0">
                <a:latin typeface="Times New Roman" panose="02020603050405020304" pitchFamily="18" charset="0"/>
                <a:cs typeface="Times New Roman" panose="02020603050405020304" pitchFamily="18" charset="0"/>
                <a:sym typeface="Wingdings" panose="05000000000000000000" pitchFamily="2" charset="2"/>
              </a:rPr>
              <a:t>↑</a:t>
            </a:r>
          </a:p>
        </p:txBody>
      </p:sp>
      <p:pic>
        <p:nvPicPr>
          <p:cNvPr id="19465" name="Picture 2" descr="http://www.wwk.in/resources/content/images/apupdate/chemistry/chemical+reactions+new/1_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0525" y="2852738"/>
            <a:ext cx="352742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6" name="1 Rectángulo"/>
          <p:cNvSpPr>
            <a:spLocks noChangeArrowheads="1"/>
          </p:cNvSpPr>
          <p:nvPr/>
        </p:nvSpPr>
        <p:spPr bwMode="auto">
          <a:xfrm>
            <a:off x="611188" y="1768475"/>
            <a:ext cx="184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5F5F5F"/>
              </a:buClr>
              <a:buFont typeface="Wingdings" panose="05000000000000000000" pitchFamily="2" charset="2"/>
              <a:buChar char="§"/>
            </a:pPr>
            <a:r>
              <a:rPr lang="es-ES" altLang="es-ES" sz="2800">
                <a:solidFill>
                  <a:srgbClr val="990033"/>
                </a:solidFill>
                <a:latin typeface="Calibri" panose="020F0502020204030204" pitchFamily="34" charset="0"/>
              </a:rPr>
              <a:t> oxidante</a:t>
            </a:r>
            <a:endParaRPr lang="es-ES" altLang="es-ES" sz="2800" b="0">
              <a:latin typeface="Calibri" panose="020F0502020204030204" pitchFamily="34" charset="0"/>
            </a:endParaRPr>
          </a:p>
        </p:txBody>
      </p:sp>
      <p:sp>
        <p:nvSpPr>
          <p:cNvPr id="19467" name="24 Rectángulo"/>
          <p:cNvSpPr>
            <a:spLocks noChangeArrowheads="1"/>
          </p:cNvSpPr>
          <p:nvPr/>
        </p:nvSpPr>
        <p:spPr bwMode="auto">
          <a:xfrm>
            <a:off x="611188" y="5329238"/>
            <a:ext cx="184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5F5F5F"/>
              </a:buClr>
              <a:buFont typeface="Wingdings" panose="05000000000000000000" pitchFamily="2" charset="2"/>
              <a:buChar char="§"/>
            </a:pPr>
            <a:r>
              <a:rPr lang="es-ES" altLang="es-ES" sz="2800">
                <a:solidFill>
                  <a:srgbClr val="990033"/>
                </a:solidFill>
                <a:latin typeface="Calibri" panose="020F0502020204030204" pitchFamily="34" charset="0"/>
              </a:rPr>
              <a:t> reductor</a:t>
            </a:r>
            <a:endParaRPr lang="es-ES" altLang="es-ES" sz="2800" b="0">
              <a:latin typeface="Calibri" panose="020F0502020204030204" pitchFamily="34" charset="0"/>
            </a:endParaRPr>
          </a:p>
        </p:txBody>
      </p:sp>
      <p:sp>
        <p:nvSpPr>
          <p:cNvPr id="3" name="2 Abrir llave"/>
          <p:cNvSpPr/>
          <p:nvPr/>
        </p:nvSpPr>
        <p:spPr bwMode="auto">
          <a:xfrm>
            <a:off x="2446338" y="1382713"/>
            <a:ext cx="212725" cy="1295400"/>
          </a:xfrm>
          <a:prstGeom prst="leftBrace">
            <a:avLst>
              <a:gd name="adj1" fmla="val 32143"/>
              <a:gd name="adj2" fmla="val 50735"/>
            </a:avLst>
          </a:prstGeom>
          <a:noFill/>
          <a:ln w="38100">
            <a:solidFill>
              <a:srgbClr val="006600"/>
            </a:solidFill>
          </a:ln>
          <a:effectLst/>
          <a:extLst/>
        </p:spPr>
        <p:txBody>
          <a:bodyPr lIns="92075" tIns="46038" rIns="92075" bIns="46038" anchor="ctr"/>
          <a:lstStyle/>
          <a:p>
            <a:pPr algn="r">
              <a:defRPr/>
            </a:pPr>
            <a:endParaRPr lang="es-ES">
              <a:effectLst>
                <a:outerShdw blurRad="38100" dist="38100" dir="2700000" algn="tl">
                  <a:srgbClr val="000000">
                    <a:alpha val="43137"/>
                  </a:srgbClr>
                </a:outerShdw>
              </a:effectLst>
              <a:cs typeface="Arial" charset="0"/>
            </a:endParaRPr>
          </a:p>
        </p:txBody>
      </p:sp>
      <p:sp>
        <p:nvSpPr>
          <p:cNvPr id="27" name="26 Abrir llave"/>
          <p:cNvSpPr/>
          <p:nvPr/>
        </p:nvSpPr>
        <p:spPr bwMode="auto">
          <a:xfrm>
            <a:off x="2446338" y="4943475"/>
            <a:ext cx="212725" cy="1296988"/>
          </a:xfrm>
          <a:prstGeom prst="leftBrace">
            <a:avLst>
              <a:gd name="adj1" fmla="val 32143"/>
              <a:gd name="adj2" fmla="val 50735"/>
            </a:avLst>
          </a:prstGeom>
          <a:noFill/>
          <a:ln w="38100">
            <a:solidFill>
              <a:srgbClr val="006600"/>
            </a:solidFill>
          </a:ln>
          <a:effectLst/>
          <a:extLst/>
        </p:spPr>
        <p:txBody>
          <a:bodyPr lIns="92075" tIns="46038" rIns="92075" bIns="46038" anchor="ctr"/>
          <a:lstStyle/>
          <a:p>
            <a:pPr algn="r">
              <a:defRPr/>
            </a:pPr>
            <a:endParaRPr lang="es-ES">
              <a:effectLst>
                <a:outerShdw blurRad="38100" dist="38100" dir="2700000" algn="tl">
                  <a:srgbClr val="000000">
                    <a:alpha val="43137"/>
                  </a:srgbClr>
                </a:outerShdw>
              </a:effectLst>
              <a:cs typeface="Arial"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2048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a:solidFill>
                  <a:schemeClr val="tx1"/>
                </a:solidFill>
                <a:latin typeface="Calibri" panose="020F0502020204030204" pitchFamily="34" charset="0"/>
              </a:rPr>
              <a:t>Tema 7. Electroquímica</a:t>
            </a:r>
          </a:p>
        </p:txBody>
      </p:sp>
      <p:sp>
        <p:nvSpPr>
          <p:cNvPr id="2048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2048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65FF1B69-6EAD-46DF-A66C-717A990F8D17}" type="slidenum">
              <a:rPr kumimoji="0" lang="en-US" altLang="es-ES" sz="1400" b="0">
                <a:solidFill>
                  <a:schemeClr val="tx1"/>
                </a:solidFill>
                <a:latin typeface="Tahoma" panose="020B0604030504040204" pitchFamily="34" charset="0"/>
              </a:rPr>
              <a:pPr algn="r" eaLnBrk="1" hangingPunct="1">
                <a:spcBef>
                  <a:spcPct val="0"/>
                </a:spcBef>
                <a:buClrTx/>
                <a:buFontTx/>
                <a:buNone/>
              </a:pPr>
              <a:t>8</a:t>
            </a:fld>
            <a:endParaRPr kumimoji="0" lang="en-US" altLang="es-ES" sz="1400" b="0">
              <a:solidFill>
                <a:schemeClr val="tx1"/>
              </a:solidFill>
              <a:latin typeface="Tahoma" panose="020B0604030504040204" pitchFamily="34" charset="0"/>
            </a:endParaRPr>
          </a:p>
        </p:txBody>
      </p:sp>
      <p:pic>
        <p:nvPicPr>
          <p:cNvPr id="20486" name="Picture 22" descr="FG05_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781300"/>
            <a:ext cx="4897438"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Rectangle 3"/>
          <p:cNvSpPr>
            <a:spLocks noChangeArrowheads="1"/>
          </p:cNvSpPr>
          <p:nvPr/>
        </p:nvSpPr>
        <p:spPr bwMode="auto">
          <a:xfrm>
            <a:off x="539750" y="1412875"/>
            <a:ext cx="7632700" cy="111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6700" indent="-26670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Tx/>
              <a:buFontTx/>
              <a:buNone/>
            </a:pPr>
            <a:r>
              <a:rPr lang="es-ES" altLang="es-ES" sz="1600" b="0">
                <a:solidFill>
                  <a:srgbClr val="FF0000"/>
                </a:solidFill>
                <a:latin typeface="Calibri" panose="020F0502020204030204" pitchFamily="34" charset="0"/>
                <a:sym typeface="Wingdings" panose="05000000000000000000" pitchFamily="2" charset="2"/>
              </a:rPr>
              <a:t>	</a:t>
            </a:r>
            <a:r>
              <a:rPr lang="es-ES" altLang="es-ES" sz="1600" b="0">
                <a:solidFill>
                  <a:srgbClr val="333333"/>
                </a:solidFill>
                <a:latin typeface="Calibri" panose="020F0502020204030204" pitchFamily="34" charset="0"/>
              </a:rPr>
              <a:t>Una sustancia con un elemento en uno de sus estados de oxidación más altos actuará como agente oxidante. Si el elemento está en uno de sus estados de oxidación más bajos actuará como agente reductor. </a:t>
            </a:r>
          </a:p>
          <a:p>
            <a:pPr eaLnBrk="1" hangingPunct="1">
              <a:buClrTx/>
              <a:buFontTx/>
              <a:buNone/>
            </a:pPr>
            <a:r>
              <a:rPr lang="es-ES" altLang="es-ES" sz="1600" b="0">
                <a:solidFill>
                  <a:srgbClr val="FF0000"/>
                </a:solidFill>
                <a:latin typeface="Calibri" panose="020F0502020204030204" pitchFamily="34" charset="0"/>
                <a:sym typeface="Wingdings" panose="05000000000000000000" pitchFamily="2" charset="2"/>
              </a:rPr>
              <a:t>	</a:t>
            </a:r>
            <a:r>
              <a:rPr lang="es-ES" altLang="es-ES" sz="1600" b="0">
                <a:solidFill>
                  <a:srgbClr val="FF0000"/>
                </a:solidFill>
                <a:latin typeface="Calibri" panose="020F0502020204030204" pitchFamily="34" charset="0"/>
              </a:rPr>
              <a:t>Ejemplo</a:t>
            </a:r>
            <a:r>
              <a:rPr lang="es-ES" altLang="es-ES" sz="1600" b="0">
                <a:solidFill>
                  <a:srgbClr val="333333"/>
                </a:solidFill>
                <a:latin typeface="Calibri" panose="020F0502020204030204" pitchFamily="34" charset="0"/>
              </a:rPr>
              <a:t>: estados de oxidación del nitrógeno y compuestos correspondientes</a:t>
            </a:r>
          </a:p>
        </p:txBody>
      </p:sp>
      <p:sp>
        <p:nvSpPr>
          <p:cNvPr id="20488"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chemeClr val="accent1"/>
                </a:solidFill>
                <a:latin typeface="Arial" panose="020B0604020202020204" pitchFamily="34" charset="0"/>
              </a:rPr>
              <a:t>1. Reacciones de Oxidación-Reducción</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2150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a:solidFill>
                  <a:schemeClr val="tx1"/>
                </a:solidFill>
                <a:latin typeface="Calibri" panose="020F0502020204030204" pitchFamily="34" charset="0"/>
              </a:rPr>
              <a:t>Tema 7. Electroquímica</a:t>
            </a:r>
          </a:p>
        </p:txBody>
      </p:sp>
      <p:sp>
        <p:nvSpPr>
          <p:cNvPr id="2150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2150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4478B28E-CF26-4A38-98C2-8DC70BF91292}" type="slidenum">
              <a:rPr kumimoji="0" lang="en-US" altLang="es-ES" sz="1400" b="0">
                <a:solidFill>
                  <a:schemeClr val="tx1"/>
                </a:solidFill>
                <a:latin typeface="Tahoma" panose="020B0604030504040204" pitchFamily="34" charset="0"/>
              </a:rPr>
              <a:pPr algn="r" eaLnBrk="1" hangingPunct="1">
                <a:spcBef>
                  <a:spcPct val="0"/>
                </a:spcBef>
                <a:buClrTx/>
                <a:buFontTx/>
                <a:buNone/>
              </a:pPr>
              <a:t>9</a:t>
            </a:fld>
            <a:endParaRPr kumimoji="0" lang="en-US" altLang="es-ES" sz="1400" b="0">
              <a:solidFill>
                <a:schemeClr val="tx1"/>
              </a:solidFill>
              <a:latin typeface="Tahoma" panose="020B0604030504040204" pitchFamily="34" charset="0"/>
            </a:endParaRPr>
          </a:p>
        </p:txBody>
      </p:sp>
      <p:sp>
        <p:nvSpPr>
          <p:cNvPr id="21510" name="Rectangle 3"/>
          <p:cNvSpPr>
            <a:spLocks noChangeArrowheads="1"/>
          </p:cNvSpPr>
          <p:nvPr/>
        </p:nvSpPr>
        <p:spPr bwMode="auto">
          <a:xfrm>
            <a:off x="536575" y="1196975"/>
            <a:ext cx="7851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s-ES" sz="2000" b="0">
                <a:latin typeface="Calibri" panose="020F0502020204030204" pitchFamily="34" charset="0"/>
              </a:rPr>
              <a:t> </a:t>
            </a:r>
            <a:r>
              <a:rPr lang="es-ES" altLang="es-ES" sz="2000">
                <a:latin typeface="Calibri" panose="020F0502020204030204" pitchFamily="34" charset="0"/>
              </a:rPr>
              <a:t>Método de ajuste del ión-electrón (en medio ácido)</a:t>
            </a:r>
          </a:p>
        </p:txBody>
      </p:sp>
      <p:sp>
        <p:nvSpPr>
          <p:cNvPr id="21511" name="Rectangle 15"/>
          <p:cNvSpPr>
            <a:spLocks noChangeArrowheads="1"/>
          </p:cNvSpPr>
          <p:nvPr/>
        </p:nvSpPr>
        <p:spPr bwMode="auto">
          <a:xfrm>
            <a:off x="1149350" y="1590675"/>
            <a:ext cx="7416800" cy="340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633413" indent="-17621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s-ES" sz="1600" b="0">
                <a:solidFill>
                  <a:srgbClr val="292929"/>
                </a:solidFill>
                <a:latin typeface="Calibri" panose="020F0502020204030204" pitchFamily="34" charset="0"/>
                <a:cs typeface="Times New Roman" panose="02020603050405020304" pitchFamily="18" charset="0"/>
              </a:rPr>
              <a:t>Descomponer reactivos y productos en sus iones (los que se formarían en disolución acuosa) e identificar elementos que cambian su nº de oxidación</a:t>
            </a:r>
          </a:p>
          <a:p>
            <a:pPr eaLnBrk="1" hangingPunct="1">
              <a:spcBef>
                <a:spcPts val="600"/>
              </a:spcBef>
              <a:buClr>
                <a:srgbClr val="FF0000"/>
              </a:buClr>
            </a:pPr>
            <a:r>
              <a:rPr kumimoji="0" lang="es-ES" altLang="es-ES" sz="1600" b="0">
                <a:solidFill>
                  <a:srgbClr val="292929"/>
                </a:solidFill>
                <a:latin typeface="Calibri" panose="020F0502020204030204" pitchFamily="34" charset="0"/>
                <a:cs typeface="Times New Roman" panose="02020603050405020304" pitchFamily="18" charset="0"/>
              </a:rPr>
              <a:t>Escribir las ecuaciones para las semirreacciones de oxidación y reducción</a:t>
            </a:r>
          </a:p>
          <a:p>
            <a:pPr eaLnBrk="1" hangingPunct="1">
              <a:spcBef>
                <a:spcPts val="600"/>
              </a:spcBef>
              <a:buClr>
                <a:srgbClr val="FF0000"/>
              </a:buClr>
            </a:pPr>
            <a:r>
              <a:rPr kumimoji="0" lang="es-ES" altLang="es-ES" sz="1600" b="0">
                <a:solidFill>
                  <a:srgbClr val="292929"/>
                </a:solidFill>
                <a:latin typeface="Calibri" panose="020F0502020204030204" pitchFamily="34" charset="0"/>
                <a:cs typeface="Times New Roman" panose="02020603050405020304" pitchFamily="18" charset="0"/>
              </a:rPr>
              <a:t>Ajustar las semirreacciones (en medio ácido, usando con H</a:t>
            </a:r>
            <a:r>
              <a:rPr kumimoji="0" lang="es-ES" altLang="es-ES" sz="1600" b="0" baseline="30000">
                <a:solidFill>
                  <a:srgbClr val="292929"/>
                </a:solidFill>
                <a:latin typeface="Calibri" panose="020F0502020204030204" pitchFamily="34" charset="0"/>
                <a:cs typeface="Times New Roman" panose="02020603050405020304" pitchFamily="18" charset="0"/>
              </a:rPr>
              <a:t>+</a:t>
            </a:r>
            <a:r>
              <a:rPr kumimoji="0" lang="es-ES" altLang="es-ES" sz="1600" b="0">
                <a:solidFill>
                  <a:srgbClr val="292929"/>
                </a:solidFill>
                <a:latin typeface="Calibri" panose="020F0502020204030204" pitchFamily="34" charset="0"/>
                <a:cs typeface="Times New Roman" panose="02020603050405020304" pitchFamily="18" charset="0"/>
              </a:rPr>
              <a:t> y H</a:t>
            </a:r>
            <a:r>
              <a:rPr kumimoji="0" lang="es-ES" altLang="es-ES" sz="1600" b="0" baseline="-25000">
                <a:solidFill>
                  <a:srgbClr val="292929"/>
                </a:solidFill>
                <a:latin typeface="Calibri" panose="020F0502020204030204" pitchFamily="34" charset="0"/>
                <a:cs typeface="Times New Roman" panose="02020603050405020304" pitchFamily="18" charset="0"/>
              </a:rPr>
              <a:t>2</a:t>
            </a:r>
            <a:r>
              <a:rPr kumimoji="0" lang="es-ES" altLang="es-ES" sz="1600" b="0">
                <a:solidFill>
                  <a:srgbClr val="292929"/>
                </a:solidFill>
                <a:latin typeface="Calibri" panose="020F0502020204030204" pitchFamily="34" charset="0"/>
                <a:cs typeface="Times New Roman" panose="02020603050405020304" pitchFamily="18" charset="0"/>
              </a:rPr>
              <a:t>O):</a:t>
            </a:r>
          </a:p>
          <a:p>
            <a:pPr lvl="1" eaLnBrk="1" hangingPunct="1">
              <a:spcBef>
                <a:spcPts val="400"/>
              </a:spcBef>
              <a:buClr>
                <a:schemeClr val="folHlink"/>
              </a:buClr>
              <a:buFont typeface="Calibri" panose="020F0502020204030204" pitchFamily="34" charset="0"/>
              <a:buChar char="→"/>
            </a:pPr>
            <a:r>
              <a:rPr kumimoji="0" lang="es-ES" altLang="es-ES" sz="1400" b="0">
                <a:solidFill>
                  <a:srgbClr val="000099"/>
                </a:solidFill>
                <a:latin typeface="Calibri" panose="020F0502020204030204" pitchFamily="34" charset="0"/>
                <a:cs typeface="Times New Roman" panose="02020603050405020304" pitchFamily="18" charset="0"/>
              </a:rPr>
              <a:t> ajustar los átomos de elementos que no sean H y O</a:t>
            </a:r>
          </a:p>
          <a:p>
            <a:pPr lvl="1" eaLnBrk="1" hangingPunct="1">
              <a:spcBef>
                <a:spcPts val="400"/>
              </a:spcBef>
              <a:buClr>
                <a:schemeClr val="folHlink"/>
              </a:buClr>
              <a:buFont typeface="Calibri" panose="020F0502020204030204" pitchFamily="34" charset="0"/>
              <a:buChar char="→"/>
            </a:pPr>
            <a:r>
              <a:rPr kumimoji="0" lang="es-ES" altLang="es-ES" sz="1400" b="0">
                <a:solidFill>
                  <a:srgbClr val="000099"/>
                </a:solidFill>
                <a:latin typeface="Calibri" panose="020F0502020204030204" pitchFamily="34" charset="0"/>
                <a:cs typeface="Times New Roman" panose="02020603050405020304" pitchFamily="18" charset="0"/>
              </a:rPr>
              <a:t> ajustar el oxígeno utilizando H</a:t>
            </a:r>
            <a:r>
              <a:rPr kumimoji="0" lang="es-ES" altLang="es-ES" sz="1400" b="0" baseline="-25000">
                <a:solidFill>
                  <a:srgbClr val="000099"/>
                </a:solidFill>
                <a:latin typeface="Calibri" panose="020F0502020204030204" pitchFamily="34" charset="0"/>
                <a:cs typeface="Times New Roman" panose="02020603050405020304" pitchFamily="18" charset="0"/>
              </a:rPr>
              <a:t>2</a:t>
            </a:r>
            <a:r>
              <a:rPr kumimoji="0" lang="es-ES" altLang="es-ES" sz="1400" b="0">
                <a:solidFill>
                  <a:srgbClr val="000099"/>
                </a:solidFill>
                <a:latin typeface="Calibri" panose="020F0502020204030204" pitchFamily="34" charset="0"/>
                <a:cs typeface="Times New Roman" panose="02020603050405020304" pitchFamily="18" charset="0"/>
              </a:rPr>
              <a:t>O</a:t>
            </a:r>
          </a:p>
          <a:p>
            <a:pPr lvl="1" eaLnBrk="1" hangingPunct="1">
              <a:spcBef>
                <a:spcPts val="400"/>
              </a:spcBef>
              <a:buClr>
                <a:schemeClr val="folHlink"/>
              </a:buClr>
              <a:buFont typeface="Calibri" panose="020F0502020204030204" pitchFamily="34" charset="0"/>
              <a:buChar char="→"/>
            </a:pPr>
            <a:r>
              <a:rPr kumimoji="0" lang="es-ES" altLang="es-ES" sz="1400" b="0">
                <a:solidFill>
                  <a:srgbClr val="000099"/>
                </a:solidFill>
                <a:latin typeface="Calibri" panose="020F0502020204030204" pitchFamily="34" charset="0"/>
                <a:cs typeface="Times New Roman" panose="02020603050405020304" pitchFamily="18" charset="0"/>
              </a:rPr>
              <a:t> ajustar el hidrógeno utilizando H</a:t>
            </a:r>
            <a:r>
              <a:rPr kumimoji="0" lang="es-ES" altLang="es-ES" sz="1400" b="0" baseline="30000">
                <a:solidFill>
                  <a:srgbClr val="000099"/>
                </a:solidFill>
                <a:latin typeface="Calibri" panose="020F0502020204030204" pitchFamily="34" charset="0"/>
                <a:cs typeface="Times New Roman" panose="02020603050405020304" pitchFamily="18" charset="0"/>
              </a:rPr>
              <a:t>+</a:t>
            </a:r>
          </a:p>
          <a:p>
            <a:pPr lvl="1" eaLnBrk="1" hangingPunct="1">
              <a:spcBef>
                <a:spcPts val="400"/>
              </a:spcBef>
              <a:buClr>
                <a:schemeClr val="folHlink"/>
              </a:buClr>
              <a:buFont typeface="Calibri" panose="020F0502020204030204" pitchFamily="34" charset="0"/>
              <a:buChar char="→"/>
            </a:pPr>
            <a:r>
              <a:rPr kumimoji="0" lang="es-ES" altLang="es-ES" sz="1400" b="0">
                <a:solidFill>
                  <a:srgbClr val="000099"/>
                </a:solidFill>
                <a:latin typeface="Calibri" panose="020F0502020204030204" pitchFamily="34" charset="0"/>
                <a:cs typeface="Times New Roman" panose="02020603050405020304" pitchFamily="18" charset="0"/>
              </a:rPr>
              <a:t> ajustar la carga añadiendo electrones ( e</a:t>
            </a:r>
            <a:r>
              <a:rPr kumimoji="0" lang="es-ES" altLang="es-ES" sz="1400" b="0" baseline="30000">
                <a:solidFill>
                  <a:srgbClr val="000099"/>
                </a:solidFill>
                <a:latin typeface="Calibri" panose="020F0502020204030204" pitchFamily="34" charset="0"/>
                <a:cs typeface="Calibri" panose="020F0502020204030204" pitchFamily="34" charset="0"/>
              </a:rPr>
              <a:t>−</a:t>
            </a:r>
            <a:r>
              <a:rPr kumimoji="0" lang="es-ES" altLang="es-ES" sz="1400" b="0">
                <a:solidFill>
                  <a:srgbClr val="000099"/>
                </a:solidFill>
                <a:latin typeface="Calibri" panose="020F0502020204030204" pitchFamily="34" charset="0"/>
                <a:cs typeface="Calibri" panose="020F0502020204030204" pitchFamily="34" charset="0"/>
              </a:rPr>
              <a:t> )</a:t>
            </a:r>
          </a:p>
          <a:p>
            <a:pPr eaLnBrk="1" hangingPunct="1">
              <a:spcBef>
                <a:spcPts val="600"/>
              </a:spcBef>
              <a:buClr>
                <a:srgbClr val="FF0000"/>
              </a:buClr>
            </a:pPr>
            <a:r>
              <a:rPr kumimoji="0" lang="es-ES" altLang="es-ES" sz="1600" b="0">
                <a:solidFill>
                  <a:srgbClr val="292929"/>
                </a:solidFill>
                <a:latin typeface="Calibri" panose="020F0502020204030204" pitchFamily="34" charset="0"/>
                <a:cs typeface="Times New Roman" panose="02020603050405020304" pitchFamily="18" charset="0"/>
              </a:rPr>
              <a:t>Igualar el nº de electrones en las semirreacciones, multiplicando una o ambas ecuaciones por números enteros adecuados</a:t>
            </a:r>
          </a:p>
          <a:p>
            <a:pPr eaLnBrk="1" hangingPunct="1">
              <a:spcBef>
                <a:spcPts val="600"/>
              </a:spcBef>
              <a:buClr>
                <a:srgbClr val="FF0000"/>
              </a:buClr>
            </a:pPr>
            <a:r>
              <a:rPr kumimoji="0" lang="es-ES" altLang="es-ES" sz="1600" b="0">
                <a:solidFill>
                  <a:srgbClr val="292929"/>
                </a:solidFill>
                <a:latin typeface="Calibri" panose="020F0502020204030204" pitchFamily="34" charset="0"/>
                <a:cs typeface="Times New Roman" panose="02020603050405020304" pitchFamily="18" charset="0"/>
              </a:rPr>
              <a:t>Sumar las semirreacciones ponderadas y completar con las especies que no intervienen en el proceso redox</a:t>
            </a:r>
          </a:p>
        </p:txBody>
      </p:sp>
      <p:sp>
        <p:nvSpPr>
          <p:cNvPr id="21512" name="Rectangle 3"/>
          <p:cNvSpPr>
            <a:spLocks noChangeArrowheads="1"/>
          </p:cNvSpPr>
          <p:nvPr/>
        </p:nvSpPr>
        <p:spPr bwMode="auto">
          <a:xfrm>
            <a:off x="536575" y="5122863"/>
            <a:ext cx="7851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s-ES" sz="2000" b="0">
                <a:latin typeface="Calibri" panose="020F0502020204030204" pitchFamily="34" charset="0"/>
              </a:rPr>
              <a:t> </a:t>
            </a:r>
            <a:r>
              <a:rPr lang="es-ES" altLang="es-ES" sz="2000">
                <a:latin typeface="Calibri" panose="020F0502020204030204" pitchFamily="34" charset="0"/>
              </a:rPr>
              <a:t>Método de ajuste del ión-electrón (en medio básico)</a:t>
            </a:r>
          </a:p>
        </p:txBody>
      </p:sp>
      <p:sp>
        <p:nvSpPr>
          <p:cNvPr id="21513" name="Rectangle 15"/>
          <p:cNvSpPr>
            <a:spLocks noChangeArrowheads="1"/>
          </p:cNvSpPr>
          <p:nvPr/>
        </p:nvSpPr>
        <p:spPr bwMode="auto">
          <a:xfrm>
            <a:off x="1149350" y="5516563"/>
            <a:ext cx="7416800"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s-ES" sz="1600" b="0">
                <a:solidFill>
                  <a:srgbClr val="292929"/>
                </a:solidFill>
                <a:latin typeface="Calibri" panose="020F0502020204030204" pitchFamily="34" charset="0"/>
                <a:cs typeface="Times New Roman" panose="02020603050405020304" pitchFamily="18" charset="0"/>
              </a:rPr>
              <a:t>Proceder como si la reacción tuviera lugar en medio ácido</a:t>
            </a:r>
          </a:p>
          <a:p>
            <a:pPr eaLnBrk="1" hangingPunct="1">
              <a:spcBef>
                <a:spcPts val="600"/>
              </a:spcBef>
              <a:buClr>
                <a:srgbClr val="FF0000"/>
              </a:buClr>
            </a:pPr>
            <a:r>
              <a:rPr kumimoji="0" lang="es-ES" altLang="es-ES" sz="1600" b="0">
                <a:solidFill>
                  <a:srgbClr val="292929"/>
                </a:solidFill>
                <a:latin typeface="Calibri" panose="020F0502020204030204" pitchFamily="34" charset="0"/>
                <a:cs typeface="Times New Roman" panose="02020603050405020304" pitchFamily="18" charset="0"/>
              </a:rPr>
              <a:t>Al terminar, añadir tantos grupos OH</a:t>
            </a:r>
            <a:r>
              <a:rPr kumimoji="0" lang="es-ES" altLang="es-ES" sz="1600" b="0" baseline="30000">
                <a:solidFill>
                  <a:srgbClr val="292929"/>
                </a:solidFill>
                <a:latin typeface="Calibri" panose="020F0502020204030204" pitchFamily="34" charset="0"/>
                <a:cs typeface="Calibri" panose="020F0502020204030204" pitchFamily="34" charset="0"/>
              </a:rPr>
              <a:t>−</a:t>
            </a:r>
            <a:r>
              <a:rPr kumimoji="0" lang="es-ES" altLang="es-ES" sz="1600" b="0">
                <a:solidFill>
                  <a:srgbClr val="292929"/>
                </a:solidFill>
                <a:latin typeface="Calibri" panose="020F0502020204030204" pitchFamily="34" charset="0"/>
                <a:cs typeface="Times New Roman" panose="02020603050405020304" pitchFamily="18" charset="0"/>
              </a:rPr>
              <a:t> (en ambos lados) como H</a:t>
            </a:r>
            <a:r>
              <a:rPr kumimoji="0" lang="es-ES" altLang="es-ES" sz="1600" b="0" baseline="30000">
                <a:solidFill>
                  <a:srgbClr val="292929"/>
                </a:solidFill>
                <a:latin typeface="Calibri" panose="020F0502020204030204" pitchFamily="34" charset="0"/>
                <a:cs typeface="Times New Roman" panose="02020603050405020304" pitchFamily="18" charset="0"/>
              </a:rPr>
              <a:t>+</a:t>
            </a:r>
            <a:r>
              <a:rPr kumimoji="0" lang="es-ES" altLang="es-ES" sz="1600" b="0">
                <a:solidFill>
                  <a:srgbClr val="292929"/>
                </a:solidFill>
                <a:latin typeface="Calibri" panose="020F0502020204030204" pitchFamily="34" charset="0"/>
                <a:cs typeface="Times New Roman" panose="02020603050405020304" pitchFamily="18" charset="0"/>
              </a:rPr>
              <a:t> aparezcan. Combinar H</a:t>
            </a:r>
            <a:r>
              <a:rPr kumimoji="0" lang="es-ES" altLang="es-ES" sz="1600" b="0" baseline="30000">
                <a:solidFill>
                  <a:srgbClr val="292929"/>
                </a:solidFill>
                <a:latin typeface="Calibri" panose="020F0502020204030204" pitchFamily="34" charset="0"/>
                <a:cs typeface="Times New Roman" panose="02020603050405020304" pitchFamily="18" charset="0"/>
              </a:rPr>
              <a:t>+</a:t>
            </a:r>
            <a:r>
              <a:rPr kumimoji="0" lang="es-ES" altLang="es-ES" sz="1600" b="0">
                <a:solidFill>
                  <a:srgbClr val="292929"/>
                </a:solidFill>
                <a:latin typeface="Calibri" panose="020F0502020204030204" pitchFamily="34" charset="0"/>
                <a:cs typeface="Times New Roman" panose="02020603050405020304" pitchFamily="18" charset="0"/>
              </a:rPr>
              <a:t> y OH</a:t>
            </a:r>
            <a:r>
              <a:rPr kumimoji="0" lang="es-ES" altLang="es-ES" sz="1600" b="0" baseline="30000">
                <a:solidFill>
                  <a:srgbClr val="292929"/>
                </a:solidFill>
                <a:latin typeface="Calibri" panose="020F0502020204030204" pitchFamily="34" charset="0"/>
                <a:cs typeface="Calibri" panose="020F0502020204030204" pitchFamily="34" charset="0"/>
              </a:rPr>
              <a:t>−</a:t>
            </a:r>
            <a:r>
              <a:rPr kumimoji="0" lang="es-ES" altLang="es-ES" sz="1600" b="0">
                <a:solidFill>
                  <a:srgbClr val="292929"/>
                </a:solidFill>
                <a:latin typeface="Calibri" panose="020F0502020204030204" pitchFamily="34" charset="0"/>
                <a:cs typeface="Times New Roman" panose="02020603050405020304" pitchFamily="18" charset="0"/>
              </a:rPr>
              <a:t> para dar H</a:t>
            </a:r>
            <a:r>
              <a:rPr kumimoji="0" lang="es-ES" altLang="es-ES" sz="1600" b="0" baseline="-25000">
                <a:solidFill>
                  <a:srgbClr val="292929"/>
                </a:solidFill>
                <a:latin typeface="Calibri" panose="020F0502020204030204" pitchFamily="34" charset="0"/>
                <a:cs typeface="Times New Roman" panose="02020603050405020304" pitchFamily="18" charset="0"/>
              </a:rPr>
              <a:t>2</a:t>
            </a:r>
            <a:r>
              <a:rPr kumimoji="0" lang="es-ES" altLang="es-ES" sz="1600" b="0">
                <a:solidFill>
                  <a:srgbClr val="292929"/>
                </a:solidFill>
                <a:latin typeface="Calibri" panose="020F0502020204030204" pitchFamily="34" charset="0"/>
                <a:cs typeface="Times New Roman" panose="02020603050405020304" pitchFamily="18" charset="0"/>
              </a:rPr>
              <a:t>O y ajustar moléculas de agua a cada lado. </a:t>
            </a:r>
          </a:p>
        </p:txBody>
      </p:sp>
      <p:sp>
        <p:nvSpPr>
          <p:cNvPr id="21514"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chemeClr val="accent1"/>
                </a:solidFill>
                <a:latin typeface="Arial" panose="020B0604020202020204" pitchFamily="34" charset="0"/>
              </a:rPr>
              <a:t>1. Reacciones de Oxidación-Reducción</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inicial">
  <a:themeElements>
    <a:clrScheme name="inicial 9">
      <a:dk1>
        <a:srgbClr val="000080"/>
      </a:dk1>
      <a:lt1>
        <a:srgbClr val="FFFFFF"/>
      </a:lt1>
      <a:dk2>
        <a:srgbClr val="3366CC"/>
      </a:dk2>
      <a:lt2>
        <a:srgbClr val="FFFFFF"/>
      </a:lt2>
      <a:accent1>
        <a:srgbClr val="006699"/>
      </a:accent1>
      <a:accent2>
        <a:srgbClr val="6699FF"/>
      </a:accent2>
      <a:accent3>
        <a:srgbClr val="FFFFFF"/>
      </a:accent3>
      <a:accent4>
        <a:srgbClr val="00006C"/>
      </a:accent4>
      <a:accent5>
        <a:srgbClr val="AAB8CA"/>
      </a:accent5>
      <a:accent6>
        <a:srgbClr val="5C8AE7"/>
      </a:accent6>
      <a:hlink>
        <a:srgbClr val="0000FF"/>
      </a:hlink>
      <a:folHlink>
        <a:srgbClr val="0000FF"/>
      </a:folHlink>
    </a:clrScheme>
    <a:fontScheme name="inicia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CCFF"/>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en-US" sz="2800" b="1" i="0" u="none" strike="noStrike" cap="none" normalizeH="0" baseline="0" smtClean="0">
            <a:ln>
              <a:noFill/>
            </a:ln>
            <a:solidFill>
              <a:srgbClr val="0033CC"/>
            </a:solidFill>
            <a:effectLst>
              <a:outerShdw blurRad="38100" dist="38100" dir="2700000" algn="tl">
                <a:srgbClr val="000000">
                  <a:alpha val="43137"/>
                </a:srgbClr>
              </a:outerShdw>
            </a:effectLst>
            <a:latin typeface="Verdana" pitchFamily="34" charset="0"/>
          </a:defRPr>
        </a:defPPr>
      </a:lstStyle>
    </a:spDef>
    <a:lnDef>
      <a:spPr bwMode="auto">
        <a:xfrm>
          <a:off x="0" y="0"/>
          <a:ext cx="1" cy="1"/>
        </a:xfrm>
        <a:custGeom>
          <a:avLst/>
          <a:gdLst/>
          <a:ahLst/>
          <a:cxnLst/>
          <a:rect l="0" t="0" r="0" b="0"/>
          <a:pathLst/>
        </a:custGeom>
        <a:solidFill>
          <a:srgbClr val="CCCCFF"/>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en-US" sz="2800" b="1" i="0" u="none" strike="noStrike" cap="none" normalizeH="0" baseline="0" smtClean="0">
            <a:ln>
              <a:noFill/>
            </a:ln>
            <a:solidFill>
              <a:srgbClr val="0033CC"/>
            </a:solidFill>
            <a:effectLst>
              <a:outerShdw blurRad="38100" dist="38100" dir="2700000" algn="tl">
                <a:srgbClr val="000000">
                  <a:alpha val="43137"/>
                </a:srgbClr>
              </a:outerShdw>
            </a:effectLst>
            <a:latin typeface="Verdana" pitchFamily="34" charset="0"/>
          </a:defRPr>
        </a:defPPr>
      </a:lstStyle>
    </a:lnDef>
  </a:objectDefaults>
  <a:extraClrSchemeLst>
    <a:extraClrScheme>
      <a:clrScheme name="inicial 1">
        <a:dk1>
          <a:srgbClr val="00354E"/>
        </a:dk1>
        <a:lt1>
          <a:srgbClr val="EAEAEA"/>
        </a:lt1>
        <a:dk2>
          <a:srgbClr val="006699"/>
        </a:dk2>
        <a:lt2>
          <a:srgbClr val="CCECFF"/>
        </a:lt2>
        <a:accent1>
          <a:srgbClr val="006699"/>
        </a:accent1>
        <a:accent2>
          <a:srgbClr val="6699FF"/>
        </a:accent2>
        <a:accent3>
          <a:srgbClr val="AAB8CA"/>
        </a:accent3>
        <a:accent4>
          <a:srgbClr val="C8C8C8"/>
        </a:accent4>
        <a:accent5>
          <a:srgbClr val="AAB8CA"/>
        </a:accent5>
        <a:accent6>
          <a:srgbClr val="5C8AE7"/>
        </a:accent6>
        <a:hlink>
          <a:srgbClr val="CCCCFF"/>
        </a:hlink>
        <a:folHlink>
          <a:srgbClr val="5E6FD4"/>
        </a:folHlink>
      </a:clrScheme>
      <a:clrMap bg1="dk2" tx1="lt1" bg2="dk1" tx2="lt2" accent1="accent1" accent2="accent2" accent3="accent3" accent4="accent4" accent5="accent5" accent6="accent6" hlink="hlink" folHlink="folHlink"/>
    </a:extraClrScheme>
    <a:extraClrScheme>
      <a:clrScheme name="inicial 2">
        <a:dk1>
          <a:srgbClr val="000080"/>
        </a:dk1>
        <a:lt1>
          <a:srgbClr val="FFFFFF"/>
        </a:lt1>
        <a:dk2>
          <a:srgbClr val="3366CC"/>
        </a:dk2>
        <a:lt2>
          <a:srgbClr val="7A7C93"/>
        </a:lt2>
        <a:accent1>
          <a:srgbClr val="006699"/>
        </a:accent1>
        <a:accent2>
          <a:srgbClr val="6699FF"/>
        </a:accent2>
        <a:accent3>
          <a:srgbClr val="FFFFFF"/>
        </a:accent3>
        <a:accent4>
          <a:srgbClr val="00006C"/>
        </a:accent4>
        <a:accent5>
          <a:srgbClr val="AAB8CA"/>
        </a:accent5>
        <a:accent6>
          <a:srgbClr val="5C8AE7"/>
        </a:accent6>
        <a:hlink>
          <a:srgbClr val="CCCCFF"/>
        </a:hlink>
        <a:folHlink>
          <a:srgbClr val="5E6FD4"/>
        </a:folHlink>
      </a:clrScheme>
      <a:clrMap bg1="lt1" tx1="dk1" bg2="lt2" tx2="dk2" accent1="accent1" accent2="accent2" accent3="accent3" accent4="accent4" accent5="accent5" accent6="accent6" hlink="hlink" folHlink="folHlink"/>
    </a:extraClrScheme>
    <a:extraClrScheme>
      <a:clrScheme name="inicial 3">
        <a:dk1>
          <a:srgbClr val="000000"/>
        </a:dk1>
        <a:lt1>
          <a:srgbClr val="FFFFFF"/>
        </a:lt1>
        <a:dk2>
          <a:srgbClr val="000000"/>
        </a:dk2>
        <a:lt2>
          <a:srgbClr val="868686"/>
        </a:lt2>
        <a:accent1>
          <a:srgbClr val="969696"/>
        </a:accent1>
        <a:accent2>
          <a:srgbClr val="CBCBCB"/>
        </a:accent2>
        <a:accent3>
          <a:srgbClr val="FFFFFF"/>
        </a:accent3>
        <a:accent4>
          <a:srgbClr val="000000"/>
        </a:accent4>
        <a:accent5>
          <a:srgbClr val="C9C9C9"/>
        </a:accent5>
        <a:accent6>
          <a:srgbClr val="B8B8B8"/>
        </a:accent6>
        <a:hlink>
          <a:srgbClr val="EAEAEA"/>
        </a:hlink>
        <a:folHlink>
          <a:srgbClr val="5F5F5F"/>
        </a:folHlink>
      </a:clrScheme>
      <a:clrMap bg1="lt1" tx1="dk1" bg2="lt2" tx2="dk2" accent1="accent1" accent2="accent2" accent3="accent3" accent4="accent4" accent5="accent5" accent6="accent6" hlink="hlink" folHlink="folHlink"/>
    </a:extraClrScheme>
    <a:extraClrScheme>
      <a:clrScheme name="inicial 4">
        <a:dk1>
          <a:srgbClr val="660066"/>
        </a:dk1>
        <a:lt1>
          <a:srgbClr val="EAEAEA"/>
        </a:lt1>
        <a:dk2>
          <a:srgbClr val="3366CC"/>
        </a:dk2>
        <a:lt2>
          <a:srgbClr val="7A7C93"/>
        </a:lt2>
        <a:accent1>
          <a:srgbClr val="00CCCC"/>
        </a:accent1>
        <a:accent2>
          <a:srgbClr val="CC66FF"/>
        </a:accent2>
        <a:accent3>
          <a:srgbClr val="F3F3F3"/>
        </a:accent3>
        <a:accent4>
          <a:srgbClr val="560056"/>
        </a:accent4>
        <a:accent5>
          <a:srgbClr val="AAE2E2"/>
        </a:accent5>
        <a:accent6>
          <a:srgbClr val="B95CE7"/>
        </a:accent6>
        <a:hlink>
          <a:srgbClr val="CCFFCC"/>
        </a:hlink>
        <a:folHlink>
          <a:srgbClr val="FFCC66"/>
        </a:folHlink>
      </a:clrScheme>
      <a:clrMap bg1="lt1" tx1="dk1" bg2="lt2" tx2="dk2" accent1="accent1" accent2="accent2" accent3="accent3" accent4="accent4" accent5="accent5" accent6="accent6" hlink="hlink" folHlink="folHlink"/>
    </a:extraClrScheme>
    <a:extraClrScheme>
      <a:clrScheme name="inicial 5">
        <a:dk1>
          <a:srgbClr val="003366"/>
        </a:dk1>
        <a:lt1>
          <a:srgbClr val="EAEAEA"/>
        </a:lt1>
        <a:dk2>
          <a:srgbClr val="009999"/>
        </a:dk2>
        <a:lt2>
          <a:srgbClr val="FFFFFF"/>
        </a:lt2>
        <a:accent1>
          <a:srgbClr val="008080"/>
        </a:accent1>
        <a:accent2>
          <a:srgbClr val="00CCCC"/>
        </a:accent2>
        <a:accent3>
          <a:srgbClr val="AACACA"/>
        </a:accent3>
        <a:accent4>
          <a:srgbClr val="C8C8C8"/>
        </a:accent4>
        <a:accent5>
          <a:srgbClr val="AAC0C0"/>
        </a:accent5>
        <a:accent6>
          <a:srgbClr val="00B9B9"/>
        </a:accent6>
        <a:hlink>
          <a:srgbClr val="A7DDE1"/>
        </a:hlink>
        <a:folHlink>
          <a:srgbClr val="319CB7"/>
        </a:folHlink>
      </a:clrScheme>
      <a:clrMap bg1="dk2" tx1="lt1" bg2="dk1" tx2="lt2" accent1="accent1" accent2="accent2" accent3="accent3" accent4="accent4" accent5="accent5" accent6="accent6" hlink="hlink" folHlink="folHlink"/>
    </a:extraClrScheme>
    <a:extraClrScheme>
      <a:clrScheme name="inicial 6">
        <a:dk1>
          <a:srgbClr val="00354E"/>
        </a:dk1>
        <a:lt1>
          <a:srgbClr val="EAEAEA"/>
        </a:lt1>
        <a:dk2>
          <a:srgbClr val="6D67AA"/>
        </a:dk2>
        <a:lt2>
          <a:srgbClr val="CCCCFF"/>
        </a:lt2>
        <a:accent1>
          <a:srgbClr val="6600CC"/>
        </a:accent1>
        <a:accent2>
          <a:srgbClr val="9999FF"/>
        </a:accent2>
        <a:accent3>
          <a:srgbClr val="BAB8D2"/>
        </a:accent3>
        <a:accent4>
          <a:srgbClr val="C8C8C8"/>
        </a:accent4>
        <a:accent5>
          <a:srgbClr val="B8AAE2"/>
        </a:accent5>
        <a:accent6>
          <a:srgbClr val="8A8AE7"/>
        </a:accent6>
        <a:hlink>
          <a:srgbClr val="CCCCFF"/>
        </a:hlink>
        <a:folHlink>
          <a:srgbClr val="9D70B8"/>
        </a:folHlink>
      </a:clrScheme>
      <a:clrMap bg1="dk2" tx1="lt1" bg2="dk1" tx2="lt2" accent1="accent1" accent2="accent2" accent3="accent3" accent4="accent4" accent5="accent5" accent6="accent6" hlink="hlink" folHlink="folHlink"/>
    </a:extraClrScheme>
    <a:extraClrScheme>
      <a:clrScheme name="inicial 7">
        <a:dk1>
          <a:srgbClr val="000080"/>
        </a:dk1>
        <a:lt1>
          <a:srgbClr val="FFFFFF"/>
        </a:lt1>
        <a:dk2>
          <a:srgbClr val="3366CC"/>
        </a:dk2>
        <a:lt2>
          <a:srgbClr val="7A7C93"/>
        </a:lt2>
        <a:accent1>
          <a:srgbClr val="006699"/>
        </a:accent1>
        <a:accent2>
          <a:srgbClr val="6699FF"/>
        </a:accent2>
        <a:accent3>
          <a:srgbClr val="FFFFFF"/>
        </a:accent3>
        <a:accent4>
          <a:srgbClr val="00006C"/>
        </a:accent4>
        <a:accent5>
          <a:srgbClr val="AAB8CA"/>
        </a:accent5>
        <a:accent6>
          <a:srgbClr val="5C8AE7"/>
        </a:accent6>
        <a:hlink>
          <a:srgbClr val="5F5F5F"/>
        </a:hlink>
        <a:folHlink>
          <a:srgbClr val="5F5F5F"/>
        </a:folHlink>
      </a:clrScheme>
      <a:clrMap bg1="lt1" tx1="dk1" bg2="lt2" tx2="dk2" accent1="accent1" accent2="accent2" accent3="accent3" accent4="accent4" accent5="accent5" accent6="accent6" hlink="hlink" folHlink="folHlink"/>
    </a:extraClrScheme>
    <a:extraClrScheme>
      <a:clrScheme name="inicial 8">
        <a:dk1>
          <a:srgbClr val="000080"/>
        </a:dk1>
        <a:lt1>
          <a:srgbClr val="FFFFFF"/>
        </a:lt1>
        <a:dk2>
          <a:srgbClr val="3366CC"/>
        </a:dk2>
        <a:lt2>
          <a:srgbClr val="7A7C93"/>
        </a:lt2>
        <a:accent1>
          <a:srgbClr val="006699"/>
        </a:accent1>
        <a:accent2>
          <a:srgbClr val="6699FF"/>
        </a:accent2>
        <a:accent3>
          <a:srgbClr val="FFFFFF"/>
        </a:accent3>
        <a:accent4>
          <a:srgbClr val="00006C"/>
        </a:accent4>
        <a:accent5>
          <a:srgbClr val="AAB8CA"/>
        </a:accent5>
        <a:accent6>
          <a:srgbClr val="5C8AE7"/>
        </a:accent6>
        <a:hlink>
          <a:srgbClr val="0000FF"/>
        </a:hlink>
        <a:folHlink>
          <a:srgbClr val="0000FF"/>
        </a:folHlink>
      </a:clrScheme>
      <a:clrMap bg1="lt1" tx1="dk1" bg2="lt2" tx2="dk2" accent1="accent1" accent2="accent2" accent3="accent3" accent4="accent4" accent5="accent5" accent6="accent6" hlink="hlink" folHlink="folHlink"/>
    </a:extraClrScheme>
    <a:extraClrScheme>
      <a:clrScheme name="inicial 9">
        <a:dk1>
          <a:srgbClr val="000080"/>
        </a:dk1>
        <a:lt1>
          <a:srgbClr val="FFFFFF"/>
        </a:lt1>
        <a:dk2>
          <a:srgbClr val="3366CC"/>
        </a:dk2>
        <a:lt2>
          <a:srgbClr val="FFFFFF"/>
        </a:lt2>
        <a:accent1>
          <a:srgbClr val="006699"/>
        </a:accent1>
        <a:accent2>
          <a:srgbClr val="6699FF"/>
        </a:accent2>
        <a:accent3>
          <a:srgbClr val="FFFFFF"/>
        </a:accent3>
        <a:accent4>
          <a:srgbClr val="00006C"/>
        </a:accent4>
        <a:accent5>
          <a:srgbClr val="AAB8CA"/>
        </a:accent5>
        <a:accent6>
          <a:srgbClr val="5C8AE7"/>
        </a:accent6>
        <a:hlink>
          <a:srgbClr val="0000FF"/>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18870</TotalTime>
  <Words>4979</Words>
  <Application>Microsoft Office PowerPoint</Application>
  <PresentationFormat>Presentación en pantalla (4:3)</PresentationFormat>
  <Paragraphs>524</Paragraphs>
  <Slides>42</Slides>
  <Notes>0</Notes>
  <HiddenSlides>0</HiddenSlides>
  <MMClips>0</MMClips>
  <ScaleCrop>false</ScaleCrop>
  <HeadingPairs>
    <vt:vector size="8" baseType="variant">
      <vt:variant>
        <vt:lpstr>Fuentes usadas</vt:lpstr>
      </vt:variant>
      <vt:variant>
        <vt:i4>11</vt:i4>
      </vt:variant>
      <vt:variant>
        <vt:lpstr>Tema</vt:lpstr>
      </vt:variant>
      <vt:variant>
        <vt:i4>1</vt:i4>
      </vt:variant>
      <vt:variant>
        <vt:lpstr>Servidores OLE incrustados</vt:lpstr>
      </vt:variant>
      <vt:variant>
        <vt:i4>2</vt:i4>
      </vt:variant>
      <vt:variant>
        <vt:lpstr>Títulos de diapositiva</vt:lpstr>
      </vt:variant>
      <vt:variant>
        <vt:i4>42</vt:i4>
      </vt:variant>
    </vt:vector>
  </HeadingPairs>
  <TitlesOfParts>
    <vt:vector size="56" baseType="lpstr">
      <vt:lpstr>Verdana</vt:lpstr>
      <vt:lpstr>Arial</vt:lpstr>
      <vt:lpstr>Times</vt:lpstr>
      <vt:lpstr>Tahoma</vt:lpstr>
      <vt:lpstr>Times New Roman</vt:lpstr>
      <vt:lpstr>Calibri</vt:lpstr>
      <vt:lpstr>Wingdings</vt:lpstr>
      <vt:lpstr>Bradley Hand ITC</vt:lpstr>
      <vt:lpstr>WP MathA</vt:lpstr>
      <vt:lpstr>Tempus Sans ITC</vt:lpstr>
      <vt:lpstr>Symbol</vt:lpstr>
      <vt:lpstr>inicial</vt:lpstr>
      <vt:lpstr>MathType 5.0 Equation</vt:lpstr>
      <vt:lpstr>MathType 6.0 Equation</vt:lpstr>
      <vt:lpstr>Presentación de PowerPoint</vt:lpstr>
      <vt:lpstr>Contenido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UNED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JOSE LORENZO BALENZATEGUI MANZANARES</cp:lastModifiedBy>
  <cp:revision>1744</cp:revision>
  <cp:lastPrinted>2003-03-06T17:45:16Z</cp:lastPrinted>
  <dcterms:created xsi:type="dcterms:W3CDTF">2002-08-03T16:38:44Z</dcterms:created>
  <dcterms:modified xsi:type="dcterms:W3CDTF">2025-01-27T10:51:15Z</dcterms:modified>
</cp:coreProperties>
</file>