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ECEC55-05DE-4609-AAC4-11939F0D914B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BA18FE1-0777-4FA2-A308-E77F9E355E7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Female</a:t>
          </a:r>
          <a:endParaRPr lang="en-US" dirty="0"/>
        </a:p>
      </dgm:t>
    </dgm:pt>
    <dgm:pt modelId="{EF86FC37-9123-4519-B222-93FB6287F98E}" type="parTrans" cxnId="{4375C20A-6E89-48E7-9E33-B0B6A6FB6E6A}">
      <dgm:prSet/>
      <dgm:spPr/>
      <dgm:t>
        <a:bodyPr/>
        <a:lstStyle/>
        <a:p>
          <a:endParaRPr lang="en-US"/>
        </a:p>
      </dgm:t>
    </dgm:pt>
    <dgm:pt modelId="{7539C488-7047-4509-8053-69DBEE1D21B4}" type="sibTrans" cxnId="{4375C20A-6E89-48E7-9E33-B0B6A6FB6E6A}">
      <dgm:prSet/>
      <dgm:spPr/>
      <dgm:t>
        <a:bodyPr/>
        <a:lstStyle/>
        <a:p>
          <a:endParaRPr lang="en-US"/>
        </a:p>
      </dgm:t>
    </dgm:pt>
    <dgm:pt modelId="{501AFACA-0E07-4477-9545-6D7F9EF9253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266996 </a:t>
          </a:r>
        </a:p>
      </dgm:t>
    </dgm:pt>
    <dgm:pt modelId="{E85B7653-551F-4301-95BD-71764EA15F11}" type="parTrans" cxnId="{0B3E6D5F-D67E-4173-8736-2DB02DA92C2D}">
      <dgm:prSet/>
      <dgm:spPr/>
      <dgm:t>
        <a:bodyPr/>
        <a:lstStyle/>
        <a:p>
          <a:endParaRPr lang="en-US"/>
        </a:p>
      </dgm:t>
    </dgm:pt>
    <dgm:pt modelId="{E626B651-6BBD-4147-BDD6-ABB19208064B}" type="sibTrans" cxnId="{0B3E6D5F-D67E-4173-8736-2DB02DA92C2D}">
      <dgm:prSet/>
      <dgm:spPr/>
      <dgm:t>
        <a:bodyPr/>
        <a:lstStyle/>
        <a:p>
          <a:endParaRPr lang="en-US"/>
        </a:p>
      </dgm:t>
    </dgm:pt>
    <dgm:pt modelId="{2CA58E1B-3465-4C86-A897-4A4711D5593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22.0 %</a:t>
          </a:r>
        </a:p>
      </dgm:t>
    </dgm:pt>
    <dgm:pt modelId="{B8C83BF9-2D3E-4C89-AD38-DAEEBA945215}" type="parTrans" cxnId="{BB2773B8-6B31-4768-AD35-15BCE1715ADB}">
      <dgm:prSet/>
      <dgm:spPr/>
      <dgm:t>
        <a:bodyPr/>
        <a:lstStyle/>
        <a:p>
          <a:endParaRPr lang="en-US"/>
        </a:p>
      </dgm:t>
    </dgm:pt>
    <dgm:pt modelId="{8FB934F7-BA07-46F1-B497-B4EE02C5AFD7}" type="sibTrans" cxnId="{BB2773B8-6B31-4768-AD35-15BCE1715ADB}">
      <dgm:prSet/>
      <dgm:spPr/>
      <dgm:t>
        <a:bodyPr/>
        <a:lstStyle/>
        <a:p>
          <a:endParaRPr lang="en-US"/>
        </a:p>
      </dgm:t>
    </dgm:pt>
    <dgm:pt modelId="{4E6D1DC1-C869-4EF8-95CC-4AA88750744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Undefined</a:t>
          </a:r>
          <a:endParaRPr lang="en-US" dirty="0"/>
        </a:p>
      </dgm:t>
    </dgm:pt>
    <dgm:pt modelId="{B664EB4E-ACCF-4B22-939A-4BDC69117FB8}" type="parTrans" cxnId="{38AF210A-BDA0-415F-B52B-7FD930E7671E}">
      <dgm:prSet/>
      <dgm:spPr/>
      <dgm:t>
        <a:bodyPr/>
        <a:lstStyle/>
        <a:p>
          <a:endParaRPr lang="en-US"/>
        </a:p>
      </dgm:t>
    </dgm:pt>
    <dgm:pt modelId="{2C2B8B59-8879-4835-AE93-9C3A72CD40C4}" type="sibTrans" cxnId="{38AF210A-BDA0-415F-B52B-7FD930E7671E}">
      <dgm:prSet/>
      <dgm:spPr/>
      <dgm:t>
        <a:bodyPr/>
        <a:lstStyle/>
        <a:p>
          <a:endParaRPr lang="en-US"/>
        </a:p>
      </dgm:t>
    </dgm:pt>
    <dgm:pt modelId="{F69BB4D5-2805-4448-A771-AF0FCCFF85C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45064</a:t>
          </a:r>
        </a:p>
      </dgm:t>
    </dgm:pt>
    <dgm:pt modelId="{70E563A7-1088-4EFF-92D8-641347F51F81}" type="parTrans" cxnId="{8785AB2A-946A-496C-A7F7-137E734C7D03}">
      <dgm:prSet/>
      <dgm:spPr/>
      <dgm:t>
        <a:bodyPr/>
        <a:lstStyle/>
        <a:p>
          <a:endParaRPr lang="en-US"/>
        </a:p>
      </dgm:t>
    </dgm:pt>
    <dgm:pt modelId="{DA3302D7-0C67-4203-8DE5-DA1DAA55A8B8}" type="sibTrans" cxnId="{8785AB2A-946A-496C-A7F7-137E734C7D03}">
      <dgm:prSet/>
      <dgm:spPr/>
      <dgm:t>
        <a:bodyPr/>
        <a:lstStyle/>
        <a:p>
          <a:endParaRPr lang="en-US"/>
        </a:p>
      </dgm:t>
    </dgm:pt>
    <dgm:pt modelId="{E171DB3A-9DEB-415E-8C93-11326B082B3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3.7 %</a:t>
          </a:r>
        </a:p>
      </dgm:t>
    </dgm:pt>
    <dgm:pt modelId="{3F774D76-A916-4F25-ABB6-BA178A5E9AF2}" type="parTrans" cxnId="{0E5788A5-DA25-402C-AC6B-93E402875C26}">
      <dgm:prSet/>
      <dgm:spPr/>
      <dgm:t>
        <a:bodyPr/>
        <a:lstStyle/>
        <a:p>
          <a:endParaRPr lang="en-US"/>
        </a:p>
      </dgm:t>
    </dgm:pt>
    <dgm:pt modelId="{7368D1E5-3554-49B8-8CED-F592A9EC2DB3}" type="sibTrans" cxnId="{0E5788A5-DA25-402C-AC6B-93E402875C26}">
      <dgm:prSet/>
      <dgm:spPr/>
      <dgm:t>
        <a:bodyPr/>
        <a:lstStyle/>
        <a:p>
          <a:endParaRPr lang="en-US"/>
        </a:p>
      </dgm:t>
    </dgm:pt>
    <dgm:pt modelId="{AA96CCC8-1A6D-46B6-A81C-E227B984304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Male</a:t>
          </a:r>
          <a:endParaRPr lang="en-US" dirty="0"/>
        </a:p>
      </dgm:t>
    </dgm:pt>
    <dgm:pt modelId="{AFD987AA-9299-4605-9533-41C7DE50E632}" type="parTrans" cxnId="{AD54D1A8-9442-435A-8996-16B884DAFDAE}">
      <dgm:prSet/>
      <dgm:spPr/>
      <dgm:t>
        <a:bodyPr/>
        <a:lstStyle/>
        <a:p>
          <a:endParaRPr lang="en-US"/>
        </a:p>
      </dgm:t>
    </dgm:pt>
    <dgm:pt modelId="{95D7AFB1-1D53-404A-98B2-FE713FC35CE2}" type="sibTrans" cxnId="{AD54D1A8-9442-435A-8996-16B884DAFDAE}">
      <dgm:prSet/>
      <dgm:spPr/>
      <dgm:t>
        <a:bodyPr/>
        <a:lstStyle/>
        <a:p>
          <a:endParaRPr lang="en-US"/>
        </a:p>
      </dgm:t>
    </dgm:pt>
    <dgm:pt modelId="{DD9D20AB-8CD0-4634-8170-DF116919066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903173</a:t>
          </a:r>
        </a:p>
      </dgm:t>
    </dgm:pt>
    <dgm:pt modelId="{16643DF6-666B-46AB-9AC8-471DB25FC291}" type="parTrans" cxnId="{733F9F7A-AE7E-430A-BA23-0B75BA28AD30}">
      <dgm:prSet/>
      <dgm:spPr/>
      <dgm:t>
        <a:bodyPr/>
        <a:lstStyle/>
        <a:p>
          <a:endParaRPr lang="en-US"/>
        </a:p>
      </dgm:t>
    </dgm:pt>
    <dgm:pt modelId="{533135B5-76E6-4BEC-8580-B34530739353}" type="sibTrans" cxnId="{733F9F7A-AE7E-430A-BA23-0B75BA28AD30}">
      <dgm:prSet/>
      <dgm:spPr/>
      <dgm:t>
        <a:bodyPr/>
        <a:lstStyle/>
        <a:p>
          <a:endParaRPr lang="en-US"/>
        </a:p>
      </dgm:t>
    </dgm:pt>
    <dgm:pt modelId="{0E7C6254-5EF5-4106-B9E2-248958A7913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74.3 %</a:t>
          </a:r>
        </a:p>
      </dgm:t>
    </dgm:pt>
    <dgm:pt modelId="{CA8CE080-F0E4-4218-AB69-822096AFE011}" type="parTrans" cxnId="{566E3DA6-1EC6-4774-8576-CDCDA59D5C2D}">
      <dgm:prSet/>
      <dgm:spPr/>
      <dgm:t>
        <a:bodyPr/>
        <a:lstStyle/>
        <a:p>
          <a:endParaRPr lang="en-US"/>
        </a:p>
      </dgm:t>
    </dgm:pt>
    <dgm:pt modelId="{0AC9DCFC-832E-473E-8C30-CFB8A38C5104}" type="sibTrans" cxnId="{566E3DA6-1EC6-4774-8576-CDCDA59D5C2D}">
      <dgm:prSet/>
      <dgm:spPr/>
      <dgm:t>
        <a:bodyPr/>
        <a:lstStyle/>
        <a:p>
          <a:endParaRPr lang="en-US"/>
        </a:p>
      </dgm:t>
    </dgm:pt>
    <dgm:pt modelId="{2FAF3F1E-D208-4CAA-9FC6-806895F0BB9F}" type="pres">
      <dgm:prSet presAssocID="{7CECEC55-05DE-4609-AAC4-11939F0D914B}" presName="Name0" presStyleCnt="0">
        <dgm:presLayoutVars>
          <dgm:dir/>
          <dgm:animLvl val="lvl"/>
          <dgm:resizeHandles val="exact"/>
        </dgm:presLayoutVars>
      </dgm:prSet>
      <dgm:spPr/>
    </dgm:pt>
    <dgm:pt modelId="{C20037E9-C0F9-450B-978B-8D0AC31AD2F5}" type="pres">
      <dgm:prSet presAssocID="{4BA18FE1-0777-4FA2-A308-E77F9E355E79}" presName="composite" presStyleCnt="0"/>
      <dgm:spPr/>
    </dgm:pt>
    <dgm:pt modelId="{EC218675-4A97-4B39-B08C-C54C8A6A4FDD}" type="pres">
      <dgm:prSet presAssocID="{4BA18FE1-0777-4FA2-A308-E77F9E355E7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51ECAE7-6308-44EF-A94E-20F5D215EDC9}" type="pres">
      <dgm:prSet presAssocID="{4BA18FE1-0777-4FA2-A308-E77F9E355E79}" presName="desTx" presStyleLbl="alignAccFollowNode1" presStyleIdx="0" presStyleCnt="3">
        <dgm:presLayoutVars>
          <dgm:bulletEnabled val="1"/>
        </dgm:presLayoutVars>
      </dgm:prSet>
      <dgm:spPr/>
    </dgm:pt>
    <dgm:pt modelId="{0DF8F29F-5888-4345-AAE7-17E5AF43C11F}" type="pres">
      <dgm:prSet presAssocID="{7539C488-7047-4509-8053-69DBEE1D21B4}" presName="space" presStyleCnt="0"/>
      <dgm:spPr/>
    </dgm:pt>
    <dgm:pt modelId="{17F277C7-3235-4DDD-845A-0D0FC4B4D262}" type="pres">
      <dgm:prSet presAssocID="{4E6D1DC1-C869-4EF8-95CC-4AA88750744D}" presName="composite" presStyleCnt="0"/>
      <dgm:spPr/>
    </dgm:pt>
    <dgm:pt modelId="{E45114CC-1C85-4A92-8630-CE7EB6F3E2C6}" type="pres">
      <dgm:prSet presAssocID="{4E6D1DC1-C869-4EF8-95CC-4AA88750744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A9D6BFF-C5A4-4AD3-8523-81302F1BD4B2}" type="pres">
      <dgm:prSet presAssocID="{4E6D1DC1-C869-4EF8-95CC-4AA88750744D}" presName="desTx" presStyleLbl="alignAccFollowNode1" presStyleIdx="1" presStyleCnt="3">
        <dgm:presLayoutVars>
          <dgm:bulletEnabled val="1"/>
        </dgm:presLayoutVars>
      </dgm:prSet>
      <dgm:spPr/>
    </dgm:pt>
    <dgm:pt modelId="{555D15A2-D4FA-4C19-857A-E03D0EFACB12}" type="pres">
      <dgm:prSet presAssocID="{2C2B8B59-8879-4835-AE93-9C3A72CD40C4}" presName="space" presStyleCnt="0"/>
      <dgm:spPr/>
    </dgm:pt>
    <dgm:pt modelId="{C3E9C9F7-AAC7-4C6C-AD9C-954A1D096A4D}" type="pres">
      <dgm:prSet presAssocID="{AA96CCC8-1A6D-46B6-A81C-E227B9843040}" presName="composite" presStyleCnt="0"/>
      <dgm:spPr/>
    </dgm:pt>
    <dgm:pt modelId="{445C3252-6AAD-487D-90EC-E9608952A542}" type="pres">
      <dgm:prSet presAssocID="{AA96CCC8-1A6D-46B6-A81C-E227B984304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C792FFC-FE2A-4891-BE82-02135E640E97}" type="pres">
      <dgm:prSet presAssocID="{AA96CCC8-1A6D-46B6-A81C-E227B984304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8AF210A-BDA0-415F-B52B-7FD930E7671E}" srcId="{7CECEC55-05DE-4609-AAC4-11939F0D914B}" destId="{4E6D1DC1-C869-4EF8-95CC-4AA88750744D}" srcOrd="1" destOrd="0" parTransId="{B664EB4E-ACCF-4B22-939A-4BDC69117FB8}" sibTransId="{2C2B8B59-8879-4835-AE93-9C3A72CD40C4}"/>
    <dgm:cxn modelId="{4375C20A-6E89-48E7-9E33-B0B6A6FB6E6A}" srcId="{7CECEC55-05DE-4609-AAC4-11939F0D914B}" destId="{4BA18FE1-0777-4FA2-A308-E77F9E355E79}" srcOrd="0" destOrd="0" parTransId="{EF86FC37-9123-4519-B222-93FB6287F98E}" sibTransId="{7539C488-7047-4509-8053-69DBEE1D21B4}"/>
    <dgm:cxn modelId="{E4EB260D-4B74-435F-8149-4BCECA2A5F18}" type="presOf" srcId="{2CA58E1B-3465-4C86-A897-4A4711D55939}" destId="{F51ECAE7-6308-44EF-A94E-20F5D215EDC9}" srcOrd="0" destOrd="1" presId="urn:microsoft.com/office/officeart/2005/8/layout/hList1"/>
    <dgm:cxn modelId="{8785AB2A-946A-496C-A7F7-137E734C7D03}" srcId="{4E6D1DC1-C869-4EF8-95CC-4AA88750744D}" destId="{F69BB4D5-2805-4448-A771-AF0FCCFF85C0}" srcOrd="0" destOrd="0" parTransId="{70E563A7-1088-4EFF-92D8-641347F51F81}" sibTransId="{DA3302D7-0C67-4203-8DE5-DA1DAA55A8B8}"/>
    <dgm:cxn modelId="{0EBA8031-57E8-4CFD-80C7-0552E12B0BEB}" type="presOf" srcId="{E171DB3A-9DEB-415E-8C93-11326B082B35}" destId="{5A9D6BFF-C5A4-4AD3-8523-81302F1BD4B2}" srcOrd="0" destOrd="1" presId="urn:microsoft.com/office/officeart/2005/8/layout/hList1"/>
    <dgm:cxn modelId="{0B3E6D5F-D67E-4173-8736-2DB02DA92C2D}" srcId="{4BA18FE1-0777-4FA2-A308-E77F9E355E79}" destId="{501AFACA-0E07-4477-9545-6D7F9EF92536}" srcOrd="0" destOrd="0" parTransId="{E85B7653-551F-4301-95BD-71764EA15F11}" sibTransId="{E626B651-6BBD-4147-BDD6-ABB19208064B}"/>
    <dgm:cxn modelId="{CFD53848-6DD9-45A9-9A39-AD3A24F3E13E}" type="presOf" srcId="{7CECEC55-05DE-4609-AAC4-11939F0D914B}" destId="{2FAF3F1E-D208-4CAA-9FC6-806895F0BB9F}" srcOrd="0" destOrd="0" presId="urn:microsoft.com/office/officeart/2005/8/layout/hList1"/>
    <dgm:cxn modelId="{96476249-65E7-4FBD-83B9-F976F9E9386D}" type="presOf" srcId="{501AFACA-0E07-4477-9545-6D7F9EF92536}" destId="{F51ECAE7-6308-44EF-A94E-20F5D215EDC9}" srcOrd="0" destOrd="0" presId="urn:microsoft.com/office/officeart/2005/8/layout/hList1"/>
    <dgm:cxn modelId="{B5F64178-DDF8-453E-86C7-CE364479E3BE}" type="presOf" srcId="{4BA18FE1-0777-4FA2-A308-E77F9E355E79}" destId="{EC218675-4A97-4B39-B08C-C54C8A6A4FDD}" srcOrd="0" destOrd="0" presId="urn:microsoft.com/office/officeart/2005/8/layout/hList1"/>
    <dgm:cxn modelId="{132B0C5A-04BB-4934-A527-88C8F07E6D8A}" type="presOf" srcId="{0E7C6254-5EF5-4106-B9E2-248958A79136}" destId="{CC792FFC-FE2A-4891-BE82-02135E640E97}" srcOrd="0" destOrd="1" presId="urn:microsoft.com/office/officeart/2005/8/layout/hList1"/>
    <dgm:cxn modelId="{733F9F7A-AE7E-430A-BA23-0B75BA28AD30}" srcId="{AA96CCC8-1A6D-46B6-A81C-E227B9843040}" destId="{DD9D20AB-8CD0-4634-8170-DF116919066C}" srcOrd="0" destOrd="0" parTransId="{16643DF6-666B-46AB-9AC8-471DB25FC291}" sibTransId="{533135B5-76E6-4BEC-8580-B34530739353}"/>
    <dgm:cxn modelId="{5899CE83-8980-4B11-B0DA-5B7A8FEEF2A3}" type="presOf" srcId="{DD9D20AB-8CD0-4634-8170-DF116919066C}" destId="{CC792FFC-FE2A-4891-BE82-02135E640E97}" srcOrd="0" destOrd="0" presId="urn:microsoft.com/office/officeart/2005/8/layout/hList1"/>
    <dgm:cxn modelId="{0E5788A5-DA25-402C-AC6B-93E402875C26}" srcId="{4E6D1DC1-C869-4EF8-95CC-4AA88750744D}" destId="{E171DB3A-9DEB-415E-8C93-11326B082B35}" srcOrd="1" destOrd="0" parTransId="{3F774D76-A916-4F25-ABB6-BA178A5E9AF2}" sibTransId="{7368D1E5-3554-49B8-8CED-F592A9EC2DB3}"/>
    <dgm:cxn modelId="{566E3DA6-1EC6-4774-8576-CDCDA59D5C2D}" srcId="{AA96CCC8-1A6D-46B6-A81C-E227B9843040}" destId="{0E7C6254-5EF5-4106-B9E2-248958A79136}" srcOrd="1" destOrd="0" parTransId="{CA8CE080-F0E4-4218-AB69-822096AFE011}" sibTransId="{0AC9DCFC-832E-473E-8C30-CFB8A38C5104}"/>
    <dgm:cxn modelId="{805527A8-7F86-4F31-8B7B-A117ED8BD8C8}" type="presOf" srcId="{F69BB4D5-2805-4448-A771-AF0FCCFF85C0}" destId="{5A9D6BFF-C5A4-4AD3-8523-81302F1BD4B2}" srcOrd="0" destOrd="0" presId="urn:microsoft.com/office/officeart/2005/8/layout/hList1"/>
    <dgm:cxn modelId="{AD54D1A8-9442-435A-8996-16B884DAFDAE}" srcId="{7CECEC55-05DE-4609-AAC4-11939F0D914B}" destId="{AA96CCC8-1A6D-46B6-A81C-E227B9843040}" srcOrd="2" destOrd="0" parTransId="{AFD987AA-9299-4605-9533-41C7DE50E632}" sibTransId="{95D7AFB1-1D53-404A-98B2-FE713FC35CE2}"/>
    <dgm:cxn modelId="{BB2773B8-6B31-4768-AD35-15BCE1715ADB}" srcId="{4BA18FE1-0777-4FA2-A308-E77F9E355E79}" destId="{2CA58E1B-3465-4C86-A897-4A4711D55939}" srcOrd="1" destOrd="0" parTransId="{B8C83BF9-2D3E-4C89-AD38-DAEEBA945215}" sibTransId="{8FB934F7-BA07-46F1-B497-B4EE02C5AFD7}"/>
    <dgm:cxn modelId="{E8D97EEC-3D8B-4754-AD9E-CF22EF23A916}" type="presOf" srcId="{AA96CCC8-1A6D-46B6-A81C-E227B9843040}" destId="{445C3252-6AAD-487D-90EC-E9608952A542}" srcOrd="0" destOrd="0" presId="urn:microsoft.com/office/officeart/2005/8/layout/hList1"/>
    <dgm:cxn modelId="{C8903DF5-A9DF-4543-B688-896ECF1CB894}" type="presOf" srcId="{4E6D1DC1-C869-4EF8-95CC-4AA88750744D}" destId="{E45114CC-1C85-4A92-8630-CE7EB6F3E2C6}" srcOrd="0" destOrd="0" presId="urn:microsoft.com/office/officeart/2005/8/layout/hList1"/>
    <dgm:cxn modelId="{A620D3A7-A552-41C3-B88D-F7AED31997A9}" type="presParOf" srcId="{2FAF3F1E-D208-4CAA-9FC6-806895F0BB9F}" destId="{C20037E9-C0F9-450B-978B-8D0AC31AD2F5}" srcOrd="0" destOrd="0" presId="urn:microsoft.com/office/officeart/2005/8/layout/hList1"/>
    <dgm:cxn modelId="{FF79FA28-6465-4C50-98C2-01A77DFAD243}" type="presParOf" srcId="{C20037E9-C0F9-450B-978B-8D0AC31AD2F5}" destId="{EC218675-4A97-4B39-B08C-C54C8A6A4FDD}" srcOrd="0" destOrd="0" presId="urn:microsoft.com/office/officeart/2005/8/layout/hList1"/>
    <dgm:cxn modelId="{E1010E1C-6124-4816-BB65-E73967663B60}" type="presParOf" srcId="{C20037E9-C0F9-450B-978B-8D0AC31AD2F5}" destId="{F51ECAE7-6308-44EF-A94E-20F5D215EDC9}" srcOrd="1" destOrd="0" presId="urn:microsoft.com/office/officeart/2005/8/layout/hList1"/>
    <dgm:cxn modelId="{3574D1C2-F4FE-4918-A7D5-B4B6502ECFC7}" type="presParOf" srcId="{2FAF3F1E-D208-4CAA-9FC6-806895F0BB9F}" destId="{0DF8F29F-5888-4345-AAE7-17E5AF43C11F}" srcOrd="1" destOrd="0" presId="urn:microsoft.com/office/officeart/2005/8/layout/hList1"/>
    <dgm:cxn modelId="{7180032C-8228-4AE3-AEC3-953861453FE7}" type="presParOf" srcId="{2FAF3F1E-D208-4CAA-9FC6-806895F0BB9F}" destId="{17F277C7-3235-4DDD-845A-0D0FC4B4D262}" srcOrd="2" destOrd="0" presId="urn:microsoft.com/office/officeart/2005/8/layout/hList1"/>
    <dgm:cxn modelId="{738E58D3-6244-4BCE-B6DB-A228F8A56238}" type="presParOf" srcId="{17F277C7-3235-4DDD-845A-0D0FC4B4D262}" destId="{E45114CC-1C85-4A92-8630-CE7EB6F3E2C6}" srcOrd="0" destOrd="0" presId="urn:microsoft.com/office/officeart/2005/8/layout/hList1"/>
    <dgm:cxn modelId="{84600C17-F31A-4583-BB10-B14B4235F08E}" type="presParOf" srcId="{17F277C7-3235-4DDD-845A-0D0FC4B4D262}" destId="{5A9D6BFF-C5A4-4AD3-8523-81302F1BD4B2}" srcOrd="1" destOrd="0" presId="urn:microsoft.com/office/officeart/2005/8/layout/hList1"/>
    <dgm:cxn modelId="{52CD2FF1-F5A9-4E8F-9B0F-B472509BABBA}" type="presParOf" srcId="{2FAF3F1E-D208-4CAA-9FC6-806895F0BB9F}" destId="{555D15A2-D4FA-4C19-857A-E03D0EFACB12}" srcOrd="3" destOrd="0" presId="urn:microsoft.com/office/officeart/2005/8/layout/hList1"/>
    <dgm:cxn modelId="{DCB40F4C-A615-49C2-9237-D6505690DBF6}" type="presParOf" srcId="{2FAF3F1E-D208-4CAA-9FC6-806895F0BB9F}" destId="{C3E9C9F7-AAC7-4C6C-AD9C-954A1D096A4D}" srcOrd="4" destOrd="0" presId="urn:microsoft.com/office/officeart/2005/8/layout/hList1"/>
    <dgm:cxn modelId="{D3818ECD-D0BD-4AE1-9F15-645D9EEC64B9}" type="presParOf" srcId="{C3E9C9F7-AAC7-4C6C-AD9C-954A1D096A4D}" destId="{445C3252-6AAD-487D-90EC-E9608952A542}" srcOrd="0" destOrd="0" presId="urn:microsoft.com/office/officeart/2005/8/layout/hList1"/>
    <dgm:cxn modelId="{4AE5BC19-F56D-4FD1-B34E-26B1FF7153C6}" type="presParOf" srcId="{C3E9C9F7-AAC7-4C6C-AD9C-954A1D096A4D}" destId="{CC792FFC-FE2A-4891-BE82-02135E640E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ECEC55-05DE-4609-AAC4-11939F0D914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BA18FE1-0777-4FA2-A308-E77F9E355E79}">
      <dgm:prSet phldrT="[Text]"/>
      <dgm:spPr/>
      <dgm:t>
        <a:bodyPr/>
        <a:lstStyle/>
        <a:p>
          <a:pPr>
            <a:defRPr b="1"/>
          </a:pPr>
          <a:r>
            <a:rPr lang="en-US"/>
            <a:t>Subscriber</a:t>
          </a:r>
        </a:p>
      </dgm:t>
    </dgm:pt>
    <dgm:pt modelId="{EF86FC37-9123-4519-B222-93FB6287F98E}" type="parTrans" cxnId="{4375C20A-6E89-48E7-9E33-B0B6A6FB6E6A}">
      <dgm:prSet/>
      <dgm:spPr/>
      <dgm:t>
        <a:bodyPr/>
        <a:lstStyle/>
        <a:p>
          <a:endParaRPr lang="en-US"/>
        </a:p>
      </dgm:t>
    </dgm:pt>
    <dgm:pt modelId="{7539C488-7047-4509-8053-69DBEE1D21B4}" type="sibTrans" cxnId="{4375C20A-6E89-48E7-9E33-B0B6A6FB6E6A}">
      <dgm:prSet/>
      <dgm:spPr/>
      <dgm:t>
        <a:bodyPr/>
        <a:lstStyle/>
        <a:p>
          <a:endParaRPr lang="en-US"/>
        </a:p>
      </dgm:t>
    </dgm:pt>
    <dgm:pt modelId="{501AFACA-0E07-4477-9545-6D7F9EF92536}">
      <dgm:prSet phldrT="[Text]"/>
      <dgm:spPr/>
      <dgm:t>
        <a:bodyPr/>
        <a:lstStyle/>
        <a:p>
          <a:r>
            <a:rPr lang="en-US" dirty="0"/>
            <a:t>1155206</a:t>
          </a:r>
        </a:p>
      </dgm:t>
    </dgm:pt>
    <dgm:pt modelId="{E85B7653-551F-4301-95BD-71764EA15F11}" type="parTrans" cxnId="{0B3E6D5F-D67E-4173-8736-2DB02DA92C2D}">
      <dgm:prSet/>
      <dgm:spPr/>
      <dgm:t>
        <a:bodyPr/>
        <a:lstStyle/>
        <a:p>
          <a:endParaRPr lang="en-US"/>
        </a:p>
      </dgm:t>
    </dgm:pt>
    <dgm:pt modelId="{E626B651-6BBD-4147-BDD6-ABB19208064B}" type="sibTrans" cxnId="{0B3E6D5F-D67E-4173-8736-2DB02DA92C2D}">
      <dgm:prSet/>
      <dgm:spPr/>
      <dgm:t>
        <a:bodyPr/>
        <a:lstStyle/>
        <a:p>
          <a:endParaRPr lang="en-US"/>
        </a:p>
      </dgm:t>
    </dgm:pt>
    <dgm:pt modelId="{2CA58E1B-3465-4C86-A897-4A4711D55939}">
      <dgm:prSet phldrT="[Text]"/>
      <dgm:spPr/>
      <dgm:t>
        <a:bodyPr/>
        <a:lstStyle/>
        <a:p>
          <a:r>
            <a:rPr lang="en-US" dirty="0"/>
            <a:t>95.1 %</a:t>
          </a:r>
        </a:p>
      </dgm:t>
    </dgm:pt>
    <dgm:pt modelId="{B8C83BF9-2D3E-4C89-AD38-DAEEBA945215}" type="parTrans" cxnId="{BB2773B8-6B31-4768-AD35-15BCE1715ADB}">
      <dgm:prSet/>
      <dgm:spPr/>
      <dgm:t>
        <a:bodyPr/>
        <a:lstStyle/>
        <a:p>
          <a:endParaRPr lang="en-US"/>
        </a:p>
      </dgm:t>
    </dgm:pt>
    <dgm:pt modelId="{8FB934F7-BA07-46F1-B497-B4EE02C5AFD7}" type="sibTrans" cxnId="{BB2773B8-6B31-4768-AD35-15BCE1715ADB}">
      <dgm:prSet/>
      <dgm:spPr/>
      <dgm:t>
        <a:bodyPr/>
        <a:lstStyle/>
        <a:p>
          <a:endParaRPr lang="en-US"/>
        </a:p>
      </dgm:t>
    </dgm:pt>
    <dgm:pt modelId="{4E6D1DC1-C869-4EF8-95CC-4AA88750744D}">
      <dgm:prSet phldrT="[Text]"/>
      <dgm:spPr/>
      <dgm:t>
        <a:bodyPr/>
        <a:lstStyle/>
        <a:p>
          <a:pPr>
            <a:defRPr b="1"/>
          </a:pPr>
          <a:r>
            <a:rPr lang="en-US" dirty="0"/>
            <a:t>Customer</a:t>
          </a:r>
        </a:p>
      </dgm:t>
    </dgm:pt>
    <dgm:pt modelId="{B664EB4E-ACCF-4B22-939A-4BDC69117FB8}" type="parTrans" cxnId="{38AF210A-BDA0-415F-B52B-7FD930E7671E}">
      <dgm:prSet/>
      <dgm:spPr/>
      <dgm:t>
        <a:bodyPr/>
        <a:lstStyle/>
        <a:p>
          <a:endParaRPr lang="en-US"/>
        </a:p>
      </dgm:t>
    </dgm:pt>
    <dgm:pt modelId="{2C2B8B59-8879-4835-AE93-9C3A72CD40C4}" type="sibTrans" cxnId="{38AF210A-BDA0-415F-B52B-7FD930E7671E}">
      <dgm:prSet/>
      <dgm:spPr/>
      <dgm:t>
        <a:bodyPr/>
        <a:lstStyle/>
        <a:p>
          <a:endParaRPr lang="en-US"/>
        </a:p>
      </dgm:t>
    </dgm:pt>
    <dgm:pt modelId="{F69BB4D5-2805-4448-A771-AF0FCCFF85C0}">
      <dgm:prSet phldrT="[Text]"/>
      <dgm:spPr/>
      <dgm:t>
        <a:bodyPr/>
        <a:lstStyle/>
        <a:p>
          <a:r>
            <a:rPr lang="en-US" dirty="0"/>
            <a:t>60027</a:t>
          </a:r>
        </a:p>
      </dgm:t>
    </dgm:pt>
    <dgm:pt modelId="{70E563A7-1088-4EFF-92D8-641347F51F81}" type="parTrans" cxnId="{8785AB2A-946A-496C-A7F7-137E734C7D03}">
      <dgm:prSet/>
      <dgm:spPr/>
      <dgm:t>
        <a:bodyPr/>
        <a:lstStyle/>
        <a:p>
          <a:endParaRPr lang="en-US"/>
        </a:p>
      </dgm:t>
    </dgm:pt>
    <dgm:pt modelId="{DA3302D7-0C67-4203-8DE5-DA1DAA55A8B8}" type="sibTrans" cxnId="{8785AB2A-946A-496C-A7F7-137E734C7D03}">
      <dgm:prSet/>
      <dgm:spPr/>
      <dgm:t>
        <a:bodyPr/>
        <a:lstStyle/>
        <a:p>
          <a:endParaRPr lang="en-US"/>
        </a:p>
      </dgm:t>
    </dgm:pt>
    <dgm:pt modelId="{E171DB3A-9DEB-415E-8C93-11326B082B35}">
      <dgm:prSet phldrT="[Text]"/>
      <dgm:spPr/>
      <dgm:t>
        <a:bodyPr/>
        <a:lstStyle/>
        <a:p>
          <a:r>
            <a:rPr lang="en-US" dirty="0"/>
            <a:t>4.9 %</a:t>
          </a:r>
        </a:p>
      </dgm:t>
    </dgm:pt>
    <dgm:pt modelId="{3F774D76-A916-4F25-ABB6-BA178A5E9AF2}" type="parTrans" cxnId="{0E5788A5-DA25-402C-AC6B-93E402875C26}">
      <dgm:prSet/>
      <dgm:spPr/>
      <dgm:t>
        <a:bodyPr/>
        <a:lstStyle/>
        <a:p>
          <a:endParaRPr lang="en-US"/>
        </a:p>
      </dgm:t>
    </dgm:pt>
    <dgm:pt modelId="{7368D1E5-3554-49B8-8CED-F592A9EC2DB3}" type="sibTrans" cxnId="{0E5788A5-DA25-402C-AC6B-93E402875C26}">
      <dgm:prSet/>
      <dgm:spPr/>
      <dgm:t>
        <a:bodyPr/>
        <a:lstStyle/>
        <a:p>
          <a:endParaRPr lang="en-US"/>
        </a:p>
      </dgm:t>
    </dgm:pt>
    <dgm:pt modelId="{1E223F88-335E-4469-BC80-C998E84DC33D}" type="pres">
      <dgm:prSet presAssocID="{7CECEC55-05DE-4609-AAC4-11939F0D914B}" presName="root" presStyleCnt="0">
        <dgm:presLayoutVars>
          <dgm:dir/>
          <dgm:resizeHandles val="exact"/>
        </dgm:presLayoutVars>
      </dgm:prSet>
      <dgm:spPr/>
    </dgm:pt>
    <dgm:pt modelId="{EF24E3E2-1371-413E-BD8C-3DE6F93C0082}" type="pres">
      <dgm:prSet presAssocID="{4BA18FE1-0777-4FA2-A308-E77F9E355E79}" presName="compNode" presStyleCnt="0"/>
      <dgm:spPr/>
    </dgm:pt>
    <dgm:pt modelId="{E7FD7864-37AD-4A1E-A2E6-25047E54B742}" type="pres">
      <dgm:prSet presAssocID="{4BA18FE1-0777-4FA2-A308-E77F9E355E7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894A65BE-B824-4114-B02A-CEB49C1EC06B}" type="pres">
      <dgm:prSet presAssocID="{4BA18FE1-0777-4FA2-A308-E77F9E355E79}" presName="iconSpace" presStyleCnt="0"/>
      <dgm:spPr/>
    </dgm:pt>
    <dgm:pt modelId="{62E77AF8-836B-45CD-817C-917B67C3CE62}" type="pres">
      <dgm:prSet presAssocID="{4BA18FE1-0777-4FA2-A308-E77F9E355E79}" presName="parTx" presStyleLbl="revTx" presStyleIdx="0" presStyleCnt="4">
        <dgm:presLayoutVars>
          <dgm:chMax val="0"/>
          <dgm:chPref val="0"/>
        </dgm:presLayoutVars>
      </dgm:prSet>
      <dgm:spPr/>
    </dgm:pt>
    <dgm:pt modelId="{3CABF918-B508-45FE-B028-E12430CDEE60}" type="pres">
      <dgm:prSet presAssocID="{4BA18FE1-0777-4FA2-A308-E77F9E355E79}" presName="txSpace" presStyleCnt="0"/>
      <dgm:spPr/>
    </dgm:pt>
    <dgm:pt modelId="{63C6AF8C-37E4-4C09-92C3-B12309E89AD9}" type="pres">
      <dgm:prSet presAssocID="{4BA18FE1-0777-4FA2-A308-E77F9E355E79}" presName="desTx" presStyleLbl="revTx" presStyleIdx="1" presStyleCnt="4">
        <dgm:presLayoutVars/>
      </dgm:prSet>
      <dgm:spPr/>
    </dgm:pt>
    <dgm:pt modelId="{92F34C85-7200-4D76-A890-21F7D2612A1A}" type="pres">
      <dgm:prSet presAssocID="{7539C488-7047-4509-8053-69DBEE1D21B4}" presName="sibTrans" presStyleCnt="0"/>
      <dgm:spPr/>
    </dgm:pt>
    <dgm:pt modelId="{088C81E0-D08D-45B2-A92C-2AECF584C48D}" type="pres">
      <dgm:prSet presAssocID="{4E6D1DC1-C869-4EF8-95CC-4AA88750744D}" presName="compNode" presStyleCnt="0"/>
      <dgm:spPr/>
    </dgm:pt>
    <dgm:pt modelId="{AE351052-2EDD-4A85-AB4B-77DDE05466E6}" type="pres">
      <dgm:prSet presAssocID="{4E6D1DC1-C869-4EF8-95CC-4AA88750744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2B54E286-26C3-4974-B48E-57AF060137EB}" type="pres">
      <dgm:prSet presAssocID="{4E6D1DC1-C869-4EF8-95CC-4AA88750744D}" presName="iconSpace" presStyleCnt="0"/>
      <dgm:spPr/>
    </dgm:pt>
    <dgm:pt modelId="{17D247CC-47FA-4C5D-AE34-962748461160}" type="pres">
      <dgm:prSet presAssocID="{4E6D1DC1-C869-4EF8-95CC-4AA88750744D}" presName="parTx" presStyleLbl="revTx" presStyleIdx="2" presStyleCnt="4">
        <dgm:presLayoutVars>
          <dgm:chMax val="0"/>
          <dgm:chPref val="0"/>
        </dgm:presLayoutVars>
      </dgm:prSet>
      <dgm:spPr/>
    </dgm:pt>
    <dgm:pt modelId="{8AA35375-38A7-4A94-8606-D0824EE9C98E}" type="pres">
      <dgm:prSet presAssocID="{4E6D1DC1-C869-4EF8-95CC-4AA88750744D}" presName="txSpace" presStyleCnt="0"/>
      <dgm:spPr/>
    </dgm:pt>
    <dgm:pt modelId="{E194BE07-E2B0-4B7E-8FCD-DD01FD75BCA0}" type="pres">
      <dgm:prSet presAssocID="{4E6D1DC1-C869-4EF8-95CC-4AA88750744D}" presName="desTx" presStyleLbl="revTx" presStyleIdx="3" presStyleCnt="4">
        <dgm:presLayoutVars/>
      </dgm:prSet>
      <dgm:spPr/>
    </dgm:pt>
  </dgm:ptLst>
  <dgm:cxnLst>
    <dgm:cxn modelId="{38AF210A-BDA0-415F-B52B-7FD930E7671E}" srcId="{7CECEC55-05DE-4609-AAC4-11939F0D914B}" destId="{4E6D1DC1-C869-4EF8-95CC-4AA88750744D}" srcOrd="1" destOrd="0" parTransId="{B664EB4E-ACCF-4B22-939A-4BDC69117FB8}" sibTransId="{2C2B8B59-8879-4835-AE93-9C3A72CD40C4}"/>
    <dgm:cxn modelId="{4375C20A-6E89-48E7-9E33-B0B6A6FB6E6A}" srcId="{7CECEC55-05DE-4609-AAC4-11939F0D914B}" destId="{4BA18FE1-0777-4FA2-A308-E77F9E355E79}" srcOrd="0" destOrd="0" parTransId="{EF86FC37-9123-4519-B222-93FB6287F98E}" sibTransId="{7539C488-7047-4509-8053-69DBEE1D21B4}"/>
    <dgm:cxn modelId="{8785AB2A-946A-496C-A7F7-137E734C7D03}" srcId="{4E6D1DC1-C869-4EF8-95CC-4AA88750744D}" destId="{F69BB4D5-2805-4448-A771-AF0FCCFF85C0}" srcOrd="0" destOrd="0" parTransId="{70E563A7-1088-4EFF-92D8-641347F51F81}" sibTransId="{DA3302D7-0C67-4203-8DE5-DA1DAA55A8B8}"/>
    <dgm:cxn modelId="{722B4D36-A17F-4D88-833C-8B1569F43A88}" type="presOf" srcId="{E171DB3A-9DEB-415E-8C93-11326B082B35}" destId="{E194BE07-E2B0-4B7E-8FCD-DD01FD75BCA0}" srcOrd="0" destOrd="1" presId="urn:microsoft.com/office/officeart/2018/5/layout/CenteredIconLabelDescriptionList"/>
    <dgm:cxn modelId="{0B3E6D5F-D67E-4173-8736-2DB02DA92C2D}" srcId="{4BA18FE1-0777-4FA2-A308-E77F9E355E79}" destId="{501AFACA-0E07-4477-9545-6D7F9EF92536}" srcOrd="0" destOrd="0" parTransId="{E85B7653-551F-4301-95BD-71764EA15F11}" sibTransId="{E626B651-6BBD-4147-BDD6-ABB19208064B}"/>
    <dgm:cxn modelId="{8127946A-154A-42FD-8A14-0530CAE3BE88}" type="presOf" srcId="{4E6D1DC1-C869-4EF8-95CC-4AA88750744D}" destId="{17D247CC-47FA-4C5D-AE34-962748461160}" srcOrd="0" destOrd="0" presId="urn:microsoft.com/office/officeart/2018/5/layout/CenteredIconLabelDescriptionList"/>
    <dgm:cxn modelId="{31931853-6FAB-4DDE-85AE-0D136E817820}" type="presOf" srcId="{2CA58E1B-3465-4C86-A897-4A4711D55939}" destId="{63C6AF8C-37E4-4C09-92C3-B12309E89AD9}" srcOrd="0" destOrd="1" presId="urn:microsoft.com/office/officeart/2018/5/layout/CenteredIconLabelDescriptionList"/>
    <dgm:cxn modelId="{0E5788A5-DA25-402C-AC6B-93E402875C26}" srcId="{4E6D1DC1-C869-4EF8-95CC-4AA88750744D}" destId="{E171DB3A-9DEB-415E-8C93-11326B082B35}" srcOrd="1" destOrd="0" parTransId="{3F774D76-A916-4F25-ABB6-BA178A5E9AF2}" sibTransId="{7368D1E5-3554-49B8-8CED-F592A9EC2DB3}"/>
    <dgm:cxn modelId="{B105A6AD-7B7F-47C8-A7E1-70E5DD1B8792}" type="presOf" srcId="{F69BB4D5-2805-4448-A771-AF0FCCFF85C0}" destId="{E194BE07-E2B0-4B7E-8FCD-DD01FD75BCA0}" srcOrd="0" destOrd="0" presId="urn:microsoft.com/office/officeart/2018/5/layout/CenteredIconLabelDescriptionList"/>
    <dgm:cxn modelId="{BB2773B8-6B31-4768-AD35-15BCE1715ADB}" srcId="{4BA18FE1-0777-4FA2-A308-E77F9E355E79}" destId="{2CA58E1B-3465-4C86-A897-4A4711D55939}" srcOrd="1" destOrd="0" parTransId="{B8C83BF9-2D3E-4C89-AD38-DAEEBA945215}" sibTransId="{8FB934F7-BA07-46F1-B497-B4EE02C5AFD7}"/>
    <dgm:cxn modelId="{EC720CD3-1073-4CE0-BC48-91DD98A151B8}" type="presOf" srcId="{7CECEC55-05DE-4609-AAC4-11939F0D914B}" destId="{1E223F88-335E-4469-BC80-C998E84DC33D}" srcOrd="0" destOrd="0" presId="urn:microsoft.com/office/officeart/2018/5/layout/CenteredIconLabelDescriptionList"/>
    <dgm:cxn modelId="{6C1B27D3-EE45-4B9D-AAA0-61D9AFB18696}" type="presOf" srcId="{4BA18FE1-0777-4FA2-A308-E77F9E355E79}" destId="{62E77AF8-836B-45CD-817C-917B67C3CE62}" srcOrd="0" destOrd="0" presId="urn:microsoft.com/office/officeart/2018/5/layout/CenteredIconLabelDescriptionList"/>
    <dgm:cxn modelId="{988BC4E6-BA17-4D75-AA3F-01B813B99E31}" type="presOf" srcId="{501AFACA-0E07-4477-9545-6D7F9EF92536}" destId="{63C6AF8C-37E4-4C09-92C3-B12309E89AD9}" srcOrd="0" destOrd="0" presId="urn:microsoft.com/office/officeart/2018/5/layout/CenteredIconLabelDescriptionList"/>
    <dgm:cxn modelId="{C3C6D145-BFAA-4AF7-BAEB-E53A0F346FE8}" type="presParOf" srcId="{1E223F88-335E-4469-BC80-C998E84DC33D}" destId="{EF24E3E2-1371-413E-BD8C-3DE6F93C0082}" srcOrd="0" destOrd="0" presId="urn:microsoft.com/office/officeart/2018/5/layout/CenteredIconLabelDescriptionList"/>
    <dgm:cxn modelId="{F258467C-8C4A-4F2A-A0A6-46C339B10D63}" type="presParOf" srcId="{EF24E3E2-1371-413E-BD8C-3DE6F93C0082}" destId="{E7FD7864-37AD-4A1E-A2E6-25047E54B742}" srcOrd="0" destOrd="0" presId="urn:microsoft.com/office/officeart/2018/5/layout/CenteredIconLabelDescriptionList"/>
    <dgm:cxn modelId="{5D2F8C10-154F-43A0-A2DB-DA96C4E8E968}" type="presParOf" srcId="{EF24E3E2-1371-413E-BD8C-3DE6F93C0082}" destId="{894A65BE-B824-4114-B02A-CEB49C1EC06B}" srcOrd="1" destOrd="0" presId="urn:microsoft.com/office/officeart/2018/5/layout/CenteredIconLabelDescriptionList"/>
    <dgm:cxn modelId="{FB45DCD5-3371-4A60-A20E-F6B5DD7134AA}" type="presParOf" srcId="{EF24E3E2-1371-413E-BD8C-3DE6F93C0082}" destId="{62E77AF8-836B-45CD-817C-917B67C3CE62}" srcOrd="2" destOrd="0" presId="urn:microsoft.com/office/officeart/2018/5/layout/CenteredIconLabelDescriptionList"/>
    <dgm:cxn modelId="{1EE48733-FB33-4275-8073-F4A5E39485A3}" type="presParOf" srcId="{EF24E3E2-1371-413E-BD8C-3DE6F93C0082}" destId="{3CABF918-B508-45FE-B028-E12430CDEE60}" srcOrd="3" destOrd="0" presId="urn:microsoft.com/office/officeart/2018/5/layout/CenteredIconLabelDescriptionList"/>
    <dgm:cxn modelId="{BECFFC6A-C752-4118-8CFA-52CE484E8C0C}" type="presParOf" srcId="{EF24E3E2-1371-413E-BD8C-3DE6F93C0082}" destId="{63C6AF8C-37E4-4C09-92C3-B12309E89AD9}" srcOrd="4" destOrd="0" presId="urn:microsoft.com/office/officeart/2018/5/layout/CenteredIconLabelDescriptionList"/>
    <dgm:cxn modelId="{6B9C1660-9ECA-499A-96E1-5D32658B9E69}" type="presParOf" srcId="{1E223F88-335E-4469-BC80-C998E84DC33D}" destId="{92F34C85-7200-4D76-A890-21F7D2612A1A}" srcOrd="1" destOrd="0" presId="urn:microsoft.com/office/officeart/2018/5/layout/CenteredIconLabelDescriptionList"/>
    <dgm:cxn modelId="{14D9B88B-6CBA-4DD0-A502-196D00C8A73B}" type="presParOf" srcId="{1E223F88-335E-4469-BC80-C998E84DC33D}" destId="{088C81E0-D08D-45B2-A92C-2AECF584C48D}" srcOrd="2" destOrd="0" presId="urn:microsoft.com/office/officeart/2018/5/layout/CenteredIconLabelDescriptionList"/>
    <dgm:cxn modelId="{0A859C4F-2961-4B33-943B-77CDBCBAADB9}" type="presParOf" srcId="{088C81E0-D08D-45B2-A92C-2AECF584C48D}" destId="{AE351052-2EDD-4A85-AB4B-77DDE05466E6}" srcOrd="0" destOrd="0" presId="urn:microsoft.com/office/officeart/2018/5/layout/CenteredIconLabelDescriptionList"/>
    <dgm:cxn modelId="{AFB033BF-3609-4869-B419-22A21A042321}" type="presParOf" srcId="{088C81E0-D08D-45B2-A92C-2AECF584C48D}" destId="{2B54E286-26C3-4974-B48E-57AF060137EB}" srcOrd="1" destOrd="0" presId="urn:microsoft.com/office/officeart/2018/5/layout/CenteredIconLabelDescriptionList"/>
    <dgm:cxn modelId="{54695648-B140-44BC-9FA4-A01528F2740F}" type="presParOf" srcId="{088C81E0-D08D-45B2-A92C-2AECF584C48D}" destId="{17D247CC-47FA-4C5D-AE34-962748461160}" srcOrd="2" destOrd="0" presId="urn:microsoft.com/office/officeart/2018/5/layout/CenteredIconLabelDescriptionList"/>
    <dgm:cxn modelId="{07BD7268-39A6-4E16-BCC1-5B290BF77655}" type="presParOf" srcId="{088C81E0-D08D-45B2-A92C-2AECF584C48D}" destId="{8AA35375-38A7-4A94-8606-D0824EE9C98E}" srcOrd="3" destOrd="0" presId="urn:microsoft.com/office/officeart/2018/5/layout/CenteredIconLabelDescriptionList"/>
    <dgm:cxn modelId="{A922FA2A-90C7-42D2-B5E7-8445C8A823DC}" type="presParOf" srcId="{088C81E0-D08D-45B2-A92C-2AECF584C48D}" destId="{E194BE07-E2B0-4B7E-8FCD-DD01FD75BCA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3A7EBC-2130-4402-A2E8-DF2C8D61319D}" type="doc">
      <dgm:prSet loTypeId="urn:microsoft.com/office/officeart/2017/3/layout/DropPinTimeline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23D2761-E0CD-42FC-BC43-D10BA2EB07E4}">
      <dgm:prSet/>
      <dgm:spPr/>
      <dgm:t>
        <a:bodyPr/>
        <a:lstStyle/>
        <a:p>
          <a:pPr>
            <a:defRPr b="1"/>
          </a:pPr>
          <a:r>
            <a:rPr lang="en-US"/>
            <a:t>2015</a:t>
          </a:r>
        </a:p>
      </dgm:t>
    </dgm:pt>
    <dgm:pt modelId="{2933E9D9-F5F1-40B7-AE10-AA97E3907198}" type="parTrans" cxnId="{0E03C4C7-7C0B-469E-866E-B33358AA78FB}">
      <dgm:prSet/>
      <dgm:spPr/>
      <dgm:t>
        <a:bodyPr/>
        <a:lstStyle/>
        <a:p>
          <a:pPr algn="ctr"/>
          <a:endParaRPr lang="en-US"/>
        </a:p>
      </dgm:t>
    </dgm:pt>
    <dgm:pt modelId="{470A22AF-E19A-4E85-AC8D-78027A610AC0}" type="sibTrans" cxnId="{0E03C4C7-7C0B-469E-866E-B33358AA78FB}">
      <dgm:prSet/>
      <dgm:spPr/>
      <dgm:t>
        <a:bodyPr/>
        <a:lstStyle/>
        <a:p>
          <a:pPr algn="ctr"/>
          <a:endParaRPr lang="en-US"/>
        </a:p>
      </dgm:t>
    </dgm:pt>
    <dgm:pt modelId="{23712052-2AF2-4210-9CBF-C0F13F2B86A4}">
      <dgm:prSet/>
      <dgm:spPr/>
      <dgm:t>
        <a:bodyPr/>
        <a:lstStyle/>
        <a:p>
          <a:pPr algn="ctr"/>
          <a:r>
            <a:rPr lang="en-US"/>
            <a:t>(5)</a:t>
          </a:r>
        </a:p>
      </dgm:t>
    </dgm:pt>
    <dgm:pt modelId="{C6AD52F1-CE12-4AD5-81BA-3916FED05C47}" type="parTrans" cxnId="{42CBA202-1445-4B2D-BA21-02151853233C}">
      <dgm:prSet/>
      <dgm:spPr/>
      <dgm:t>
        <a:bodyPr/>
        <a:lstStyle/>
        <a:p>
          <a:pPr algn="ctr"/>
          <a:endParaRPr lang="en-US"/>
        </a:p>
      </dgm:t>
    </dgm:pt>
    <dgm:pt modelId="{ECC6EF1E-BEE4-428B-9C63-159F9C5EDC79}" type="sibTrans" cxnId="{42CBA202-1445-4B2D-BA21-02151853233C}">
      <dgm:prSet/>
      <dgm:spPr/>
      <dgm:t>
        <a:bodyPr/>
        <a:lstStyle/>
        <a:p>
          <a:pPr algn="ctr"/>
          <a:endParaRPr lang="en-US"/>
        </a:p>
      </dgm:t>
    </dgm:pt>
    <dgm:pt modelId="{7D1C4608-1A0E-494C-B02A-F1AA32280D01}">
      <dgm:prSet/>
      <dgm:spPr/>
      <dgm:t>
        <a:bodyPr/>
        <a:lstStyle/>
        <a:p>
          <a:pPr algn="ctr">
            <a:defRPr b="1"/>
          </a:pPr>
          <a:r>
            <a:rPr lang="en-US"/>
            <a:t>2016</a:t>
          </a:r>
        </a:p>
      </dgm:t>
    </dgm:pt>
    <dgm:pt modelId="{5919B410-81E6-427D-8C5D-DEBC74BF9B0F}" type="parTrans" cxnId="{9D2F6505-7A58-4B40-B29F-8543E350E98E}">
      <dgm:prSet/>
      <dgm:spPr/>
      <dgm:t>
        <a:bodyPr/>
        <a:lstStyle/>
        <a:p>
          <a:pPr algn="ctr"/>
          <a:endParaRPr lang="en-US"/>
        </a:p>
      </dgm:t>
    </dgm:pt>
    <dgm:pt modelId="{BF565B73-4D72-4013-8C47-0070327D989C}" type="sibTrans" cxnId="{9D2F6505-7A58-4B40-B29F-8543E350E98E}">
      <dgm:prSet/>
      <dgm:spPr/>
      <dgm:t>
        <a:bodyPr/>
        <a:lstStyle/>
        <a:p>
          <a:pPr algn="ctr"/>
          <a:endParaRPr lang="en-US"/>
        </a:p>
      </dgm:t>
    </dgm:pt>
    <dgm:pt modelId="{A0CAC6C9-F9E1-4703-A18F-C8221AA00F5C}">
      <dgm:prSet/>
      <dgm:spPr/>
      <dgm:t>
        <a:bodyPr/>
        <a:lstStyle/>
        <a:p>
          <a:pPr algn="ctr"/>
          <a:r>
            <a:rPr lang="en-US" dirty="0"/>
            <a:t>(6)</a:t>
          </a:r>
        </a:p>
      </dgm:t>
    </dgm:pt>
    <dgm:pt modelId="{86E10710-36DB-45B9-AADC-D3DED78FABE8}" type="parTrans" cxnId="{95902BEE-C452-48BE-B911-3C274D2B1A4D}">
      <dgm:prSet/>
      <dgm:spPr/>
      <dgm:t>
        <a:bodyPr/>
        <a:lstStyle/>
        <a:p>
          <a:pPr algn="ctr"/>
          <a:endParaRPr lang="en-US"/>
        </a:p>
      </dgm:t>
    </dgm:pt>
    <dgm:pt modelId="{185AF8ED-11C5-46B8-A93F-B950BE041A73}" type="sibTrans" cxnId="{95902BEE-C452-48BE-B911-3C274D2B1A4D}">
      <dgm:prSet/>
      <dgm:spPr/>
      <dgm:t>
        <a:bodyPr/>
        <a:lstStyle/>
        <a:p>
          <a:pPr algn="ctr"/>
          <a:endParaRPr lang="en-US"/>
        </a:p>
      </dgm:t>
    </dgm:pt>
    <dgm:pt modelId="{52E1BAA9-9BF1-4BAA-A85C-07A706B87FBF}">
      <dgm:prSet/>
      <dgm:spPr/>
      <dgm:t>
        <a:bodyPr/>
        <a:lstStyle/>
        <a:p>
          <a:pPr algn="ctr">
            <a:defRPr b="1"/>
          </a:pPr>
          <a:r>
            <a:rPr lang="en-US"/>
            <a:t>2017</a:t>
          </a:r>
        </a:p>
      </dgm:t>
    </dgm:pt>
    <dgm:pt modelId="{C47B2160-163C-4FBC-9A67-044959B82ADD}" type="parTrans" cxnId="{017660D9-063C-4E82-892A-82BD26A675A3}">
      <dgm:prSet/>
      <dgm:spPr/>
      <dgm:t>
        <a:bodyPr/>
        <a:lstStyle/>
        <a:p>
          <a:pPr algn="ctr"/>
          <a:endParaRPr lang="en-US"/>
        </a:p>
      </dgm:t>
    </dgm:pt>
    <dgm:pt modelId="{886926DF-A928-45F9-9765-F6103EB3664F}" type="sibTrans" cxnId="{017660D9-063C-4E82-892A-82BD26A675A3}">
      <dgm:prSet/>
      <dgm:spPr/>
      <dgm:t>
        <a:bodyPr/>
        <a:lstStyle/>
        <a:p>
          <a:pPr algn="ctr"/>
          <a:endParaRPr lang="en-US"/>
        </a:p>
      </dgm:t>
    </dgm:pt>
    <dgm:pt modelId="{DBB8ED80-83E1-4C03-9401-B3FA500A48D3}">
      <dgm:prSet/>
      <dgm:spPr/>
      <dgm:t>
        <a:bodyPr/>
        <a:lstStyle/>
        <a:p>
          <a:pPr algn="ctr"/>
          <a:r>
            <a:rPr lang="en-US" dirty="0"/>
            <a:t>(442)</a:t>
          </a:r>
        </a:p>
      </dgm:t>
    </dgm:pt>
    <dgm:pt modelId="{8D3CF2E6-53F0-4057-BACB-23DBDC94D743}" type="parTrans" cxnId="{DED84C5D-6898-4894-BA58-5E85D3221963}">
      <dgm:prSet/>
      <dgm:spPr/>
      <dgm:t>
        <a:bodyPr/>
        <a:lstStyle/>
        <a:p>
          <a:pPr algn="ctr"/>
          <a:endParaRPr lang="en-US"/>
        </a:p>
      </dgm:t>
    </dgm:pt>
    <dgm:pt modelId="{81664BCB-085F-4031-919E-6BD6B13D1866}" type="sibTrans" cxnId="{DED84C5D-6898-4894-BA58-5E85D3221963}">
      <dgm:prSet/>
      <dgm:spPr/>
      <dgm:t>
        <a:bodyPr/>
        <a:lstStyle/>
        <a:p>
          <a:pPr algn="ctr"/>
          <a:endParaRPr lang="en-US"/>
        </a:p>
      </dgm:t>
    </dgm:pt>
    <dgm:pt modelId="{B900FF38-E564-4B89-9626-253ADD041512}">
      <dgm:prSet/>
      <dgm:spPr/>
      <dgm:t>
        <a:bodyPr/>
        <a:lstStyle/>
        <a:p>
          <a:pPr algn="ctr">
            <a:defRPr b="1"/>
          </a:pPr>
          <a:r>
            <a:rPr lang="en-US"/>
            <a:t>2018</a:t>
          </a:r>
        </a:p>
      </dgm:t>
    </dgm:pt>
    <dgm:pt modelId="{83568B83-0ED1-43FA-BE9E-881B1EBF8DB0}" type="parTrans" cxnId="{CF10B44F-39EC-43C0-8FF1-EE3F86B870E5}">
      <dgm:prSet/>
      <dgm:spPr/>
      <dgm:t>
        <a:bodyPr/>
        <a:lstStyle/>
        <a:p>
          <a:pPr algn="ctr"/>
          <a:endParaRPr lang="en-US"/>
        </a:p>
      </dgm:t>
    </dgm:pt>
    <dgm:pt modelId="{250E5BE7-0693-419B-9EA4-F117895B9255}" type="sibTrans" cxnId="{CF10B44F-39EC-43C0-8FF1-EE3F86B870E5}">
      <dgm:prSet/>
      <dgm:spPr/>
      <dgm:t>
        <a:bodyPr/>
        <a:lstStyle/>
        <a:p>
          <a:pPr algn="ctr"/>
          <a:endParaRPr lang="en-US"/>
        </a:p>
      </dgm:t>
    </dgm:pt>
    <dgm:pt modelId="{65624FED-A364-4C52-851A-81956A65DB6C}">
      <dgm:prSet/>
      <dgm:spPr/>
      <dgm:t>
        <a:bodyPr/>
        <a:lstStyle/>
        <a:p>
          <a:pPr algn="ctr"/>
          <a:r>
            <a:rPr lang="en-US" dirty="0"/>
            <a:t>(193)</a:t>
          </a:r>
        </a:p>
      </dgm:t>
    </dgm:pt>
    <dgm:pt modelId="{9497F671-5BBA-4847-8303-C99914689E8D}" type="parTrans" cxnId="{FB2DB2EE-78B8-4158-9080-38F9149717C4}">
      <dgm:prSet/>
      <dgm:spPr/>
      <dgm:t>
        <a:bodyPr/>
        <a:lstStyle/>
        <a:p>
          <a:pPr algn="ctr"/>
          <a:endParaRPr lang="en-US"/>
        </a:p>
      </dgm:t>
    </dgm:pt>
    <dgm:pt modelId="{B9B6F342-234D-4B45-92A5-50CC3A5026BB}" type="sibTrans" cxnId="{FB2DB2EE-78B8-4158-9080-38F9149717C4}">
      <dgm:prSet/>
      <dgm:spPr/>
      <dgm:t>
        <a:bodyPr/>
        <a:lstStyle/>
        <a:p>
          <a:pPr algn="ctr"/>
          <a:endParaRPr lang="en-US"/>
        </a:p>
      </dgm:t>
    </dgm:pt>
    <dgm:pt modelId="{DAE1A2C4-4D9C-4635-ADA7-388E4AA9A9C1}">
      <dgm:prSet/>
      <dgm:spPr/>
      <dgm:t>
        <a:bodyPr/>
        <a:lstStyle/>
        <a:p>
          <a:pPr algn="ctr">
            <a:defRPr b="1"/>
          </a:pPr>
          <a:r>
            <a:rPr lang="en-US"/>
            <a:t>2019</a:t>
          </a:r>
        </a:p>
      </dgm:t>
    </dgm:pt>
    <dgm:pt modelId="{F120433C-4CE9-4291-BE07-62752FB83405}" type="parTrans" cxnId="{E18C8E43-061E-4D1A-89AF-386175CBC6C6}">
      <dgm:prSet/>
      <dgm:spPr/>
      <dgm:t>
        <a:bodyPr/>
        <a:lstStyle/>
        <a:p>
          <a:pPr algn="ctr"/>
          <a:endParaRPr lang="en-US"/>
        </a:p>
      </dgm:t>
    </dgm:pt>
    <dgm:pt modelId="{923FC3BE-BDEB-4F2C-919D-D3713BAE332A}" type="sibTrans" cxnId="{E18C8E43-061E-4D1A-89AF-386175CBC6C6}">
      <dgm:prSet/>
      <dgm:spPr/>
      <dgm:t>
        <a:bodyPr/>
        <a:lstStyle/>
        <a:p>
          <a:pPr algn="ctr"/>
          <a:endParaRPr lang="en-US"/>
        </a:p>
      </dgm:t>
    </dgm:pt>
    <dgm:pt modelId="{656EDF31-5C6F-4F17-A2E8-686C1DB93CCC}">
      <dgm:prSet/>
      <dgm:spPr/>
      <dgm:t>
        <a:bodyPr/>
        <a:lstStyle/>
        <a:p>
          <a:pPr algn="ctr"/>
          <a:r>
            <a:rPr lang="en-US" dirty="0"/>
            <a:t>(146)</a:t>
          </a:r>
        </a:p>
      </dgm:t>
    </dgm:pt>
    <dgm:pt modelId="{A4A182E0-BE30-4182-986A-05A852E90676}" type="parTrans" cxnId="{10718F44-53A5-4BCC-86A0-722A327064EF}">
      <dgm:prSet/>
      <dgm:spPr/>
      <dgm:t>
        <a:bodyPr/>
        <a:lstStyle/>
        <a:p>
          <a:pPr algn="ctr"/>
          <a:endParaRPr lang="en-US"/>
        </a:p>
      </dgm:t>
    </dgm:pt>
    <dgm:pt modelId="{3BFDC892-E8D6-4309-9996-4E9641635EA6}" type="sibTrans" cxnId="{10718F44-53A5-4BCC-86A0-722A327064EF}">
      <dgm:prSet/>
      <dgm:spPr/>
      <dgm:t>
        <a:bodyPr/>
        <a:lstStyle/>
        <a:p>
          <a:pPr algn="ctr"/>
          <a:endParaRPr lang="en-US"/>
        </a:p>
      </dgm:t>
    </dgm:pt>
    <dgm:pt modelId="{B4DC9A26-FFC6-44F7-A75C-ADFE8C9B5F50}" type="pres">
      <dgm:prSet presAssocID="{453A7EBC-2130-4402-A2E8-DF2C8D61319D}" presName="root" presStyleCnt="0">
        <dgm:presLayoutVars>
          <dgm:chMax/>
          <dgm:chPref/>
          <dgm:animLvl val="lvl"/>
        </dgm:presLayoutVars>
      </dgm:prSet>
      <dgm:spPr/>
    </dgm:pt>
    <dgm:pt modelId="{B69DA102-49E4-4DF4-8180-FBF87A6E3885}" type="pres">
      <dgm:prSet presAssocID="{453A7EBC-2130-4402-A2E8-DF2C8D61319D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6929404B-42A4-499C-8DEA-1AAC619FF096}" type="pres">
      <dgm:prSet presAssocID="{453A7EBC-2130-4402-A2E8-DF2C8D61319D}" presName="nodes" presStyleCnt="0">
        <dgm:presLayoutVars>
          <dgm:chMax/>
          <dgm:chPref/>
          <dgm:animLvl val="lvl"/>
        </dgm:presLayoutVars>
      </dgm:prSet>
      <dgm:spPr/>
    </dgm:pt>
    <dgm:pt modelId="{7B7BF147-170D-47C8-A047-CBB6BE340F76}" type="pres">
      <dgm:prSet presAssocID="{223D2761-E0CD-42FC-BC43-D10BA2EB07E4}" presName="composite" presStyleCnt="0"/>
      <dgm:spPr/>
    </dgm:pt>
    <dgm:pt modelId="{F74A7373-5216-4839-8FDE-9E1D55E37AF1}" type="pres">
      <dgm:prSet presAssocID="{223D2761-E0CD-42FC-BC43-D10BA2EB07E4}" presName="ConnectorPoint" presStyleLbl="lnNode1" presStyleIdx="0" presStyleCnt="5"/>
      <dgm:spPr>
        <a:gradFill rotWithShape="0">
          <a:gsLst>
            <a:gs pos="0">
              <a:schemeClr val="accent3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shade val="94000"/>
                <a:lumMod val="88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gm:spPr>
    </dgm:pt>
    <dgm:pt modelId="{45BA47D9-EC37-4A47-B60F-8793ADD0AB19}" type="pres">
      <dgm:prSet presAssocID="{223D2761-E0CD-42FC-BC43-D10BA2EB07E4}" presName="DropPinPlaceHolder" presStyleCnt="0"/>
      <dgm:spPr/>
    </dgm:pt>
    <dgm:pt modelId="{70D9DFE6-42EF-432E-8228-1D73E4CE0B85}" type="pres">
      <dgm:prSet presAssocID="{223D2761-E0CD-42FC-BC43-D10BA2EB07E4}" presName="DropPin" presStyleLbl="alignNode1" presStyleIdx="0" presStyleCnt="5"/>
      <dgm:spPr/>
    </dgm:pt>
    <dgm:pt modelId="{37297653-9F6C-4D34-92BF-71D4540F1411}" type="pres">
      <dgm:prSet presAssocID="{223D2761-E0CD-42FC-BC43-D10BA2EB07E4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gm:spPr>
    </dgm:pt>
    <dgm:pt modelId="{DFF28368-98E9-45C6-B771-4D83D9CC6480}" type="pres">
      <dgm:prSet presAssocID="{223D2761-E0CD-42FC-BC43-D10BA2EB07E4}" presName="L2TextContainer" presStyleLbl="revTx" presStyleIdx="0" presStyleCnt="10">
        <dgm:presLayoutVars>
          <dgm:bulletEnabled val="1"/>
        </dgm:presLayoutVars>
      </dgm:prSet>
      <dgm:spPr/>
    </dgm:pt>
    <dgm:pt modelId="{22D15366-7655-4054-B35A-3131C1393CD1}" type="pres">
      <dgm:prSet presAssocID="{223D2761-E0CD-42FC-BC43-D10BA2EB07E4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7F90AAE2-52D4-4648-A516-668484CBC6DC}" type="pres">
      <dgm:prSet presAssocID="{223D2761-E0CD-42FC-BC43-D10BA2EB07E4}" presName="ConnectLine" presStyleLbl="sibTrans1D1" presStyleIdx="0" presStyleCnt="5"/>
      <dgm:spPr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0E3BA0B4-E154-4ED0-A69E-0CA895F563F2}" type="pres">
      <dgm:prSet presAssocID="{223D2761-E0CD-42FC-BC43-D10BA2EB07E4}" presName="EmptyPlaceHolder" presStyleCnt="0"/>
      <dgm:spPr/>
    </dgm:pt>
    <dgm:pt modelId="{DA62332E-7D38-45A3-A0A0-A37372988FB2}" type="pres">
      <dgm:prSet presAssocID="{470A22AF-E19A-4E85-AC8D-78027A610AC0}" presName="spaceBetweenRectangles" presStyleCnt="0"/>
      <dgm:spPr/>
    </dgm:pt>
    <dgm:pt modelId="{4E7EAC65-CE10-4D7A-AEAC-08244D18C0A2}" type="pres">
      <dgm:prSet presAssocID="{7D1C4608-1A0E-494C-B02A-F1AA32280D01}" presName="composite" presStyleCnt="0"/>
      <dgm:spPr/>
    </dgm:pt>
    <dgm:pt modelId="{A14FB729-1CEE-408E-AEA7-A84B7FD9CD9B}" type="pres">
      <dgm:prSet presAssocID="{7D1C4608-1A0E-494C-B02A-F1AA32280D01}" presName="ConnectorPoint" presStyleLbl="lnNode1" presStyleIdx="1" presStyleCnt="5"/>
      <dgm:spPr>
        <a:gradFill rotWithShape="0">
          <a:gsLst>
            <a:gs pos="0">
              <a:schemeClr val="accent3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shade val="94000"/>
                <a:lumMod val="88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gm:spPr>
    </dgm:pt>
    <dgm:pt modelId="{3302BBA8-BEA1-444A-8F50-EC40715281C7}" type="pres">
      <dgm:prSet presAssocID="{7D1C4608-1A0E-494C-B02A-F1AA32280D01}" presName="DropPinPlaceHolder" presStyleCnt="0"/>
      <dgm:spPr/>
    </dgm:pt>
    <dgm:pt modelId="{F3D37F54-104A-4EBB-B52A-C6DCC90D8ED4}" type="pres">
      <dgm:prSet presAssocID="{7D1C4608-1A0E-494C-B02A-F1AA32280D01}" presName="DropPin" presStyleLbl="alignNode1" presStyleIdx="1" presStyleCnt="5"/>
      <dgm:spPr/>
    </dgm:pt>
    <dgm:pt modelId="{D5262302-9A9F-4A2C-B6BE-5EACCD753A31}" type="pres">
      <dgm:prSet presAssocID="{7D1C4608-1A0E-494C-B02A-F1AA32280D01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gm:spPr>
    </dgm:pt>
    <dgm:pt modelId="{1F931A97-8972-405F-8B08-0E7F9A53266F}" type="pres">
      <dgm:prSet presAssocID="{7D1C4608-1A0E-494C-B02A-F1AA32280D01}" presName="L2TextContainer" presStyleLbl="revTx" presStyleIdx="2" presStyleCnt="10">
        <dgm:presLayoutVars>
          <dgm:bulletEnabled val="1"/>
        </dgm:presLayoutVars>
      </dgm:prSet>
      <dgm:spPr/>
    </dgm:pt>
    <dgm:pt modelId="{D677627A-EFFE-48B8-8920-246D3DCC10E5}" type="pres">
      <dgm:prSet presAssocID="{7D1C4608-1A0E-494C-B02A-F1AA32280D01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80E1B9FB-1890-4531-9170-698ACC1D865F}" type="pres">
      <dgm:prSet presAssocID="{7D1C4608-1A0E-494C-B02A-F1AA32280D01}" presName="ConnectLine" presStyleLbl="sibTrans1D1" presStyleIdx="1" presStyleCnt="5"/>
      <dgm:spPr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2A08796C-5733-46C4-A1A3-273716CA09DD}" type="pres">
      <dgm:prSet presAssocID="{7D1C4608-1A0E-494C-B02A-F1AA32280D01}" presName="EmptyPlaceHolder" presStyleCnt="0"/>
      <dgm:spPr/>
    </dgm:pt>
    <dgm:pt modelId="{88A80FB1-DAC4-4B6E-963A-1DA324D9D8AB}" type="pres">
      <dgm:prSet presAssocID="{BF565B73-4D72-4013-8C47-0070327D989C}" presName="spaceBetweenRectangles" presStyleCnt="0"/>
      <dgm:spPr/>
    </dgm:pt>
    <dgm:pt modelId="{1A86BE78-53A0-428B-813D-779A12BFB4ED}" type="pres">
      <dgm:prSet presAssocID="{52E1BAA9-9BF1-4BAA-A85C-07A706B87FBF}" presName="composite" presStyleCnt="0"/>
      <dgm:spPr/>
    </dgm:pt>
    <dgm:pt modelId="{9B1AC167-E06D-4148-A4A5-8608EA3EC290}" type="pres">
      <dgm:prSet presAssocID="{52E1BAA9-9BF1-4BAA-A85C-07A706B87FBF}" presName="ConnectorPoint" presStyleLbl="lnNode1" presStyleIdx="2" presStyleCnt="5"/>
      <dgm:spPr>
        <a:gradFill rotWithShape="0">
          <a:gsLst>
            <a:gs pos="0">
              <a:schemeClr val="accent3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shade val="94000"/>
                <a:lumMod val="88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gm:spPr>
    </dgm:pt>
    <dgm:pt modelId="{F970CB79-055D-46A8-86CE-CA4FFD67CAC5}" type="pres">
      <dgm:prSet presAssocID="{52E1BAA9-9BF1-4BAA-A85C-07A706B87FBF}" presName="DropPinPlaceHolder" presStyleCnt="0"/>
      <dgm:spPr/>
    </dgm:pt>
    <dgm:pt modelId="{DE7DE2B9-C00D-4CBD-91C2-F3F68B099B32}" type="pres">
      <dgm:prSet presAssocID="{52E1BAA9-9BF1-4BAA-A85C-07A706B87FBF}" presName="DropPin" presStyleLbl="alignNode1" presStyleIdx="2" presStyleCnt="5"/>
      <dgm:spPr/>
    </dgm:pt>
    <dgm:pt modelId="{208AADCC-580D-4520-B91E-F6BBA4C2DB1D}" type="pres">
      <dgm:prSet presAssocID="{52E1BAA9-9BF1-4BAA-A85C-07A706B87FBF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gm:spPr>
    </dgm:pt>
    <dgm:pt modelId="{80A6BD71-A9B4-484F-802E-11D34FC60498}" type="pres">
      <dgm:prSet presAssocID="{52E1BAA9-9BF1-4BAA-A85C-07A706B87FBF}" presName="L2TextContainer" presStyleLbl="revTx" presStyleIdx="4" presStyleCnt="10">
        <dgm:presLayoutVars>
          <dgm:bulletEnabled val="1"/>
        </dgm:presLayoutVars>
      </dgm:prSet>
      <dgm:spPr/>
    </dgm:pt>
    <dgm:pt modelId="{63267BEC-EEB8-46F9-9BBA-E054C661B112}" type="pres">
      <dgm:prSet presAssocID="{52E1BAA9-9BF1-4BAA-A85C-07A706B87FBF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30DABAE9-4F9F-46C5-ABBD-AB01D161E22B}" type="pres">
      <dgm:prSet presAssocID="{52E1BAA9-9BF1-4BAA-A85C-07A706B87FBF}" presName="ConnectLine" presStyleLbl="sibTrans1D1" presStyleIdx="2" presStyleCnt="5"/>
      <dgm:spPr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118E0B6E-450F-4ACA-9209-5D223CABCCAC}" type="pres">
      <dgm:prSet presAssocID="{52E1BAA9-9BF1-4BAA-A85C-07A706B87FBF}" presName="EmptyPlaceHolder" presStyleCnt="0"/>
      <dgm:spPr/>
    </dgm:pt>
    <dgm:pt modelId="{6E29AEF9-7F5C-4668-8374-A801E557ADAA}" type="pres">
      <dgm:prSet presAssocID="{886926DF-A928-45F9-9765-F6103EB3664F}" presName="spaceBetweenRectangles" presStyleCnt="0"/>
      <dgm:spPr/>
    </dgm:pt>
    <dgm:pt modelId="{42AE4DE2-29C5-42C4-8367-BE52E7B2031B}" type="pres">
      <dgm:prSet presAssocID="{B900FF38-E564-4B89-9626-253ADD041512}" presName="composite" presStyleCnt="0"/>
      <dgm:spPr/>
    </dgm:pt>
    <dgm:pt modelId="{48E59323-2C18-4B6B-B20F-14A0B4279CF4}" type="pres">
      <dgm:prSet presAssocID="{B900FF38-E564-4B89-9626-253ADD041512}" presName="ConnectorPoint" presStyleLbl="lnNode1" presStyleIdx="3" presStyleCnt="5"/>
      <dgm:spPr>
        <a:gradFill rotWithShape="0">
          <a:gsLst>
            <a:gs pos="0">
              <a:schemeClr val="accent3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shade val="94000"/>
                <a:lumMod val="88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gm:spPr>
    </dgm:pt>
    <dgm:pt modelId="{9151606F-57FF-4DD7-BB18-DC8DEEC95BBD}" type="pres">
      <dgm:prSet presAssocID="{B900FF38-E564-4B89-9626-253ADD041512}" presName="DropPinPlaceHolder" presStyleCnt="0"/>
      <dgm:spPr/>
    </dgm:pt>
    <dgm:pt modelId="{B715E540-BA95-461B-B465-B6B2EB77EB5F}" type="pres">
      <dgm:prSet presAssocID="{B900FF38-E564-4B89-9626-253ADD041512}" presName="DropPin" presStyleLbl="alignNode1" presStyleIdx="3" presStyleCnt="5"/>
      <dgm:spPr/>
    </dgm:pt>
    <dgm:pt modelId="{E85C6F06-6506-4FAF-8798-682C0A18711C}" type="pres">
      <dgm:prSet presAssocID="{B900FF38-E564-4B89-9626-253ADD041512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gm:spPr>
    </dgm:pt>
    <dgm:pt modelId="{D77974BE-62D2-47AE-BE7C-A99A0D8A4A1D}" type="pres">
      <dgm:prSet presAssocID="{B900FF38-E564-4B89-9626-253ADD041512}" presName="L2TextContainer" presStyleLbl="revTx" presStyleIdx="6" presStyleCnt="10">
        <dgm:presLayoutVars>
          <dgm:bulletEnabled val="1"/>
        </dgm:presLayoutVars>
      </dgm:prSet>
      <dgm:spPr/>
    </dgm:pt>
    <dgm:pt modelId="{7EB9EB63-F6DC-4B5A-AA3B-6E51E4259EAE}" type="pres">
      <dgm:prSet presAssocID="{B900FF38-E564-4B89-9626-253ADD041512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1EA5E65B-1962-409E-871C-262C9EBA1913}" type="pres">
      <dgm:prSet presAssocID="{B900FF38-E564-4B89-9626-253ADD041512}" presName="ConnectLine" presStyleLbl="sibTrans1D1" presStyleIdx="3" presStyleCnt="5"/>
      <dgm:spPr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3FA42F1-6899-49D5-977F-1F900C41D332}" type="pres">
      <dgm:prSet presAssocID="{B900FF38-E564-4B89-9626-253ADD041512}" presName="EmptyPlaceHolder" presStyleCnt="0"/>
      <dgm:spPr/>
    </dgm:pt>
    <dgm:pt modelId="{29EEDCB6-F61E-4E48-B28D-BF3FE399E9D5}" type="pres">
      <dgm:prSet presAssocID="{250E5BE7-0693-419B-9EA4-F117895B9255}" presName="spaceBetweenRectangles" presStyleCnt="0"/>
      <dgm:spPr/>
    </dgm:pt>
    <dgm:pt modelId="{EDF33EEE-9C2D-440E-8A51-2053E97ADDD5}" type="pres">
      <dgm:prSet presAssocID="{DAE1A2C4-4D9C-4635-ADA7-388E4AA9A9C1}" presName="composite" presStyleCnt="0"/>
      <dgm:spPr/>
    </dgm:pt>
    <dgm:pt modelId="{C14626E0-C0FD-4334-AD33-4B5EF80BC7D3}" type="pres">
      <dgm:prSet presAssocID="{DAE1A2C4-4D9C-4635-ADA7-388E4AA9A9C1}" presName="ConnectorPoint" presStyleLbl="lnNode1" presStyleIdx="4" presStyleCnt="5"/>
      <dgm:spPr>
        <a:gradFill rotWithShape="0">
          <a:gsLst>
            <a:gs pos="0">
              <a:schemeClr val="accent3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shade val="94000"/>
                <a:lumMod val="88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gm:spPr>
    </dgm:pt>
    <dgm:pt modelId="{8496B01F-8E83-4014-8092-120D0D214C94}" type="pres">
      <dgm:prSet presAssocID="{DAE1A2C4-4D9C-4635-ADA7-388E4AA9A9C1}" presName="DropPinPlaceHolder" presStyleCnt="0"/>
      <dgm:spPr/>
    </dgm:pt>
    <dgm:pt modelId="{8C116D81-FFF3-4078-86F2-D4BB11E5AEFE}" type="pres">
      <dgm:prSet presAssocID="{DAE1A2C4-4D9C-4635-ADA7-388E4AA9A9C1}" presName="DropPin" presStyleLbl="alignNode1" presStyleIdx="4" presStyleCnt="5"/>
      <dgm:spPr/>
    </dgm:pt>
    <dgm:pt modelId="{1CB39035-736B-4C3A-8515-381601113802}" type="pres">
      <dgm:prSet presAssocID="{DAE1A2C4-4D9C-4635-ADA7-388E4AA9A9C1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gm:spPr>
    </dgm:pt>
    <dgm:pt modelId="{53974197-45A4-4AAD-A0F4-195F258676E8}" type="pres">
      <dgm:prSet presAssocID="{DAE1A2C4-4D9C-4635-ADA7-388E4AA9A9C1}" presName="L2TextContainer" presStyleLbl="revTx" presStyleIdx="8" presStyleCnt="10">
        <dgm:presLayoutVars>
          <dgm:bulletEnabled val="1"/>
        </dgm:presLayoutVars>
      </dgm:prSet>
      <dgm:spPr/>
    </dgm:pt>
    <dgm:pt modelId="{04EE511B-6D68-454B-8612-85FB916EEC0B}" type="pres">
      <dgm:prSet presAssocID="{DAE1A2C4-4D9C-4635-ADA7-388E4AA9A9C1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F8BF1D2D-E8AE-452D-8484-0D521C7B0FA1}" type="pres">
      <dgm:prSet presAssocID="{DAE1A2C4-4D9C-4635-ADA7-388E4AA9A9C1}" presName="ConnectLine" presStyleLbl="sibTrans1D1" presStyleIdx="4" presStyleCnt="5"/>
      <dgm:spPr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03F70A0E-D4CA-4137-A46B-084FF5E469D3}" type="pres">
      <dgm:prSet presAssocID="{DAE1A2C4-4D9C-4635-ADA7-388E4AA9A9C1}" presName="EmptyPlaceHolder" presStyleCnt="0"/>
      <dgm:spPr/>
    </dgm:pt>
  </dgm:ptLst>
  <dgm:cxnLst>
    <dgm:cxn modelId="{42CBA202-1445-4B2D-BA21-02151853233C}" srcId="{223D2761-E0CD-42FC-BC43-D10BA2EB07E4}" destId="{23712052-2AF2-4210-9CBF-C0F13F2B86A4}" srcOrd="0" destOrd="0" parTransId="{C6AD52F1-CE12-4AD5-81BA-3916FED05C47}" sibTransId="{ECC6EF1E-BEE4-428B-9C63-159F9C5EDC79}"/>
    <dgm:cxn modelId="{64782503-9942-421D-A775-0E15A2B58A24}" type="presOf" srcId="{23712052-2AF2-4210-9CBF-C0F13F2B86A4}" destId="{DFF28368-98E9-45C6-B771-4D83D9CC6480}" srcOrd="0" destOrd="0" presId="urn:microsoft.com/office/officeart/2017/3/layout/DropPinTimeline"/>
    <dgm:cxn modelId="{9D2F6505-7A58-4B40-B29F-8543E350E98E}" srcId="{453A7EBC-2130-4402-A2E8-DF2C8D61319D}" destId="{7D1C4608-1A0E-494C-B02A-F1AA32280D01}" srcOrd="1" destOrd="0" parTransId="{5919B410-81E6-427D-8C5D-DEBC74BF9B0F}" sibTransId="{BF565B73-4D72-4013-8C47-0070327D989C}"/>
    <dgm:cxn modelId="{67A16807-C73F-4136-B0D7-E3539CF244B9}" type="presOf" srcId="{52E1BAA9-9BF1-4BAA-A85C-07A706B87FBF}" destId="{63267BEC-EEB8-46F9-9BBA-E054C661B112}" srcOrd="0" destOrd="0" presId="urn:microsoft.com/office/officeart/2017/3/layout/DropPinTimeline"/>
    <dgm:cxn modelId="{0DA4511E-F1B8-411B-8ACF-98EB36DF7B37}" type="presOf" srcId="{DBB8ED80-83E1-4C03-9401-B3FA500A48D3}" destId="{80A6BD71-A9B4-484F-802E-11D34FC60498}" srcOrd="0" destOrd="0" presId="urn:microsoft.com/office/officeart/2017/3/layout/DropPinTimeline"/>
    <dgm:cxn modelId="{DED84C5D-6898-4894-BA58-5E85D3221963}" srcId="{52E1BAA9-9BF1-4BAA-A85C-07A706B87FBF}" destId="{DBB8ED80-83E1-4C03-9401-B3FA500A48D3}" srcOrd="0" destOrd="0" parTransId="{8D3CF2E6-53F0-4057-BACB-23DBDC94D743}" sibTransId="{81664BCB-085F-4031-919E-6BD6B13D1866}"/>
    <dgm:cxn modelId="{E18C8E43-061E-4D1A-89AF-386175CBC6C6}" srcId="{453A7EBC-2130-4402-A2E8-DF2C8D61319D}" destId="{DAE1A2C4-4D9C-4635-ADA7-388E4AA9A9C1}" srcOrd="4" destOrd="0" parTransId="{F120433C-4CE9-4291-BE07-62752FB83405}" sibTransId="{923FC3BE-BDEB-4F2C-919D-D3713BAE332A}"/>
    <dgm:cxn modelId="{10718F44-53A5-4BCC-86A0-722A327064EF}" srcId="{DAE1A2C4-4D9C-4635-ADA7-388E4AA9A9C1}" destId="{656EDF31-5C6F-4F17-A2E8-686C1DB93CCC}" srcOrd="0" destOrd="0" parTransId="{A4A182E0-BE30-4182-986A-05A852E90676}" sibTransId="{3BFDC892-E8D6-4309-9996-4E9641635EA6}"/>
    <dgm:cxn modelId="{5B985268-F0EB-4C23-9143-766E1D63C513}" type="presOf" srcId="{7D1C4608-1A0E-494C-B02A-F1AA32280D01}" destId="{D677627A-EFFE-48B8-8920-246D3DCC10E5}" srcOrd="0" destOrd="0" presId="urn:microsoft.com/office/officeart/2017/3/layout/DropPinTimeline"/>
    <dgm:cxn modelId="{77664A6A-6F1A-41B2-96F2-A4E92AF16154}" type="presOf" srcId="{65624FED-A364-4C52-851A-81956A65DB6C}" destId="{D77974BE-62D2-47AE-BE7C-A99A0D8A4A1D}" srcOrd="0" destOrd="0" presId="urn:microsoft.com/office/officeart/2017/3/layout/DropPinTimeline"/>
    <dgm:cxn modelId="{FF6EF76C-BCC0-4292-94A4-656A259E38BE}" type="presOf" srcId="{453A7EBC-2130-4402-A2E8-DF2C8D61319D}" destId="{B4DC9A26-FFC6-44F7-A75C-ADFE8C9B5F50}" srcOrd="0" destOrd="0" presId="urn:microsoft.com/office/officeart/2017/3/layout/DropPinTimeline"/>
    <dgm:cxn modelId="{684F126E-AA75-4FCB-BA1C-A870CF4ECA92}" type="presOf" srcId="{656EDF31-5C6F-4F17-A2E8-686C1DB93CCC}" destId="{53974197-45A4-4AAD-A0F4-195F258676E8}" srcOrd="0" destOrd="0" presId="urn:microsoft.com/office/officeart/2017/3/layout/DropPinTimeline"/>
    <dgm:cxn modelId="{CF10B44F-39EC-43C0-8FF1-EE3F86B870E5}" srcId="{453A7EBC-2130-4402-A2E8-DF2C8D61319D}" destId="{B900FF38-E564-4B89-9626-253ADD041512}" srcOrd="3" destOrd="0" parTransId="{83568B83-0ED1-43FA-BE9E-881B1EBF8DB0}" sibTransId="{250E5BE7-0693-419B-9EA4-F117895B9255}"/>
    <dgm:cxn modelId="{F5FE4A57-690D-4A6A-AAC3-58527850A73A}" type="presOf" srcId="{A0CAC6C9-F9E1-4703-A18F-C8221AA00F5C}" destId="{1F931A97-8972-405F-8B08-0E7F9A53266F}" srcOrd="0" destOrd="0" presId="urn:microsoft.com/office/officeart/2017/3/layout/DropPinTimeline"/>
    <dgm:cxn modelId="{BA41F879-2C5C-4964-B09E-B39DD64ED3AE}" type="presOf" srcId="{DAE1A2C4-4D9C-4635-ADA7-388E4AA9A9C1}" destId="{04EE511B-6D68-454B-8612-85FB916EEC0B}" srcOrd="0" destOrd="0" presId="urn:microsoft.com/office/officeart/2017/3/layout/DropPinTimeline"/>
    <dgm:cxn modelId="{7BD4C6C1-145E-48E0-97C9-21A82E95FE1B}" type="presOf" srcId="{223D2761-E0CD-42FC-BC43-D10BA2EB07E4}" destId="{22D15366-7655-4054-B35A-3131C1393CD1}" srcOrd="0" destOrd="0" presId="urn:microsoft.com/office/officeart/2017/3/layout/DropPinTimeline"/>
    <dgm:cxn modelId="{0E03C4C7-7C0B-469E-866E-B33358AA78FB}" srcId="{453A7EBC-2130-4402-A2E8-DF2C8D61319D}" destId="{223D2761-E0CD-42FC-BC43-D10BA2EB07E4}" srcOrd="0" destOrd="0" parTransId="{2933E9D9-F5F1-40B7-AE10-AA97E3907198}" sibTransId="{470A22AF-E19A-4E85-AC8D-78027A610AC0}"/>
    <dgm:cxn modelId="{017660D9-063C-4E82-892A-82BD26A675A3}" srcId="{453A7EBC-2130-4402-A2E8-DF2C8D61319D}" destId="{52E1BAA9-9BF1-4BAA-A85C-07A706B87FBF}" srcOrd="2" destOrd="0" parTransId="{C47B2160-163C-4FBC-9A67-044959B82ADD}" sibTransId="{886926DF-A928-45F9-9765-F6103EB3664F}"/>
    <dgm:cxn modelId="{95EE6CE0-46B8-4825-8FA9-384CF2B1529B}" type="presOf" srcId="{B900FF38-E564-4B89-9626-253ADD041512}" destId="{7EB9EB63-F6DC-4B5A-AA3B-6E51E4259EAE}" srcOrd="0" destOrd="0" presId="urn:microsoft.com/office/officeart/2017/3/layout/DropPinTimeline"/>
    <dgm:cxn modelId="{95902BEE-C452-48BE-B911-3C274D2B1A4D}" srcId="{7D1C4608-1A0E-494C-B02A-F1AA32280D01}" destId="{A0CAC6C9-F9E1-4703-A18F-C8221AA00F5C}" srcOrd="0" destOrd="0" parTransId="{86E10710-36DB-45B9-AADC-D3DED78FABE8}" sibTransId="{185AF8ED-11C5-46B8-A93F-B950BE041A73}"/>
    <dgm:cxn modelId="{FB2DB2EE-78B8-4158-9080-38F9149717C4}" srcId="{B900FF38-E564-4B89-9626-253ADD041512}" destId="{65624FED-A364-4C52-851A-81956A65DB6C}" srcOrd="0" destOrd="0" parTransId="{9497F671-5BBA-4847-8303-C99914689E8D}" sibTransId="{B9B6F342-234D-4B45-92A5-50CC3A5026BB}"/>
    <dgm:cxn modelId="{27C3B4E9-4ED4-4804-9172-E26FCD151182}" type="presParOf" srcId="{B4DC9A26-FFC6-44F7-A75C-ADFE8C9B5F50}" destId="{B69DA102-49E4-4DF4-8180-FBF87A6E3885}" srcOrd="0" destOrd="0" presId="urn:microsoft.com/office/officeart/2017/3/layout/DropPinTimeline"/>
    <dgm:cxn modelId="{47990680-D807-4887-A43C-850A0C7434C9}" type="presParOf" srcId="{B4DC9A26-FFC6-44F7-A75C-ADFE8C9B5F50}" destId="{6929404B-42A4-499C-8DEA-1AAC619FF096}" srcOrd="1" destOrd="0" presId="urn:microsoft.com/office/officeart/2017/3/layout/DropPinTimeline"/>
    <dgm:cxn modelId="{549F282E-EA11-4586-9148-05DA07D6261A}" type="presParOf" srcId="{6929404B-42A4-499C-8DEA-1AAC619FF096}" destId="{7B7BF147-170D-47C8-A047-CBB6BE340F76}" srcOrd="0" destOrd="0" presId="urn:microsoft.com/office/officeart/2017/3/layout/DropPinTimeline"/>
    <dgm:cxn modelId="{C4E1E0E6-DEA1-4434-8A7F-8E072C877114}" type="presParOf" srcId="{7B7BF147-170D-47C8-A047-CBB6BE340F76}" destId="{F74A7373-5216-4839-8FDE-9E1D55E37AF1}" srcOrd="0" destOrd="0" presId="urn:microsoft.com/office/officeart/2017/3/layout/DropPinTimeline"/>
    <dgm:cxn modelId="{F61D2DD7-2153-40CD-985F-41E9E0E5C09E}" type="presParOf" srcId="{7B7BF147-170D-47C8-A047-CBB6BE340F76}" destId="{45BA47D9-EC37-4A47-B60F-8793ADD0AB19}" srcOrd="1" destOrd="0" presId="urn:microsoft.com/office/officeart/2017/3/layout/DropPinTimeline"/>
    <dgm:cxn modelId="{1FAE7CB5-48C5-47AA-99F7-6E9C5ACF0790}" type="presParOf" srcId="{45BA47D9-EC37-4A47-B60F-8793ADD0AB19}" destId="{70D9DFE6-42EF-432E-8228-1D73E4CE0B85}" srcOrd="0" destOrd="0" presId="urn:microsoft.com/office/officeart/2017/3/layout/DropPinTimeline"/>
    <dgm:cxn modelId="{71EE8D18-67E0-4355-978C-52BF59041193}" type="presParOf" srcId="{45BA47D9-EC37-4A47-B60F-8793ADD0AB19}" destId="{37297653-9F6C-4D34-92BF-71D4540F1411}" srcOrd="1" destOrd="0" presId="urn:microsoft.com/office/officeart/2017/3/layout/DropPinTimeline"/>
    <dgm:cxn modelId="{8B6F6376-6C26-4118-8A2C-32B5D984AC51}" type="presParOf" srcId="{7B7BF147-170D-47C8-A047-CBB6BE340F76}" destId="{DFF28368-98E9-45C6-B771-4D83D9CC6480}" srcOrd="2" destOrd="0" presId="urn:microsoft.com/office/officeart/2017/3/layout/DropPinTimeline"/>
    <dgm:cxn modelId="{CDC322C8-D085-4FCF-AFBB-EF5767199C06}" type="presParOf" srcId="{7B7BF147-170D-47C8-A047-CBB6BE340F76}" destId="{22D15366-7655-4054-B35A-3131C1393CD1}" srcOrd="3" destOrd="0" presId="urn:microsoft.com/office/officeart/2017/3/layout/DropPinTimeline"/>
    <dgm:cxn modelId="{B2AB6B2A-5E27-4402-BC13-281E2AA8F589}" type="presParOf" srcId="{7B7BF147-170D-47C8-A047-CBB6BE340F76}" destId="{7F90AAE2-52D4-4648-A516-668484CBC6DC}" srcOrd="4" destOrd="0" presId="urn:microsoft.com/office/officeart/2017/3/layout/DropPinTimeline"/>
    <dgm:cxn modelId="{89C734CB-0484-4BB9-B3BA-B48C23F63C2F}" type="presParOf" srcId="{7B7BF147-170D-47C8-A047-CBB6BE340F76}" destId="{0E3BA0B4-E154-4ED0-A69E-0CA895F563F2}" srcOrd="5" destOrd="0" presId="urn:microsoft.com/office/officeart/2017/3/layout/DropPinTimeline"/>
    <dgm:cxn modelId="{A15A8EEA-A1F8-4B2C-84DC-7D8377FCDA88}" type="presParOf" srcId="{6929404B-42A4-499C-8DEA-1AAC619FF096}" destId="{DA62332E-7D38-45A3-A0A0-A37372988FB2}" srcOrd="1" destOrd="0" presId="urn:microsoft.com/office/officeart/2017/3/layout/DropPinTimeline"/>
    <dgm:cxn modelId="{C6A5BEE7-7BFB-4D2B-B40F-6FDB149B2F43}" type="presParOf" srcId="{6929404B-42A4-499C-8DEA-1AAC619FF096}" destId="{4E7EAC65-CE10-4D7A-AEAC-08244D18C0A2}" srcOrd="2" destOrd="0" presId="urn:microsoft.com/office/officeart/2017/3/layout/DropPinTimeline"/>
    <dgm:cxn modelId="{E36B83FC-C3A2-432C-BDE9-5641EABC68CD}" type="presParOf" srcId="{4E7EAC65-CE10-4D7A-AEAC-08244D18C0A2}" destId="{A14FB729-1CEE-408E-AEA7-A84B7FD9CD9B}" srcOrd="0" destOrd="0" presId="urn:microsoft.com/office/officeart/2017/3/layout/DropPinTimeline"/>
    <dgm:cxn modelId="{E1C83BD1-16D5-4484-8DD5-7ECBA17A700C}" type="presParOf" srcId="{4E7EAC65-CE10-4D7A-AEAC-08244D18C0A2}" destId="{3302BBA8-BEA1-444A-8F50-EC40715281C7}" srcOrd="1" destOrd="0" presId="urn:microsoft.com/office/officeart/2017/3/layout/DropPinTimeline"/>
    <dgm:cxn modelId="{E26789BF-4A46-4C24-8BA2-52DB434F6B7D}" type="presParOf" srcId="{3302BBA8-BEA1-444A-8F50-EC40715281C7}" destId="{F3D37F54-104A-4EBB-B52A-C6DCC90D8ED4}" srcOrd="0" destOrd="0" presId="urn:microsoft.com/office/officeart/2017/3/layout/DropPinTimeline"/>
    <dgm:cxn modelId="{5614218D-B2ED-46F8-9358-1EEF5A40C5C7}" type="presParOf" srcId="{3302BBA8-BEA1-444A-8F50-EC40715281C7}" destId="{D5262302-9A9F-4A2C-B6BE-5EACCD753A31}" srcOrd="1" destOrd="0" presId="urn:microsoft.com/office/officeart/2017/3/layout/DropPinTimeline"/>
    <dgm:cxn modelId="{5A11307F-AE1D-49F5-8B8E-45F4215B08A6}" type="presParOf" srcId="{4E7EAC65-CE10-4D7A-AEAC-08244D18C0A2}" destId="{1F931A97-8972-405F-8B08-0E7F9A53266F}" srcOrd="2" destOrd="0" presId="urn:microsoft.com/office/officeart/2017/3/layout/DropPinTimeline"/>
    <dgm:cxn modelId="{61426656-C17E-4E4E-A06A-C6A3F8A932BB}" type="presParOf" srcId="{4E7EAC65-CE10-4D7A-AEAC-08244D18C0A2}" destId="{D677627A-EFFE-48B8-8920-246D3DCC10E5}" srcOrd="3" destOrd="0" presId="urn:microsoft.com/office/officeart/2017/3/layout/DropPinTimeline"/>
    <dgm:cxn modelId="{5B576EE8-03F4-483C-84E1-BABF36E0E670}" type="presParOf" srcId="{4E7EAC65-CE10-4D7A-AEAC-08244D18C0A2}" destId="{80E1B9FB-1890-4531-9170-698ACC1D865F}" srcOrd="4" destOrd="0" presId="urn:microsoft.com/office/officeart/2017/3/layout/DropPinTimeline"/>
    <dgm:cxn modelId="{462072F3-3247-4289-9E2D-5EC355C2FE3F}" type="presParOf" srcId="{4E7EAC65-CE10-4D7A-AEAC-08244D18C0A2}" destId="{2A08796C-5733-46C4-A1A3-273716CA09DD}" srcOrd="5" destOrd="0" presId="urn:microsoft.com/office/officeart/2017/3/layout/DropPinTimeline"/>
    <dgm:cxn modelId="{34DCFB64-A299-483E-B5F4-28697BB6EABF}" type="presParOf" srcId="{6929404B-42A4-499C-8DEA-1AAC619FF096}" destId="{88A80FB1-DAC4-4B6E-963A-1DA324D9D8AB}" srcOrd="3" destOrd="0" presId="urn:microsoft.com/office/officeart/2017/3/layout/DropPinTimeline"/>
    <dgm:cxn modelId="{D374FA56-59BB-427F-B860-9BD78D1349D4}" type="presParOf" srcId="{6929404B-42A4-499C-8DEA-1AAC619FF096}" destId="{1A86BE78-53A0-428B-813D-779A12BFB4ED}" srcOrd="4" destOrd="0" presId="urn:microsoft.com/office/officeart/2017/3/layout/DropPinTimeline"/>
    <dgm:cxn modelId="{1DD5BDF2-CF45-4835-B6F9-A38706C915FF}" type="presParOf" srcId="{1A86BE78-53A0-428B-813D-779A12BFB4ED}" destId="{9B1AC167-E06D-4148-A4A5-8608EA3EC290}" srcOrd="0" destOrd="0" presId="urn:microsoft.com/office/officeart/2017/3/layout/DropPinTimeline"/>
    <dgm:cxn modelId="{A8DFB7E8-D4E9-4D57-990B-541AE02A1A10}" type="presParOf" srcId="{1A86BE78-53A0-428B-813D-779A12BFB4ED}" destId="{F970CB79-055D-46A8-86CE-CA4FFD67CAC5}" srcOrd="1" destOrd="0" presId="urn:microsoft.com/office/officeart/2017/3/layout/DropPinTimeline"/>
    <dgm:cxn modelId="{16675FBE-889F-4169-9340-CA1A2F6EBEE6}" type="presParOf" srcId="{F970CB79-055D-46A8-86CE-CA4FFD67CAC5}" destId="{DE7DE2B9-C00D-4CBD-91C2-F3F68B099B32}" srcOrd="0" destOrd="0" presId="urn:microsoft.com/office/officeart/2017/3/layout/DropPinTimeline"/>
    <dgm:cxn modelId="{7D1B9ECF-70FB-4182-A0BF-43D6C030B495}" type="presParOf" srcId="{F970CB79-055D-46A8-86CE-CA4FFD67CAC5}" destId="{208AADCC-580D-4520-B91E-F6BBA4C2DB1D}" srcOrd="1" destOrd="0" presId="urn:microsoft.com/office/officeart/2017/3/layout/DropPinTimeline"/>
    <dgm:cxn modelId="{DD0CAF43-D456-4FB3-AE77-78ADA3CF1808}" type="presParOf" srcId="{1A86BE78-53A0-428B-813D-779A12BFB4ED}" destId="{80A6BD71-A9B4-484F-802E-11D34FC60498}" srcOrd="2" destOrd="0" presId="urn:microsoft.com/office/officeart/2017/3/layout/DropPinTimeline"/>
    <dgm:cxn modelId="{BA16C5F9-B3C0-48DE-8767-34A9260B6E74}" type="presParOf" srcId="{1A86BE78-53A0-428B-813D-779A12BFB4ED}" destId="{63267BEC-EEB8-46F9-9BBA-E054C661B112}" srcOrd="3" destOrd="0" presId="urn:microsoft.com/office/officeart/2017/3/layout/DropPinTimeline"/>
    <dgm:cxn modelId="{98E3FECC-5A9E-4392-8916-D1349C9DB499}" type="presParOf" srcId="{1A86BE78-53A0-428B-813D-779A12BFB4ED}" destId="{30DABAE9-4F9F-46C5-ABBD-AB01D161E22B}" srcOrd="4" destOrd="0" presId="urn:microsoft.com/office/officeart/2017/3/layout/DropPinTimeline"/>
    <dgm:cxn modelId="{566B2699-D147-4B78-90C6-41F2DBB07021}" type="presParOf" srcId="{1A86BE78-53A0-428B-813D-779A12BFB4ED}" destId="{118E0B6E-450F-4ACA-9209-5D223CABCCAC}" srcOrd="5" destOrd="0" presId="urn:microsoft.com/office/officeart/2017/3/layout/DropPinTimeline"/>
    <dgm:cxn modelId="{417E94B0-1E01-45FA-A92E-D53887C839DB}" type="presParOf" srcId="{6929404B-42A4-499C-8DEA-1AAC619FF096}" destId="{6E29AEF9-7F5C-4668-8374-A801E557ADAA}" srcOrd="5" destOrd="0" presId="urn:microsoft.com/office/officeart/2017/3/layout/DropPinTimeline"/>
    <dgm:cxn modelId="{41D45579-9A6B-4728-B755-89D14BD6719C}" type="presParOf" srcId="{6929404B-42A4-499C-8DEA-1AAC619FF096}" destId="{42AE4DE2-29C5-42C4-8367-BE52E7B2031B}" srcOrd="6" destOrd="0" presId="urn:microsoft.com/office/officeart/2017/3/layout/DropPinTimeline"/>
    <dgm:cxn modelId="{2271D1B7-1DE8-449C-8172-66C73431312B}" type="presParOf" srcId="{42AE4DE2-29C5-42C4-8367-BE52E7B2031B}" destId="{48E59323-2C18-4B6B-B20F-14A0B4279CF4}" srcOrd="0" destOrd="0" presId="urn:microsoft.com/office/officeart/2017/3/layout/DropPinTimeline"/>
    <dgm:cxn modelId="{E632CFF3-5722-49E4-9682-B8195B512EF7}" type="presParOf" srcId="{42AE4DE2-29C5-42C4-8367-BE52E7B2031B}" destId="{9151606F-57FF-4DD7-BB18-DC8DEEC95BBD}" srcOrd="1" destOrd="0" presId="urn:microsoft.com/office/officeart/2017/3/layout/DropPinTimeline"/>
    <dgm:cxn modelId="{5F8E5917-7186-46F5-99E0-925CD83A99B1}" type="presParOf" srcId="{9151606F-57FF-4DD7-BB18-DC8DEEC95BBD}" destId="{B715E540-BA95-461B-B465-B6B2EB77EB5F}" srcOrd="0" destOrd="0" presId="urn:microsoft.com/office/officeart/2017/3/layout/DropPinTimeline"/>
    <dgm:cxn modelId="{D78248FF-F0B3-4D52-827E-E9F5F1FEB9F7}" type="presParOf" srcId="{9151606F-57FF-4DD7-BB18-DC8DEEC95BBD}" destId="{E85C6F06-6506-4FAF-8798-682C0A18711C}" srcOrd="1" destOrd="0" presId="urn:microsoft.com/office/officeart/2017/3/layout/DropPinTimeline"/>
    <dgm:cxn modelId="{88395881-4B7C-46C1-8F69-E9269F0B7461}" type="presParOf" srcId="{42AE4DE2-29C5-42C4-8367-BE52E7B2031B}" destId="{D77974BE-62D2-47AE-BE7C-A99A0D8A4A1D}" srcOrd="2" destOrd="0" presId="urn:microsoft.com/office/officeart/2017/3/layout/DropPinTimeline"/>
    <dgm:cxn modelId="{4C1D6B1E-F3AE-4742-8BEB-442CCE59B5E3}" type="presParOf" srcId="{42AE4DE2-29C5-42C4-8367-BE52E7B2031B}" destId="{7EB9EB63-F6DC-4B5A-AA3B-6E51E4259EAE}" srcOrd="3" destOrd="0" presId="urn:microsoft.com/office/officeart/2017/3/layout/DropPinTimeline"/>
    <dgm:cxn modelId="{6D4CA610-AC48-4983-82C5-CDA1A9DC9299}" type="presParOf" srcId="{42AE4DE2-29C5-42C4-8367-BE52E7B2031B}" destId="{1EA5E65B-1962-409E-871C-262C9EBA1913}" srcOrd="4" destOrd="0" presId="urn:microsoft.com/office/officeart/2017/3/layout/DropPinTimeline"/>
    <dgm:cxn modelId="{B7919C16-408D-4D45-A199-5C93767288FC}" type="presParOf" srcId="{42AE4DE2-29C5-42C4-8367-BE52E7B2031B}" destId="{B3FA42F1-6899-49D5-977F-1F900C41D332}" srcOrd="5" destOrd="0" presId="urn:microsoft.com/office/officeart/2017/3/layout/DropPinTimeline"/>
    <dgm:cxn modelId="{7427851C-686F-46C5-A103-8D0F19C11759}" type="presParOf" srcId="{6929404B-42A4-499C-8DEA-1AAC619FF096}" destId="{29EEDCB6-F61E-4E48-B28D-BF3FE399E9D5}" srcOrd="7" destOrd="0" presId="urn:microsoft.com/office/officeart/2017/3/layout/DropPinTimeline"/>
    <dgm:cxn modelId="{5D1229B2-824D-474A-92EA-19CF5FF16A84}" type="presParOf" srcId="{6929404B-42A4-499C-8DEA-1AAC619FF096}" destId="{EDF33EEE-9C2D-440E-8A51-2053E97ADDD5}" srcOrd="8" destOrd="0" presId="urn:microsoft.com/office/officeart/2017/3/layout/DropPinTimeline"/>
    <dgm:cxn modelId="{096F5EDB-81F9-4EC7-B6F5-14023FC625A7}" type="presParOf" srcId="{EDF33EEE-9C2D-440E-8A51-2053E97ADDD5}" destId="{C14626E0-C0FD-4334-AD33-4B5EF80BC7D3}" srcOrd="0" destOrd="0" presId="urn:microsoft.com/office/officeart/2017/3/layout/DropPinTimeline"/>
    <dgm:cxn modelId="{7813330D-90DB-4DF3-BFC1-D8B57688EDDA}" type="presParOf" srcId="{EDF33EEE-9C2D-440E-8A51-2053E97ADDD5}" destId="{8496B01F-8E83-4014-8092-120D0D214C94}" srcOrd="1" destOrd="0" presId="urn:microsoft.com/office/officeart/2017/3/layout/DropPinTimeline"/>
    <dgm:cxn modelId="{3F083BFD-2096-4742-8212-E074EE49E8F3}" type="presParOf" srcId="{8496B01F-8E83-4014-8092-120D0D214C94}" destId="{8C116D81-FFF3-4078-86F2-D4BB11E5AEFE}" srcOrd="0" destOrd="0" presId="urn:microsoft.com/office/officeart/2017/3/layout/DropPinTimeline"/>
    <dgm:cxn modelId="{0219A109-3DBB-4DA3-BD2E-3A7073122EED}" type="presParOf" srcId="{8496B01F-8E83-4014-8092-120D0D214C94}" destId="{1CB39035-736B-4C3A-8515-381601113802}" srcOrd="1" destOrd="0" presId="urn:microsoft.com/office/officeart/2017/3/layout/DropPinTimeline"/>
    <dgm:cxn modelId="{7426D324-BE34-45E4-876D-392B71D704D4}" type="presParOf" srcId="{EDF33EEE-9C2D-440E-8A51-2053E97ADDD5}" destId="{53974197-45A4-4AAD-A0F4-195F258676E8}" srcOrd="2" destOrd="0" presId="urn:microsoft.com/office/officeart/2017/3/layout/DropPinTimeline"/>
    <dgm:cxn modelId="{0E6781A1-9288-4DEF-AD62-2A0F23EE1CBE}" type="presParOf" srcId="{EDF33EEE-9C2D-440E-8A51-2053E97ADDD5}" destId="{04EE511B-6D68-454B-8612-85FB916EEC0B}" srcOrd="3" destOrd="0" presId="urn:microsoft.com/office/officeart/2017/3/layout/DropPinTimeline"/>
    <dgm:cxn modelId="{109E11A0-59E0-47A7-AFE4-8734E3D46C39}" type="presParOf" srcId="{EDF33EEE-9C2D-440E-8A51-2053E97ADDD5}" destId="{F8BF1D2D-E8AE-452D-8484-0D521C7B0FA1}" srcOrd="4" destOrd="0" presId="urn:microsoft.com/office/officeart/2017/3/layout/DropPinTimeline"/>
    <dgm:cxn modelId="{9BBF0ED4-2036-4A94-8A65-B93326B7E35E}" type="presParOf" srcId="{EDF33EEE-9C2D-440E-8A51-2053E97ADDD5}" destId="{03F70A0E-D4CA-4137-A46B-084FF5E469D3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4B85BF-C73D-4802-9E0F-82D142FEA63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5D5CD8-FFBF-41B1-9B19-E8EBBB8B0AF3}">
      <dgm:prSet phldrT="[Text]"/>
      <dgm:spPr/>
      <dgm:t>
        <a:bodyPr/>
        <a:lstStyle/>
        <a:p>
          <a:r>
            <a:rPr lang="en-US" dirty="0"/>
            <a:t>Active Stations</a:t>
          </a:r>
        </a:p>
      </dgm:t>
    </dgm:pt>
    <dgm:pt modelId="{B5DEF363-D0F7-473A-A962-EC21480CBB9A}" type="parTrans" cxnId="{B67BDA27-446C-4A4F-8A0C-1E55F3E19B73}">
      <dgm:prSet/>
      <dgm:spPr/>
      <dgm:t>
        <a:bodyPr/>
        <a:lstStyle/>
        <a:p>
          <a:endParaRPr lang="en-US"/>
        </a:p>
      </dgm:t>
    </dgm:pt>
    <dgm:pt modelId="{1CAA77B1-989E-49D1-BF8B-B0F77D53E821}" type="sibTrans" cxnId="{B67BDA27-446C-4A4F-8A0C-1E55F3E19B73}">
      <dgm:prSet/>
      <dgm:spPr/>
      <dgm:t>
        <a:bodyPr/>
        <a:lstStyle/>
        <a:p>
          <a:endParaRPr lang="en-US"/>
        </a:p>
      </dgm:t>
    </dgm:pt>
    <dgm:pt modelId="{511FA263-8534-44BE-BF01-FEED447EC873}">
      <dgm:prSet phldrT="[Text]"/>
      <dgm:spPr/>
      <dgm:t>
        <a:bodyPr/>
        <a:lstStyle/>
        <a:p>
          <a:r>
            <a:rPr lang="en-US" dirty="0"/>
            <a:t>Distribution by Gender</a:t>
          </a:r>
        </a:p>
      </dgm:t>
    </dgm:pt>
    <dgm:pt modelId="{C9C6F8DC-948A-4C72-922E-7C9BF5DF4194}" type="parTrans" cxnId="{74CE8086-EDEA-437E-B996-6E1CA4E42A91}">
      <dgm:prSet/>
      <dgm:spPr/>
      <dgm:t>
        <a:bodyPr/>
        <a:lstStyle/>
        <a:p>
          <a:endParaRPr lang="en-US"/>
        </a:p>
      </dgm:t>
    </dgm:pt>
    <dgm:pt modelId="{9BEA4A72-7D20-467C-951F-DEC5122CAAD6}" type="sibTrans" cxnId="{74CE8086-EDEA-437E-B996-6E1CA4E42A91}">
      <dgm:prSet/>
      <dgm:spPr/>
      <dgm:t>
        <a:bodyPr/>
        <a:lstStyle/>
        <a:p>
          <a:endParaRPr lang="en-US"/>
        </a:p>
      </dgm:t>
    </dgm:pt>
    <dgm:pt modelId="{5F78697A-BB86-4EA3-81EC-3226C8C9B38C}">
      <dgm:prSet phldrT="[Text]"/>
      <dgm:spPr/>
      <dgm:t>
        <a:bodyPr/>
        <a:lstStyle/>
        <a:p>
          <a:r>
            <a:rPr lang="en-US" dirty="0"/>
            <a:t>Distribution by User Type</a:t>
          </a:r>
        </a:p>
      </dgm:t>
    </dgm:pt>
    <dgm:pt modelId="{2FBE2D69-7B33-49CA-9A38-088E4DC3835B}" type="parTrans" cxnId="{DA3FB93D-EE65-4CA8-AD31-4BCAB4E60755}">
      <dgm:prSet/>
      <dgm:spPr/>
      <dgm:t>
        <a:bodyPr/>
        <a:lstStyle/>
        <a:p>
          <a:endParaRPr lang="en-US"/>
        </a:p>
      </dgm:t>
    </dgm:pt>
    <dgm:pt modelId="{31FEEDBE-BE1B-4DF3-ACF2-885DA1825AD5}" type="sibTrans" cxnId="{DA3FB93D-EE65-4CA8-AD31-4BCAB4E60755}">
      <dgm:prSet/>
      <dgm:spPr/>
      <dgm:t>
        <a:bodyPr/>
        <a:lstStyle/>
        <a:p>
          <a:endParaRPr lang="en-US"/>
        </a:p>
      </dgm:t>
    </dgm:pt>
    <dgm:pt modelId="{846735BB-4D55-4A44-9882-7665D041CDF8}" type="pres">
      <dgm:prSet presAssocID="{D74B85BF-C73D-4802-9E0F-82D142FEA638}" presName="linear" presStyleCnt="0">
        <dgm:presLayoutVars>
          <dgm:dir/>
          <dgm:animLvl val="lvl"/>
          <dgm:resizeHandles val="exact"/>
        </dgm:presLayoutVars>
      </dgm:prSet>
      <dgm:spPr/>
    </dgm:pt>
    <dgm:pt modelId="{E4072EDB-5FD5-478D-8C43-A173A8032A1D}" type="pres">
      <dgm:prSet presAssocID="{B05D5CD8-FFBF-41B1-9B19-E8EBBB8B0AF3}" presName="parentLin" presStyleCnt="0"/>
      <dgm:spPr/>
    </dgm:pt>
    <dgm:pt modelId="{55519928-A50F-4104-A4BF-7CD1FBDEC5A9}" type="pres">
      <dgm:prSet presAssocID="{B05D5CD8-FFBF-41B1-9B19-E8EBBB8B0AF3}" presName="parentLeftMargin" presStyleLbl="node1" presStyleIdx="0" presStyleCnt="3"/>
      <dgm:spPr/>
    </dgm:pt>
    <dgm:pt modelId="{8BADE817-FF7A-4225-BB92-474756DD9C64}" type="pres">
      <dgm:prSet presAssocID="{B05D5CD8-FFBF-41B1-9B19-E8EBBB8B0A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3543787-ABCB-4610-97A2-BD97E52EE628}" type="pres">
      <dgm:prSet presAssocID="{B05D5CD8-FFBF-41B1-9B19-E8EBBB8B0AF3}" presName="negativeSpace" presStyleCnt="0"/>
      <dgm:spPr/>
    </dgm:pt>
    <dgm:pt modelId="{70826C75-395A-41E8-BA40-22267C7D31B3}" type="pres">
      <dgm:prSet presAssocID="{B05D5CD8-FFBF-41B1-9B19-E8EBBB8B0AF3}" presName="childText" presStyleLbl="conFgAcc1" presStyleIdx="0" presStyleCnt="3">
        <dgm:presLayoutVars>
          <dgm:bulletEnabled val="1"/>
        </dgm:presLayoutVars>
      </dgm:prSet>
      <dgm:spPr/>
    </dgm:pt>
    <dgm:pt modelId="{F7D1A20D-D944-4FE6-AF4C-DAC4A52497E5}" type="pres">
      <dgm:prSet presAssocID="{1CAA77B1-989E-49D1-BF8B-B0F77D53E821}" presName="spaceBetweenRectangles" presStyleCnt="0"/>
      <dgm:spPr/>
    </dgm:pt>
    <dgm:pt modelId="{700347FE-5E9B-47B8-84C3-23E73C788E39}" type="pres">
      <dgm:prSet presAssocID="{511FA263-8534-44BE-BF01-FEED447EC873}" presName="parentLin" presStyleCnt="0"/>
      <dgm:spPr/>
    </dgm:pt>
    <dgm:pt modelId="{4B0D7C4A-F728-4D60-8BA6-F38AC7C3273F}" type="pres">
      <dgm:prSet presAssocID="{511FA263-8534-44BE-BF01-FEED447EC873}" presName="parentLeftMargin" presStyleLbl="node1" presStyleIdx="0" presStyleCnt="3"/>
      <dgm:spPr/>
    </dgm:pt>
    <dgm:pt modelId="{F8A5AA78-D7E3-49C5-B251-9B0799187577}" type="pres">
      <dgm:prSet presAssocID="{511FA263-8534-44BE-BF01-FEED447EC87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E2D58A-EC8D-4A28-B186-FFF08C618495}" type="pres">
      <dgm:prSet presAssocID="{511FA263-8534-44BE-BF01-FEED447EC873}" presName="negativeSpace" presStyleCnt="0"/>
      <dgm:spPr/>
    </dgm:pt>
    <dgm:pt modelId="{69EF3F2C-437B-4639-A0CE-179F2FB4B1FF}" type="pres">
      <dgm:prSet presAssocID="{511FA263-8534-44BE-BF01-FEED447EC873}" presName="childText" presStyleLbl="conFgAcc1" presStyleIdx="1" presStyleCnt="3">
        <dgm:presLayoutVars>
          <dgm:bulletEnabled val="1"/>
        </dgm:presLayoutVars>
      </dgm:prSet>
      <dgm:spPr/>
    </dgm:pt>
    <dgm:pt modelId="{D10AB782-2546-4612-A6E5-5A6963B547EC}" type="pres">
      <dgm:prSet presAssocID="{9BEA4A72-7D20-467C-951F-DEC5122CAAD6}" presName="spaceBetweenRectangles" presStyleCnt="0"/>
      <dgm:spPr/>
    </dgm:pt>
    <dgm:pt modelId="{BB9BF792-BF8C-4B12-A1F3-ECE8ACC128AF}" type="pres">
      <dgm:prSet presAssocID="{5F78697A-BB86-4EA3-81EC-3226C8C9B38C}" presName="parentLin" presStyleCnt="0"/>
      <dgm:spPr/>
    </dgm:pt>
    <dgm:pt modelId="{8C7799F8-92F2-4BD6-8C3B-A0800FF8E394}" type="pres">
      <dgm:prSet presAssocID="{5F78697A-BB86-4EA3-81EC-3226C8C9B38C}" presName="parentLeftMargin" presStyleLbl="node1" presStyleIdx="1" presStyleCnt="3"/>
      <dgm:spPr/>
    </dgm:pt>
    <dgm:pt modelId="{165FFF16-4E85-46A5-8D1A-8B287F798468}" type="pres">
      <dgm:prSet presAssocID="{5F78697A-BB86-4EA3-81EC-3226C8C9B38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B6D667E-F76E-4FAC-BA9F-63E308722FDF}" type="pres">
      <dgm:prSet presAssocID="{5F78697A-BB86-4EA3-81EC-3226C8C9B38C}" presName="negativeSpace" presStyleCnt="0"/>
      <dgm:spPr/>
    </dgm:pt>
    <dgm:pt modelId="{414A3F00-056C-4E6B-AF72-5AD2C9950D48}" type="pres">
      <dgm:prSet presAssocID="{5F78697A-BB86-4EA3-81EC-3226C8C9B38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81B890E-5606-4218-8938-5AE2664AF3F1}" type="presOf" srcId="{B05D5CD8-FFBF-41B1-9B19-E8EBBB8B0AF3}" destId="{55519928-A50F-4104-A4BF-7CD1FBDEC5A9}" srcOrd="0" destOrd="0" presId="urn:microsoft.com/office/officeart/2005/8/layout/list1"/>
    <dgm:cxn modelId="{B67BDA27-446C-4A4F-8A0C-1E55F3E19B73}" srcId="{D74B85BF-C73D-4802-9E0F-82D142FEA638}" destId="{B05D5CD8-FFBF-41B1-9B19-E8EBBB8B0AF3}" srcOrd="0" destOrd="0" parTransId="{B5DEF363-D0F7-473A-A962-EC21480CBB9A}" sibTransId="{1CAA77B1-989E-49D1-BF8B-B0F77D53E821}"/>
    <dgm:cxn modelId="{981BCC39-AF8B-4C6F-BEB8-420004BFD704}" type="presOf" srcId="{D74B85BF-C73D-4802-9E0F-82D142FEA638}" destId="{846735BB-4D55-4A44-9882-7665D041CDF8}" srcOrd="0" destOrd="0" presId="urn:microsoft.com/office/officeart/2005/8/layout/list1"/>
    <dgm:cxn modelId="{DA3FB93D-EE65-4CA8-AD31-4BCAB4E60755}" srcId="{D74B85BF-C73D-4802-9E0F-82D142FEA638}" destId="{5F78697A-BB86-4EA3-81EC-3226C8C9B38C}" srcOrd="2" destOrd="0" parTransId="{2FBE2D69-7B33-49CA-9A38-088E4DC3835B}" sibTransId="{31FEEDBE-BE1B-4DF3-ACF2-885DA1825AD5}"/>
    <dgm:cxn modelId="{D106F577-8A73-4CE7-8DBF-975F2730E919}" type="presOf" srcId="{5F78697A-BB86-4EA3-81EC-3226C8C9B38C}" destId="{165FFF16-4E85-46A5-8D1A-8B287F798468}" srcOrd="1" destOrd="0" presId="urn:microsoft.com/office/officeart/2005/8/layout/list1"/>
    <dgm:cxn modelId="{74CE8086-EDEA-437E-B996-6E1CA4E42A91}" srcId="{D74B85BF-C73D-4802-9E0F-82D142FEA638}" destId="{511FA263-8534-44BE-BF01-FEED447EC873}" srcOrd="1" destOrd="0" parTransId="{C9C6F8DC-948A-4C72-922E-7C9BF5DF4194}" sibTransId="{9BEA4A72-7D20-467C-951F-DEC5122CAAD6}"/>
    <dgm:cxn modelId="{01D2238A-F2E4-43B9-8955-8BC80FFA49BE}" type="presOf" srcId="{511FA263-8534-44BE-BF01-FEED447EC873}" destId="{F8A5AA78-D7E3-49C5-B251-9B0799187577}" srcOrd="1" destOrd="0" presId="urn:microsoft.com/office/officeart/2005/8/layout/list1"/>
    <dgm:cxn modelId="{973DB6AE-1E40-4DAD-882D-635EE5D76EF6}" type="presOf" srcId="{B05D5CD8-FFBF-41B1-9B19-E8EBBB8B0AF3}" destId="{8BADE817-FF7A-4225-BB92-474756DD9C64}" srcOrd="1" destOrd="0" presId="urn:microsoft.com/office/officeart/2005/8/layout/list1"/>
    <dgm:cxn modelId="{4DC98FD9-B148-48B6-AEFD-F2F43EA0A97E}" type="presOf" srcId="{511FA263-8534-44BE-BF01-FEED447EC873}" destId="{4B0D7C4A-F728-4D60-8BA6-F38AC7C3273F}" srcOrd="0" destOrd="0" presId="urn:microsoft.com/office/officeart/2005/8/layout/list1"/>
    <dgm:cxn modelId="{F4F23FF3-8FA8-45E7-892E-D0CB08059385}" type="presOf" srcId="{5F78697A-BB86-4EA3-81EC-3226C8C9B38C}" destId="{8C7799F8-92F2-4BD6-8C3B-A0800FF8E394}" srcOrd="0" destOrd="0" presId="urn:microsoft.com/office/officeart/2005/8/layout/list1"/>
    <dgm:cxn modelId="{B38D9CA4-BFEF-4EE9-8897-C6573E4551D2}" type="presParOf" srcId="{846735BB-4D55-4A44-9882-7665D041CDF8}" destId="{E4072EDB-5FD5-478D-8C43-A173A8032A1D}" srcOrd="0" destOrd="0" presId="urn:microsoft.com/office/officeart/2005/8/layout/list1"/>
    <dgm:cxn modelId="{41DD1A50-D134-4A9C-B619-C8EF6828CF4A}" type="presParOf" srcId="{E4072EDB-5FD5-478D-8C43-A173A8032A1D}" destId="{55519928-A50F-4104-A4BF-7CD1FBDEC5A9}" srcOrd="0" destOrd="0" presId="urn:microsoft.com/office/officeart/2005/8/layout/list1"/>
    <dgm:cxn modelId="{C5F30904-C673-4C0C-8CC2-E179757D1C10}" type="presParOf" srcId="{E4072EDB-5FD5-478D-8C43-A173A8032A1D}" destId="{8BADE817-FF7A-4225-BB92-474756DD9C64}" srcOrd="1" destOrd="0" presId="urn:microsoft.com/office/officeart/2005/8/layout/list1"/>
    <dgm:cxn modelId="{F6227C99-14CF-4745-A03D-8DBEA2D96CCA}" type="presParOf" srcId="{846735BB-4D55-4A44-9882-7665D041CDF8}" destId="{83543787-ABCB-4610-97A2-BD97E52EE628}" srcOrd="1" destOrd="0" presId="urn:microsoft.com/office/officeart/2005/8/layout/list1"/>
    <dgm:cxn modelId="{B295C370-12F1-468F-9716-7220FD949AB0}" type="presParOf" srcId="{846735BB-4D55-4A44-9882-7665D041CDF8}" destId="{70826C75-395A-41E8-BA40-22267C7D31B3}" srcOrd="2" destOrd="0" presId="urn:microsoft.com/office/officeart/2005/8/layout/list1"/>
    <dgm:cxn modelId="{A2D1C1CF-1849-4BDA-8A80-70064752871A}" type="presParOf" srcId="{846735BB-4D55-4A44-9882-7665D041CDF8}" destId="{F7D1A20D-D944-4FE6-AF4C-DAC4A52497E5}" srcOrd="3" destOrd="0" presId="urn:microsoft.com/office/officeart/2005/8/layout/list1"/>
    <dgm:cxn modelId="{69810525-7F02-4E97-A2A9-7E23347D1110}" type="presParOf" srcId="{846735BB-4D55-4A44-9882-7665D041CDF8}" destId="{700347FE-5E9B-47B8-84C3-23E73C788E39}" srcOrd="4" destOrd="0" presId="urn:microsoft.com/office/officeart/2005/8/layout/list1"/>
    <dgm:cxn modelId="{04C18564-0637-4C85-91CE-7FC4A4D1C0C2}" type="presParOf" srcId="{700347FE-5E9B-47B8-84C3-23E73C788E39}" destId="{4B0D7C4A-F728-4D60-8BA6-F38AC7C3273F}" srcOrd="0" destOrd="0" presId="urn:microsoft.com/office/officeart/2005/8/layout/list1"/>
    <dgm:cxn modelId="{E1636F71-ACA6-4800-BC55-32EBA7506978}" type="presParOf" srcId="{700347FE-5E9B-47B8-84C3-23E73C788E39}" destId="{F8A5AA78-D7E3-49C5-B251-9B0799187577}" srcOrd="1" destOrd="0" presId="urn:microsoft.com/office/officeart/2005/8/layout/list1"/>
    <dgm:cxn modelId="{4BE9F728-42F2-4AC0-AC9E-5309D2806ABD}" type="presParOf" srcId="{846735BB-4D55-4A44-9882-7665D041CDF8}" destId="{BDE2D58A-EC8D-4A28-B186-FFF08C618495}" srcOrd="5" destOrd="0" presId="urn:microsoft.com/office/officeart/2005/8/layout/list1"/>
    <dgm:cxn modelId="{40F71388-56B7-4754-A8FE-D3F6B82582C2}" type="presParOf" srcId="{846735BB-4D55-4A44-9882-7665D041CDF8}" destId="{69EF3F2C-437B-4639-A0CE-179F2FB4B1FF}" srcOrd="6" destOrd="0" presId="urn:microsoft.com/office/officeart/2005/8/layout/list1"/>
    <dgm:cxn modelId="{E3A1AEA3-C41A-41A3-A797-8671E9A50F5E}" type="presParOf" srcId="{846735BB-4D55-4A44-9882-7665D041CDF8}" destId="{D10AB782-2546-4612-A6E5-5A6963B547EC}" srcOrd="7" destOrd="0" presId="urn:microsoft.com/office/officeart/2005/8/layout/list1"/>
    <dgm:cxn modelId="{0DF7E162-070D-433A-95AF-57ECBEED0BB8}" type="presParOf" srcId="{846735BB-4D55-4A44-9882-7665D041CDF8}" destId="{BB9BF792-BF8C-4B12-A1F3-ECE8ACC128AF}" srcOrd="8" destOrd="0" presId="urn:microsoft.com/office/officeart/2005/8/layout/list1"/>
    <dgm:cxn modelId="{D95DA427-BC68-4E53-89BD-F962FAB239D0}" type="presParOf" srcId="{BB9BF792-BF8C-4B12-A1F3-ECE8ACC128AF}" destId="{8C7799F8-92F2-4BD6-8C3B-A0800FF8E394}" srcOrd="0" destOrd="0" presId="urn:microsoft.com/office/officeart/2005/8/layout/list1"/>
    <dgm:cxn modelId="{3DEB7B0F-0F24-45DE-9B28-280D85848561}" type="presParOf" srcId="{BB9BF792-BF8C-4B12-A1F3-ECE8ACC128AF}" destId="{165FFF16-4E85-46A5-8D1A-8B287F798468}" srcOrd="1" destOrd="0" presId="urn:microsoft.com/office/officeart/2005/8/layout/list1"/>
    <dgm:cxn modelId="{DB1FE353-FAA4-43D6-AE2D-70F9C840746C}" type="presParOf" srcId="{846735BB-4D55-4A44-9882-7665D041CDF8}" destId="{EB6D667E-F76E-4FAC-BA9F-63E308722FDF}" srcOrd="9" destOrd="0" presId="urn:microsoft.com/office/officeart/2005/8/layout/list1"/>
    <dgm:cxn modelId="{80825B0F-AA1C-4DAB-ABCA-B99705708799}" type="presParOf" srcId="{846735BB-4D55-4A44-9882-7665D041CDF8}" destId="{414A3F00-056C-4E6B-AF72-5AD2C9950D4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18675-4A97-4B39-B08C-C54C8A6A4FDD}">
      <dsp:nvSpPr>
        <dsp:cNvPr id="0" name=""/>
        <dsp:cNvSpPr/>
      </dsp:nvSpPr>
      <dsp:spPr>
        <a:xfrm>
          <a:off x="3197" y="13080"/>
          <a:ext cx="3117391" cy="1065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Female</a:t>
          </a:r>
          <a:endParaRPr lang="en-US" sz="3700" kern="1200" dirty="0"/>
        </a:p>
      </dsp:txBody>
      <dsp:txXfrm>
        <a:off x="3197" y="13080"/>
        <a:ext cx="3117391" cy="1065600"/>
      </dsp:txXfrm>
    </dsp:sp>
    <dsp:sp modelId="{F51ECAE7-6308-44EF-A94E-20F5D215EDC9}">
      <dsp:nvSpPr>
        <dsp:cNvPr id="0" name=""/>
        <dsp:cNvSpPr/>
      </dsp:nvSpPr>
      <dsp:spPr>
        <a:xfrm>
          <a:off x="3197" y="1078680"/>
          <a:ext cx="3117391" cy="17773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266996 </a:t>
          </a:r>
        </a:p>
        <a:p>
          <a:pPr marL="285750" lvl="1" indent="-285750" algn="l" defTabSz="1644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22.0 %</a:t>
          </a:r>
        </a:p>
      </dsp:txBody>
      <dsp:txXfrm>
        <a:off x="3197" y="1078680"/>
        <a:ext cx="3117391" cy="1777387"/>
      </dsp:txXfrm>
    </dsp:sp>
    <dsp:sp modelId="{E45114CC-1C85-4A92-8630-CE7EB6F3E2C6}">
      <dsp:nvSpPr>
        <dsp:cNvPr id="0" name=""/>
        <dsp:cNvSpPr/>
      </dsp:nvSpPr>
      <dsp:spPr>
        <a:xfrm>
          <a:off x="3557024" y="13080"/>
          <a:ext cx="3117391" cy="1065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Undefined</a:t>
          </a:r>
          <a:endParaRPr lang="en-US" sz="3700" kern="1200" dirty="0"/>
        </a:p>
      </dsp:txBody>
      <dsp:txXfrm>
        <a:off x="3557024" y="13080"/>
        <a:ext cx="3117391" cy="1065600"/>
      </dsp:txXfrm>
    </dsp:sp>
    <dsp:sp modelId="{5A9D6BFF-C5A4-4AD3-8523-81302F1BD4B2}">
      <dsp:nvSpPr>
        <dsp:cNvPr id="0" name=""/>
        <dsp:cNvSpPr/>
      </dsp:nvSpPr>
      <dsp:spPr>
        <a:xfrm>
          <a:off x="3557024" y="1078680"/>
          <a:ext cx="3117391" cy="17773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45064</a:t>
          </a:r>
        </a:p>
        <a:p>
          <a:pPr marL="285750" lvl="1" indent="-285750" algn="l" defTabSz="1644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3.7 %</a:t>
          </a:r>
        </a:p>
      </dsp:txBody>
      <dsp:txXfrm>
        <a:off x="3557024" y="1078680"/>
        <a:ext cx="3117391" cy="1777387"/>
      </dsp:txXfrm>
    </dsp:sp>
    <dsp:sp modelId="{445C3252-6AAD-487D-90EC-E9608952A542}">
      <dsp:nvSpPr>
        <dsp:cNvPr id="0" name=""/>
        <dsp:cNvSpPr/>
      </dsp:nvSpPr>
      <dsp:spPr>
        <a:xfrm>
          <a:off x="7110850" y="13080"/>
          <a:ext cx="3117391" cy="1065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Male</a:t>
          </a:r>
          <a:endParaRPr lang="en-US" sz="3700" kern="1200" dirty="0"/>
        </a:p>
      </dsp:txBody>
      <dsp:txXfrm>
        <a:off x="7110850" y="13080"/>
        <a:ext cx="3117391" cy="1065600"/>
      </dsp:txXfrm>
    </dsp:sp>
    <dsp:sp modelId="{CC792FFC-FE2A-4891-BE82-02135E640E97}">
      <dsp:nvSpPr>
        <dsp:cNvPr id="0" name=""/>
        <dsp:cNvSpPr/>
      </dsp:nvSpPr>
      <dsp:spPr>
        <a:xfrm>
          <a:off x="7110850" y="1078680"/>
          <a:ext cx="3117391" cy="177738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903173</a:t>
          </a:r>
        </a:p>
        <a:p>
          <a:pPr marL="285750" lvl="1" indent="-285750" algn="l" defTabSz="1644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74.3 %</a:t>
          </a:r>
        </a:p>
      </dsp:txBody>
      <dsp:txXfrm>
        <a:off x="7110850" y="1078680"/>
        <a:ext cx="3117391" cy="17773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D7864-37AD-4A1E-A2E6-25047E54B742}">
      <dsp:nvSpPr>
        <dsp:cNvPr id="0" name=""/>
        <dsp:cNvSpPr/>
      </dsp:nvSpPr>
      <dsp:spPr>
        <a:xfrm>
          <a:off x="2116199" y="31496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77AF8-836B-45CD-817C-917B67C3CE62}">
      <dsp:nvSpPr>
        <dsp:cNvPr id="0" name=""/>
        <dsp:cNvSpPr/>
      </dsp:nvSpPr>
      <dsp:spPr>
        <a:xfrm>
          <a:off x="712199" y="195531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Subscriber</a:t>
          </a:r>
        </a:p>
      </dsp:txBody>
      <dsp:txXfrm>
        <a:off x="712199" y="1955312"/>
        <a:ext cx="4320000" cy="648000"/>
      </dsp:txXfrm>
    </dsp:sp>
    <dsp:sp modelId="{63C6AF8C-37E4-4C09-92C3-B12309E89AD9}">
      <dsp:nvSpPr>
        <dsp:cNvPr id="0" name=""/>
        <dsp:cNvSpPr/>
      </dsp:nvSpPr>
      <dsp:spPr>
        <a:xfrm>
          <a:off x="712199" y="2663008"/>
          <a:ext cx="4320000" cy="636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1155206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95.1 %</a:t>
          </a:r>
        </a:p>
      </dsp:txBody>
      <dsp:txXfrm>
        <a:off x="712199" y="2663008"/>
        <a:ext cx="4320000" cy="636763"/>
      </dsp:txXfrm>
    </dsp:sp>
    <dsp:sp modelId="{AE351052-2EDD-4A85-AB4B-77DDE05466E6}">
      <dsp:nvSpPr>
        <dsp:cNvPr id="0" name=""/>
        <dsp:cNvSpPr/>
      </dsp:nvSpPr>
      <dsp:spPr>
        <a:xfrm>
          <a:off x="7192199" y="31496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247CC-47FA-4C5D-AE34-962748461160}">
      <dsp:nvSpPr>
        <dsp:cNvPr id="0" name=""/>
        <dsp:cNvSpPr/>
      </dsp:nvSpPr>
      <dsp:spPr>
        <a:xfrm>
          <a:off x="5788199" y="195531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Customer</a:t>
          </a:r>
        </a:p>
      </dsp:txBody>
      <dsp:txXfrm>
        <a:off x="5788199" y="1955312"/>
        <a:ext cx="4320000" cy="648000"/>
      </dsp:txXfrm>
    </dsp:sp>
    <dsp:sp modelId="{E194BE07-E2B0-4B7E-8FCD-DD01FD75BCA0}">
      <dsp:nvSpPr>
        <dsp:cNvPr id="0" name=""/>
        <dsp:cNvSpPr/>
      </dsp:nvSpPr>
      <dsp:spPr>
        <a:xfrm>
          <a:off x="5788199" y="2663008"/>
          <a:ext cx="4320000" cy="636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60027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4.9 %</a:t>
          </a:r>
        </a:p>
      </dsp:txBody>
      <dsp:txXfrm>
        <a:off x="5788199" y="2663008"/>
        <a:ext cx="4320000" cy="6367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DA102-49E4-4DF4-8180-FBF87A6E3885}">
      <dsp:nvSpPr>
        <dsp:cNvPr id="0" name=""/>
        <dsp:cNvSpPr/>
      </dsp:nvSpPr>
      <dsp:spPr>
        <a:xfrm>
          <a:off x="0" y="1787942"/>
          <a:ext cx="4419171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9DFE6-42EF-432E-8228-1D73E4CE0B85}">
      <dsp:nvSpPr>
        <dsp:cNvPr id="0" name=""/>
        <dsp:cNvSpPr/>
      </dsp:nvSpPr>
      <dsp:spPr>
        <a:xfrm rot="8100000">
          <a:off x="51414" y="421937"/>
          <a:ext cx="243193" cy="243193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297653-9F6C-4D34-92BF-71D4540F1411}">
      <dsp:nvSpPr>
        <dsp:cNvPr id="0" name=""/>
        <dsp:cNvSpPr/>
      </dsp:nvSpPr>
      <dsp:spPr>
        <a:xfrm>
          <a:off x="78431" y="448954"/>
          <a:ext cx="189160" cy="18916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28368-98E9-45C6-B771-4D83D9CC6480}">
      <dsp:nvSpPr>
        <dsp:cNvPr id="0" name=""/>
        <dsp:cNvSpPr/>
      </dsp:nvSpPr>
      <dsp:spPr>
        <a:xfrm>
          <a:off x="344975" y="729480"/>
          <a:ext cx="1135902" cy="105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(5)</a:t>
          </a:r>
        </a:p>
      </dsp:txBody>
      <dsp:txXfrm>
        <a:off x="344975" y="729480"/>
        <a:ext cx="1135902" cy="1058461"/>
      </dsp:txXfrm>
    </dsp:sp>
    <dsp:sp modelId="{22D15366-7655-4054-B35A-3131C1393CD1}">
      <dsp:nvSpPr>
        <dsp:cNvPr id="0" name=""/>
        <dsp:cNvSpPr/>
      </dsp:nvSpPr>
      <dsp:spPr>
        <a:xfrm>
          <a:off x="344975" y="357588"/>
          <a:ext cx="1135902" cy="371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2015</a:t>
          </a:r>
        </a:p>
      </dsp:txBody>
      <dsp:txXfrm>
        <a:off x="344975" y="357588"/>
        <a:ext cx="1135902" cy="371891"/>
      </dsp:txXfrm>
    </dsp:sp>
    <dsp:sp modelId="{7F90AAE2-52D4-4648-A516-668484CBC6DC}">
      <dsp:nvSpPr>
        <dsp:cNvPr id="0" name=""/>
        <dsp:cNvSpPr/>
      </dsp:nvSpPr>
      <dsp:spPr>
        <a:xfrm>
          <a:off x="173011" y="729480"/>
          <a:ext cx="0" cy="1058461"/>
        </a:xfrm>
        <a:prstGeom prst="line">
          <a:avLst/>
        </a:pr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A7373-5216-4839-8FDE-9E1D55E37AF1}">
      <dsp:nvSpPr>
        <dsp:cNvPr id="0" name=""/>
        <dsp:cNvSpPr/>
      </dsp:nvSpPr>
      <dsp:spPr>
        <a:xfrm>
          <a:off x="156040" y="1754471"/>
          <a:ext cx="61907" cy="66940"/>
        </a:xfrm>
        <a:prstGeom prst="ellipse">
          <a:avLst/>
        </a:prstGeom>
        <a:gradFill rotWithShape="0">
          <a:gsLst>
            <a:gs pos="0">
              <a:schemeClr val="accent3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shade val="94000"/>
                <a:lumMod val="88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D37F54-104A-4EBB-B52A-C6DCC90D8ED4}">
      <dsp:nvSpPr>
        <dsp:cNvPr id="0" name=""/>
        <dsp:cNvSpPr/>
      </dsp:nvSpPr>
      <dsp:spPr>
        <a:xfrm rot="18900000">
          <a:off x="785726" y="2910752"/>
          <a:ext cx="243193" cy="243193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262302-9A9F-4A2C-B6BE-5EACCD753A31}">
      <dsp:nvSpPr>
        <dsp:cNvPr id="0" name=""/>
        <dsp:cNvSpPr/>
      </dsp:nvSpPr>
      <dsp:spPr>
        <a:xfrm>
          <a:off x="812742" y="2937769"/>
          <a:ext cx="189160" cy="18916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31A97-8972-405F-8B08-0E7F9A53266F}">
      <dsp:nvSpPr>
        <dsp:cNvPr id="0" name=""/>
        <dsp:cNvSpPr/>
      </dsp:nvSpPr>
      <dsp:spPr>
        <a:xfrm>
          <a:off x="1079287" y="1787942"/>
          <a:ext cx="1135902" cy="105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(6)</a:t>
          </a:r>
        </a:p>
      </dsp:txBody>
      <dsp:txXfrm>
        <a:off x="1079287" y="1787942"/>
        <a:ext cx="1135902" cy="1058461"/>
      </dsp:txXfrm>
    </dsp:sp>
    <dsp:sp modelId="{D677627A-EFFE-48B8-8920-246D3DCC10E5}">
      <dsp:nvSpPr>
        <dsp:cNvPr id="0" name=""/>
        <dsp:cNvSpPr/>
      </dsp:nvSpPr>
      <dsp:spPr>
        <a:xfrm>
          <a:off x="1079287" y="2846403"/>
          <a:ext cx="1135902" cy="371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2016</a:t>
          </a:r>
        </a:p>
      </dsp:txBody>
      <dsp:txXfrm>
        <a:off x="1079287" y="2846403"/>
        <a:ext cx="1135902" cy="371891"/>
      </dsp:txXfrm>
    </dsp:sp>
    <dsp:sp modelId="{80E1B9FB-1890-4531-9170-698ACC1D865F}">
      <dsp:nvSpPr>
        <dsp:cNvPr id="0" name=""/>
        <dsp:cNvSpPr/>
      </dsp:nvSpPr>
      <dsp:spPr>
        <a:xfrm>
          <a:off x="907323" y="1787942"/>
          <a:ext cx="0" cy="1058461"/>
        </a:xfrm>
        <a:prstGeom prst="line">
          <a:avLst/>
        </a:pr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FB729-1CEE-408E-AEA7-A84B7FD9CD9B}">
      <dsp:nvSpPr>
        <dsp:cNvPr id="0" name=""/>
        <dsp:cNvSpPr/>
      </dsp:nvSpPr>
      <dsp:spPr>
        <a:xfrm>
          <a:off x="890351" y="1754471"/>
          <a:ext cx="61907" cy="66940"/>
        </a:xfrm>
        <a:prstGeom prst="ellipse">
          <a:avLst/>
        </a:prstGeom>
        <a:gradFill rotWithShape="0">
          <a:gsLst>
            <a:gs pos="0">
              <a:schemeClr val="accent3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shade val="94000"/>
                <a:lumMod val="88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7DE2B9-C00D-4CBD-91C2-F3F68B099B32}">
      <dsp:nvSpPr>
        <dsp:cNvPr id="0" name=""/>
        <dsp:cNvSpPr/>
      </dsp:nvSpPr>
      <dsp:spPr>
        <a:xfrm rot="8100000">
          <a:off x="1520037" y="421937"/>
          <a:ext cx="243193" cy="243193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8AADCC-580D-4520-B91E-F6BBA4C2DB1D}">
      <dsp:nvSpPr>
        <dsp:cNvPr id="0" name=""/>
        <dsp:cNvSpPr/>
      </dsp:nvSpPr>
      <dsp:spPr>
        <a:xfrm>
          <a:off x="1547054" y="448954"/>
          <a:ext cx="189160" cy="18916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A6BD71-A9B4-484F-802E-11D34FC60498}">
      <dsp:nvSpPr>
        <dsp:cNvPr id="0" name=""/>
        <dsp:cNvSpPr/>
      </dsp:nvSpPr>
      <dsp:spPr>
        <a:xfrm>
          <a:off x="1813598" y="729480"/>
          <a:ext cx="1135902" cy="105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(442)</a:t>
          </a:r>
        </a:p>
      </dsp:txBody>
      <dsp:txXfrm>
        <a:off x="1813598" y="729480"/>
        <a:ext cx="1135902" cy="1058461"/>
      </dsp:txXfrm>
    </dsp:sp>
    <dsp:sp modelId="{63267BEC-EEB8-46F9-9BBA-E054C661B112}">
      <dsp:nvSpPr>
        <dsp:cNvPr id="0" name=""/>
        <dsp:cNvSpPr/>
      </dsp:nvSpPr>
      <dsp:spPr>
        <a:xfrm>
          <a:off x="1813598" y="357588"/>
          <a:ext cx="1135902" cy="371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2017</a:t>
          </a:r>
        </a:p>
      </dsp:txBody>
      <dsp:txXfrm>
        <a:off x="1813598" y="357588"/>
        <a:ext cx="1135902" cy="371891"/>
      </dsp:txXfrm>
    </dsp:sp>
    <dsp:sp modelId="{30DABAE9-4F9F-46C5-ABBD-AB01D161E22B}">
      <dsp:nvSpPr>
        <dsp:cNvPr id="0" name=""/>
        <dsp:cNvSpPr/>
      </dsp:nvSpPr>
      <dsp:spPr>
        <a:xfrm>
          <a:off x="1641634" y="729480"/>
          <a:ext cx="0" cy="1058461"/>
        </a:xfrm>
        <a:prstGeom prst="line">
          <a:avLst/>
        </a:pr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AC167-E06D-4148-A4A5-8608EA3EC290}">
      <dsp:nvSpPr>
        <dsp:cNvPr id="0" name=""/>
        <dsp:cNvSpPr/>
      </dsp:nvSpPr>
      <dsp:spPr>
        <a:xfrm>
          <a:off x="1624662" y="1754471"/>
          <a:ext cx="61907" cy="66940"/>
        </a:xfrm>
        <a:prstGeom prst="ellipse">
          <a:avLst/>
        </a:prstGeom>
        <a:gradFill rotWithShape="0">
          <a:gsLst>
            <a:gs pos="0">
              <a:schemeClr val="accent3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shade val="94000"/>
                <a:lumMod val="88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15E540-BA95-461B-B465-B6B2EB77EB5F}">
      <dsp:nvSpPr>
        <dsp:cNvPr id="0" name=""/>
        <dsp:cNvSpPr/>
      </dsp:nvSpPr>
      <dsp:spPr>
        <a:xfrm rot="18900000">
          <a:off x="2254348" y="2910752"/>
          <a:ext cx="243193" cy="243193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5C6F06-6506-4FAF-8798-682C0A18711C}">
      <dsp:nvSpPr>
        <dsp:cNvPr id="0" name=""/>
        <dsp:cNvSpPr/>
      </dsp:nvSpPr>
      <dsp:spPr>
        <a:xfrm>
          <a:off x="2281365" y="2937769"/>
          <a:ext cx="189160" cy="18916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974BE-62D2-47AE-BE7C-A99A0D8A4A1D}">
      <dsp:nvSpPr>
        <dsp:cNvPr id="0" name=""/>
        <dsp:cNvSpPr/>
      </dsp:nvSpPr>
      <dsp:spPr>
        <a:xfrm>
          <a:off x="2547909" y="1787942"/>
          <a:ext cx="1135902" cy="105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(193)</a:t>
          </a:r>
        </a:p>
      </dsp:txBody>
      <dsp:txXfrm>
        <a:off x="2547909" y="1787942"/>
        <a:ext cx="1135902" cy="1058461"/>
      </dsp:txXfrm>
    </dsp:sp>
    <dsp:sp modelId="{7EB9EB63-F6DC-4B5A-AA3B-6E51E4259EAE}">
      <dsp:nvSpPr>
        <dsp:cNvPr id="0" name=""/>
        <dsp:cNvSpPr/>
      </dsp:nvSpPr>
      <dsp:spPr>
        <a:xfrm>
          <a:off x="2547909" y="2846403"/>
          <a:ext cx="1135902" cy="371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2018</a:t>
          </a:r>
        </a:p>
      </dsp:txBody>
      <dsp:txXfrm>
        <a:off x="2547909" y="2846403"/>
        <a:ext cx="1135902" cy="371891"/>
      </dsp:txXfrm>
    </dsp:sp>
    <dsp:sp modelId="{1EA5E65B-1962-409E-871C-262C9EBA1913}">
      <dsp:nvSpPr>
        <dsp:cNvPr id="0" name=""/>
        <dsp:cNvSpPr/>
      </dsp:nvSpPr>
      <dsp:spPr>
        <a:xfrm>
          <a:off x="2375945" y="1787942"/>
          <a:ext cx="0" cy="1058461"/>
        </a:xfrm>
        <a:prstGeom prst="line">
          <a:avLst/>
        </a:pr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59323-2C18-4B6B-B20F-14A0B4279CF4}">
      <dsp:nvSpPr>
        <dsp:cNvPr id="0" name=""/>
        <dsp:cNvSpPr/>
      </dsp:nvSpPr>
      <dsp:spPr>
        <a:xfrm>
          <a:off x="2358973" y="1754471"/>
          <a:ext cx="61907" cy="66940"/>
        </a:xfrm>
        <a:prstGeom prst="ellipse">
          <a:avLst/>
        </a:prstGeom>
        <a:gradFill rotWithShape="0">
          <a:gsLst>
            <a:gs pos="0">
              <a:schemeClr val="accent3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shade val="94000"/>
                <a:lumMod val="88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116D81-FFF3-4078-86F2-D4BB11E5AEFE}">
      <dsp:nvSpPr>
        <dsp:cNvPr id="0" name=""/>
        <dsp:cNvSpPr/>
      </dsp:nvSpPr>
      <dsp:spPr>
        <a:xfrm rot="8100000">
          <a:off x="2988659" y="421937"/>
          <a:ext cx="243193" cy="243193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B39035-736B-4C3A-8515-381601113802}">
      <dsp:nvSpPr>
        <dsp:cNvPr id="0" name=""/>
        <dsp:cNvSpPr/>
      </dsp:nvSpPr>
      <dsp:spPr>
        <a:xfrm>
          <a:off x="3015676" y="448954"/>
          <a:ext cx="189160" cy="18916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74197-45A4-4AAD-A0F4-195F258676E8}">
      <dsp:nvSpPr>
        <dsp:cNvPr id="0" name=""/>
        <dsp:cNvSpPr/>
      </dsp:nvSpPr>
      <dsp:spPr>
        <a:xfrm>
          <a:off x="3282220" y="729480"/>
          <a:ext cx="1135902" cy="105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(146)</a:t>
          </a:r>
        </a:p>
      </dsp:txBody>
      <dsp:txXfrm>
        <a:off x="3282220" y="729480"/>
        <a:ext cx="1135902" cy="1058461"/>
      </dsp:txXfrm>
    </dsp:sp>
    <dsp:sp modelId="{04EE511B-6D68-454B-8612-85FB916EEC0B}">
      <dsp:nvSpPr>
        <dsp:cNvPr id="0" name=""/>
        <dsp:cNvSpPr/>
      </dsp:nvSpPr>
      <dsp:spPr>
        <a:xfrm>
          <a:off x="3282220" y="357588"/>
          <a:ext cx="1135902" cy="371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2019</a:t>
          </a:r>
        </a:p>
      </dsp:txBody>
      <dsp:txXfrm>
        <a:off x="3282220" y="357588"/>
        <a:ext cx="1135902" cy="371891"/>
      </dsp:txXfrm>
    </dsp:sp>
    <dsp:sp modelId="{F8BF1D2D-E8AE-452D-8484-0D521C7B0FA1}">
      <dsp:nvSpPr>
        <dsp:cNvPr id="0" name=""/>
        <dsp:cNvSpPr/>
      </dsp:nvSpPr>
      <dsp:spPr>
        <a:xfrm>
          <a:off x="3110256" y="729480"/>
          <a:ext cx="0" cy="1058461"/>
        </a:xfrm>
        <a:prstGeom prst="line">
          <a:avLst/>
        </a:pr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626E0-C0FD-4334-AD33-4B5EF80BC7D3}">
      <dsp:nvSpPr>
        <dsp:cNvPr id="0" name=""/>
        <dsp:cNvSpPr/>
      </dsp:nvSpPr>
      <dsp:spPr>
        <a:xfrm>
          <a:off x="3093285" y="1754471"/>
          <a:ext cx="61907" cy="66940"/>
        </a:xfrm>
        <a:prstGeom prst="ellipse">
          <a:avLst/>
        </a:prstGeom>
        <a:gradFill rotWithShape="0">
          <a:gsLst>
            <a:gs pos="0">
              <a:schemeClr val="accent3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shade val="94000"/>
                <a:lumMod val="88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26C75-395A-41E8-BA40-22267C7D31B3}">
      <dsp:nvSpPr>
        <dsp:cNvPr id="0" name=""/>
        <dsp:cNvSpPr/>
      </dsp:nvSpPr>
      <dsp:spPr>
        <a:xfrm>
          <a:off x="0" y="441708"/>
          <a:ext cx="85344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DE817-FF7A-4225-BB92-474756DD9C64}">
      <dsp:nvSpPr>
        <dsp:cNvPr id="0" name=""/>
        <dsp:cNvSpPr/>
      </dsp:nvSpPr>
      <dsp:spPr>
        <a:xfrm>
          <a:off x="426720" y="43188"/>
          <a:ext cx="597408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Active Stations</a:t>
          </a:r>
        </a:p>
      </dsp:txBody>
      <dsp:txXfrm>
        <a:off x="465628" y="82096"/>
        <a:ext cx="5896264" cy="719224"/>
      </dsp:txXfrm>
    </dsp:sp>
    <dsp:sp modelId="{69EF3F2C-437B-4639-A0CE-179F2FB4B1FF}">
      <dsp:nvSpPr>
        <dsp:cNvPr id="0" name=""/>
        <dsp:cNvSpPr/>
      </dsp:nvSpPr>
      <dsp:spPr>
        <a:xfrm>
          <a:off x="0" y="1666428"/>
          <a:ext cx="85344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5AA78-D7E3-49C5-B251-9B0799187577}">
      <dsp:nvSpPr>
        <dsp:cNvPr id="0" name=""/>
        <dsp:cNvSpPr/>
      </dsp:nvSpPr>
      <dsp:spPr>
        <a:xfrm>
          <a:off x="426720" y="1267908"/>
          <a:ext cx="597408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Distribution by Gender</a:t>
          </a:r>
        </a:p>
      </dsp:txBody>
      <dsp:txXfrm>
        <a:off x="465628" y="1306816"/>
        <a:ext cx="5896264" cy="719224"/>
      </dsp:txXfrm>
    </dsp:sp>
    <dsp:sp modelId="{414A3F00-056C-4E6B-AF72-5AD2C9950D48}">
      <dsp:nvSpPr>
        <dsp:cNvPr id="0" name=""/>
        <dsp:cNvSpPr/>
      </dsp:nvSpPr>
      <dsp:spPr>
        <a:xfrm>
          <a:off x="0" y="2891149"/>
          <a:ext cx="85344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FFF16-4E85-46A5-8D1A-8B287F798468}">
      <dsp:nvSpPr>
        <dsp:cNvPr id="0" name=""/>
        <dsp:cNvSpPr/>
      </dsp:nvSpPr>
      <dsp:spPr>
        <a:xfrm>
          <a:off x="426720" y="2492628"/>
          <a:ext cx="597408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Distribution by User Type</a:t>
          </a:r>
        </a:p>
      </dsp:txBody>
      <dsp:txXfrm>
        <a:off x="465628" y="2531536"/>
        <a:ext cx="589626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6C85-65CE-4605-A486-82E93ABC4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Citibike</a:t>
            </a:r>
            <a:r>
              <a:rPr lang="en-US" dirty="0"/>
              <a:t> program</a:t>
            </a:r>
            <a:br>
              <a:rPr lang="en-US" dirty="0"/>
            </a:br>
            <a:r>
              <a:rPr lang="en-US" dirty="0"/>
              <a:t>Jersey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BF267-8F7C-4B49-94CD-542D93955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Vanderbilt BCS</a:t>
            </a:r>
          </a:p>
        </p:txBody>
      </p:sp>
    </p:spTree>
    <p:extLst>
      <p:ext uri="{BB962C8B-B14F-4D97-AF65-F5344CB8AC3E}">
        <p14:creationId xmlns:p14="http://schemas.microsoft.com/office/powerpoint/2010/main" val="2434723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04D6-CEB4-43EC-ABB1-48829010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/ distribution by user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A3FE2-41DC-4C06-8CD7-483C0EC114BF}"/>
              </a:ext>
            </a:extLst>
          </p:cNvPr>
          <p:cNvPicPr/>
          <p:nvPr/>
        </p:nvPicPr>
        <p:blipFill rotWithShape="1">
          <a:blip r:embed="rId2"/>
          <a:srcRect l="13247" t="10826" b="5034"/>
          <a:stretch/>
        </p:blipFill>
        <p:spPr bwMode="auto">
          <a:xfrm>
            <a:off x="684212" y="615950"/>
            <a:ext cx="7409464" cy="38713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28523E-F122-4DE4-991A-96AC14B49245}"/>
              </a:ext>
            </a:extLst>
          </p:cNvPr>
          <p:cNvSpPr txBox="1"/>
          <p:nvPr/>
        </p:nvSpPr>
        <p:spPr>
          <a:xfrm>
            <a:off x="9069858" y="863601"/>
            <a:ext cx="2867037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95% are subscribers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Usage of program is a  cycling 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the program to go to </a:t>
            </a:r>
            <a:r>
              <a:rPr lang="en-US" dirty="0" err="1"/>
              <a:t>workC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0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6105-C708-44A1-9E6B-DB547C15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/ 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AE11D-BB38-4D85-BAC7-F046F752DF24}"/>
              </a:ext>
            </a:extLst>
          </p:cNvPr>
          <p:cNvSpPr txBox="1"/>
          <p:nvPr/>
        </p:nvSpPr>
        <p:spPr>
          <a:xfrm>
            <a:off x="2182668" y="732807"/>
            <a:ext cx="7826663" cy="336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 err="1"/>
              <a:t>citibike</a:t>
            </a:r>
            <a:r>
              <a:rPr lang="en-US" dirty="0"/>
              <a:t> program is considered a success in order that it is increasing every year</a:t>
            </a:r>
          </a:p>
          <a:p>
            <a:pPr>
              <a:lnSpc>
                <a:spcPct val="150000"/>
              </a:lnSpc>
            </a:pPr>
            <a:r>
              <a:rPr lang="en-US" dirty="0"/>
              <a:t>It helps to alleviate the traffic in cities like New York and Jersey City</a:t>
            </a:r>
          </a:p>
          <a:p>
            <a:pPr>
              <a:lnSpc>
                <a:spcPct val="150000"/>
              </a:lnSpc>
            </a:pPr>
            <a:r>
              <a:rPr lang="en-US" dirty="0"/>
              <a:t>A total of 63 stations have been installed in Jersey City</a:t>
            </a:r>
          </a:p>
          <a:p>
            <a:pPr>
              <a:lnSpc>
                <a:spcPct val="150000"/>
              </a:lnSpc>
            </a:pPr>
            <a:r>
              <a:rPr lang="en-US" dirty="0"/>
              <a:t>Not all the stations were active in sometimes</a:t>
            </a:r>
          </a:p>
          <a:p>
            <a:pPr>
              <a:lnSpc>
                <a:spcPct val="150000"/>
              </a:lnSpc>
            </a:pPr>
            <a:r>
              <a:rPr lang="en-US" dirty="0"/>
              <a:t>The men use the program more than women</a:t>
            </a:r>
          </a:p>
          <a:p>
            <a:pPr>
              <a:lnSpc>
                <a:spcPct val="150000"/>
              </a:lnSpc>
            </a:pPr>
            <a:r>
              <a:rPr lang="en-US" dirty="0"/>
              <a:t>The number of subscribers is greater than the sporadic customers</a:t>
            </a:r>
          </a:p>
          <a:p>
            <a:pPr>
              <a:lnSpc>
                <a:spcPct val="150000"/>
              </a:lnSpc>
            </a:pPr>
            <a:r>
              <a:rPr lang="en-US" dirty="0"/>
              <a:t>The program must be replicated to other cities</a:t>
            </a:r>
          </a:p>
        </p:txBody>
      </p:sp>
    </p:spTree>
    <p:extLst>
      <p:ext uri="{BB962C8B-B14F-4D97-AF65-F5344CB8AC3E}">
        <p14:creationId xmlns:p14="http://schemas.microsoft.com/office/powerpoint/2010/main" val="331406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3935-37CE-4546-B034-47B42B34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/>
              <a:t>Cleaning the data / Outliers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A1308-65A0-4865-A89A-3C07F770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07" y="345988"/>
            <a:ext cx="7801705" cy="438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2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D089-FE76-4A3D-A312-D13D3021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 / Outliers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6C773-4058-4C46-8BEF-486C01C2E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22" y="385920"/>
            <a:ext cx="7493379" cy="421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2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7AE45261-7584-4688-A4A3-724AC140F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0F5C6-1851-4EB2-8EFC-B0B38F1D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Unexpected phenomena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Gender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Sep/2019 (1215233 Trips)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Snip Diagonal Corner Rectangle 21">
            <a:extLst>
              <a:ext uri="{FF2B5EF4-FFF2-40B4-BE49-F238E27FC236}">
                <a16:creationId xmlns:a16="http://schemas.microsoft.com/office/drawing/2014/main" id="{6A3DF0D0-07D5-4FAC-A12C-923E178CC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0722"/>
            <a:ext cx="12188824" cy="3612950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2">
            <a:extLst>
              <a:ext uri="{FF2B5EF4-FFF2-40B4-BE49-F238E27FC236}">
                <a16:creationId xmlns:a16="http://schemas.microsoft.com/office/drawing/2014/main" id="{1EEF4727-6B5C-4FA7-968D-912F35A4C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FE142A-A0FD-4557-92D4-A7A7F27CB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84B8B9-9710-47C6-A3BC-99C562894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93ADAE5-007B-4BBF-8DA6-2EB91A0BE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3DB8E36-978B-4F5D-B278-B1F45C585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484C8B-8B05-442F-A4F5-4192C7D0C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A37A20-C553-4926-B04D-41BA2FB50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001303"/>
              </p:ext>
            </p:extLst>
          </p:nvPr>
        </p:nvGraphicFramePr>
        <p:xfrm>
          <a:off x="684212" y="1006997"/>
          <a:ext cx="10231440" cy="2869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34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F5C6-1851-4EB2-8EFC-B0B38F1D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Unexpected phenomena</a:t>
            </a:r>
            <a:br>
              <a:rPr lang="en-US" dirty="0"/>
            </a:br>
            <a:r>
              <a:rPr lang="en-US" dirty="0"/>
              <a:t>User Type</a:t>
            </a:r>
            <a:br>
              <a:rPr lang="en-US" dirty="0"/>
            </a:br>
            <a:r>
              <a:rPr lang="en-US" sz="2000" dirty="0">
                <a:solidFill>
                  <a:srgbClr val="FFFFFF"/>
                </a:solidFill>
              </a:rPr>
              <a:t>Sep/2019 (1215233 Trips)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A37A20-C553-4926-B04D-41BA2FB50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868249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878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74C0-CA7A-4DC5-8B7F-03AC4E5D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sz="3600"/>
              <a:t>Data cleaning / outliers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70FEA-9D23-4C4B-A8B9-DCF790C74306}"/>
              </a:ext>
            </a:extLst>
          </p:cNvPr>
          <p:cNvPicPr/>
          <p:nvPr/>
        </p:nvPicPr>
        <p:blipFill rotWithShape="1">
          <a:blip r:embed="rId2"/>
          <a:srcRect l="14521" t="34481" r="18700" b="15774"/>
          <a:stretch/>
        </p:blipFill>
        <p:spPr bwMode="auto">
          <a:xfrm>
            <a:off x="791239" y="1410196"/>
            <a:ext cx="5304759" cy="2222785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1" name="Diagram 4">
            <a:extLst>
              <a:ext uri="{FF2B5EF4-FFF2-40B4-BE49-F238E27FC236}">
                <a16:creationId xmlns:a16="http://schemas.microsoft.com/office/drawing/2014/main" id="{BDD3B49B-2ECD-4D20-8AED-E8A9ADB7F3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4935307"/>
              </p:ext>
            </p:extLst>
          </p:nvPr>
        </p:nvGraphicFramePr>
        <p:xfrm>
          <a:off x="6499654" y="733647"/>
          <a:ext cx="4419171" cy="357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778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827A-1AA6-4E42-9728-2CEC8BA4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/ unknown phenomena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14E785-5958-4672-9418-3154EF93F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440703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06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3B7A-B2B4-4E77-AE48-A015F269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/ Active stations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121A0-3361-4078-A142-0DE2516E23E8}"/>
              </a:ext>
            </a:extLst>
          </p:cNvPr>
          <p:cNvPicPr/>
          <p:nvPr/>
        </p:nvPicPr>
        <p:blipFill rotWithShape="1">
          <a:blip r:embed="rId2"/>
          <a:srcRect l="13568" t="10067" b="5793"/>
          <a:stretch/>
        </p:blipFill>
        <p:spPr bwMode="auto">
          <a:xfrm>
            <a:off x="684212" y="615950"/>
            <a:ext cx="7792523" cy="38713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76D560-4091-42D4-8F66-E6620DD3E942}"/>
              </a:ext>
            </a:extLst>
          </p:cNvPr>
          <p:cNvSpPr txBox="1"/>
          <p:nvPr/>
        </p:nvSpPr>
        <p:spPr>
          <a:xfrm>
            <a:off x="8736226" y="863601"/>
            <a:ext cx="3237471" cy="2948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63 stations in Jersey City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1215233 rides since 2015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73271 miles traveled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most active station is Grove St Path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Filters: Date and user type</a:t>
            </a:r>
          </a:p>
        </p:txBody>
      </p:sp>
    </p:spTree>
    <p:extLst>
      <p:ext uri="{BB962C8B-B14F-4D97-AF65-F5344CB8AC3E}">
        <p14:creationId xmlns:p14="http://schemas.microsoft.com/office/powerpoint/2010/main" val="58511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2029-CB27-4EE0-88BB-65E82A90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/ distribution by gender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44D91-7C45-4432-8425-0517F2435FA4}"/>
              </a:ext>
            </a:extLst>
          </p:cNvPr>
          <p:cNvPicPr/>
          <p:nvPr/>
        </p:nvPicPr>
        <p:blipFill rotWithShape="1">
          <a:blip r:embed="rId2"/>
          <a:srcRect l="13462" t="10067" b="5793"/>
          <a:stretch/>
        </p:blipFill>
        <p:spPr bwMode="auto">
          <a:xfrm>
            <a:off x="684212" y="615950"/>
            <a:ext cx="7879020" cy="38713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03FF6D-ABB5-45E1-BFA6-1374CFF32CF7}"/>
              </a:ext>
            </a:extLst>
          </p:cNvPr>
          <p:cNvSpPr txBox="1"/>
          <p:nvPr/>
        </p:nvSpPr>
        <p:spPr>
          <a:xfrm>
            <a:off x="9069859" y="863601"/>
            <a:ext cx="2827280" cy="19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74.3% are men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Best performance 25-45 years of 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Filters: Gender, station and date </a:t>
            </a:r>
          </a:p>
        </p:txBody>
      </p:sp>
    </p:spTree>
    <p:extLst>
      <p:ext uri="{BB962C8B-B14F-4D97-AF65-F5344CB8AC3E}">
        <p14:creationId xmlns:p14="http://schemas.microsoft.com/office/powerpoint/2010/main" val="329123279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232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Slice</vt:lpstr>
      <vt:lpstr>Citibike program Jersey City</vt:lpstr>
      <vt:lpstr>Cleaning the data / Outliers</vt:lpstr>
      <vt:lpstr>Cleaning the data / Outliers</vt:lpstr>
      <vt:lpstr>Unexpected phenomena Gender Sep/2019 (1215233 Trips)</vt:lpstr>
      <vt:lpstr>Unexpected phenomena User Type Sep/2019 (1215233 Trips)</vt:lpstr>
      <vt:lpstr>Data cleaning / outliers</vt:lpstr>
      <vt:lpstr>Data analysis / unknown phenomena</vt:lpstr>
      <vt:lpstr>Data analysis / Active stations</vt:lpstr>
      <vt:lpstr>Data analysis / distribution by gender</vt:lpstr>
      <vt:lpstr>Data analysis / distribution by user type</vt:lpstr>
      <vt:lpstr>Conclusions /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Citibike program</dc:title>
  <dc:creator>Jose Luis Bracho</dc:creator>
  <cp:lastModifiedBy>Jose Luis Bracho</cp:lastModifiedBy>
  <cp:revision>8</cp:revision>
  <dcterms:created xsi:type="dcterms:W3CDTF">2019-10-23T16:35:42Z</dcterms:created>
  <dcterms:modified xsi:type="dcterms:W3CDTF">2019-10-28T04:32:29Z</dcterms:modified>
</cp:coreProperties>
</file>