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31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266" r:id="rId40"/>
    <p:sldId id="268" r:id="rId41"/>
    <p:sldId id="269" r:id="rId42"/>
    <p:sldId id="270" r:id="rId43"/>
    <p:sldId id="257" r:id="rId44"/>
    <p:sldId id="256" r:id="rId45"/>
    <p:sldId id="258" r:id="rId46"/>
    <p:sldId id="259" r:id="rId47"/>
    <p:sldId id="260" r:id="rId48"/>
    <p:sldId id="261" r:id="rId49"/>
    <p:sldId id="262" r:id="rId50"/>
    <p:sldId id="263" r:id="rId51"/>
    <p:sldId id="264" r:id="rId52"/>
    <p:sldId id="26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FA3DA-D7AC-4F2A-9CE7-2E02DA3D54E2}" v="268" dt="2025-05-03T14:12:20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3447" autoAdjust="0"/>
  </p:normalViewPr>
  <p:slideViewPr>
    <p:cSldViewPr snapToGrid="0">
      <p:cViewPr>
        <p:scale>
          <a:sx n="80" d="100"/>
          <a:sy n="80" d="100"/>
        </p:scale>
        <p:origin x="6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Luis Ortega Gila" userId="6b95c749-b7b1-4003-9194-23886ed34c8e" providerId="ADAL" clId="{46AFA3DA-D7AC-4F2A-9CE7-2E02DA3D54E2}"/>
    <pc:docChg chg="undo custSel addSld delSld modSld sldOrd">
      <pc:chgData name="Jose Luis Ortega Gila" userId="6b95c749-b7b1-4003-9194-23886ed34c8e" providerId="ADAL" clId="{46AFA3DA-D7AC-4F2A-9CE7-2E02DA3D54E2}" dt="2025-05-03T14:12:20.678" v="3876"/>
      <pc:docMkLst>
        <pc:docMk/>
      </pc:docMkLst>
      <pc:sldChg chg="addSp delSp modSp mod">
        <pc:chgData name="Jose Luis Ortega Gila" userId="6b95c749-b7b1-4003-9194-23886ed34c8e" providerId="ADAL" clId="{46AFA3DA-D7AC-4F2A-9CE7-2E02DA3D54E2}" dt="2025-05-03T13:49:26.254" v="3824" actId="255"/>
        <pc:sldMkLst>
          <pc:docMk/>
          <pc:sldMk cId="2889283664" sldId="257"/>
        </pc:sldMkLst>
        <pc:spChg chg="mod">
          <ac:chgData name="Jose Luis Ortega Gila" userId="6b95c749-b7b1-4003-9194-23886ed34c8e" providerId="ADAL" clId="{46AFA3DA-D7AC-4F2A-9CE7-2E02DA3D54E2}" dt="2025-05-03T13:49:26.254" v="3824" actId="255"/>
          <ac:spMkLst>
            <pc:docMk/>
            <pc:sldMk cId="2889283664" sldId="257"/>
            <ac:spMk id="2" creationId="{E7BD164A-AF5A-47B3-AE0F-43202CEEABC6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889283664" sldId="257"/>
            <ac:spMk id="8" creationId="{3DB52D5A-71F8-E009-067E-7F04867FA67D}"/>
          </ac:spMkLst>
        </pc:spChg>
        <pc:picChg chg="add del">
          <ac:chgData name="Jose Luis Ortega Gila" userId="6b95c749-b7b1-4003-9194-23886ed34c8e" providerId="ADAL" clId="{46AFA3DA-D7AC-4F2A-9CE7-2E02DA3D54E2}" dt="2025-05-02T10:54:44.909" v="121" actId="478"/>
          <ac:picMkLst>
            <pc:docMk/>
            <pc:sldMk cId="2889283664" sldId="257"/>
            <ac:picMk id="5" creationId="{A0924E48-961A-B103-3CE3-EFD9D080C7FF}"/>
          </ac:picMkLst>
        </pc:picChg>
        <pc:picChg chg="add del">
          <ac:chgData name="Jose Luis Ortega Gila" userId="6b95c749-b7b1-4003-9194-23886ed34c8e" providerId="ADAL" clId="{46AFA3DA-D7AC-4F2A-9CE7-2E02DA3D54E2}" dt="2025-05-02T10:54:42.951" v="120" actId="478"/>
          <ac:picMkLst>
            <pc:docMk/>
            <pc:sldMk cId="2889283664" sldId="257"/>
            <ac:picMk id="7" creationId="{F915C82D-F2BC-5F97-7523-715E0C89E06B}"/>
          </ac:picMkLst>
        </pc:picChg>
      </pc:sldChg>
      <pc:sldChg chg="modSp mod">
        <pc:chgData name="Jose Luis Ortega Gila" userId="6b95c749-b7b1-4003-9194-23886ed34c8e" providerId="ADAL" clId="{46AFA3DA-D7AC-4F2A-9CE7-2E02DA3D54E2}" dt="2025-05-03T13:49:39.875" v="3825" actId="255"/>
        <pc:sldMkLst>
          <pc:docMk/>
          <pc:sldMk cId="1003055108" sldId="258"/>
        </pc:sldMkLst>
        <pc:spChg chg="mod">
          <ac:chgData name="Jose Luis Ortega Gila" userId="6b95c749-b7b1-4003-9194-23886ed34c8e" providerId="ADAL" clId="{46AFA3DA-D7AC-4F2A-9CE7-2E02DA3D54E2}" dt="2025-05-03T13:49:39.875" v="3825" actId="255"/>
          <ac:spMkLst>
            <pc:docMk/>
            <pc:sldMk cId="1003055108" sldId="258"/>
            <ac:spMk id="2" creationId="{1715652C-8FF2-4D12-A454-84A4AFCC0FCC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003055108" sldId="258"/>
            <ac:spMk id="4" creationId="{0B763944-57E1-1A54-CACF-AD3683966534}"/>
          </ac:spMkLst>
        </pc:spChg>
      </pc:sldChg>
      <pc:sldChg chg="modSp">
        <pc:chgData name="Jose Luis Ortega Gila" userId="6b95c749-b7b1-4003-9194-23886ed34c8e" providerId="ADAL" clId="{46AFA3DA-D7AC-4F2A-9CE7-2E02DA3D54E2}" dt="2025-05-03T11:33:55.205" v="3404"/>
        <pc:sldMkLst>
          <pc:docMk/>
          <pc:sldMk cId="724709764" sldId="259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724709764" sldId="259"/>
            <ac:spMk id="2" creationId="{0EBE9C83-BC9A-6AD9-993C-DE62BB57BC6C}"/>
          </ac:spMkLst>
        </pc:spChg>
      </pc:sldChg>
      <pc:sldChg chg="modSp mod">
        <pc:chgData name="Jose Luis Ortega Gila" userId="6b95c749-b7b1-4003-9194-23886ed34c8e" providerId="ADAL" clId="{46AFA3DA-D7AC-4F2A-9CE7-2E02DA3D54E2}" dt="2025-05-03T13:49:55.015" v="3826" actId="255"/>
        <pc:sldMkLst>
          <pc:docMk/>
          <pc:sldMk cId="1188230813" sldId="260"/>
        </pc:sldMkLst>
        <pc:spChg chg="mod">
          <ac:chgData name="Jose Luis Ortega Gila" userId="6b95c749-b7b1-4003-9194-23886ed34c8e" providerId="ADAL" clId="{46AFA3DA-D7AC-4F2A-9CE7-2E02DA3D54E2}" dt="2025-05-03T13:49:55.015" v="3826" actId="255"/>
          <ac:spMkLst>
            <pc:docMk/>
            <pc:sldMk cId="1188230813" sldId="260"/>
            <ac:spMk id="2" creationId="{97E8F88F-55FB-4111-9BDC-16E1EFF6BAA4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188230813" sldId="260"/>
            <ac:spMk id="4" creationId="{D4D091A2-58F8-D1A9-6EC3-85987E6BCCE7}"/>
          </ac:spMkLst>
        </pc:spChg>
      </pc:sldChg>
      <pc:sldChg chg="modSp">
        <pc:chgData name="Jose Luis Ortega Gila" userId="6b95c749-b7b1-4003-9194-23886ed34c8e" providerId="ADAL" clId="{46AFA3DA-D7AC-4F2A-9CE7-2E02DA3D54E2}" dt="2025-05-03T11:33:55.205" v="3404"/>
        <pc:sldMkLst>
          <pc:docMk/>
          <pc:sldMk cId="351707637" sldId="261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51707637" sldId="261"/>
            <ac:spMk id="2" creationId="{788FD997-7754-F24F-164A-8D65F773850A}"/>
          </ac:spMkLst>
        </pc:spChg>
      </pc:sldChg>
      <pc:sldChg chg="modSp mod">
        <pc:chgData name="Jose Luis Ortega Gila" userId="6b95c749-b7b1-4003-9194-23886ed34c8e" providerId="ADAL" clId="{46AFA3DA-D7AC-4F2A-9CE7-2E02DA3D54E2}" dt="2025-05-03T13:50:10.131" v="3827" actId="14100"/>
        <pc:sldMkLst>
          <pc:docMk/>
          <pc:sldMk cId="2475576738" sldId="262"/>
        </pc:sldMkLst>
        <pc:spChg chg="mod">
          <ac:chgData name="Jose Luis Ortega Gila" userId="6b95c749-b7b1-4003-9194-23886ed34c8e" providerId="ADAL" clId="{46AFA3DA-D7AC-4F2A-9CE7-2E02DA3D54E2}" dt="2025-05-03T13:50:10.131" v="3827" actId="14100"/>
          <ac:spMkLst>
            <pc:docMk/>
            <pc:sldMk cId="2475576738" sldId="262"/>
            <ac:spMk id="2" creationId="{78BE4E01-08A2-4C7C-887D-E755F0151F51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475576738" sldId="262"/>
            <ac:spMk id="4" creationId="{AFCC2D55-302C-8B11-B322-B43C6BA42286}"/>
          </ac:spMkLst>
        </pc:spChg>
      </pc:sldChg>
      <pc:sldChg chg="modSp">
        <pc:chgData name="Jose Luis Ortega Gila" userId="6b95c749-b7b1-4003-9194-23886ed34c8e" providerId="ADAL" clId="{46AFA3DA-D7AC-4F2A-9CE7-2E02DA3D54E2}" dt="2025-05-03T11:33:55.205" v="3404"/>
        <pc:sldMkLst>
          <pc:docMk/>
          <pc:sldMk cId="318772748" sldId="263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18772748" sldId="263"/>
            <ac:spMk id="2" creationId="{83BAB81A-0CC1-293E-B999-F81F85F93ADA}"/>
          </ac:spMkLst>
        </pc:spChg>
      </pc:sldChg>
      <pc:sldChg chg="modSp mod">
        <pc:chgData name="Jose Luis Ortega Gila" userId="6b95c749-b7b1-4003-9194-23886ed34c8e" providerId="ADAL" clId="{46AFA3DA-D7AC-4F2A-9CE7-2E02DA3D54E2}" dt="2025-05-03T13:50:39.472" v="3832" actId="14100"/>
        <pc:sldMkLst>
          <pc:docMk/>
          <pc:sldMk cId="4101263092" sldId="264"/>
        </pc:sldMkLst>
        <pc:spChg chg="mod">
          <ac:chgData name="Jose Luis Ortega Gila" userId="6b95c749-b7b1-4003-9194-23886ed34c8e" providerId="ADAL" clId="{46AFA3DA-D7AC-4F2A-9CE7-2E02DA3D54E2}" dt="2025-05-03T13:50:39.472" v="3832" actId="14100"/>
          <ac:spMkLst>
            <pc:docMk/>
            <pc:sldMk cId="4101263092" sldId="264"/>
            <ac:spMk id="2" creationId="{6686215E-7FFE-4114-A2E2-8BC04FE51CD8}"/>
          </ac:spMkLst>
        </pc:spChg>
        <pc:spChg chg="mod">
          <ac:chgData name="Jose Luis Ortega Gila" userId="6b95c749-b7b1-4003-9194-23886ed34c8e" providerId="ADAL" clId="{46AFA3DA-D7AC-4F2A-9CE7-2E02DA3D54E2}" dt="2025-05-03T13:50:31.065" v="3830" actId="1076"/>
          <ac:spMkLst>
            <pc:docMk/>
            <pc:sldMk cId="4101263092" sldId="264"/>
            <ac:spMk id="3" creationId="{BAA3FB15-7063-4B0F-A75B-ACFC1E4087B5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4101263092" sldId="264"/>
            <ac:spMk id="4" creationId="{436FC589-D50C-0E84-08D8-6C69909674A8}"/>
          </ac:spMkLst>
        </pc:spChg>
      </pc:sldChg>
      <pc:sldChg chg="modSp modAnim">
        <pc:chgData name="Jose Luis Ortega Gila" userId="6b95c749-b7b1-4003-9194-23886ed34c8e" providerId="ADAL" clId="{46AFA3DA-D7AC-4F2A-9CE7-2E02DA3D54E2}" dt="2025-05-03T14:12:20.678" v="3876"/>
        <pc:sldMkLst>
          <pc:docMk/>
          <pc:sldMk cId="914105965" sldId="265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914105965" sldId="265"/>
            <ac:spMk id="2" creationId="{D8EE5183-D876-2661-A758-FAF7C0479266}"/>
          </ac:spMkLst>
        </pc:spChg>
      </pc:sldChg>
      <pc:sldChg chg="del">
        <pc:chgData name="Jose Luis Ortega Gila" userId="6b95c749-b7b1-4003-9194-23886ed34c8e" providerId="ADAL" clId="{46AFA3DA-D7AC-4F2A-9CE7-2E02DA3D54E2}" dt="2025-05-03T11:19:58.870" v="3381" actId="2696"/>
        <pc:sldMkLst>
          <pc:docMk/>
          <pc:sldMk cId="2660011125" sldId="266"/>
        </pc:sldMkLst>
      </pc:sldChg>
      <pc:sldChg chg="add">
        <pc:chgData name="Jose Luis Ortega Gila" userId="6b95c749-b7b1-4003-9194-23886ed34c8e" providerId="ADAL" clId="{46AFA3DA-D7AC-4F2A-9CE7-2E02DA3D54E2}" dt="2025-05-03T11:20:11.629" v="3382"/>
        <pc:sldMkLst>
          <pc:docMk/>
          <pc:sldMk cId="2838806071" sldId="266"/>
        </pc:sldMkLst>
      </pc:sldChg>
      <pc:sldChg chg="del">
        <pc:chgData name="Jose Luis Ortega Gila" userId="6b95c749-b7b1-4003-9194-23886ed34c8e" providerId="ADAL" clId="{46AFA3DA-D7AC-4F2A-9CE7-2E02DA3D54E2}" dt="2025-05-03T11:19:29.055" v="3379" actId="2696"/>
        <pc:sldMkLst>
          <pc:docMk/>
          <pc:sldMk cId="2647395054" sldId="268"/>
        </pc:sldMkLst>
      </pc:sldChg>
      <pc:sldChg chg="modSp add modAnim">
        <pc:chgData name="Jose Luis Ortega Gila" userId="6b95c749-b7b1-4003-9194-23886ed34c8e" providerId="ADAL" clId="{46AFA3DA-D7AC-4F2A-9CE7-2E02DA3D54E2}" dt="2025-05-03T13:48:29.481" v="3818"/>
        <pc:sldMkLst>
          <pc:docMk/>
          <pc:sldMk cId="3113588757" sldId="268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113588757" sldId="268"/>
            <ac:spMk id="4" creationId="{01402F98-F6E6-58A0-0074-2A86FFED83EA}"/>
          </ac:spMkLst>
        </pc:spChg>
      </pc:sldChg>
      <pc:sldChg chg="modSp add modAnim">
        <pc:chgData name="Jose Luis Ortega Gila" userId="6b95c749-b7b1-4003-9194-23886ed34c8e" providerId="ADAL" clId="{46AFA3DA-D7AC-4F2A-9CE7-2E02DA3D54E2}" dt="2025-05-03T13:48:51.939" v="3820"/>
        <pc:sldMkLst>
          <pc:docMk/>
          <pc:sldMk cId="274336941" sldId="269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74336941" sldId="269"/>
            <ac:spMk id="4" creationId="{6197CC0E-16B4-897D-0B72-633E3B1BB57E}"/>
          </ac:spMkLst>
        </pc:spChg>
      </pc:sldChg>
      <pc:sldChg chg="del">
        <pc:chgData name="Jose Luis Ortega Gila" userId="6b95c749-b7b1-4003-9194-23886ed34c8e" providerId="ADAL" clId="{46AFA3DA-D7AC-4F2A-9CE7-2E02DA3D54E2}" dt="2025-05-03T11:19:29.055" v="3379" actId="2696"/>
        <pc:sldMkLst>
          <pc:docMk/>
          <pc:sldMk cId="2086806393" sldId="269"/>
        </pc:sldMkLst>
      </pc:sldChg>
      <pc:sldChg chg="modSp add modAnim">
        <pc:chgData name="Jose Luis Ortega Gila" userId="6b95c749-b7b1-4003-9194-23886ed34c8e" providerId="ADAL" clId="{46AFA3DA-D7AC-4F2A-9CE7-2E02DA3D54E2}" dt="2025-05-03T13:49:08.802" v="3822"/>
        <pc:sldMkLst>
          <pc:docMk/>
          <pc:sldMk cId="2713226618" sldId="270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713226618" sldId="270"/>
            <ac:spMk id="4" creationId="{66787172-34C3-A716-477E-8BC5FD5900BA}"/>
          </ac:spMkLst>
        </pc:spChg>
      </pc:sldChg>
      <pc:sldChg chg="del">
        <pc:chgData name="Jose Luis Ortega Gila" userId="6b95c749-b7b1-4003-9194-23886ed34c8e" providerId="ADAL" clId="{46AFA3DA-D7AC-4F2A-9CE7-2E02DA3D54E2}" dt="2025-05-03T11:19:29.055" v="3379" actId="2696"/>
        <pc:sldMkLst>
          <pc:docMk/>
          <pc:sldMk cId="3232401250" sldId="270"/>
        </pc:sldMkLst>
      </pc:sldChg>
      <pc:sldChg chg="delSp modSp mod modTransition modAnim">
        <pc:chgData name="Jose Luis Ortega Gila" userId="6b95c749-b7b1-4003-9194-23886ed34c8e" providerId="ADAL" clId="{46AFA3DA-D7AC-4F2A-9CE7-2E02DA3D54E2}" dt="2025-05-03T13:52:45.159" v="3839"/>
        <pc:sldMkLst>
          <pc:docMk/>
          <pc:sldMk cId="2431271441" sldId="271"/>
        </pc:sldMkLst>
        <pc:spChg chg="mod">
          <ac:chgData name="Jose Luis Ortega Gila" userId="6b95c749-b7b1-4003-9194-23886ed34c8e" providerId="ADAL" clId="{46AFA3DA-D7AC-4F2A-9CE7-2E02DA3D54E2}" dt="2025-05-03T12:10:15.332" v="3677"/>
          <ac:spMkLst>
            <pc:docMk/>
            <pc:sldMk cId="2431271441" sldId="271"/>
            <ac:spMk id="3" creationId="{56E2EB4F-FCD2-5DED-DDDC-40E45032642B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431271441" sldId="271"/>
            <ac:spMk id="4" creationId="{EA82019D-B9B4-A37B-6FB8-BB1507A81DAF}"/>
          </ac:spMkLst>
        </pc:spChg>
        <pc:spChg chg="del">
          <ac:chgData name="Jose Luis Ortega Gila" userId="6b95c749-b7b1-4003-9194-23886ed34c8e" providerId="ADAL" clId="{46AFA3DA-D7AC-4F2A-9CE7-2E02DA3D54E2}" dt="2025-05-03T12:03:00.182" v="3646" actId="478"/>
          <ac:spMkLst>
            <pc:docMk/>
            <pc:sldMk cId="2431271441" sldId="271"/>
            <ac:spMk id="6" creationId="{7A3C1D1E-370B-2D10-AA05-94D22B328849}"/>
          </ac:spMkLst>
        </pc:spChg>
      </pc:sldChg>
      <pc:sldChg chg="addSp modSp mod modTransition modAnim">
        <pc:chgData name="Jose Luis Ortega Gila" userId="6b95c749-b7b1-4003-9194-23886ed34c8e" providerId="ADAL" clId="{46AFA3DA-D7AC-4F2A-9CE7-2E02DA3D54E2}" dt="2025-05-03T13:53:42.534" v="3843"/>
        <pc:sldMkLst>
          <pc:docMk/>
          <pc:sldMk cId="3572429238" sldId="272"/>
        </pc:sldMkLst>
        <pc:spChg chg="mod">
          <ac:chgData name="Jose Luis Ortega Gila" userId="6b95c749-b7b1-4003-9194-23886ed34c8e" providerId="ADAL" clId="{46AFA3DA-D7AC-4F2A-9CE7-2E02DA3D54E2}" dt="2025-05-03T12:08:47.946" v="3676" actId="255"/>
          <ac:spMkLst>
            <pc:docMk/>
            <pc:sldMk cId="3572429238" sldId="272"/>
            <ac:spMk id="2" creationId="{2077B1DF-5142-03DC-36A9-D7C7080A4E57}"/>
          </ac:spMkLst>
        </pc:spChg>
        <pc:spChg chg="mod">
          <ac:chgData name="Jose Luis Ortega Gila" userId="6b95c749-b7b1-4003-9194-23886ed34c8e" providerId="ADAL" clId="{46AFA3DA-D7AC-4F2A-9CE7-2E02DA3D54E2}" dt="2025-05-03T12:07:43.856" v="3671" actId="255"/>
          <ac:spMkLst>
            <pc:docMk/>
            <pc:sldMk cId="3572429238" sldId="272"/>
            <ac:spMk id="3" creationId="{1611A0EB-4278-5921-1A1A-3E416491AABA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572429238" sldId="272"/>
            <ac:spMk id="4" creationId="{8BFEFF23-6E2C-D6FC-F11C-E0BA03DD1691}"/>
          </ac:spMkLst>
        </pc:spChg>
        <pc:spChg chg="add mod">
          <ac:chgData name="Jose Luis Ortega Gila" userId="6b95c749-b7b1-4003-9194-23886ed34c8e" providerId="ADAL" clId="{46AFA3DA-D7AC-4F2A-9CE7-2E02DA3D54E2}" dt="2025-05-03T12:08:22.844" v="3673" actId="20577"/>
          <ac:spMkLst>
            <pc:docMk/>
            <pc:sldMk cId="3572429238" sldId="272"/>
            <ac:spMk id="7" creationId="{ABE841BE-CBF1-D76A-422C-EF33245EDFA3}"/>
          </ac:spMkLst>
        </pc:spChg>
      </pc:sldChg>
      <pc:sldChg chg="modSp modTransition">
        <pc:chgData name="Jose Luis Ortega Gila" userId="6b95c749-b7b1-4003-9194-23886ed34c8e" providerId="ADAL" clId="{46AFA3DA-D7AC-4F2A-9CE7-2E02DA3D54E2}" dt="2025-05-03T13:26:48.334" v="3681"/>
        <pc:sldMkLst>
          <pc:docMk/>
          <pc:sldMk cId="237617292" sldId="273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37617292" sldId="273"/>
            <ac:spMk id="3" creationId="{EFBA2125-A3D7-FE36-D557-7BA1172DB752}"/>
          </ac:spMkLst>
        </pc:spChg>
      </pc:sldChg>
      <pc:sldChg chg="modSp mod modTransition modAnim">
        <pc:chgData name="Jose Luis Ortega Gila" userId="6b95c749-b7b1-4003-9194-23886ed34c8e" providerId="ADAL" clId="{46AFA3DA-D7AC-4F2A-9CE7-2E02DA3D54E2}" dt="2025-05-03T13:33:28.202" v="3724"/>
        <pc:sldMkLst>
          <pc:docMk/>
          <pc:sldMk cId="1902239235" sldId="274"/>
        </pc:sldMkLst>
        <pc:spChg chg="mod">
          <ac:chgData name="Jose Luis Ortega Gila" userId="6b95c749-b7b1-4003-9194-23886ed34c8e" providerId="ADAL" clId="{46AFA3DA-D7AC-4F2A-9CE7-2E02DA3D54E2}" dt="2025-05-03T13:32:25.838" v="3716" actId="14100"/>
          <ac:spMkLst>
            <pc:docMk/>
            <pc:sldMk cId="1902239235" sldId="274"/>
            <ac:spMk id="2" creationId="{5C78E2F7-E07A-9791-C864-F622C9341D92}"/>
          </ac:spMkLst>
        </pc:spChg>
        <pc:spChg chg="mod">
          <ac:chgData name="Jose Luis Ortega Gila" userId="6b95c749-b7b1-4003-9194-23886ed34c8e" providerId="ADAL" clId="{46AFA3DA-D7AC-4F2A-9CE7-2E02DA3D54E2}" dt="2025-05-03T13:32:30.150" v="3717" actId="1076"/>
          <ac:spMkLst>
            <pc:docMk/>
            <pc:sldMk cId="1902239235" sldId="274"/>
            <ac:spMk id="3" creationId="{88C45F50-4C7F-A859-1501-1C68C21E3C51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902239235" sldId="274"/>
            <ac:spMk id="4" creationId="{2A59ABD3-19AE-ACE5-06DE-99190EBAE841}"/>
          </ac:spMkLst>
        </pc:spChg>
      </pc:sldChg>
      <pc:sldChg chg="modSp mod">
        <pc:chgData name="Jose Luis Ortega Gila" userId="6b95c749-b7b1-4003-9194-23886ed34c8e" providerId="ADAL" clId="{46AFA3DA-D7AC-4F2A-9CE7-2E02DA3D54E2}" dt="2025-05-03T13:34:12.713" v="3726" actId="255"/>
        <pc:sldMkLst>
          <pc:docMk/>
          <pc:sldMk cId="358523889" sldId="275"/>
        </pc:sldMkLst>
        <pc:spChg chg="mod">
          <ac:chgData name="Jose Luis Ortega Gila" userId="6b95c749-b7b1-4003-9194-23886ed34c8e" providerId="ADAL" clId="{46AFA3DA-D7AC-4F2A-9CE7-2E02DA3D54E2}" dt="2025-05-03T13:34:12.713" v="3726" actId="255"/>
          <ac:spMkLst>
            <pc:docMk/>
            <pc:sldMk cId="358523889" sldId="275"/>
            <ac:spMk id="2" creationId="{E1C1EA75-4765-D060-6339-A6FCCCD22A68}"/>
          </ac:spMkLst>
        </pc:spChg>
        <pc:spChg chg="mod">
          <ac:chgData name="Jose Luis Ortega Gila" userId="6b95c749-b7b1-4003-9194-23886ed34c8e" providerId="ADAL" clId="{46AFA3DA-D7AC-4F2A-9CE7-2E02DA3D54E2}" dt="2025-05-03T13:33:59.111" v="3725" actId="6549"/>
          <ac:spMkLst>
            <pc:docMk/>
            <pc:sldMk cId="358523889" sldId="275"/>
            <ac:spMk id="3" creationId="{8A9753B4-70FA-557D-D35E-F89387E67020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58523889" sldId="275"/>
            <ac:spMk id="5" creationId="{804BD27B-2BEB-6FE0-E8C6-2AEC3A821223}"/>
          </ac:spMkLst>
        </pc:spChg>
      </pc:sldChg>
      <pc:sldChg chg="modSp mod">
        <pc:chgData name="Jose Luis Ortega Gila" userId="6b95c749-b7b1-4003-9194-23886ed34c8e" providerId="ADAL" clId="{46AFA3DA-D7AC-4F2A-9CE7-2E02DA3D54E2}" dt="2025-05-03T13:34:33.766" v="3729" actId="1076"/>
        <pc:sldMkLst>
          <pc:docMk/>
          <pc:sldMk cId="1324357217" sldId="276"/>
        </pc:sldMkLst>
        <pc:spChg chg="mod">
          <ac:chgData name="Jose Luis Ortega Gila" userId="6b95c749-b7b1-4003-9194-23886ed34c8e" providerId="ADAL" clId="{46AFA3DA-D7AC-4F2A-9CE7-2E02DA3D54E2}" dt="2025-05-03T13:34:23.777" v="3727" actId="255"/>
          <ac:spMkLst>
            <pc:docMk/>
            <pc:sldMk cId="1324357217" sldId="276"/>
            <ac:spMk id="2" creationId="{E7343E9B-3A8D-BA76-68C9-842107B4E709}"/>
          </ac:spMkLst>
        </pc:spChg>
        <pc:spChg chg="mod">
          <ac:chgData name="Jose Luis Ortega Gila" userId="6b95c749-b7b1-4003-9194-23886ed34c8e" providerId="ADAL" clId="{46AFA3DA-D7AC-4F2A-9CE7-2E02DA3D54E2}" dt="2025-05-03T13:34:29.169" v="3728" actId="6549"/>
          <ac:spMkLst>
            <pc:docMk/>
            <pc:sldMk cId="1324357217" sldId="276"/>
            <ac:spMk id="3" creationId="{B4D68664-0295-5B38-1C9D-2F2D98869B0A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324357217" sldId="276"/>
            <ac:spMk id="4" creationId="{099EAC35-A6DA-9085-DB71-9B1D1B599B65}"/>
          </ac:spMkLst>
        </pc:spChg>
        <pc:picChg chg="mod">
          <ac:chgData name="Jose Luis Ortega Gila" userId="6b95c749-b7b1-4003-9194-23886ed34c8e" providerId="ADAL" clId="{46AFA3DA-D7AC-4F2A-9CE7-2E02DA3D54E2}" dt="2025-05-03T13:34:33.766" v="3729" actId="1076"/>
          <ac:picMkLst>
            <pc:docMk/>
            <pc:sldMk cId="1324357217" sldId="276"/>
            <ac:picMk id="5" creationId="{A416489A-5BBF-9142-1FEE-7193A1832303}"/>
          </ac:picMkLst>
        </pc:picChg>
      </pc:sldChg>
      <pc:sldChg chg="modSp mod">
        <pc:chgData name="Jose Luis Ortega Gila" userId="6b95c749-b7b1-4003-9194-23886ed34c8e" providerId="ADAL" clId="{46AFA3DA-D7AC-4F2A-9CE7-2E02DA3D54E2}" dt="2025-05-03T13:34:46.600" v="3730" actId="255"/>
        <pc:sldMkLst>
          <pc:docMk/>
          <pc:sldMk cId="1319978858" sldId="277"/>
        </pc:sldMkLst>
        <pc:spChg chg="mod">
          <ac:chgData name="Jose Luis Ortega Gila" userId="6b95c749-b7b1-4003-9194-23886ed34c8e" providerId="ADAL" clId="{46AFA3DA-D7AC-4F2A-9CE7-2E02DA3D54E2}" dt="2025-05-03T13:34:46.600" v="3730" actId="255"/>
          <ac:spMkLst>
            <pc:docMk/>
            <pc:sldMk cId="1319978858" sldId="277"/>
            <ac:spMk id="2" creationId="{612F5D45-45C8-0E26-6BBA-37A6339D07EA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319978858" sldId="277"/>
            <ac:spMk id="3" creationId="{0FDEBF1F-945C-E464-F592-633FED741CE5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319978858" sldId="277"/>
            <ac:spMk id="5" creationId="{1492E4B9-D306-9564-D20F-F78975996613}"/>
          </ac:spMkLst>
        </pc:spChg>
      </pc:sldChg>
      <pc:sldChg chg="modSp mod">
        <pc:chgData name="Jose Luis Ortega Gila" userId="6b95c749-b7b1-4003-9194-23886ed34c8e" providerId="ADAL" clId="{46AFA3DA-D7AC-4F2A-9CE7-2E02DA3D54E2}" dt="2025-05-03T13:35:04.101" v="3731" actId="255"/>
        <pc:sldMkLst>
          <pc:docMk/>
          <pc:sldMk cId="1750818776" sldId="278"/>
        </pc:sldMkLst>
        <pc:spChg chg="mod">
          <ac:chgData name="Jose Luis Ortega Gila" userId="6b95c749-b7b1-4003-9194-23886ed34c8e" providerId="ADAL" clId="{46AFA3DA-D7AC-4F2A-9CE7-2E02DA3D54E2}" dt="2025-05-03T13:35:04.101" v="3731" actId="255"/>
          <ac:spMkLst>
            <pc:docMk/>
            <pc:sldMk cId="1750818776" sldId="278"/>
            <ac:spMk id="2" creationId="{A23BAC6B-5BDD-7A28-73A8-3CB11655AD2C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750818776" sldId="278"/>
            <ac:spMk id="3" creationId="{C54322ED-5DFB-F572-2A52-47B95B14DB3A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750818776" sldId="278"/>
            <ac:spMk id="4" creationId="{DC6A5564-C7C9-24B4-0FB5-2F7A383B0D5E}"/>
          </ac:spMkLst>
        </pc:spChg>
      </pc:sldChg>
      <pc:sldChg chg="modSp mod">
        <pc:chgData name="Jose Luis Ortega Gila" userId="6b95c749-b7b1-4003-9194-23886ed34c8e" providerId="ADAL" clId="{46AFA3DA-D7AC-4F2A-9CE7-2E02DA3D54E2}" dt="2025-05-03T13:35:14.427" v="3732" actId="255"/>
        <pc:sldMkLst>
          <pc:docMk/>
          <pc:sldMk cId="2338873124" sldId="279"/>
        </pc:sldMkLst>
        <pc:spChg chg="mod">
          <ac:chgData name="Jose Luis Ortega Gila" userId="6b95c749-b7b1-4003-9194-23886ed34c8e" providerId="ADAL" clId="{46AFA3DA-D7AC-4F2A-9CE7-2E02DA3D54E2}" dt="2025-05-03T13:35:14.427" v="3732" actId="255"/>
          <ac:spMkLst>
            <pc:docMk/>
            <pc:sldMk cId="2338873124" sldId="279"/>
            <ac:spMk id="2" creationId="{25A28497-49E8-03B1-6F80-946140E85633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338873124" sldId="279"/>
            <ac:spMk id="3" creationId="{5C13B4B2-E1A2-B5E7-1822-C96D3E1A3A87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338873124" sldId="279"/>
            <ac:spMk id="6" creationId="{2E5E8985-E3D4-3B66-696B-A28494ED9CE7}"/>
          </ac:spMkLst>
        </pc:spChg>
        <pc:picChg chg="mod">
          <ac:chgData name="Jose Luis Ortega Gila" userId="6b95c749-b7b1-4003-9194-23886ed34c8e" providerId="ADAL" clId="{46AFA3DA-D7AC-4F2A-9CE7-2E02DA3D54E2}" dt="2025-05-03T11:34:31.622" v="3414" actId="1076"/>
          <ac:picMkLst>
            <pc:docMk/>
            <pc:sldMk cId="2338873124" sldId="279"/>
            <ac:picMk id="4" creationId="{6086B312-694B-BD76-4D4A-EBCBB7D414B3}"/>
          </ac:picMkLst>
        </pc:picChg>
      </pc:sldChg>
      <pc:sldChg chg="modSp mod">
        <pc:chgData name="Jose Luis Ortega Gila" userId="6b95c749-b7b1-4003-9194-23886ed34c8e" providerId="ADAL" clId="{46AFA3DA-D7AC-4F2A-9CE7-2E02DA3D54E2}" dt="2025-05-03T13:35:23.557" v="3733" actId="255"/>
        <pc:sldMkLst>
          <pc:docMk/>
          <pc:sldMk cId="1037429900" sldId="280"/>
        </pc:sldMkLst>
        <pc:spChg chg="mod">
          <ac:chgData name="Jose Luis Ortega Gila" userId="6b95c749-b7b1-4003-9194-23886ed34c8e" providerId="ADAL" clId="{46AFA3DA-D7AC-4F2A-9CE7-2E02DA3D54E2}" dt="2025-05-03T13:35:23.557" v="3733" actId="255"/>
          <ac:spMkLst>
            <pc:docMk/>
            <pc:sldMk cId="1037429900" sldId="280"/>
            <ac:spMk id="2" creationId="{75D2E5ED-2021-64E4-C7B8-FB30EA26EC5C}"/>
          </ac:spMkLst>
        </pc:spChg>
        <pc:spChg chg="mod">
          <ac:chgData name="Jose Luis Ortega Gila" userId="6b95c749-b7b1-4003-9194-23886ed34c8e" providerId="ADAL" clId="{46AFA3DA-D7AC-4F2A-9CE7-2E02DA3D54E2}" dt="2025-05-03T11:34:43.311" v="3416" actId="27636"/>
          <ac:spMkLst>
            <pc:docMk/>
            <pc:sldMk cId="1037429900" sldId="280"/>
            <ac:spMk id="3" creationId="{5B1412FF-769E-C3F1-5E75-AA5DF33719BE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037429900" sldId="280"/>
            <ac:spMk id="100" creationId="{3FDD7D0B-5115-64C6-4272-2F34665C6FDC}"/>
          </ac:spMkLst>
        </pc:spChg>
      </pc:sldChg>
      <pc:sldChg chg="modSp mod">
        <pc:chgData name="Jose Luis Ortega Gila" userId="6b95c749-b7b1-4003-9194-23886ed34c8e" providerId="ADAL" clId="{46AFA3DA-D7AC-4F2A-9CE7-2E02DA3D54E2}" dt="2025-05-03T13:35:35.236" v="3734" actId="255"/>
        <pc:sldMkLst>
          <pc:docMk/>
          <pc:sldMk cId="1293360813" sldId="281"/>
        </pc:sldMkLst>
        <pc:spChg chg="mod">
          <ac:chgData name="Jose Luis Ortega Gila" userId="6b95c749-b7b1-4003-9194-23886ed34c8e" providerId="ADAL" clId="{46AFA3DA-D7AC-4F2A-9CE7-2E02DA3D54E2}" dt="2025-05-03T13:35:35.236" v="3734" actId="255"/>
          <ac:spMkLst>
            <pc:docMk/>
            <pc:sldMk cId="1293360813" sldId="281"/>
            <ac:spMk id="2" creationId="{3804C095-883D-A4E7-EBB0-738FBB9D45EB}"/>
          </ac:spMkLst>
        </pc:spChg>
        <pc:spChg chg="mod">
          <ac:chgData name="Jose Luis Ortega Gila" userId="6b95c749-b7b1-4003-9194-23886ed34c8e" providerId="ADAL" clId="{46AFA3DA-D7AC-4F2A-9CE7-2E02DA3D54E2}" dt="2025-05-03T11:33:55.331" v="3407" actId="27636"/>
          <ac:spMkLst>
            <pc:docMk/>
            <pc:sldMk cId="1293360813" sldId="281"/>
            <ac:spMk id="3" creationId="{225FDB95-362F-8060-691E-E7894C9DC681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293360813" sldId="281"/>
            <ac:spMk id="4" creationId="{D5D436D0-FD94-C5C0-E290-DC2EF20C024B}"/>
          </ac:spMkLst>
        </pc:spChg>
      </pc:sldChg>
      <pc:sldChg chg="addSp delSp modSp mod">
        <pc:chgData name="Jose Luis Ortega Gila" userId="6b95c749-b7b1-4003-9194-23886ed34c8e" providerId="ADAL" clId="{46AFA3DA-D7AC-4F2A-9CE7-2E02DA3D54E2}" dt="2025-05-03T14:04:43.830" v="3863" actId="1076"/>
        <pc:sldMkLst>
          <pc:docMk/>
          <pc:sldMk cId="4239796357" sldId="282"/>
        </pc:sldMkLst>
        <pc:spChg chg="mod">
          <ac:chgData name="Jose Luis Ortega Gila" userId="6b95c749-b7b1-4003-9194-23886ed34c8e" providerId="ADAL" clId="{46AFA3DA-D7AC-4F2A-9CE7-2E02DA3D54E2}" dt="2025-05-03T14:04:33.318" v="3860" actId="14100"/>
          <ac:spMkLst>
            <pc:docMk/>
            <pc:sldMk cId="4239796357" sldId="282"/>
            <ac:spMk id="2" creationId="{FC9D8FAB-5CE0-AA9B-2BCF-1493F859EDE9}"/>
          </ac:spMkLst>
        </pc:spChg>
        <pc:spChg chg="mod">
          <ac:chgData name="Jose Luis Ortega Gila" userId="6b95c749-b7b1-4003-9194-23886ed34c8e" providerId="ADAL" clId="{46AFA3DA-D7AC-4F2A-9CE7-2E02DA3D54E2}" dt="2025-05-03T14:04:38.961" v="3861" actId="1076"/>
          <ac:spMkLst>
            <pc:docMk/>
            <pc:sldMk cId="4239796357" sldId="282"/>
            <ac:spMk id="3" creationId="{8B967523-6494-52BC-527B-5F66C72C9519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4239796357" sldId="282"/>
            <ac:spMk id="10" creationId="{62706CC5-9011-5D5D-81D9-52730F07AE98}"/>
          </ac:spMkLst>
        </pc:spChg>
        <pc:picChg chg="add del mod">
          <ac:chgData name="Jose Luis Ortega Gila" userId="6b95c749-b7b1-4003-9194-23886ed34c8e" providerId="ADAL" clId="{46AFA3DA-D7AC-4F2A-9CE7-2E02DA3D54E2}" dt="2025-05-02T10:48:24.951" v="30" actId="478"/>
          <ac:picMkLst>
            <pc:docMk/>
            <pc:sldMk cId="4239796357" sldId="282"/>
            <ac:picMk id="4" creationId="{533A63EE-22F3-03A2-DF09-D3E1BE1EEB35}"/>
          </ac:picMkLst>
        </pc:picChg>
        <pc:picChg chg="add del mod">
          <ac:chgData name="Jose Luis Ortega Gila" userId="6b95c749-b7b1-4003-9194-23886ed34c8e" providerId="ADAL" clId="{46AFA3DA-D7AC-4F2A-9CE7-2E02DA3D54E2}" dt="2025-05-02T10:48:26.371" v="31" actId="478"/>
          <ac:picMkLst>
            <pc:docMk/>
            <pc:sldMk cId="4239796357" sldId="282"/>
            <ac:picMk id="5" creationId="{39ECAA29-885C-A4F8-C74B-EBB88D7ADD77}"/>
          </ac:picMkLst>
        </pc:picChg>
        <pc:picChg chg="add mod">
          <ac:chgData name="Jose Luis Ortega Gila" userId="6b95c749-b7b1-4003-9194-23886ed34c8e" providerId="ADAL" clId="{46AFA3DA-D7AC-4F2A-9CE7-2E02DA3D54E2}" dt="2025-05-03T14:04:41.394" v="3862" actId="1076"/>
          <ac:picMkLst>
            <pc:docMk/>
            <pc:sldMk cId="4239796357" sldId="282"/>
            <ac:picMk id="7" creationId="{ADD57538-67DA-89C7-8BA0-3FA7174429E9}"/>
          </ac:picMkLst>
        </pc:picChg>
        <pc:picChg chg="add mod">
          <ac:chgData name="Jose Luis Ortega Gila" userId="6b95c749-b7b1-4003-9194-23886ed34c8e" providerId="ADAL" clId="{46AFA3DA-D7AC-4F2A-9CE7-2E02DA3D54E2}" dt="2025-05-03T14:04:43.830" v="3863" actId="1076"/>
          <ac:picMkLst>
            <pc:docMk/>
            <pc:sldMk cId="4239796357" sldId="282"/>
            <ac:picMk id="9" creationId="{4EDD6B97-E333-964C-2858-B80CF1DC5F86}"/>
          </ac:picMkLst>
        </pc:picChg>
      </pc:sldChg>
      <pc:sldChg chg="addSp delSp modSp add mod modNotesTx">
        <pc:chgData name="Jose Luis Ortega Gila" userId="6b95c749-b7b1-4003-9194-23886ed34c8e" providerId="ADAL" clId="{46AFA3DA-D7AC-4F2A-9CE7-2E02DA3D54E2}" dt="2025-05-03T14:04:51.470" v="3865" actId="1076"/>
        <pc:sldMkLst>
          <pc:docMk/>
          <pc:sldMk cId="1421371543" sldId="283"/>
        </pc:sldMkLst>
        <pc:spChg chg="mod">
          <ac:chgData name="Jose Luis Ortega Gila" userId="6b95c749-b7b1-4003-9194-23886ed34c8e" providerId="ADAL" clId="{46AFA3DA-D7AC-4F2A-9CE7-2E02DA3D54E2}" dt="2025-05-03T13:36:16.875" v="3736" actId="255"/>
          <ac:spMkLst>
            <pc:docMk/>
            <pc:sldMk cId="1421371543" sldId="283"/>
            <ac:spMk id="2" creationId="{15DF2A05-39C3-372F-03CE-7100322246DD}"/>
          </ac:spMkLst>
        </pc:spChg>
        <pc:spChg chg="mod">
          <ac:chgData name="Jose Luis Ortega Gila" userId="6b95c749-b7b1-4003-9194-23886ed34c8e" providerId="ADAL" clId="{46AFA3DA-D7AC-4F2A-9CE7-2E02DA3D54E2}" dt="2025-05-03T14:04:48.657" v="3864" actId="1076"/>
          <ac:spMkLst>
            <pc:docMk/>
            <pc:sldMk cId="1421371543" sldId="283"/>
            <ac:spMk id="3" creationId="{9E603DBF-59E1-9665-C3BE-3F55DAFC4D65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421371543" sldId="283"/>
            <ac:spMk id="5" creationId="{DBC616D6-F5E5-BDD6-3D1C-DDD814053CC3}"/>
          </ac:spMkLst>
        </pc:spChg>
        <pc:picChg chg="add mod">
          <ac:chgData name="Jose Luis Ortega Gila" userId="6b95c749-b7b1-4003-9194-23886ed34c8e" providerId="ADAL" clId="{46AFA3DA-D7AC-4F2A-9CE7-2E02DA3D54E2}" dt="2025-05-03T14:04:51.470" v="3865" actId="1076"/>
          <ac:picMkLst>
            <pc:docMk/>
            <pc:sldMk cId="1421371543" sldId="283"/>
            <ac:picMk id="4" creationId="{73C0947E-01B5-1AB6-EF0D-D4187EE926C6}"/>
          </ac:picMkLst>
        </pc:picChg>
        <pc:picChg chg="del">
          <ac:chgData name="Jose Luis Ortega Gila" userId="6b95c749-b7b1-4003-9194-23886ed34c8e" providerId="ADAL" clId="{46AFA3DA-D7AC-4F2A-9CE7-2E02DA3D54E2}" dt="2025-05-02T11:03:15.759" v="182" actId="478"/>
          <ac:picMkLst>
            <pc:docMk/>
            <pc:sldMk cId="1421371543" sldId="283"/>
            <ac:picMk id="7" creationId="{7FF7019D-8543-C5C7-1BEE-F007CEADE4B9}"/>
          </ac:picMkLst>
        </pc:picChg>
        <pc:picChg chg="del">
          <ac:chgData name="Jose Luis Ortega Gila" userId="6b95c749-b7b1-4003-9194-23886ed34c8e" providerId="ADAL" clId="{46AFA3DA-D7AC-4F2A-9CE7-2E02DA3D54E2}" dt="2025-05-02T11:03:16.657" v="183" actId="478"/>
          <ac:picMkLst>
            <pc:docMk/>
            <pc:sldMk cId="1421371543" sldId="283"/>
            <ac:picMk id="9" creationId="{5C8E2E69-895F-47C0-E89F-172B7A59185C}"/>
          </ac:picMkLst>
        </pc:picChg>
      </pc:sldChg>
      <pc:sldChg chg="addSp delSp modSp add mod">
        <pc:chgData name="Jose Luis Ortega Gila" userId="6b95c749-b7b1-4003-9194-23886ed34c8e" providerId="ADAL" clId="{46AFA3DA-D7AC-4F2A-9CE7-2E02DA3D54E2}" dt="2025-05-03T14:02:27.414" v="3852" actId="1076"/>
        <pc:sldMkLst>
          <pc:docMk/>
          <pc:sldMk cId="608906527" sldId="284"/>
        </pc:sldMkLst>
        <pc:spChg chg="mod">
          <ac:chgData name="Jose Luis Ortega Gila" userId="6b95c749-b7b1-4003-9194-23886ed34c8e" providerId="ADAL" clId="{46AFA3DA-D7AC-4F2A-9CE7-2E02DA3D54E2}" dt="2025-05-03T13:36:38.212" v="3740" actId="14100"/>
          <ac:spMkLst>
            <pc:docMk/>
            <pc:sldMk cId="608906527" sldId="284"/>
            <ac:spMk id="2" creationId="{0D51D0E5-2058-CE6C-59C5-620C44574649}"/>
          </ac:spMkLst>
        </pc:spChg>
        <pc:spChg chg="mod">
          <ac:chgData name="Jose Luis Ortega Gila" userId="6b95c749-b7b1-4003-9194-23886ed34c8e" providerId="ADAL" clId="{46AFA3DA-D7AC-4F2A-9CE7-2E02DA3D54E2}" dt="2025-05-03T14:02:26.104" v="3851" actId="1076"/>
          <ac:spMkLst>
            <pc:docMk/>
            <pc:sldMk cId="608906527" sldId="284"/>
            <ac:spMk id="3" creationId="{BA93B130-EF08-2286-3732-A2FE88CCE4E2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608906527" sldId="284"/>
            <ac:spMk id="6" creationId="{C64A4521-B0FD-CD1B-0C20-5B2E7F94F0B3}"/>
          </ac:spMkLst>
        </pc:spChg>
        <pc:picChg chg="del">
          <ac:chgData name="Jose Luis Ortega Gila" userId="6b95c749-b7b1-4003-9194-23886ed34c8e" providerId="ADAL" clId="{46AFA3DA-D7AC-4F2A-9CE7-2E02DA3D54E2}" dt="2025-05-02T11:10:45.356" v="224" actId="478"/>
          <ac:picMkLst>
            <pc:docMk/>
            <pc:sldMk cId="608906527" sldId="284"/>
            <ac:picMk id="4" creationId="{48501205-43E5-67B0-0B54-633C7505E48B}"/>
          </ac:picMkLst>
        </pc:picChg>
        <pc:picChg chg="add mod">
          <ac:chgData name="Jose Luis Ortega Gila" userId="6b95c749-b7b1-4003-9194-23886ed34c8e" providerId="ADAL" clId="{46AFA3DA-D7AC-4F2A-9CE7-2E02DA3D54E2}" dt="2025-05-03T14:02:27.414" v="3852" actId="1076"/>
          <ac:picMkLst>
            <pc:docMk/>
            <pc:sldMk cId="608906527" sldId="284"/>
            <ac:picMk id="5" creationId="{B0F6E474-6F2D-9920-2EFB-D6A757CA25E1}"/>
          </ac:picMkLst>
        </pc:picChg>
      </pc:sldChg>
      <pc:sldChg chg="add del">
        <pc:chgData name="Jose Luis Ortega Gila" userId="6b95c749-b7b1-4003-9194-23886ed34c8e" providerId="ADAL" clId="{46AFA3DA-D7AC-4F2A-9CE7-2E02DA3D54E2}" dt="2025-05-02T11:23:18.436" v="435" actId="2696"/>
        <pc:sldMkLst>
          <pc:docMk/>
          <pc:sldMk cId="99980192" sldId="285"/>
        </pc:sldMkLst>
      </pc:sldChg>
      <pc:sldChg chg="addSp delSp modSp add mod">
        <pc:chgData name="Jose Luis Ortega Gila" userId="6b95c749-b7b1-4003-9194-23886ed34c8e" providerId="ADAL" clId="{46AFA3DA-D7AC-4F2A-9CE7-2E02DA3D54E2}" dt="2025-05-03T14:02:19.608" v="3850" actId="1076"/>
        <pc:sldMkLst>
          <pc:docMk/>
          <pc:sldMk cId="731312400" sldId="285"/>
        </pc:sldMkLst>
        <pc:spChg chg="mod">
          <ac:chgData name="Jose Luis Ortega Gila" userId="6b95c749-b7b1-4003-9194-23886ed34c8e" providerId="ADAL" clId="{46AFA3DA-D7AC-4F2A-9CE7-2E02DA3D54E2}" dt="2025-05-03T13:37:00.161" v="3742" actId="14100"/>
          <ac:spMkLst>
            <pc:docMk/>
            <pc:sldMk cId="731312400" sldId="285"/>
            <ac:spMk id="2" creationId="{C0E5C8BD-5A01-435D-2A04-B34FDEA853E1}"/>
          </ac:spMkLst>
        </pc:spChg>
        <pc:spChg chg="mod">
          <ac:chgData name="Jose Luis Ortega Gila" userId="6b95c749-b7b1-4003-9194-23886ed34c8e" providerId="ADAL" clId="{46AFA3DA-D7AC-4F2A-9CE7-2E02DA3D54E2}" dt="2025-05-03T14:02:17.502" v="3849" actId="1076"/>
          <ac:spMkLst>
            <pc:docMk/>
            <pc:sldMk cId="731312400" sldId="285"/>
            <ac:spMk id="3" creationId="{6650090F-A457-C956-C243-60FCA129E369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731312400" sldId="285"/>
            <ac:spMk id="6" creationId="{0E701028-8EEC-1ACD-D518-79270D33BB67}"/>
          </ac:spMkLst>
        </pc:spChg>
        <pc:picChg chg="add mod">
          <ac:chgData name="Jose Luis Ortega Gila" userId="6b95c749-b7b1-4003-9194-23886ed34c8e" providerId="ADAL" clId="{46AFA3DA-D7AC-4F2A-9CE7-2E02DA3D54E2}" dt="2025-05-03T14:02:19.608" v="3850" actId="1076"/>
          <ac:picMkLst>
            <pc:docMk/>
            <pc:sldMk cId="731312400" sldId="285"/>
            <ac:picMk id="4" creationId="{99F18C68-A2F9-A665-03A4-5259EF840E2E}"/>
          </ac:picMkLst>
        </pc:picChg>
        <pc:picChg chg="del">
          <ac:chgData name="Jose Luis Ortega Gila" userId="6b95c749-b7b1-4003-9194-23886ed34c8e" providerId="ADAL" clId="{46AFA3DA-D7AC-4F2A-9CE7-2E02DA3D54E2}" dt="2025-05-02T11:25:13.283" v="634" actId="478"/>
          <ac:picMkLst>
            <pc:docMk/>
            <pc:sldMk cId="731312400" sldId="285"/>
            <ac:picMk id="5" creationId="{CD2D4823-A5F2-D4F6-601B-71EA72B3890F}"/>
          </ac:picMkLst>
        </pc:picChg>
      </pc:sldChg>
      <pc:sldChg chg="delSp modSp add mod">
        <pc:chgData name="Jose Luis Ortega Gila" userId="6b95c749-b7b1-4003-9194-23886ed34c8e" providerId="ADAL" clId="{46AFA3DA-D7AC-4F2A-9CE7-2E02DA3D54E2}" dt="2025-05-03T14:03:40.039" v="3859" actId="255"/>
        <pc:sldMkLst>
          <pc:docMk/>
          <pc:sldMk cId="2532849992" sldId="286"/>
        </pc:sldMkLst>
        <pc:spChg chg="mod">
          <ac:chgData name="Jose Luis Ortega Gila" userId="6b95c749-b7b1-4003-9194-23886ed34c8e" providerId="ADAL" clId="{46AFA3DA-D7AC-4F2A-9CE7-2E02DA3D54E2}" dt="2025-05-03T14:03:40.039" v="3859" actId="255"/>
          <ac:spMkLst>
            <pc:docMk/>
            <pc:sldMk cId="2532849992" sldId="286"/>
            <ac:spMk id="2" creationId="{AD22CAD9-BA93-E731-7241-9A6C978D04F8}"/>
          </ac:spMkLst>
        </pc:spChg>
        <pc:spChg chg="mod">
          <ac:chgData name="Jose Luis Ortega Gila" userId="6b95c749-b7b1-4003-9194-23886ed34c8e" providerId="ADAL" clId="{46AFA3DA-D7AC-4F2A-9CE7-2E02DA3D54E2}" dt="2025-05-03T14:01:52.615" v="3845" actId="14100"/>
          <ac:spMkLst>
            <pc:docMk/>
            <pc:sldMk cId="2532849992" sldId="286"/>
            <ac:spMk id="3" creationId="{D64E27EC-8796-8D8D-FB70-557B14E1A3F9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532849992" sldId="286"/>
            <ac:spMk id="5" creationId="{C7645C62-DD1A-4095-312B-A7BEE9CD8E0B}"/>
          </ac:spMkLst>
        </pc:spChg>
        <pc:picChg chg="del">
          <ac:chgData name="Jose Luis Ortega Gila" userId="6b95c749-b7b1-4003-9194-23886ed34c8e" providerId="ADAL" clId="{46AFA3DA-D7AC-4F2A-9CE7-2E02DA3D54E2}" dt="2025-05-02T11:37:01.498" v="644" actId="478"/>
          <ac:picMkLst>
            <pc:docMk/>
            <pc:sldMk cId="2532849992" sldId="286"/>
            <ac:picMk id="4" creationId="{4931DD52-837F-9551-16BD-7A15DF6F338B}"/>
          </ac:picMkLst>
        </pc:picChg>
      </pc:sldChg>
      <pc:sldChg chg="addSp delSp modSp add mod">
        <pc:chgData name="Jose Luis Ortega Gila" userId="6b95c749-b7b1-4003-9194-23886ed34c8e" providerId="ADAL" clId="{46AFA3DA-D7AC-4F2A-9CE7-2E02DA3D54E2}" dt="2025-05-03T14:02:11.751" v="3848" actId="1076"/>
        <pc:sldMkLst>
          <pc:docMk/>
          <pc:sldMk cId="2635088762" sldId="287"/>
        </pc:sldMkLst>
        <pc:spChg chg="mod">
          <ac:chgData name="Jose Luis Ortega Gila" userId="6b95c749-b7b1-4003-9194-23886ed34c8e" providerId="ADAL" clId="{46AFA3DA-D7AC-4F2A-9CE7-2E02DA3D54E2}" dt="2025-05-03T13:37:18.963" v="3745" actId="14100"/>
          <ac:spMkLst>
            <pc:docMk/>
            <pc:sldMk cId="2635088762" sldId="287"/>
            <ac:spMk id="2" creationId="{7B827630-D6A4-C757-D727-82C7BCF50BAF}"/>
          </ac:spMkLst>
        </pc:spChg>
        <pc:spChg chg="mod">
          <ac:chgData name="Jose Luis Ortega Gila" userId="6b95c749-b7b1-4003-9194-23886ed34c8e" providerId="ADAL" clId="{46AFA3DA-D7AC-4F2A-9CE7-2E02DA3D54E2}" dt="2025-05-03T14:02:05.495" v="3846" actId="1076"/>
          <ac:spMkLst>
            <pc:docMk/>
            <pc:sldMk cId="2635088762" sldId="287"/>
            <ac:spMk id="3" creationId="{1714848B-BC0F-FE25-9AC4-67AAA79BB8BA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635088762" sldId="287"/>
            <ac:spMk id="8" creationId="{1962628B-EB5F-C7F4-AA8C-A4421E9CEB86}"/>
          </ac:spMkLst>
        </pc:spChg>
        <pc:picChg chg="del">
          <ac:chgData name="Jose Luis Ortega Gila" userId="6b95c749-b7b1-4003-9194-23886ed34c8e" providerId="ADAL" clId="{46AFA3DA-D7AC-4F2A-9CE7-2E02DA3D54E2}" dt="2025-05-02T11:40:24.249" v="791" actId="478"/>
          <ac:picMkLst>
            <pc:docMk/>
            <pc:sldMk cId="2635088762" sldId="287"/>
            <ac:picMk id="4" creationId="{169648BC-B6A7-D461-8A2F-0AE68C1D304B}"/>
          </ac:picMkLst>
        </pc:picChg>
        <pc:picChg chg="add mod">
          <ac:chgData name="Jose Luis Ortega Gila" userId="6b95c749-b7b1-4003-9194-23886ed34c8e" providerId="ADAL" clId="{46AFA3DA-D7AC-4F2A-9CE7-2E02DA3D54E2}" dt="2025-05-03T14:02:09.286" v="3847" actId="1076"/>
          <ac:picMkLst>
            <pc:docMk/>
            <pc:sldMk cId="2635088762" sldId="287"/>
            <ac:picMk id="5" creationId="{20A2954E-5C56-8623-D8BE-23A572B3A819}"/>
          </ac:picMkLst>
        </pc:picChg>
        <pc:picChg chg="add del">
          <ac:chgData name="Jose Luis Ortega Gila" userId="6b95c749-b7b1-4003-9194-23886ed34c8e" providerId="ADAL" clId="{46AFA3DA-D7AC-4F2A-9CE7-2E02DA3D54E2}" dt="2025-05-02T11:42:36.620" v="895" actId="478"/>
          <ac:picMkLst>
            <pc:docMk/>
            <pc:sldMk cId="2635088762" sldId="287"/>
            <ac:picMk id="6" creationId="{BE290E23-F3C9-B9DE-B35B-510C0980ECF6}"/>
          </ac:picMkLst>
        </pc:picChg>
        <pc:picChg chg="add mod">
          <ac:chgData name="Jose Luis Ortega Gila" userId="6b95c749-b7b1-4003-9194-23886ed34c8e" providerId="ADAL" clId="{46AFA3DA-D7AC-4F2A-9CE7-2E02DA3D54E2}" dt="2025-05-03T14:02:11.751" v="3848" actId="1076"/>
          <ac:picMkLst>
            <pc:docMk/>
            <pc:sldMk cId="2635088762" sldId="287"/>
            <ac:picMk id="7" creationId="{8DCF453A-1718-6A8F-8966-C553D4BB1EB2}"/>
          </ac:picMkLst>
        </pc:picChg>
      </pc:sldChg>
      <pc:sldChg chg="addSp delSp modSp add mod setBg setClrOvrMap chgLayout">
        <pc:chgData name="Jose Luis Ortega Gila" userId="6b95c749-b7b1-4003-9194-23886ed34c8e" providerId="ADAL" clId="{46AFA3DA-D7AC-4F2A-9CE7-2E02DA3D54E2}" dt="2025-05-03T14:03:24.933" v="3856" actId="6264"/>
        <pc:sldMkLst>
          <pc:docMk/>
          <pc:sldMk cId="3633867842" sldId="288"/>
        </pc:sldMkLst>
        <pc:spChg chg="mod ord">
          <ac:chgData name="Jose Luis Ortega Gila" userId="6b95c749-b7b1-4003-9194-23886ed34c8e" providerId="ADAL" clId="{46AFA3DA-D7AC-4F2A-9CE7-2E02DA3D54E2}" dt="2025-05-03T14:03:24.933" v="3856" actId="6264"/>
          <ac:spMkLst>
            <pc:docMk/>
            <pc:sldMk cId="3633867842" sldId="288"/>
            <ac:spMk id="2" creationId="{08537127-5198-3D88-DE30-DBA1C8358EFA}"/>
          </ac:spMkLst>
        </pc:spChg>
        <pc:spChg chg="mod ord">
          <ac:chgData name="Jose Luis Ortega Gila" userId="6b95c749-b7b1-4003-9194-23886ed34c8e" providerId="ADAL" clId="{46AFA3DA-D7AC-4F2A-9CE7-2E02DA3D54E2}" dt="2025-05-03T14:03:24.933" v="3856" actId="6264"/>
          <ac:spMkLst>
            <pc:docMk/>
            <pc:sldMk cId="3633867842" sldId="288"/>
            <ac:spMk id="3" creationId="{EEC1A2D3-D1A5-C575-EA91-D2C08F03D620}"/>
          </ac:spMkLst>
        </pc:spChg>
        <pc:spChg chg="mod ord">
          <ac:chgData name="Jose Luis Ortega Gila" userId="6b95c749-b7b1-4003-9194-23886ed34c8e" providerId="ADAL" clId="{46AFA3DA-D7AC-4F2A-9CE7-2E02DA3D54E2}" dt="2025-05-03T11:41:01.779" v="3453" actId="26606"/>
          <ac:spMkLst>
            <pc:docMk/>
            <pc:sldMk cId="3633867842" sldId="288"/>
            <ac:spMk id="6" creationId="{99E204DC-54EE-B2E1-CCC7-233586F848FC}"/>
          </ac:spMkLst>
        </pc:spChg>
        <pc:spChg chg="mod">
          <ac:chgData name="Jose Luis Ortega Gila" userId="6b95c749-b7b1-4003-9194-23886ed34c8e" providerId="ADAL" clId="{46AFA3DA-D7AC-4F2A-9CE7-2E02DA3D54E2}" dt="2025-05-03T11:41:01.779" v="3453" actId="26606"/>
          <ac:spMkLst>
            <pc:docMk/>
            <pc:sldMk cId="3633867842" sldId="288"/>
            <ac:spMk id="8" creationId="{F30A4311-7DE2-8473-291A-10E7530C4410}"/>
          </ac:spMkLst>
        </pc:spChg>
        <pc:spChg chg="add del mod">
          <ac:chgData name="Jose Luis Ortega Gila" userId="6b95c749-b7b1-4003-9194-23886ed34c8e" providerId="ADAL" clId="{46AFA3DA-D7AC-4F2A-9CE7-2E02DA3D54E2}" dt="2025-05-03T14:03:24.933" v="3856" actId="6264"/>
          <ac:spMkLst>
            <pc:docMk/>
            <pc:sldMk cId="3633867842" sldId="288"/>
            <ac:spMk id="9" creationId="{239585A6-E0FC-6800-2469-2134A1CAA026}"/>
          </ac:spMkLst>
        </pc:spChg>
        <pc:spChg chg="add del">
          <ac:chgData name="Jose Luis Ortega Gila" userId="6b95c749-b7b1-4003-9194-23886ed34c8e" providerId="ADAL" clId="{46AFA3DA-D7AC-4F2A-9CE7-2E02DA3D54E2}" dt="2025-05-03T11:40:49.288" v="3451" actId="26606"/>
          <ac:spMkLst>
            <pc:docMk/>
            <pc:sldMk cId="3633867842" sldId="288"/>
            <ac:spMk id="10" creationId="{61515115-95FB-41E0-86F3-8744438C09D0}"/>
          </ac:spMkLst>
        </pc:spChg>
        <pc:spChg chg="add del">
          <ac:chgData name="Jose Luis Ortega Gila" userId="6b95c749-b7b1-4003-9194-23886ed34c8e" providerId="ADAL" clId="{46AFA3DA-D7AC-4F2A-9CE7-2E02DA3D54E2}" dt="2025-05-03T11:40:49.288" v="3451" actId="26606"/>
          <ac:spMkLst>
            <pc:docMk/>
            <pc:sldMk cId="3633867842" sldId="288"/>
            <ac:spMk id="11" creationId="{8222A33F-BE2D-4D69-92A0-5DF8B17BAACA}"/>
          </ac:spMkLst>
        </pc:spChg>
        <pc:spChg chg="add del">
          <ac:chgData name="Jose Luis Ortega Gila" userId="6b95c749-b7b1-4003-9194-23886ed34c8e" providerId="ADAL" clId="{46AFA3DA-D7AC-4F2A-9CE7-2E02DA3D54E2}" dt="2025-05-03T11:40:49.288" v="3451" actId="26606"/>
          <ac:spMkLst>
            <pc:docMk/>
            <pc:sldMk cId="3633867842" sldId="288"/>
            <ac:spMk id="12" creationId="{CE1C74D0-9609-468A-9597-5D87C8A42B58}"/>
          </ac:spMkLst>
        </pc:spChg>
        <pc:spChg chg="add del">
          <ac:chgData name="Jose Luis Ortega Gila" userId="6b95c749-b7b1-4003-9194-23886ed34c8e" providerId="ADAL" clId="{46AFA3DA-D7AC-4F2A-9CE7-2E02DA3D54E2}" dt="2025-05-03T11:40:28.472" v="3443" actId="26606"/>
          <ac:spMkLst>
            <pc:docMk/>
            <pc:sldMk cId="3633867842" sldId="288"/>
            <ac:spMk id="13" creationId="{144A11D1-6963-485E-86DE-760B07434307}"/>
          </ac:spMkLst>
        </pc:spChg>
        <pc:spChg chg="add del">
          <ac:chgData name="Jose Luis Ortega Gila" userId="6b95c749-b7b1-4003-9194-23886ed34c8e" providerId="ADAL" clId="{46AFA3DA-D7AC-4F2A-9CE7-2E02DA3D54E2}" dt="2025-05-03T11:40:49.288" v="3451" actId="26606"/>
          <ac:spMkLst>
            <pc:docMk/>
            <pc:sldMk cId="3633867842" sldId="288"/>
            <ac:spMk id="14" creationId="{C137128D-E594-4905-9F76-E385F0831D60}"/>
          </ac:spMkLst>
        </pc:spChg>
        <pc:spChg chg="add del">
          <ac:chgData name="Jose Luis Ortega Gila" userId="6b95c749-b7b1-4003-9194-23886ed34c8e" providerId="ADAL" clId="{46AFA3DA-D7AC-4F2A-9CE7-2E02DA3D54E2}" dt="2025-05-03T11:40:28.472" v="3443" actId="26606"/>
          <ac:spMkLst>
            <pc:docMk/>
            <pc:sldMk cId="3633867842" sldId="288"/>
            <ac:spMk id="15" creationId="{93BDF132-E4EF-4CB3-9A12-1EB75E159A5B}"/>
          </ac:spMkLst>
        </pc:spChg>
        <pc:spChg chg="add del">
          <ac:chgData name="Jose Luis Ortega Gila" userId="6b95c749-b7b1-4003-9194-23886ed34c8e" providerId="ADAL" clId="{46AFA3DA-D7AC-4F2A-9CE7-2E02DA3D54E2}" dt="2025-05-03T11:41:01.779" v="3453" actId="26606"/>
          <ac:spMkLst>
            <pc:docMk/>
            <pc:sldMk cId="3633867842" sldId="288"/>
            <ac:spMk id="16" creationId="{C8A3C342-1D03-412F-8DD3-BF519E8E0AE9}"/>
          </ac:spMkLst>
        </pc:spChg>
        <pc:spChg chg="add del">
          <ac:chgData name="Jose Luis Ortega Gila" userId="6b95c749-b7b1-4003-9194-23886ed34c8e" providerId="ADAL" clId="{46AFA3DA-D7AC-4F2A-9CE7-2E02DA3D54E2}" dt="2025-05-03T11:40:28.472" v="3443" actId="26606"/>
          <ac:spMkLst>
            <pc:docMk/>
            <pc:sldMk cId="3633867842" sldId="288"/>
            <ac:spMk id="17" creationId="{F8486D32-0A56-4407-A9D1-7AFC169465F2}"/>
          </ac:spMkLst>
        </pc:spChg>
        <pc:spChg chg="add del">
          <ac:chgData name="Jose Luis Ortega Gila" userId="6b95c749-b7b1-4003-9194-23886ed34c8e" providerId="ADAL" clId="{46AFA3DA-D7AC-4F2A-9CE7-2E02DA3D54E2}" dt="2025-05-03T11:41:01.779" v="3453" actId="26606"/>
          <ac:spMkLst>
            <pc:docMk/>
            <pc:sldMk cId="3633867842" sldId="288"/>
            <ac:spMk id="18" creationId="{81CC9B02-E087-4350-AEBD-2C3CF001AF01}"/>
          </ac:spMkLst>
        </pc:spChg>
        <pc:spChg chg="add del">
          <ac:chgData name="Jose Luis Ortega Gila" userId="6b95c749-b7b1-4003-9194-23886ed34c8e" providerId="ADAL" clId="{46AFA3DA-D7AC-4F2A-9CE7-2E02DA3D54E2}" dt="2025-05-03T11:40:28.472" v="3443" actId="26606"/>
          <ac:spMkLst>
            <pc:docMk/>
            <pc:sldMk cId="3633867842" sldId="288"/>
            <ac:spMk id="19" creationId="{B73FE0C2-11C7-466D-B4BA-0330484CD53D}"/>
          </ac:spMkLst>
        </pc:spChg>
        <pc:spChg chg="add del">
          <ac:chgData name="Jose Luis Ortega Gila" userId="6b95c749-b7b1-4003-9194-23886ed34c8e" providerId="ADAL" clId="{46AFA3DA-D7AC-4F2A-9CE7-2E02DA3D54E2}" dt="2025-05-03T11:41:01.779" v="3453" actId="26606"/>
          <ac:spMkLst>
            <pc:docMk/>
            <pc:sldMk cId="3633867842" sldId="288"/>
            <ac:spMk id="20" creationId="{AC3BF0FA-36FA-4CE9-840E-F7C3A8F168B5}"/>
          </ac:spMkLst>
        </pc:spChg>
        <pc:spChg chg="add del">
          <ac:chgData name="Jose Luis Ortega Gila" userId="6b95c749-b7b1-4003-9194-23886ed34c8e" providerId="ADAL" clId="{46AFA3DA-D7AC-4F2A-9CE7-2E02DA3D54E2}" dt="2025-05-03T11:40:33.169" v="3445" actId="26606"/>
          <ac:spMkLst>
            <pc:docMk/>
            <pc:sldMk cId="3633867842" sldId="288"/>
            <ac:spMk id="21" creationId="{EE4E366E-272A-409E-840F-9A6A64A9E3FF}"/>
          </ac:spMkLst>
        </pc:spChg>
        <pc:spChg chg="add del">
          <ac:chgData name="Jose Luis Ortega Gila" userId="6b95c749-b7b1-4003-9194-23886ed34c8e" providerId="ADAL" clId="{46AFA3DA-D7AC-4F2A-9CE7-2E02DA3D54E2}" dt="2025-05-03T11:40:33.169" v="3445" actId="26606"/>
          <ac:spMkLst>
            <pc:docMk/>
            <pc:sldMk cId="3633867842" sldId="288"/>
            <ac:spMk id="22" creationId="{A721560C-E4AB-4287-A29C-3F6916794CB9}"/>
          </ac:spMkLst>
        </pc:spChg>
        <pc:spChg chg="add del">
          <ac:chgData name="Jose Luis Ortega Gila" userId="6b95c749-b7b1-4003-9194-23886ed34c8e" providerId="ADAL" clId="{46AFA3DA-D7AC-4F2A-9CE7-2E02DA3D54E2}" dt="2025-05-03T11:40:33.169" v="3445" actId="26606"/>
          <ac:spMkLst>
            <pc:docMk/>
            <pc:sldMk cId="3633867842" sldId="288"/>
            <ac:spMk id="23" creationId="{DF6CFF07-D953-4F9C-9A0E-E0A6AACB6158}"/>
          </ac:spMkLst>
        </pc:spChg>
        <pc:spChg chg="add del">
          <ac:chgData name="Jose Luis Ortega Gila" userId="6b95c749-b7b1-4003-9194-23886ed34c8e" providerId="ADAL" clId="{46AFA3DA-D7AC-4F2A-9CE7-2E02DA3D54E2}" dt="2025-05-03T11:40:33.169" v="3445" actId="26606"/>
          <ac:spMkLst>
            <pc:docMk/>
            <pc:sldMk cId="3633867842" sldId="288"/>
            <ac:spMk id="24" creationId="{DAA4FEEE-0B5F-41BF-825D-60F9FB089568}"/>
          </ac:spMkLst>
        </pc:spChg>
        <pc:spChg chg="add del">
          <ac:chgData name="Jose Luis Ortega Gila" userId="6b95c749-b7b1-4003-9194-23886ed34c8e" providerId="ADAL" clId="{46AFA3DA-D7AC-4F2A-9CE7-2E02DA3D54E2}" dt="2025-05-03T11:41:01.779" v="3453" actId="26606"/>
          <ac:spMkLst>
            <pc:docMk/>
            <pc:sldMk cId="3633867842" sldId="288"/>
            <ac:spMk id="25" creationId="{D6F18ACE-6E82-4ADC-8A2F-A1771B309B16}"/>
          </ac:spMkLst>
        </pc:spChg>
        <pc:spChg chg="add del">
          <ac:chgData name="Jose Luis Ortega Gila" userId="6b95c749-b7b1-4003-9194-23886ed34c8e" providerId="ADAL" clId="{46AFA3DA-D7AC-4F2A-9CE7-2E02DA3D54E2}" dt="2025-05-03T11:40:41.817" v="3447" actId="26606"/>
          <ac:spMkLst>
            <pc:docMk/>
            <pc:sldMk cId="3633867842" sldId="288"/>
            <ac:spMk id="26" creationId="{49076D5E-68ED-4CD1-A04F-E7934EBFAAD9}"/>
          </ac:spMkLst>
        </pc:spChg>
        <pc:spChg chg="add del">
          <ac:chgData name="Jose Luis Ortega Gila" userId="6b95c749-b7b1-4003-9194-23886ed34c8e" providerId="ADAL" clId="{46AFA3DA-D7AC-4F2A-9CE7-2E02DA3D54E2}" dt="2025-05-03T11:40:41.817" v="3447" actId="26606"/>
          <ac:spMkLst>
            <pc:docMk/>
            <pc:sldMk cId="3633867842" sldId="288"/>
            <ac:spMk id="27" creationId="{21BE0A6B-EBF8-4301-B1AE-F6A1C4003E2A}"/>
          </ac:spMkLst>
        </pc:spChg>
        <pc:spChg chg="add del">
          <ac:chgData name="Jose Luis Ortega Gila" userId="6b95c749-b7b1-4003-9194-23886ed34c8e" providerId="ADAL" clId="{46AFA3DA-D7AC-4F2A-9CE7-2E02DA3D54E2}" dt="2025-05-03T11:40:41.817" v="3447" actId="26606"/>
          <ac:spMkLst>
            <pc:docMk/>
            <pc:sldMk cId="3633867842" sldId="288"/>
            <ac:spMk id="28" creationId="{03C06118-B3FE-4B51-80A1-B82C2E9FF970}"/>
          </ac:spMkLst>
        </pc:spChg>
        <pc:spChg chg="add del">
          <ac:chgData name="Jose Luis Ortega Gila" userId="6b95c749-b7b1-4003-9194-23886ed34c8e" providerId="ADAL" clId="{46AFA3DA-D7AC-4F2A-9CE7-2E02DA3D54E2}" dt="2025-05-03T11:40:41.817" v="3447" actId="26606"/>
          <ac:spMkLst>
            <pc:docMk/>
            <pc:sldMk cId="3633867842" sldId="288"/>
            <ac:spMk id="29" creationId="{172BE3F8-96D6-4535-9AE4-694DC4F5B13F}"/>
          </ac:spMkLst>
        </pc:spChg>
        <pc:spChg chg="add del mod">
          <ac:chgData name="Jose Luis Ortega Gila" userId="6b95c749-b7b1-4003-9194-23886ed34c8e" providerId="ADAL" clId="{46AFA3DA-D7AC-4F2A-9CE7-2E02DA3D54E2}" dt="2025-05-03T14:03:24.933" v="3856" actId="6264"/>
          <ac:spMkLst>
            <pc:docMk/>
            <pc:sldMk cId="3633867842" sldId="288"/>
            <ac:spMk id="30" creationId="{881C3E70-58DF-A1EE-9762-CA96ED9924A0}"/>
          </ac:spMkLst>
        </pc:spChg>
        <pc:picChg chg="add mod ord">
          <ac:chgData name="Jose Luis Ortega Gila" userId="6b95c749-b7b1-4003-9194-23886ed34c8e" providerId="ADAL" clId="{46AFA3DA-D7AC-4F2A-9CE7-2E02DA3D54E2}" dt="2025-05-03T14:03:24.242" v="3855" actId="1076"/>
          <ac:picMkLst>
            <pc:docMk/>
            <pc:sldMk cId="3633867842" sldId="288"/>
            <ac:picMk id="4" creationId="{FD65DB21-5C3A-1A0D-6B42-CAA8081ADD83}"/>
          </ac:picMkLst>
        </pc:picChg>
        <pc:picChg chg="add mod">
          <ac:chgData name="Jose Luis Ortega Gila" userId="6b95c749-b7b1-4003-9194-23886ed34c8e" providerId="ADAL" clId="{46AFA3DA-D7AC-4F2A-9CE7-2E02DA3D54E2}" dt="2025-05-02T14:41:35.858" v="989" actId="1076"/>
          <ac:picMkLst>
            <pc:docMk/>
            <pc:sldMk cId="3633867842" sldId="288"/>
            <ac:picMk id="5" creationId="{D7891DE6-0909-B79B-45B2-BA73AE162DAF}"/>
          </ac:picMkLst>
        </pc:picChg>
      </pc:sldChg>
      <pc:sldChg chg="addSp delSp modSp add mod">
        <pc:chgData name="Jose Luis Ortega Gila" userId="6b95c749-b7b1-4003-9194-23886ed34c8e" providerId="ADAL" clId="{46AFA3DA-D7AC-4F2A-9CE7-2E02DA3D54E2}" dt="2025-05-03T13:37:49.418" v="3748" actId="14100"/>
        <pc:sldMkLst>
          <pc:docMk/>
          <pc:sldMk cId="325497777" sldId="289"/>
        </pc:sldMkLst>
        <pc:spChg chg="mod">
          <ac:chgData name="Jose Luis Ortega Gila" userId="6b95c749-b7b1-4003-9194-23886ed34c8e" providerId="ADAL" clId="{46AFA3DA-D7AC-4F2A-9CE7-2E02DA3D54E2}" dt="2025-05-03T13:37:49.418" v="3748" actId="14100"/>
          <ac:spMkLst>
            <pc:docMk/>
            <pc:sldMk cId="325497777" sldId="289"/>
            <ac:spMk id="2" creationId="{A6A94310-32A6-58AF-71D1-18F4C370478B}"/>
          </ac:spMkLst>
        </pc:spChg>
        <pc:spChg chg="mod">
          <ac:chgData name="Jose Luis Ortega Gila" userId="6b95c749-b7b1-4003-9194-23886ed34c8e" providerId="ADAL" clId="{46AFA3DA-D7AC-4F2A-9CE7-2E02DA3D54E2}" dt="2025-05-02T14:42:41.495" v="1104" actId="20577"/>
          <ac:spMkLst>
            <pc:docMk/>
            <pc:sldMk cId="325497777" sldId="289"/>
            <ac:spMk id="3" creationId="{91776859-587C-8D12-9069-F8BFB4C2B426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25497777" sldId="289"/>
            <ac:spMk id="6" creationId="{D869FBE7-3332-8231-E22A-D91CC9C83F7D}"/>
          </ac:spMkLst>
        </pc:spChg>
        <pc:picChg chg="del">
          <ac:chgData name="Jose Luis Ortega Gila" userId="6b95c749-b7b1-4003-9194-23886ed34c8e" providerId="ADAL" clId="{46AFA3DA-D7AC-4F2A-9CE7-2E02DA3D54E2}" dt="2025-05-02T14:42:45.918" v="1105" actId="478"/>
          <ac:picMkLst>
            <pc:docMk/>
            <pc:sldMk cId="325497777" sldId="289"/>
            <ac:picMk id="4" creationId="{5A132A80-D9C6-09C6-7C0B-6C8BCB949C86}"/>
          </ac:picMkLst>
        </pc:picChg>
        <pc:picChg chg="add mod">
          <ac:chgData name="Jose Luis Ortega Gila" userId="6b95c749-b7b1-4003-9194-23886ed34c8e" providerId="ADAL" clId="{46AFA3DA-D7AC-4F2A-9CE7-2E02DA3D54E2}" dt="2025-05-02T14:46:26.406" v="1120" actId="1076"/>
          <ac:picMkLst>
            <pc:docMk/>
            <pc:sldMk cId="325497777" sldId="289"/>
            <ac:picMk id="5" creationId="{0FA2CC26-178B-633C-9BB9-235D9FF7163B}"/>
          </ac:picMkLst>
        </pc:picChg>
      </pc:sldChg>
      <pc:sldChg chg="addSp delSp modSp add mod ord">
        <pc:chgData name="Jose Luis Ortega Gila" userId="6b95c749-b7b1-4003-9194-23886ed34c8e" providerId="ADAL" clId="{46AFA3DA-D7AC-4F2A-9CE7-2E02DA3D54E2}" dt="2025-05-03T14:07:51.403" v="3875" actId="207"/>
        <pc:sldMkLst>
          <pc:docMk/>
          <pc:sldMk cId="2541790276" sldId="290"/>
        </pc:sldMkLst>
        <pc:spChg chg="mod">
          <ac:chgData name="Jose Luis Ortega Gila" userId="6b95c749-b7b1-4003-9194-23886ed34c8e" providerId="ADAL" clId="{46AFA3DA-D7AC-4F2A-9CE7-2E02DA3D54E2}" dt="2025-05-03T08:29:34.475" v="1670" actId="122"/>
          <ac:spMkLst>
            <pc:docMk/>
            <pc:sldMk cId="2541790276" sldId="290"/>
            <ac:spMk id="2" creationId="{5CC70DE7-075E-2A43-5D83-127DDEA163CD}"/>
          </ac:spMkLst>
        </pc:spChg>
        <pc:spChg chg="mod">
          <ac:chgData name="Jose Luis Ortega Gila" userId="6b95c749-b7b1-4003-9194-23886ed34c8e" providerId="ADAL" clId="{46AFA3DA-D7AC-4F2A-9CE7-2E02DA3D54E2}" dt="2025-05-03T14:07:51.403" v="3875" actId="207"/>
          <ac:spMkLst>
            <pc:docMk/>
            <pc:sldMk cId="2541790276" sldId="290"/>
            <ac:spMk id="3" creationId="{579E3AC6-A0A6-4B81-2DED-BB82ACC19057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541790276" sldId="290"/>
            <ac:spMk id="8" creationId="{5CC5064A-A17C-864E-B9ED-DB3EAD17FFED}"/>
          </ac:spMkLst>
        </pc:spChg>
        <pc:picChg chg="add del mod">
          <ac:chgData name="Jose Luis Ortega Gila" userId="6b95c749-b7b1-4003-9194-23886ed34c8e" providerId="ADAL" clId="{46AFA3DA-D7AC-4F2A-9CE7-2E02DA3D54E2}" dt="2025-05-02T14:54:32.784" v="1165" actId="21"/>
          <ac:picMkLst>
            <pc:docMk/>
            <pc:sldMk cId="2541790276" sldId="290"/>
            <ac:picMk id="4" creationId="{2AA56EE9-0F60-3964-8938-F0499DFDF988}"/>
          </ac:picMkLst>
        </pc:picChg>
        <pc:picChg chg="del">
          <ac:chgData name="Jose Luis Ortega Gila" userId="6b95c749-b7b1-4003-9194-23886ed34c8e" providerId="ADAL" clId="{46AFA3DA-D7AC-4F2A-9CE7-2E02DA3D54E2}" dt="2025-05-02T14:50:31.312" v="1124" actId="478"/>
          <ac:picMkLst>
            <pc:docMk/>
            <pc:sldMk cId="2541790276" sldId="290"/>
            <ac:picMk id="5" creationId="{E3BC784A-FEC7-0D70-82C0-AC2D5A1693BC}"/>
          </ac:picMkLst>
        </pc:picChg>
        <pc:picChg chg="add del mod">
          <ac:chgData name="Jose Luis Ortega Gila" userId="6b95c749-b7b1-4003-9194-23886ed34c8e" providerId="ADAL" clId="{46AFA3DA-D7AC-4F2A-9CE7-2E02DA3D54E2}" dt="2025-05-02T14:57:33.585" v="1183" actId="478"/>
          <ac:picMkLst>
            <pc:docMk/>
            <pc:sldMk cId="2541790276" sldId="290"/>
            <ac:picMk id="6" creationId="{A9CA1C16-A97A-B983-409F-B91A9120A513}"/>
          </ac:picMkLst>
        </pc:picChg>
        <pc:picChg chg="add mod">
          <ac:chgData name="Jose Luis Ortega Gila" userId="6b95c749-b7b1-4003-9194-23886ed34c8e" providerId="ADAL" clId="{46AFA3DA-D7AC-4F2A-9CE7-2E02DA3D54E2}" dt="2025-05-03T14:07:12.859" v="3871" actId="1076"/>
          <ac:picMkLst>
            <pc:docMk/>
            <pc:sldMk cId="2541790276" sldId="290"/>
            <ac:picMk id="7" creationId="{85BAAB44-E7FD-9F5A-7D72-7C4D6FC98CD1}"/>
          </ac:picMkLst>
        </pc:picChg>
      </pc:sldChg>
      <pc:sldChg chg="add del">
        <pc:chgData name="Jose Luis Ortega Gila" userId="6b95c749-b7b1-4003-9194-23886ed34c8e" providerId="ADAL" clId="{46AFA3DA-D7AC-4F2A-9CE7-2E02DA3D54E2}" dt="2025-05-02T14:51:36.533" v="1137"/>
        <pc:sldMkLst>
          <pc:docMk/>
          <pc:sldMk cId="3183343267" sldId="291"/>
        </pc:sldMkLst>
      </pc:sldChg>
      <pc:sldChg chg="addSp delSp modSp add mod">
        <pc:chgData name="Jose Luis Ortega Gila" userId="6b95c749-b7b1-4003-9194-23886ed34c8e" providerId="ADAL" clId="{46AFA3DA-D7AC-4F2A-9CE7-2E02DA3D54E2}" dt="2025-05-03T14:06:01.561" v="3870" actId="1076"/>
        <pc:sldMkLst>
          <pc:docMk/>
          <pc:sldMk cId="3343811602" sldId="291"/>
        </pc:sldMkLst>
        <pc:spChg chg="mod">
          <ac:chgData name="Jose Luis Ortega Gila" userId="6b95c749-b7b1-4003-9194-23886ed34c8e" providerId="ADAL" clId="{46AFA3DA-D7AC-4F2A-9CE7-2E02DA3D54E2}" dt="2025-05-03T08:29:25.288" v="1669" actId="122"/>
          <ac:spMkLst>
            <pc:docMk/>
            <pc:sldMk cId="3343811602" sldId="291"/>
            <ac:spMk id="2" creationId="{D95EB0F6-981D-498E-B0E3-2A19D16E424D}"/>
          </ac:spMkLst>
        </pc:spChg>
        <pc:spChg chg="mod">
          <ac:chgData name="Jose Luis Ortega Gila" userId="6b95c749-b7b1-4003-9194-23886ed34c8e" providerId="ADAL" clId="{46AFA3DA-D7AC-4F2A-9CE7-2E02DA3D54E2}" dt="2025-05-03T14:05:57.062" v="3869" actId="6549"/>
          <ac:spMkLst>
            <pc:docMk/>
            <pc:sldMk cId="3343811602" sldId="291"/>
            <ac:spMk id="3" creationId="{C397E0BF-4CD1-DC7A-F7B4-59E4760024D3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343811602" sldId="291"/>
            <ac:spMk id="6" creationId="{1618696E-5133-595E-098F-A94AB937ACC2}"/>
          </ac:spMkLst>
        </pc:spChg>
        <pc:picChg chg="add mod">
          <ac:chgData name="Jose Luis Ortega Gila" userId="6b95c749-b7b1-4003-9194-23886ed34c8e" providerId="ADAL" clId="{46AFA3DA-D7AC-4F2A-9CE7-2E02DA3D54E2}" dt="2025-05-02T15:08:57.185" v="1481" actId="14100"/>
          <ac:picMkLst>
            <pc:docMk/>
            <pc:sldMk cId="3343811602" sldId="291"/>
            <ac:picMk id="4" creationId="{829BE738-767F-7C3B-85DF-DAED03E32ED2}"/>
          </ac:picMkLst>
        </pc:picChg>
        <pc:picChg chg="add mod">
          <ac:chgData name="Jose Luis Ortega Gila" userId="6b95c749-b7b1-4003-9194-23886ed34c8e" providerId="ADAL" clId="{46AFA3DA-D7AC-4F2A-9CE7-2E02DA3D54E2}" dt="2025-05-03T14:06:01.561" v="3870" actId="1076"/>
          <ac:picMkLst>
            <pc:docMk/>
            <pc:sldMk cId="3343811602" sldId="291"/>
            <ac:picMk id="5" creationId="{66F4E7EC-45F2-8529-EE48-D08C751C1F23}"/>
          </ac:picMkLst>
        </pc:picChg>
        <pc:picChg chg="del">
          <ac:chgData name="Jose Luis Ortega Gila" userId="6b95c749-b7b1-4003-9194-23886ed34c8e" providerId="ADAL" clId="{46AFA3DA-D7AC-4F2A-9CE7-2E02DA3D54E2}" dt="2025-05-02T15:06:15.305" v="1314" actId="478"/>
          <ac:picMkLst>
            <pc:docMk/>
            <pc:sldMk cId="3343811602" sldId="291"/>
            <ac:picMk id="7" creationId="{75CC15D5-ACFC-02DF-1B94-05F732DFC07D}"/>
          </ac:picMkLst>
        </pc:picChg>
      </pc:sldChg>
      <pc:sldChg chg="add del">
        <pc:chgData name="Jose Luis Ortega Gila" userId="6b95c749-b7b1-4003-9194-23886ed34c8e" providerId="ADAL" clId="{46AFA3DA-D7AC-4F2A-9CE7-2E02DA3D54E2}" dt="2025-05-02T14:51:33.353" v="1135"/>
        <pc:sldMkLst>
          <pc:docMk/>
          <pc:sldMk cId="3014066541" sldId="292"/>
        </pc:sldMkLst>
      </pc:sldChg>
      <pc:sldChg chg="addSp modSp new mod modAnim">
        <pc:chgData name="Jose Luis Ortega Gila" userId="6b95c749-b7b1-4003-9194-23886ed34c8e" providerId="ADAL" clId="{46AFA3DA-D7AC-4F2A-9CE7-2E02DA3D54E2}" dt="2025-05-03T13:38:40.815" v="3751"/>
        <pc:sldMkLst>
          <pc:docMk/>
          <pc:sldMk cId="3925958101" sldId="292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925958101" sldId="292"/>
            <ac:spMk id="2" creationId="{DDDF7ED4-FB2A-CB51-96DB-FC63CFD6B5FF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925958101" sldId="292"/>
            <ac:spMk id="3" creationId="{946C9C8B-EFA1-CE65-C61E-FD5C8B9C6A0F}"/>
          </ac:spMkLst>
        </pc:spChg>
        <pc:spChg chg="add mod">
          <ac:chgData name="Jose Luis Ortega Gila" userId="6b95c749-b7b1-4003-9194-23886ed34c8e" providerId="ADAL" clId="{46AFA3DA-D7AC-4F2A-9CE7-2E02DA3D54E2}" dt="2025-05-03T08:26:20.992" v="1649" actId="113"/>
          <ac:spMkLst>
            <pc:docMk/>
            <pc:sldMk cId="3925958101" sldId="292"/>
            <ac:spMk id="5" creationId="{D75F0D5A-B60D-0F10-59FC-C4E6AA58EBEF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925958101" sldId="292"/>
            <ac:spMk id="6" creationId="{67626515-BA40-3B39-308E-80311D9B4C90}"/>
          </ac:spMkLst>
        </pc:spChg>
        <pc:picChg chg="add mod">
          <ac:chgData name="Jose Luis Ortega Gila" userId="6b95c749-b7b1-4003-9194-23886ed34c8e" providerId="ADAL" clId="{46AFA3DA-D7AC-4F2A-9CE7-2E02DA3D54E2}" dt="2025-05-03T08:24:28.217" v="1625" actId="1076"/>
          <ac:picMkLst>
            <pc:docMk/>
            <pc:sldMk cId="3925958101" sldId="292"/>
            <ac:picMk id="4" creationId="{4E9B94B8-52BA-B99E-3FAD-F28BF8EC27FE}"/>
          </ac:picMkLst>
        </pc:picChg>
      </pc:sldChg>
      <pc:sldChg chg="add del">
        <pc:chgData name="Jose Luis Ortega Gila" userId="6b95c749-b7b1-4003-9194-23886ed34c8e" providerId="ADAL" clId="{46AFA3DA-D7AC-4F2A-9CE7-2E02DA3D54E2}" dt="2025-05-02T14:51:30.055" v="1133"/>
        <pc:sldMkLst>
          <pc:docMk/>
          <pc:sldMk cId="49086917" sldId="293"/>
        </pc:sldMkLst>
      </pc:sldChg>
      <pc:sldChg chg="delSp modSp add mod">
        <pc:chgData name="Jose Luis Ortega Gila" userId="6b95c749-b7b1-4003-9194-23886ed34c8e" providerId="ADAL" clId="{46AFA3DA-D7AC-4F2A-9CE7-2E02DA3D54E2}" dt="2025-05-03T11:33:55.205" v="3404"/>
        <pc:sldMkLst>
          <pc:docMk/>
          <pc:sldMk cId="3238905238" sldId="293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238905238" sldId="293"/>
            <ac:spMk id="2" creationId="{55E89596-1B18-4993-2E8E-FD67F0D516F1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238905238" sldId="293"/>
            <ac:spMk id="3" creationId="{0B52F430-16BE-0901-5208-1EB2ECD87809}"/>
          </ac:spMkLst>
        </pc:spChg>
        <pc:spChg chg="del mod">
          <ac:chgData name="Jose Luis Ortega Gila" userId="6b95c749-b7b1-4003-9194-23886ed34c8e" providerId="ADAL" clId="{46AFA3DA-D7AC-4F2A-9CE7-2E02DA3D54E2}" dt="2025-05-03T08:23:11.304" v="1616" actId="478"/>
          <ac:spMkLst>
            <pc:docMk/>
            <pc:sldMk cId="3238905238" sldId="293"/>
            <ac:spMk id="5" creationId="{9464326E-7D37-9FC3-3FAD-0DB6643398A4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238905238" sldId="293"/>
            <ac:spMk id="6" creationId="{8B17110B-1074-90E5-D33E-8A3BDA88B871}"/>
          </ac:spMkLst>
        </pc:spChg>
        <pc:picChg chg="del">
          <ac:chgData name="Jose Luis Ortega Gila" userId="6b95c749-b7b1-4003-9194-23886ed34c8e" providerId="ADAL" clId="{46AFA3DA-D7AC-4F2A-9CE7-2E02DA3D54E2}" dt="2025-05-03T08:23:00.998" v="1614" actId="478"/>
          <ac:picMkLst>
            <pc:docMk/>
            <pc:sldMk cId="3238905238" sldId="293"/>
            <ac:picMk id="4" creationId="{556CCC60-B0E3-FA34-A1AC-C336815FC941}"/>
          </ac:picMkLst>
        </pc:picChg>
      </pc:sldChg>
      <pc:sldChg chg="addSp delSp modSp add mod">
        <pc:chgData name="Jose Luis Ortega Gila" userId="6b95c749-b7b1-4003-9194-23886ed34c8e" providerId="ADAL" clId="{46AFA3DA-D7AC-4F2A-9CE7-2E02DA3D54E2}" dt="2025-05-03T11:33:55.205" v="3404"/>
        <pc:sldMkLst>
          <pc:docMk/>
          <pc:sldMk cId="3723655494" sldId="294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723655494" sldId="294"/>
            <ac:spMk id="2" creationId="{6B795714-350D-4DC4-AF5F-DBC1D0D9AF88}"/>
          </ac:spMkLst>
        </pc:spChg>
        <pc:spChg chg="del">
          <ac:chgData name="Jose Luis Ortega Gila" userId="6b95c749-b7b1-4003-9194-23886ed34c8e" providerId="ADAL" clId="{46AFA3DA-D7AC-4F2A-9CE7-2E02DA3D54E2}" dt="2025-05-03T08:27:12.730" v="1653" actId="21"/>
          <ac:spMkLst>
            <pc:docMk/>
            <pc:sldMk cId="3723655494" sldId="294"/>
            <ac:spMk id="3" creationId="{8A82A91C-7074-C3D1-496D-F11B5949CDAE}"/>
          </ac:spMkLst>
        </pc:spChg>
        <pc:spChg chg="add del mod">
          <ac:chgData name="Jose Luis Ortega Gila" userId="6b95c749-b7b1-4003-9194-23886ed34c8e" providerId="ADAL" clId="{46AFA3DA-D7AC-4F2A-9CE7-2E02DA3D54E2}" dt="2025-05-03T08:27:53.431" v="1655"/>
          <ac:spMkLst>
            <pc:docMk/>
            <pc:sldMk cId="3723655494" sldId="294"/>
            <ac:spMk id="5" creationId="{58662196-8F6F-D3FB-EB30-0757C97EF1C7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723655494" sldId="294"/>
            <ac:spMk id="7" creationId="{8984FD7F-36E2-8858-A4F2-EA470CB07055}"/>
          </ac:spMkLst>
        </pc:spChg>
        <pc:picChg chg="add mod">
          <ac:chgData name="Jose Luis Ortega Gila" userId="6b95c749-b7b1-4003-9194-23886ed34c8e" providerId="ADAL" clId="{46AFA3DA-D7AC-4F2A-9CE7-2E02DA3D54E2}" dt="2025-05-03T08:30:17.134" v="1674" actId="14100"/>
          <ac:picMkLst>
            <pc:docMk/>
            <pc:sldMk cId="3723655494" sldId="294"/>
            <ac:picMk id="6" creationId="{8A728347-492D-C52D-E4CF-F676C2237AB0}"/>
          </ac:picMkLst>
        </pc:picChg>
      </pc:sldChg>
      <pc:sldChg chg="addSp delSp modSp add mod modAnim">
        <pc:chgData name="Jose Luis Ortega Gila" userId="6b95c749-b7b1-4003-9194-23886ed34c8e" providerId="ADAL" clId="{46AFA3DA-D7AC-4F2A-9CE7-2E02DA3D54E2}" dt="2025-05-03T13:40:18.555" v="3761" actId="1076"/>
        <pc:sldMkLst>
          <pc:docMk/>
          <pc:sldMk cId="218209065" sldId="295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18209065" sldId="295"/>
            <ac:spMk id="2" creationId="{AB9FFE6B-31EA-EB4B-810A-A7FD6C015DDA}"/>
          </ac:spMkLst>
        </pc:spChg>
        <pc:spChg chg="add mod">
          <ac:chgData name="Jose Luis Ortega Gila" userId="6b95c749-b7b1-4003-9194-23886ed34c8e" providerId="ADAL" clId="{46AFA3DA-D7AC-4F2A-9CE7-2E02DA3D54E2}" dt="2025-05-03T13:40:18.555" v="3761" actId="1076"/>
          <ac:spMkLst>
            <pc:docMk/>
            <pc:sldMk cId="218209065" sldId="295"/>
            <ac:spMk id="4" creationId="{CDDB486E-E571-B466-8264-2757CDA59649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18209065" sldId="295"/>
            <ac:spMk id="5" creationId="{BF12C948-BBA4-5058-F11F-60F353898111}"/>
          </ac:spMkLst>
        </pc:spChg>
        <pc:picChg chg="del">
          <ac:chgData name="Jose Luis Ortega Gila" userId="6b95c749-b7b1-4003-9194-23886ed34c8e" providerId="ADAL" clId="{46AFA3DA-D7AC-4F2A-9CE7-2E02DA3D54E2}" dt="2025-05-03T08:31:55.542" v="1724" actId="478"/>
          <ac:picMkLst>
            <pc:docMk/>
            <pc:sldMk cId="218209065" sldId="295"/>
            <ac:picMk id="6" creationId="{A22C3B3B-9C5A-68DE-704A-43FD2C37F90D}"/>
          </ac:picMkLst>
        </pc:picChg>
      </pc:sldChg>
      <pc:sldChg chg="addSp modSp add mod modAnim">
        <pc:chgData name="Jose Luis Ortega Gila" userId="6b95c749-b7b1-4003-9194-23886ed34c8e" providerId="ADAL" clId="{46AFA3DA-D7AC-4F2A-9CE7-2E02DA3D54E2}" dt="2025-05-03T13:41:50.854" v="3776"/>
        <pc:sldMkLst>
          <pc:docMk/>
          <pc:sldMk cId="2361886664" sldId="296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361886664" sldId="296"/>
            <ac:spMk id="2" creationId="{5D2826B9-FA09-68F3-B77D-9FC1466FBB59}"/>
          </ac:spMkLst>
        </pc:spChg>
        <pc:spChg chg="mod">
          <ac:chgData name="Jose Luis Ortega Gila" userId="6b95c749-b7b1-4003-9194-23886ed34c8e" providerId="ADAL" clId="{46AFA3DA-D7AC-4F2A-9CE7-2E02DA3D54E2}" dt="2025-05-03T13:41:11.252" v="3768" actId="1076"/>
          <ac:spMkLst>
            <pc:docMk/>
            <pc:sldMk cId="2361886664" sldId="296"/>
            <ac:spMk id="4" creationId="{10D299D0-520D-0C97-6DDD-4BAF5A3E4630}"/>
          </ac:spMkLst>
        </pc:spChg>
        <pc:spChg chg="add mod">
          <ac:chgData name="Jose Luis Ortega Gila" userId="6b95c749-b7b1-4003-9194-23886ed34c8e" providerId="ADAL" clId="{46AFA3DA-D7AC-4F2A-9CE7-2E02DA3D54E2}" dt="2025-05-03T13:41:41.491" v="3774" actId="1035"/>
          <ac:spMkLst>
            <pc:docMk/>
            <pc:sldMk cId="2361886664" sldId="296"/>
            <ac:spMk id="5" creationId="{DA5721D2-75BC-CA3B-B205-1D963F9E61BA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361886664" sldId="296"/>
            <ac:spMk id="6" creationId="{87E70C88-36D1-F554-4971-092F5941D37C}"/>
          </ac:spMkLst>
        </pc:spChg>
        <pc:spChg chg="add mod">
          <ac:chgData name="Jose Luis Ortega Gila" userId="6b95c749-b7b1-4003-9194-23886ed34c8e" providerId="ADAL" clId="{46AFA3DA-D7AC-4F2A-9CE7-2E02DA3D54E2}" dt="2025-05-03T13:40:49.675" v="3765" actId="571"/>
          <ac:spMkLst>
            <pc:docMk/>
            <pc:sldMk cId="2361886664" sldId="296"/>
            <ac:spMk id="9" creationId="{C71C9DDE-6670-16E4-F49B-A2C5189C9F9C}"/>
          </ac:spMkLst>
        </pc:spChg>
        <pc:picChg chg="add mod">
          <ac:chgData name="Jose Luis Ortega Gila" userId="6b95c749-b7b1-4003-9194-23886ed34c8e" providerId="ADAL" clId="{46AFA3DA-D7AC-4F2A-9CE7-2E02DA3D54E2}" dt="2025-05-03T09:02:06.166" v="1790" actId="1076"/>
          <ac:picMkLst>
            <pc:docMk/>
            <pc:sldMk cId="2361886664" sldId="296"/>
            <ac:picMk id="3" creationId="{A2E945FF-DC48-DB29-BA03-F20BB9C99089}"/>
          </ac:picMkLst>
        </pc:picChg>
        <pc:picChg chg="add mod">
          <ac:chgData name="Jose Luis Ortega Gila" userId="6b95c749-b7b1-4003-9194-23886ed34c8e" providerId="ADAL" clId="{46AFA3DA-D7AC-4F2A-9CE7-2E02DA3D54E2}" dt="2025-05-03T13:40:49.675" v="3765" actId="571"/>
          <ac:picMkLst>
            <pc:docMk/>
            <pc:sldMk cId="2361886664" sldId="296"/>
            <ac:picMk id="10" creationId="{BEABA97E-E349-7AE6-BEA7-75D71D450C53}"/>
          </ac:picMkLst>
        </pc:picChg>
      </pc:sldChg>
      <pc:sldChg chg="delSp modSp add mod modAnim">
        <pc:chgData name="Jose Luis Ortega Gila" userId="6b95c749-b7b1-4003-9194-23886ed34c8e" providerId="ADAL" clId="{46AFA3DA-D7AC-4F2A-9CE7-2E02DA3D54E2}" dt="2025-05-03T13:42:44.875" v="3783"/>
        <pc:sldMkLst>
          <pc:docMk/>
          <pc:sldMk cId="439699911" sldId="297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439699911" sldId="297"/>
            <ac:spMk id="2" creationId="{3EF85945-DED9-FFA8-4701-2D445276D501}"/>
          </ac:spMkLst>
        </pc:spChg>
        <pc:spChg chg="mod">
          <ac:chgData name="Jose Luis Ortega Gila" userId="6b95c749-b7b1-4003-9194-23886ed34c8e" providerId="ADAL" clId="{46AFA3DA-D7AC-4F2A-9CE7-2E02DA3D54E2}" dt="2025-05-03T11:33:55.350" v="3408" actId="27636"/>
          <ac:spMkLst>
            <pc:docMk/>
            <pc:sldMk cId="439699911" sldId="297"/>
            <ac:spMk id="4" creationId="{584944C1-8A17-2C46-2236-D5A54FAFDC87}"/>
          </ac:spMkLst>
        </pc:spChg>
        <pc:spChg chg="del">
          <ac:chgData name="Jose Luis Ortega Gila" userId="6b95c749-b7b1-4003-9194-23886ed34c8e" providerId="ADAL" clId="{46AFA3DA-D7AC-4F2A-9CE7-2E02DA3D54E2}" dt="2025-05-03T09:08:16.144" v="2005" actId="478"/>
          <ac:spMkLst>
            <pc:docMk/>
            <pc:sldMk cId="439699911" sldId="297"/>
            <ac:spMk id="5" creationId="{CBDE6DCE-5104-D271-A024-5616D7D2B0B1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439699911" sldId="297"/>
            <ac:spMk id="6" creationId="{B5907740-E6F6-9A47-54C8-DDE192550220}"/>
          </ac:spMkLst>
        </pc:spChg>
        <pc:picChg chg="del mod">
          <ac:chgData name="Jose Luis Ortega Gila" userId="6b95c749-b7b1-4003-9194-23886ed34c8e" providerId="ADAL" clId="{46AFA3DA-D7AC-4F2A-9CE7-2E02DA3D54E2}" dt="2025-05-03T09:08:13.365" v="2004" actId="478"/>
          <ac:picMkLst>
            <pc:docMk/>
            <pc:sldMk cId="439699911" sldId="297"/>
            <ac:picMk id="3" creationId="{5A3A53B0-F83D-8BF7-E119-E12086461A0F}"/>
          </ac:picMkLst>
        </pc:picChg>
      </pc:sldChg>
      <pc:sldChg chg="add del">
        <pc:chgData name="Jose Luis Ortega Gila" userId="6b95c749-b7b1-4003-9194-23886ed34c8e" providerId="ADAL" clId="{46AFA3DA-D7AC-4F2A-9CE7-2E02DA3D54E2}" dt="2025-05-03T09:23:19.873" v="2116" actId="2696"/>
        <pc:sldMkLst>
          <pc:docMk/>
          <pc:sldMk cId="3104364466" sldId="298"/>
        </pc:sldMkLst>
      </pc:sldChg>
      <pc:sldChg chg="addSp modSp add mod ord">
        <pc:chgData name="Jose Luis Ortega Gila" userId="6b95c749-b7b1-4003-9194-23886ed34c8e" providerId="ADAL" clId="{46AFA3DA-D7AC-4F2A-9CE7-2E02DA3D54E2}" dt="2025-05-03T13:42:55.322" v="3784" actId="1076"/>
        <pc:sldMkLst>
          <pc:docMk/>
          <pc:sldMk cId="4063310157" sldId="299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4063310157" sldId="299"/>
            <ac:spMk id="2" creationId="{10222FD5-E3AF-D87C-FFC1-0CDB57499CF4}"/>
          </ac:spMkLst>
        </pc:spChg>
        <pc:spChg chg="mod">
          <ac:chgData name="Jose Luis Ortega Gila" userId="6b95c749-b7b1-4003-9194-23886ed34c8e" providerId="ADAL" clId="{46AFA3DA-D7AC-4F2A-9CE7-2E02DA3D54E2}" dt="2025-05-03T09:20:53.347" v="2110" actId="20577"/>
          <ac:spMkLst>
            <pc:docMk/>
            <pc:sldMk cId="4063310157" sldId="299"/>
            <ac:spMk id="4" creationId="{C71C5C50-7059-5E7D-B666-710E7846998B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4063310157" sldId="299"/>
            <ac:spMk id="6" creationId="{89325BE1-F75F-86CC-254B-816F790D1B41}"/>
          </ac:spMkLst>
        </pc:spChg>
        <pc:picChg chg="add">
          <ac:chgData name="Jose Luis Ortega Gila" userId="6b95c749-b7b1-4003-9194-23886ed34c8e" providerId="ADAL" clId="{46AFA3DA-D7AC-4F2A-9CE7-2E02DA3D54E2}" dt="2025-05-03T09:20:08.579" v="2106"/>
          <ac:picMkLst>
            <pc:docMk/>
            <pc:sldMk cId="4063310157" sldId="299"/>
            <ac:picMk id="3" creationId="{3A36B211-EDC4-C1A5-DAE0-BB230733E858}"/>
          </ac:picMkLst>
        </pc:picChg>
        <pc:picChg chg="add mod">
          <ac:chgData name="Jose Luis Ortega Gila" userId="6b95c749-b7b1-4003-9194-23886ed34c8e" providerId="ADAL" clId="{46AFA3DA-D7AC-4F2A-9CE7-2E02DA3D54E2}" dt="2025-05-03T13:42:55.322" v="3784" actId="1076"/>
          <ac:picMkLst>
            <pc:docMk/>
            <pc:sldMk cId="4063310157" sldId="299"/>
            <ac:picMk id="5" creationId="{E4A680CC-AC64-301F-6407-4D941F0145C0}"/>
          </ac:picMkLst>
        </pc:picChg>
      </pc:sldChg>
      <pc:sldChg chg="modSp add mod">
        <pc:chgData name="Jose Luis Ortega Gila" userId="6b95c749-b7b1-4003-9194-23886ed34c8e" providerId="ADAL" clId="{46AFA3DA-D7AC-4F2A-9CE7-2E02DA3D54E2}" dt="2025-05-03T11:33:55.205" v="3404"/>
        <pc:sldMkLst>
          <pc:docMk/>
          <pc:sldMk cId="3546403277" sldId="300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546403277" sldId="300"/>
            <ac:spMk id="2" creationId="{FD7243D4-A0CD-5625-A622-D014AB213EE0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546403277" sldId="300"/>
            <ac:spMk id="3" creationId="{B163B3C9-2F19-56F1-958B-BD9A091E5354}"/>
          </ac:spMkLst>
        </pc:spChg>
        <pc:spChg chg="mod">
          <ac:chgData name="Jose Luis Ortega Gila" userId="6b95c749-b7b1-4003-9194-23886ed34c8e" providerId="ADAL" clId="{46AFA3DA-D7AC-4F2A-9CE7-2E02DA3D54E2}" dt="2025-05-03T09:29:14.817" v="2381" actId="20577"/>
          <ac:spMkLst>
            <pc:docMk/>
            <pc:sldMk cId="3546403277" sldId="300"/>
            <ac:spMk id="4" creationId="{C8CE88CB-DBAD-2525-E4B7-04B15B1FB062}"/>
          </ac:spMkLst>
        </pc:spChg>
      </pc:sldChg>
      <pc:sldChg chg="addSp modSp add mod modAnim">
        <pc:chgData name="Jose Luis Ortega Gila" userId="6b95c749-b7b1-4003-9194-23886ed34c8e" providerId="ADAL" clId="{46AFA3DA-D7AC-4F2A-9CE7-2E02DA3D54E2}" dt="2025-05-03T13:43:43.386" v="3789"/>
        <pc:sldMkLst>
          <pc:docMk/>
          <pc:sldMk cId="1593513927" sldId="301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593513927" sldId="301"/>
            <ac:spMk id="2" creationId="{795F1093-0646-2599-8B88-FF8D620380AF}"/>
          </ac:spMkLst>
        </pc:spChg>
        <pc:spChg chg="mod">
          <ac:chgData name="Jose Luis Ortega Gila" userId="6b95c749-b7b1-4003-9194-23886ed34c8e" providerId="ADAL" clId="{46AFA3DA-D7AC-4F2A-9CE7-2E02DA3D54E2}" dt="2025-05-03T11:33:55.356" v="3409" actId="27636"/>
          <ac:spMkLst>
            <pc:docMk/>
            <pc:sldMk cId="1593513927" sldId="301"/>
            <ac:spMk id="4" creationId="{848CEA80-6212-A18C-4C31-A3413CDD2422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593513927" sldId="301"/>
            <ac:spMk id="5" creationId="{F883D83B-9E10-EF6C-19EA-B1117448CB09}"/>
          </ac:spMkLst>
        </pc:spChg>
        <pc:picChg chg="add">
          <ac:chgData name="Jose Luis Ortega Gila" userId="6b95c749-b7b1-4003-9194-23886ed34c8e" providerId="ADAL" clId="{46AFA3DA-D7AC-4F2A-9CE7-2E02DA3D54E2}" dt="2025-05-03T09:35:13.068" v="2621"/>
          <ac:picMkLst>
            <pc:docMk/>
            <pc:sldMk cId="1593513927" sldId="301"/>
            <ac:picMk id="3" creationId="{32DB7CE3-E351-FA83-7423-42814C9A649F}"/>
          </ac:picMkLst>
        </pc:picChg>
      </pc:sldChg>
      <pc:sldChg chg="addSp delSp modSp add mod">
        <pc:chgData name="Jose Luis Ortega Gila" userId="6b95c749-b7b1-4003-9194-23886ed34c8e" providerId="ADAL" clId="{46AFA3DA-D7AC-4F2A-9CE7-2E02DA3D54E2}" dt="2025-05-03T11:33:55.358" v="3410" actId="27636"/>
        <pc:sldMkLst>
          <pc:docMk/>
          <pc:sldMk cId="376890801" sldId="302"/>
        </pc:sldMkLst>
        <pc:spChg chg="mod">
          <ac:chgData name="Jose Luis Ortega Gila" userId="6b95c749-b7b1-4003-9194-23886ed34c8e" providerId="ADAL" clId="{46AFA3DA-D7AC-4F2A-9CE7-2E02DA3D54E2}" dt="2025-05-03T09:41:00.436" v="2654" actId="1076"/>
          <ac:spMkLst>
            <pc:docMk/>
            <pc:sldMk cId="376890801" sldId="302"/>
            <ac:spMk id="2" creationId="{799DE619-CFA5-1029-C333-2593AD6E52F7}"/>
          </ac:spMkLst>
        </pc:spChg>
        <pc:spChg chg="del mod">
          <ac:chgData name="Jose Luis Ortega Gila" userId="6b95c749-b7b1-4003-9194-23886ed34c8e" providerId="ADAL" clId="{46AFA3DA-D7AC-4F2A-9CE7-2E02DA3D54E2}" dt="2025-05-03T09:38:51.572" v="2632"/>
          <ac:spMkLst>
            <pc:docMk/>
            <pc:sldMk cId="376890801" sldId="302"/>
            <ac:spMk id="4" creationId="{0BEA8F45-180E-9C0D-56E6-A88A5DF95013}"/>
          </ac:spMkLst>
        </pc:spChg>
        <pc:spChg chg="add mod">
          <ac:chgData name="Jose Luis Ortega Gila" userId="6b95c749-b7b1-4003-9194-23886ed34c8e" providerId="ADAL" clId="{46AFA3DA-D7AC-4F2A-9CE7-2E02DA3D54E2}" dt="2025-05-03T11:33:55.358" v="3410" actId="27636"/>
          <ac:spMkLst>
            <pc:docMk/>
            <pc:sldMk cId="376890801" sldId="302"/>
            <ac:spMk id="6" creationId="{CB319902-F9FC-423C-B3AA-95E81085B5B6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76890801" sldId="302"/>
            <ac:spMk id="9" creationId="{4C7E2FE2-D047-C00B-2ECC-20C971D7BB73}"/>
          </ac:spMkLst>
        </pc:spChg>
        <pc:picChg chg="add del mod">
          <ac:chgData name="Jose Luis Ortega Gila" userId="6b95c749-b7b1-4003-9194-23886ed34c8e" providerId="ADAL" clId="{46AFA3DA-D7AC-4F2A-9CE7-2E02DA3D54E2}" dt="2025-05-03T09:39:08.779" v="2635" actId="21"/>
          <ac:picMkLst>
            <pc:docMk/>
            <pc:sldMk cId="376890801" sldId="302"/>
            <ac:picMk id="3" creationId="{5312D696-8162-ADCE-17CA-E469ED1C25C8}"/>
          </ac:picMkLst>
        </pc:picChg>
        <pc:picChg chg="add del mod">
          <ac:chgData name="Jose Luis Ortega Gila" userId="6b95c749-b7b1-4003-9194-23886ed34c8e" providerId="ADAL" clId="{46AFA3DA-D7AC-4F2A-9CE7-2E02DA3D54E2}" dt="2025-05-03T09:42:03.722" v="2671" actId="478"/>
          <ac:picMkLst>
            <pc:docMk/>
            <pc:sldMk cId="376890801" sldId="302"/>
            <ac:picMk id="7" creationId="{F7DCD704-DE36-29D6-8C86-DB3581256D5F}"/>
          </ac:picMkLst>
        </pc:picChg>
        <pc:picChg chg="add mod">
          <ac:chgData name="Jose Luis Ortega Gila" userId="6b95c749-b7b1-4003-9194-23886ed34c8e" providerId="ADAL" clId="{46AFA3DA-D7AC-4F2A-9CE7-2E02DA3D54E2}" dt="2025-05-03T09:43:05.078" v="2675" actId="14100"/>
          <ac:picMkLst>
            <pc:docMk/>
            <pc:sldMk cId="376890801" sldId="302"/>
            <ac:picMk id="8" creationId="{1CE94510-B934-E6A7-C2AD-D176B903295C}"/>
          </ac:picMkLst>
        </pc:picChg>
      </pc:sldChg>
      <pc:sldChg chg="addSp delSp modSp add mod">
        <pc:chgData name="Jose Luis Ortega Gila" userId="6b95c749-b7b1-4003-9194-23886ed34c8e" providerId="ADAL" clId="{46AFA3DA-D7AC-4F2A-9CE7-2E02DA3D54E2}" dt="2025-05-03T11:33:55.205" v="3404"/>
        <pc:sldMkLst>
          <pc:docMk/>
          <pc:sldMk cId="3543479937" sldId="303"/>
        </pc:sldMkLst>
        <pc:spChg chg="del mod">
          <ac:chgData name="Jose Luis Ortega Gila" userId="6b95c749-b7b1-4003-9194-23886ed34c8e" providerId="ADAL" clId="{46AFA3DA-D7AC-4F2A-9CE7-2E02DA3D54E2}" dt="2025-05-03T09:47:28.874" v="2701" actId="478"/>
          <ac:spMkLst>
            <pc:docMk/>
            <pc:sldMk cId="3543479937" sldId="303"/>
            <ac:spMk id="2" creationId="{84716FF7-FE25-9DFB-AF06-51ACA3F45E82}"/>
          </ac:spMkLst>
        </pc:spChg>
        <pc:spChg chg="add del mod">
          <ac:chgData name="Jose Luis Ortega Gila" userId="6b95c749-b7b1-4003-9194-23886ed34c8e" providerId="ADAL" clId="{46AFA3DA-D7AC-4F2A-9CE7-2E02DA3D54E2}" dt="2025-05-03T09:47:34.680" v="2702" actId="478"/>
          <ac:spMkLst>
            <pc:docMk/>
            <pc:sldMk cId="3543479937" sldId="303"/>
            <ac:spMk id="5" creationId="{25C56F60-1388-A726-1B31-3F264FCCDD4A}"/>
          </ac:spMkLst>
        </pc:spChg>
        <pc:spChg chg="del mod">
          <ac:chgData name="Jose Luis Ortega Gila" userId="6b95c749-b7b1-4003-9194-23886ed34c8e" providerId="ADAL" clId="{46AFA3DA-D7AC-4F2A-9CE7-2E02DA3D54E2}" dt="2025-05-03T09:47:27.702" v="2700" actId="478"/>
          <ac:spMkLst>
            <pc:docMk/>
            <pc:sldMk cId="3543479937" sldId="303"/>
            <ac:spMk id="6" creationId="{188A2B54-5495-2E68-37A1-F2E6AB2BEA09}"/>
          </ac:spMkLst>
        </pc:spChg>
        <pc:spChg chg="add del mod">
          <ac:chgData name="Jose Luis Ortega Gila" userId="6b95c749-b7b1-4003-9194-23886ed34c8e" providerId="ADAL" clId="{46AFA3DA-D7AC-4F2A-9CE7-2E02DA3D54E2}" dt="2025-05-03T09:47:36.376" v="2703" actId="478"/>
          <ac:spMkLst>
            <pc:docMk/>
            <pc:sldMk cId="3543479937" sldId="303"/>
            <ac:spMk id="9" creationId="{DB4E7B5B-7534-D4E0-ACAA-4F06DDC04AFE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3543479937" sldId="303"/>
            <ac:spMk id="10" creationId="{6F49CD23-26A5-EB0F-8598-CD2E3467001E}"/>
          </ac:spMkLst>
        </pc:spChg>
        <pc:picChg chg="add mod">
          <ac:chgData name="Jose Luis Ortega Gila" userId="6b95c749-b7b1-4003-9194-23886ed34c8e" providerId="ADAL" clId="{46AFA3DA-D7AC-4F2A-9CE7-2E02DA3D54E2}" dt="2025-05-03T09:48:12.067" v="2713" actId="1076"/>
          <ac:picMkLst>
            <pc:docMk/>
            <pc:sldMk cId="3543479937" sldId="303"/>
            <ac:picMk id="3" creationId="{1CA45E93-A726-229F-48B2-63121A113641}"/>
          </ac:picMkLst>
        </pc:picChg>
        <pc:picChg chg="del">
          <ac:chgData name="Jose Luis Ortega Gila" userId="6b95c749-b7b1-4003-9194-23886ed34c8e" providerId="ADAL" clId="{46AFA3DA-D7AC-4F2A-9CE7-2E02DA3D54E2}" dt="2025-05-03T09:45:53.132" v="2681" actId="478"/>
          <ac:picMkLst>
            <pc:docMk/>
            <pc:sldMk cId="3543479937" sldId="303"/>
            <ac:picMk id="8" creationId="{03AB8E98-ED44-13B8-2D3C-183A96FADF76}"/>
          </ac:picMkLst>
        </pc:picChg>
      </pc:sldChg>
      <pc:sldChg chg="modSp add mod">
        <pc:chgData name="Jose Luis Ortega Gila" userId="6b95c749-b7b1-4003-9194-23886ed34c8e" providerId="ADAL" clId="{46AFA3DA-D7AC-4F2A-9CE7-2E02DA3D54E2}" dt="2025-05-03T11:33:55.205" v="3404"/>
        <pc:sldMkLst>
          <pc:docMk/>
          <pc:sldMk cId="853326494" sldId="304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853326494" sldId="304"/>
            <ac:spMk id="2" creationId="{CB508F66-95FF-1F59-F7C6-8731590468D6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853326494" sldId="304"/>
            <ac:spMk id="3" creationId="{14698CED-6555-C32D-C927-CC9B566C4272}"/>
          </ac:spMkLst>
        </pc:spChg>
        <pc:spChg chg="mod">
          <ac:chgData name="Jose Luis Ortega Gila" userId="6b95c749-b7b1-4003-9194-23886ed34c8e" providerId="ADAL" clId="{46AFA3DA-D7AC-4F2A-9CE7-2E02DA3D54E2}" dt="2025-05-03T09:56:34.986" v="3054" actId="27636"/>
          <ac:spMkLst>
            <pc:docMk/>
            <pc:sldMk cId="853326494" sldId="304"/>
            <ac:spMk id="4" creationId="{78878ED4-2950-E146-C3C1-61B1F63CB5E4}"/>
          </ac:spMkLst>
        </pc:spChg>
      </pc:sldChg>
      <pc:sldChg chg="modSp add mod modAnim">
        <pc:chgData name="Jose Luis Ortega Gila" userId="6b95c749-b7b1-4003-9194-23886ed34c8e" providerId="ADAL" clId="{46AFA3DA-D7AC-4F2A-9CE7-2E02DA3D54E2}" dt="2025-05-03T13:46:34.797" v="3798"/>
        <pc:sldMkLst>
          <pc:docMk/>
          <pc:sldMk cId="2254885912" sldId="305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254885912" sldId="305"/>
            <ac:spMk id="2" creationId="{F6587A1D-0101-2473-8484-75F8F171F68F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254885912" sldId="305"/>
            <ac:spMk id="3" creationId="{8BBA8270-DA37-81DB-79D2-8D2B115CA77D}"/>
          </ac:spMkLst>
        </pc:spChg>
        <pc:spChg chg="mod">
          <ac:chgData name="Jose Luis Ortega Gila" userId="6b95c749-b7b1-4003-9194-23886ed34c8e" providerId="ADAL" clId="{46AFA3DA-D7AC-4F2A-9CE7-2E02DA3D54E2}" dt="2025-05-03T13:45:42.974" v="3791" actId="1076"/>
          <ac:spMkLst>
            <pc:docMk/>
            <pc:sldMk cId="2254885912" sldId="305"/>
            <ac:spMk id="4" creationId="{4AA1D161-A045-2F7F-B360-F100D96F3675}"/>
          </ac:spMkLst>
        </pc:spChg>
      </pc:sldChg>
      <pc:sldChg chg="addSp modSp add mod">
        <pc:chgData name="Jose Luis Ortega Gila" userId="6b95c749-b7b1-4003-9194-23886ed34c8e" providerId="ADAL" clId="{46AFA3DA-D7AC-4F2A-9CE7-2E02DA3D54E2}" dt="2025-05-03T11:33:55.205" v="3404"/>
        <pc:sldMkLst>
          <pc:docMk/>
          <pc:sldMk cId="1716438185" sldId="306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716438185" sldId="306"/>
            <ac:spMk id="2" creationId="{59AF4219-29C4-321D-254F-A868301EB30E}"/>
          </ac:spMkLst>
        </pc:spChg>
        <pc:spChg chg="mod">
          <ac:chgData name="Jose Luis Ortega Gila" userId="6b95c749-b7b1-4003-9194-23886ed34c8e" providerId="ADAL" clId="{46AFA3DA-D7AC-4F2A-9CE7-2E02DA3D54E2}" dt="2025-05-03T11:00:15.645" v="3167" actId="20577"/>
          <ac:spMkLst>
            <pc:docMk/>
            <pc:sldMk cId="1716438185" sldId="306"/>
            <ac:spMk id="4" creationId="{FC771542-96C4-F67F-A8EF-3E972C99DE5C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716438185" sldId="306"/>
            <ac:spMk id="5" creationId="{481AA430-327A-1254-B822-8E8055A50427}"/>
          </ac:spMkLst>
        </pc:spChg>
        <pc:picChg chg="add mod">
          <ac:chgData name="Jose Luis Ortega Gila" userId="6b95c749-b7b1-4003-9194-23886ed34c8e" providerId="ADAL" clId="{46AFA3DA-D7AC-4F2A-9CE7-2E02DA3D54E2}" dt="2025-05-03T11:00:50.344" v="3172" actId="14100"/>
          <ac:picMkLst>
            <pc:docMk/>
            <pc:sldMk cId="1716438185" sldId="306"/>
            <ac:picMk id="3" creationId="{ED46F378-BAC3-1C74-DD72-9849CAABFF34}"/>
          </ac:picMkLst>
        </pc:picChg>
      </pc:sldChg>
      <pc:sldChg chg="addSp delSp modSp add mod">
        <pc:chgData name="Jose Luis Ortega Gila" userId="6b95c749-b7b1-4003-9194-23886ed34c8e" providerId="ADAL" clId="{46AFA3DA-D7AC-4F2A-9CE7-2E02DA3D54E2}" dt="2025-05-03T13:47:04.597" v="3811" actId="1035"/>
        <pc:sldMkLst>
          <pc:docMk/>
          <pc:sldMk cId="298037260" sldId="307"/>
        </pc:sldMkLst>
        <pc:spChg chg="mod">
          <ac:chgData name="Jose Luis Ortega Gila" userId="6b95c749-b7b1-4003-9194-23886ed34c8e" providerId="ADAL" clId="{46AFA3DA-D7AC-4F2A-9CE7-2E02DA3D54E2}" dt="2025-05-03T13:46:52.394" v="3799" actId="1076"/>
          <ac:spMkLst>
            <pc:docMk/>
            <pc:sldMk cId="298037260" sldId="307"/>
            <ac:spMk id="2" creationId="{7D85746A-ADD0-6730-0ADF-5DC0FEC1EA1B}"/>
          </ac:spMkLst>
        </pc:spChg>
        <pc:spChg chg="mod">
          <ac:chgData name="Jose Luis Ortega Gila" userId="6b95c749-b7b1-4003-9194-23886ed34c8e" providerId="ADAL" clId="{46AFA3DA-D7AC-4F2A-9CE7-2E02DA3D54E2}" dt="2025-05-03T13:47:01.215" v="3800" actId="1076"/>
          <ac:spMkLst>
            <pc:docMk/>
            <pc:sldMk cId="298037260" sldId="307"/>
            <ac:spMk id="4" creationId="{FFDA919E-D4EA-0CAE-4565-0780A0DCB35B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298037260" sldId="307"/>
            <ac:spMk id="6" creationId="{2AC6D82D-CD58-47DC-61F2-B99A478FD29D}"/>
          </ac:spMkLst>
        </pc:spChg>
        <pc:picChg chg="del">
          <ac:chgData name="Jose Luis Ortega Gila" userId="6b95c749-b7b1-4003-9194-23886ed34c8e" providerId="ADAL" clId="{46AFA3DA-D7AC-4F2A-9CE7-2E02DA3D54E2}" dt="2025-05-03T11:05:47.425" v="3182" actId="478"/>
          <ac:picMkLst>
            <pc:docMk/>
            <pc:sldMk cId="298037260" sldId="307"/>
            <ac:picMk id="3" creationId="{8EC6C20F-485F-B0EC-AB63-FD7DE0B19E75}"/>
          </ac:picMkLst>
        </pc:picChg>
        <pc:picChg chg="add mod">
          <ac:chgData name="Jose Luis Ortega Gila" userId="6b95c749-b7b1-4003-9194-23886ed34c8e" providerId="ADAL" clId="{46AFA3DA-D7AC-4F2A-9CE7-2E02DA3D54E2}" dt="2025-05-03T13:47:04.597" v="3811" actId="1035"/>
          <ac:picMkLst>
            <pc:docMk/>
            <pc:sldMk cId="298037260" sldId="307"/>
            <ac:picMk id="5" creationId="{6A03773C-DEE8-89D4-D5FA-BF17D1BBD7EE}"/>
          </ac:picMkLst>
        </pc:picChg>
      </pc:sldChg>
      <pc:sldChg chg="delSp modSp add mod modAnim">
        <pc:chgData name="Jose Luis Ortega Gila" userId="6b95c749-b7b1-4003-9194-23886ed34c8e" providerId="ADAL" clId="{46AFA3DA-D7AC-4F2A-9CE7-2E02DA3D54E2}" dt="2025-05-03T13:47:28.474" v="3813"/>
        <pc:sldMkLst>
          <pc:docMk/>
          <pc:sldMk cId="1550138152" sldId="308"/>
        </pc:sldMkLst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550138152" sldId="308"/>
            <ac:spMk id="2" creationId="{0DD80110-D6F1-3B38-F057-DE109C977DFC}"/>
          </ac:spMkLst>
        </pc:spChg>
        <pc:spChg chg="mod">
          <ac:chgData name="Jose Luis Ortega Gila" userId="6b95c749-b7b1-4003-9194-23886ed34c8e" providerId="ADAL" clId="{46AFA3DA-D7AC-4F2A-9CE7-2E02DA3D54E2}" dt="2025-05-03T11:33:55.205" v="3404"/>
          <ac:spMkLst>
            <pc:docMk/>
            <pc:sldMk cId="1550138152" sldId="308"/>
            <ac:spMk id="3" creationId="{2F7E904D-B3B5-F935-7436-E26565E75979}"/>
          </ac:spMkLst>
        </pc:spChg>
        <pc:spChg chg="mod">
          <ac:chgData name="Jose Luis Ortega Gila" userId="6b95c749-b7b1-4003-9194-23886ed34c8e" providerId="ADAL" clId="{46AFA3DA-D7AC-4F2A-9CE7-2E02DA3D54E2}" dt="2025-05-03T11:11:57.740" v="3358" actId="113"/>
          <ac:spMkLst>
            <pc:docMk/>
            <pc:sldMk cId="1550138152" sldId="308"/>
            <ac:spMk id="4" creationId="{86451176-728E-27B7-E51A-AA413C04DCF6}"/>
          </ac:spMkLst>
        </pc:spChg>
        <pc:picChg chg="del mod">
          <ac:chgData name="Jose Luis Ortega Gila" userId="6b95c749-b7b1-4003-9194-23886ed34c8e" providerId="ADAL" clId="{46AFA3DA-D7AC-4F2A-9CE7-2E02DA3D54E2}" dt="2025-05-03T11:08:46.510" v="3274" actId="478"/>
          <ac:picMkLst>
            <pc:docMk/>
            <pc:sldMk cId="1550138152" sldId="308"/>
            <ac:picMk id="5" creationId="{E63A9841-3604-374F-56D9-C92519310D55}"/>
          </ac:picMkLst>
        </pc:picChg>
      </pc:sldChg>
      <pc:sldChg chg="addSp delSp modSp new del mod chgLayout">
        <pc:chgData name="Jose Luis Ortega Gila" userId="6b95c749-b7b1-4003-9194-23886ed34c8e" providerId="ADAL" clId="{46AFA3DA-D7AC-4F2A-9CE7-2E02DA3D54E2}" dt="2025-05-03T12:00:37.599" v="3645" actId="2696"/>
        <pc:sldMkLst>
          <pc:docMk/>
          <pc:sldMk cId="92393236" sldId="309"/>
        </pc:sldMkLst>
        <pc:spChg chg="del">
          <ac:chgData name="Jose Luis Ortega Gila" userId="6b95c749-b7b1-4003-9194-23886ed34c8e" providerId="ADAL" clId="{46AFA3DA-D7AC-4F2A-9CE7-2E02DA3D54E2}" dt="2025-05-03T11:22:56.281" v="3385" actId="478"/>
          <ac:spMkLst>
            <pc:docMk/>
            <pc:sldMk cId="92393236" sldId="309"/>
            <ac:spMk id="2" creationId="{0EDDBD72-E520-57BF-859C-4DC69937C261}"/>
          </ac:spMkLst>
        </pc:spChg>
        <pc:spChg chg="del">
          <ac:chgData name="Jose Luis Ortega Gila" userId="6b95c749-b7b1-4003-9194-23886ed34c8e" providerId="ADAL" clId="{46AFA3DA-D7AC-4F2A-9CE7-2E02DA3D54E2}" dt="2025-05-03T11:23:00.235" v="3386" actId="478"/>
          <ac:spMkLst>
            <pc:docMk/>
            <pc:sldMk cId="92393236" sldId="309"/>
            <ac:spMk id="3" creationId="{0C8BA3E3-CF6E-4DE9-8097-DBAAEEB4BF75}"/>
          </ac:spMkLst>
        </pc:spChg>
        <pc:spChg chg="add del mod ord">
          <ac:chgData name="Jose Luis Ortega Gila" userId="6b95c749-b7b1-4003-9194-23886ed34c8e" providerId="ADAL" clId="{46AFA3DA-D7AC-4F2A-9CE7-2E02DA3D54E2}" dt="2025-05-03T11:33:39.173" v="3403" actId="21"/>
          <ac:spMkLst>
            <pc:docMk/>
            <pc:sldMk cId="92393236" sldId="309"/>
            <ac:spMk id="6" creationId="{34B853AC-4BA6-ACA5-0593-E69BBFA3FA77}"/>
          </ac:spMkLst>
        </pc:spChg>
        <pc:spChg chg="add del mod ord">
          <ac:chgData name="Jose Luis Ortega Gila" userId="6b95c749-b7b1-4003-9194-23886ed34c8e" providerId="ADAL" clId="{46AFA3DA-D7AC-4F2A-9CE7-2E02DA3D54E2}" dt="2025-05-03T11:42:37.523" v="3479" actId="478"/>
          <ac:spMkLst>
            <pc:docMk/>
            <pc:sldMk cId="92393236" sldId="309"/>
            <ac:spMk id="7" creationId="{61211890-D2B9-F383-4526-E4DE6572743E}"/>
          </ac:spMkLst>
        </pc:spChg>
        <pc:picChg chg="add del mod">
          <ac:chgData name="Jose Luis Ortega Gila" userId="6b95c749-b7b1-4003-9194-23886ed34c8e" providerId="ADAL" clId="{46AFA3DA-D7AC-4F2A-9CE7-2E02DA3D54E2}" dt="2025-05-03T11:31:43.457" v="3399" actId="21"/>
          <ac:picMkLst>
            <pc:docMk/>
            <pc:sldMk cId="92393236" sldId="309"/>
            <ac:picMk id="5" creationId="{5720E234-ACD2-4E42-34C9-92B3EE177934}"/>
          </ac:picMkLst>
        </pc:picChg>
        <pc:picChg chg="add mod">
          <ac:chgData name="Jose Luis Ortega Gila" userId="6b95c749-b7b1-4003-9194-23886ed34c8e" providerId="ADAL" clId="{46AFA3DA-D7AC-4F2A-9CE7-2E02DA3D54E2}" dt="2025-05-03T11:42:33.402" v="3478" actId="1076"/>
          <ac:picMkLst>
            <pc:docMk/>
            <pc:sldMk cId="92393236" sldId="309"/>
            <ac:picMk id="8" creationId="{642179CA-1D6F-6BE1-134A-0E0521B56B35}"/>
          </ac:picMkLst>
        </pc:picChg>
        <pc:picChg chg="add del mod">
          <ac:chgData name="Jose Luis Ortega Gila" userId="6b95c749-b7b1-4003-9194-23886ed34c8e" providerId="ADAL" clId="{46AFA3DA-D7AC-4F2A-9CE7-2E02DA3D54E2}" dt="2025-05-03T11:42:31.028" v="3472" actId="21"/>
          <ac:picMkLst>
            <pc:docMk/>
            <pc:sldMk cId="92393236" sldId="309"/>
            <ac:picMk id="2050" creationId="{4364B5FE-BF71-1ED5-15B6-1F73F29B3D31}"/>
          </ac:picMkLst>
        </pc:picChg>
        <pc:picChg chg="add del mod">
          <ac:chgData name="Jose Luis Ortega Gila" userId="6b95c749-b7b1-4003-9194-23886ed34c8e" providerId="ADAL" clId="{46AFA3DA-D7AC-4F2A-9CE7-2E02DA3D54E2}" dt="2025-05-03T11:33:39.173" v="3403" actId="21"/>
          <ac:picMkLst>
            <pc:docMk/>
            <pc:sldMk cId="92393236" sldId="309"/>
            <ac:picMk id="2052" creationId="{5A3632C9-0C7D-EFF6-4A57-9E935A21FFCB}"/>
          </ac:picMkLst>
        </pc:picChg>
      </pc:sldChg>
      <pc:sldChg chg="modSp add del mod">
        <pc:chgData name="Jose Luis Ortega Gila" userId="6b95c749-b7b1-4003-9194-23886ed34c8e" providerId="ADAL" clId="{46AFA3DA-D7AC-4F2A-9CE7-2E02DA3D54E2}" dt="2025-05-03T11:20:29.530" v="3383" actId="2696"/>
        <pc:sldMkLst>
          <pc:docMk/>
          <pc:sldMk cId="1290128669" sldId="309"/>
        </pc:sldMkLst>
        <pc:spChg chg="mod">
          <ac:chgData name="Jose Luis Ortega Gila" userId="6b95c749-b7b1-4003-9194-23886ed34c8e" providerId="ADAL" clId="{46AFA3DA-D7AC-4F2A-9CE7-2E02DA3D54E2}" dt="2025-05-03T11:13:46.625" v="3375" actId="20577"/>
          <ac:spMkLst>
            <pc:docMk/>
            <pc:sldMk cId="1290128669" sldId="309"/>
            <ac:spMk id="2" creationId="{605660D9-8951-1C81-2DF4-2D40CE884B08}"/>
          </ac:spMkLst>
        </pc:spChg>
        <pc:spChg chg="mod">
          <ac:chgData name="Jose Luis Ortega Gila" userId="6b95c749-b7b1-4003-9194-23886ed34c8e" providerId="ADAL" clId="{46AFA3DA-D7AC-4F2A-9CE7-2E02DA3D54E2}" dt="2025-05-03T11:14:04.403" v="3378" actId="255"/>
          <ac:spMkLst>
            <pc:docMk/>
            <pc:sldMk cId="1290128669" sldId="309"/>
            <ac:spMk id="3" creationId="{7D92B51B-A0F2-106A-77B5-38D33FD7EE9E}"/>
          </ac:spMkLst>
        </pc:spChg>
      </pc:sldChg>
      <pc:sldChg chg="addSp delSp modSp new mod">
        <pc:chgData name="Jose Luis Ortega Gila" userId="6b95c749-b7b1-4003-9194-23886ed34c8e" providerId="ADAL" clId="{46AFA3DA-D7AC-4F2A-9CE7-2E02DA3D54E2}" dt="2025-05-03T12:00:33.081" v="3644" actId="1076"/>
        <pc:sldMkLst>
          <pc:docMk/>
          <pc:sldMk cId="1419324146" sldId="310"/>
        </pc:sldMkLst>
        <pc:spChg chg="mod">
          <ac:chgData name="Jose Luis Ortega Gila" userId="6b95c749-b7b1-4003-9194-23886ed34c8e" providerId="ADAL" clId="{46AFA3DA-D7AC-4F2A-9CE7-2E02DA3D54E2}" dt="2025-05-03T12:00:23.607" v="3642" actId="20577"/>
          <ac:spMkLst>
            <pc:docMk/>
            <pc:sldMk cId="1419324146" sldId="310"/>
            <ac:spMk id="2" creationId="{2AC090AE-5D26-9319-C06E-3C0B650C65B6}"/>
          </ac:spMkLst>
        </pc:spChg>
        <pc:spChg chg="del mod">
          <ac:chgData name="Jose Luis Ortega Gila" userId="6b95c749-b7b1-4003-9194-23886ed34c8e" providerId="ADAL" clId="{46AFA3DA-D7AC-4F2A-9CE7-2E02DA3D54E2}" dt="2025-05-03T11:48:55.745" v="3566" actId="21"/>
          <ac:spMkLst>
            <pc:docMk/>
            <pc:sldMk cId="1419324146" sldId="310"/>
            <ac:spMk id="3" creationId="{DF8A34F3-8D6B-9495-13EC-A3A69C8FFB49}"/>
          </ac:spMkLst>
        </pc:spChg>
        <pc:picChg chg="add">
          <ac:chgData name="Jose Luis Ortega Gila" userId="6b95c749-b7b1-4003-9194-23886ed34c8e" providerId="ADAL" clId="{46AFA3DA-D7AC-4F2A-9CE7-2E02DA3D54E2}" dt="2025-05-03T11:44:07.779" v="3484"/>
          <ac:picMkLst>
            <pc:docMk/>
            <pc:sldMk cId="1419324146" sldId="310"/>
            <ac:picMk id="4" creationId="{8D566810-8909-8316-837E-E8D5B298E860}"/>
          </ac:picMkLst>
        </pc:picChg>
        <pc:picChg chg="add del mod">
          <ac:chgData name="Jose Luis Ortega Gila" userId="6b95c749-b7b1-4003-9194-23886ed34c8e" providerId="ADAL" clId="{46AFA3DA-D7AC-4F2A-9CE7-2E02DA3D54E2}" dt="2025-05-03T11:48:49.012" v="3565" actId="478"/>
          <ac:picMkLst>
            <pc:docMk/>
            <pc:sldMk cId="1419324146" sldId="310"/>
            <ac:picMk id="5" creationId="{47E5703E-F1FB-9288-D5B4-038DDBBB9A1C}"/>
          </ac:picMkLst>
        </pc:picChg>
        <pc:picChg chg="add del mod">
          <ac:chgData name="Jose Luis Ortega Gila" userId="6b95c749-b7b1-4003-9194-23886ed34c8e" providerId="ADAL" clId="{46AFA3DA-D7AC-4F2A-9CE7-2E02DA3D54E2}" dt="2025-05-03T11:49:58.081" v="3570" actId="21"/>
          <ac:picMkLst>
            <pc:docMk/>
            <pc:sldMk cId="1419324146" sldId="310"/>
            <ac:picMk id="6" creationId="{E4DAAF57-BDF6-BD71-D6DF-0C197B81B092}"/>
          </ac:picMkLst>
        </pc:picChg>
        <pc:picChg chg="add mod">
          <ac:chgData name="Jose Luis Ortega Gila" userId="6b95c749-b7b1-4003-9194-23886ed34c8e" providerId="ADAL" clId="{46AFA3DA-D7AC-4F2A-9CE7-2E02DA3D54E2}" dt="2025-05-03T12:00:33.081" v="3644" actId="1076"/>
          <ac:picMkLst>
            <pc:docMk/>
            <pc:sldMk cId="1419324146" sldId="310"/>
            <ac:picMk id="7" creationId="{C0D6EE21-0FC8-8AE0-60CD-CBCF7D7ED4CF}"/>
          </ac:picMkLst>
        </pc:picChg>
        <pc:picChg chg="add del">
          <ac:chgData name="Jose Luis Ortega Gila" userId="6b95c749-b7b1-4003-9194-23886ed34c8e" providerId="ADAL" clId="{46AFA3DA-D7AC-4F2A-9CE7-2E02DA3D54E2}" dt="2025-05-03T11:53:41.552" v="3578" actId="21"/>
          <ac:picMkLst>
            <pc:docMk/>
            <pc:sldMk cId="1419324146" sldId="310"/>
            <ac:picMk id="8" creationId="{7598A4CA-C757-F57F-3717-8DF52543FA02}"/>
          </ac:picMkLst>
        </pc:picChg>
        <pc:picChg chg="add del mod">
          <ac:chgData name="Jose Luis Ortega Gila" userId="6b95c749-b7b1-4003-9194-23886ed34c8e" providerId="ADAL" clId="{46AFA3DA-D7AC-4F2A-9CE7-2E02DA3D54E2}" dt="2025-05-03T11:55:34.303" v="3581" actId="21"/>
          <ac:picMkLst>
            <pc:docMk/>
            <pc:sldMk cId="1419324146" sldId="310"/>
            <ac:picMk id="9" creationId="{C9042D5C-74FB-A889-11B0-D6763D8EE073}"/>
          </ac:picMkLst>
        </pc:picChg>
        <pc:picChg chg="add del mod">
          <ac:chgData name="Jose Luis Ortega Gila" userId="6b95c749-b7b1-4003-9194-23886ed34c8e" providerId="ADAL" clId="{46AFA3DA-D7AC-4F2A-9CE7-2E02DA3D54E2}" dt="2025-05-03T11:59:32.278" v="3590" actId="478"/>
          <ac:picMkLst>
            <pc:docMk/>
            <pc:sldMk cId="1419324146" sldId="310"/>
            <ac:picMk id="10" creationId="{C79D0CFE-6FA6-A27F-25D6-19FFAA73B258}"/>
          </ac:picMkLst>
        </pc:picChg>
        <pc:picChg chg="add mod">
          <ac:chgData name="Jose Luis Ortega Gila" userId="6b95c749-b7b1-4003-9194-23886ed34c8e" providerId="ADAL" clId="{46AFA3DA-D7AC-4F2A-9CE7-2E02DA3D54E2}" dt="2025-05-03T12:00:30.932" v="3643" actId="1076"/>
          <ac:picMkLst>
            <pc:docMk/>
            <pc:sldMk cId="1419324146" sldId="310"/>
            <ac:picMk id="11" creationId="{68151A1C-5352-CBB2-817A-3497C640C60C}"/>
          </ac:picMkLst>
        </pc:picChg>
        <pc:picChg chg="add del mod">
          <ac:chgData name="Jose Luis Ortega Gila" userId="6b95c749-b7b1-4003-9194-23886ed34c8e" providerId="ADAL" clId="{46AFA3DA-D7AC-4F2A-9CE7-2E02DA3D54E2}" dt="2025-05-03T11:51:30.844" v="3574" actId="21"/>
          <ac:picMkLst>
            <pc:docMk/>
            <pc:sldMk cId="1419324146" sldId="310"/>
            <ac:picMk id="14338" creationId="{6040F09E-8AA3-0B8F-A78F-714B0FFCA209}"/>
          </ac:picMkLst>
        </pc:picChg>
        <pc:picChg chg="add del">
          <ac:chgData name="Jose Luis Ortega Gila" userId="6b95c749-b7b1-4003-9194-23886ed34c8e" providerId="ADAL" clId="{46AFA3DA-D7AC-4F2A-9CE7-2E02DA3D54E2}" dt="2025-05-03T11:52:24.339" v="3576" actId="21"/>
          <ac:picMkLst>
            <pc:docMk/>
            <pc:sldMk cId="1419324146" sldId="310"/>
            <ac:picMk id="14340" creationId="{DFFE9BFF-AECC-E77E-6E0A-06D4C5C49EA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983A05A-B3CB-7FA3-341F-53E946897D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GRUPOEXACT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022D61-D720-25CD-F0EA-FFC56FBB7B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A7535-05F2-4B21-B733-2F9EEB4C25D5}" type="datetime1">
              <a:rPr lang="es-ES" smtClean="0"/>
              <a:t>03/05/2025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08C29C-4D02-AEC8-D45B-5479128C6E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GRUPOEXACT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8571BE-7A95-21CC-4ED9-2A0455D5F2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BFCCF-F567-49CF-98B0-F7D7E7FCCC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896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GRUPOEXACT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22BE-D30D-4DE2-A9D6-DA6B4A5C6945}" type="datetime1">
              <a:rPr lang="es-ES" smtClean="0"/>
              <a:t>03/05/2025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GRUPOEXACT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FEF37-C5AD-4E72-A873-1DF8DEE5E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402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59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FASDFASDFASDFASDFDASD</a:t>
            </a:r>
          </a:p>
        </p:txBody>
      </p:sp>
    </p:spTree>
    <p:extLst>
      <p:ext uri="{BB962C8B-B14F-4D97-AF65-F5344CB8AC3E}">
        <p14:creationId xmlns:p14="http://schemas.microsoft.com/office/powerpoint/2010/main" val="10896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D5F-3263-4814-9DB2-E0792D703CE9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48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2BD1-4C4A-4EC8-93A4-FA0090472480}" type="datetime1">
              <a:rPr lang="es-ES" smtClean="0"/>
              <a:t>03/05/2025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3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507-ED82-40C6-9E9A-444152D9CE12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02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C8A-D3AD-495A-A554-D46B67C7D545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78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896F-4F08-451E-A400-14E9C3003E3D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11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ACC8-4E9B-4391-8315-7644061D538C}" type="datetime1">
              <a:rPr lang="es-ES" smtClean="0"/>
              <a:t>03/05/2025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952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5227-ED4F-4D06-89FB-2E3AD0C106EA}" type="datetime1">
              <a:rPr lang="es-ES" smtClean="0"/>
              <a:t>03/05/2025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33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87C-3C24-4043-BE22-662C4BEE11DE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96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87D5-C67F-4709-902A-1185CB1F2CE0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6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9C5-418B-47E4-9AAD-80F42DEAAB44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60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96C-6FE2-44FB-988C-ED95916C8483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60C2-81BF-4FC9-BF34-E724D91374BE}" type="datetime1">
              <a:rPr lang="es-ES" smtClean="0"/>
              <a:t>03/05/2025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6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90B8-C185-45D0-B160-7DF4E087D260}" type="datetime1">
              <a:rPr lang="es-ES" smtClean="0"/>
              <a:t>03/05/2025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43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439D-AC36-489E-BEE6-4C6A3BBD5FCC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81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270E-D566-4FDD-89D4-69A502AE05C6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74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F899-9C0D-4CB1-BE4C-720ECCC92CD1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71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AC38-95A6-45DA-9F51-75010F9FB6D3}" type="datetime1">
              <a:rPr lang="es-ES" smtClean="0"/>
              <a:t>03/05/2025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0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08C169-388F-475D-88FB-70DBF9D65175}" type="datetime1">
              <a:rPr lang="es-ES" smtClean="0"/>
              <a:t>03/05/2025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A496-6899-4580-82CB-35CBBDC7E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6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0AE-5D26-9319-C06E-3C0B650C6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880" y="0"/>
            <a:ext cx="10693667" cy="878481"/>
          </a:xfrm>
        </p:spPr>
        <p:txBody>
          <a:bodyPr/>
          <a:lstStyle/>
          <a:p>
            <a:pPr algn="ctr"/>
            <a:r>
              <a:rPr lang="es-ES" sz="4000" dirty="0"/>
              <a:t>CLEAN CODE Y PRINCIPIOS SOLID</a:t>
            </a:r>
          </a:p>
        </p:txBody>
      </p:sp>
      <p:pic>
        <p:nvPicPr>
          <p:cNvPr id="7" name="Picture 3" descr="C:\Users\JOSEOR~1\AppData\Local\Temp\~tmw0\40a07b73.tmp\img00001.PNG">
            <a:extLst>
              <a:ext uri="{FF2B5EF4-FFF2-40B4-BE49-F238E27FC236}">
                <a16:creationId xmlns:a16="http://schemas.microsoft.com/office/drawing/2014/main" id="{C0D6EE21-0FC8-8AE0-60CD-CBCF7D7ED4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54" y="1365497"/>
            <a:ext cx="5285348" cy="4127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8151A1C-5352-CBB2-817A-3497C640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06" y="2321042"/>
            <a:ext cx="3876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8ACEE-2B29-AF19-CDCD-4B133DCCC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28497-49E8-03B1-6F80-946140E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COMO SE NOMBRAN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3B4B2-E1A2-B5E7-1822-C96D3E1A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ERRORES QUE NOS ENCONTRAMOS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Números mágicos</a:t>
            </a: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86B312-694B-BD76-4D4A-EBCBB7D4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24" y="3206030"/>
            <a:ext cx="8744333" cy="27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7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81F94-889B-3282-F34B-70D0D330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2E5ED-2021-64E4-C7B8-FB30EA26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COMO SE NOMBRAN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1412FF-769E-C3F1-5E75-AA5DF337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ERRORES QUE NOS ENCONTRAMOS</a:t>
            </a:r>
          </a:p>
          <a:p>
            <a:pPr marL="0" indent="0">
              <a:lnSpc>
                <a:spcPct val="110000"/>
              </a:lnSpc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Siglas sin significado</a:t>
            </a:r>
          </a:p>
          <a:p>
            <a:pPr marL="0" indent="0">
              <a:lnSpc>
                <a:spcPct val="110000"/>
              </a:lnSpc>
              <a:buNone/>
            </a:pPr>
            <a:endParaRPr lang="es-E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Reducción de claridad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: Las siglas pueden ser confusas si no son comúnmente conocidas o no están bien documentadas.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Dificultan la lectura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: Si el nombre es una sigla críptica, tendrás que detenerte y adivinar su significado en vez de entenderlo de un vistazo.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Aumentan la probabilidad de errores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: Si usas siglas sin significado claro, puede que alguien las use incorrectamente o las confunda con otras siglas similares.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742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EDD20-30FF-3912-D152-9A25196D1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4C095-883D-A4E7-EBB0-738FBB9D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COMO SE NOMBRAN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FDB95-362F-8060-691E-E7894C9D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ERRORES QUE NOS ENCONTRAMOS</a:t>
            </a:r>
          </a:p>
          <a:p>
            <a:pPr marL="0" indent="0">
              <a:buNone/>
            </a:pPr>
            <a:endParaRPr lang="es-E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Siglas sin significado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Usar siglas sin contexto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s-ES" sz="2200" dirty="0">
                <a:latin typeface="Segoe UI" panose="020B0502040204020203" pitchFamily="34" charset="0"/>
                <a:cs typeface="Segoe UI" panose="020B0502040204020203" pitchFamily="34" charset="0"/>
              </a:rPr>
              <a:t>	- usr para una variable que representa un usuario</a:t>
            </a:r>
          </a:p>
          <a:p>
            <a:pPr marL="0" indent="0"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- cnt para contar algo, pero ¿qué es lo que cuenta?</a:t>
            </a:r>
          </a:p>
          <a:p>
            <a:pPr marL="0" indent="0"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- tmp para una variable temporal, pero ¿qué tipo de datos está almacenando?</a:t>
            </a:r>
          </a:p>
          <a:p>
            <a:pPr marL="0" indent="0">
              <a:buNone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2.     Siglas que solo tienen sentido en un contexto muy limitado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	- cb en vez de callback.</a:t>
            </a:r>
          </a:p>
          <a:p>
            <a:pPr marL="0" indent="0"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	- cfg en vez de configuración.</a:t>
            </a:r>
          </a:p>
          <a:p>
            <a:pPr marL="0" indent="0"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	- db en vez de database, que puede no ser claro en todos los contextos.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336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95C28-CC4B-EAAA-88D7-3E41594F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D8FAB-5CE0-AA9B-2BCF-1493F859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850"/>
          </a:xfrm>
        </p:spPr>
        <p:txBody>
          <a:bodyPr/>
          <a:lstStyle/>
          <a:p>
            <a:r>
              <a:rPr lang="es-ES" sz="4000" dirty="0"/>
              <a:t>COMO SE NOMBRAN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67523-6494-52BC-527B-5F66C72C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5133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ERRORES QUE NOS ENCONTRAMOS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Siglas sin significado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¿Cómo solucionarlo?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Código con siglas sin significado                        Código correcto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D57538-67DA-89C7-8BA0-3FA71744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1" y="3658789"/>
            <a:ext cx="4445421" cy="21756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DD6B97-E333-964C-2858-B80CF1DC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50" y="3743011"/>
            <a:ext cx="4606212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9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A17C6-012F-B9FE-DB8A-C92F3E9F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F2A05-39C3-372F-03CE-71003222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COMO SE NOMBRAN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03DBF-59E1-9665-C3BE-3F55DAFC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486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ERRORES QUE NOS ENCONTRAMOS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Uso de mayúsculas incorrectas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3C0947E-01B5-1AB6-EF0D-D4187EE9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73" y="3005395"/>
            <a:ext cx="9371293" cy="21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7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DB79B-59F5-4589-E571-82DD02C9E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1D0E5-2058-CE6C-59C5-620C4457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452718"/>
            <a:ext cx="10840453" cy="1400530"/>
          </a:xfrm>
        </p:spPr>
        <p:txBody>
          <a:bodyPr/>
          <a:lstStyle/>
          <a:p>
            <a:r>
              <a:rPr lang="es-ES" sz="4000" dirty="0"/>
              <a:t>FUNCIONES, ARGUMENTOS Y PARAMETROS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3B130-EF08-2286-3732-A2FE88CC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Cada función </a:t>
            </a: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debe hacer exactamente lo que su nombre indica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s-E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En este código la función </a:t>
            </a: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SumaYVerifica 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además de Suma guarda el resultado en fichero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F6E474-6F2D-9920-2EFB-D6A757CA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50" y="2118773"/>
            <a:ext cx="8173617" cy="37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0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B97BC-A402-9EB5-C4AC-5CBB9175C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C8BD-5A01-435D-2A04-B34FDEA8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60615" cy="1400530"/>
          </a:xfrm>
        </p:spPr>
        <p:txBody>
          <a:bodyPr/>
          <a:lstStyle/>
          <a:p>
            <a:r>
              <a:rPr lang="es-ES" sz="4000" dirty="0"/>
              <a:t>FUNCIONES, ARGUMENTOS Y PARAMETROS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0090F-A457-C956-C243-60FCA129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49" y="1274137"/>
            <a:ext cx="10515600" cy="4799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Cada función </a:t>
            </a: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debe hacer exactamente lo que su nombre indica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s-E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Lo correcto sería dejar que </a:t>
            </a: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la función solo hiciera la suma y después guardara el resultado 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en fichero.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F18C68-A2F9-A665-03A4-5259EF84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51" y="2674667"/>
            <a:ext cx="7848678" cy="33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1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547E-AE03-B63C-1E52-B33E4903E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27630-D6A4-C757-D727-82C7BCF5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64363" cy="1400530"/>
          </a:xfrm>
        </p:spPr>
        <p:txBody>
          <a:bodyPr/>
          <a:lstStyle/>
          <a:p>
            <a:r>
              <a:rPr lang="es-ES" sz="4000" dirty="0"/>
              <a:t>FUNCIONES, ARGUMENTOS Y PARAMETROS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4848B-BC0F-FE25-9AC4-67AAA79B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94884"/>
            <a:ext cx="10515600" cy="4799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Cada función </a:t>
            </a: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debe hacer exactamente lo que su nombre indica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s-E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Funciones en línea que causan complejidad.</a:t>
            </a:r>
          </a:p>
          <a:p>
            <a:pPr marL="0" indent="0">
              <a:spcBef>
                <a:spcPts val="600"/>
              </a:spcBef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Mas fácil utilizar el formato tradicional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A2954E-5C56-8623-D8BE-23A572B3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48" y="2044940"/>
            <a:ext cx="7064830" cy="11595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CF453A-1718-6A8F-8966-C553D4BB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80" y="3913071"/>
            <a:ext cx="7134098" cy="21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8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7EC3E-14FC-74E4-9FEA-725135A14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CAD9-BA93-E731-7241-9A6C978D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07689" cy="1400530"/>
          </a:xfrm>
        </p:spPr>
        <p:txBody>
          <a:bodyPr/>
          <a:lstStyle/>
          <a:p>
            <a:r>
              <a:rPr lang="es-ES" sz="4000" dirty="0"/>
              <a:t>FUNCIONES, ARGUMENTOS Y PARAMETROS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E27EC-8796-8D8D-FB70-557B14E1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364677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Dentro de cada función </a:t>
            </a: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evitar el uso del </a:t>
            </a:r>
            <a:r>
              <a:rPr lang="es-E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else 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y priorizar el uso de la condicional ternaria.</a:t>
            </a:r>
          </a:p>
          <a:p>
            <a:pPr marL="0" indent="0">
              <a:spcBef>
                <a:spcPts val="600"/>
              </a:spcBef>
              <a:buNone/>
            </a:pPr>
            <a:endParaRPr lang="es-E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s-ES" sz="2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condición ? expresión_si_verdadero : expresión_si_falso;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49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4FF3-3E39-3065-7539-308CA7BE3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37127-5198-3D88-DE30-DBA1C835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9587" cy="1400530"/>
          </a:xfrm>
        </p:spPr>
        <p:txBody>
          <a:bodyPr/>
          <a:lstStyle/>
          <a:p>
            <a:r>
              <a:rPr lang="es-ES" sz="4000"/>
              <a:t>CONSIDERACIONES PARA LAS CLASES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A2D3-D1A5-C575-EA91-D2C08F03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799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ES" i="1">
                <a:latin typeface="Segoe UI" panose="020B0502040204020203" pitchFamily="34" charset="0"/>
                <a:cs typeface="Segoe UI" panose="020B0502040204020203" pitchFamily="34" charset="0"/>
              </a:rPr>
              <a:t>Una clase debe tener una sola responsabilidad (Principio de Responsabilidad Única o SRP)</a:t>
            </a:r>
          </a:p>
          <a:p>
            <a:pPr marL="0" indent="0">
              <a:spcBef>
                <a:spcPts val="600"/>
              </a:spcBef>
              <a:buNone/>
            </a:pPr>
            <a:endParaRPr lang="es-ES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000">
                <a:latin typeface="Segoe UI" panose="020B0502040204020203" pitchFamily="34" charset="0"/>
                <a:cs typeface="Segoe UI" panose="020B0502040204020203" pitchFamily="34" charset="0"/>
              </a:rPr>
              <a:t>Ejemplo de violación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65DB21-5C3A-1A0D-6B42-CAA8081A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73510"/>
            <a:ext cx="9837499" cy="23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6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39421-4A43-6F35-615B-74346F8B1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407E-FF9B-27AB-0496-3D4437A1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CLEAN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EB4F-FCD2-5DED-DDDC-40E45032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728"/>
            <a:ext cx="10265229" cy="432632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6000" dirty="0">
                <a:latin typeface="Segoe UI" panose="020B0502040204020203" pitchFamily="34" charset="0"/>
                <a:cs typeface="Segoe UI" panose="020B0502040204020203" pitchFamily="34" charset="0"/>
              </a:rPr>
              <a:t>Concepto que se refiere a escribir código: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2000"/>
            </a:pPr>
            <a:r>
              <a:rPr lang="es-ES" sz="6000" dirty="0"/>
              <a:t>📖 Fácil de leer</a:t>
            </a:r>
          </a:p>
          <a:p>
            <a:pPr>
              <a:defRPr sz="2000"/>
            </a:pPr>
            <a:r>
              <a:rPr lang="es-ES" sz="6000" dirty="0"/>
              <a:t>🧠 Fácil de entender</a:t>
            </a:r>
          </a:p>
          <a:p>
            <a:pPr>
              <a:defRPr sz="2000"/>
            </a:pPr>
            <a:r>
              <a:rPr lang="es-ES" sz="6000" dirty="0"/>
              <a:t>🛠️ Fácil de mantener</a:t>
            </a:r>
          </a:p>
          <a:p>
            <a:pPr>
              <a:defRPr sz="2000"/>
            </a:pPr>
            <a:r>
              <a:rPr lang="es-ES" sz="6000" dirty="0"/>
              <a:t>➕ Fácil de extender</a:t>
            </a:r>
          </a:p>
          <a:p>
            <a:pPr marL="0" indent="0">
              <a:lnSpc>
                <a:spcPct val="100000"/>
              </a:lnSpc>
              <a:buNone/>
            </a:pPr>
            <a:endParaRPr lang="es-E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6000" dirty="0">
                <a:latin typeface="Segoe UI" panose="020B0502040204020203" pitchFamily="34" charset="0"/>
                <a:cs typeface="Segoe UI" panose="020B0502040204020203" pitchFamily="34" charset="0"/>
              </a:rPr>
              <a:t>Va más allá de que el código simplemente "funcione"; se trata de que esté </a:t>
            </a:r>
            <a:r>
              <a:rPr lang="es-E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bien estructurado</a:t>
            </a:r>
            <a:r>
              <a:rPr lang="es-ES" sz="6000" dirty="0">
                <a:latin typeface="Segoe UI" panose="020B0502040204020203" pitchFamily="34" charset="0"/>
                <a:cs typeface="Segoe UI" panose="020B0502040204020203" pitchFamily="34" charset="0"/>
              </a:rPr>
              <a:t>, sea </a:t>
            </a:r>
            <a:r>
              <a:rPr lang="es-E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claro para otros programadores</a:t>
            </a:r>
            <a:r>
              <a:rPr lang="es-ES" sz="6000" dirty="0">
                <a:latin typeface="Segoe UI" panose="020B0502040204020203" pitchFamily="34" charset="0"/>
                <a:cs typeface="Segoe UI" panose="020B0502040204020203" pitchFamily="34" charset="0"/>
              </a:rPr>
              <a:t> (o para ti mismo en el futuro) y permita cambios sin generar errores colaterales.</a:t>
            </a:r>
            <a:endParaRPr lang="es-ES" sz="6000" dirty="0"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8600" dirty="0">
              <a:effectLst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s-ES" sz="8600" dirty="0">
              <a:effectLst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s-ES" sz="7000" dirty="0"/>
          </a:p>
          <a:p>
            <a:pPr marL="0" indent="0">
              <a:buNone/>
            </a:pPr>
            <a:endParaRPr lang="es-ES" sz="7000" dirty="0"/>
          </a:p>
          <a:p>
            <a:pPr marL="0" indent="0">
              <a:buNone/>
            </a:pPr>
            <a:endParaRPr lang="es-ES" sz="7000" dirty="0"/>
          </a:p>
          <a:p>
            <a:pPr marL="0" indent="0">
              <a:buNone/>
            </a:pPr>
            <a:endParaRPr lang="es-ES" sz="112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127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3A001-0D41-6076-96D1-3433A294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94310-32A6-58AF-71D1-18F4C370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15600" cy="1400530"/>
          </a:xfrm>
        </p:spPr>
        <p:txBody>
          <a:bodyPr/>
          <a:lstStyle/>
          <a:p>
            <a:r>
              <a:rPr lang="es-ES" dirty="0"/>
              <a:t>CONSIDERACIONES PARA LAS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76859-587C-8D12-9069-F8BFB4C2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799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Una clase debe tener una sola responsabilidad (Principio de Responsabilidad Única o SRP)</a:t>
            </a:r>
          </a:p>
          <a:p>
            <a:pPr marL="0" indent="0">
              <a:spcBef>
                <a:spcPts val="600"/>
              </a:spcBef>
              <a:buNone/>
            </a:pPr>
            <a:endParaRPr lang="es-E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Refactorización (separa responsabilidades)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A2CC26-178B-633C-9BB9-235D9FF7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4014"/>
            <a:ext cx="9748333" cy="21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6457-5F40-2FCB-6B5D-5EB1A9144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70DE7-075E-2A43-5D83-127DDEA1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1942"/>
          </a:xfrm>
        </p:spPr>
        <p:txBody>
          <a:bodyPr/>
          <a:lstStyle/>
          <a:p>
            <a:pPr algn="ctr"/>
            <a:r>
              <a:rPr lang="es-ES" dirty="0"/>
              <a:t>CONSIDERACIONES PARA LAS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E3AC6-A0A6-4B81-2DED-BB82ACC1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8"/>
            <a:ext cx="10515600" cy="4799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Usar nombres descriptivos</a:t>
            </a:r>
            <a:endParaRPr lang="es-ES" sz="16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s-ES" sz="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s-E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s-ES" sz="16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class CustomerManager { ... } </a:t>
            </a:r>
            <a:r>
              <a:rPr lang="es-E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// Claro y descriptivo.</a:t>
            </a:r>
          </a:p>
          <a:p>
            <a:pPr marL="457200" lvl="1" indent="0">
              <a:buNone/>
            </a:pPr>
            <a:endParaRPr lang="es-ES" sz="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Mantener las clases pequeñas y enfocadas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Usar excepciones adecuadamente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Evitar las clases con muchos métodos públicos</a:t>
            </a:r>
          </a:p>
          <a:p>
            <a:pPr marL="914400" lvl="1" indent="-457200">
              <a:buFont typeface="+mj-lt"/>
              <a:buAutoNum type="arabicPeriod"/>
            </a:pPr>
            <a:endParaRPr lang="es-E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s-ES" sz="16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s-ES" sz="16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s-E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s-E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s-E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BAAB44-E7FD-9F5A-7D72-7C4D6FC9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13" y="4038506"/>
            <a:ext cx="8119957" cy="19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9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0DF8-6143-4173-646C-F7F18C236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EB0F6-981D-498E-B0E3-2A19D16E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1942"/>
          </a:xfrm>
        </p:spPr>
        <p:txBody>
          <a:bodyPr/>
          <a:lstStyle/>
          <a:p>
            <a:pPr algn="ctr"/>
            <a:r>
              <a:rPr lang="es-ES" dirty="0"/>
              <a:t>CONSIDERACIONES PARA LAS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7E0BF-4CD1-DC7A-F7B4-59E47600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8"/>
            <a:ext cx="10515600" cy="4799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Mantener la cohesión de una clase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s-E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s-E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s-E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s-E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s-E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Evitar la sobrecarga de </a:t>
            </a:r>
            <a:r>
              <a:rPr lang="es-ES" sz="16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getters</a:t>
            </a:r>
            <a:r>
              <a:rPr lang="es-E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6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setters</a:t>
            </a:r>
            <a:r>
              <a:rPr lang="es-E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s-E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s-E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9BE738-767F-7C3B-85DF-DAED03E3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43" y="2083815"/>
            <a:ext cx="8331623" cy="16669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F4E7EC-45F2-8529-EE48-D08C751C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43" y="4373188"/>
            <a:ext cx="8331622" cy="16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1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F7ED4-FB2A-CB51-96DB-FC63CFD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PROBLEMÁTICA CON LA 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C9C8B-EFA1-CE65-C61E-FD5C8B9C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La herencia introduce un fuerte acoplamiento entre clases. Las clases hijas dependen estrechamente de la implementación de la clase base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9B94B8-52BA-B99E-3FAD-F28BF8EC2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45" y="3134918"/>
            <a:ext cx="5219275" cy="27380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75F0D5A-B60D-0F10-59FC-C4E6AA58EBEF}"/>
              </a:ext>
            </a:extLst>
          </p:cNvPr>
          <p:cNvSpPr txBox="1"/>
          <p:nvPr/>
        </p:nvSpPr>
        <p:spPr>
          <a:xfrm>
            <a:off x="6096000" y="3008233"/>
            <a:ext cx="54965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</a:p>
          <a:p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La clase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Pedido está atada a Notificador</a:t>
            </a:r>
          </a:p>
          <a:p>
            <a:endParaRPr lang="es-E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se puede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cambiar fácilmente el mecanismo de  notificación 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(cambiar email por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sms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Si Notificador cambia 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su implementación,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Pedido también se verá afectada.</a:t>
            </a:r>
          </a:p>
        </p:txBody>
      </p:sp>
    </p:spTree>
    <p:extLst>
      <p:ext uri="{BB962C8B-B14F-4D97-AF65-F5344CB8AC3E}">
        <p14:creationId xmlns:p14="http://schemas.microsoft.com/office/powerpoint/2010/main" val="39259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F13E1-6B2D-8421-3C0D-F8769F5BD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89596-1B18-4993-2E8E-FD67F0D5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PROBLEMÁTICA CON LA 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2F430-16BE-0901-5208-1EB2ECD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dirty="0">
                <a:latin typeface="Segoe UI" panose="020B0502040204020203" pitchFamily="34" charset="0"/>
                <a:cs typeface="Segoe UI" panose="020B0502040204020203" pitchFamily="34" charset="0"/>
              </a:rPr>
              <a:t>Solución</a:t>
            </a:r>
          </a:p>
          <a:p>
            <a:pPr>
              <a:buFontTx/>
              <a:buChar char="-"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Bajo acoplamiento con inyección de dependencias</a:t>
            </a:r>
          </a:p>
          <a:p>
            <a:pPr>
              <a:buFontTx/>
              <a:buChar char="-"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En lugar de usar la herencia, usamos composición e interfaces para desacoplar las clases.</a:t>
            </a: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0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83A39-F21E-D7C6-0025-63E6534A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95714-350D-4DC4-AF5F-DBC1D0D9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PROBLEMÁTICA CON LA HERENCIA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A728347-492D-C52D-E4CF-F676C2237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920" y="1351281"/>
            <a:ext cx="9499600" cy="51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55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3DEAB-D29A-0E23-D908-ABFC43B37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FFE6B-31EA-EB4B-810A-A7FD6C01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B486E-E571-B466-8264-2757CDA5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4009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Un </a:t>
            </a:r>
            <a:r>
              <a:rPr lang="es-ES" sz="2400" b="1" dirty="0"/>
              <a:t>Code Smell </a:t>
            </a:r>
            <a:r>
              <a:rPr lang="es-ES" sz="2400" dirty="0"/>
              <a:t>(olor a código) es una </a:t>
            </a:r>
            <a:r>
              <a:rPr lang="es-ES" sz="2400" b="1" dirty="0"/>
              <a:t>señal de alerta de que algo no va bien</a:t>
            </a:r>
            <a:r>
              <a:rPr lang="es-ES" sz="2400" dirty="0"/>
              <a:t>. No impide que el programa funcione, pero puede ser un problema para el mantenimiento, legibilidad o la escalabilidad del código</a:t>
            </a:r>
          </a:p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Detectar Code Smell permite:</a:t>
            </a:r>
          </a:p>
          <a:p>
            <a:pPr marL="0" indent="0">
              <a:buNone/>
            </a:pPr>
            <a:endParaRPr lang="es-E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s-E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Mejorar la calidad del código</a:t>
            </a:r>
          </a:p>
          <a:p>
            <a:pPr marL="914400" lvl="2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-	Hacer del código mas fácil de mantener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82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BD062-3D0B-79F7-F2D9-9ACC4FF8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826B9-FA09-68F3-B77D-9FC1466F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D299D0-520D-0C97-6DDD-4BAF5A3E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1529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  <a:p>
            <a:pPr marL="0" indent="0">
              <a:buNone/>
            </a:pPr>
            <a:r>
              <a:rPr lang="es-E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El patrón Singleton garantiza una única instancia de la clase a lo largo de toda la aplicación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E945FF-DC48-DB29-BA03-F20BB9C9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2696071"/>
            <a:ext cx="4857488" cy="39637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5721D2-75BC-CA3B-B205-1D963F9E61BA}"/>
              </a:ext>
            </a:extLst>
          </p:cNvPr>
          <p:cNvSpPr txBox="1"/>
          <p:nvPr/>
        </p:nvSpPr>
        <p:spPr>
          <a:xfrm>
            <a:off x="5619490" y="2316666"/>
            <a:ext cx="53750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/>
              <a:t>Problema</a:t>
            </a:r>
          </a:p>
          <a:p>
            <a:pPr marL="285750" indent="-285750">
              <a:buFontTx/>
              <a:buChar char="-"/>
            </a:pPr>
            <a:r>
              <a:rPr lang="es-ES" dirty="0"/>
              <a:t>Vive en el contexto global y puede que no sepamos done está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Puede ser modificado por cualquiera y en cualquier momento. Difícil de rastrear.</a:t>
            </a:r>
          </a:p>
          <a:p>
            <a:endParaRPr lang="es-ES" b="1" i="1" dirty="0"/>
          </a:p>
          <a:p>
            <a:pPr marL="285750" indent="-285750">
              <a:buFontTx/>
              <a:buChar char="-"/>
            </a:pPr>
            <a:r>
              <a:rPr lang="es-ES" dirty="0"/>
              <a:t>No se puede cambiar el comportamiento de “Logger” sin modificar la clase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Al ser instancia única no puede testear fácilmente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Otras clases están acopladas directamente a una implementación concreta, no a una abstracción</a:t>
            </a:r>
          </a:p>
        </p:txBody>
      </p:sp>
    </p:spTree>
    <p:extLst>
      <p:ext uri="{BB962C8B-B14F-4D97-AF65-F5344CB8AC3E}">
        <p14:creationId xmlns:p14="http://schemas.microsoft.com/office/powerpoint/2010/main" val="236188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69B06-5927-5379-2EC4-1A41E95B8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85945-DED9-FFA8-4701-2D44527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944C1-8A17-2C46-2236-D5A54FA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34665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Tight Coupling: alto acoplamiento</a:t>
            </a:r>
          </a:p>
          <a:p>
            <a:pPr marL="0" indent="0">
              <a:buNone/>
            </a:pPr>
            <a:r>
              <a:rPr lang="es-ES" sz="3000" i="1" dirty="0">
                <a:latin typeface="Segoe UI" panose="020B0502040204020203" pitchFamily="34" charset="0"/>
                <a:cs typeface="Segoe UI" panose="020B0502040204020203" pitchFamily="34" charset="0"/>
              </a:rPr>
              <a:t>Lo que se busca en el desarrollo de software es que haya un bajo acoplamiento y una alta cohesión</a:t>
            </a:r>
            <a:endParaRPr lang="es-ES" sz="2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Un </a:t>
            </a:r>
            <a:r>
              <a:rPr lang="es-E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alto acoplamiento significa que hay dependencias entre clases </a:t>
            </a:r>
            <a:r>
              <a:rPr lang="es-E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lo que provoca que cuando haya un cambio en una de ellas se produzca un efecto dominó de los cambios en otros módulos. Es decir: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2200" dirty="0">
                <a:latin typeface="Segoe UI" panose="020B0502040204020203" pitchFamily="34" charset="0"/>
                <a:cs typeface="Segoe UI" panose="020B0502040204020203" pitchFamily="34" charset="0"/>
              </a:rPr>
              <a:t>- “A” tiene un atributo que se refiere a “B”</a:t>
            </a:r>
          </a:p>
          <a:p>
            <a:pPr marL="0" indent="0">
              <a:buNone/>
            </a:pPr>
            <a:r>
              <a:rPr lang="es-ES" sz="2200" dirty="0">
                <a:latin typeface="Segoe UI" panose="020B0502040204020203" pitchFamily="34" charset="0"/>
                <a:cs typeface="Segoe UI" panose="020B0502040204020203" pitchFamily="34" charset="0"/>
              </a:rPr>
              <a:t>- “A” llama a los servicios de un objeto “B”</a:t>
            </a:r>
          </a:p>
          <a:p>
            <a:pPr marL="0" indent="0">
              <a:buNone/>
            </a:pPr>
            <a:r>
              <a:rPr lang="es-ES" sz="2200" dirty="0">
                <a:latin typeface="Segoe UI" panose="020B0502040204020203" pitchFamily="34" charset="0"/>
                <a:cs typeface="Segoe UI" panose="020B0502040204020203" pitchFamily="34" charset="0"/>
              </a:rPr>
              <a:t>-“ A” tiene un método que hace referencia a “B” (a través del tipo de retorno o  parámetro).</a:t>
            </a:r>
          </a:p>
          <a:p>
            <a:pPr marL="0" indent="0">
              <a:buNone/>
            </a:pPr>
            <a:r>
              <a:rPr lang="es-ES" sz="2200" dirty="0">
                <a:latin typeface="Segoe UI" panose="020B0502040204020203" pitchFamily="34" charset="0"/>
                <a:cs typeface="Segoe UI" panose="020B0502040204020203" pitchFamily="34" charset="0"/>
              </a:rPr>
              <a:t>- “A” es una subclase de (o implementa) la clase “B”</a:t>
            </a:r>
          </a:p>
          <a:p>
            <a:pPr marL="0" indent="0">
              <a:buNone/>
            </a:pPr>
            <a:endParaRPr lang="es-E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9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1C120-ADA7-7417-B4D1-A8BF1CA0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22FD5-E3AF-D87C-FFC1-0CDB5749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1C5C50-7059-5E7D-B666-710E7846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3466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Tight Coupling: alto acoplamiento</a:t>
            </a:r>
          </a:p>
          <a:p>
            <a:pPr marL="0" indent="0">
              <a:buNone/>
            </a:pPr>
            <a:endParaRPr lang="es-ES" sz="2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A680CC-AC64-301F-6407-4D941F01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2162647"/>
            <a:ext cx="7347007" cy="39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D9DF0-713B-8068-234F-831E2EF3A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B1DF-5142-03DC-36A9-D7C7080A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8" y="365125"/>
            <a:ext cx="11348186" cy="521283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CONSECUENCIAS DE NO APLICAR CLEAN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A0EB-4278-5921-1A1A-3E416491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728"/>
            <a:ext cx="10265229" cy="46715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Deuda técnica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i="1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La deuda técnica es una metáfora que compara los problemas con el código con una deuda financiera</a:t>
            </a:r>
            <a:r>
              <a:rPr lang="es-ES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Cuando se hacen las cosas rápido se introducen errores, mala estructura, duplicidad de código. Entonces habrá que pagar intereses después. Estos intereses son:</a:t>
            </a:r>
            <a:endParaRPr lang="es-ES" sz="7000" dirty="0"/>
          </a:p>
          <a:p>
            <a:pPr marL="0" indent="0">
              <a:buNone/>
            </a:pPr>
            <a:endParaRPr lang="es-ES" sz="800" dirty="0"/>
          </a:p>
          <a:p>
            <a:pPr marL="0" indent="0">
              <a:buNone/>
            </a:pPr>
            <a:endParaRPr lang="es-ES" sz="112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BE841BE-CBF1-D76A-422C-EF33245EDFA3}"/>
              </a:ext>
            </a:extLst>
          </p:cNvPr>
          <p:cNvSpPr txBox="1"/>
          <p:nvPr/>
        </p:nvSpPr>
        <p:spPr>
          <a:xfrm>
            <a:off x="1406205" y="3429000"/>
            <a:ext cx="75309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  <a:p>
            <a:pPr>
              <a:defRPr sz="1800"/>
            </a:pPr>
            <a:r>
              <a:rPr dirty="0"/>
              <a:t>🔍 Menor </a:t>
            </a:r>
            <a:r>
              <a:rPr dirty="0" err="1"/>
              <a:t>comprensión</a:t>
            </a:r>
            <a:r>
              <a:rPr dirty="0"/>
              <a:t> del </a:t>
            </a:r>
            <a:r>
              <a:rPr dirty="0" err="1"/>
              <a:t>código</a:t>
            </a:r>
            <a:r>
              <a:rPr dirty="0"/>
              <a:t> (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difícil</a:t>
            </a:r>
            <a:r>
              <a:rPr dirty="0"/>
              <a:t> de leer y </a:t>
            </a:r>
            <a:r>
              <a:rPr dirty="0" err="1"/>
              <a:t>entender</a:t>
            </a:r>
            <a:r>
              <a:rPr dirty="0"/>
              <a:t>)</a:t>
            </a:r>
            <a:endParaRPr lang="es-ES" dirty="0"/>
          </a:p>
          <a:p>
            <a:pPr>
              <a:defRPr sz="1800"/>
            </a:pPr>
            <a:endParaRPr lang="es-ES" dirty="0"/>
          </a:p>
          <a:p>
            <a:pPr>
              <a:defRPr sz="1800"/>
            </a:pPr>
            <a:r>
              <a:rPr dirty="0"/>
              <a:t>⏳ Más </a:t>
            </a:r>
            <a:r>
              <a:rPr dirty="0" err="1"/>
              <a:t>tiempo</a:t>
            </a:r>
            <a:r>
              <a:rPr dirty="0"/>
              <a:t> para </a:t>
            </a:r>
            <a:r>
              <a:rPr dirty="0" err="1"/>
              <a:t>hacer</a:t>
            </a:r>
            <a:r>
              <a:rPr dirty="0"/>
              <a:t> </a:t>
            </a:r>
            <a:r>
              <a:rPr dirty="0" err="1"/>
              <a:t>cambios</a:t>
            </a:r>
            <a:r>
              <a:rPr dirty="0"/>
              <a:t> (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ajuste</a:t>
            </a:r>
            <a:r>
              <a:rPr dirty="0"/>
              <a:t> cuesta </a:t>
            </a:r>
            <a:r>
              <a:rPr dirty="0" err="1"/>
              <a:t>más</a:t>
            </a:r>
            <a:r>
              <a:rPr dirty="0"/>
              <a:t>)</a:t>
            </a:r>
          </a:p>
          <a:p>
            <a:pPr>
              <a:defRPr sz="1800"/>
            </a:pPr>
            <a:endParaRPr lang="es-ES" dirty="0"/>
          </a:p>
          <a:p>
            <a:pPr>
              <a:defRPr sz="1800"/>
            </a:pPr>
            <a:r>
              <a:rPr dirty="0"/>
              <a:t>⚠️ Mayor </a:t>
            </a:r>
            <a:r>
              <a:rPr dirty="0" err="1"/>
              <a:t>riesgo</a:t>
            </a:r>
            <a:r>
              <a:rPr dirty="0"/>
              <a:t> de </a:t>
            </a:r>
            <a:r>
              <a:rPr dirty="0" err="1"/>
              <a:t>errores</a:t>
            </a:r>
            <a:r>
              <a:rPr dirty="0"/>
              <a:t> (</a:t>
            </a:r>
            <a:r>
              <a:rPr dirty="0" err="1"/>
              <a:t>tocar</a:t>
            </a:r>
            <a:r>
              <a:rPr dirty="0"/>
              <a:t> algo </a:t>
            </a:r>
            <a:r>
              <a:rPr dirty="0" err="1"/>
              <a:t>puede</a:t>
            </a:r>
            <a:r>
              <a:rPr dirty="0"/>
              <a:t> romper </a:t>
            </a:r>
            <a:r>
              <a:rPr dirty="0" err="1"/>
              <a:t>otra</a:t>
            </a:r>
            <a:r>
              <a:rPr dirty="0"/>
              <a:t> </a:t>
            </a:r>
            <a:r>
              <a:rPr dirty="0" err="1"/>
              <a:t>cosa</a:t>
            </a:r>
            <a:r>
              <a:rPr dirty="0"/>
              <a:t>)</a:t>
            </a:r>
            <a:endParaRPr lang="es-ES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💸 Mayor </a:t>
            </a:r>
            <a:r>
              <a:rPr dirty="0" err="1"/>
              <a:t>costo</a:t>
            </a:r>
            <a:r>
              <a:rPr dirty="0"/>
              <a:t> de </a:t>
            </a:r>
            <a:r>
              <a:rPr dirty="0" err="1"/>
              <a:t>mantenimiento</a:t>
            </a:r>
            <a:r>
              <a:rPr dirty="0"/>
              <a:t> (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equipo</a:t>
            </a:r>
            <a:r>
              <a:rPr dirty="0"/>
              <a:t> </a:t>
            </a:r>
            <a:r>
              <a:rPr dirty="0" err="1"/>
              <a:t>invierte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y dinero)</a:t>
            </a:r>
          </a:p>
        </p:txBody>
      </p:sp>
    </p:spTree>
    <p:extLst>
      <p:ext uri="{BB962C8B-B14F-4D97-AF65-F5344CB8AC3E}">
        <p14:creationId xmlns:p14="http://schemas.microsoft.com/office/powerpoint/2010/main" val="357242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3611-F67E-6BFF-A46A-E6070BE68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243D4-A0CD-5625-A622-D014AB21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CE88CB-DBAD-2525-E4B7-04B15B1F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3466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ES" sz="2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Una </a:t>
            </a:r>
            <a:r>
              <a:rPr lang="es-E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baja cohesión se refiere </a:t>
            </a:r>
            <a:r>
              <a:rPr lang="es-E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a lo que hace la clase. si </a:t>
            </a:r>
            <a:r>
              <a:rPr lang="es-E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hace una gran cantidad de cosas y no se enfoca en su propósito </a:t>
            </a:r>
            <a:r>
              <a:rPr lang="es-E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es que su cohesión es baja</a:t>
            </a:r>
          </a:p>
          <a:p>
            <a:pPr marL="0" indent="0">
              <a:lnSpc>
                <a:spcPct val="110000"/>
              </a:lnSpc>
              <a:buNone/>
            </a:pPr>
            <a:endParaRPr lang="es-ES" sz="2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	- Una clase “Usuario” que envie emails o calcule impuestos</a:t>
            </a:r>
          </a:p>
          <a:p>
            <a:pPr marL="0" indent="0">
              <a:buNone/>
            </a:pPr>
            <a:endParaRPr lang="es-E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03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009D-2E7C-0E06-452D-309BDA6F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F1093-0646-2599-8B88-FF8D6203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CEA80-6212-A18C-4C31-A3413CDD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3466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Untestability: código no probable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Aquel código que no se puede probar porque: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-	Usa clases concretas y no abstracciones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-	Crea dependencias (new) dentro del código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-	Tiene lógica mezclada con entrada/salida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-	Depende de datos externos (base de datos, archivos, etc) sin abstraerlos</a:t>
            </a:r>
          </a:p>
          <a:p>
            <a:pPr marL="0" indent="0">
              <a:buNone/>
            </a:pPr>
            <a:endParaRPr lang="es-E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A638F-4FC5-5747-08E0-1E944B78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DE619-CFA5-1029-C333-2593AD6E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7"/>
            <a:ext cx="10515600" cy="1186021"/>
          </a:xfrm>
        </p:spPr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319902-F9FC-423C-B3AA-95E81085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975"/>
            <a:ext cx="3935819" cy="30614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ES" sz="5000" dirty="0">
                <a:latin typeface="Segoe UI" panose="020B0502040204020203" pitchFamily="34" charset="0"/>
                <a:cs typeface="Segoe UI" panose="020B0502040204020203" pitchFamily="34" charset="0"/>
              </a:rPr>
              <a:t>Código no testeable</a:t>
            </a:r>
          </a:p>
          <a:p>
            <a:pPr marL="0" indent="0">
              <a:buNone/>
            </a:pPr>
            <a:endParaRPr lang="es-ES" sz="5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5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E94510-B934-E6A7-C2AD-D176B903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2" y="1596620"/>
            <a:ext cx="8024658" cy="49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0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315FA-1E35-A293-E344-BB2AF1405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A45E93-A726-229F-48B2-63121A113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1" y="0"/>
            <a:ext cx="7666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79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CF259-8106-1397-D0F0-A45DE694F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08F66-95FF-1F59-F7C6-87315904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878ED4-2950-E146-C3C1-61B1F63C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3466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Premature optimization: optimizaciones prematuras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Intentar hacer que el código sea mas rápido y/o eficiente antes de que sea necesario.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-	Código más complejo y difícil de mantener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-	Tiempo perdido optimizando algo que ni siquiera era lento</a:t>
            </a:r>
          </a:p>
          <a:p>
            <a:pPr marL="0" indent="0">
              <a:buNone/>
            </a:pPr>
            <a:endParaRPr lang="es-E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26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F10FD-112B-2BFB-FDC1-5A3A42922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87A1D-0101-2473-8484-75F8F171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1D161-A045-2F7F-B360-F100D96F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34" y="1394780"/>
            <a:ext cx="109166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Innappropiate Intimacy: Intimidad inapropiada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Dos clases se conocen demasiado entre sí o dependen fuertemente una de otra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•	Hace que el código sea frágil: si cambias una clase, puedes romper la otra.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•	Aumenta el acoplamiento: las clases no son independientes.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•	Dificulta el mantenimiento y la evolución del software.</a:t>
            </a:r>
          </a:p>
          <a:p>
            <a:pPr marL="0" indent="0">
              <a:buNone/>
            </a:pPr>
            <a:endParaRPr lang="es-E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8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4A6FC-A79B-1C67-F799-21FCC1A2B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F4219-29C4-321D-254F-A868301E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771542-96C4-F67F-A8EF-3E972C99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3466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Innappropiate Intimacy: Intimidad inapropiada</a:t>
            </a:r>
          </a:p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Ejemplo de Inappropriate Intimacy</a:t>
            </a: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46F378-BAC3-1C74-DD72-9849CAAB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5959"/>
            <a:ext cx="8981661" cy="28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A4806-7814-62DC-202F-5857EEC15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5746A-ADD0-6730-0ADF-5DC0FEC1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43" y="317692"/>
            <a:ext cx="9404723" cy="1400530"/>
          </a:xfrm>
        </p:spPr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DA919E-D4EA-0CAE-4565-0780A0DCB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Innappropiate Intimacy: Intimidad inapropiada</a:t>
            </a:r>
          </a:p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Ejemplo sin Inappropriate Intimacy</a:t>
            </a: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03773C-DEE8-89D4-D5FA-BF17D1BB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2539865"/>
            <a:ext cx="9686012" cy="40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83A85-3359-99C1-27CF-8C286EAAB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0110-D6F1-3B38-F057-DE109C9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CODE SMELLS (STUPID)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451176-728E-27B7-E51A-AA413C04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3466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Duplicate Code : Código duplicado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Hay código repetido en varios lugares. La duplicación puede ser de lógica, estructuras de datos, validaciones, etc.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¿Por qué es un problema?</a:t>
            </a:r>
          </a:p>
          <a:p>
            <a:pPr marL="0" indent="0">
              <a:lnSpc>
                <a:spcPct val="100000"/>
              </a:lnSpc>
              <a:buNone/>
            </a:pPr>
            <a:endParaRPr lang="es-E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	• Si necesitas </a:t>
            </a: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cambiar algo, debes hacerlo en todos los lugares 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donde está     		duplicado.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	• </a:t>
            </a: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Aumenta el riesgo de errores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: puedes olvidar actualizar una copia.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	• Hace que el </a:t>
            </a: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código sea más largo y difícil 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de mantener</a:t>
            </a: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3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OSEOR~1\AppData\Local\Temp\~tmw0\40a07b73.tmp\img00001.PNG">
            <a:extLst>
              <a:ext uri="{FF2B5EF4-FFF2-40B4-BE49-F238E27FC236}">
                <a16:creationId xmlns:a16="http://schemas.microsoft.com/office/drawing/2014/main" id="{A83018EF-16B6-4765-AB81-E289B0D1B9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4" y="1"/>
            <a:ext cx="1066489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80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F9F01-5068-C28D-37E7-4D1B4CB9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Autofit/>
          </a:bodyPr>
          <a:lstStyle/>
          <a:p>
            <a:r>
              <a:rPr lang="es-ES" sz="3600" dirty="0">
                <a:latin typeface="Calibri Light (Títulos)"/>
                <a:cs typeface="Segoe UI" panose="020B0502040204020203" pitchFamily="34" charset="0"/>
              </a:rPr>
              <a:t>ESQUEMA DE LA DEUDA TECNICA DE MARTIN FAWLER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F8DEF-E593-436E-4B06-E019552A2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9" y="1080341"/>
            <a:ext cx="10909041" cy="5454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61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774B-AA3B-4357-A566-86E6D51F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365125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ANTECEDENTES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5C65-D8BE-4213-845C-0EC8618A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209804"/>
            <a:ext cx="10515600" cy="521283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Durante los años 80 y 90 se popularizó la POO. ¿Por qué?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D377467-AA66-C8E7-7CBB-CB79144AF679}"/>
              </a:ext>
            </a:extLst>
          </p:cNvPr>
          <p:cNvSpPr txBox="1"/>
          <p:nvPr/>
        </p:nvSpPr>
        <p:spPr>
          <a:xfrm>
            <a:off x="838200" y="2119797"/>
            <a:ext cx="94332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100"/>
            </a:pP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1 - La programación estructurada mostraba </a:t>
            </a:r>
            <a:r>
              <a:rPr lang="es-ES" sz="20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limitación en los sistemas complejo</a:t>
            </a:r>
          </a:p>
          <a:p>
            <a:pPr lvl="0">
              <a:buSzPts val="1100"/>
            </a:pPr>
            <a:endParaRPr lang="es-E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SzPts val="1100"/>
            </a:pPr>
            <a:endParaRPr lang="es-E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SzPts val="1100"/>
            </a:pP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2 - Éxito de lenguajes como </a:t>
            </a:r>
            <a:r>
              <a:rPr lang="es-ES" sz="20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(años 80) que fue una evolución de C que </a:t>
            </a:r>
            <a:r>
              <a:rPr lang="es-ES" sz="20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incorporó orientación a objetos</a:t>
            </a:r>
            <a:endParaRPr lang="es-ES" sz="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SzPts val="1100"/>
            </a:pP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3 - Durante los años 90, empresas como </a:t>
            </a:r>
            <a:r>
              <a:rPr lang="es-ES" sz="20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Microsoft, IBM y Sun Microsystems </a:t>
            </a: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adoptaron e </a:t>
            </a:r>
            <a:r>
              <a:rPr lang="es-ES" sz="20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impulsaron la orientación a objetos</a:t>
            </a: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Microsoft promovió el uso de </a:t>
            </a:r>
            <a:r>
              <a:rPr lang="es-ES" sz="20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C++, </a:t>
            </a: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Sun lanzó </a:t>
            </a:r>
            <a:r>
              <a:rPr lang="es-ES" sz="20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1995.</a:t>
            </a:r>
          </a:p>
          <a:p>
            <a:pPr>
              <a:spcAft>
                <a:spcPts val="800"/>
              </a:spcAft>
              <a:buNone/>
            </a:pPr>
            <a:endParaRPr lang="es-ES" sz="800" kern="1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4 - La POO introdujo conceptos como </a:t>
            </a:r>
            <a:r>
              <a:rPr lang="es-ES" sz="20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herencia</a:t>
            </a: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es-ES" sz="20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0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encapsulamiento</a:t>
            </a:r>
          </a:p>
        </p:txBody>
      </p:sp>
    </p:spTree>
    <p:extLst>
      <p:ext uri="{BB962C8B-B14F-4D97-AF65-F5344CB8AC3E}">
        <p14:creationId xmlns:p14="http://schemas.microsoft.com/office/powerpoint/2010/main" val="31135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F69B5-C325-8CA2-B623-AF4308FB3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FF25-E83F-071B-0A34-A73A3904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LOS PROBLEMAS CRECEN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85EF-A0A3-7AFB-E04E-845EA9C7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787"/>
            <a:ext cx="10265229" cy="362345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88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los programadores empezaban a sufrir a medida que los sistemas de software se volvían </a:t>
            </a:r>
            <a:r>
              <a:rPr lang="es-ES" sz="8800" b="1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más grandes, más complejos y más difíciles de mantener</a:t>
            </a:r>
            <a:r>
              <a:rPr lang="es-ES" sz="8800" b="1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. </a:t>
            </a:r>
            <a:r>
              <a:rPr lang="es-ES" sz="8800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Los programas se volvieron:</a:t>
            </a:r>
          </a:p>
          <a:p>
            <a:pPr marL="0" indent="0">
              <a:buNone/>
            </a:pPr>
            <a:endParaRPr lang="es-ES" sz="8800" dirty="0"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SzPts val="11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88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Frágiles</a:t>
            </a:r>
            <a:r>
              <a:rPr lang="es-ES" sz="88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Cambiar una parte del código rompía otras partes inesperadamente.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SzPts val="11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88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Rígidos</a:t>
            </a:r>
            <a:r>
              <a:rPr lang="es-ES" sz="88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Era muy difícil hacer cambios porque todo estaba demasiado acoplado.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SzPts val="11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8800" b="1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Inmutables</a:t>
            </a:r>
            <a:r>
              <a:rPr lang="es-ES" sz="88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Costaba mucho extender o evolucionar el sistema sin modificar grandes partes del código.</a:t>
            </a:r>
          </a:p>
          <a:p>
            <a:pPr marL="0" indent="0">
              <a:buNone/>
            </a:pPr>
            <a:endParaRPr lang="es-ES" sz="8600" dirty="0"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s-ES" sz="8600" dirty="0">
              <a:effectLst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s-ES" sz="8600" dirty="0">
              <a:effectLst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s-ES" sz="7000" dirty="0"/>
          </a:p>
          <a:p>
            <a:pPr marL="0" indent="0">
              <a:buNone/>
            </a:pPr>
            <a:endParaRPr lang="es-ES" sz="7000" dirty="0"/>
          </a:p>
          <a:p>
            <a:pPr marL="0" indent="0">
              <a:buNone/>
            </a:pPr>
            <a:endParaRPr lang="es-ES" sz="7000" dirty="0"/>
          </a:p>
          <a:p>
            <a:pPr marL="0" indent="0">
              <a:buNone/>
            </a:pPr>
            <a:endParaRPr lang="es-ES" sz="112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33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9CE04-9C42-1DDB-A1FB-3495FDC09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D068-C1D5-EB20-7566-699A21A5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SOLUCION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796A-B181-5187-6152-DF7B9EBE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726"/>
            <a:ext cx="10265229" cy="44445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200" b="1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Robert C. Martin</a:t>
            </a:r>
            <a:r>
              <a:rPr lang="es-ES" sz="22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(más conocido como "</a:t>
            </a:r>
            <a:r>
              <a:rPr lang="es-ES" sz="22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Uncle</a:t>
            </a:r>
            <a:r>
              <a:rPr lang="es-ES" sz="22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Bob") estudió qué prácticas ayudaban a crear </a:t>
            </a:r>
            <a:r>
              <a:rPr lang="es-ES" sz="2200" b="1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software más limpio, flexible y mantenible</a:t>
            </a:r>
            <a:r>
              <a:rPr lang="es-ES" sz="22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, y en los años 90 agrupó cinco principios fundamentales</a:t>
            </a:r>
            <a:endParaRPr lang="es-ES" sz="2200" dirty="0"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200" b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: </a:t>
            </a:r>
            <a:r>
              <a:rPr lang="es-ES" sz="2200" i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Single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Responsibility</a:t>
            </a:r>
            <a:r>
              <a:rPr lang="es-ES" sz="2200" i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Principle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(Principio de Responsabilidad Única)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200" b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O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: </a:t>
            </a:r>
            <a:r>
              <a:rPr lang="es-ES" sz="2200" i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Open/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Closed</a:t>
            </a:r>
            <a:r>
              <a:rPr lang="es-ES" sz="2200" i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Principle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(Principio de Abierto/Cerrado)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200" b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: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Liskov</a:t>
            </a:r>
            <a:r>
              <a:rPr lang="es-ES" sz="2200" i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Substitution</a:t>
            </a:r>
            <a:r>
              <a:rPr lang="es-ES" sz="2200" i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Principle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(Principio de Sustitución de </a:t>
            </a:r>
            <a:r>
              <a:rPr lang="es-ES" sz="2200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Liskov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200" b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: </a:t>
            </a:r>
            <a:r>
              <a:rPr lang="es-ES" sz="2200" i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Interface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Segregation</a:t>
            </a:r>
            <a:r>
              <a:rPr lang="es-ES" sz="2200" i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Principle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(Principio de Segregación de Interfaces)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200" b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D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: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Dependency</a:t>
            </a:r>
            <a:r>
              <a:rPr lang="es-ES" sz="2200" i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Inversion</a:t>
            </a:r>
            <a:r>
              <a:rPr lang="es-ES" sz="2200" i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s-ES" sz="2200" i="1" kern="100" dirty="0" err="1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Principle</a:t>
            </a:r>
            <a:r>
              <a:rPr lang="es-ES" sz="22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(Principio de Inversión de Dependencias)</a:t>
            </a:r>
          </a:p>
          <a:p>
            <a:pPr marL="0" indent="0">
              <a:buNone/>
            </a:pPr>
            <a:endParaRPr lang="es-ES" sz="1000" dirty="0"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s-ES" sz="8600" dirty="0">
              <a:effectLst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s-ES" sz="8600" dirty="0">
              <a:effectLst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s-ES" sz="7000" dirty="0"/>
          </a:p>
          <a:p>
            <a:pPr marL="0" indent="0">
              <a:buNone/>
            </a:pPr>
            <a:endParaRPr lang="es-ES" sz="7000" dirty="0"/>
          </a:p>
          <a:p>
            <a:pPr marL="0" indent="0">
              <a:buNone/>
            </a:pPr>
            <a:endParaRPr lang="es-ES" sz="7000" dirty="0"/>
          </a:p>
          <a:p>
            <a:pPr marL="0" indent="0">
              <a:buNone/>
            </a:pPr>
            <a:endParaRPr lang="es-ES" sz="112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32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164A-AF5A-47B3-AE0F-43202CEE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32274" cy="1400530"/>
          </a:xfrm>
        </p:spPr>
        <p:txBody>
          <a:bodyPr/>
          <a:lstStyle/>
          <a:p>
            <a:r>
              <a:rPr lang="es-ES" sz="4000" b="1" dirty="0"/>
              <a:t>PRINCIPIO  DE RESPONSABILIDAD UNICA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049F-F401-4000-9683-864105F4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2202697"/>
            <a:ext cx="10515600" cy="1058977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/>
              <a:t>"Una clase debe tener una, y solo una, razón para cambiar."</a:t>
            </a:r>
            <a:br>
              <a:rPr lang="es-ES" i="1" dirty="0"/>
            </a:br>
            <a:r>
              <a:rPr lang="es-ES" i="1" dirty="0"/>
              <a:t>— Robert C. Martin (</a:t>
            </a:r>
            <a:r>
              <a:rPr lang="es-ES" i="1" dirty="0" err="1"/>
              <a:t>Uncle</a:t>
            </a:r>
            <a:r>
              <a:rPr lang="es-ES" i="1" dirty="0"/>
              <a:t> Bob)</a:t>
            </a:r>
          </a:p>
        </p:txBody>
      </p:sp>
    </p:spTree>
    <p:extLst>
      <p:ext uri="{BB962C8B-B14F-4D97-AF65-F5344CB8AC3E}">
        <p14:creationId xmlns:p14="http://schemas.microsoft.com/office/powerpoint/2010/main" val="2889283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8A19E-5F1B-41B6-B22D-523CD915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22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61FE56-A750-4DFC-AEBB-47F68710E61A}"/>
              </a:ext>
            </a:extLst>
          </p:cNvPr>
          <p:cNvSpPr/>
          <p:nvPr/>
        </p:nvSpPr>
        <p:spPr>
          <a:xfrm>
            <a:off x="186267" y="2184400"/>
            <a:ext cx="4978400" cy="287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2AA8707-F1E5-4A85-BB6F-F030BB260ABA}"/>
              </a:ext>
            </a:extLst>
          </p:cNvPr>
          <p:cNvSpPr/>
          <p:nvPr/>
        </p:nvSpPr>
        <p:spPr>
          <a:xfrm>
            <a:off x="5344998" y="2658359"/>
            <a:ext cx="1197204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90768-BB0A-499B-8964-AC4CA62ABC44}"/>
              </a:ext>
            </a:extLst>
          </p:cNvPr>
          <p:cNvSpPr/>
          <p:nvPr/>
        </p:nvSpPr>
        <p:spPr>
          <a:xfrm>
            <a:off x="6664751" y="2184400"/>
            <a:ext cx="5147035" cy="1143262"/>
          </a:xfrm>
          <a:prstGeom prst="rect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AA3BD9-955D-4860-BB95-C8865526EE5B}"/>
              </a:ext>
            </a:extLst>
          </p:cNvPr>
          <p:cNvSpPr/>
          <p:nvPr/>
        </p:nvSpPr>
        <p:spPr>
          <a:xfrm>
            <a:off x="380214" y="3930977"/>
            <a:ext cx="3041716" cy="6410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C99E31-6E8B-4B96-BAB9-18FA6616A62B}"/>
              </a:ext>
            </a:extLst>
          </p:cNvPr>
          <p:cNvCxnSpPr/>
          <p:nvPr/>
        </p:nvCxnSpPr>
        <p:spPr>
          <a:xfrm flipV="1">
            <a:off x="3648173" y="3789575"/>
            <a:ext cx="3016578" cy="47134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AE522-FAEC-459D-B907-0E73D0A992E1}"/>
              </a:ext>
            </a:extLst>
          </p:cNvPr>
          <p:cNvSpPr/>
          <p:nvPr/>
        </p:nvSpPr>
        <p:spPr>
          <a:xfrm>
            <a:off x="6787299" y="3516197"/>
            <a:ext cx="4609707" cy="584462"/>
          </a:xfrm>
          <a:prstGeom prst="rect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9231CD-D1F9-4453-89C1-890C9BB54B21}"/>
              </a:ext>
            </a:extLst>
          </p:cNvPr>
          <p:cNvSpPr/>
          <p:nvPr/>
        </p:nvSpPr>
        <p:spPr>
          <a:xfrm>
            <a:off x="380213" y="4572000"/>
            <a:ext cx="3041716" cy="44327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021260-4FF8-43CE-B804-B359A431BFBC}"/>
              </a:ext>
            </a:extLst>
          </p:cNvPr>
          <p:cNvCxnSpPr>
            <a:cxnSpLocks/>
          </p:cNvCxnSpPr>
          <p:nvPr/>
        </p:nvCxnSpPr>
        <p:spPr>
          <a:xfrm flipV="1">
            <a:off x="3525624" y="4722828"/>
            <a:ext cx="3016578" cy="94705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18746-AF35-4999-AA57-6116E4B8D6AF}"/>
              </a:ext>
            </a:extLst>
          </p:cNvPr>
          <p:cNvSpPr/>
          <p:nvPr/>
        </p:nvSpPr>
        <p:spPr>
          <a:xfrm>
            <a:off x="6787299" y="4166647"/>
            <a:ext cx="4468305" cy="982745"/>
          </a:xfrm>
          <a:prstGeom prst="rect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2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652C-8FF2-4D12-A454-84A4A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/>
              <a:t>PRINCIPIO DE ABIERTO Y CERRADO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A8E6-72D3-4096-B886-403279B8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6684"/>
          </a:xfrm>
        </p:spPr>
        <p:txBody>
          <a:bodyPr/>
          <a:lstStyle/>
          <a:p>
            <a:pPr marL="0" indent="0">
              <a:buNone/>
            </a:pPr>
            <a:r>
              <a:rPr lang="es-ES" i="1" dirty="0"/>
              <a:t>Las entidades de software (clases, módulos, funciones, etc.) deben estar abiertas para su extensión, pero cerradas para su modificación.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055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2B21F-311E-4002-B01D-E2FDAA05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3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7C9EDF-9AE9-4C73-8DC0-22A07C011D56}"/>
              </a:ext>
            </a:extLst>
          </p:cNvPr>
          <p:cNvCxnSpPr/>
          <p:nvPr/>
        </p:nvCxnSpPr>
        <p:spPr>
          <a:xfrm flipH="1">
            <a:off x="999067" y="84667"/>
            <a:ext cx="153246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DCCEB3-78CC-4990-8BA3-FE1B520322C1}"/>
              </a:ext>
            </a:extLst>
          </p:cNvPr>
          <p:cNvSpPr txBox="1"/>
          <p:nvPr/>
        </p:nvSpPr>
        <p:spPr>
          <a:xfrm>
            <a:off x="2667786" y="-38444"/>
            <a:ext cx="1838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Librería de terceros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57DAAE6-4F93-4AC5-8D71-031E06F57363}"/>
              </a:ext>
            </a:extLst>
          </p:cNvPr>
          <p:cNvSpPr/>
          <p:nvPr/>
        </p:nvSpPr>
        <p:spPr>
          <a:xfrm>
            <a:off x="3827282" y="1168924"/>
            <a:ext cx="678730" cy="2639505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B9194-D865-48C0-A0FE-1CC790433C9C}"/>
              </a:ext>
            </a:extLst>
          </p:cNvPr>
          <p:cNvSpPr txBox="1"/>
          <p:nvPr/>
        </p:nvSpPr>
        <p:spPr>
          <a:xfrm>
            <a:off x="4590853" y="2365565"/>
            <a:ext cx="1414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Dependencia directa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9A73A-EF74-4A66-9BCE-065FF197E80C}"/>
              </a:ext>
            </a:extLst>
          </p:cNvPr>
          <p:cNvSpPr/>
          <p:nvPr/>
        </p:nvSpPr>
        <p:spPr>
          <a:xfrm>
            <a:off x="6740165" y="414779"/>
            <a:ext cx="4524866" cy="2535811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16758-C56F-47F8-B317-4FBE6ECBEDC7}"/>
              </a:ext>
            </a:extLst>
          </p:cNvPr>
          <p:cNvSpPr txBox="1"/>
          <p:nvPr/>
        </p:nvSpPr>
        <p:spPr>
          <a:xfrm>
            <a:off x="9524214" y="198738"/>
            <a:ext cx="217445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Servicio propio (intermedia entre peticiones y librería de terceros</a:t>
            </a:r>
            <a:r>
              <a:rPr lang="es-ES" sz="1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5863385-4B0B-4D12-971D-1DDE9A60333E}"/>
              </a:ext>
            </a:extLst>
          </p:cNvPr>
          <p:cNvSpPr/>
          <p:nvPr/>
        </p:nvSpPr>
        <p:spPr>
          <a:xfrm>
            <a:off x="9524214" y="3091993"/>
            <a:ext cx="543613" cy="1970202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2642F-9650-4672-9323-31C4A9315199}"/>
              </a:ext>
            </a:extLst>
          </p:cNvPr>
          <p:cNvSpPr txBox="1"/>
          <p:nvPr/>
        </p:nvSpPr>
        <p:spPr>
          <a:xfrm>
            <a:off x="10284643" y="3935129"/>
            <a:ext cx="1414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Servicios desacoplados</a:t>
            </a:r>
          </a:p>
        </p:txBody>
      </p:sp>
    </p:spTree>
    <p:extLst>
      <p:ext uri="{BB962C8B-B14F-4D97-AF65-F5344CB8AC3E}">
        <p14:creationId xmlns:p14="http://schemas.microsoft.com/office/powerpoint/2010/main" val="72470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F88F-55FB-4111-9BDC-16E1EFF6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259"/>
            <a:ext cx="10515600" cy="1325563"/>
          </a:xfrm>
        </p:spPr>
        <p:txBody>
          <a:bodyPr/>
          <a:lstStyle/>
          <a:p>
            <a:r>
              <a:rPr lang="es-ES" sz="4000" b="1" dirty="0"/>
              <a:t>PRINCIPIO DE SUSTITUCION DE LISKOV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A247-74C2-4B74-AE83-C41D8AE0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s-ES" i="1" dirty="0"/>
              <a:t>Si una clase </a:t>
            </a:r>
            <a:r>
              <a:rPr lang="es-ES" b="1" i="1" dirty="0"/>
              <a:t>hija</a:t>
            </a:r>
            <a:r>
              <a:rPr lang="es-ES" i="1" dirty="0"/>
              <a:t> hereda de una clase </a:t>
            </a:r>
            <a:r>
              <a:rPr lang="es-ES" b="1" i="1" dirty="0"/>
              <a:t>padre</a:t>
            </a:r>
            <a:r>
              <a:rPr lang="es-ES" i="1" dirty="0"/>
              <a:t>, debería </a:t>
            </a:r>
            <a:r>
              <a:rPr lang="es-ES" b="1" i="1" dirty="0"/>
              <a:t>poder usarse donde se espera la clase padre</a:t>
            </a:r>
            <a:r>
              <a:rPr lang="es-ES" i="1" dirty="0"/>
              <a:t> </a:t>
            </a:r>
            <a:r>
              <a:rPr lang="es-ES" b="1" i="1" dirty="0"/>
              <a:t>sin que el programa se rompa ni cambie su comportamiento esperado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8230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32213-ABDA-436B-B775-DF4C850A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00C86B-2F78-4BE0-BF68-4E079AD882D4}"/>
              </a:ext>
            </a:extLst>
          </p:cNvPr>
          <p:cNvSpPr/>
          <p:nvPr/>
        </p:nvSpPr>
        <p:spPr>
          <a:xfrm>
            <a:off x="311084" y="834272"/>
            <a:ext cx="2460395" cy="20739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EFA59-977F-48A4-9CF8-5E03DEE8E8B3}"/>
              </a:ext>
            </a:extLst>
          </p:cNvPr>
          <p:cNvSpPr/>
          <p:nvPr/>
        </p:nvSpPr>
        <p:spPr>
          <a:xfrm>
            <a:off x="311085" y="1875934"/>
            <a:ext cx="2460395" cy="20739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11D0A-CF11-4D12-9CA8-2ECBCC3F7F3E}"/>
              </a:ext>
            </a:extLst>
          </p:cNvPr>
          <p:cNvSpPr/>
          <p:nvPr/>
        </p:nvSpPr>
        <p:spPr>
          <a:xfrm>
            <a:off x="311083" y="2999295"/>
            <a:ext cx="2460395" cy="20739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547E59-5D6E-45F2-824E-044DB8A42277}"/>
              </a:ext>
            </a:extLst>
          </p:cNvPr>
          <p:cNvSpPr/>
          <p:nvPr/>
        </p:nvSpPr>
        <p:spPr>
          <a:xfrm>
            <a:off x="311084" y="4083377"/>
            <a:ext cx="2460395" cy="20739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2017A-812C-4883-8BA1-B2E639E04653}"/>
              </a:ext>
            </a:extLst>
          </p:cNvPr>
          <p:cNvSpPr/>
          <p:nvPr/>
        </p:nvSpPr>
        <p:spPr>
          <a:xfrm>
            <a:off x="103695" y="5448693"/>
            <a:ext cx="5260157" cy="1300899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solidFill>
              <a:schemeClr val="accent1">
                <a:lumMod val="60000"/>
                <a:lumOff val="4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F5F74-0F90-456E-A2D4-C25C321149E9}"/>
              </a:ext>
            </a:extLst>
          </p:cNvPr>
          <p:cNvSpPr txBox="1"/>
          <p:nvPr/>
        </p:nvSpPr>
        <p:spPr>
          <a:xfrm>
            <a:off x="3280528" y="5382706"/>
            <a:ext cx="2714920" cy="430887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4"/>
                </a:solidFill>
              </a:rPr>
              <a:t>Conoce los detalles de cada clase.</a:t>
            </a:r>
          </a:p>
          <a:p>
            <a:r>
              <a:rPr lang="es-ES" sz="1100" dirty="0">
                <a:solidFill>
                  <a:schemeClr val="accent4"/>
                </a:solidFill>
              </a:rPr>
              <a:t> Hay que modificarlo si añado mas marcas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717C-D907-4E7F-8DB1-675B65D885C9}"/>
              </a:ext>
            </a:extLst>
          </p:cNvPr>
          <p:cNvSpPr/>
          <p:nvPr/>
        </p:nvSpPr>
        <p:spPr>
          <a:xfrm>
            <a:off x="6730738" y="263951"/>
            <a:ext cx="3770722" cy="1904214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9E27F1-DA18-48F6-B68A-B8F57230CB03}"/>
              </a:ext>
            </a:extLst>
          </p:cNvPr>
          <p:cNvCxnSpPr>
            <a:cxnSpLocks/>
          </p:cNvCxnSpPr>
          <p:nvPr/>
        </p:nvCxnSpPr>
        <p:spPr>
          <a:xfrm>
            <a:off x="7117236" y="452487"/>
            <a:ext cx="348792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51FE0-C79F-4A91-913B-113540838C85}"/>
              </a:ext>
            </a:extLst>
          </p:cNvPr>
          <p:cNvCxnSpPr/>
          <p:nvPr/>
        </p:nvCxnSpPr>
        <p:spPr>
          <a:xfrm flipH="1">
            <a:off x="8689261" y="1580271"/>
            <a:ext cx="1451728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BAEDE8-FE9A-460B-9542-F52AEADDB4D7}"/>
              </a:ext>
            </a:extLst>
          </p:cNvPr>
          <p:cNvSpPr txBox="1"/>
          <p:nvPr/>
        </p:nvSpPr>
        <p:spPr>
          <a:xfrm>
            <a:off x="8856471" y="1310966"/>
            <a:ext cx="11173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Método común</a:t>
            </a:r>
          </a:p>
          <a:p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E95BFD-BA78-46E8-BDB5-915E4F80B70E}"/>
              </a:ext>
            </a:extLst>
          </p:cNvPr>
          <p:cNvSpPr/>
          <p:nvPr/>
        </p:nvSpPr>
        <p:spPr>
          <a:xfrm>
            <a:off x="6645897" y="5967167"/>
            <a:ext cx="5260157" cy="556181"/>
          </a:xfrm>
          <a:prstGeom prst="rect">
            <a:avLst/>
          </a:prstGeom>
          <a:solidFill>
            <a:srgbClr val="92D050">
              <a:alpha val="28000"/>
            </a:srgbClr>
          </a:solidFill>
          <a:ln>
            <a:solidFill>
              <a:schemeClr val="accent1">
                <a:lumMod val="60000"/>
                <a:lumOff val="4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240B63-61B0-4904-B530-6AFBEDD23A17}"/>
              </a:ext>
            </a:extLst>
          </p:cNvPr>
          <p:cNvSpPr txBox="1"/>
          <p:nvPr/>
        </p:nvSpPr>
        <p:spPr>
          <a:xfrm>
            <a:off x="9219415" y="5751723"/>
            <a:ext cx="2868890" cy="430887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4"/>
                </a:solidFill>
              </a:rPr>
              <a:t>No conoce los detalles de las clases</a:t>
            </a:r>
          </a:p>
          <a:p>
            <a:r>
              <a:rPr lang="es-ES" sz="1100" dirty="0">
                <a:solidFill>
                  <a:schemeClr val="accent4"/>
                </a:solidFill>
              </a:rPr>
              <a:t>No Hay que modificarlo si añado mas marcas</a:t>
            </a:r>
          </a:p>
        </p:txBody>
      </p:sp>
    </p:spTree>
    <p:extLst>
      <p:ext uri="{BB962C8B-B14F-4D97-AF65-F5344CB8AC3E}">
        <p14:creationId xmlns:p14="http://schemas.microsoft.com/office/powerpoint/2010/main" val="3517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/>
      <p:bldP spid="21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E01-08A2-4C7C-887D-E755F015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44836" cy="1400530"/>
          </a:xfrm>
        </p:spPr>
        <p:txBody>
          <a:bodyPr/>
          <a:lstStyle/>
          <a:p>
            <a:r>
              <a:rPr lang="es-ES" dirty="0"/>
              <a:t>PRINCIPIO DE SEGREGACION DE INTERFAZ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AD3A-377F-4177-8FC3-3EE7572B1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6684"/>
          </a:xfrm>
        </p:spPr>
        <p:txBody>
          <a:bodyPr/>
          <a:lstStyle/>
          <a:p>
            <a:pPr marL="0" indent="0">
              <a:buNone/>
            </a:pPr>
            <a:r>
              <a:rPr lang="es-ES" i="1" dirty="0"/>
              <a:t>Los clientes no deberían verse obligados a depender de interfaces que no utilizan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557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8E2F7-E07A-9791-C864-F622C934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481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Segoe UI" panose="020B0502040204020203" pitchFamily="34" charset="0"/>
                <a:cs typeface="Segoe UI" panose="020B0502040204020203" pitchFamily="34" charset="0"/>
              </a:rPr>
              <a:t>¿COMO SE PAGA LA DEUDA TECNICA?</a:t>
            </a:r>
            <a:endParaRPr lang="es-ES" sz="4000" dirty="0">
              <a:latin typeface="Calibri Light (Títulos)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45F50-4C7F-A859-1501-1C68C21E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9406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200" dirty="0">
                <a:latin typeface="Segoe UI" panose="020B0502040204020203" pitchFamily="34" charset="0"/>
                <a:cs typeface="Segoe UI" panose="020B0502040204020203" pitchFamily="34" charset="0"/>
              </a:rPr>
              <a:t>La deuda técnica se paga con la </a:t>
            </a:r>
            <a:r>
              <a:rPr lang="es-E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Refactorización</a:t>
            </a:r>
          </a:p>
          <a:p>
            <a:pPr marL="0" indent="0">
              <a:buNone/>
            </a:pPr>
            <a:endParaRPr lang="es-ES" sz="2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    La refactorización tiene como objetivo mejorar el código sin alterar su            comportamiento, para que sea más entendible y tolerante a cambios.</a:t>
            </a:r>
          </a:p>
          <a:p>
            <a:pPr marL="0" indent="0">
              <a:buNone/>
            </a:pPr>
            <a:r>
              <a:rPr lang="es-E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🧹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Hacer el código más limpio y entendible</a:t>
            </a:r>
          </a:p>
          <a:p>
            <a:pPr marL="457200" lvl="1" indent="0"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	Mejora la legibilidad y facilita el trabajo en equipo.</a:t>
            </a:r>
          </a:p>
          <a:p>
            <a:pPr marL="457200" lvl="1" indent="0"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➖</a:t>
            </a:r>
            <a:r>
              <a:rPr lang="es-ES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Eliminar duplicación </a:t>
            </a:r>
          </a:p>
          <a:p>
            <a:pPr marL="457200" lvl="1" indent="0"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	Reduce el código repetido, promoviendo reutilización.</a:t>
            </a:r>
          </a:p>
          <a:p>
            <a:pPr marL="457200" lvl="1" indent="0"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📉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Reducir la complejidad</a:t>
            </a:r>
          </a:p>
          <a:p>
            <a:pPr marL="457200" lvl="1" indent="0"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	Facilita la comprensión y el mantenimiento del sistema.</a:t>
            </a:r>
          </a:p>
          <a:p>
            <a:pPr marL="457200" lvl="1" indent="0"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🧱 </a:t>
            </a:r>
            <a:r>
              <a:rPr lang="es-ES" b="1" i="1" dirty="0">
                <a:latin typeface="Segoe UI" panose="020B0502040204020203" pitchFamily="34" charset="0"/>
                <a:cs typeface="Segoe UI" panose="020B0502040204020203" pitchFamily="34" charset="0"/>
              </a:rPr>
              <a:t>Mejorar el diseño sin reescribir desde cero</a:t>
            </a:r>
          </a:p>
          <a:p>
            <a:pPr marL="457200" lvl="1" indent="0">
              <a:buNone/>
            </a:pPr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	Permite evolucionar la arquitectura sin empezar de nuevo</a:t>
            </a:r>
            <a:endParaRPr lang="es-E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3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57092-9CEC-4547-B919-1D0E6DD1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20062B-DDE6-49A5-9B6C-F3A6218D7AA9}"/>
              </a:ext>
            </a:extLst>
          </p:cNvPr>
          <p:cNvCxnSpPr/>
          <p:nvPr/>
        </p:nvCxnSpPr>
        <p:spPr>
          <a:xfrm>
            <a:off x="1432874" y="5297864"/>
            <a:ext cx="115949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4276C44-33CA-4096-BFDB-C0DBE1B10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46" y="4873658"/>
            <a:ext cx="2315270" cy="1560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D4576-F8AF-48D4-A8A5-BE9B57A55854}"/>
              </a:ext>
            </a:extLst>
          </p:cNvPr>
          <p:cNvSpPr txBox="1"/>
          <p:nvPr/>
        </p:nvSpPr>
        <p:spPr>
          <a:xfrm>
            <a:off x="1542596" y="4928532"/>
            <a:ext cx="10497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¿Seguro?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2660-644B-40CE-A6B2-C9A0ACBC680C}"/>
              </a:ext>
            </a:extLst>
          </p:cNvPr>
          <p:cNvCxnSpPr/>
          <p:nvPr/>
        </p:nvCxnSpPr>
        <p:spPr>
          <a:xfrm>
            <a:off x="1621411" y="1027522"/>
            <a:ext cx="436461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BCD49E6E-0A27-4FAF-81AB-2BBF49F63DFD}"/>
              </a:ext>
            </a:extLst>
          </p:cNvPr>
          <p:cNvSpPr/>
          <p:nvPr/>
        </p:nvSpPr>
        <p:spPr>
          <a:xfrm>
            <a:off x="6212264" y="141402"/>
            <a:ext cx="320511" cy="1743959"/>
          </a:xfrm>
          <a:prstGeom prst="lef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A77168-C279-43C9-A9F9-1CD457C3019B}"/>
              </a:ext>
            </a:extLst>
          </p:cNvPr>
          <p:cNvCxnSpPr/>
          <p:nvPr/>
        </p:nvCxnSpPr>
        <p:spPr>
          <a:xfrm>
            <a:off x="7909089" y="2309567"/>
            <a:ext cx="106522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7CBB0C-62F2-4A46-AA46-BE012840009A}"/>
              </a:ext>
            </a:extLst>
          </p:cNvPr>
          <p:cNvCxnSpPr>
            <a:cxnSpLocks/>
          </p:cNvCxnSpPr>
          <p:nvPr/>
        </p:nvCxnSpPr>
        <p:spPr>
          <a:xfrm>
            <a:off x="7750404" y="4696120"/>
            <a:ext cx="56403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215E-7FFE-4114-A2E2-8BC04FE5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452718"/>
            <a:ext cx="11273590" cy="1039198"/>
          </a:xfrm>
        </p:spPr>
        <p:txBody>
          <a:bodyPr/>
          <a:lstStyle/>
          <a:p>
            <a:r>
              <a:rPr lang="es-ES" sz="4000" dirty="0"/>
              <a:t>PRINCIPIO DE INVERSION DE DEPENDENCIAS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FB15-7063-4B0F-A75B-ACFC1E40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667"/>
            <a:ext cx="10515600" cy="223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i="1" dirty="0"/>
              <a:t>Los módulos de alto nivel no deben depender de módulos de bajo nivel. Ambos deben depender de abstracciones.</a:t>
            </a:r>
          </a:p>
          <a:p>
            <a:pPr marL="0" indent="0">
              <a:buNone/>
            </a:pPr>
            <a:br>
              <a:rPr lang="es-ES" i="1" dirty="0"/>
            </a:br>
            <a:r>
              <a:rPr lang="es-ES" i="1" dirty="0"/>
              <a:t>Las abstracciones no deben depender de los detalles. Los detalles deben depender de las abstracciones.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63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95105-1F37-40E4-8390-2661838D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2F744E-1487-47CF-A382-28B7DB8EC814}"/>
              </a:ext>
            </a:extLst>
          </p:cNvPr>
          <p:cNvSpPr/>
          <p:nvPr/>
        </p:nvSpPr>
        <p:spPr>
          <a:xfrm>
            <a:off x="254524" y="2253006"/>
            <a:ext cx="3535051" cy="367646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9E622-53B6-4F01-BC50-C153784543E5}"/>
              </a:ext>
            </a:extLst>
          </p:cNvPr>
          <p:cNvSpPr txBox="1"/>
          <p:nvPr/>
        </p:nvSpPr>
        <p:spPr>
          <a:xfrm>
            <a:off x="3789575" y="2281286"/>
            <a:ext cx="18528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Fuerte dependencia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983C4-36BA-4A06-9610-7E69879B5079}"/>
              </a:ext>
            </a:extLst>
          </p:cNvPr>
          <p:cNvSpPr/>
          <p:nvPr/>
        </p:nvSpPr>
        <p:spPr>
          <a:xfrm>
            <a:off x="6364664" y="3390481"/>
            <a:ext cx="3535051" cy="367646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4F4A6-9AE0-461D-A3AD-043D0D440667}"/>
              </a:ext>
            </a:extLst>
          </p:cNvPr>
          <p:cNvSpPr txBox="1"/>
          <p:nvPr/>
        </p:nvSpPr>
        <p:spPr>
          <a:xfrm>
            <a:off x="9899715" y="3390481"/>
            <a:ext cx="155523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</a:rPr>
              <a:t>Sin dependencia</a:t>
            </a:r>
          </a:p>
        </p:txBody>
      </p:sp>
    </p:spTree>
    <p:extLst>
      <p:ext uri="{BB962C8B-B14F-4D97-AF65-F5344CB8AC3E}">
        <p14:creationId xmlns:p14="http://schemas.microsoft.com/office/powerpoint/2010/main" val="9141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A75-4765-D060-6339-A6FCCCD2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COMO SE NOMBRAN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753B4-70FA-557D-D35E-F89387E6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ERRORES QUE NOS ENCONTRAMOS</a:t>
            </a:r>
          </a:p>
          <a:p>
            <a:pPr marL="0" indent="0">
              <a:buNone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Nombres poco descriptivos 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(no explican qué es o qué hace)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103744-24B4-033F-B7F8-C09F3255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1049"/>
            <a:ext cx="8723216" cy="27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D69AB-E39C-EEFF-14E8-8CA67081C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43E9B-3A8D-BA76-68C9-842107B4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COMO SE NOMBRAN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68664-0295-5B38-1C9D-2F2D98869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ERRORES QUE NOS ENCONTRAMOS</a:t>
            </a:r>
          </a:p>
          <a:p>
            <a:pPr marL="0" indent="0">
              <a:buNone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Nombres genéricos que no aportan contexto</a:t>
            </a: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data, info, object, thing, temp, value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16489A-5BBF-9142-1FEE-7193A183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68" y="3701658"/>
            <a:ext cx="8735008" cy="25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5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D605-B71B-4FE3-C301-B8B083F8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F5D45-45C8-0E26-6BBA-37A6339D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COMO SE NOMBRAN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EBF1F-945C-E464-F592-633FED74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ERRORES QUE NOS ENCONTRAMOS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Uso de prefijos innecesarios</a:t>
            </a: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CF6FE74-787C-95A0-0830-B12479AD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6" y="3429000"/>
            <a:ext cx="9203543" cy="17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7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873B4-07DE-AC93-ACAC-95A731D82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C6B-5BDD-7A28-73A8-3CB11655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COMO SE NOMBRAN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322ED-5DFB-F572-2A52-47B95B14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ERRORES QUE NOS ENCONTRAMOS</a:t>
            </a:r>
          </a:p>
          <a:p>
            <a:pPr marL="0" indent="0">
              <a:buNone/>
            </a:pP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Nombres con información redundante</a:t>
            </a: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3C05F0-D9A0-E7D8-9E57-98130887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8999"/>
            <a:ext cx="8697686" cy="20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18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833240f-16df-40b6-9f88-91661472f730}" enabled="1" method="Standard" siteId="{4f23a8b8-6d66-44fd-ac3f-04c09320d2c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2736</TotalTime>
  <Words>2052</Words>
  <Application>Microsoft Office PowerPoint</Application>
  <PresentationFormat>Panorámica</PresentationFormat>
  <Paragraphs>285</Paragraphs>
  <Slides>52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2" baseType="lpstr">
      <vt:lpstr>Aptos</vt:lpstr>
      <vt:lpstr>Arial</vt:lpstr>
      <vt:lpstr>Calibri Light (Títulos)</vt:lpstr>
      <vt:lpstr>Cambria</vt:lpstr>
      <vt:lpstr>Century Gothic</vt:lpstr>
      <vt:lpstr>Segoe UI</vt:lpstr>
      <vt:lpstr>Symbol</vt:lpstr>
      <vt:lpstr>Wingdings</vt:lpstr>
      <vt:lpstr>Wingdings 3</vt:lpstr>
      <vt:lpstr>Ion</vt:lpstr>
      <vt:lpstr>CLEAN CODE Y PRINCIPIOS SOLID</vt:lpstr>
      <vt:lpstr>CLEAN CODE</vt:lpstr>
      <vt:lpstr>CONSECUENCIAS DE NO APLICAR CLEAN CODE</vt:lpstr>
      <vt:lpstr>ESQUEMA DE LA DEUDA TECNICA DE MARTIN FAWLER</vt:lpstr>
      <vt:lpstr>¿COMO SE PAGA LA DEUDA TECNICA?</vt:lpstr>
      <vt:lpstr>COMO SE NOMBRAN LAS VARIABLES</vt:lpstr>
      <vt:lpstr>COMO SE NOMBRAN LAS VARIABLES</vt:lpstr>
      <vt:lpstr>COMO SE NOMBRAN LAS VARIABLES</vt:lpstr>
      <vt:lpstr>COMO SE NOMBRAN LAS VARIABLES</vt:lpstr>
      <vt:lpstr>COMO SE NOMBRAN LAS VARIABLES</vt:lpstr>
      <vt:lpstr>COMO SE NOMBRAN LAS VARIABLES</vt:lpstr>
      <vt:lpstr>COMO SE NOMBRAN LAS VARIABLES</vt:lpstr>
      <vt:lpstr>COMO SE NOMBRAN LAS VARIABLES</vt:lpstr>
      <vt:lpstr>COMO SE NOMBRAN LAS VARIABLES</vt:lpstr>
      <vt:lpstr>FUNCIONES, ARGUMENTOS Y PARAMETROS</vt:lpstr>
      <vt:lpstr>FUNCIONES, ARGUMENTOS Y PARAMETROS</vt:lpstr>
      <vt:lpstr>FUNCIONES, ARGUMENTOS Y PARAMETROS</vt:lpstr>
      <vt:lpstr>FUNCIONES, ARGUMENTOS Y PARAMETROS </vt:lpstr>
      <vt:lpstr>CONSIDERACIONES PARA LAS CLASES</vt:lpstr>
      <vt:lpstr>CONSIDERACIONES PARA LAS CLASES</vt:lpstr>
      <vt:lpstr>CONSIDERACIONES PARA LAS CLASES</vt:lpstr>
      <vt:lpstr>CONSIDERACIONES PARA LAS CLASES</vt:lpstr>
      <vt:lpstr>PROBLEMÁTICA CON LA HERENCIA</vt:lpstr>
      <vt:lpstr>PROBLEMÁTICA CON LA HERENCIA</vt:lpstr>
      <vt:lpstr>PROBLEMÁTICA CON LA HERENCIA</vt:lpstr>
      <vt:lpstr>CODE SMELLS (STUPID)</vt:lpstr>
      <vt:lpstr>CODE SMELLS (STUPID)</vt:lpstr>
      <vt:lpstr>CODE SMELLS (STUPID)</vt:lpstr>
      <vt:lpstr>CODE SMELLS (STUPID)</vt:lpstr>
      <vt:lpstr>CODE SMELLS (STUPID)</vt:lpstr>
      <vt:lpstr>CODE SMELLS (STUPID)</vt:lpstr>
      <vt:lpstr>CODE SMELLS (STUPID)</vt:lpstr>
      <vt:lpstr>Presentación de PowerPoint</vt:lpstr>
      <vt:lpstr>CODE SMELLS (STUPID)</vt:lpstr>
      <vt:lpstr>CODE SMELLS (STUPID)</vt:lpstr>
      <vt:lpstr>CODE SMELLS (STUPID)</vt:lpstr>
      <vt:lpstr>CODE SMELLS (STUPID)</vt:lpstr>
      <vt:lpstr>CODE SMELLS (STUPID)</vt:lpstr>
      <vt:lpstr>Presentación de PowerPoint</vt:lpstr>
      <vt:lpstr>ANTECEDENTES</vt:lpstr>
      <vt:lpstr>LOS PROBLEMAS CRECEN</vt:lpstr>
      <vt:lpstr>SOLUCION</vt:lpstr>
      <vt:lpstr>PRINCIPIO  DE RESPONSABILIDAD UNICA</vt:lpstr>
      <vt:lpstr>Presentación de PowerPoint</vt:lpstr>
      <vt:lpstr>PRINCIPIO DE ABIERTO Y CERRADO</vt:lpstr>
      <vt:lpstr>Presentación de PowerPoint</vt:lpstr>
      <vt:lpstr>PRINCIPIO DE SUSTITUCION DE LISKOV</vt:lpstr>
      <vt:lpstr>Presentación de PowerPoint</vt:lpstr>
      <vt:lpstr>PRINCIPIO DE SEGREGACION DE INTERFAZ</vt:lpstr>
      <vt:lpstr>Presentación de PowerPoint</vt:lpstr>
      <vt:lpstr>PRINCIPIO DE INVERSION DE DEPENDENCIAS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Ortega</dc:creator>
  <cp:lastModifiedBy>Jose Luis Ortega Gila</cp:lastModifiedBy>
  <cp:revision>32</cp:revision>
  <dcterms:created xsi:type="dcterms:W3CDTF">2025-04-26T12:38:00Z</dcterms:created>
  <dcterms:modified xsi:type="dcterms:W3CDTF">2025-05-03T14:12:29Z</dcterms:modified>
</cp:coreProperties>
</file>