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6.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 id="2147483650" r:id="rId3"/>
    <p:sldMasterId id="2147483651" r:id="rId4"/>
    <p:sldMasterId id="2147483652" r:id="rId5"/>
    <p:sldMasterId id="2147483653" r:id="rId6"/>
    <p:sldMasterId id="2147483654" r:id="rId7"/>
  </p:sldMasterIdLst>
  <p:notesMasterIdLst>
    <p:notesMasterId r:id="rId33"/>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Lst>
  <p:sldSz cx="9144000" cy="6858000" type="screen4x3"/>
  <p:notesSz cx="6858000" cy="9144000"/>
  <p:defaultTextStyle>
    <a:defPPr>
      <a:defRPr lang="en-GB"/>
    </a:defPPr>
    <a:lvl1pPr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Arial Unicode MS" charset="0"/>
      </a:defRPr>
    </a:lvl1pPr>
    <a:lvl2pPr marL="742950" indent="-28575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Arial Unicode MS" charset="0"/>
      </a:defRPr>
    </a:lvl2pPr>
    <a:lvl3pPr marL="11430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Arial Unicode MS" charset="0"/>
      </a:defRPr>
    </a:lvl3pPr>
    <a:lvl4pPr marL="16002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Arial Unicode MS" charset="0"/>
      </a:defRPr>
    </a:lvl4pPr>
    <a:lvl5pPr marL="20574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Arial Unicode MS" charset="0"/>
      </a:defRPr>
    </a:lvl5pPr>
    <a:lvl6pPr marL="2286000" algn="l" defTabSz="914400" rtl="0" eaLnBrk="1" latinLnBrk="0" hangingPunct="1">
      <a:defRPr kern="1200">
        <a:solidFill>
          <a:schemeClr val="tx1"/>
        </a:solidFill>
        <a:latin typeface="Arial" charset="0"/>
        <a:ea typeface="+mn-ea"/>
        <a:cs typeface="Arial Unicode MS" charset="0"/>
      </a:defRPr>
    </a:lvl6pPr>
    <a:lvl7pPr marL="2743200" algn="l" defTabSz="914400" rtl="0" eaLnBrk="1" latinLnBrk="0" hangingPunct="1">
      <a:defRPr kern="1200">
        <a:solidFill>
          <a:schemeClr val="tx1"/>
        </a:solidFill>
        <a:latin typeface="Arial" charset="0"/>
        <a:ea typeface="+mn-ea"/>
        <a:cs typeface="Arial Unicode MS" charset="0"/>
      </a:defRPr>
    </a:lvl7pPr>
    <a:lvl8pPr marL="3200400" algn="l" defTabSz="914400" rtl="0" eaLnBrk="1" latinLnBrk="0" hangingPunct="1">
      <a:defRPr kern="1200">
        <a:solidFill>
          <a:schemeClr val="tx1"/>
        </a:solidFill>
        <a:latin typeface="Arial" charset="0"/>
        <a:ea typeface="+mn-ea"/>
        <a:cs typeface="Arial Unicode MS" charset="0"/>
      </a:defRPr>
    </a:lvl8pPr>
    <a:lvl9pPr marL="3657600" algn="l" defTabSz="914400" rtl="0" eaLnBrk="1" latinLnBrk="0" hangingPunct="1">
      <a:defRPr kern="1200">
        <a:solidFill>
          <a:schemeClr val="tx1"/>
        </a:solidFill>
        <a:latin typeface="Arial" charset="0"/>
        <a:ea typeface="+mn-ea"/>
        <a:cs typeface="Arial Unicode M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924" y="-102"/>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 Id="rId4" Type="http://schemas.openxmlformats.org/officeDocument/2006/relationships/image" Target="../media/image44.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3" name="Rectangle 1"/>
          <p:cNvSpPr>
            <a:spLocks noGrp="1" noChangeArrowheads="1"/>
          </p:cNvSpPr>
          <p:nvPr>
            <p:ph type="sldImg"/>
          </p:nvPr>
        </p:nvSpPr>
        <p:spPr bwMode="auto">
          <a:xfrm>
            <a:off x="1106488" y="812800"/>
            <a:ext cx="5343525" cy="400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8194" name="Rectangle 2"/>
          <p:cNvSpPr>
            <a:spLocks noGrp="1" noChangeArrowheads="1"/>
          </p:cNvSpPr>
          <p:nvPr>
            <p:ph type="body"/>
          </p:nvPr>
        </p:nvSpPr>
        <p:spPr bwMode="auto">
          <a:xfrm>
            <a:off x="755650" y="5078413"/>
            <a:ext cx="6046788" cy="481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s-ES" smtClean="0"/>
          </a:p>
        </p:txBody>
      </p:sp>
      <p:sp>
        <p:nvSpPr>
          <p:cNvPr id="8195" name="Rectangle 3"/>
          <p:cNvSpPr>
            <a:spLocks noGrp="1" noChangeArrowheads="1"/>
          </p:cNvSpPr>
          <p:nvPr>
            <p:ph type="hdr"/>
          </p:nvPr>
        </p:nvSpPr>
        <p:spPr bwMode="auto">
          <a:xfrm>
            <a:off x="0" y="0"/>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5000"/>
              </a:lnSpc>
              <a:tabLst>
                <a:tab pos="723900" algn="l"/>
                <a:tab pos="1447800" algn="l"/>
                <a:tab pos="2171700" algn="l"/>
                <a:tab pos="2895600" algn="l"/>
              </a:tabLst>
              <a:defRPr sz="1400">
                <a:solidFill>
                  <a:srgbClr val="000000"/>
                </a:solidFill>
                <a:latin typeface="Times New Roman" pitchFamily="16" charset="0"/>
              </a:defRPr>
            </a:lvl1pPr>
          </a:lstStyle>
          <a:p>
            <a:endParaRPr lang="es-ES"/>
          </a:p>
        </p:txBody>
      </p:sp>
      <p:sp>
        <p:nvSpPr>
          <p:cNvPr id="8196" name="Rectangle 4"/>
          <p:cNvSpPr>
            <a:spLocks noGrp="1" noChangeArrowheads="1"/>
          </p:cNvSpPr>
          <p:nvPr>
            <p:ph type="dt"/>
          </p:nvPr>
        </p:nvSpPr>
        <p:spPr bwMode="auto">
          <a:xfrm>
            <a:off x="4278313" y="0"/>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5000"/>
              </a:lnSpc>
              <a:tabLst>
                <a:tab pos="723900" algn="l"/>
                <a:tab pos="1447800" algn="l"/>
                <a:tab pos="2171700" algn="l"/>
                <a:tab pos="2895600" algn="l"/>
              </a:tabLst>
              <a:defRPr sz="1400">
                <a:solidFill>
                  <a:srgbClr val="000000"/>
                </a:solidFill>
                <a:latin typeface="Times New Roman" pitchFamily="16" charset="0"/>
              </a:defRPr>
            </a:lvl1pPr>
          </a:lstStyle>
          <a:p>
            <a:endParaRPr lang="es-ES"/>
          </a:p>
        </p:txBody>
      </p:sp>
      <p:sp>
        <p:nvSpPr>
          <p:cNvPr id="8197" name="Rectangle 5"/>
          <p:cNvSpPr>
            <a:spLocks noGrp="1" noChangeArrowheads="1"/>
          </p:cNvSpPr>
          <p:nvPr>
            <p:ph type="ftr"/>
          </p:nvPr>
        </p:nvSpPr>
        <p:spPr bwMode="auto">
          <a:xfrm>
            <a:off x="0"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nSpc>
                <a:spcPct val="95000"/>
              </a:lnSpc>
              <a:tabLst>
                <a:tab pos="723900" algn="l"/>
                <a:tab pos="1447800" algn="l"/>
                <a:tab pos="2171700" algn="l"/>
                <a:tab pos="2895600" algn="l"/>
              </a:tabLst>
              <a:defRPr sz="1400">
                <a:solidFill>
                  <a:srgbClr val="000000"/>
                </a:solidFill>
                <a:latin typeface="Times New Roman" pitchFamily="16" charset="0"/>
              </a:defRPr>
            </a:lvl1pPr>
          </a:lstStyle>
          <a:p>
            <a:endParaRPr lang="es-ES"/>
          </a:p>
        </p:txBody>
      </p:sp>
      <p:sp>
        <p:nvSpPr>
          <p:cNvPr id="8198" name="Rectangle 6"/>
          <p:cNvSpPr>
            <a:spLocks noGrp="1" noChangeArrowheads="1"/>
          </p:cNvSpPr>
          <p:nvPr>
            <p:ph type="sldNum"/>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lnSpc>
                <a:spcPct val="95000"/>
              </a:lnSpc>
              <a:tabLst>
                <a:tab pos="723900" algn="l"/>
                <a:tab pos="1447800" algn="l"/>
                <a:tab pos="2171700" algn="l"/>
                <a:tab pos="2895600" algn="l"/>
              </a:tabLst>
              <a:defRPr sz="1400">
                <a:solidFill>
                  <a:srgbClr val="000000"/>
                </a:solidFill>
                <a:latin typeface="Times New Roman" pitchFamily="16" charset="0"/>
              </a:defRPr>
            </a:lvl1pPr>
          </a:lstStyle>
          <a:p>
            <a:fld id="{E4AF20DD-C3D6-4D28-BA93-927572218DF6}" type="slidenum">
              <a:rPr lang="es-ES"/>
              <a:pPr/>
              <a:t>‹Nº›</a:t>
            </a:fld>
            <a:endParaRPr lang="es-ES"/>
          </a:p>
        </p:txBody>
      </p:sp>
    </p:spTree>
    <p:extLst>
      <p:ext uri="{BB962C8B-B14F-4D97-AF65-F5344CB8AC3E}">
        <p14:creationId xmlns:p14="http://schemas.microsoft.com/office/powerpoint/2010/main" val="635852188"/>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5AA30248-B167-4429-A396-446232D12292}" type="slidenum">
              <a:rPr lang="es-ES"/>
              <a:pPr/>
              <a:t>1</a:t>
            </a:fld>
            <a:endParaRPr lang="es-ES"/>
          </a:p>
        </p:txBody>
      </p:sp>
      <p:sp>
        <p:nvSpPr>
          <p:cNvPr id="34817" name="Text Box 1"/>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Lst>
              <a:defRPr>
                <a:solidFill>
                  <a:srgbClr val="000000"/>
                </a:solidFill>
                <a:latin typeface="Arial" charset="0"/>
                <a:cs typeface="Arial Unicode MS" charset="0"/>
              </a:defRPr>
            </a:lvl1pPr>
            <a:lvl2pPr>
              <a:tabLst>
                <a:tab pos="723900" algn="l"/>
                <a:tab pos="1447800" algn="l"/>
                <a:tab pos="2171700" algn="l"/>
                <a:tab pos="2895600" algn="l"/>
              </a:tabLst>
              <a:defRPr>
                <a:solidFill>
                  <a:srgbClr val="000000"/>
                </a:solidFill>
                <a:latin typeface="Arial" charset="0"/>
                <a:cs typeface="Arial Unicode MS" charset="0"/>
              </a:defRPr>
            </a:lvl2pPr>
            <a:lvl3pPr>
              <a:tabLst>
                <a:tab pos="723900" algn="l"/>
                <a:tab pos="1447800" algn="l"/>
                <a:tab pos="2171700" algn="l"/>
                <a:tab pos="2895600" algn="l"/>
              </a:tabLst>
              <a:defRPr>
                <a:solidFill>
                  <a:srgbClr val="000000"/>
                </a:solidFill>
                <a:latin typeface="Arial" charset="0"/>
                <a:cs typeface="Arial Unicode MS" charset="0"/>
              </a:defRPr>
            </a:lvl3pPr>
            <a:lvl4pPr>
              <a:tabLst>
                <a:tab pos="723900" algn="l"/>
                <a:tab pos="1447800" algn="l"/>
                <a:tab pos="2171700" algn="l"/>
                <a:tab pos="2895600" algn="l"/>
              </a:tabLst>
              <a:defRPr>
                <a:solidFill>
                  <a:srgbClr val="000000"/>
                </a:solidFill>
                <a:latin typeface="Arial" charset="0"/>
                <a:cs typeface="Arial Unicode MS" charset="0"/>
              </a:defRPr>
            </a:lvl4pPr>
            <a:lvl5pPr>
              <a:tabLst>
                <a:tab pos="723900" algn="l"/>
                <a:tab pos="1447800" algn="l"/>
                <a:tab pos="2171700" algn="l"/>
                <a:tab pos="2895600" algn="l"/>
              </a:tabLst>
              <a:defRPr>
                <a:solidFill>
                  <a:srgbClr val="000000"/>
                </a:solidFill>
                <a:latin typeface="Arial" charset="0"/>
                <a:cs typeface="Arial Unicode MS" charset="0"/>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9pPr>
          </a:lstStyle>
          <a:p>
            <a:pPr>
              <a:lnSpc>
                <a:spcPct val="100000"/>
              </a:lnSpc>
            </a:pPr>
            <a:fld id="{EAE9F201-1A4D-4F30-9728-D0883A8492A9}" type="slidenum">
              <a:rPr lang="es-ES" sz="1400"/>
              <a:pPr>
                <a:lnSpc>
                  <a:spcPct val="100000"/>
                </a:lnSpc>
              </a:pPr>
              <a:t>1</a:t>
            </a:fld>
            <a:endParaRPr lang="es-ES" sz="1400"/>
          </a:p>
        </p:txBody>
      </p:sp>
      <p:sp>
        <p:nvSpPr>
          <p:cNvPr id="34818" name="Rectangle 2"/>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819" name="Rectangle 3"/>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marL="215900" indent="-214313" eaLnBrk="1">
              <a:spcBef>
                <a:spcPct val="0"/>
              </a:spcBef>
            </a:pPr>
            <a:endParaRPr lang="es-ES" sz="2000">
              <a:latin typeface="Arial" charset="0"/>
              <a:cs typeface="Arial Unicode MS"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2781F29A-74F1-451C-A470-1B4FC07FFC1B}" type="slidenum">
              <a:rPr lang="es-ES"/>
              <a:pPr/>
              <a:t>10</a:t>
            </a:fld>
            <a:endParaRPr lang="es-ES"/>
          </a:p>
        </p:txBody>
      </p:sp>
      <p:sp>
        <p:nvSpPr>
          <p:cNvPr id="44033" name="Text Box 1"/>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Lst>
              <a:defRPr>
                <a:solidFill>
                  <a:srgbClr val="000000"/>
                </a:solidFill>
                <a:latin typeface="Arial" charset="0"/>
                <a:cs typeface="Arial Unicode MS" charset="0"/>
              </a:defRPr>
            </a:lvl1pPr>
            <a:lvl2pPr>
              <a:tabLst>
                <a:tab pos="723900" algn="l"/>
                <a:tab pos="1447800" algn="l"/>
                <a:tab pos="2171700" algn="l"/>
                <a:tab pos="2895600" algn="l"/>
              </a:tabLst>
              <a:defRPr>
                <a:solidFill>
                  <a:srgbClr val="000000"/>
                </a:solidFill>
                <a:latin typeface="Arial" charset="0"/>
                <a:cs typeface="Arial Unicode MS" charset="0"/>
              </a:defRPr>
            </a:lvl2pPr>
            <a:lvl3pPr>
              <a:tabLst>
                <a:tab pos="723900" algn="l"/>
                <a:tab pos="1447800" algn="l"/>
                <a:tab pos="2171700" algn="l"/>
                <a:tab pos="2895600" algn="l"/>
              </a:tabLst>
              <a:defRPr>
                <a:solidFill>
                  <a:srgbClr val="000000"/>
                </a:solidFill>
                <a:latin typeface="Arial" charset="0"/>
                <a:cs typeface="Arial Unicode MS" charset="0"/>
              </a:defRPr>
            </a:lvl3pPr>
            <a:lvl4pPr>
              <a:tabLst>
                <a:tab pos="723900" algn="l"/>
                <a:tab pos="1447800" algn="l"/>
                <a:tab pos="2171700" algn="l"/>
                <a:tab pos="2895600" algn="l"/>
              </a:tabLst>
              <a:defRPr>
                <a:solidFill>
                  <a:srgbClr val="000000"/>
                </a:solidFill>
                <a:latin typeface="Arial" charset="0"/>
                <a:cs typeface="Arial Unicode MS" charset="0"/>
              </a:defRPr>
            </a:lvl4pPr>
            <a:lvl5pPr>
              <a:tabLst>
                <a:tab pos="723900" algn="l"/>
                <a:tab pos="1447800" algn="l"/>
                <a:tab pos="2171700" algn="l"/>
                <a:tab pos="2895600" algn="l"/>
              </a:tabLst>
              <a:defRPr>
                <a:solidFill>
                  <a:srgbClr val="000000"/>
                </a:solidFill>
                <a:latin typeface="Arial" charset="0"/>
                <a:cs typeface="Arial Unicode MS" charset="0"/>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9pPr>
          </a:lstStyle>
          <a:p>
            <a:pPr>
              <a:lnSpc>
                <a:spcPct val="100000"/>
              </a:lnSpc>
            </a:pPr>
            <a:fld id="{2B88610D-3F2C-41ED-AAA4-28457A376193}" type="slidenum">
              <a:rPr lang="es-ES" sz="1400"/>
              <a:pPr>
                <a:lnSpc>
                  <a:spcPct val="100000"/>
                </a:lnSpc>
              </a:pPr>
              <a:t>10</a:t>
            </a:fld>
            <a:endParaRPr lang="es-ES" sz="1400"/>
          </a:p>
        </p:txBody>
      </p:sp>
      <p:sp>
        <p:nvSpPr>
          <p:cNvPr id="44034" name="Rectangle 2"/>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35" name="Rectangle 3"/>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marL="215900" indent="-214313" eaLnBrk="1">
              <a:spcBef>
                <a:spcPct val="0"/>
              </a:spcBef>
            </a:pPr>
            <a:endParaRPr lang="es-ES" sz="2000">
              <a:latin typeface="Arial" charset="0"/>
              <a:cs typeface="Arial Unicode MS"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4B8775AB-94CA-415C-BBBE-566E41A1CF4B}" type="slidenum">
              <a:rPr lang="es-ES"/>
              <a:pPr/>
              <a:t>11</a:t>
            </a:fld>
            <a:endParaRPr lang="es-ES"/>
          </a:p>
        </p:txBody>
      </p:sp>
      <p:sp>
        <p:nvSpPr>
          <p:cNvPr id="45057" name="Text Box 1"/>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Lst>
              <a:defRPr>
                <a:solidFill>
                  <a:srgbClr val="000000"/>
                </a:solidFill>
                <a:latin typeface="Arial" charset="0"/>
                <a:cs typeface="Arial Unicode MS" charset="0"/>
              </a:defRPr>
            </a:lvl1pPr>
            <a:lvl2pPr>
              <a:tabLst>
                <a:tab pos="723900" algn="l"/>
                <a:tab pos="1447800" algn="l"/>
                <a:tab pos="2171700" algn="l"/>
                <a:tab pos="2895600" algn="l"/>
              </a:tabLst>
              <a:defRPr>
                <a:solidFill>
                  <a:srgbClr val="000000"/>
                </a:solidFill>
                <a:latin typeface="Arial" charset="0"/>
                <a:cs typeface="Arial Unicode MS" charset="0"/>
              </a:defRPr>
            </a:lvl2pPr>
            <a:lvl3pPr>
              <a:tabLst>
                <a:tab pos="723900" algn="l"/>
                <a:tab pos="1447800" algn="l"/>
                <a:tab pos="2171700" algn="l"/>
                <a:tab pos="2895600" algn="l"/>
              </a:tabLst>
              <a:defRPr>
                <a:solidFill>
                  <a:srgbClr val="000000"/>
                </a:solidFill>
                <a:latin typeface="Arial" charset="0"/>
                <a:cs typeface="Arial Unicode MS" charset="0"/>
              </a:defRPr>
            </a:lvl3pPr>
            <a:lvl4pPr>
              <a:tabLst>
                <a:tab pos="723900" algn="l"/>
                <a:tab pos="1447800" algn="l"/>
                <a:tab pos="2171700" algn="l"/>
                <a:tab pos="2895600" algn="l"/>
              </a:tabLst>
              <a:defRPr>
                <a:solidFill>
                  <a:srgbClr val="000000"/>
                </a:solidFill>
                <a:latin typeface="Arial" charset="0"/>
                <a:cs typeface="Arial Unicode MS" charset="0"/>
              </a:defRPr>
            </a:lvl4pPr>
            <a:lvl5pPr>
              <a:tabLst>
                <a:tab pos="723900" algn="l"/>
                <a:tab pos="1447800" algn="l"/>
                <a:tab pos="2171700" algn="l"/>
                <a:tab pos="2895600" algn="l"/>
              </a:tabLst>
              <a:defRPr>
                <a:solidFill>
                  <a:srgbClr val="000000"/>
                </a:solidFill>
                <a:latin typeface="Arial" charset="0"/>
                <a:cs typeface="Arial Unicode MS" charset="0"/>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9pPr>
          </a:lstStyle>
          <a:p>
            <a:pPr>
              <a:lnSpc>
                <a:spcPct val="100000"/>
              </a:lnSpc>
            </a:pPr>
            <a:fld id="{E23759CE-5239-4330-8236-D014CF6E6E04}" type="slidenum">
              <a:rPr lang="es-ES" sz="1400"/>
              <a:pPr>
                <a:lnSpc>
                  <a:spcPct val="100000"/>
                </a:lnSpc>
              </a:pPr>
              <a:t>11</a:t>
            </a:fld>
            <a:endParaRPr lang="es-ES" sz="1400"/>
          </a:p>
        </p:txBody>
      </p:sp>
      <p:sp>
        <p:nvSpPr>
          <p:cNvPr id="45058" name="Rectangle 2"/>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59" name="Rectangle 3"/>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marL="215900" indent="-214313" eaLnBrk="1">
              <a:spcBef>
                <a:spcPct val="0"/>
              </a:spcBef>
            </a:pPr>
            <a:endParaRPr lang="es-ES" sz="2000">
              <a:latin typeface="Arial" charset="0"/>
              <a:cs typeface="Arial Unicode MS"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4DF31757-F720-4B94-B15E-5A522AAC6763}" type="slidenum">
              <a:rPr lang="es-ES"/>
              <a:pPr/>
              <a:t>12</a:t>
            </a:fld>
            <a:endParaRPr lang="es-ES"/>
          </a:p>
        </p:txBody>
      </p:sp>
      <p:sp>
        <p:nvSpPr>
          <p:cNvPr id="46081" name="Text Box 1"/>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Lst>
              <a:defRPr>
                <a:solidFill>
                  <a:srgbClr val="000000"/>
                </a:solidFill>
                <a:latin typeface="Arial" charset="0"/>
                <a:cs typeface="Arial Unicode MS" charset="0"/>
              </a:defRPr>
            </a:lvl1pPr>
            <a:lvl2pPr>
              <a:tabLst>
                <a:tab pos="723900" algn="l"/>
                <a:tab pos="1447800" algn="l"/>
                <a:tab pos="2171700" algn="l"/>
                <a:tab pos="2895600" algn="l"/>
              </a:tabLst>
              <a:defRPr>
                <a:solidFill>
                  <a:srgbClr val="000000"/>
                </a:solidFill>
                <a:latin typeface="Arial" charset="0"/>
                <a:cs typeface="Arial Unicode MS" charset="0"/>
              </a:defRPr>
            </a:lvl2pPr>
            <a:lvl3pPr>
              <a:tabLst>
                <a:tab pos="723900" algn="l"/>
                <a:tab pos="1447800" algn="l"/>
                <a:tab pos="2171700" algn="l"/>
                <a:tab pos="2895600" algn="l"/>
              </a:tabLst>
              <a:defRPr>
                <a:solidFill>
                  <a:srgbClr val="000000"/>
                </a:solidFill>
                <a:latin typeface="Arial" charset="0"/>
                <a:cs typeface="Arial Unicode MS" charset="0"/>
              </a:defRPr>
            </a:lvl3pPr>
            <a:lvl4pPr>
              <a:tabLst>
                <a:tab pos="723900" algn="l"/>
                <a:tab pos="1447800" algn="l"/>
                <a:tab pos="2171700" algn="l"/>
                <a:tab pos="2895600" algn="l"/>
              </a:tabLst>
              <a:defRPr>
                <a:solidFill>
                  <a:srgbClr val="000000"/>
                </a:solidFill>
                <a:latin typeface="Arial" charset="0"/>
                <a:cs typeface="Arial Unicode MS" charset="0"/>
              </a:defRPr>
            </a:lvl4pPr>
            <a:lvl5pPr>
              <a:tabLst>
                <a:tab pos="723900" algn="l"/>
                <a:tab pos="1447800" algn="l"/>
                <a:tab pos="2171700" algn="l"/>
                <a:tab pos="2895600" algn="l"/>
              </a:tabLst>
              <a:defRPr>
                <a:solidFill>
                  <a:srgbClr val="000000"/>
                </a:solidFill>
                <a:latin typeface="Arial" charset="0"/>
                <a:cs typeface="Arial Unicode MS" charset="0"/>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9pPr>
          </a:lstStyle>
          <a:p>
            <a:pPr>
              <a:lnSpc>
                <a:spcPct val="100000"/>
              </a:lnSpc>
            </a:pPr>
            <a:fld id="{F1CFB2C1-AA14-480D-A13C-F731B94C5441}" type="slidenum">
              <a:rPr lang="es-ES" sz="1400"/>
              <a:pPr>
                <a:lnSpc>
                  <a:spcPct val="100000"/>
                </a:lnSpc>
              </a:pPr>
              <a:t>12</a:t>
            </a:fld>
            <a:endParaRPr lang="es-ES" sz="1400"/>
          </a:p>
        </p:txBody>
      </p:sp>
      <p:sp>
        <p:nvSpPr>
          <p:cNvPr id="46082" name="Rectangle 2"/>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083" name="Rectangle 3"/>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marL="215900" indent="-214313" eaLnBrk="1">
              <a:spcBef>
                <a:spcPct val="0"/>
              </a:spcBef>
            </a:pPr>
            <a:endParaRPr lang="es-ES" sz="2000">
              <a:latin typeface="Arial" charset="0"/>
              <a:cs typeface="Arial Unicode MS"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94B7CBA8-192A-4449-9760-42757A24CC6E}" type="slidenum">
              <a:rPr lang="es-ES"/>
              <a:pPr/>
              <a:t>13</a:t>
            </a:fld>
            <a:endParaRPr lang="es-ES"/>
          </a:p>
        </p:txBody>
      </p:sp>
      <p:sp>
        <p:nvSpPr>
          <p:cNvPr id="47105" name="Text Box 1"/>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Lst>
              <a:defRPr>
                <a:solidFill>
                  <a:srgbClr val="000000"/>
                </a:solidFill>
                <a:latin typeface="Arial" charset="0"/>
                <a:cs typeface="Arial Unicode MS" charset="0"/>
              </a:defRPr>
            </a:lvl1pPr>
            <a:lvl2pPr>
              <a:tabLst>
                <a:tab pos="723900" algn="l"/>
                <a:tab pos="1447800" algn="l"/>
                <a:tab pos="2171700" algn="l"/>
                <a:tab pos="2895600" algn="l"/>
              </a:tabLst>
              <a:defRPr>
                <a:solidFill>
                  <a:srgbClr val="000000"/>
                </a:solidFill>
                <a:latin typeface="Arial" charset="0"/>
                <a:cs typeface="Arial Unicode MS" charset="0"/>
              </a:defRPr>
            </a:lvl2pPr>
            <a:lvl3pPr>
              <a:tabLst>
                <a:tab pos="723900" algn="l"/>
                <a:tab pos="1447800" algn="l"/>
                <a:tab pos="2171700" algn="l"/>
                <a:tab pos="2895600" algn="l"/>
              </a:tabLst>
              <a:defRPr>
                <a:solidFill>
                  <a:srgbClr val="000000"/>
                </a:solidFill>
                <a:latin typeface="Arial" charset="0"/>
                <a:cs typeface="Arial Unicode MS" charset="0"/>
              </a:defRPr>
            </a:lvl3pPr>
            <a:lvl4pPr>
              <a:tabLst>
                <a:tab pos="723900" algn="l"/>
                <a:tab pos="1447800" algn="l"/>
                <a:tab pos="2171700" algn="l"/>
                <a:tab pos="2895600" algn="l"/>
              </a:tabLst>
              <a:defRPr>
                <a:solidFill>
                  <a:srgbClr val="000000"/>
                </a:solidFill>
                <a:latin typeface="Arial" charset="0"/>
                <a:cs typeface="Arial Unicode MS" charset="0"/>
              </a:defRPr>
            </a:lvl4pPr>
            <a:lvl5pPr>
              <a:tabLst>
                <a:tab pos="723900" algn="l"/>
                <a:tab pos="1447800" algn="l"/>
                <a:tab pos="2171700" algn="l"/>
                <a:tab pos="2895600" algn="l"/>
              </a:tabLst>
              <a:defRPr>
                <a:solidFill>
                  <a:srgbClr val="000000"/>
                </a:solidFill>
                <a:latin typeface="Arial" charset="0"/>
                <a:cs typeface="Arial Unicode MS" charset="0"/>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9pPr>
          </a:lstStyle>
          <a:p>
            <a:pPr>
              <a:lnSpc>
                <a:spcPct val="100000"/>
              </a:lnSpc>
            </a:pPr>
            <a:fld id="{010ECFD4-3D15-4DC6-A9F9-A64F568348DD}" type="slidenum">
              <a:rPr lang="es-ES" sz="1400"/>
              <a:pPr>
                <a:lnSpc>
                  <a:spcPct val="100000"/>
                </a:lnSpc>
              </a:pPr>
              <a:t>13</a:t>
            </a:fld>
            <a:endParaRPr lang="es-ES" sz="1400"/>
          </a:p>
        </p:txBody>
      </p:sp>
      <p:sp>
        <p:nvSpPr>
          <p:cNvPr id="47106" name="Rectangle 2"/>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7107" name="Rectangle 3"/>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marL="215900" indent="-214313" eaLnBrk="1">
              <a:spcBef>
                <a:spcPct val="0"/>
              </a:spcBef>
            </a:pPr>
            <a:endParaRPr lang="es-ES" sz="2000">
              <a:latin typeface="Arial" charset="0"/>
              <a:cs typeface="Arial Unicode MS"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CC950F77-86E3-4DB8-AFE9-FEBD3AD70D54}" type="slidenum">
              <a:rPr lang="es-ES"/>
              <a:pPr/>
              <a:t>14</a:t>
            </a:fld>
            <a:endParaRPr lang="es-ES"/>
          </a:p>
        </p:txBody>
      </p:sp>
      <p:sp>
        <p:nvSpPr>
          <p:cNvPr id="48129" name="Text Box 1"/>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Lst>
              <a:defRPr>
                <a:solidFill>
                  <a:srgbClr val="000000"/>
                </a:solidFill>
                <a:latin typeface="Arial" charset="0"/>
                <a:cs typeface="Arial Unicode MS" charset="0"/>
              </a:defRPr>
            </a:lvl1pPr>
            <a:lvl2pPr>
              <a:tabLst>
                <a:tab pos="723900" algn="l"/>
                <a:tab pos="1447800" algn="l"/>
                <a:tab pos="2171700" algn="l"/>
                <a:tab pos="2895600" algn="l"/>
              </a:tabLst>
              <a:defRPr>
                <a:solidFill>
                  <a:srgbClr val="000000"/>
                </a:solidFill>
                <a:latin typeface="Arial" charset="0"/>
                <a:cs typeface="Arial Unicode MS" charset="0"/>
              </a:defRPr>
            </a:lvl2pPr>
            <a:lvl3pPr>
              <a:tabLst>
                <a:tab pos="723900" algn="l"/>
                <a:tab pos="1447800" algn="l"/>
                <a:tab pos="2171700" algn="l"/>
                <a:tab pos="2895600" algn="l"/>
              </a:tabLst>
              <a:defRPr>
                <a:solidFill>
                  <a:srgbClr val="000000"/>
                </a:solidFill>
                <a:latin typeface="Arial" charset="0"/>
                <a:cs typeface="Arial Unicode MS" charset="0"/>
              </a:defRPr>
            </a:lvl3pPr>
            <a:lvl4pPr>
              <a:tabLst>
                <a:tab pos="723900" algn="l"/>
                <a:tab pos="1447800" algn="l"/>
                <a:tab pos="2171700" algn="l"/>
                <a:tab pos="2895600" algn="l"/>
              </a:tabLst>
              <a:defRPr>
                <a:solidFill>
                  <a:srgbClr val="000000"/>
                </a:solidFill>
                <a:latin typeface="Arial" charset="0"/>
                <a:cs typeface="Arial Unicode MS" charset="0"/>
              </a:defRPr>
            </a:lvl4pPr>
            <a:lvl5pPr>
              <a:tabLst>
                <a:tab pos="723900" algn="l"/>
                <a:tab pos="1447800" algn="l"/>
                <a:tab pos="2171700" algn="l"/>
                <a:tab pos="2895600" algn="l"/>
              </a:tabLst>
              <a:defRPr>
                <a:solidFill>
                  <a:srgbClr val="000000"/>
                </a:solidFill>
                <a:latin typeface="Arial" charset="0"/>
                <a:cs typeface="Arial Unicode MS" charset="0"/>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9pPr>
          </a:lstStyle>
          <a:p>
            <a:pPr>
              <a:lnSpc>
                <a:spcPct val="100000"/>
              </a:lnSpc>
            </a:pPr>
            <a:fld id="{950F0A36-AD12-448B-84C8-E25FAA08F29D}" type="slidenum">
              <a:rPr lang="es-ES" sz="1400"/>
              <a:pPr>
                <a:lnSpc>
                  <a:spcPct val="100000"/>
                </a:lnSpc>
              </a:pPr>
              <a:t>14</a:t>
            </a:fld>
            <a:endParaRPr lang="es-ES" sz="1400"/>
          </a:p>
        </p:txBody>
      </p:sp>
      <p:sp>
        <p:nvSpPr>
          <p:cNvPr id="48130" name="Rectangle 2"/>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8131" name="Rectangle 3"/>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marL="215900" indent="-214313" eaLnBrk="1">
              <a:spcBef>
                <a:spcPct val="0"/>
              </a:spcBef>
            </a:pPr>
            <a:endParaRPr lang="es-ES" sz="2000">
              <a:latin typeface="Arial" charset="0"/>
              <a:cs typeface="Arial Unicode MS"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9B34D9EC-E1CB-4A99-88FB-3E2ED4B75929}" type="slidenum">
              <a:rPr lang="es-ES"/>
              <a:pPr/>
              <a:t>15</a:t>
            </a:fld>
            <a:endParaRPr lang="es-ES"/>
          </a:p>
        </p:txBody>
      </p:sp>
      <p:sp>
        <p:nvSpPr>
          <p:cNvPr id="49153" name="Text Box 1"/>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Lst>
              <a:defRPr>
                <a:solidFill>
                  <a:srgbClr val="000000"/>
                </a:solidFill>
                <a:latin typeface="Arial" charset="0"/>
                <a:cs typeface="Arial Unicode MS" charset="0"/>
              </a:defRPr>
            </a:lvl1pPr>
            <a:lvl2pPr>
              <a:tabLst>
                <a:tab pos="723900" algn="l"/>
                <a:tab pos="1447800" algn="l"/>
                <a:tab pos="2171700" algn="l"/>
                <a:tab pos="2895600" algn="l"/>
              </a:tabLst>
              <a:defRPr>
                <a:solidFill>
                  <a:srgbClr val="000000"/>
                </a:solidFill>
                <a:latin typeface="Arial" charset="0"/>
                <a:cs typeface="Arial Unicode MS" charset="0"/>
              </a:defRPr>
            </a:lvl2pPr>
            <a:lvl3pPr>
              <a:tabLst>
                <a:tab pos="723900" algn="l"/>
                <a:tab pos="1447800" algn="l"/>
                <a:tab pos="2171700" algn="l"/>
                <a:tab pos="2895600" algn="l"/>
              </a:tabLst>
              <a:defRPr>
                <a:solidFill>
                  <a:srgbClr val="000000"/>
                </a:solidFill>
                <a:latin typeface="Arial" charset="0"/>
                <a:cs typeface="Arial Unicode MS" charset="0"/>
              </a:defRPr>
            </a:lvl3pPr>
            <a:lvl4pPr>
              <a:tabLst>
                <a:tab pos="723900" algn="l"/>
                <a:tab pos="1447800" algn="l"/>
                <a:tab pos="2171700" algn="l"/>
                <a:tab pos="2895600" algn="l"/>
              </a:tabLst>
              <a:defRPr>
                <a:solidFill>
                  <a:srgbClr val="000000"/>
                </a:solidFill>
                <a:latin typeface="Arial" charset="0"/>
                <a:cs typeface="Arial Unicode MS" charset="0"/>
              </a:defRPr>
            </a:lvl4pPr>
            <a:lvl5pPr>
              <a:tabLst>
                <a:tab pos="723900" algn="l"/>
                <a:tab pos="1447800" algn="l"/>
                <a:tab pos="2171700" algn="l"/>
                <a:tab pos="2895600" algn="l"/>
              </a:tabLst>
              <a:defRPr>
                <a:solidFill>
                  <a:srgbClr val="000000"/>
                </a:solidFill>
                <a:latin typeface="Arial" charset="0"/>
                <a:cs typeface="Arial Unicode MS" charset="0"/>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9pPr>
          </a:lstStyle>
          <a:p>
            <a:pPr>
              <a:lnSpc>
                <a:spcPct val="100000"/>
              </a:lnSpc>
            </a:pPr>
            <a:fld id="{A3C28DA8-2B69-47ED-B5A3-CB91C10CBAAA}" type="slidenum">
              <a:rPr lang="es-ES" sz="1400"/>
              <a:pPr>
                <a:lnSpc>
                  <a:spcPct val="100000"/>
                </a:lnSpc>
              </a:pPr>
              <a:t>15</a:t>
            </a:fld>
            <a:endParaRPr lang="es-ES" sz="1400"/>
          </a:p>
        </p:txBody>
      </p:sp>
      <p:sp>
        <p:nvSpPr>
          <p:cNvPr id="49154" name="Rectangle 2"/>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155" name="Rectangle 3"/>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marL="215900" indent="-214313" eaLnBrk="1">
              <a:spcBef>
                <a:spcPct val="0"/>
              </a:spcBef>
            </a:pPr>
            <a:endParaRPr lang="es-ES" sz="2000">
              <a:latin typeface="Arial" charset="0"/>
              <a:cs typeface="Arial Unicode MS"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77433A3E-3A6A-4056-B55C-F3B1BCEF615A}" type="slidenum">
              <a:rPr lang="es-ES"/>
              <a:pPr/>
              <a:t>16</a:t>
            </a:fld>
            <a:endParaRPr lang="es-ES"/>
          </a:p>
        </p:txBody>
      </p:sp>
      <p:sp>
        <p:nvSpPr>
          <p:cNvPr id="50177" name="Text Box 1"/>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Lst>
              <a:defRPr>
                <a:solidFill>
                  <a:srgbClr val="000000"/>
                </a:solidFill>
                <a:latin typeface="Arial" charset="0"/>
                <a:cs typeface="Arial Unicode MS" charset="0"/>
              </a:defRPr>
            </a:lvl1pPr>
            <a:lvl2pPr>
              <a:tabLst>
                <a:tab pos="723900" algn="l"/>
                <a:tab pos="1447800" algn="l"/>
                <a:tab pos="2171700" algn="l"/>
                <a:tab pos="2895600" algn="l"/>
              </a:tabLst>
              <a:defRPr>
                <a:solidFill>
                  <a:srgbClr val="000000"/>
                </a:solidFill>
                <a:latin typeface="Arial" charset="0"/>
                <a:cs typeface="Arial Unicode MS" charset="0"/>
              </a:defRPr>
            </a:lvl2pPr>
            <a:lvl3pPr>
              <a:tabLst>
                <a:tab pos="723900" algn="l"/>
                <a:tab pos="1447800" algn="l"/>
                <a:tab pos="2171700" algn="l"/>
                <a:tab pos="2895600" algn="l"/>
              </a:tabLst>
              <a:defRPr>
                <a:solidFill>
                  <a:srgbClr val="000000"/>
                </a:solidFill>
                <a:latin typeface="Arial" charset="0"/>
                <a:cs typeface="Arial Unicode MS" charset="0"/>
              </a:defRPr>
            </a:lvl3pPr>
            <a:lvl4pPr>
              <a:tabLst>
                <a:tab pos="723900" algn="l"/>
                <a:tab pos="1447800" algn="l"/>
                <a:tab pos="2171700" algn="l"/>
                <a:tab pos="2895600" algn="l"/>
              </a:tabLst>
              <a:defRPr>
                <a:solidFill>
                  <a:srgbClr val="000000"/>
                </a:solidFill>
                <a:latin typeface="Arial" charset="0"/>
                <a:cs typeface="Arial Unicode MS" charset="0"/>
              </a:defRPr>
            </a:lvl4pPr>
            <a:lvl5pPr>
              <a:tabLst>
                <a:tab pos="723900" algn="l"/>
                <a:tab pos="1447800" algn="l"/>
                <a:tab pos="2171700" algn="l"/>
                <a:tab pos="2895600" algn="l"/>
              </a:tabLst>
              <a:defRPr>
                <a:solidFill>
                  <a:srgbClr val="000000"/>
                </a:solidFill>
                <a:latin typeface="Arial" charset="0"/>
                <a:cs typeface="Arial Unicode MS" charset="0"/>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9pPr>
          </a:lstStyle>
          <a:p>
            <a:pPr>
              <a:lnSpc>
                <a:spcPct val="100000"/>
              </a:lnSpc>
            </a:pPr>
            <a:fld id="{D648B9A5-6AAF-4E63-BC25-D9C5F37A64E4}" type="slidenum">
              <a:rPr lang="es-ES" sz="1400"/>
              <a:pPr>
                <a:lnSpc>
                  <a:spcPct val="100000"/>
                </a:lnSpc>
              </a:pPr>
              <a:t>16</a:t>
            </a:fld>
            <a:endParaRPr lang="es-ES" sz="1400"/>
          </a:p>
        </p:txBody>
      </p:sp>
      <p:sp>
        <p:nvSpPr>
          <p:cNvPr id="50178" name="Rectangle 2"/>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179" name="Rectangle 3"/>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marL="215900" indent="-214313" eaLnBrk="1">
              <a:spcBef>
                <a:spcPct val="0"/>
              </a:spcBef>
            </a:pPr>
            <a:endParaRPr lang="es-ES" sz="2000">
              <a:latin typeface="Arial" charset="0"/>
              <a:cs typeface="Arial Unicode MS"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34F0A267-CC23-4131-A106-4EE26449F41B}" type="slidenum">
              <a:rPr lang="es-ES"/>
              <a:pPr/>
              <a:t>17</a:t>
            </a:fld>
            <a:endParaRPr lang="es-ES"/>
          </a:p>
        </p:txBody>
      </p:sp>
      <p:sp>
        <p:nvSpPr>
          <p:cNvPr id="51201" name="Text Box 1"/>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Lst>
              <a:defRPr>
                <a:solidFill>
                  <a:srgbClr val="000000"/>
                </a:solidFill>
                <a:latin typeface="Arial" charset="0"/>
                <a:cs typeface="Arial Unicode MS" charset="0"/>
              </a:defRPr>
            </a:lvl1pPr>
            <a:lvl2pPr>
              <a:tabLst>
                <a:tab pos="723900" algn="l"/>
                <a:tab pos="1447800" algn="l"/>
                <a:tab pos="2171700" algn="l"/>
                <a:tab pos="2895600" algn="l"/>
              </a:tabLst>
              <a:defRPr>
                <a:solidFill>
                  <a:srgbClr val="000000"/>
                </a:solidFill>
                <a:latin typeface="Arial" charset="0"/>
                <a:cs typeface="Arial Unicode MS" charset="0"/>
              </a:defRPr>
            </a:lvl2pPr>
            <a:lvl3pPr>
              <a:tabLst>
                <a:tab pos="723900" algn="l"/>
                <a:tab pos="1447800" algn="l"/>
                <a:tab pos="2171700" algn="l"/>
                <a:tab pos="2895600" algn="l"/>
              </a:tabLst>
              <a:defRPr>
                <a:solidFill>
                  <a:srgbClr val="000000"/>
                </a:solidFill>
                <a:latin typeface="Arial" charset="0"/>
                <a:cs typeface="Arial Unicode MS" charset="0"/>
              </a:defRPr>
            </a:lvl3pPr>
            <a:lvl4pPr>
              <a:tabLst>
                <a:tab pos="723900" algn="l"/>
                <a:tab pos="1447800" algn="l"/>
                <a:tab pos="2171700" algn="l"/>
                <a:tab pos="2895600" algn="l"/>
              </a:tabLst>
              <a:defRPr>
                <a:solidFill>
                  <a:srgbClr val="000000"/>
                </a:solidFill>
                <a:latin typeface="Arial" charset="0"/>
                <a:cs typeface="Arial Unicode MS" charset="0"/>
              </a:defRPr>
            </a:lvl4pPr>
            <a:lvl5pPr>
              <a:tabLst>
                <a:tab pos="723900" algn="l"/>
                <a:tab pos="1447800" algn="l"/>
                <a:tab pos="2171700" algn="l"/>
                <a:tab pos="2895600" algn="l"/>
              </a:tabLst>
              <a:defRPr>
                <a:solidFill>
                  <a:srgbClr val="000000"/>
                </a:solidFill>
                <a:latin typeface="Arial" charset="0"/>
                <a:cs typeface="Arial Unicode MS" charset="0"/>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9pPr>
          </a:lstStyle>
          <a:p>
            <a:pPr>
              <a:lnSpc>
                <a:spcPct val="100000"/>
              </a:lnSpc>
            </a:pPr>
            <a:fld id="{13B60D24-FD7C-4617-8CD1-1398F5B5E1EF}" type="slidenum">
              <a:rPr lang="es-ES" sz="1400"/>
              <a:pPr>
                <a:lnSpc>
                  <a:spcPct val="100000"/>
                </a:lnSpc>
              </a:pPr>
              <a:t>17</a:t>
            </a:fld>
            <a:endParaRPr lang="es-ES" sz="1400"/>
          </a:p>
        </p:txBody>
      </p:sp>
      <p:sp>
        <p:nvSpPr>
          <p:cNvPr id="51202" name="Rectangle 2"/>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3" name="Rectangle 3"/>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marL="215900" indent="-214313" eaLnBrk="1">
              <a:spcBef>
                <a:spcPct val="0"/>
              </a:spcBef>
            </a:pPr>
            <a:endParaRPr lang="es-ES" sz="2000">
              <a:latin typeface="Arial" charset="0"/>
              <a:cs typeface="Arial Unicode MS"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1D85DAA5-1525-4880-BF7F-7F842159C4F7}" type="slidenum">
              <a:rPr lang="es-ES"/>
              <a:pPr/>
              <a:t>18</a:t>
            </a:fld>
            <a:endParaRPr lang="es-ES"/>
          </a:p>
        </p:txBody>
      </p:sp>
      <p:sp>
        <p:nvSpPr>
          <p:cNvPr id="52225" name="Text Box 1"/>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Lst>
              <a:defRPr>
                <a:solidFill>
                  <a:srgbClr val="000000"/>
                </a:solidFill>
                <a:latin typeface="Arial" charset="0"/>
                <a:cs typeface="Arial Unicode MS" charset="0"/>
              </a:defRPr>
            </a:lvl1pPr>
            <a:lvl2pPr>
              <a:tabLst>
                <a:tab pos="723900" algn="l"/>
                <a:tab pos="1447800" algn="l"/>
                <a:tab pos="2171700" algn="l"/>
                <a:tab pos="2895600" algn="l"/>
              </a:tabLst>
              <a:defRPr>
                <a:solidFill>
                  <a:srgbClr val="000000"/>
                </a:solidFill>
                <a:latin typeface="Arial" charset="0"/>
                <a:cs typeface="Arial Unicode MS" charset="0"/>
              </a:defRPr>
            </a:lvl2pPr>
            <a:lvl3pPr>
              <a:tabLst>
                <a:tab pos="723900" algn="l"/>
                <a:tab pos="1447800" algn="l"/>
                <a:tab pos="2171700" algn="l"/>
                <a:tab pos="2895600" algn="l"/>
              </a:tabLst>
              <a:defRPr>
                <a:solidFill>
                  <a:srgbClr val="000000"/>
                </a:solidFill>
                <a:latin typeface="Arial" charset="0"/>
                <a:cs typeface="Arial Unicode MS" charset="0"/>
              </a:defRPr>
            </a:lvl3pPr>
            <a:lvl4pPr>
              <a:tabLst>
                <a:tab pos="723900" algn="l"/>
                <a:tab pos="1447800" algn="l"/>
                <a:tab pos="2171700" algn="l"/>
                <a:tab pos="2895600" algn="l"/>
              </a:tabLst>
              <a:defRPr>
                <a:solidFill>
                  <a:srgbClr val="000000"/>
                </a:solidFill>
                <a:latin typeface="Arial" charset="0"/>
                <a:cs typeface="Arial Unicode MS" charset="0"/>
              </a:defRPr>
            </a:lvl4pPr>
            <a:lvl5pPr>
              <a:tabLst>
                <a:tab pos="723900" algn="l"/>
                <a:tab pos="1447800" algn="l"/>
                <a:tab pos="2171700" algn="l"/>
                <a:tab pos="2895600" algn="l"/>
              </a:tabLst>
              <a:defRPr>
                <a:solidFill>
                  <a:srgbClr val="000000"/>
                </a:solidFill>
                <a:latin typeface="Arial" charset="0"/>
                <a:cs typeface="Arial Unicode MS" charset="0"/>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9pPr>
          </a:lstStyle>
          <a:p>
            <a:pPr>
              <a:lnSpc>
                <a:spcPct val="100000"/>
              </a:lnSpc>
            </a:pPr>
            <a:fld id="{7F997728-5624-4AB5-99BA-998D24DA9F0F}" type="slidenum">
              <a:rPr lang="es-ES" sz="1400"/>
              <a:pPr>
                <a:lnSpc>
                  <a:spcPct val="100000"/>
                </a:lnSpc>
              </a:pPr>
              <a:t>18</a:t>
            </a:fld>
            <a:endParaRPr lang="es-ES" sz="1400"/>
          </a:p>
        </p:txBody>
      </p:sp>
      <p:sp>
        <p:nvSpPr>
          <p:cNvPr id="52226" name="Rectangle 2"/>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2227" name="Rectangle 3"/>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marL="215900" indent="-214313" eaLnBrk="1">
              <a:spcBef>
                <a:spcPct val="0"/>
              </a:spcBef>
            </a:pPr>
            <a:endParaRPr lang="es-ES" sz="2000">
              <a:latin typeface="Arial" charset="0"/>
              <a:cs typeface="Arial Unicode MS"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ADFF0942-092D-4AF4-9709-CAE9680ED423}" type="slidenum">
              <a:rPr lang="es-ES"/>
              <a:pPr/>
              <a:t>19</a:t>
            </a:fld>
            <a:endParaRPr lang="es-ES"/>
          </a:p>
        </p:txBody>
      </p:sp>
      <p:sp>
        <p:nvSpPr>
          <p:cNvPr id="53249" name="Text Box 1"/>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Lst>
              <a:defRPr>
                <a:solidFill>
                  <a:srgbClr val="000000"/>
                </a:solidFill>
                <a:latin typeface="Arial" charset="0"/>
                <a:cs typeface="Arial Unicode MS" charset="0"/>
              </a:defRPr>
            </a:lvl1pPr>
            <a:lvl2pPr>
              <a:tabLst>
                <a:tab pos="723900" algn="l"/>
                <a:tab pos="1447800" algn="l"/>
                <a:tab pos="2171700" algn="l"/>
                <a:tab pos="2895600" algn="l"/>
              </a:tabLst>
              <a:defRPr>
                <a:solidFill>
                  <a:srgbClr val="000000"/>
                </a:solidFill>
                <a:latin typeface="Arial" charset="0"/>
                <a:cs typeface="Arial Unicode MS" charset="0"/>
              </a:defRPr>
            </a:lvl2pPr>
            <a:lvl3pPr>
              <a:tabLst>
                <a:tab pos="723900" algn="l"/>
                <a:tab pos="1447800" algn="l"/>
                <a:tab pos="2171700" algn="l"/>
                <a:tab pos="2895600" algn="l"/>
              </a:tabLst>
              <a:defRPr>
                <a:solidFill>
                  <a:srgbClr val="000000"/>
                </a:solidFill>
                <a:latin typeface="Arial" charset="0"/>
                <a:cs typeface="Arial Unicode MS" charset="0"/>
              </a:defRPr>
            </a:lvl3pPr>
            <a:lvl4pPr>
              <a:tabLst>
                <a:tab pos="723900" algn="l"/>
                <a:tab pos="1447800" algn="l"/>
                <a:tab pos="2171700" algn="l"/>
                <a:tab pos="2895600" algn="l"/>
              </a:tabLst>
              <a:defRPr>
                <a:solidFill>
                  <a:srgbClr val="000000"/>
                </a:solidFill>
                <a:latin typeface="Arial" charset="0"/>
                <a:cs typeface="Arial Unicode MS" charset="0"/>
              </a:defRPr>
            </a:lvl4pPr>
            <a:lvl5pPr>
              <a:tabLst>
                <a:tab pos="723900" algn="l"/>
                <a:tab pos="1447800" algn="l"/>
                <a:tab pos="2171700" algn="l"/>
                <a:tab pos="2895600" algn="l"/>
              </a:tabLst>
              <a:defRPr>
                <a:solidFill>
                  <a:srgbClr val="000000"/>
                </a:solidFill>
                <a:latin typeface="Arial" charset="0"/>
                <a:cs typeface="Arial Unicode MS" charset="0"/>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9pPr>
          </a:lstStyle>
          <a:p>
            <a:pPr>
              <a:lnSpc>
                <a:spcPct val="100000"/>
              </a:lnSpc>
            </a:pPr>
            <a:fld id="{751AF520-958B-4109-BCF9-8C1C2B37FC80}" type="slidenum">
              <a:rPr lang="es-ES" sz="1400"/>
              <a:pPr>
                <a:lnSpc>
                  <a:spcPct val="100000"/>
                </a:lnSpc>
              </a:pPr>
              <a:t>19</a:t>
            </a:fld>
            <a:endParaRPr lang="es-ES" sz="1400"/>
          </a:p>
        </p:txBody>
      </p:sp>
      <p:sp>
        <p:nvSpPr>
          <p:cNvPr id="53250" name="Rectangle 2"/>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1" name="Rectangle 3"/>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marL="215900" indent="-214313" eaLnBrk="1">
              <a:spcBef>
                <a:spcPct val="0"/>
              </a:spcBef>
            </a:pPr>
            <a:endParaRPr lang="es-ES" sz="2000">
              <a:latin typeface="Arial" charset="0"/>
              <a:cs typeface="Arial Unicode MS"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C3515A81-2074-4848-9550-C5E54CE58E8F}" type="slidenum">
              <a:rPr lang="es-ES"/>
              <a:pPr/>
              <a:t>2</a:t>
            </a:fld>
            <a:endParaRPr lang="es-ES"/>
          </a:p>
        </p:txBody>
      </p:sp>
      <p:sp>
        <p:nvSpPr>
          <p:cNvPr id="35841" name="Text Box 1"/>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Lst>
              <a:defRPr>
                <a:solidFill>
                  <a:srgbClr val="000000"/>
                </a:solidFill>
                <a:latin typeface="Arial" charset="0"/>
                <a:cs typeface="Arial Unicode MS" charset="0"/>
              </a:defRPr>
            </a:lvl1pPr>
            <a:lvl2pPr>
              <a:tabLst>
                <a:tab pos="723900" algn="l"/>
                <a:tab pos="1447800" algn="l"/>
                <a:tab pos="2171700" algn="l"/>
                <a:tab pos="2895600" algn="l"/>
              </a:tabLst>
              <a:defRPr>
                <a:solidFill>
                  <a:srgbClr val="000000"/>
                </a:solidFill>
                <a:latin typeface="Arial" charset="0"/>
                <a:cs typeface="Arial Unicode MS" charset="0"/>
              </a:defRPr>
            </a:lvl2pPr>
            <a:lvl3pPr>
              <a:tabLst>
                <a:tab pos="723900" algn="l"/>
                <a:tab pos="1447800" algn="l"/>
                <a:tab pos="2171700" algn="l"/>
                <a:tab pos="2895600" algn="l"/>
              </a:tabLst>
              <a:defRPr>
                <a:solidFill>
                  <a:srgbClr val="000000"/>
                </a:solidFill>
                <a:latin typeface="Arial" charset="0"/>
                <a:cs typeface="Arial Unicode MS" charset="0"/>
              </a:defRPr>
            </a:lvl3pPr>
            <a:lvl4pPr>
              <a:tabLst>
                <a:tab pos="723900" algn="l"/>
                <a:tab pos="1447800" algn="l"/>
                <a:tab pos="2171700" algn="l"/>
                <a:tab pos="2895600" algn="l"/>
              </a:tabLst>
              <a:defRPr>
                <a:solidFill>
                  <a:srgbClr val="000000"/>
                </a:solidFill>
                <a:latin typeface="Arial" charset="0"/>
                <a:cs typeface="Arial Unicode MS" charset="0"/>
              </a:defRPr>
            </a:lvl4pPr>
            <a:lvl5pPr>
              <a:tabLst>
                <a:tab pos="723900" algn="l"/>
                <a:tab pos="1447800" algn="l"/>
                <a:tab pos="2171700" algn="l"/>
                <a:tab pos="2895600" algn="l"/>
              </a:tabLst>
              <a:defRPr>
                <a:solidFill>
                  <a:srgbClr val="000000"/>
                </a:solidFill>
                <a:latin typeface="Arial" charset="0"/>
                <a:cs typeface="Arial Unicode MS" charset="0"/>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9pPr>
          </a:lstStyle>
          <a:p>
            <a:pPr>
              <a:lnSpc>
                <a:spcPct val="100000"/>
              </a:lnSpc>
            </a:pPr>
            <a:fld id="{BBF90A95-BC1F-4DF8-848F-B0EC6C1D641E}" type="slidenum">
              <a:rPr lang="es-ES" sz="1400"/>
              <a:pPr>
                <a:lnSpc>
                  <a:spcPct val="100000"/>
                </a:lnSpc>
              </a:pPr>
              <a:t>2</a:t>
            </a:fld>
            <a:endParaRPr lang="es-ES" sz="1400"/>
          </a:p>
        </p:txBody>
      </p:sp>
      <p:sp>
        <p:nvSpPr>
          <p:cNvPr id="35842" name="Rectangle 2"/>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43" name="Rectangle 3"/>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marL="215900" indent="-214313" eaLnBrk="1">
              <a:spcBef>
                <a:spcPct val="0"/>
              </a:spcBef>
            </a:pPr>
            <a:endParaRPr lang="es-ES" sz="2000">
              <a:latin typeface="Arial" charset="0"/>
              <a:cs typeface="Arial Unicode MS"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81E483CB-2368-485E-BE4F-FBB96E7E6129}" type="slidenum">
              <a:rPr lang="es-ES"/>
              <a:pPr/>
              <a:t>20</a:t>
            </a:fld>
            <a:endParaRPr lang="es-ES"/>
          </a:p>
        </p:txBody>
      </p:sp>
      <p:sp>
        <p:nvSpPr>
          <p:cNvPr id="54273" name="Text Box 1"/>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Lst>
              <a:defRPr>
                <a:solidFill>
                  <a:srgbClr val="000000"/>
                </a:solidFill>
                <a:latin typeface="Arial" charset="0"/>
                <a:cs typeface="Arial Unicode MS" charset="0"/>
              </a:defRPr>
            </a:lvl1pPr>
            <a:lvl2pPr>
              <a:tabLst>
                <a:tab pos="723900" algn="l"/>
                <a:tab pos="1447800" algn="l"/>
                <a:tab pos="2171700" algn="l"/>
                <a:tab pos="2895600" algn="l"/>
              </a:tabLst>
              <a:defRPr>
                <a:solidFill>
                  <a:srgbClr val="000000"/>
                </a:solidFill>
                <a:latin typeface="Arial" charset="0"/>
                <a:cs typeface="Arial Unicode MS" charset="0"/>
              </a:defRPr>
            </a:lvl2pPr>
            <a:lvl3pPr>
              <a:tabLst>
                <a:tab pos="723900" algn="l"/>
                <a:tab pos="1447800" algn="l"/>
                <a:tab pos="2171700" algn="l"/>
                <a:tab pos="2895600" algn="l"/>
              </a:tabLst>
              <a:defRPr>
                <a:solidFill>
                  <a:srgbClr val="000000"/>
                </a:solidFill>
                <a:latin typeface="Arial" charset="0"/>
                <a:cs typeface="Arial Unicode MS" charset="0"/>
              </a:defRPr>
            </a:lvl3pPr>
            <a:lvl4pPr>
              <a:tabLst>
                <a:tab pos="723900" algn="l"/>
                <a:tab pos="1447800" algn="l"/>
                <a:tab pos="2171700" algn="l"/>
                <a:tab pos="2895600" algn="l"/>
              </a:tabLst>
              <a:defRPr>
                <a:solidFill>
                  <a:srgbClr val="000000"/>
                </a:solidFill>
                <a:latin typeface="Arial" charset="0"/>
                <a:cs typeface="Arial Unicode MS" charset="0"/>
              </a:defRPr>
            </a:lvl4pPr>
            <a:lvl5pPr>
              <a:tabLst>
                <a:tab pos="723900" algn="l"/>
                <a:tab pos="1447800" algn="l"/>
                <a:tab pos="2171700" algn="l"/>
                <a:tab pos="2895600" algn="l"/>
              </a:tabLst>
              <a:defRPr>
                <a:solidFill>
                  <a:srgbClr val="000000"/>
                </a:solidFill>
                <a:latin typeface="Arial" charset="0"/>
                <a:cs typeface="Arial Unicode MS" charset="0"/>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9pPr>
          </a:lstStyle>
          <a:p>
            <a:pPr>
              <a:lnSpc>
                <a:spcPct val="100000"/>
              </a:lnSpc>
            </a:pPr>
            <a:fld id="{7F15926B-F507-4ED0-B157-0C9C160E507A}" type="slidenum">
              <a:rPr lang="es-ES" sz="1400"/>
              <a:pPr>
                <a:lnSpc>
                  <a:spcPct val="100000"/>
                </a:lnSpc>
              </a:pPr>
              <a:t>20</a:t>
            </a:fld>
            <a:endParaRPr lang="es-ES" sz="1400"/>
          </a:p>
        </p:txBody>
      </p:sp>
      <p:sp>
        <p:nvSpPr>
          <p:cNvPr id="54274" name="Rectangle 2"/>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4275" name="Rectangle 3"/>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marL="215900" indent="-214313" eaLnBrk="1">
              <a:spcBef>
                <a:spcPct val="0"/>
              </a:spcBef>
            </a:pPr>
            <a:endParaRPr lang="es-ES" sz="2000">
              <a:latin typeface="Arial" charset="0"/>
              <a:cs typeface="Arial Unicode MS"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629D42C9-C131-4FD6-A151-81597F4BD6C0}" type="slidenum">
              <a:rPr lang="es-ES"/>
              <a:pPr/>
              <a:t>21</a:t>
            </a:fld>
            <a:endParaRPr lang="es-ES"/>
          </a:p>
        </p:txBody>
      </p:sp>
      <p:sp>
        <p:nvSpPr>
          <p:cNvPr id="55297" name="Text Box 1"/>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Lst>
              <a:defRPr>
                <a:solidFill>
                  <a:srgbClr val="000000"/>
                </a:solidFill>
                <a:latin typeface="Arial" charset="0"/>
                <a:cs typeface="Arial Unicode MS" charset="0"/>
              </a:defRPr>
            </a:lvl1pPr>
            <a:lvl2pPr>
              <a:tabLst>
                <a:tab pos="723900" algn="l"/>
                <a:tab pos="1447800" algn="l"/>
                <a:tab pos="2171700" algn="l"/>
                <a:tab pos="2895600" algn="l"/>
              </a:tabLst>
              <a:defRPr>
                <a:solidFill>
                  <a:srgbClr val="000000"/>
                </a:solidFill>
                <a:latin typeface="Arial" charset="0"/>
                <a:cs typeface="Arial Unicode MS" charset="0"/>
              </a:defRPr>
            </a:lvl2pPr>
            <a:lvl3pPr>
              <a:tabLst>
                <a:tab pos="723900" algn="l"/>
                <a:tab pos="1447800" algn="l"/>
                <a:tab pos="2171700" algn="l"/>
                <a:tab pos="2895600" algn="l"/>
              </a:tabLst>
              <a:defRPr>
                <a:solidFill>
                  <a:srgbClr val="000000"/>
                </a:solidFill>
                <a:latin typeface="Arial" charset="0"/>
                <a:cs typeface="Arial Unicode MS" charset="0"/>
              </a:defRPr>
            </a:lvl3pPr>
            <a:lvl4pPr>
              <a:tabLst>
                <a:tab pos="723900" algn="l"/>
                <a:tab pos="1447800" algn="l"/>
                <a:tab pos="2171700" algn="l"/>
                <a:tab pos="2895600" algn="l"/>
              </a:tabLst>
              <a:defRPr>
                <a:solidFill>
                  <a:srgbClr val="000000"/>
                </a:solidFill>
                <a:latin typeface="Arial" charset="0"/>
                <a:cs typeface="Arial Unicode MS" charset="0"/>
              </a:defRPr>
            </a:lvl4pPr>
            <a:lvl5pPr>
              <a:tabLst>
                <a:tab pos="723900" algn="l"/>
                <a:tab pos="1447800" algn="l"/>
                <a:tab pos="2171700" algn="l"/>
                <a:tab pos="2895600" algn="l"/>
              </a:tabLst>
              <a:defRPr>
                <a:solidFill>
                  <a:srgbClr val="000000"/>
                </a:solidFill>
                <a:latin typeface="Arial" charset="0"/>
                <a:cs typeface="Arial Unicode MS" charset="0"/>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9pPr>
          </a:lstStyle>
          <a:p>
            <a:pPr>
              <a:lnSpc>
                <a:spcPct val="100000"/>
              </a:lnSpc>
            </a:pPr>
            <a:fld id="{D4DC4BAA-B376-44D6-B7B1-551E334F0761}" type="slidenum">
              <a:rPr lang="es-ES" sz="1400"/>
              <a:pPr>
                <a:lnSpc>
                  <a:spcPct val="100000"/>
                </a:lnSpc>
              </a:pPr>
              <a:t>21</a:t>
            </a:fld>
            <a:endParaRPr lang="es-ES" sz="1400"/>
          </a:p>
        </p:txBody>
      </p:sp>
      <p:sp>
        <p:nvSpPr>
          <p:cNvPr id="55298" name="Rectangle 2"/>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5299" name="Rectangle 3"/>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marL="215900" indent="-214313" eaLnBrk="1">
              <a:spcBef>
                <a:spcPct val="0"/>
              </a:spcBef>
            </a:pPr>
            <a:endParaRPr lang="es-ES" sz="2000">
              <a:latin typeface="Arial" charset="0"/>
              <a:cs typeface="Arial Unicode MS"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03A7844E-49A7-4CE1-8B1F-BFE1E363E843}" type="slidenum">
              <a:rPr lang="es-ES"/>
              <a:pPr/>
              <a:t>22</a:t>
            </a:fld>
            <a:endParaRPr lang="es-ES"/>
          </a:p>
        </p:txBody>
      </p:sp>
      <p:sp>
        <p:nvSpPr>
          <p:cNvPr id="56321" name="Text Box 1"/>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Lst>
              <a:defRPr>
                <a:solidFill>
                  <a:srgbClr val="000000"/>
                </a:solidFill>
                <a:latin typeface="Arial" charset="0"/>
                <a:cs typeface="Arial Unicode MS" charset="0"/>
              </a:defRPr>
            </a:lvl1pPr>
            <a:lvl2pPr>
              <a:tabLst>
                <a:tab pos="723900" algn="l"/>
                <a:tab pos="1447800" algn="l"/>
                <a:tab pos="2171700" algn="l"/>
                <a:tab pos="2895600" algn="l"/>
              </a:tabLst>
              <a:defRPr>
                <a:solidFill>
                  <a:srgbClr val="000000"/>
                </a:solidFill>
                <a:latin typeface="Arial" charset="0"/>
                <a:cs typeface="Arial Unicode MS" charset="0"/>
              </a:defRPr>
            </a:lvl2pPr>
            <a:lvl3pPr>
              <a:tabLst>
                <a:tab pos="723900" algn="l"/>
                <a:tab pos="1447800" algn="l"/>
                <a:tab pos="2171700" algn="l"/>
                <a:tab pos="2895600" algn="l"/>
              </a:tabLst>
              <a:defRPr>
                <a:solidFill>
                  <a:srgbClr val="000000"/>
                </a:solidFill>
                <a:latin typeface="Arial" charset="0"/>
                <a:cs typeface="Arial Unicode MS" charset="0"/>
              </a:defRPr>
            </a:lvl3pPr>
            <a:lvl4pPr>
              <a:tabLst>
                <a:tab pos="723900" algn="l"/>
                <a:tab pos="1447800" algn="l"/>
                <a:tab pos="2171700" algn="l"/>
                <a:tab pos="2895600" algn="l"/>
              </a:tabLst>
              <a:defRPr>
                <a:solidFill>
                  <a:srgbClr val="000000"/>
                </a:solidFill>
                <a:latin typeface="Arial" charset="0"/>
                <a:cs typeface="Arial Unicode MS" charset="0"/>
              </a:defRPr>
            </a:lvl4pPr>
            <a:lvl5pPr>
              <a:tabLst>
                <a:tab pos="723900" algn="l"/>
                <a:tab pos="1447800" algn="l"/>
                <a:tab pos="2171700" algn="l"/>
                <a:tab pos="2895600" algn="l"/>
              </a:tabLst>
              <a:defRPr>
                <a:solidFill>
                  <a:srgbClr val="000000"/>
                </a:solidFill>
                <a:latin typeface="Arial" charset="0"/>
                <a:cs typeface="Arial Unicode MS" charset="0"/>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9pPr>
          </a:lstStyle>
          <a:p>
            <a:pPr>
              <a:lnSpc>
                <a:spcPct val="100000"/>
              </a:lnSpc>
            </a:pPr>
            <a:fld id="{E8431263-AA21-40BF-AB14-85BD2F1F9B75}" type="slidenum">
              <a:rPr lang="es-ES" sz="1400"/>
              <a:pPr>
                <a:lnSpc>
                  <a:spcPct val="100000"/>
                </a:lnSpc>
              </a:pPr>
              <a:t>22</a:t>
            </a:fld>
            <a:endParaRPr lang="es-ES" sz="1400"/>
          </a:p>
        </p:txBody>
      </p:sp>
      <p:sp>
        <p:nvSpPr>
          <p:cNvPr id="56322" name="Rectangle 2"/>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6323" name="Rectangle 3"/>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marL="215900" indent="-214313" eaLnBrk="1">
              <a:spcBef>
                <a:spcPct val="0"/>
              </a:spcBef>
            </a:pPr>
            <a:endParaRPr lang="es-ES" sz="2000">
              <a:latin typeface="Arial" charset="0"/>
              <a:cs typeface="Arial Unicode MS"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EB77B446-9B29-4099-B9CF-910AB5BAAF3D}" type="slidenum">
              <a:rPr lang="es-ES"/>
              <a:pPr/>
              <a:t>23</a:t>
            </a:fld>
            <a:endParaRPr lang="es-ES"/>
          </a:p>
        </p:txBody>
      </p:sp>
      <p:sp>
        <p:nvSpPr>
          <p:cNvPr id="57345" name="Text Box 1"/>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Lst>
              <a:defRPr>
                <a:solidFill>
                  <a:srgbClr val="000000"/>
                </a:solidFill>
                <a:latin typeface="Arial" charset="0"/>
                <a:cs typeface="Arial Unicode MS" charset="0"/>
              </a:defRPr>
            </a:lvl1pPr>
            <a:lvl2pPr>
              <a:tabLst>
                <a:tab pos="723900" algn="l"/>
                <a:tab pos="1447800" algn="l"/>
                <a:tab pos="2171700" algn="l"/>
                <a:tab pos="2895600" algn="l"/>
              </a:tabLst>
              <a:defRPr>
                <a:solidFill>
                  <a:srgbClr val="000000"/>
                </a:solidFill>
                <a:latin typeface="Arial" charset="0"/>
                <a:cs typeface="Arial Unicode MS" charset="0"/>
              </a:defRPr>
            </a:lvl2pPr>
            <a:lvl3pPr>
              <a:tabLst>
                <a:tab pos="723900" algn="l"/>
                <a:tab pos="1447800" algn="l"/>
                <a:tab pos="2171700" algn="l"/>
                <a:tab pos="2895600" algn="l"/>
              </a:tabLst>
              <a:defRPr>
                <a:solidFill>
                  <a:srgbClr val="000000"/>
                </a:solidFill>
                <a:latin typeface="Arial" charset="0"/>
                <a:cs typeface="Arial Unicode MS" charset="0"/>
              </a:defRPr>
            </a:lvl3pPr>
            <a:lvl4pPr>
              <a:tabLst>
                <a:tab pos="723900" algn="l"/>
                <a:tab pos="1447800" algn="l"/>
                <a:tab pos="2171700" algn="l"/>
                <a:tab pos="2895600" algn="l"/>
              </a:tabLst>
              <a:defRPr>
                <a:solidFill>
                  <a:srgbClr val="000000"/>
                </a:solidFill>
                <a:latin typeface="Arial" charset="0"/>
                <a:cs typeface="Arial Unicode MS" charset="0"/>
              </a:defRPr>
            </a:lvl4pPr>
            <a:lvl5pPr>
              <a:tabLst>
                <a:tab pos="723900" algn="l"/>
                <a:tab pos="1447800" algn="l"/>
                <a:tab pos="2171700" algn="l"/>
                <a:tab pos="2895600" algn="l"/>
              </a:tabLst>
              <a:defRPr>
                <a:solidFill>
                  <a:srgbClr val="000000"/>
                </a:solidFill>
                <a:latin typeface="Arial" charset="0"/>
                <a:cs typeface="Arial Unicode MS" charset="0"/>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9pPr>
          </a:lstStyle>
          <a:p>
            <a:pPr>
              <a:lnSpc>
                <a:spcPct val="100000"/>
              </a:lnSpc>
            </a:pPr>
            <a:fld id="{3B70D0D5-4F49-4D95-8B90-BC9F97D2D605}" type="slidenum">
              <a:rPr lang="es-ES" sz="1400"/>
              <a:pPr>
                <a:lnSpc>
                  <a:spcPct val="100000"/>
                </a:lnSpc>
              </a:pPr>
              <a:t>23</a:t>
            </a:fld>
            <a:endParaRPr lang="es-ES" sz="1400"/>
          </a:p>
        </p:txBody>
      </p:sp>
      <p:sp>
        <p:nvSpPr>
          <p:cNvPr id="57346" name="Rectangle 2"/>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7347" name="Rectangle 3"/>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marL="215900" indent="-214313" eaLnBrk="1">
              <a:spcBef>
                <a:spcPct val="0"/>
              </a:spcBef>
            </a:pPr>
            <a:endParaRPr lang="es-ES" sz="2000">
              <a:latin typeface="Arial" charset="0"/>
              <a:cs typeface="Arial Unicode MS"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181C6604-02F0-488F-8A94-8310016219C2}" type="slidenum">
              <a:rPr lang="es-ES"/>
              <a:pPr/>
              <a:t>24</a:t>
            </a:fld>
            <a:endParaRPr lang="es-ES"/>
          </a:p>
        </p:txBody>
      </p:sp>
      <p:sp>
        <p:nvSpPr>
          <p:cNvPr id="58369" name="Text Box 1"/>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Lst>
              <a:defRPr>
                <a:solidFill>
                  <a:srgbClr val="000000"/>
                </a:solidFill>
                <a:latin typeface="Arial" charset="0"/>
                <a:cs typeface="Arial Unicode MS" charset="0"/>
              </a:defRPr>
            </a:lvl1pPr>
            <a:lvl2pPr>
              <a:tabLst>
                <a:tab pos="723900" algn="l"/>
                <a:tab pos="1447800" algn="l"/>
                <a:tab pos="2171700" algn="l"/>
                <a:tab pos="2895600" algn="l"/>
              </a:tabLst>
              <a:defRPr>
                <a:solidFill>
                  <a:srgbClr val="000000"/>
                </a:solidFill>
                <a:latin typeface="Arial" charset="0"/>
                <a:cs typeface="Arial Unicode MS" charset="0"/>
              </a:defRPr>
            </a:lvl2pPr>
            <a:lvl3pPr>
              <a:tabLst>
                <a:tab pos="723900" algn="l"/>
                <a:tab pos="1447800" algn="l"/>
                <a:tab pos="2171700" algn="l"/>
                <a:tab pos="2895600" algn="l"/>
              </a:tabLst>
              <a:defRPr>
                <a:solidFill>
                  <a:srgbClr val="000000"/>
                </a:solidFill>
                <a:latin typeface="Arial" charset="0"/>
                <a:cs typeface="Arial Unicode MS" charset="0"/>
              </a:defRPr>
            </a:lvl3pPr>
            <a:lvl4pPr>
              <a:tabLst>
                <a:tab pos="723900" algn="l"/>
                <a:tab pos="1447800" algn="l"/>
                <a:tab pos="2171700" algn="l"/>
                <a:tab pos="2895600" algn="l"/>
              </a:tabLst>
              <a:defRPr>
                <a:solidFill>
                  <a:srgbClr val="000000"/>
                </a:solidFill>
                <a:latin typeface="Arial" charset="0"/>
                <a:cs typeface="Arial Unicode MS" charset="0"/>
              </a:defRPr>
            </a:lvl4pPr>
            <a:lvl5pPr>
              <a:tabLst>
                <a:tab pos="723900" algn="l"/>
                <a:tab pos="1447800" algn="l"/>
                <a:tab pos="2171700" algn="l"/>
                <a:tab pos="2895600" algn="l"/>
              </a:tabLst>
              <a:defRPr>
                <a:solidFill>
                  <a:srgbClr val="000000"/>
                </a:solidFill>
                <a:latin typeface="Arial" charset="0"/>
                <a:cs typeface="Arial Unicode MS" charset="0"/>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9pPr>
          </a:lstStyle>
          <a:p>
            <a:pPr>
              <a:lnSpc>
                <a:spcPct val="100000"/>
              </a:lnSpc>
            </a:pPr>
            <a:fld id="{B046C18D-04B8-421A-87FE-362020DBE441}" type="slidenum">
              <a:rPr lang="es-ES" sz="1400"/>
              <a:pPr>
                <a:lnSpc>
                  <a:spcPct val="100000"/>
                </a:lnSpc>
              </a:pPr>
              <a:t>24</a:t>
            </a:fld>
            <a:endParaRPr lang="es-ES" sz="1400"/>
          </a:p>
        </p:txBody>
      </p:sp>
      <p:sp>
        <p:nvSpPr>
          <p:cNvPr id="58370" name="Rectangle 2"/>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8371" name="Rectangle 3"/>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marL="215900" indent="-214313" eaLnBrk="1">
              <a:spcBef>
                <a:spcPct val="0"/>
              </a:spcBef>
            </a:pPr>
            <a:endParaRPr lang="es-ES" sz="2000">
              <a:latin typeface="Arial" charset="0"/>
              <a:cs typeface="Arial Unicode MS"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8574A743-B5A5-492E-8472-F96D60FC5E5C}" type="slidenum">
              <a:rPr lang="es-ES"/>
              <a:pPr/>
              <a:t>25</a:t>
            </a:fld>
            <a:endParaRPr lang="es-ES"/>
          </a:p>
        </p:txBody>
      </p:sp>
      <p:sp>
        <p:nvSpPr>
          <p:cNvPr id="59393" name="Text Box 1"/>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Lst>
              <a:defRPr>
                <a:solidFill>
                  <a:srgbClr val="000000"/>
                </a:solidFill>
                <a:latin typeface="Arial" charset="0"/>
                <a:cs typeface="Arial Unicode MS" charset="0"/>
              </a:defRPr>
            </a:lvl1pPr>
            <a:lvl2pPr>
              <a:tabLst>
                <a:tab pos="723900" algn="l"/>
                <a:tab pos="1447800" algn="l"/>
                <a:tab pos="2171700" algn="l"/>
                <a:tab pos="2895600" algn="l"/>
              </a:tabLst>
              <a:defRPr>
                <a:solidFill>
                  <a:srgbClr val="000000"/>
                </a:solidFill>
                <a:latin typeface="Arial" charset="0"/>
                <a:cs typeface="Arial Unicode MS" charset="0"/>
              </a:defRPr>
            </a:lvl2pPr>
            <a:lvl3pPr>
              <a:tabLst>
                <a:tab pos="723900" algn="l"/>
                <a:tab pos="1447800" algn="l"/>
                <a:tab pos="2171700" algn="l"/>
                <a:tab pos="2895600" algn="l"/>
              </a:tabLst>
              <a:defRPr>
                <a:solidFill>
                  <a:srgbClr val="000000"/>
                </a:solidFill>
                <a:latin typeface="Arial" charset="0"/>
                <a:cs typeface="Arial Unicode MS" charset="0"/>
              </a:defRPr>
            </a:lvl3pPr>
            <a:lvl4pPr>
              <a:tabLst>
                <a:tab pos="723900" algn="l"/>
                <a:tab pos="1447800" algn="l"/>
                <a:tab pos="2171700" algn="l"/>
                <a:tab pos="2895600" algn="l"/>
              </a:tabLst>
              <a:defRPr>
                <a:solidFill>
                  <a:srgbClr val="000000"/>
                </a:solidFill>
                <a:latin typeface="Arial" charset="0"/>
                <a:cs typeface="Arial Unicode MS" charset="0"/>
              </a:defRPr>
            </a:lvl4pPr>
            <a:lvl5pPr>
              <a:tabLst>
                <a:tab pos="723900" algn="l"/>
                <a:tab pos="1447800" algn="l"/>
                <a:tab pos="2171700" algn="l"/>
                <a:tab pos="2895600" algn="l"/>
              </a:tabLst>
              <a:defRPr>
                <a:solidFill>
                  <a:srgbClr val="000000"/>
                </a:solidFill>
                <a:latin typeface="Arial" charset="0"/>
                <a:cs typeface="Arial Unicode MS" charset="0"/>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9pPr>
          </a:lstStyle>
          <a:p>
            <a:pPr>
              <a:lnSpc>
                <a:spcPct val="100000"/>
              </a:lnSpc>
            </a:pPr>
            <a:fld id="{296A9445-7B0C-4885-9052-EF92936CF7E3}" type="slidenum">
              <a:rPr lang="es-ES" sz="1400"/>
              <a:pPr>
                <a:lnSpc>
                  <a:spcPct val="100000"/>
                </a:lnSpc>
              </a:pPr>
              <a:t>25</a:t>
            </a:fld>
            <a:endParaRPr lang="es-ES" sz="1400"/>
          </a:p>
        </p:txBody>
      </p:sp>
      <p:sp>
        <p:nvSpPr>
          <p:cNvPr id="59394" name="Rectangle 2"/>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9395" name="Rectangle 3"/>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marL="215900" indent="-214313" eaLnBrk="1">
              <a:spcBef>
                <a:spcPct val="0"/>
              </a:spcBef>
            </a:pPr>
            <a:endParaRPr lang="es-ES" sz="2000">
              <a:latin typeface="Arial" charset="0"/>
              <a:cs typeface="Arial Unicode MS"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93F505DF-749B-4C7B-B551-8FF63FFBDD1A}" type="slidenum">
              <a:rPr lang="es-ES"/>
              <a:pPr/>
              <a:t>3</a:t>
            </a:fld>
            <a:endParaRPr lang="es-ES"/>
          </a:p>
        </p:txBody>
      </p:sp>
      <p:sp>
        <p:nvSpPr>
          <p:cNvPr id="36865" name="Text Box 1"/>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Lst>
              <a:defRPr>
                <a:solidFill>
                  <a:srgbClr val="000000"/>
                </a:solidFill>
                <a:latin typeface="Arial" charset="0"/>
                <a:cs typeface="Arial Unicode MS" charset="0"/>
              </a:defRPr>
            </a:lvl1pPr>
            <a:lvl2pPr>
              <a:tabLst>
                <a:tab pos="723900" algn="l"/>
                <a:tab pos="1447800" algn="l"/>
                <a:tab pos="2171700" algn="l"/>
                <a:tab pos="2895600" algn="l"/>
              </a:tabLst>
              <a:defRPr>
                <a:solidFill>
                  <a:srgbClr val="000000"/>
                </a:solidFill>
                <a:latin typeface="Arial" charset="0"/>
                <a:cs typeface="Arial Unicode MS" charset="0"/>
              </a:defRPr>
            </a:lvl2pPr>
            <a:lvl3pPr>
              <a:tabLst>
                <a:tab pos="723900" algn="l"/>
                <a:tab pos="1447800" algn="l"/>
                <a:tab pos="2171700" algn="l"/>
                <a:tab pos="2895600" algn="l"/>
              </a:tabLst>
              <a:defRPr>
                <a:solidFill>
                  <a:srgbClr val="000000"/>
                </a:solidFill>
                <a:latin typeface="Arial" charset="0"/>
                <a:cs typeface="Arial Unicode MS" charset="0"/>
              </a:defRPr>
            </a:lvl3pPr>
            <a:lvl4pPr>
              <a:tabLst>
                <a:tab pos="723900" algn="l"/>
                <a:tab pos="1447800" algn="l"/>
                <a:tab pos="2171700" algn="l"/>
                <a:tab pos="2895600" algn="l"/>
              </a:tabLst>
              <a:defRPr>
                <a:solidFill>
                  <a:srgbClr val="000000"/>
                </a:solidFill>
                <a:latin typeface="Arial" charset="0"/>
                <a:cs typeface="Arial Unicode MS" charset="0"/>
              </a:defRPr>
            </a:lvl4pPr>
            <a:lvl5pPr>
              <a:tabLst>
                <a:tab pos="723900" algn="l"/>
                <a:tab pos="1447800" algn="l"/>
                <a:tab pos="2171700" algn="l"/>
                <a:tab pos="2895600" algn="l"/>
              </a:tabLst>
              <a:defRPr>
                <a:solidFill>
                  <a:srgbClr val="000000"/>
                </a:solidFill>
                <a:latin typeface="Arial" charset="0"/>
                <a:cs typeface="Arial Unicode MS" charset="0"/>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9pPr>
          </a:lstStyle>
          <a:p>
            <a:pPr>
              <a:lnSpc>
                <a:spcPct val="100000"/>
              </a:lnSpc>
            </a:pPr>
            <a:fld id="{47E210BB-0902-49C2-90A8-1B06E7FB2E2F}" type="slidenum">
              <a:rPr lang="es-ES" sz="1400"/>
              <a:pPr>
                <a:lnSpc>
                  <a:spcPct val="100000"/>
                </a:lnSpc>
              </a:pPr>
              <a:t>3</a:t>
            </a:fld>
            <a:endParaRPr lang="es-ES" sz="1400"/>
          </a:p>
        </p:txBody>
      </p:sp>
      <p:sp>
        <p:nvSpPr>
          <p:cNvPr id="36866" name="Rectangle 2"/>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867" name="Rectangle 3"/>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marL="215900" indent="-214313" eaLnBrk="1">
              <a:spcBef>
                <a:spcPct val="0"/>
              </a:spcBef>
            </a:pPr>
            <a:endParaRPr lang="es-ES" sz="2000">
              <a:latin typeface="Arial" charset="0"/>
              <a:cs typeface="Arial Unicode MS"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C6604CC2-4F2A-46EF-88ED-C4C50A9E91C0}" type="slidenum">
              <a:rPr lang="es-ES"/>
              <a:pPr/>
              <a:t>4</a:t>
            </a:fld>
            <a:endParaRPr lang="es-ES"/>
          </a:p>
        </p:txBody>
      </p:sp>
      <p:sp>
        <p:nvSpPr>
          <p:cNvPr id="37889" name="Text Box 1"/>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Lst>
              <a:defRPr>
                <a:solidFill>
                  <a:srgbClr val="000000"/>
                </a:solidFill>
                <a:latin typeface="Arial" charset="0"/>
                <a:cs typeface="Arial Unicode MS" charset="0"/>
              </a:defRPr>
            </a:lvl1pPr>
            <a:lvl2pPr>
              <a:tabLst>
                <a:tab pos="723900" algn="l"/>
                <a:tab pos="1447800" algn="l"/>
                <a:tab pos="2171700" algn="l"/>
                <a:tab pos="2895600" algn="l"/>
              </a:tabLst>
              <a:defRPr>
                <a:solidFill>
                  <a:srgbClr val="000000"/>
                </a:solidFill>
                <a:latin typeface="Arial" charset="0"/>
                <a:cs typeface="Arial Unicode MS" charset="0"/>
              </a:defRPr>
            </a:lvl2pPr>
            <a:lvl3pPr>
              <a:tabLst>
                <a:tab pos="723900" algn="l"/>
                <a:tab pos="1447800" algn="l"/>
                <a:tab pos="2171700" algn="l"/>
                <a:tab pos="2895600" algn="l"/>
              </a:tabLst>
              <a:defRPr>
                <a:solidFill>
                  <a:srgbClr val="000000"/>
                </a:solidFill>
                <a:latin typeface="Arial" charset="0"/>
                <a:cs typeface="Arial Unicode MS" charset="0"/>
              </a:defRPr>
            </a:lvl3pPr>
            <a:lvl4pPr>
              <a:tabLst>
                <a:tab pos="723900" algn="l"/>
                <a:tab pos="1447800" algn="l"/>
                <a:tab pos="2171700" algn="l"/>
                <a:tab pos="2895600" algn="l"/>
              </a:tabLst>
              <a:defRPr>
                <a:solidFill>
                  <a:srgbClr val="000000"/>
                </a:solidFill>
                <a:latin typeface="Arial" charset="0"/>
                <a:cs typeface="Arial Unicode MS" charset="0"/>
              </a:defRPr>
            </a:lvl4pPr>
            <a:lvl5pPr>
              <a:tabLst>
                <a:tab pos="723900" algn="l"/>
                <a:tab pos="1447800" algn="l"/>
                <a:tab pos="2171700" algn="l"/>
                <a:tab pos="2895600" algn="l"/>
              </a:tabLst>
              <a:defRPr>
                <a:solidFill>
                  <a:srgbClr val="000000"/>
                </a:solidFill>
                <a:latin typeface="Arial" charset="0"/>
                <a:cs typeface="Arial Unicode MS" charset="0"/>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9pPr>
          </a:lstStyle>
          <a:p>
            <a:pPr>
              <a:lnSpc>
                <a:spcPct val="100000"/>
              </a:lnSpc>
            </a:pPr>
            <a:fld id="{BB5F55B5-5604-491F-A373-4B0DFCF0B3B3}" type="slidenum">
              <a:rPr lang="es-ES" sz="1400"/>
              <a:pPr>
                <a:lnSpc>
                  <a:spcPct val="100000"/>
                </a:lnSpc>
              </a:pPr>
              <a:t>4</a:t>
            </a:fld>
            <a:endParaRPr lang="es-ES" sz="1400"/>
          </a:p>
        </p:txBody>
      </p:sp>
      <p:sp>
        <p:nvSpPr>
          <p:cNvPr id="37890" name="Rectangle 2"/>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1" name="Rectangle 3"/>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marL="215900" indent="-214313" eaLnBrk="1">
              <a:spcBef>
                <a:spcPct val="0"/>
              </a:spcBef>
            </a:pPr>
            <a:endParaRPr lang="es-ES" sz="2000">
              <a:latin typeface="Arial" charset="0"/>
              <a:cs typeface="Arial Unicode MS"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7D55FF6D-BF04-4929-B539-CFCB5F94E6EA}" type="slidenum">
              <a:rPr lang="es-ES"/>
              <a:pPr/>
              <a:t>5</a:t>
            </a:fld>
            <a:endParaRPr lang="es-ES"/>
          </a:p>
        </p:txBody>
      </p:sp>
      <p:sp>
        <p:nvSpPr>
          <p:cNvPr id="38913" name="Text Box 1"/>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Lst>
              <a:defRPr>
                <a:solidFill>
                  <a:srgbClr val="000000"/>
                </a:solidFill>
                <a:latin typeface="Arial" charset="0"/>
                <a:cs typeface="Arial Unicode MS" charset="0"/>
              </a:defRPr>
            </a:lvl1pPr>
            <a:lvl2pPr>
              <a:tabLst>
                <a:tab pos="723900" algn="l"/>
                <a:tab pos="1447800" algn="l"/>
                <a:tab pos="2171700" algn="l"/>
                <a:tab pos="2895600" algn="l"/>
              </a:tabLst>
              <a:defRPr>
                <a:solidFill>
                  <a:srgbClr val="000000"/>
                </a:solidFill>
                <a:latin typeface="Arial" charset="0"/>
                <a:cs typeface="Arial Unicode MS" charset="0"/>
              </a:defRPr>
            </a:lvl2pPr>
            <a:lvl3pPr>
              <a:tabLst>
                <a:tab pos="723900" algn="l"/>
                <a:tab pos="1447800" algn="l"/>
                <a:tab pos="2171700" algn="l"/>
                <a:tab pos="2895600" algn="l"/>
              </a:tabLst>
              <a:defRPr>
                <a:solidFill>
                  <a:srgbClr val="000000"/>
                </a:solidFill>
                <a:latin typeface="Arial" charset="0"/>
                <a:cs typeface="Arial Unicode MS" charset="0"/>
              </a:defRPr>
            </a:lvl3pPr>
            <a:lvl4pPr>
              <a:tabLst>
                <a:tab pos="723900" algn="l"/>
                <a:tab pos="1447800" algn="l"/>
                <a:tab pos="2171700" algn="l"/>
                <a:tab pos="2895600" algn="l"/>
              </a:tabLst>
              <a:defRPr>
                <a:solidFill>
                  <a:srgbClr val="000000"/>
                </a:solidFill>
                <a:latin typeface="Arial" charset="0"/>
                <a:cs typeface="Arial Unicode MS" charset="0"/>
              </a:defRPr>
            </a:lvl4pPr>
            <a:lvl5pPr>
              <a:tabLst>
                <a:tab pos="723900" algn="l"/>
                <a:tab pos="1447800" algn="l"/>
                <a:tab pos="2171700" algn="l"/>
                <a:tab pos="2895600" algn="l"/>
              </a:tabLst>
              <a:defRPr>
                <a:solidFill>
                  <a:srgbClr val="000000"/>
                </a:solidFill>
                <a:latin typeface="Arial" charset="0"/>
                <a:cs typeface="Arial Unicode MS" charset="0"/>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9pPr>
          </a:lstStyle>
          <a:p>
            <a:pPr>
              <a:lnSpc>
                <a:spcPct val="100000"/>
              </a:lnSpc>
            </a:pPr>
            <a:fld id="{7BEC0EB7-A595-44BD-AF22-E30A9202347D}" type="slidenum">
              <a:rPr lang="es-ES" sz="1400"/>
              <a:pPr>
                <a:lnSpc>
                  <a:spcPct val="100000"/>
                </a:lnSpc>
              </a:pPr>
              <a:t>5</a:t>
            </a:fld>
            <a:endParaRPr lang="es-ES" sz="1400"/>
          </a:p>
        </p:txBody>
      </p:sp>
      <p:sp>
        <p:nvSpPr>
          <p:cNvPr id="38914" name="Rectangle 2"/>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5" name="Rectangle 3"/>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marL="215900" indent="-214313" eaLnBrk="1">
              <a:spcBef>
                <a:spcPct val="0"/>
              </a:spcBef>
            </a:pPr>
            <a:endParaRPr lang="es-ES" sz="2000">
              <a:latin typeface="Arial" charset="0"/>
              <a:cs typeface="Arial Unicode MS"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262BEC53-EF39-441A-A48D-89A069EDB1B9}" type="slidenum">
              <a:rPr lang="es-ES"/>
              <a:pPr/>
              <a:t>6</a:t>
            </a:fld>
            <a:endParaRPr lang="es-ES"/>
          </a:p>
        </p:txBody>
      </p:sp>
      <p:sp>
        <p:nvSpPr>
          <p:cNvPr id="39937" name="Text Box 1"/>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Lst>
              <a:defRPr>
                <a:solidFill>
                  <a:srgbClr val="000000"/>
                </a:solidFill>
                <a:latin typeface="Arial" charset="0"/>
                <a:cs typeface="Arial Unicode MS" charset="0"/>
              </a:defRPr>
            </a:lvl1pPr>
            <a:lvl2pPr>
              <a:tabLst>
                <a:tab pos="723900" algn="l"/>
                <a:tab pos="1447800" algn="l"/>
                <a:tab pos="2171700" algn="l"/>
                <a:tab pos="2895600" algn="l"/>
              </a:tabLst>
              <a:defRPr>
                <a:solidFill>
                  <a:srgbClr val="000000"/>
                </a:solidFill>
                <a:latin typeface="Arial" charset="0"/>
                <a:cs typeface="Arial Unicode MS" charset="0"/>
              </a:defRPr>
            </a:lvl2pPr>
            <a:lvl3pPr>
              <a:tabLst>
                <a:tab pos="723900" algn="l"/>
                <a:tab pos="1447800" algn="l"/>
                <a:tab pos="2171700" algn="l"/>
                <a:tab pos="2895600" algn="l"/>
              </a:tabLst>
              <a:defRPr>
                <a:solidFill>
                  <a:srgbClr val="000000"/>
                </a:solidFill>
                <a:latin typeface="Arial" charset="0"/>
                <a:cs typeface="Arial Unicode MS" charset="0"/>
              </a:defRPr>
            </a:lvl3pPr>
            <a:lvl4pPr>
              <a:tabLst>
                <a:tab pos="723900" algn="l"/>
                <a:tab pos="1447800" algn="l"/>
                <a:tab pos="2171700" algn="l"/>
                <a:tab pos="2895600" algn="l"/>
              </a:tabLst>
              <a:defRPr>
                <a:solidFill>
                  <a:srgbClr val="000000"/>
                </a:solidFill>
                <a:latin typeface="Arial" charset="0"/>
                <a:cs typeface="Arial Unicode MS" charset="0"/>
              </a:defRPr>
            </a:lvl4pPr>
            <a:lvl5pPr>
              <a:tabLst>
                <a:tab pos="723900" algn="l"/>
                <a:tab pos="1447800" algn="l"/>
                <a:tab pos="2171700" algn="l"/>
                <a:tab pos="2895600" algn="l"/>
              </a:tabLst>
              <a:defRPr>
                <a:solidFill>
                  <a:srgbClr val="000000"/>
                </a:solidFill>
                <a:latin typeface="Arial" charset="0"/>
                <a:cs typeface="Arial Unicode MS" charset="0"/>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9pPr>
          </a:lstStyle>
          <a:p>
            <a:pPr>
              <a:lnSpc>
                <a:spcPct val="100000"/>
              </a:lnSpc>
            </a:pPr>
            <a:fld id="{AB6505CA-60F7-4137-98DC-5894FEF256C6}" type="slidenum">
              <a:rPr lang="es-ES" sz="1400"/>
              <a:pPr>
                <a:lnSpc>
                  <a:spcPct val="100000"/>
                </a:lnSpc>
              </a:pPr>
              <a:t>6</a:t>
            </a:fld>
            <a:endParaRPr lang="es-ES" sz="1400"/>
          </a:p>
        </p:txBody>
      </p:sp>
      <p:sp>
        <p:nvSpPr>
          <p:cNvPr id="39938" name="Rectangle 2"/>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9939" name="Rectangle 3"/>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marL="215900" indent="-214313" eaLnBrk="1">
              <a:spcBef>
                <a:spcPct val="0"/>
              </a:spcBef>
            </a:pPr>
            <a:endParaRPr lang="es-ES" sz="2000">
              <a:latin typeface="Arial" charset="0"/>
              <a:cs typeface="Arial Unicode MS"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52541298-A4DE-47B4-88A1-1965185F4EAE}" type="slidenum">
              <a:rPr lang="es-ES"/>
              <a:pPr/>
              <a:t>7</a:t>
            </a:fld>
            <a:endParaRPr lang="es-ES"/>
          </a:p>
        </p:txBody>
      </p:sp>
      <p:sp>
        <p:nvSpPr>
          <p:cNvPr id="40961" name="Text Box 1"/>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Lst>
              <a:defRPr>
                <a:solidFill>
                  <a:srgbClr val="000000"/>
                </a:solidFill>
                <a:latin typeface="Arial" charset="0"/>
                <a:cs typeface="Arial Unicode MS" charset="0"/>
              </a:defRPr>
            </a:lvl1pPr>
            <a:lvl2pPr>
              <a:tabLst>
                <a:tab pos="723900" algn="l"/>
                <a:tab pos="1447800" algn="l"/>
                <a:tab pos="2171700" algn="l"/>
                <a:tab pos="2895600" algn="l"/>
              </a:tabLst>
              <a:defRPr>
                <a:solidFill>
                  <a:srgbClr val="000000"/>
                </a:solidFill>
                <a:latin typeface="Arial" charset="0"/>
                <a:cs typeface="Arial Unicode MS" charset="0"/>
              </a:defRPr>
            </a:lvl2pPr>
            <a:lvl3pPr>
              <a:tabLst>
                <a:tab pos="723900" algn="l"/>
                <a:tab pos="1447800" algn="l"/>
                <a:tab pos="2171700" algn="l"/>
                <a:tab pos="2895600" algn="l"/>
              </a:tabLst>
              <a:defRPr>
                <a:solidFill>
                  <a:srgbClr val="000000"/>
                </a:solidFill>
                <a:latin typeface="Arial" charset="0"/>
                <a:cs typeface="Arial Unicode MS" charset="0"/>
              </a:defRPr>
            </a:lvl3pPr>
            <a:lvl4pPr>
              <a:tabLst>
                <a:tab pos="723900" algn="l"/>
                <a:tab pos="1447800" algn="l"/>
                <a:tab pos="2171700" algn="l"/>
                <a:tab pos="2895600" algn="l"/>
              </a:tabLst>
              <a:defRPr>
                <a:solidFill>
                  <a:srgbClr val="000000"/>
                </a:solidFill>
                <a:latin typeface="Arial" charset="0"/>
                <a:cs typeface="Arial Unicode MS" charset="0"/>
              </a:defRPr>
            </a:lvl4pPr>
            <a:lvl5pPr>
              <a:tabLst>
                <a:tab pos="723900" algn="l"/>
                <a:tab pos="1447800" algn="l"/>
                <a:tab pos="2171700" algn="l"/>
                <a:tab pos="2895600" algn="l"/>
              </a:tabLst>
              <a:defRPr>
                <a:solidFill>
                  <a:srgbClr val="000000"/>
                </a:solidFill>
                <a:latin typeface="Arial" charset="0"/>
                <a:cs typeface="Arial Unicode MS" charset="0"/>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9pPr>
          </a:lstStyle>
          <a:p>
            <a:pPr>
              <a:lnSpc>
                <a:spcPct val="100000"/>
              </a:lnSpc>
            </a:pPr>
            <a:fld id="{22BE4FE9-4363-49A4-AB22-8DCCFBEC311A}" type="slidenum">
              <a:rPr lang="es-ES" sz="1400"/>
              <a:pPr>
                <a:lnSpc>
                  <a:spcPct val="100000"/>
                </a:lnSpc>
              </a:pPr>
              <a:t>7</a:t>
            </a:fld>
            <a:endParaRPr lang="es-ES" sz="1400"/>
          </a:p>
        </p:txBody>
      </p:sp>
      <p:sp>
        <p:nvSpPr>
          <p:cNvPr id="40962" name="Rectangle 2"/>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63" name="Rectangle 3"/>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marL="215900" indent="-214313" eaLnBrk="1">
              <a:spcBef>
                <a:spcPct val="0"/>
              </a:spcBef>
            </a:pPr>
            <a:endParaRPr lang="es-ES" sz="2000">
              <a:latin typeface="Arial" charset="0"/>
              <a:cs typeface="Arial Unicode MS"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376E74EF-2044-4F65-8D99-7D3F0FF68EAD}" type="slidenum">
              <a:rPr lang="es-ES"/>
              <a:pPr/>
              <a:t>8</a:t>
            </a:fld>
            <a:endParaRPr lang="es-ES"/>
          </a:p>
        </p:txBody>
      </p:sp>
      <p:sp>
        <p:nvSpPr>
          <p:cNvPr id="41985" name="Text Box 1"/>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Lst>
              <a:defRPr>
                <a:solidFill>
                  <a:srgbClr val="000000"/>
                </a:solidFill>
                <a:latin typeface="Arial" charset="0"/>
                <a:cs typeface="Arial Unicode MS" charset="0"/>
              </a:defRPr>
            </a:lvl1pPr>
            <a:lvl2pPr>
              <a:tabLst>
                <a:tab pos="723900" algn="l"/>
                <a:tab pos="1447800" algn="l"/>
                <a:tab pos="2171700" algn="l"/>
                <a:tab pos="2895600" algn="l"/>
              </a:tabLst>
              <a:defRPr>
                <a:solidFill>
                  <a:srgbClr val="000000"/>
                </a:solidFill>
                <a:latin typeface="Arial" charset="0"/>
                <a:cs typeface="Arial Unicode MS" charset="0"/>
              </a:defRPr>
            </a:lvl2pPr>
            <a:lvl3pPr>
              <a:tabLst>
                <a:tab pos="723900" algn="l"/>
                <a:tab pos="1447800" algn="l"/>
                <a:tab pos="2171700" algn="l"/>
                <a:tab pos="2895600" algn="l"/>
              </a:tabLst>
              <a:defRPr>
                <a:solidFill>
                  <a:srgbClr val="000000"/>
                </a:solidFill>
                <a:latin typeface="Arial" charset="0"/>
                <a:cs typeface="Arial Unicode MS" charset="0"/>
              </a:defRPr>
            </a:lvl3pPr>
            <a:lvl4pPr>
              <a:tabLst>
                <a:tab pos="723900" algn="l"/>
                <a:tab pos="1447800" algn="l"/>
                <a:tab pos="2171700" algn="l"/>
                <a:tab pos="2895600" algn="l"/>
              </a:tabLst>
              <a:defRPr>
                <a:solidFill>
                  <a:srgbClr val="000000"/>
                </a:solidFill>
                <a:latin typeface="Arial" charset="0"/>
                <a:cs typeface="Arial Unicode MS" charset="0"/>
              </a:defRPr>
            </a:lvl4pPr>
            <a:lvl5pPr>
              <a:tabLst>
                <a:tab pos="723900" algn="l"/>
                <a:tab pos="1447800" algn="l"/>
                <a:tab pos="2171700" algn="l"/>
                <a:tab pos="2895600" algn="l"/>
              </a:tabLst>
              <a:defRPr>
                <a:solidFill>
                  <a:srgbClr val="000000"/>
                </a:solidFill>
                <a:latin typeface="Arial" charset="0"/>
                <a:cs typeface="Arial Unicode MS" charset="0"/>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9pPr>
          </a:lstStyle>
          <a:p>
            <a:pPr>
              <a:lnSpc>
                <a:spcPct val="100000"/>
              </a:lnSpc>
            </a:pPr>
            <a:fld id="{33696516-9AD6-4168-BA11-BB6DADCE8BBE}" type="slidenum">
              <a:rPr lang="es-ES" sz="1400"/>
              <a:pPr>
                <a:lnSpc>
                  <a:spcPct val="100000"/>
                </a:lnSpc>
              </a:pPr>
              <a:t>8</a:t>
            </a:fld>
            <a:endParaRPr lang="es-ES" sz="1400"/>
          </a:p>
        </p:txBody>
      </p:sp>
      <p:sp>
        <p:nvSpPr>
          <p:cNvPr id="41986" name="Rectangle 2"/>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987" name="Rectangle 3"/>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marL="215900" indent="-214313" eaLnBrk="1">
              <a:spcBef>
                <a:spcPct val="0"/>
              </a:spcBef>
            </a:pPr>
            <a:endParaRPr lang="es-ES" sz="2000">
              <a:latin typeface="Arial" charset="0"/>
              <a:cs typeface="Arial Unicode MS"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3DD3485D-5948-42CB-8665-FC59B7A5B66B}" type="slidenum">
              <a:rPr lang="es-ES"/>
              <a:pPr/>
              <a:t>9</a:t>
            </a:fld>
            <a:endParaRPr lang="es-ES"/>
          </a:p>
        </p:txBody>
      </p:sp>
      <p:sp>
        <p:nvSpPr>
          <p:cNvPr id="43009" name="Text Box 1"/>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Lst>
              <a:defRPr>
                <a:solidFill>
                  <a:srgbClr val="000000"/>
                </a:solidFill>
                <a:latin typeface="Arial" charset="0"/>
                <a:cs typeface="Arial Unicode MS" charset="0"/>
              </a:defRPr>
            </a:lvl1pPr>
            <a:lvl2pPr>
              <a:tabLst>
                <a:tab pos="723900" algn="l"/>
                <a:tab pos="1447800" algn="l"/>
                <a:tab pos="2171700" algn="l"/>
                <a:tab pos="2895600" algn="l"/>
              </a:tabLst>
              <a:defRPr>
                <a:solidFill>
                  <a:srgbClr val="000000"/>
                </a:solidFill>
                <a:latin typeface="Arial" charset="0"/>
                <a:cs typeface="Arial Unicode MS" charset="0"/>
              </a:defRPr>
            </a:lvl2pPr>
            <a:lvl3pPr>
              <a:tabLst>
                <a:tab pos="723900" algn="l"/>
                <a:tab pos="1447800" algn="l"/>
                <a:tab pos="2171700" algn="l"/>
                <a:tab pos="2895600" algn="l"/>
              </a:tabLst>
              <a:defRPr>
                <a:solidFill>
                  <a:srgbClr val="000000"/>
                </a:solidFill>
                <a:latin typeface="Arial" charset="0"/>
                <a:cs typeface="Arial Unicode MS" charset="0"/>
              </a:defRPr>
            </a:lvl3pPr>
            <a:lvl4pPr>
              <a:tabLst>
                <a:tab pos="723900" algn="l"/>
                <a:tab pos="1447800" algn="l"/>
                <a:tab pos="2171700" algn="l"/>
                <a:tab pos="2895600" algn="l"/>
              </a:tabLst>
              <a:defRPr>
                <a:solidFill>
                  <a:srgbClr val="000000"/>
                </a:solidFill>
                <a:latin typeface="Arial" charset="0"/>
                <a:cs typeface="Arial Unicode MS" charset="0"/>
              </a:defRPr>
            </a:lvl4pPr>
            <a:lvl5pPr>
              <a:tabLst>
                <a:tab pos="723900" algn="l"/>
                <a:tab pos="1447800" algn="l"/>
                <a:tab pos="2171700" algn="l"/>
                <a:tab pos="2895600" algn="l"/>
              </a:tabLst>
              <a:defRPr>
                <a:solidFill>
                  <a:srgbClr val="000000"/>
                </a:solidFill>
                <a:latin typeface="Arial" charset="0"/>
                <a:cs typeface="Arial Unicode MS" charset="0"/>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cs typeface="Arial Unicode MS" charset="0"/>
              </a:defRPr>
            </a:lvl9pPr>
          </a:lstStyle>
          <a:p>
            <a:pPr>
              <a:lnSpc>
                <a:spcPct val="100000"/>
              </a:lnSpc>
            </a:pPr>
            <a:fld id="{95F7F76B-C7A2-447B-8487-6052A485734C}" type="slidenum">
              <a:rPr lang="es-ES" sz="1400"/>
              <a:pPr>
                <a:lnSpc>
                  <a:spcPct val="100000"/>
                </a:lnSpc>
              </a:pPr>
              <a:t>9</a:t>
            </a:fld>
            <a:endParaRPr lang="es-ES" sz="1400"/>
          </a:p>
        </p:txBody>
      </p:sp>
      <p:sp>
        <p:nvSpPr>
          <p:cNvPr id="43010" name="Rectangle 2"/>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011" name="Rectangle 3"/>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marL="215900" indent="-214313" eaLnBrk="1">
              <a:spcBef>
                <a:spcPct val="0"/>
              </a:spcBef>
            </a:pPr>
            <a:endParaRPr lang="es-ES" sz="2000">
              <a:latin typeface="Arial" charset="0"/>
              <a:cs typeface="Arial Unicode MS"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
          </a:p>
        </p:txBody>
      </p:sp>
      <p:sp>
        <p:nvSpPr>
          <p:cNvPr id="4" name="3 Marcador de número de diapositiva"/>
          <p:cNvSpPr>
            <a:spLocks noGrp="1"/>
          </p:cNvSpPr>
          <p:nvPr>
            <p:ph type="sldNum" idx="10"/>
          </p:nvPr>
        </p:nvSpPr>
        <p:spPr/>
        <p:txBody>
          <a:bodyPr/>
          <a:lstStyle>
            <a:lvl1pPr>
              <a:defRPr/>
            </a:lvl1pPr>
          </a:lstStyle>
          <a:p>
            <a:fld id="{8ACA7A18-24DB-4852-AE62-AE97D73946F9}" type="slidenum">
              <a:rPr lang="es-ES"/>
              <a:pPr/>
              <a:t>‹Nº›</a:t>
            </a:fld>
            <a:endParaRPr lang="es-ES"/>
          </a:p>
        </p:txBody>
      </p:sp>
    </p:spTree>
    <p:extLst>
      <p:ext uri="{BB962C8B-B14F-4D97-AF65-F5344CB8AC3E}">
        <p14:creationId xmlns:p14="http://schemas.microsoft.com/office/powerpoint/2010/main" val="3971049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número de diapositiva"/>
          <p:cNvSpPr>
            <a:spLocks noGrp="1"/>
          </p:cNvSpPr>
          <p:nvPr>
            <p:ph type="sldNum" idx="10"/>
          </p:nvPr>
        </p:nvSpPr>
        <p:spPr/>
        <p:txBody>
          <a:bodyPr/>
          <a:lstStyle>
            <a:lvl1pPr>
              <a:defRPr/>
            </a:lvl1pPr>
          </a:lstStyle>
          <a:p>
            <a:fld id="{40ABEA0E-9440-411D-BFF1-FDB2B990F994}" type="slidenum">
              <a:rPr lang="es-ES"/>
              <a:pPr/>
              <a:t>‹Nº›</a:t>
            </a:fld>
            <a:endParaRPr lang="es-ES"/>
          </a:p>
        </p:txBody>
      </p:sp>
    </p:spTree>
    <p:extLst>
      <p:ext uri="{BB962C8B-B14F-4D97-AF65-F5344CB8AC3E}">
        <p14:creationId xmlns:p14="http://schemas.microsoft.com/office/powerpoint/2010/main" val="3507506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1604963"/>
            <a:ext cx="2055813" cy="452437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1604963"/>
            <a:ext cx="6019800" cy="452437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número de diapositiva"/>
          <p:cNvSpPr>
            <a:spLocks noGrp="1"/>
          </p:cNvSpPr>
          <p:nvPr>
            <p:ph type="sldNum" idx="10"/>
          </p:nvPr>
        </p:nvSpPr>
        <p:spPr/>
        <p:txBody>
          <a:bodyPr/>
          <a:lstStyle>
            <a:lvl1pPr>
              <a:defRPr/>
            </a:lvl1pPr>
          </a:lstStyle>
          <a:p>
            <a:fld id="{6796880C-7C71-493C-B366-C019004153C2}" type="slidenum">
              <a:rPr lang="es-ES"/>
              <a:pPr/>
              <a:t>‹Nº›</a:t>
            </a:fld>
            <a:endParaRPr lang="es-ES"/>
          </a:p>
        </p:txBody>
      </p:sp>
    </p:spTree>
    <p:extLst>
      <p:ext uri="{BB962C8B-B14F-4D97-AF65-F5344CB8AC3E}">
        <p14:creationId xmlns:p14="http://schemas.microsoft.com/office/powerpoint/2010/main" val="1765009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a:xfrm>
            <a:off x="685800" y="2130425"/>
            <a:ext cx="7770813" cy="1468438"/>
          </a:xfrm>
        </p:spPr>
        <p:txBody>
          <a:bodyPr/>
          <a:lstStyle/>
          <a:p>
            <a:r>
              <a:rPr lang="es-ES" smtClean="0"/>
              <a:t>Haga clic para modificar el estilo de título del patrón</a:t>
            </a:r>
            <a:endParaRPr lang="es-ES"/>
          </a:p>
        </p:txBody>
      </p:sp>
      <p:sp>
        <p:nvSpPr>
          <p:cNvPr id="3" name="2 Marcador de número de diapositiva"/>
          <p:cNvSpPr>
            <a:spLocks noGrp="1"/>
          </p:cNvSpPr>
          <p:nvPr>
            <p:ph type="sldNum" idx="10"/>
          </p:nvPr>
        </p:nvSpPr>
        <p:spPr>
          <a:xfrm>
            <a:off x="6553200" y="6245225"/>
            <a:ext cx="2132013" cy="474663"/>
          </a:xfrm>
        </p:spPr>
        <p:txBody>
          <a:bodyPr/>
          <a:lstStyle>
            <a:lvl1pPr>
              <a:defRPr/>
            </a:lvl1pPr>
          </a:lstStyle>
          <a:p>
            <a:fld id="{CDC31435-0ED8-4733-8049-94450E1E22AF}" type="slidenum">
              <a:rPr lang="es-ES"/>
              <a:pPr/>
              <a:t>‹Nº›</a:t>
            </a:fld>
            <a:endParaRPr lang="es-ES"/>
          </a:p>
        </p:txBody>
      </p:sp>
    </p:spTree>
    <p:extLst>
      <p:ext uri="{BB962C8B-B14F-4D97-AF65-F5344CB8AC3E}">
        <p14:creationId xmlns:p14="http://schemas.microsoft.com/office/powerpoint/2010/main" val="38124565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
          </a:p>
        </p:txBody>
      </p:sp>
      <p:sp>
        <p:nvSpPr>
          <p:cNvPr id="4" name="3 Marcador de número de diapositiva"/>
          <p:cNvSpPr>
            <a:spLocks noGrp="1"/>
          </p:cNvSpPr>
          <p:nvPr>
            <p:ph type="sldNum" idx="10"/>
          </p:nvPr>
        </p:nvSpPr>
        <p:spPr/>
        <p:txBody>
          <a:bodyPr/>
          <a:lstStyle>
            <a:lvl1pPr>
              <a:defRPr/>
            </a:lvl1pPr>
          </a:lstStyle>
          <a:p>
            <a:fld id="{D49919EA-C34D-4833-AF4A-6E7528130582}" type="slidenum">
              <a:rPr lang="es-ES"/>
              <a:pPr/>
              <a:t>‹Nº›</a:t>
            </a:fld>
            <a:endParaRPr lang="es-ES"/>
          </a:p>
        </p:txBody>
      </p:sp>
    </p:spTree>
    <p:extLst>
      <p:ext uri="{BB962C8B-B14F-4D97-AF65-F5344CB8AC3E}">
        <p14:creationId xmlns:p14="http://schemas.microsoft.com/office/powerpoint/2010/main" val="33878254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número de diapositiva"/>
          <p:cNvSpPr>
            <a:spLocks noGrp="1"/>
          </p:cNvSpPr>
          <p:nvPr>
            <p:ph type="sldNum" idx="10"/>
          </p:nvPr>
        </p:nvSpPr>
        <p:spPr/>
        <p:txBody>
          <a:bodyPr/>
          <a:lstStyle>
            <a:lvl1pPr>
              <a:defRPr/>
            </a:lvl1pPr>
          </a:lstStyle>
          <a:p>
            <a:fld id="{194958EE-1612-478E-90BA-72EF65B6C494}" type="slidenum">
              <a:rPr lang="es-ES"/>
              <a:pPr/>
              <a:t>‹Nº›</a:t>
            </a:fld>
            <a:endParaRPr lang="es-ES"/>
          </a:p>
        </p:txBody>
      </p:sp>
    </p:spTree>
    <p:extLst>
      <p:ext uri="{BB962C8B-B14F-4D97-AF65-F5344CB8AC3E}">
        <p14:creationId xmlns:p14="http://schemas.microsoft.com/office/powerpoint/2010/main" val="34355951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3 Marcador de número de diapositiva"/>
          <p:cNvSpPr>
            <a:spLocks noGrp="1"/>
          </p:cNvSpPr>
          <p:nvPr>
            <p:ph type="sldNum" idx="10"/>
          </p:nvPr>
        </p:nvSpPr>
        <p:spPr/>
        <p:txBody>
          <a:bodyPr/>
          <a:lstStyle>
            <a:lvl1pPr>
              <a:defRPr/>
            </a:lvl1pPr>
          </a:lstStyle>
          <a:p>
            <a:fld id="{98A086CA-8D30-4A57-9137-9AD1B1EEB4E5}" type="slidenum">
              <a:rPr lang="es-ES"/>
              <a:pPr/>
              <a:t>‹Nº›</a:t>
            </a:fld>
            <a:endParaRPr lang="es-ES"/>
          </a:p>
        </p:txBody>
      </p:sp>
    </p:spTree>
    <p:extLst>
      <p:ext uri="{BB962C8B-B14F-4D97-AF65-F5344CB8AC3E}">
        <p14:creationId xmlns:p14="http://schemas.microsoft.com/office/powerpoint/2010/main" val="6583836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6613" y="1600200"/>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número de diapositiva"/>
          <p:cNvSpPr>
            <a:spLocks noGrp="1"/>
          </p:cNvSpPr>
          <p:nvPr>
            <p:ph type="sldNum" idx="10"/>
          </p:nvPr>
        </p:nvSpPr>
        <p:spPr/>
        <p:txBody>
          <a:bodyPr/>
          <a:lstStyle>
            <a:lvl1pPr>
              <a:defRPr/>
            </a:lvl1pPr>
          </a:lstStyle>
          <a:p>
            <a:fld id="{64F57314-B3C6-4BA3-A649-52777DE58551}" type="slidenum">
              <a:rPr lang="es-ES"/>
              <a:pPr/>
              <a:t>‹Nº›</a:t>
            </a:fld>
            <a:endParaRPr lang="es-ES"/>
          </a:p>
        </p:txBody>
      </p:sp>
    </p:spTree>
    <p:extLst>
      <p:ext uri="{BB962C8B-B14F-4D97-AF65-F5344CB8AC3E}">
        <p14:creationId xmlns:p14="http://schemas.microsoft.com/office/powerpoint/2010/main" val="14083026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número de diapositiva"/>
          <p:cNvSpPr>
            <a:spLocks noGrp="1"/>
          </p:cNvSpPr>
          <p:nvPr>
            <p:ph type="sldNum" idx="10"/>
          </p:nvPr>
        </p:nvSpPr>
        <p:spPr/>
        <p:txBody>
          <a:bodyPr/>
          <a:lstStyle>
            <a:lvl1pPr>
              <a:defRPr/>
            </a:lvl1pPr>
          </a:lstStyle>
          <a:p>
            <a:fld id="{ED2E673A-66FC-4740-8B34-A94F077E2205}" type="slidenum">
              <a:rPr lang="es-ES"/>
              <a:pPr/>
              <a:t>‹Nº›</a:t>
            </a:fld>
            <a:endParaRPr lang="es-ES"/>
          </a:p>
        </p:txBody>
      </p:sp>
    </p:spTree>
    <p:extLst>
      <p:ext uri="{BB962C8B-B14F-4D97-AF65-F5344CB8AC3E}">
        <p14:creationId xmlns:p14="http://schemas.microsoft.com/office/powerpoint/2010/main" val="11359416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número de diapositiva"/>
          <p:cNvSpPr>
            <a:spLocks noGrp="1"/>
          </p:cNvSpPr>
          <p:nvPr>
            <p:ph type="sldNum" idx="10"/>
          </p:nvPr>
        </p:nvSpPr>
        <p:spPr/>
        <p:txBody>
          <a:bodyPr/>
          <a:lstStyle>
            <a:lvl1pPr>
              <a:defRPr/>
            </a:lvl1pPr>
          </a:lstStyle>
          <a:p>
            <a:fld id="{E24CD2D5-3865-49CE-BC8B-59AA8789607D}" type="slidenum">
              <a:rPr lang="es-ES"/>
              <a:pPr/>
              <a:t>‹Nº›</a:t>
            </a:fld>
            <a:endParaRPr lang="es-ES"/>
          </a:p>
        </p:txBody>
      </p:sp>
    </p:spTree>
    <p:extLst>
      <p:ext uri="{BB962C8B-B14F-4D97-AF65-F5344CB8AC3E}">
        <p14:creationId xmlns:p14="http://schemas.microsoft.com/office/powerpoint/2010/main" val="10756007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número de diapositiva"/>
          <p:cNvSpPr>
            <a:spLocks noGrp="1"/>
          </p:cNvSpPr>
          <p:nvPr>
            <p:ph type="sldNum" idx="10"/>
          </p:nvPr>
        </p:nvSpPr>
        <p:spPr/>
        <p:txBody>
          <a:bodyPr/>
          <a:lstStyle>
            <a:lvl1pPr>
              <a:defRPr/>
            </a:lvl1pPr>
          </a:lstStyle>
          <a:p>
            <a:fld id="{2445AA43-D9BD-4F53-BC46-2024B186D407}" type="slidenum">
              <a:rPr lang="es-ES"/>
              <a:pPr/>
              <a:t>‹Nº›</a:t>
            </a:fld>
            <a:endParaRPr lang="es-ES"/>
          </a:p>
        </p:txBody>
      </p:sp>
    </p:spTree>
    <p:extLst>
      <p:ext uri="{BB962C8B-B14F-4D97-AF65-F5344CB8AC3E}">
        <p14:creationId xmlns:p14="http://schemas.microsoft.com/office/powerpoint/2010/main" val="3470123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número de diapositiva"/>
          <p:cNvSpPr>
            <a:spLocks noGrp="1"/>
          </p:cNvSpPr>
          <p:nvPr>
            <p:ph type="sldNum" idx="10"/>
          </p:nvPr>
        </p:nvSpPr>
        <p:spPr/>
        <p:txBody>
          <a:bodyPr/>
          <a:lstStyle>
            <a:lvl1pPr>
              <a:defRPr/>
            </a:lvl1pPr>
          </a:lstStyle>
          <a:p>
            <a:fld id="{7A1C3D8B-6CB4-430D-84D2-C36BA805DEF7}" type="slidenum">
              <a:rPr lang="es-ES"/>
              <a:pPr/>
              <a:t>‹Nº›</a:t>
            </a:fld>
            <a:endParaRPr lang="es-ES"/>
          </a:p>
        </p:txBody>
      </p:sp>
    </p:spTree>
    <p:extLst>
      <p:ext uri="{BB962C8B-B14F-4D97-AF65-F5344CB8AC3E}">
        <p14:creationId xmlns:p14="http://schemas.microsoft.com/office/powerpoint/2010/main" val="13974465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número de diapositiva"/>
          <p:cNvSpPr>
            <a:spLocks noGrp="1"/>
          </p:cNvSpPr>
          <p:nvPr>
            <p:ph type="sldNum" idx="10"/>
          </p:nvPr>
        </p:nvSpPr>
        <p:spPr/>
        <p:txBody>
          <a:bodyPr/>
          <a:lstStyle>
            <a:lvl1pPr>
              <a:defRPr/>
            </a:lvl1pPr>
          </a:lstStyle>
          <a:p>
            <a:fld id="{74F3A27A-FD9E-40B2-9520-7AEE78763A16}" type="slidenum">
              <a:rPr lang="es-ES"/>
              <a:pPr/>
              <a:t>‹Nº›</a:t>
            </a:fld>
            <a:endParaRPr lang="es-ES"/>
          </a:p>
        </p:txBody>
      </p:sp>
    </p:spTree>
    <p:extLst>
      <p:ext uri="{BB962C8B-B14F-4D97-AF65-F5344CB8AC3E}">
        <p14:creationId xmlns:p14="http://schemas.microsoft.com/office/powerpoint/2010/main" val="37780577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número de diapositiva"/>
          <p:cNvSpPr>
            <a:spLocks noGrp="1"/>
          </p:cNvSpPr>
          <p:nvPr>
            <p:ph type="sldNum" idx="10"/>
          </p:nvPr>
        </p:nvSpPr>
        <p:spPr/>
        <p:txBody>
          <a:bodyPr/>
          <a:lstStyle>
            <a:lvl1pPr>
              <a:defRPr/>
            </a:lvl1pPr>
          </a:lstStyle>
          <a:p>
            <a:fld id="{0F7C5F16-721D-40A0-BC58-F137FFC46DD9}" type="slidenum">
              <a:rPr lang="es-ES"/>
              <a:pPr/>
              <a:t>‹Nº›</a:t>
            </a:fld>
            <a:endParaRPr lang="es-ES"/>
          </a:p>
        </p:txBody>
      </p:sp>
    </p:spTree>
    <p:extLst>
      <p:ext uri="{BB962C8B-B14F-4D97-AF65-F5344CB8AC3E}">
        <p14:creationId xmlns:p14="http://schemas.microsoft.com/office/powerpoint/2010/main" val="32148652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número de diapositiva"/>
          <p:cNvSpPr>
            <a:spLocks noGrp="1"/>
          </p:cNvSpPr>
          <p:nvPr>
            <p:ph type="sldNum" idx="10"/>
          </p:nvPr>
        </p:nvSpPr>
        <p:spPr/>
        <p:txBody>
          <a:bodyPr/>
          <a:lstStyle>
            <a:lvl1pPr>
              <a:defRPr/>
            </a:lvl1pPr>
          </a:lstStyle>
          <a:p>
            <a:fld id="{F3C0B520-7069-44D2-8AE8-F01290F20CDB}" type="slidenum">
              <a:rPr lang="es-ES"/>
              <a:pPr/>
              <a:t>‹Nº›</a:t>
            </a:fld>
            <a:endParaRPr lang="es-ES"/>
          </a:p>
        </p:txBody>
      </p:sp>
    </p:spTree>
    <p:extLst>
      <p:ext uri="{BB962C8B-B14F-4D97-AF65-F5344CB8AC3E}">
        <p14:creationId xmlns:p14="http://schemas.microsoft.com/office/powerpoint/2010/main" val="39536652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5813" cy="5849937"/>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4993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número de diapositiva"/>
          <p:cNvSpPr>
            <a:spLocks noGrp="1"/>
          </p:cNvSpPr>
          <p:nvPr>
            <p:ph type="sldNum" idx="10"/>
          </p:nvPr>
        </p:nvSpPr>
        <p:spPr/>
        <p:txBody>
          <a:bodyPr/>
          <a:lstStyle>
            <a:lvl1pPr>
              <a:defRPr/>
            </a:lvl1pPr>
          </a:lstStyle>
          <a:p>
            <a:fld id="{08024505-272A-49A0-9F32-C350B725AF4C}" type="slidenum">
              <a:rPr lang="es-ES"/>
              <a:pPr/>
              <a:t>‹Nº›</a:t>
            </a:fld>
            <a:endParaRPr lang="es-ES"/>
          </a:p>
        </p:txBody>
      </p:sp>
    </p:spTree>
    <p:extLst>
      <p:ext uri="{BB962C8B-B14F-4D97-AF65-F5344CB8AC3E}">
        <p14:creationId xmlns:p14="http://schemas.microsoft.com/office/powerpoint/2010/main" val="22719545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
          </a:p>
        </p:txBody>
      </p:sp>
      <p:sp>
        <p:nvSpPr>
          <p:cNvPr id="4" name="3 Marcador de número de diapositiva"/>
          <p:cNvSpPr>
            <a:spLocks noGrp="1"/>
          </p:cNvSpPr>
          <p:nvPr>
            <p:ph type="sldNum" idx="10"/>
          </p:nvPr>
        </p:nvSpPr>
        <p:spPr/>
        <p:txBody>
          <a:bodyPr/>
          <a:lstStyle>
            <a:lvl1pPr>
              <a:defRPr/>
            </a:lvl1pPr>
          </a:lstStyle>
          <a:p>
            <a:fld id="{408E18A3-E394-4636-B98F-0582903A9F48}" type="slidenum">
              <a:rPr lang="es-ES"/>
              <a:pPr/>
              <a:t>‹Nº›</a:t>
            </a:fld>
            <a:endParaRPr lang="es-ES"/>
          </a:p>
        </p:txBody>
      </p:sp>
    </p:spTree>
    <p:extLst>
      <p:ext uri="{BB962C8B-B14F-4D97-AF65-F5344CB8AC3E}">
        <p14:creationId xmlns:p14="http://schemas.microsoft.com/office/powerpoint/2010/main" val="26288706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número de diapositiva"/>
          <p:cNvSpPr>
            <a:spLocks noGrp="1"/>
          </p:cNvSpPr>
          <p:nvPr>
            <p:ph type="sldNum" idx="10"/>
          </p:nvPr>
        </p:nvSpPr>
        <p:spPr/>
        <p:txBody>
          <a:bodyPr/>
          <a:lstStyle>
            <a:lvl1pPr>
              <a:defRPr/>
            </a:lvl1pPr>
          </a:lstStyle>
          <a:p>
            <a:fld id="{07921DBF-B0D6-4B4A-9275-F849E9B70A86}" type="slidenum">
              <a:rPr lang="es-ES"/>
              <a:pPr/>
              <a:t>‹Nº›</a:t>
            </a:fld>
            <a:endParaRPr lang="es-ES"/>
          </a:p>
        </p:txBody>
      </p:sp>
    </p:spTree>
    <p:extLst>
      <p:ext uri="{BB962C8B-B14F-4D97-AF65-F5344CB8AC3E}">
        <p14:creationId xmlns:p14="http://schemas.microsoft.com/office/powerpoint/2010/main" val="23721580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3 Marcador de número de diapositiva"/>
          <p:cNvSpPr>
            <a:spLocks noGrp="1"/>
          </p:cNvSpPr>
          <p:nvPr>
            <p:ph type="sldNum" idx="10"/>
          </p:nvPr>
        </p:nvSpPr>
        <p:spPr/>
        <p:txBody>
          <a:bodyPr/>
          <a:lstStyle>
            <a:lvl1pPr>
              <a:defRPr/>
            </a:lvl1pPr>
          </a:lstStyle>
          <a:p>
            <a:fld id="{D62D406A-CF9A-41DB-A90A-66570DA94ED8}" type="slidenum">
              <a:rPr lang="es-ES"/>
              <a:pPr/>
              <a:t>‹Nº›</a:t>
            </a:fld>
            <a:endParaRPr lang="es-ES"/>
          </a:p>
        </p:txBody>
      </p:sp>
    </p:spTree>
    <p:extLst>
      <p:ext uri="{BB962C8B-B14F-4D97-AF65-F5344CB8AC3E}">
        <p14:creationId xmlns:p14="http://schemas.microsoft.com/office/powerpoint/2010/main" val="29779383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19415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2551113" y="1600200"/>
            <a:ext cx="19431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número de diapositiva"/>
          <p:cNvSpPr>
            <a:spLocks noGrp="1"/>
          </p:cNvSpPr>
          <p:nvPr>
            <p:ph type="sldNum" idx="10"/>
          </p:nvPr>
        </p:nvSpPr>
        <p:spPr/>
        <p:txBody>
          <a:bodyPr/>
          <a:lstStyle>
            <a:lvl1pPr>
              <a:defRPr/>
            </a:lvl1pPr>
          </a:lstStyle>
          <a:p>
            <a:fld id="{3446E186-1B38-44C4-BD4A-3B4D54A3DEB2}" type="slidenum">
              <a:rPr lang="es-ES"/>
              <a:pPr/>
              <a:t>‹Nº›</a:t>
            </a:fld>
            <a:endParaRPr lang="es-ES"/>
          </a:p>
        </p:txBody>
      </p:sp>
    </p:spTree>
    <p:extLst>
      <p:ext uri="{BB962C8B-B14F-4D97-AF65-F5344CB8AC3E}">
        <p14:creationId xmlns:p14="http://schemas.microsoft.com/office/powerpoint/2010/main" val="39983467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número de diapositiva"/>
          <p:cNvSpPr>
            <a:spLocks noGrp="1"/>
          </p:cNvSpPr>
          <p:nvPr>
            <p:ph type="sldNum" idx="10"/>
          </p:nvPr>
        </p:nvSpPr>
        <p:spPr/>
        <p:txBody>
          <a:bodyPr/>
          <a:lstStyle>
            <a:lvl1pPr>
              <a:defRPr/>
            </a:lvl1pPr>
          </a:lstStyle>
          <a:p>
            <a:fld id="{5B4E5041-D51D-4BD7-8A85-4E9CE669FF2F}" type="slidenum">
              <a:rPr lang="es-ES"/>
              <a:pPr/>
              <a:t>‹Nº›</a:t>
            </a:fld>
            <a:endParaRPr lang="es-ES"/>
          </a:p>
        </p:txBody>
      </p:sp>
    </p:spTree>
    <p:extLst>
      <p:ext uri="{BB962C8B-B14F-4D97-AF65-F5344CB8AC3E}">
        <p14:creationId xmlns:p14="http://schemas.microsoft.com/office/powerpoint/2010/main" val="27219763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número de diapositiva"/>
          <p:cNvSpPr>
            <a:spLocks noGrp="1"/>
          </p:cNvSpPr>
          <p:nvPr>
            <p:ph type="sldNum" idx="10"/>
          </p:nvPr>
        </p:nvSpPr>
        <p:spPr/>
        <p:txBody>
          <a:bodyPr/>
          <a:lstStyle>
            <a:lvl1pPr>
              <a:defRPr/>
            </a:lvl1pPr>
          </a:lstStyle>
          <a:p>
            <a:fld id="{1A31B27F-C617-42A9-B744-9BDA89469C6D}" type="slidenum">
              <a:rPr lang="es-ES"/>
              <a:pPr/>
              <a:t>‹Nº›</a:t>
            </a:fld>
            <a:endParaRPr lang="es-ES"/>
          </a:p>
        </p:txBody>
      </p:sp>
    </p:spTree>
    <p:extLst>
      <p:ext uri="{BB962C8B-B14F-4D97-AF65-F5344CB8AC3E}">
        <p14:creationId xmlns:p14="http://schemas.microsoft.com/office/powerpoint/2010/main" val="1620492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3 Marcador de número de diapositiva"/>
          <p:cNvSpPr>
            <a:spLocks noGrp="1"/>
          </p:cNvSpPr>
          <p:nvPr>
            <p:ph type="sldNum" idx="10"/>
          </p:nvPr>
        </p:nvSpPr>
        <p:spPr/>
        <p:txBody>
          <a:bodyPr/>
          <a:lstStyle>
            <a:lvl1pPr>
              <a:defRPr/>
            </a:lvl1pPr>
          </a:lstStyle>
          <a:p>
            <a:fld id="{03F85F44-D1C9-4AF0-84F6-845A27E17EDB}" type="slidenum">
              <a:rPr lang="es-ES"/>
              <a:pPr/>
              <a:t>‹Nº›</a:t>
            </a:fld>
            <a:endParaRPr lang="es-ES"/>
          </a:p>
        </p:txBody>
      </p:sp>
    </p:spTree>
    <p:extLst>
      <p:ext uri="{BB962C8B-B14F-4D97-AF65-F5344CB8AC3E}">
        <p14:creationId xmlns:p14="http://schemas.microsoft.com/office/powerpoint/2010/main" val="174864607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número de diapositiva"/>
          <p:cNvSpPr>
            <a:spLocks noGrp="1"/>
          </p:cNvSpPr>
          <p:nvPr>
            <p:ph type="sldNum" idx="10"/>
          </p:nvPr>
        </p:nvSpPr>
        <p:spPr/>
        <p:txBody>
          <a:bodyPr/>
          <a:lstStyle>
            <a:lvl1pPr>
              <a:defRPr/>
            </a:lvl1pPr>
          </a:lstStyle>
          <a:p>
            <a:fld id="{C9862298-EA30-450C-B117-A4712D99644E}" type="slidenum">
              <a:rPr lang="es-ES"/>
              <a:pPr/>
              <a:t>‹Nº›</a:t>
            </a:fld>
            <a:endParaRPr lang="es-ES"/>
          </a:p>
        </p:txBody>
      </p:sp>
    </p:spTree>
    <p:extLst>
      <p:ext uri="{BB962C8B-B14F-4D97-AF65-F5344CB8AC3E}">
        <p14:creationId xmlns:p14="http://schemas.microsoft.com/office/powerpoint/2010/main" val="23110446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número de diapositiva"/>
          <p:cNvSpPr>
            <a:spLocks noGrp="1"/>
          </p:cNvSpPr>
          <p:nvPr>
            <p:ph type="sldNum" idx="10"/>
          </p:nvPr>
        </p:nvSpPr>
        <p:spPr/>
        <p:txBody>
          <a:bodyPr/>
          <a:lstStyle>
            <a:lvl1pPr>
              <a:defRPr/>
            </a:lvl1pPr>
          </a:lstStyle>
          <a:p>
            <a:fld id="{CF147196-02DC-42A1-BCCA-6FC810D7ED9F}" type="slidenum">
              <a:rPr lang="es-ES"/>
              <a:pPr/>
              <a:t>‹Nº›</a:t>
            </a:fld>
            <a:endParaRPr lang="es-ES"/>
          </a:p>
        </p:txBody>
      </p:sp>
    </p:spTree>
    <p:extLst>
      <p:ext uri="{BB962C8B-B14F-4D97-AF65-F5344CB8AC3E}">
        <p14:creationId xmlns:p14="http://schemas.microsoft.com/office/powerpoint/2010/main" val="180125544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número de diapositiva"/>
          <p:cNvSpPr>
            <a:spLocks noGrp="1"/>
          </p:cNvSpPr>
          <p:nvPr>
            <p:ph type="sldNum" idx="10"/>
          </p:nvPr>
        </p:nvSpPr>
        <p:spPr/>
        <p:txBody>
          <a:bodyPr/>
          <a:lstStyle>
            <a:lvl1pPr>
              <a:defRPr/>
            </a:lvl1pPr>
          </a:lstStyle>
          <a:p>
            <a:fld id="{D15C34A9-EDCE-4928-B789-11EF4BEC7C20}" type="slidenum">
              <a:rPr lang="es-ES"/>
              <a:pPr/>
              <a:t>‹Nº›</a:t>
            </a:fld>
            <a:endParaRPr lang="es-ES"/>
          </a:p>
        </p:txBody>
      </p:sp>
    </p:spTree>
    <p:extLst>
      <p:ext uri="{BB962C8B-B14F-4D97-AF65-F5344CB8AC3E}">
        <p14:creationId xmlns:p14="http://schemas.microsoft.com/office/powerpoint/2010/main" val="25736959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número de diapositiva"/>
          <p:cNvSpPr>
            <a:spLocks noGrp="1"/>
          </p:cNvSpPr>
          <p:nvPr>
            <p:ph type="sldNum" idx="10"/>
          </p:nvPr>
        </p:nvSpPr>
        <p:spPr/>
        <p:txBody>
          <a:bodyPr/>
          <a:lstStyle>
            <a:lvl1pPr>
              <a:defRPr/>
            </a:lvl1pPr>
          </a:lstStyle>
          <a:p>
            <a:fld id="{3A9F179A-C2F7-4CEB-887C-9F633E936058}" type="slidenum">
              <a:rPr lang="es-ES"/>
              <a:pPr/>
              <a:t>‹Nº›</a:t>
            </a:fld>
            <a:endParaRPr lang="es-ES"/>
          </a:p>
        </p:txBody>
      </p:sp>
    </p:spTree>
    <p:extLst>
      <p:ext uri="{BB962C8B-B14F-4D97-AF65-F5344CB8AC3E}">
        <p14:creationId xmlns:p14="http://schemas.microsoft.com/office/powerpoint/2010/main" val="392814692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5813" cy="5849937"/>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4993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número de diapositiva"/>
          <p:cNvSpPr>
            <a:spLocks noGrp="1"/>
          </p:cNvSpPr>
          <p:nvPr>
            <p:ph type="sldNum" idx="10"/>
          </p:nvPr>
        </p:nvSpPr>
        <p:spPr/>
        <p:txBody>
          <a:bodyPr/>
          <a:lstStyle>
            <a:lvl1pPr>
              <a:defRPr/>
            </a:lvl1pPr>
          </a:lstStyle>
          <a:p>
            <a:fld id="{50E86A47-0092-491E-81BC-3C1BC309DA0B}" type="slidenum">
              <a:rPr lang="es-ES"/>
              <a:pPr/>
              <a:t>‹Nº›</a:t>
            </a:fld>
            <a:endParaRPr lang="es-ES"/>
          </a:p>
        </p:txBody>
      </p:sp>
    </p:spTree>
    <p:extLst>
      <p:ext uri="{BB962C8B-B14F-4D97-AF65-F5344CB8AC3E}">
        <p14:creationId xmlns:p14="http://schemas.microsoft.com/office/powerpoint/2010/main" val="331671904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
          </a:p>
        </p:txBody>
      </p:sp>
      <p:sp>
        <p:nvSpPr>
          <p:cNvPr id="4" name="3 Marcador de número de diapositiva"/>
          <p:cNvSpPr>
            <a:spLocks noGrp="1"/>
          </p:cNvSpPr>
          <p:nvPr>
            <p:ph type="sldNum" idx="10"/>
          </p:nvPr>
        </p:nvSpPr>
        <p:spPr/>
        <p:txBody>
          <a:bodyPr/>
          <a:lstStyle>
            <a:lvl1pPr>
              <a:defRPr/>
            </a:lvl1pPr>
          </a:lstStyle>
          <a:p>
            <a:fld id="{1987CED9-113D-44C6-B9B2-575EFEDB9195}" type="slidenum">
              <a:rPr lang="es-ES"/>
              <a:pPr/>
              <a:t>‹Nº›</a:t>
            </a:fld>
            <a:endParaRPr lang="es-ES"/>
          </a:p>
        </p:txBody>
      </p:sp>
    </p:spTree>
    <p:extLst>
      <p:ext uri="{BB962C8B-B14F-4D97-AF65-F5344CB8AC3E}">
        <p14:creationId xmlns:p14="http://schemas.microsoft.com/office/powerpoint/2010/main" val="167970761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número de diapositiva"/>
          <p:cNvSpPr>
            <a:spLocks noGrp="1"/>
          </p:cNvSpPr>
          <p:nvPr>
            <p:ph type="sldNum" idx="10"/>
          </p:nvPr>
        </p:nvSpPr>
        <p:spPr/>
        <p:txBody>
          <a:bodyPr/>
          <a:lstStyle>
            <a:lvl1pPr>
              <a:defRPr/>
            </a:lvl1pPr>
          </a:lstStyle>
          <a:p>
            <a:fld id="{1D29F6AD-AE08-4202-B915-C984642598C0}" type="slidenum">
              <a:rPr lang="es-ES"/>
              <a:pPr/>
              <a:t>‹Nº›</a:t>
            </a:fld>
            <a:endParaRPr lang="es-ES"/>
          </a:p>
        </p:txBody>
      </p:sp>
    </p:spTree>
    <p:extLst>
      <p:ext uri="{BB962C8B-B14F-4D97-AF65-F5344CB8AC3E}">
        <p14:creationId xmlns:p14="http://schemas.microsoft.com/office/powerpoint/2010/main" val="98508066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3 Marcador de número de diapositiva"/>
          <p:cNvSpPr>
            <a:spLocks noGrp="1"/>
          </p:cNvSpPr>
          <p:nvPr>
            <p:ph type="sldNum" idx="10"/>
          </p:nvPr>
        </p:nvSpPr>
        <p:spPr/>
        <p:txBody>
          <a:bodyPr/>
          <a:lstStyle>
            <a:lvl1pPr>
              <a:defRPr/>
            </a:lvl1pPr>
          </a:lstStyle>
          <a:p>
            <a:fld id="{F0B940BF-C5FA-441C-A79D-ED2DCFD875FC}" type="slidenum">
              <a:rPr lang="es-ES"/>
              <a:pPr/>
              <a:t>‹Nº›</a:t>
            </a:fld>
            <a:endParaRPr lang="es-ES"/>
          </a:p>
        </p:txBody>
      </p:sp>
    </p:spTree>
    <p:extLst>
      <p:ext uri="{BB962C8B-B14F-4D97-AF65-F5344CB8AC3E}">
        <p14:creationId xmlns:p14="http://schemas.microsoft.com/office/powerpoint/2010/main" val="16975039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19415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2551113" y="1600200"/>
            <a:ext cx="19431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número de diapositiva"/>
          <p:cNvSpPr>
            <a:spLocks noGrp="1"/>
          </p:cNvSpPr>
          <p:nvPr>
            <p:ph type="sldNum" idx="10"/>
          </p:nvPr>
        </p:nvSpPr>
        <p:spPr/>
        <p:txBody>
          <a:bodyPr/>
          <a:lstStyle>
            <a:lvl1pPr>
              <a:defRPr/>
            </a:lvl1pPr>
          </a:lstStyle>
          <a:p>
            <a:fld id="{E33FD5F2-A213-441F-8E39-BEDE83ECD37E}" type="slidenum">
              <a:rPr lang="es-ES"/>
              <a:pPr/>
              <a:t>‹Nº›</a:t>
            </a:fld>
            <a:endParaRPr lang="es-ES"/>
          </a:p>
        </p:txBody>
      </p:sp>
    </p:spTree>
    <p:extLst>
      <p:ext uri="{BB962C8B-B14F-4D97-AF65-F5344CB8AC3E}">
        <p14:creationId xmlns:p14="http://schemas.microsoft.com/office/powerpoint/2010/main" val="25197012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número de diapositiva"/>
          <p:cNvSpPr>
            <a:spLocks noGrp="1"/>
          </p:cNvSpPr>
          <p:nvPr>
            <p:ph type="sldNum" idx="10"/>
          </p:nvPr>
        </p:nvSpPr>
        <p:spPr/>
        <p:txBody>
          <a:bodyPr/>
          <a:lstStyle>
            <a:lvl1pPr>
              <a:defRPr/>
            </a:lvl1pPr>
          </a:lstStyle>
          <a:p>
            <a:fld id="{3F8A4D03-9939-49B5-A9FB-58687368F3DC}" type="slidenum">
              <a:rPr lang="es-ES"/>
              <a:pPr/>
              <a:t>‹Nº›</a:t>
            </a:fld>
            <a:endParaRPr lang="es-ES"/>
          </a:p>
        </p:txBody>
      </p:sp>
    </p:spTree>
    <p:extLst>
      <p:ext uri="{BB962C8B-B14F-4D97-AF65-F5344CB8AC3E}">
        <p14:creationId xmlns:p14="http://schemas.microsoft.com/office/powerpoint/2010/main" val="2205116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4963"/>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6613" y="1604963"/>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número de diapositiva"/>
          <p:cNvSpPr>
            <a:spLocks noGrp="1"/>
          </p:cNvSpPr>
          <p:nvPr>
            <p:ph type="sldNum" idx="10"/>
          </p:nvPr>
        </p:nvSpPr>
        <p:spPr/>
        <p:txBody>
          <a:bodyPr/>
          <a:lstStyle>
            <a:lvl1pPr>
              <a:defRPr/>
            </a:lvl1pPr>
          </a:lstStyle>
          <a:p>
            <a:fld id="{F7786114-8AC6-4122-9FEF-0F26CEAE19DB}" type="slidenum">
              <a:rPr lang="es-ES"/>
              <a:pPr/>
              <a:t>‹Nº›</a:t>
            </a:fld>
            <a:endParaRPr lang="es-ES"/>
          </a:p>
        </p:txBody>
      </p:sp>
    </p:spTree>
    <p:extLst>
      <p:ext uri="{BB962C8B-B14F-4D97-AF65-F5344CB8AC3E}">
        <p14:creationId xmlns:p14="http://schemas.microsoft.com/office/powerpoint/2010/main" val="72523146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número de diapositiva"/>
          <p:cNvSpPr>
            <a:spLocks noGrp="1"/>
          </p:cNvSpPr>
          <p:nvPr>
            <p:ph type="sldNum" idx="10"/>
          </p:nvPr>
        </p:nvSpPr>
        <p:spPr/>
        <p:txBody>
          <a:bodyPr/>
          <a:lstStyle>
            <a:lvl1pPr>
              <a:defRPr/>
            </a:lvl1pPr>
          </a:lstStyle>
          <a:p>
            <a:fld id="{504881BB-6EC1-4DC2-8CC8-DA5A9250F0E7}" type="slidenum">
              <a:rPr lang="es-ES"/>
              <a:pPr/>
              <a:t>‹Nº›</a:t>
            </a:fld>
            <a:endParaRPr lang="es-ES"/>
          </a:p>
        </p:txBody>
      </p:sp>
    </p:spTree>
    <p:extLst>
      <p:ext uri="{BB962C8B-B14F-4D97-AF65-F5344CB8AC3E}">
        <p14:creationId xmlns:p14="http://schemas.microsoft.com/office/powerpoint/2010/main" val="413736656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número de diapositiva"/>
          <p:cNvSpPr>
            <a:spLocks noGrp="1"/>
          </p:cNvSpPr>
          <p:nvPr>
            <p:ph type="sldNum" idx="10"/>
          </p:nvPr>
        </p:nvSpPr>
        <p:spPr/>
        <p:txBody>
          <a:bodyPr/>
          <a:lstStyle>
            <a:lvl1pPr>
              <a:defRPr/>
            </a:lvl1pPr>
          </a:lstStyle>
          <a:p>
            <a:fld id="{23ED7F29-5C00-4215-BABB-9E3F0833C13E}" type="slidenum">
              <a:rPr lang="es-ES"/>
              <a:pPr/>
              <a:t>‹Nº›</a:t>
            </a:fld>
            <a:endParaRPr lang="es-ES"/>
          </a:p>
        </p:txBody>
      </p:sp>
    </p:spTree>
    <p:extLst>
      <p:ext uri="{BB962C8B-B14F-4D97-AF65-F5344CB8AC3E}">
        <p14:creationId xmlns:p14="http://schemas.microsoft.com/office/powerpoint/2010/main" val="329016928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número de diapositiva"/>
          <p:cNvSpPr>
            <a:spLocks noGrp="1"/>
          </p:cNvSpPr>
          <p:nvPr>
            <p:ph type="sldNum" idx="10"/>
          </p:nvPr>
        </p:nvSpPr>
        <p:spPr/>
        <p:txBody>
          <a:bodyPr/>
          <a:lstStyle>
            <a:lvl1pPr>
              <a:defRPr/>
            </a:lvl1pPr>
          </a:lstStyle>
          <a:p>
            <a:fld id="{CA32D4F5-AE65-4441-BB1E-B7340C1C7E2C}" type="slidenum">
              <a:rPr lang="es-ES"/>
              <a:pPr/>
              <a:t>‹Nº›</a:t>
            </a:fld>
            <a:endParaRPr lang="es-ES"/>
          </a:p>
        </p:txBody>
      </p:sp>
    </p:spTree>
    <p:extLst>
      <p:ext uri="{BB962C8B-B14F-4D97-AF65-F5344CB8AC3E}">
        <p14:creationId xmlns:p14="http://schemas.microsoft.com/office/powerpoint/2010/main" val="237592861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número de diapositiva"/>
          <p:cNvSpPr>
            <a:spLocks noGrp="1"/>
          </p:cNvSpPr>
          <p:nvPr>
            <p:ph type="sldNum" idx="10"/>
          </p:nvPr>
        </p:nvSpPr>
        <p:spPr/>
        <p:txBody>
          <a:bodyPr/>
          <a:lstStyle>
            <a:lvl1pPr>
              <a:defRPr/>
            </a:lvl1pPr>
          </a:lstStyle>
          <a:p>
            <a:fld id="{B4EDBB69-0836-4A5F-A224-0D8B6F042F04}" type="slidenum">
              <a:rPr lang="es-ES"/>
              <a:pPr/>
              <a:t>‹Nº›</a:t>
            </a:fld>
            <a:endParaRPr lang="es-ES"/>
          </a:p>
        </p:txBody>
      </p:sp>
    </p:spTree>
    <p:extLst>
      <p:ext uri="{BB962C8B-B14F-4D97-AF65-F5344CB8AC3E}">
        <p14:creationId xmlns:p14="http://schemas.microsoft.com/office/powerpoint/2010/main" val="385522384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número de diapositiva"/>
          <p:cNvSpPr>
            <a:spLocks noGrp="1"/>
          </p:cNvSpPr>
          <p:nvPr>
            <p:ph type="sldNum" idx="10"/>
          </p:nvPr>
        </p:nvSpPr>
        <p:spPr/>
        <p:txBody>
          <a:bodyPr/>
          <a:lstStyle>
            <a:lvl1pPr>
              <a:defRPr/>
            </a:lvl1pPr>
          </a:lstStyle>
          <a:p>
            <a:fld id="{F2B903A2-E22B-4044-A64C-A4270B40903C}" type="slidenum">
              <a:rPr lang="es-ES"/>
              <a:pPr/>
              <a:t>‹Nº›</a:t>
            </a:fld>
            <a:endParaRPr lang="es-ES"/>
          </a:p>
        </p:txBody>
      </p:sp>
    </p:spTree>
    <p:extLst>
      <p:ext uri="{BB962C8B-B14F-4D97-AF65-F5344CB8AC3E}">
        <p14:creationId xmlns:p14="http://schemas.microsoft.com/office/powerpoint/2010/main" val="300366873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5813" cy="5849937"/>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4993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número de diapositiva"/>
          <p:cNvSpPr>
            <a:spLocks noGrp="1"/>
          </p:cNvSpPr>
          <p:nvPr>
            <p:ph type="sldNum" idx="10"/>
          </p:nvPr>
        </p:nvSpPr>
        <p:spPr/>
        <p:txBody>
          <a:bodyPr/>
          <a:lstStyle>
            <a:lvl1pPr>
              <a:defRPr/>
            </a:lvl1pPr>
          </a:lstStyle>
          <a:p>
            <a:fld id="{723EBC90-ED15-4A70-84F5-5D6D5DC1CFB0}" type="slidenum">
              <a:rPr lang="es-ES"/>
              <a:pPr/>
              <a:t>‹Nº›</a:t>
            </a:fld>
            <a:endParaRPr lang="es-ES"/>
          </a:p>
        </p:txBody>
      </p:sp>
    </p:spTree>
    <p:extLst>
      <p:ext uri="{BB962C8B-B14F-4D97-AF65-F5344CB8AC3E}">
        <p14:creationId xmlns:p14="http://schemas.microsoft.com/office/powerpoint/2010/main" val="57679103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
          </a:p>
        </p:txBody>
      </p:sp>
      <p:sp>
        <p:nvSpPr>
          <p:cNvPr id="4" name="3 Marcador de número de diapositiva"/>
          <p:cNvSpPr>
            <a:spLocks noGrp="1"/>
          </p:cNvSpPr>
          <p:nvPr>
            <p:ph type="sldNum" idx="10"/>
          </p:nvPr>
        </p:nvSpPr>
        <p:spPr/>
        <p:txBody>
          <a:bodyPr/>
          <a:lstStyle>
            <a:lvl1pPr>
              <a:defRPr/>
            </a:lvl1pPr>
          </a:lstStyle>
          <a:p>
            <a:fld id="{B0C5D89E-E945-4804-A688-E47A7DC2E1E4}" type="slidenum">
              <a:rPr lang="es-ES"/>
              <a:pPr/>
              <a:t>‹Nº›</a:t>
            </a:fld>
            <a:endParaRPr lang="es-ES"/>
          </a:p>
        </p:txBody>
      </p:sp>
    </p:spTree>
    <p:extLst>
      <p:ext uri="{BB962C8B-B14F-4D97-AF65-F5344CB8AC3E}">
        <p14:creationId xmlns:p14="http://schemas.microsoft.com/office/powerpoint/2010/main" val="213770621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número de diapositiva"/>
          <p:cNvSpPr>
            <a:spLocks noGrp="1"/>
          </p:cNvSpPr>
          <p:nvPr>
            <p:ph type="sldNum" idx="10"/>
          </p:nvPr>
        </p:nvSpPr>
        <p:spPr/>
        <p:txBody>
          <a:bodyPr/>
          <a:lstStyle>
            <a:lvl1pPr>
              <a:defRPr/>
            </a:lvl1pPr>
          </a:lstStyle>
          <a:p>
            <a:fld id="{E4FBBC61-8F8B-43D2-B781-3E6A83D5D9E0}" type="slidenum">
              <a:rPr lang="es-ES"/>
              <a:pPr/>
              <a:t>‹Nº›</a:t>
            </a:fld>
            <a:endParaRPr lang="es-ES"/>
          </a:p>
        </p:txBody>
      </p:sp>
    </p:spTree>
    <p:extLst>
      <p:ext uri="{BB962C8B-B14F-4D97-AF65-F5344CB8AC3E}">
        <p14:creationId xmlns:p14="http://schemas.microsoft.com/office/powerpoint/2010/main" val="395639532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3 Marcador de número de diapositiva"/>
          <p:cNvSpPr>
            <a:spLocks noGrp="1"/>
          </p:cNvSpPr>
          <p:nvPr>
            <p:ph type="sldNum" idx="10"/>
          </p:nvPr>
        </p:nvSpPr>
        <p:spPr/>
        <p:txBody>
          <a:bodyPr/>
          <a:lstStyle>
            <a:lvl1pPr>
              <a:defRPr/>
            </a:lvl1pPr>
          </a:lstStyle>
          <a:p>
            <a:fld id="{92FA8456-A459-4C4E-8D31-BBDD07CD1078}" type="slidenum">
              <a:rPr lang="es-ES"/>
              <a:pPr/>
              <a:t>‹Nº›</a:t>
            </a:fld>
            <a:endParaRPr lang="es-ES"/>
          </a:p>
        </p:txBody>
      </p:sp>
    </p:spTree>
    <p:extLst>
      <p:ext uri="{BB962C8B-B14F-4D97-AF65-F5344CB8AC3E}">
        <p14:creationId xmlns:p14="http://schemas.microsoft.com/office/powerpoint/2010/main" val="214149789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19415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2551113" y="1600200"/>
            <a:ext cx="19431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número de diapositiva"/>
          <p:cNvSpPr>
            <a:spLocks noGrp="1"/>
          </p:cNvSpPr>
          <p:nvPr>
            <p:ph type="sldNum" idx="10"/>
          </p:nvPr>
        </p:nvSpPr>
        <p:spPr/>
        <p:txBody>
          <a:bodyPr/>
          <a:lstStyle>
            <a:lvl1pPr>
              <a:defRPr/>
            </a:lvl1pPr>
          </a:lstStyle>
          <a:p>
            <a:fld id="{9EE65405-18A1-45BA-82E3-8CA73D8F6AB5}" type="slidenum">
              <a:rPr lang="es-ES"/>
              <a:pPr/>
              <a:t>‹Nº›</a:t>
            </a:fld>
            <a:endParaRPr lang="es-ES"/>
          </a:p>
        </p:txBody>
      </p:sp>
    </p:spTree>
    <p:extLst>
      <p:ext uri="{BB962C8B-B14F-4D97-AF65-F5344CB8AC3E}">
        <p14:creationId xmlns:p14="http://schemas.microsoft.com/office/powerpoint/2010/main" val="2481049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número de diapositiva"/>
          <p:cNvSpPr>
            <a:spLocks noGrp="1"/>
          </p:cNvSpPr>
          <p:nvPr>
            <p:ph type="sldNum" idx="10"/>
          </p:nvPr>
        </p:nvSpPr>
        <p:spPr/>
        <p:txBody>
          <a:bodyPr/>
          <a:lstStyle>
            <a:lvl1pPr>
              <a:defRPr/>
            </a:lvl1pPr>
          </a:lstStyle>
          <a:p>
            <a:fld id="{0850958B-F6A9-47BE-B8DB-5CA674B06C7E}" type="slidenum">
              <a:rPr lang="es-ES"/>
              <a:pPr/>
              <a:t>‹Nº›</a:t>
            </a:fld>
            <a:endParaRPr lang="es-ES"/>
          </a:p>
        </p:txBody>
      </p:sp>
    </p:spTree>
    <p:extLst>
      <p:ext uri="{BB962C8B-B14F-4D97-AF65-F5344CB8AC3E}">
        <p14:creationId xmlns:p14="http://schemas.microsoft.com/office/powerpoint/2010/main" val="105704944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número de diapositiva"/>
          <p:cNvSpPr>
            <a:spLocks noGrp="1"/>
          </p:cNvSpPr>
          <p:nvPr>
            <p:ph type="sldNum" idx="10"/>
          </p:nvPr>
        </p:nvSpPr>
        <p:spPr/>
        <p:txBody>
          <a:bodyPr/>
          <a:lstStyle>
            <a:lvl1pPr>
              <a:defRPr/>
            </a:lvl1pPr>
          </a:lstStyle>
          <a:p>
            <a:fld id="{B9AB8EAB-1148-4C61-9318-9D3B40F4D2C9}" type="slidenum">
              <a:rPr lang="es-ES"/>
              <a:pPr/>
              <a:t>‹Nº›</a:t>
            </a:fld>
            <a:endParaRPr lang="es-ES"/>
          </a:p>
        </p:txBody>
      </p:sp>
    </p:spTree>
    <p:extLst>
      <p:ext uri="{BB962C8B-B14F-4D97-AF65-F5344CB8AC3E}">
        <p14:creationId xmlns:p14="http://schemas.microsoft.com/office/powerpoint/2010/main" val="123870247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número de diapositiva"/>
          <p:cNvSpPr>
            <a:spLocks noGrp="1"/>
          </p:cNvSpPr>
          <p:nvPr>
            <p:ph type="sldNum" idx="10"/>
          </p:nvPr>
        </p:nvSpPr>
        <p:spPr/>
        <p:txBody>
          <a:bodyPr/>
          <a:lstStyle>
            <a:lvl1pPr>
              <a:defRPr/>
            </a:lvl1pPr>
          </a:lstStyle>
          <a:p>
            <a:fld id="{23396B47-568B-46C4-9005-B653C95815B9}" type="slidenum">
              <a:rPr lang="es-ES"/>
              <a:pPr/>
              <a:t>‹Nº›</a:t>
            </a:fld>
            <a:endParaRPr lang="es-ES"/>
          </a:p>
        </p:txBody>
      </p:sp>
    </p:spTree>
    <p:extLst>
      <p:ext uri="{BB962C8B-B14F-4D97-AF65-F5344CB8AC3E}">
        <p14:creationId xmlns:p14="http://schemas.microsoft.com/office/powerpoint/2010/main" val="180531517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número de diapositiva"/>
          <p:cNvSpPr>
            <a:spLocks noGrp="1"/>
          </p:cNvSpPr>
          <p:nvPr>
            <p:ph type="sldNum" idx="10"/>
          </p:nvPr>
        </p:nvSpPr>
        <p:spPr/>
        <p:txBody>
          <a:bodyPr/>
          <a:lstStyle>
            <a:lvl1pPr>
              <a:defRPr/>
            </a:lvl1pPr>
          </a:lstStyle>
          <a:p>
            <a:fld id="{C0F043DD-1DCE-42AC-98FD-FB924187D6D9}" type="slidenum">
              <a:rPr lang="es-ES"/>
              <a:pPr/>
              <a:t>‹Nº›</a:t>
            </a:fld>
            <a:endParaRPr lang="es-ES"/>
          </a:p>
        </p:txBody>
      </p:sp>
    </p:spTree>
    <p:extLst>
      <p:ext uri="{BB962C8B-B14F-4D97-AF65-F5344CB8AC3E}">
        <p14:creationId xmlns:p14="http://schemas.microsoft.com/office/powerpoint/2010/main" val="247155967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número de diapositiva"/>
          <p:cNvSpPr>
            <a:spLocks noGrp="1"/>
          </p:cNvSpPr>
          <p:nvPr>
            <p:ph type="sldNum" idx="10"/>
          </p:nvPr>
        </p:nvSpPr>
        <p:spPr/>
        <p:txBody>
          <a:bodyPr/>
          <a:lstStyle>
            <a:lvl1pPr>
              <a:defRPr/>
            </a:lvl1pPr>
          </a:lstStyle>
          <a:p>
            <a:fld id="{E9A61293-651F-44B6-B4FB-A08F81298354}" type="slidenum">
              <a:rPr lang="es-ES"/>
              <a:pPr/>
              <a:t>‹Nº›</a:t>
            </a:fld>
            <a:endParaRPr lang="es-ES"/>
          </a:p>
        </p:txBody>
      </p:sp>
    </p:spTree>
    <p:extLst>
      <p:ext uri="{BB962C8B-B14F-4D97-AF65-F5344CB8AC3E}">
        <p14:creationId xmlns:p14="http://schemas.microsoft.com/office/powerpoint/2010/main" val="317291747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número de diapositiva"/>
          <p:cNvSpPr>
            <a:spLocks noGrp="1"/>
          </p:cNvSpPr>
          <p:nvPr>
            <p:ph type="sldNum" idx="10"/>
          </p:nvPr>
        </p:nvSpPr>
        <p:spPr/>
        <p:txBody>
          <a:bodyPr/>
          <a:lstStyle>
            <a:lvl1pPr>
              <a:defRPr/>
            </a:lvl1pPr>
          </a:lstStyle>
          <a:p>
            <a:fld id="{BC9CF51E-B96A-492D-9DD9-DE04F5CB8911}" type="slidenum">
              <a:rPr lang="es-ES"/>
              <a:pPr/>
              <a:t>‹Nº›</a:t>
            </a:fld>
            <a:endParaRPr lang="es-ES"/>
          </a:p>
        </p:txBody>
      </p:sp>
    </p:spTree>
    <p:extLst>
      <p:ext uri="{BB962C8B-B14F-4D97-AF65-F5344CB8AC3E}">
        <p14:creationId xmlns:p14="http://schemas.microsoft.com/office/powerpoint/2010/main" val="345779914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número de diapositiva"/>
          <p:cNvSpPr>
            <a:spLocks noGrp="1"/>
          </p:cNvSpPr>
          <p:nvPr>
            <p:ph type="sldNum" idx="10"/>
          </p:nvPr>
        </p:nvSpPr>
        <p:spPr/>
        <p:txBody>
          <a:bodyPr/>
          <a:lstStyle>
            <a:lvl1pPr>
              <a:defRPr/>
            </a:lvl1pPr>
          </a:lstStyle>
          <a:p>
            <a:fld id="{AE565E61-D3D1-493C-A540-FDAC43F535DE}" type="slidenum">
              <a:rPr lang="es-ES"/>
              <a:pPr/>
              <a:t>‹Nº›</a:t>
            </a:fld>
            <a:endParaRPr lang="es-ES"/>
          </a:p>
        </p:txBody>
      </p:sp>
    </p:spTree>
    <p:extLst>
      <p:ext uri="{BB962C8B-B14F-4D97-AF65-F5344CB8AC3E}">
        <p14:creationId xmlns:p14="http://schemas.microsoft.com/office/powerpoint/2010/main" val="142565988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5813" cy="5849937"/>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4993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número de diapositiva"/>
          <p:cNvSpPr>
            <a:spLocks noGrp="1"/>
          </p:cNvSpPr>
          <p:nvPr>
            <p:ph type="sldNum" idx="10"/>
          </p:nvPr>
        </p:nvSpPr>
        <p:spPr/>
        <p:txBody>
          <a:bodyPr/>
          <a:lstStyle>
            <a:lvl1pPr>
              <a:defRPr/>
            </a:lvl1pPr>
          </a:lstStyle>
          <a:p>
            <a:fld id="{17A34340-C38E-44BB-BA49-56695CD6A2FE}" type="slidenum">
              <a:rPr lang="es-ES"/>
              <a:pPr/>
              <a:t>‹Nº›</a:t>
            </a:fld>
            <a:endParaRPr lang="es-ES"/>
          </a:p>
        </p:txBody>
      </p:sp>
    </p:spTree>
    <p:extLst>
      <p:ext uri="{BB962C8B-B14F-4D97-AF65-F5344CB8AC3E}">
        <p14:creationId xmlns:p14="http://schemas.microsoft.com/office/powerpoint/2010/main" val="421580946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xAndObj" preserve="1">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8013" cy="1141412"/>
          </a:xfrm>
        </p:spPr>
        <p:txBody>
          <a:bodyPr/>
          <a:lstStyle/>
          <a:p>
            <a:r>
              <a:rPr lang="es-ES" smtClean="0"/>
              <a:t>Haga clic para modificar el estilo de título del patrón</a:t>
            </a:r>
            <a:endParaRPr lang="es-ES"/>
          </a:p>
        </p:txBody>
      </p:sp>
      <p:sp>
        <p:nvSpPr>
          <p:cNvPr id="3" name="2 Marcador de texto"/>
          <p:cNvSpPr>
            <a:spLocks noGrp="1"/>
          </p:cNvSpPr>
          <p:nvPr>
            <p:ph type="body" sz="half" idx="1"/>
          </p:nvPr>
        </p:nvSpPr>
        <p:spPr>
          <a:xfrm>
            <a:off x="457200" y="1600200"/>
            <a:ext cx="1941513" cy="452437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2551113" y="1600200"/>
            <a:ext cx="1943100" cy="452437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número de diapositiva"/>
          <p:cNvSpPr>
            <a:spLocks noGrp="1"/>
          </p:cNvSpPr>
          <p:nvPr>
            <p:ph type="sldNum" idx="10"/>
          </p:nvPr>
        </p:nvSpPr>
        <p:spPr>
          <a:xfrm>
            <a:off x="6553200" y="6245225"/>
            <a:ext cx="2132013" cy="474663"/>
          </a:xfrm>
        </p:spPr>
        <p:txBody>
          <a:bodyPr/>
          <a:lstStyle>
            <a:lvl1pPr>
              <a:defRPr/>
            </a:lvl1pPr>
          </a:lstStyle>
          <a:p>
            <a:fld id="{7D19DC2B-7C5E-421E-AA4F-0E41472D236E}" type="slidenum">
              <a:rPr lang="es-ES"/>
              <a:pPr/>
              <a:t>‹Nº›</a:t>
            </a:fld>
            <a:endParaRPr lang="es-ES"/>
          </a:p>
        </p:txBody>
      </p:sp>
    </p:spTree>
    <p:extLst>
      <p:ext uri="{BB962C8B-B14F-4D97-AF65-F5344CB8AC3E}">
        <p14:creationId xmlns:p14="http://schemas.microsoft.com/office/powerpoint/2010/main" val="288859977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
          </a:p>
        </p:txBody>
      </p:sp>
      <p:sp>
        <p:nvSpPr>
          <p:cNvPr id="4" name="3 Marcador de número de diapositiva"/>
          <p:cNvSpPr>
            <a:spLocks noGrp="1"/>
          </p:cNvSpPr>
          <p:nvPr>
            <p:ph type="sldNum" idx="10"/>
          </p:nvPr>
        </p:nvSpPr>
        <p:spPr/>
        <p:txBody>
          <a:bodyPr/>
          <a:lstStyle>
            <a:lvl1pPr>
              <a:defRPr/>
            </a:lvl1pPr>
          </a:lstStyle>
          <a:p>
            <a:fld id="{211F8F0C-8974-4B6F-99BB-4D5D529D6330}" type="slidenum">
              <a:rPr lang="es-ES"/>
              <a:pPr/>
              <a:t>‹Nº›</a:t>
            </a:fld>
            <a:endParaRPr lang="es-ES"/>
          </a:p>
        </p:txBody>
      </p:sp>
    </p:spTree>
    <p:extLst>
      <p:ext uri="{BB962C8B-B14F-4D97-AF65-F5344CB8AC3E}">
        <p14:creationId xmlns:p14="http://schemas.microsoft.com/office/powerpoint/2010/main" val="342329313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número de diapositiva"/>
          <p:cNvSpPr>
            <a:spLocks noGrp="1"/>
          </p:cNvSpPr>
          <p:nvPr>
            <p:ph type="sldNum" idx="10"/>
          </p:nvPr>
        </p:nvSpPr>
        <p:spPr/>
        <p:txBody>
          <a:bodyPr/>
          <a:lstStyle>
            <a:lvl1pPr>
              <a:defRPr/>
            </a:lvl1pPr>
          </a:lstStyle>
          <a:p>
            <a:fld id="{A176775F-3378-4439-A81D-96344E70E165}" type="slidenum">
              <a:rPr lang="es-ES"/>
              <a:pPr/>
              <a:t>‹Nº›</a:t>
            </a:fld>
            <a:endParaRPr lang="es-ES"/>
          </a:p>
        </p:txBody>
      </p:sp>
    </p:spTree>
    <p:extLst>
      <p:ext uri="{BB962C8B-B14F-4D97-AF65-F5344CB8AC3E}">
        <p14:creationId xmlns:p14="http://schemas.microsoft.com/office/powerpoint/2010/main" val="3105305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número de diapositiva"/>
          <p:cNvSpPr>
            <a:spLocks noGrp="1"/>
          </p:cNvSpPr>
          <p:nvPr>
            <p:ph type="sldNum" idx="10"/>
          </p:nvPr>
        </p:nvSpPr>
        <p:spPr/>
        <p:txBody>
          <a:bodyPr/>
          <a:lstStyle>
            <a:lvl1pPr>
              <a:defRPr/>
            </a:lvl1pPr>
          </a:lstStyle>
          <a:p>
            <a:fld id="{3FBFBB79-F3E5-467F-95DE-87A07942989B}" type="slidenum">
              <a:rPr lang="es-ES"/>
              <a:pPr/>
              <a:t>‹Nº›</a:t>
            </a:fld>
            <a:endParaRPr lang="es-ES"/>
          </a:p>
        </p:txBody>
      </p:sp>
    </p:spTree>
    <p:extLst>
      <p:ext uri="{BB962C8B-B14F-4D97-AF65-F5344CB8AC3E}">
        <p14:creationId xmlns:p14="http://schemas.microsoft.com/office/powerpoint/2010/main" val="343464436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3 Marcador de número de diapositiva"/>
          <p:cNvSpPr>
            <a:spLocks noGrp="1"/>
          </p:cNvSpPr>
          <p:nvPr>
            <p:ph type="sldNum" idx="10"/>
          </p:nvPr>
        </p:nvSpPr>
        <p:spPr/>
        <p:txBody>
          <a:bodyPr/>
          <a:lstStyle>
            <a:lvl1pPr>
              <a:defRPr/>
            </a:lvl1pPr>
          </a:lstStyle>
          <a:p>
            <a:fld id="{B2EB2E6B-670C-491C-B6D9-BDD898C738FC}" type="slidenum">
              <a:rPr lang="es-ES"/>
              <a:pPr/>
              <a:t>‹Nº›</a:t>
            </a:fld>
            <a:endParaRPr lang="es-ES"/>
          </a:p>
        </p:txBody>
      </p:sp>
    </p:spTree>
    <p:extLst>
      <p:ext uri="{BB962C8B-B14F-4D97-AF65-F5344CB8AC3E}">
        <p14:creationId xmlns:p14="http://schemas.microsoft.com/office/powerpoint/2010/main" val="5218162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19415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2551113" y="1600200"/>
            <a:ext cx="19431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número de diapositiva"/>
          <p:cNvSpPr>
            <a:spLocks noGrp="1"/>
          </p:cNvSpPr>
          <p:nvPr>
            <p:ph type="sldNum" idx="10"/>
          </p:nvPr>
        </p:nvSpPr>
        <p:spPr/>
        <p:txBody>
          <a:bodyPr/>
          <a:lstStyle>
            <a:lvl1pPr>
              <a:defRPr/>
            </a:lvl1pPr>
          </a:lstStyle>
          <a:p>
            <a:fld id="{E5BB85FA-6EB0-40FD-8CA8-BBF1367B212A}" type="slidenum">
              <a:rPr lang="es-ES"/>
              <a:pPr/>
              <a:t>‹Nº›</a:t>
            </a:fld>
            <a:endParaRPr lang="es-ES"/>
          </a:p>
        </p:txBody>
      </p:sp>
    </p:spTree>
    <p:extLst>
      <p:ext uri="{BB962C8B-B14F-4D97-AF65-F5344CB8AC3E}">
        <p14:creationId xmlns:p14="http://schemas.microsoft.com/office/powerpoint/2010/main" val="375358568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número de diapositiva"/>
          <p:cNvSpPr>
            <a:spLocks noGrp="1"/>
          </p:cNvSpPr>
          <p:nvPr>
            <p:ph type="sldNum" idx="10"/>
          </p:nvPr>
        </p:nvSpPr>
        <p:spPr/>
        <p:txBody>
          <a:bodyPr/>
          <a:lstStyle>
            <a:lvl1pPr>
              <a:defRPr/>
            </a:lvl1pPr>
          </a:lstStyle>
          <a:p>
            <a:fld id="{0C601CC7-830C-4915-87D5-980ED24ADDA4}" type="slidenum">
              <a:rPr lang="es-ES"/>
              <a:pPr/>
              <a:t>‹Nº›</a:t>
            </a:fld>
            <a:endParaRPr lang="es-ES"/>
          </a:p>
        </p:txBody>
      </p:sp>
    </p:spTree>
    <p:extLst>
      <p:ext uri="{BB962C8B-B14F-4D97-AF65-F5344CB8AC3E}">
        <p14:creationId xmlns:p14="http://schemas.microsoft.com/office/powerpoint/2010/main" val="338528917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número de diapositiva"/>
          <p:cNvSpPr>
            <a:spLocks noGrp="1"/>
          </p:cNvSpPr>
          <p:nvPr>
            <p:ph type="sldNum" idx="10"/>
          </p:nvPr>
        </p:nvSpPr>
        <p:spPr/>
        <p:txBody>
          <a:bodyPr/>
          <a:lstStyle>
            <a:lvl1pPr>
              <a:defRPr/>
            </a:lvl1pPr>
          </a:lstStyle>
          <a:p>
            <a:fld id="{6B01BDA3-ECF9-4EDA-AFEB-3B1D1542CEE1}" type="slidenum">
              <a:rPr lang="es-ES"/>
              <a:pPr/>
              <a:t>‹Nº›</a:t>
            </a:fld>
            <a:endParaRPr lang="es-ES"/>
          </a:p>
        </p:txBody>
      </p:sp>
    </p:spTree>
    <p:extLst>
      <p:ext uri="{BB962C8B-B14F-4D97-AF65-F5344CB8AC3E}">
        <p14:creationId xmlns:p14="http://schemas.microsoft.com/office/powerpoint/2010/main" val="308097793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número de diapositiva"/>
          <p:cNvSpPr>
            <a:spLocks noGrp="1"/>
          </p:cNvSpPr>
          <p:nvPr>
            <p:ph type="sldNum" idx="10"/>
          </p:nvPr>
        </p:nvSpPr>
        <p:spPr/>
        <p:txBody>
          <a:bodyPr/>
          <a:lstStyle>
            <a:lvl1pPr>
              <a:defRPr/>
            </a:lvl1pPr>
          </a:lstStyle>
          <a:p>
            <a:fld id="{10B127BC-1ABC-427D-8BCF-88906DC60450}" type="slidenum">
              <a:rPr lang="es-ES"/>
              <a:pPr/>
              <a:t>‹Nº›</a:t>
            </a:fld>
            <a:endParaRPr lang="es-ES"/>
          </a:p>
        </p:txBody>
      </p:sp>
    </p:spTree>
    <p:extLst>
      <p:ext uri="{BB962C8B-B14F-4D97-AF65-F5344CB8AC3E}">
        <p14:creationId xmlns:p14="http://schemas.microsoft.com/office/powerpoint/2010/main" val="33112798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número de diapositiva"/>
          <p:cNvSpPr>
            <a:spLocks noGrp="1"/>
          </p:cNvSpPr>
          <p:nvPr>
            <p:ph type="sldNum" idx="10"/>
          </p:nvPr>
        </p:nvSpPr>
        <p:spPr/>
        <p:txBody>
          <a:bodyPr/>
          <a:lstStyle>
            <a:lvl1pPr>
              <a:defRPr/>
            </a:lvl1pPr>
          </a:lstStyle>
          <a:p>
            <a:fld id="{9EE7FFEA-5B15-436B-B4DB-B7F0425F8397}" type="slidenum">
              <a:rPr lang="es-ES"/>
              <a:pPr/>
              <a:t>‹Nº›</a:t>
            </a:fld>
            <a:endParaRPr lang="es-ES"/>
          </a:p>
        </p:txBody>
      </p:sp>
    </p:spTree>
    <p:extLst>
      <p:ext uri="{BB962C8B-B14F-4D97-AF65-F5344CB8AC3E}">
        <p14:creationId xmlns:p14="http://schemas.microsoft.com/office/powerpoint/2010/main" val="303669639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número de diapositiva"/>
          <p:cNvSpPr>
            <a:spLocks noGrp="1"/>
          </p:cNvSpPr>
          <p:nvPr>
            <p:ph type="sldNum" idx="10"/>
          </p:nvPr>
        </p:nvSpPr>
        <p:spPr/>
        <p:txBody>
          <a:bodyPr/>
          <a:lstStyle>
            <a:lvl1pPr>
              <a:defRPr/>
            </a:lvl1pPr>
          </a:lstStyle>
          <a:p>
            <a:fld id="{6577D499-6C7E-467F-9561-A5D169619552}" type="slidenum">
              <a:rPr lang="es-ES"/>
              <a:pPr/>
              <a:t>‹Nº›</a:t>
            </a:fld>
            <a:endParaRPr lang="es-ES"/>
          </a:p>
        </p:txBody>
      </p:sp>
    </p:spTree>
    <p:extLst>
      <p:ext uri="{BB962C8B-B14F-4D97-AF65-F5344CB8AC3E}">
        <p14:creationId xmlns:p14="http://schemas.microsoft.com/office/powerpoint/2010/main" val="361865971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número de diapositiva"/>
          <p:cNvSpPr>
            <a:spLocks noGrp="1"/>
          </p:cNvSpPr>
          <p:nvPr>
            <p:ph type="sldNum" idx="10"/>
          </p:nvPr>
        </p:nvSpPr>
        <p:spPr/>
        <p:txBody>
          <a:bodyPr/>
          <a:lstStyle>
            <a:lvl1pPr>
              <a:defRPr/>
            </a:lvl1pPr>
          </a:lstStyle>
          <a:p>
            <a:fld id="{54E4E6A7-0424-49BF-BEC4-026EDDA004DF}" type="slidenum">
              <a:rPr lang="es-ES"/>
              <a:pPr/>
              <a:t>‹Nº›</a:t>
            </a:fld>
            <a:endParaRPr lang="es-ES"/>
          </a:p>
        </p:txBody>
      </p:sp>
    </p:spTree>
    <p:extLst>
      <p:ext uri="{BB962C8B-B14F-4D97-AF65-F5344CB8AC3E}">
        <p14:creationId xmlns:p14="http://schemas.microsoft.com/office/powerpoint/2010/main" val="153030472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5813" cy="5849937"/>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4993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número de diapositiva"/>
          <p:cNvSpPr>
            <a:spLocks noGrp="1"/>
          </p:cNvSpPr>
          <p:nvPr>
            <p:ph type="sldNum" idx="10"/>
          </p:nvPr>
        </p:nvSpPr>
        <p:spPr/>
        <p:txBody>
          <a:bodyPr/>
          <a:lstStyle>
            <a:lvl1pPr>
              <a:defRPr/>
            </a:lvl1pPr>
          </a:lstStyle>
          <a:p>
            <a:fld id="{781EB178-4498-4003-A522-4D2D5C4D6033}" type="slidenum">
              <a:rPr lang="es-ES"/>
              <a:pPr/>
              <a:t>‹Nº›</a:t>
            </a:fld>
            <a:endParaRPr lang="es-ES"/>
          </a:p>
        </p:txBody>
      </p:sp>
    </p:spTree>
    <p:extLst>
      <p:ext uri="{BB962C8B-B14F-4D97-AF65-F5344CB8AC3E}">
        <p14:creationId xmlns:p14="http://schemas.microsoft.com/office/powerpoint/2010/main" val="89390550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xAndTwoObj" preserve="1">
  <p:cSld name="Título, texto y 2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8013" cy="1141412"/>
          </a:xfrm>
        </p:spPr>
        <p:txBody>
          <a:bodyPr/>
          <a:lstStyle/>
          <a:p>
            <a:r>
              <a:rPr lang="es-ES" smtClean="0"/>
              <a:t>Haga clic para modificar el estilo de título del patrón</a:t>
            </a:r>
            <a:endParaRPr lang="es-ES"/>
          </a:p>
        </p:txBody>
      </p:sp>
      <p:sp>
        <p:nvSpPr>
          <p:cNvPr id="3" name="2 Marcador de texto"/>
          <p:cNvSpPr>
            <a:spLocks noGrp="1"/>
          </p:cNvSpPr>
          <p:nvPr>
            <p:ph type="body" sz="half" idx="1"/>
          </p:nvPr>
        </p:nvSpPr>
        <p:spPr>
          <a:xfrm>
            <a:off x="457200" y="1600200"/>
            <a:ext cx="1941513" cy="452437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quarter" idx="2"/>
          </p:nvPr>
        </p:nvSpPr>
        <p:spPr>
          <a:xfrm>
            <a:off x="2551113" y="1600200"/>
            <a:ext cx="1943100" cy="21859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contenido"/>
          <p:cNvSpPr>
            <a:spLocks noGrp="1"/>
          </p:cNvSpPr>
          <p:nvPr>
            <p:ph sz="quarter" idx="3"/>
          </p:nvPr>
        </p:nvSpPr>
        <p:spPr>
          <a:xfrm>
            <a:off x="2551113" y="3938588"/>
            <a:ext cx="1943100" cy="218598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número de diapositiva"/>
          <p:cNvSpPr>
            <a:spLocks noGrp="1"/>
          </p:cNvSpPr>
          <p:nvPr>
            <p:ph type="sldNum" idx="10"/>
          </p:nvPr>
        </p:nvSpPr>
        <p:spPr>
          <a:xfrm>
            <a:off x="6553200" y="6245225"/>
            <a:ext cx="2132013" cy="474663"/>
          </a:xfrm>
        </p:spPr>
        <p:txBody>
          <a:bodyPr/>
          <a:lstStyle>
            <a:lvl1pPr>
              <a:defRPr/>
            </a:lvl1pPr>
          </a:lstStyle>
          <a:p>
            <a:fld id="{8F762303-68FF-4711-AF57-223DA5D0574F}" type="slidenum">
              <a:rPr lang="es-ES"/>
              <a:pPr/>
              <a:t>‹Nº›</a:t>
            </a:fld>
            <a:endParaRPr lang="es-ES"/>
          </a:p>
        </p:txBody>
      </p:sp>
    </p:spTree>
    <p:extLst>
      <p:ext uri="{BB962C8B-B14F-4D97-AF65-F5344CB8AC3E}">
        <p14:creationId xmlns:p14="http://schemas.microsoft.com/office/powerpoint/2010/main" val="1837708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número de diapositiva"/>
          <p:cNvSpPr>
            <a:spLocks noGrp="1"/>
          </p:cNvSpPr>
          <p:nvPr>
            <p:ph type="sldNum" idx="10"/>
          </p:nvPr>
        </p:nvSpPr>
        <p:spPr/>
        <p:txBody>
          <a:bodyPr/>
          <a:lstStyle>
            <a:lvl1pPr>
              <a:defRPr/>
            </a:lvl1pPr>
          </a:lstStyle>
          <a:p>
            <a:fld id="{E203C3BC-89AB-43E1-A679-8C9E67166650}" type="slidenum">
              <a:rPr lang="es-ES"/>
              <a:pPr/>
              <a:t>‹Nº›</a:t>
            </a:fld>
            <a:endParaRPr lang="es-ES"/>
          </a:p>
        </p:txBody>
      </p:sp>
    </p:spTree>
    <p:extLst>
      <p:ext uri="{BB962C8B-B14F-4D97-AF65-F5344CB8AC3E}">
        <p14:creationId xmlns:p14="http://schemas.microsoft.com/office/powerpoint/2010/main" val="74229333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
          </a:p>
        </p:txBody>
      </p:sp>
      <p:sp>
        <p:nvSpPr>
          <p:cNvPr id="4" name="3 Marcador de número de diapositiva"/>
          <p:cNvSpPr>
            <a:spLocks noGrp="1"/>
          </p:cNvSpPr>
          <p:nvPr>
            <p:ph type="sldNum" idx="10"/>
          </p:nvPr>
        </p:nvSpPr>
        <p:spPr/>
        <p:txBody>
          <a:bodyPr/>
          <a:lstStyle>
            <a:lvl1pPr>
              <a:defRPr/>
            </a:lvl1pPr>
          </a:lstStyle>
          <a:p>
            <a:fld id="{FBDDBD8C-EE11-4CE7-B81B-B905E9AC83EE}" type="slidenum">
              <a:rPr lang="es-ES"/>
              <a:pPr/>
              <a:t>‹Nº›</a:t>
            </a:fld>
            <a:endParaRPr lang="es-ES"/>
          </a:p>
        </p:txBody>
      </p:sp>
    </p:spTree>
    <p:extLst>
      <p:ext uri="{BB962C8B-B14F-4D97-AF65-F5344CB8AC3E}">
        <p14:creationId xmlns:p14="http://schemas.microsoft.com/office/powerpoint/2010/main" val="329529812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número de diapositiva"/>
          <p:cNvSpPr>
            <a:spLocks noGrp="1"/>
          </p:cNvSpPr>
          <p:nvPr>
            <p:ph type="sldNum" idx="10"/>
          </p:nvPr>
        </p:nvSpPr>
        <p:spPr/>
        <p:txBody>
          <a:bodyPr/>
          <a:lstStyle>
            <a:lvl1pPr>
              <a:defRPr/>
            </a:lvl1pPr>
          </a:lstStyle>
          <a:p>
            <a:fld id="{23ECF590-73C3-4DF0-9503-83E0AAA2392B}" type="slidenum">
              <a:rPr lang="es-ES"/>
              <a:pPr/>
              <a:t>‹Nº›</a:t>
            </a:fld>
            <a:endParaRPr lang="es-ES"/>
          </a:p>
        </p:txBody>
      </p:sp>
    </p:spTree>
    <p:extLst>
      <p:ext uri="{BB962C8B-B14F-4D97-AF65-F5344CB8AC3E}">
        <p14:creationId xmlns:p14="http://schemas.microsoft.com/office/powerpoint/2010/main" val="298416321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3 Marcador de número de diapositiva"/>
          <p:cNvSpPr>
            <a:spLocks noGrp="1"/>
          </p:cNvSpPr>
          <p:nvPr>
            <p:ph type="sldNum" idx="10"/>
          </p:nvPr>
        </p:nvSpPr>
        <p:spPr/>
        <p:txBody>
          <a:bodyPr/>
          <a:lstStyle>
            <a:lvl1pPr>
              <a:defRPr/>
            </a:lvl1pPr>
          </a:lstStyle>
          <a:p>
            <a:fld id="{966372E9-FB7C-4DC2-80D7-B6E0F64F3581}" type="slidenum">
              <a:rPr lang="es-ES"/>
              <a:pPr/>
              <a:t>‹Nº›</a:t>
            </a:fld>
            <a:endParaRPr lang="es-ES"/>
          </a:p>
        </p:txBody>
      </p:sp>
    </p:spTree>
    <p:extLst>
      <p:ext uri="{BB962C8B-B14F-4D97-AF65-F5344CB8AC3E}">
        <p14:creationId xmlns:p14="http://schemas.microsoft.com/office/powerpoint/2010/main" val="55712118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1941513" cy="218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2551113" y="1600200"/>
            <a:ext cx="1943100" cy="218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número de diapositiva"/>
          <p:cNvSpPr>
            <a:spLocks noGrp="1"/>
          </p:cNvSpPr>
          <p:nvPr>
            <p:ph type="sldNum" idx="10"/>
          </p:nvPr>
        </p:nvSpPr>
        <p:spPr/>
        <p:txBody>
          <a:bodyPr/>
          <a:lstStyle>
            <a:lvl1pPr>
              <a:defRPr/>
            </a:lvl1pPr>
          </a:lstStyle>
          <a:p>
            <a:fld id="{152862FF-07F9-4AB8-8C35-D71E81360A21}" type="slidenum">
              <a:rPr lang="es-ES"/>
              <a:pPr/>
              <a:t>‹Nº›</a:t>
            </a:fld>
            <a:endParaRPr lang="es-ES"/>
          </a:p>
        </p:txBody>
      </p:sp>
    </p:spTree>
    <p:extLst>
      <p:ext uri="{BB962C8B-B14F-4D97-AF65-F5344CB8AC3E}">
        <p14:creationId xmlns:p14="http://schemas.microsoft.com/office/powerpoint/2010/main" val="170537991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número de diapositiva"/>
          <p:cNvSpPr>
            <a:spLocks noGrp="1"/>
          </p:cNvSpPr>
          <p:nvPr>
            <p:ph type="sldNum" idx="10"/>
          </p:nvPr>
        </p:nvSpPr>
        <p:spPr/>
        <p:txBody>
          <a:bodyPr/>
          <a:lstStyle>
            <a:lvl1pPr>
              <a:defRPr/>
            </a:lvl1pPr>
          </a:lstStyle>
          <a:p>
            <a:fld id="{000286C4-9DC5-4BBE-948A-5A7F86DD633C}" type="slidenum">
              <a:rPr lang="es-ES"/>
              <a:pPr/>
              <a:t>‹Nº›</a:t>
            </a:fld>
            <a:endParaRPr lang="es-ES"/>
          </a:p>
        </p:txBody>
      </p:sp>
    </p:spTree>
    <p:extLst>
      <p:ext uri="{BB962C8B-B14F-4D97-AF65-F5344CB8AC3E}">
        <p14:creationId xmlns:p14="http://schemas.microsoft.com/office/powerpoint/2010/main" val="214782273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número de diapositiva"/>
          <p:cNvSpPr>
            <a:spLocks noGrp="1"/>
          </p:cNvSpPr>
          <p:nvPr>
            <p:ph type="sldNum" idx="10"/>
          </p:nvPr>
        </p:nvSpPr>
        <p:spPr/>
        <p:txBody>
          <a:bodyPr/>
          <a:lstStyle>
            <a:lvl1pPr>
              <a:defRPr/>
            </a:lvl1pPr>
          </a:lstStyle>
          <a:p>
            <a:fld id="{FA50249A-66F6-4896-9816-BA189797B0D6}" type="slidenum">
              <a:rPr lang="es-ES"/>
              <a:pPr/>
              <a:t>‹Nº›</a:t>
            </a:fld>
            <a:endParaRPr lang="es-ES"/>
          </a:p>
        </p:txBody>
      </p:sp>
    </p:spTree>
    <p:extLst>
      <p:ext uri="{BB962C8B-B14F-4D97-AF65-F5344CB8AC3E}">
        <p14:creationId xmlns:p14="http://schemas.microsoft.com/office/powerpoint/2010/main" val="174765822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número de diapositiva"/>
          <p:cNvSpPr>
            <a:spLocks noGrp="1"/>
          </p:cNvSpPr>
          <p:nvPr>
            <p:ph type="sldNum" idx="10"/>
          </p:nvPr>
        </p:nvSpPr>
        <p:spPr/>
        <p:txBody>
          <a:bodyPr/>
          <a:lstStyle>
            <a:lvl1pPr>
              <a:defRPr/>
            </a:lvl1pPr>
          </a:lstStyle>
          <a:p>
            <a:fld id="{4F6752AE-8A8A-4AC1-B2B1-128266D3B2A2}" type="slidenum">
              <a:rPr lang="es-ES"/>
              <a:pPr/>
              <a:t>‹Nº›</a:t>
            </a:fld>
            <a:endParaRPr lang="es-ES"/>
          </a:p>
        </p:txBody>
      </p:sp>
    </p:spTree>
    <p:extLst>
      <p:ext uri="{BB962C8B-B14F-4D97-AF65-F5344CB8AC3E}">
        <p14:creationId xmlns:p14="http://schemas.microsoft.com/office/powerpoint/2010/main" val="88405502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número de diapositiva"/>
          <p:cNvSpPr>
            <a:spLocks noGrp="1"/>
          </p:cNvSpPr>
          <p:nvPr>
            <p:ph type="sldNum" idx="10"/>
          </p:nvPr>
        </p:nvSpPr>
        <p:spPr/>
        <p:txBody>
          <a:bodyPr/>
          <a:lstStyle>
            <a:lvl1pPr>
              <a:defRPr/>
            </a:lvl1pPr>
          </a:lstStyle>
          <a:p>
            <a:fld id="{452BF0D3-52DF-4F31-A899-079C59F6CC5A}" type="slidenum">
              <a:rPr lang="es-ES"/>
              <a:pPr/>
              <a:t>‹Nº›</a:t>
            </a:fld>
            <a:endParaRPr lang="es-ES"/>
          </a:p>
        </p:txBody>
      </p:sp>
    </p:spTree>
    <p:extLst>
      <p:ext uri="{BB962C8B-B14F-4D97-AF65-F5344CB8AC3E}">
        <p14:creationId xmlns:p14="http://schemas.microsoft.com/office/powerpoint/2010/main" val="303522294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número de diapositiva"/>
          <p:cNvSpPr>
            <a:spLocks noGrp="1"/>
          </p:cNvSpPr>
          <p:nvPr>
            <p:ph type="sldNum" idx="10"/>
          </p:nvPr>
        </p:nvSpPr>
        <p:spPr/>
        <p:txBody>
          <a:bodyPr/>
          <a:lstStyle>
            <a:lvl1pPr>
              <a:defRPr/>
            </a:lvl1pPr>
          </a:lstStyle>
          <a:p>
            <a:fld id="{32316433-41D0-438E-B789-BBFDE05733F1}" type="slidenum">
              <a:rPr lang="es-ES"/>
              <a:pPr/>
              <a:t>‹Nº›</a:t>
            </a:fld>
            <a:endParaRPr lang="es-ES"/>
          </a:p>
        </p:txBody>
      </p:sp>
    </p:spTree>
    <p:extLst>
      <p:ext uri="{BB962C8B-B14F-4D97-AF65-F5344CB8AC3E}">
        <p14:creationId xmlns:p14="http://schemas.microsoft.com/office/powerpoint/2010/main" val="11074040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número de diapositiva"/>
          <p:cNvSpPr>
            <a:spLocks noGrp="1"/>
          </p:cNvSpPr>
          <p:nvPr>
            <p:ph type="sldNum" idx="10"/>
          </p:nvPr>
        </p:nvSpPr>
        <p:spPr/>
        <p:txBody>
          <a:bodyPr/>
          <a:lstStyle>
            <a:lvl1pPr>
              <a:defRPr/>
            </a:lvl1pPr>
          </a:lstStyle>
          <a:p>
            <a:fld id="{8644208B-751D-464B-A677-33AB5D0DF2DA}" type="slidenum">
              <a:rPr lang="es-ES"/>
              <a:pPr/>
              <a:t>‹Nº›</a:t>
            </a:fld>
            <a:endParaRPr lang="es-ES"/>
          </a:p>
        </p:txBody>
      </p:sp>
    </p:spTree>
    <p:extLst>
      <p:ext uri="{BB962C8B-B14F-4D97-AF65-F5344CB8AC3E}">
        <p14:creationId xmlns:p14="http://schemas.microsoft.com/office/powerpoint/2010/main" val="684042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número de diapositiva"/>
          <p:cNvSpPr>
            <a:spLocks noGrp="1"/>
          </p:cNvSpPr>
          <p:nvPr>
            <p:ph type="sldNum" idx="10"/>
          </p:nvPr>
        </p:nvSpPr>
        <p:spPr/>
        <p:txBody>
          <a:bodyPr/>
          <a:lstStyle>
            <a:lvl1pPr>
              <a:defRPr/>
            </a:lvl1pPr>
          </a:lstStyle>
          <a:p>
            <a:fld id="{675141BB-6354-4D73-AAC3-72BE910CDFF8}" type="slidenum">
              <a:rPr lang="es-ES"/>
              <a:pPr/>
              <a:t>‹Nº›</a:t>
            </a:fld>
            <a:endParaRPr lang="es-ES"/>
          </a:p>
        </p:txBody>
      </p:sp>
    </p:spTree>
    <p:extLst>
      <p:ext uri="{BB962C8B-B14F-4D97-AF65-F5344CB8AC3E}">
        <p14:creationId xmlns:p14="http://schemas.microsoft.com/office/powerpoint/2010/main" val="291340465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5813" cy="3509962"/>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3509962"/>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número de diapositiva"/>
          <p:cNvSpPr>
            <a:spLocks noGrp="1"/>
          </p:cNvSpPr>
          <p:nvPr>
            <p:ph type="sldNum" idx="10"/>
          </p:nvPr>
        </p:nvSpPr>
        <p:spPr/>
        <p:txBody>
          <a:bodyPr/>
          <a:lstStyle>
            <a:lvl1pPr>
              <a:defRPr/>
            </a:lvl1pPr>
          </a:lstStyle>
          <a:p>
            <a:fld id="{380FF0E6-1DBF-4070-BEDD-84CAAE9E28CB}" type="slidenum">
              <a:rPr lang="es-ES"/>
              <a:pPr/>
              <a:t>‹Nº›</a:t>
            </a:fld>
            <a:endParaRPr lang="es-ES"/>
          </a:p>
        </p:txBody>
      </p:sp>
    </p:spTree>
    <p:extLst>
      <p:ext uri="{BB962C8B-B14F-4D97-AF65-F5344CB8AC3E}">
        <p14:creationId xmlns:p14="http://schemas.microsoft.com/office/powerpoint/2010/main" val="216702914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fourObj" preserve="1">
  <p:cSld name="Título y 4 objetos">
    <p:spTree>
      <p:nvGrpSpPr>
        <p:cNvPr id="1" name=""/>
        <p:cNvGrpSpPr/>
        <p:nvPr/>
      </p:nvGrpSpPr>
      <p:grpSpPr>
        <a:xfrm>
          <a:off x="0" y="0"/>
          <a:ext cx="0" cy="0"/>
          <a:chOff x="0" y="0"/>
          <a:chExt cx="0" cy="0"/>
        </a:xfrm>
      </p:grpSpPr>
      <p:sp>
        <p:nvSpPr>
          <p:cNvPr id="2" name="1 Título"/>
          <p:cNvSpPr>
            <a:spLocks noGrp="1"/>
          </p:cNvSpPr>
          <p:nvPr>
            <p:ph type="title" sz="quarter"/>
          </p:nvPr>
        </p:nvSpPr>
        <p:spPr>
          <a:xfrm>
            <a:off x="457200" y="274638"/>
            <a:ext cx="8228013" cy="1141412"/>
          </a:xfrm>
        </p:spPr>
        <p:txBody>
          <a:bodyPr/>
          <a:lstStyle/>
          <a:p>
            <a:r>
              <a:rPr lang="es-ES" smtClean="0"/>
              <a:t>Haga clic para modificar el estilo de título del patrón</a:t>
            </a:r>
            <a:endParaRPr lang="es-ES"/>
          </a:p>
        </p:txBody>
      </p:sp>
      <p:sp>
        <p:nvSpPr>
          <p:cNvPr id="3" name="2 Marcador de contenido"/>
          <p:cNvSpPr>
            <a:spLocks noGrp="1"/>
          </p:cNvSpPr>
          <p:nvPr>
            <p:ph sz="quarter" idx="1"/>
          </p:nvPr>
        </p:nvSpPr>
        <p:spPr>
          <a:xfrm>
            <a:off x="457200" y="1600200"/>
            <a:ext cx="1941513" cy="10160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quarter" idx="2"/>
          </p:nvPr>
        </p:nvSpPr>
        <p:spPr>
          <a:xfrm>
            <a:off x="2551113" y="1600200"/>
            <a:ext cx="1943100" cy="10160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contenido"/>
          <p:cNvSpPr>
            <a:spLocks noGrp="1"/>
          </p:cNvSpPr>
          <p:nvPr>
            <p:ph sz="quarter" idx="3"/>
          </p:nvPr>
        </p:nvSpPr>
        <p:spPr>
          <a:xfrm>
            <a:off x="457200" y="2768600"/>
            <a:ext cx="1941513" cy="10160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contenido"/>
          <p:cNvSpPr>
            <a:spLocks noGrp="1"/>
          </p:cNvSpPr>
          <p:nvPr>
            <p:ph sz="quarter" idx="4"/>
          </p:nvPr>
        </p:nvSpPr>
        <p:spPr>
          <a:xfrm>
            <a:off x="2551113" y="2768600"/>
            <a:ext cx="1943100" cy="10160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número de diapositiva"/>
          <p:cNvSpPr>
            <a:spLocks noGrp="1"/>
          </p:cNvSpPr>
          <p:nvPr>
            <p:ph type="sldNum" idx="10"/>
          </p:nvPr>
        </p:nvSpPr>
        <p:spPr>
          <a:xfrm>
            <a:off x="6553200" y="6245225"/>
            <a:ext cx="2132013" cy="474663"/>
          </a:xfrm>
        </p:spPr>
        <p:txBody>
          <a:bodyPr/>
          <a:lstStyle>
            <a:lvl1pPr>
              <a:defRPr/>
            </a:lvl1pPr>
          </a:lstStyle>
          <a:p>
            <a:fld id="{E5F554F5-865C-4D27-8DBB-A4FDEE6D5047}" type="slidenum">
              <a:rPr lang="es-ES"/>
              <a:pPr/>
              <a:t>‹Nº›</a:t>
            </a:fld>
            <a:endParaRPr lang="es-ES"/>
          </a:p>
        </p:txBody>
      </p:sp>
    </p:spTree>
    <p:extLst>
      <p:ext uri="{BB962C8B-B14F-4D97-AF65-F5344CB8AC3E}">
        <p14:creationId xmlns:p14="http://schemas.microsoft.com/office/powerpoint/2010/main" val="2480988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número de diapositiva"/>
          <p:cNvSpPr>
            <a:spLocks noGrp="1"/>
          </p:cNvSpPr>
          <p:nvPr>
            <p:ph type="sldNum" idx="10"/>
          </p:nvPr>
        </p:nvSpPr>
        <p:spPr/>
        <p:txBody>
          <a:bodyPr/>
          <a:lstStyle>
            <a:lvl1pPr>
              <a:defRPr/>
            </a:lvl1pPr>
          </a:lstStyle>
          <a:p>
            <a:fld id="{76D7EC8E-0972-4752-AE1B-6CC71E8E0D8D}" type="slidenum">
              <a:rPr lang="es-ES"/>
              <a:pPr/>
              <a:t>‹Nº›</a:t>
            </a:fld>
            <a:endParaRPr lang="es-ES"/>
          </a:p>
        </p:txBody>
      </p:sp>
    </p:spTree>
    <p:extLst>
      <p:ext uri="{BB962C8B-B14F-4D97-AF65-F5344CB8AC3E}">
        <p14:creationId xmlns:p14="http://schemas.microsoft.com/office/powerpoint/2010/main" val="3396431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theme" Target="../theme/theme5.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theme" Target="../theme/theme6.xml"/><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theme" Target="../theme/theme7.xml"/><Relationship Id="rId3" Type="http://schemas.openxmlformats.org/officeDocument/2006/relationships/slideLayout" Target="../slideLayouts/slideLayout72.xml"/><Relationship Id="rId7" Type="http://schemas.openxmlformats.org/officeDocument/2006/relationships/slideLayout" Target="../slideLayouts/slideLayout76.xml"/><Relationship Id="rId12" Type="http://schemas.openxmlformats.org/officeDocument/2006/relationships/slideLayout" Target="../slideLayouts/slideLayout81.xml"/><Relationship Id="rId2" Type="http://schemas.openxmlformats.org/officeDocument/2006/relationships/slideLayout" Target="../slideLayouts/slideLayout71.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5" Type="http://schemas.openxmlformats.org/officeDocument/2006/relationships/slideLayout" Target="../slideLayouts/slideLayout74.xml"/><Relationship Id="rId10" Type="http://schemas.openxmlformats.org/officeDocument/2006/relationships/slideLayout" Target="../slideLayouts/slideLayout79.xml"/><Relationship Id="rId4" Type="http://schemas.openxmlformats.org/officeDocument/2006/relationships/slideLayout" Target="../slideLayouts/slideLayout73.xml"/><Relationship Id="rId9" Type="http://schemas.openxmlformats.org/officeDocument/2006/relationships/slideLayout" Target="../slideLayouts/slideLayout7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00"/>
            </a:gs>
            <a:gs pos="50000">
              <a:srgbClr val="FFFFFF"/>
            </a:gs>
            <a:gs pos="100000">
              <a:srgbClr val="000000"/>
            </a:gs>
          </a:gsLst>
          <a:lin ang="5400000" scaled="1"/>
        </a:gradFill>
        <a:effectLst/>
      </p:bgPr>
    </p:bg>
    <p:spTree>
      <p:nvGrpSpPr>
        <p:cNvPr id="1" name=""/>
        <p:cNvGrpSpPr/>
        <p:nvPr/>
      </p:nvGrpSpPr>
      <p:grpSpPr>
        <a:xfrm>
          <a:off x="0" y="0"/>
          <a:ext cx="0" cy="0"/>
          <a:chOff x="0" y="0"/>
          <a:chExt cx="0" cy="0"/>
        </a:xfrm>
      </p:grpSpPr>
      <p:sp>
        <p:nvSpPr>
          <p:cNvPr id="1025" name="Rectangle 1"/>
          <p:cNvSpPr>
            <a:spLocks noChangeArrowheads="1"/>
          </p:cNvSpPr>
          <p:nvPr/>
        </p:nvSpPr>
        <p:spPr bwMode="auto">
          <a:xfrm>
            <a:off x="468313" y="260350"/>
            <a:ext cx="142875" cy="6408738"/>
          </a:xfrm>
          <a:prstGeom prst="rect">
            <a:avLst/>
          </a:prstGeom>
          <a:gradFill rotWithShape="0">
            <a:gsLst>
              <a:gs pos="0">
                <a:srgbClr val="BBE0E3"/>
              </a:gs>
              <a:gs pos="100000">
                <a:srgbClr val="000000"/>
              </a:gs>
            </a:gsLst>
            <a:lin ang="5400000" scaled="1"/>
          </a:gradFill>
          <a:ln>
            <a:noFill/>
          </a:ln>
          <a:effectLst/>
          <a:extLs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
        <p:nvSpPr>
          <p:cNvPr id="1026" name="Rectangle 2"/>
          <p:cNvSpPr>
            <a:spLocks noChangeArrowheads="1"/>
          </p:cNvSpPr>
          <p:nvPr/>
        </p:nvSpPr>
        <p:spPr bwMode="auto">
          <a:xfrm>
            <a:off x="250825" y="6165850"/>
            <a:ext cx="8497888" cy="142875"/>
          </a:xfrm>
          <a:prstGeom prst="rect">
            <a:avLst/>
          </a:prstGeom>
          <a:gradFill rotWithShape="0">
            <a:gsLst>
              <a:gs pos="0">
                <a:srgbClr val="BBE0E3"/>
              </a:gs>
              <a:gs pos="100000">
                <a:srgbClr val="000000"/>
              </a:gs>
            </a:gsLst>
            <a:lin ang="10800000" scaled="1"/>
          </a:gradFill>
          <a:ln>
            <a:noFill/>
          </a:ln>
          <a:effectLst/>
          <a:extLs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
        <p:nvSpPr>
          <p:cNvPr id="1027" name="Rectangle 3"/>
          <p:cNvSpPr>
            <a:spLocks noGrp="1" noChangeArrowheads="1"/>
          </p:cNvSpPr>
          <p:nvPr>
            <p:ph type="title"/>
          </p:nvPr>
        </p:nvSpPr>
        <p:spPr bwMode="auto">
          <a:xfrm>
            <a:off x="685800" y="2130425"/>
            <a:ext cx="7770813" cy="1468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p>
            <a:pPr lvl="0"/>
            <a:r>
              <a:rPr lang="en-GB" smtClean="0"/>
              <a:t>Pulse para editar el formato del texto de títuloHaga clic para modificar el estilo de título del patrón</a:t>
            </a:r>
          </a:p>
        </p:txBody>
      </p:sp>
      <p:sp>
        <p:nvSpPr>
          <p:cNvPr id="1028" name="Text Box 4"/>
          <p:cNvSpPr txBox="1">
            <a:spLocks noChangeArrowheads="1"/>
          </p:cNvSpPr>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
        <p:nvSpPr>
          <p:cNvPr id="1029" name="Text Box 5"/>
          <p:cNvSpPr txBox="1">
            <a:spLocks noChangeArrowheads="1"/>
          </p:cNvSpPr>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
        <p:nvSpPr>
          <p:cNvPr id="1030" name="Rectangle 6"/>
          <p:cNvSpPr>
            <a:spLocks noGrp="1" noChangeArrowheads="1"/>
          </p:cNvSpPr>
          <p:nvPr>
            <p:ph type="sldNum"/>
          </p:nvPr>
        </p:nvSpPr>
        <p:spPr bwMode="auto">
          <a:xfrm>
            <a:off x="6553200" y="6245225"/>
            <a:ext cx="2132013"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lvl1pPr hangingPunct="1">
              <a:lnSpc>
                <a:spcPct val="100000"/>
              </a:lnSpc>
              <a:tabLst>
                <a:tab pos="723900" algn="l"/>
                <a:tab pos="1447800" algn="l"/>
              </a:tabLst>
              <a:defRPr>
                <a:solidFill>
                  <a:srgbClr val="000000"/>
                </a:solidFill>
              </a:defRPr>
            </a:lvl1pPr>
          </a:lstStyle>
          <a:p>
            <a:fld id="{FA1CCFA1-44B2-45C2-8CF1-6B351A757CAD}" type="slidenum">
              <a:rPr lang="es-ES"/>
              <a:pPr/>
              <a:t>‹Nº›</a:t>
            </a:fld>
            <a:endParaRPr lang="es-ES"/>
          </a:p>
        </p:txBody>
      </p:sp>
      <p:sp>
        <p:nvSpPr>
          <p:cNvPr id="1031" name="Rectangle 7"/>
          <p:cNvSpPr>
            <a:spLocks noGrp="1" noChangeArrowheads="1"/>
          </p:cNvSpPr>
          <p:nvPr>
            <p:ph type="body" idx="1"/>
          </p:nvPr>
        </p:nvSpPr>
        <p:spPr bwMode="auto">
          <a:xfrm>
            <a:off x="457200" y="1604963"/>
            <a:ext cx="8228013"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224" rIns="0" bIns="0" numCol="1" anchor="t" anchorCtr="0" compatLnSpc="1">
            <a:prstTxWarp prst="textNoShape">
              <a:avLst/>
            </a:prstTxWarp>
          </a:bodyPr>
          <a:lstStyle/>
          <a:p>
            <a:pPr lvl="0"/>
            <a:r>
              <a:rPr lang="en-GB" smtClean="0"/>
              <a:t>Pulse para editar los formatos del texto del esquema</a:t>
            </a:r>
          </a:p>
          <a:p>
            <a:pPr lvl="1"/>
            <a:r>
              <a:rPr lang="en-GB" smtClean="0"/>
              <a:t>Segundo nivel del esquema</a:t>
            </a:r>
          </a:p>
          <a:p>
            <a:pPr lvl="2"/>
            <a:r>
              <a:rPr lang="en-GB" smtClean="0"/>
              <a:t>Tercer nivel del esquema</a:t>
            </a:r>
          </a:p>
          <a:p>
            <a:pPr lvl="3"/>
            <a:r>
              <a:rPr lang="en-GB" smtClean="0"/>
              <a:t>Cuarto nivel del esquema</a:t>
            </a:r>
          </a:p>
          <a:p>
            <a:pPr lvl="4"/>
            <a:r>
              <a:rPr lang="en-GB" smtClean="0"/>
              <a:t>Quinto nivel del esquema</a:t>
            </a:r>
          </a:p>
          <a:p>
            <a:pPr lvl="4"/>
            <a:r>
              <a:rPr lang="en-GB" smtClean="0"/>
              <a:t>Sexto nivel del esquema</a:t>
            </a:r>
          </a:p>
          <a:p>
            <a:pPr lvl="4"/>
            <a:r>
              <a:rPr lang="en-GB" smtClean="0"/>
              <a:t>Séptimo nivel del esquema</a:t>
            </a:r>
          </a:p>
          <a:p>
            <a:pPr lvl="4"/>
            <a:r>
              <a:rPr lang="en-GB" smtClean="0"/>
              <a:t>Octavo nivel del esquema</a:t>
            </a:r>
          </a:p>
          <a:p>
            <a:pPr lvl="4"/>
            <a:r>
              <a:rPr lang="en-GB" smtClean="0"/>
              <a:t>Noveno nivel del esquema</a:t>
            </a: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732" r:id="rId12"/>
  </p:sldLayoutIdLst>
  <p:txStyles>
    <p:titleStyle>
      <a:lvl1pPr algn="l"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l"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2pPr>
      <a:lvl3pPr marL="1143000" indent="-228600" algn="l"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3pPr>
      <a:lvl4pPr marL="1600200" indent="-228600" algn="l"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4pPr>
      <a:lvl5pPr marL="2057400" indent="-228600" algn="l"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5pPr>
      <a:lvl6pPr marL="2514600" indent="-228600" algn="l"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6pPr>
      <a:lvl7pPr marL="2971800" indent="-228600" algn="l"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7pPr>
      <a:lvl8pPr marL="3429000" indent="-228600" algn="l"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8pPr>
      <a:lvl9pPr marL="3886200" indent="-228600" algn="l"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9pPr>
    </p:titleStyle>
    <p:bodyStyle>
      <a:lvl1pPr marL="342900" indent="-342900" algn="l" defTabSz="449263" rtl="0" fontAlgn="base" hangingPunct="0">
        <a:lnSpc>
          <a:spcPct val="93000"/>
        </a:lnSpc>
        <a:spcBef>
          <a:spcPct val="0"/>
        </a:spcBef>
        <a:spcAft>
          <a:spcPts val="1425"/>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49263" rtl="0" fontAlgn="base" hangingPunct="0">
        <a:lnSpc>
          <a:spcPct val="93000"/>
        </a:lnSpc>
        <a:spcBef>
          <a:spcPct val="0"/>
        </a:spcBef>
        <a:spcAft>
          <a:spcPts val="1138"/>
        </a:spcAft>
        <a:buClr>
          <a:srgbClr val="000000"/>
        </a:buClr>
        <a:buSzPct val="100000"/>
        <a:buFont typeface="Times New Roman" pitchFamily="16" charset="0"/>
        <a:defRPr sz="2400">
          <a:solidFill>
            <a:srgbClr val="000000"/>
          </a:solidFill>
          <a:latin typeface="+mn-lt"/>
          <a:cs typeface="+mn-cs"/>
        </a:defRPr>
      </a:lvl2pPr>
      <a:lvl3pPr marL="1143000" indent="-228600" algn="l" defTabSz="449263" rtl="0" fontAlgn="base" hangingPunct="0">
        <a:lnSpc>
          <a:spcPct val="93000"/>
        </a:lnSpc>
        <a:spcBef>
          <a:spcPct val="0"/>
        </a:spcBef>
        <a:spcAft>
          <a:spcPts val="850"/>
        </a:spcAft>
        <a:buClr>
          <a:srgbClr val="000000"/>
        </a:buClr>
        <a:buSzPct val="100000"/>
        <a:buFont typeface="Times New Roman" pitchFamily="16" charset="0"/>
        <a:defRPr sz="2000">
          <a:solidFill>
            <a:srgbClr val="000000"/>
          </a:solidFill>
          <a:latin typeface="+mn-lt"/>
          <a:cs typeface="+mn-cs"/>
        </a:defRPr>
      </a:lvl3pPr>
      <a:lvl4pPr marL="1600200" indent="-228600" algn="l" defTabSz="449263" rtl="0" fontAlgn="base" hangingPunct="0">
        <a:lnSpc>
          <a:spcPct val="93000"/>
        </a:lnSpc>
        <a:spcBef>
          <a:spcPct val="0"/>
        </a:spcBef>
        <a:spcAft>
          <a:spcPts val="575"/>
        </a:spcAft>
        <a:buClr>
          <a:srgbClr val="000000"/>
        </a:buClr>
        <a:buSzPct val="100000"/>
        <a:buFont typeface="Times New Roman" pitchFamily="16" charset="0"/>
        <a:defRPr sz="2000">
          <a:solidFill>
            <a:srgbClr val="000000"/>
          </a:solidFill>
          <a:latin typeface="+mn-lt"/>
          <a:cs typeface="+mn-cs"/>
        </a:defRPr>
      </a:lvl4pPr>
      <a:lvl5pPr marL="20574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5pPr>
      <a:lvl6pPr marL="25146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6pPr>
      <a:lvl7pPr marL="29718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7pPr>
      <a:lvl8pPr marL="34290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8pPr>
      <a:lvl9pPr marL="38862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00"/>
            </a:gs>
            <a:gs pos="50000">
              <a:srgbClr val="FFFFFF"/>
            </a:gs>
            <a:gs pos="100000">
              <a:srgbClr val="000000"/>
            </a:gs>
          </a:gsLst>
          <a:lin ang="5400000" scaled="1"/>
        </a:gradFill>
        <a:effectLst/>
      </p:bgPr>
    </p:bg>
    <p:spTree>
      <p:nvGrpSpPr>
        <p:cNvPr id="1" name=""/>
        <p:cNvGrpSpPr/>
        <p:nvPr/>
      </p:nvGrpSpPr>
      <p:grpSpPr>
        <a:xfrm>
          <a:off x="0" y="0"/>
          <a:ext cx="0" cy="0"/>
          <a:chOff x="0" y="0"/>
          <a:chExt cx="0" cy="0"/>
        </a:xfrm>
      </p:grpSpPr>
      <p:sp>
        <p:nvSpPr>
          <p:cNvPr id="2049" name="Rectangle 1"/>
          <p:cNvSpPr>
            <a:spLocks noChangeArrowheads="1"/>
          </p:cNvSpPr>
          <p:nvPr/>
        </p:nvSpPr>
        <p:spPr bwMode="auto">
          <a:xfrm>
            <a:off x="468313" y="260350"/>
            <a:ext cx="142875" cy="6408738"/>
          </a:xfrm>
          <a:prstGeom prst="rect">
            <a:avLst/>
          </a:prstGeom>
          <a:gradFill rotWithShape="0">
            <a:gsLst>
              <a:gs pos="0">
                <a:srgbClr val="BBE0E3"/>
              </a:gs>
              <a:gs pos="100000">
                <a:srgbClr val="000000"/>
              </a:gs>
            </a:gsLst>
            <a:lin ang="5400000" scaled="1"/>
          </a:gradFill>
          <a:ln>
            <a:noFill/>
          </a:ln>
          <a:effectLst/>
          <a:extLs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
        <p:nvSpPr>
          <p:cNvPr id="2050" name="Rectangle 2"/>
          <p:cNvSpPr>
            <a:spLocks noChangeArrowheads="1"/>
          </p:cNvSpPr>
          <p:nvPr/>
        </p:nvSpPr>
        <p:spPr bwMode="auto">
          <a:xfrm>
            <a:off x="250825" y="6165850"/>
            <a:ext cx="8497888" cy="142875"/>
          </a:xfrm>
          <a:prstGeom prst="rect">
            <a:avLst/>
          </a:prstGeom>
          <a:gradFill rotWithShape="0">
            <a:gsLst>
              <a:gs pos="0">
                <a:srgbClr val="BBE0E3"/>
              </a:gs>
              <a:gs pos="100000">
                <a:srgbClr val="000000"/>
              </a:gs>
            </a:gsLst>
            <a:lin ang="10800000" scaled="1"/>
          </a:gradFill>
          <a:ln>
            <a:noFill/>
          </a:ln>
          <a:effectLst/>
          <a:extLs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
        <p:nvSpPr>
          <p:cNvPr id="2051" name="Rectangle 3"/>
          <p:cNvSpPr>
            <a:spLocks noGrp="1" noChangeArrowheads="1"/>
          </p:cNvSpPr>
          <p:nvPr>
            <p:ph type="title"/>
          </p:nvPr>
        </p:nvSpPr>
        <p:spPr bwMode="auto">
          <a:xfrm>
            <a:off x="457200" y="274638"/>
            <a:ext cx="8228013" cy="1141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p>
            <a:pPr lvl="0"/>
            <a:r>
              <a:rPr lang="en-GB" smtClean="0"/>
              <a:t>Pulse para editar el formato del texto de títuloHaga clic para modificar el estilo de título del patrón</a:t>
            </a:r>
          </a:p>
        </p:txBody>
      </p:sp>
      <p:sp>
        <p:nvSpPr>
          <p:cNvPr id="2052" name="Rectangle 4"/>
          <p:cNvSpPr>
            <a:spLocks noGrp="1" noChangeArrowheads="1"/>
          </p:cNvSpPr>
          <p:nvPr>
            <p:ph type="body" idx="1"/>
          </p:nvPr>
        </p:nvSpPr>
        <p:spPr bwMode="auto">
          <a:xfrm>
            <a:off x="457200" y="1600200"/>
            <a:ext cx="8228013"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p>
            <a:pPr lvl="0"/>
            <a:r>
              <a:rPr lang="en-GB" smtClean="0"/>
              <a:t>Pulse para editar los formatos del texto del esquema</a:t>
            </a:r>
          </a:p>
          <a:p>
            <a:pPr lvl="1"/>
            <a:r>
              <a:rPr lang="en-GB" smtClean="0"/>
              <a:t>Segundo nivel del esquema</a:t>
            </a:r>
          </a:p>
          <a:p>
            <a:pPr lvl="2"/>
            <a:r>
              <a:rPr lang="en-GB" smtClean="0"/>
              <a:t>Tercer nivel del esquema</a:t>
            </a:r>
          </a:p>
          <a:p>
            <a:pPr lvl="3"/>
            <a:r>
              <a:rPr lang="en-GB" smtClean="0"/>
              <a:t>Cuarto nivel del esquema</a:t>
            </a:r>
          </a:p>
          <a:p>
            <a:pPr lvl="4"/>
            <a:r>
              <a:rPr lang="en-GB" smtClean="0"/>
              <a:t>Quinto nivel del esquema</a:t>
            </a:r>
          </a:p>
          <a:p>
            <a:pPr lvl="4"/>
            <a:r>
              <a:rPr lang="en-GB" smtClean="0"/>
              <a:t>Sexto nivel del esquema</a:t>
            </a:r>
          </a:p>
          <a:p>
            <a:pPr lvl="4"/>
            <a:r>
              <a:rPr lang="en-GB" smtClean="0"/>
              <a:t>Séptimo nivel del esquema</a:t>
            </a:r>
          </a:p>
          <a:p>
            <a:pPr lvl="4"/>
            <a:r>
              <a:rPr lang="en-GB" smtClean="0"/>
              <a:t>Octavo nivel del esquema</a:t>
            </a:r>
          </a:p>
          <a:p>
            <a:pPr lvl="0"/>
            <a:r>
              <a:rPr lang="en-GB" smtClean="0"/>
              <a:t>Noveno nivel del esquemaHaga clic para modificar el estilo de texto del patrón</a:t>
            </a:r>
          </a:p>
          <a:p>
            <a:pPr lvl="1"/>
            <a:r>
              <a:rPr lang="en-GB" smtClean="0"/>
              <a:t>Segundo nivel</a:t>
            </a:r>
          </a:p>
          <a:p>
            <a:pPr lvl="2"/>
            <a:r>
              <a:rPr lang="en-GB" smtClean="0"/>
              <a:t>Tercer nivel</a:t>
            </a:r>
          </a:p>
          <a:p>
            <a:pPr lvl="3"/>
            <a:r>
              <a:rPr lang="en-GB" smtClean="0"/>
              <a:t>Cuarto nivel</a:t>
            </a:r>
          </a:p>
          <a:p>
            <a:pPr lvl="4"/>
            <a:r>
              <a:rPr lang="en-GB" smtClean="0"/>
              <a:t>Quinto nivel</a:t>
            </a:r>
          </a:p>
        </p:txBody>
      </p:sp>
      <p:sp>
        <p:nvSpPr>
          <p:cNvPr id="2053" name="Text Box 5"/>
          <p:cNvSpPr txBox="1">
            <a:spLocks noChangeArrowheads="1"/>
          </p:cNvSpPr>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
        <p:nvSpPr>
          <p:cNvPr id="2054" name="Text Box 6"/>
          <p:cNvSpPr txBox="1">
            <a:spLocks noChangeArrowheads="1"/>
          </p:cNvSpPr>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
        <p:nvSpPr>
          <p:cNvPr id="2055" name="Rectangle 7"/>
          <p:cNvSpPr>
            <a:spLocks noGrp="1" noChangeArrowheads="1"/>
          </p:cNvSpPr>
          <p:nvPr>
            <p:ph type="sldNum"/>
          </p:nvPr>
        </p:nvSpPr>
        <p:spPr bwMode="auto">
          <a:xfrm>
            <a:off x="6553200" y="6245225"/>
            <a:ext cx="2132013"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lvl1pPr hangingPunct="1">
              <a:lnSpc>
                <a:spcPct val="100000"/>
              </a:lnSpc>
              <a:tabLst>
                <a:tab pos="723900" algn="l"/>
                <a:tab pos="1447800" algn="l"/>
              </a:tabLst>
              <a:defRPr>
                <a:solidFill>
                  <a:srgbClr val="000000"/>
                </a:solidFill>
              </a:defRPr>
            </a:lvl1pPr>
          </a:lstStyle>
          <a:p>
            <a:fld id="{35E9EE42-29C9-45C3-BF67-802A9208DAD4}" type="slidenum">
              <a:rPr lang="es-ES"/>
              <a:pPr/>
              <a:t>‹Nº›</a:t>
            </a:fld>
            <a:endParaRPr lang="es-ES"/>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xStyles>
    <p:titleStyle>
      <a:lvl1pPr algn="l"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l"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2pPr>
      <a:lvl3pPr marL="1143000" indent="-228600" algn="l"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3pPr>
      <a:lvl4pPr marL="1600200" indent="-228600" algn="l"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4pPr>
      <a:lvl5pPr marL="2057400" indent="-228600" algn="l"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5pPr>
      <a:lvl6pPr marL="2514600" indent="-228600" algn="l"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6pPr>
      <a:lvl7pPr marL="2971800" indent="-228600" algn="l"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7pPr>
      <a:lvl8pPr marL="3429000" indent="-228600" algn="l"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8pPr>
      <a:lvl9pPr marL="3886200" indent="-228600" algn="l"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9pPr>
    </p:titleStyle>
    <p:bodyStyle>
      <a:lvl1pPr marL="342900" indent="-342900" algn="l" defTabSz="449263" rtl="0" fontAlgn="base" hangingPunct="0">
        <a:lnSpc>
          <a:spcPct val="93000"/>
        </a:lnSpc>
        <a:spcBef>
          <a:spcPct val="0"/>
        </a:spcBef>
        <a:spcAft>
          <a:spcPts val="1425"/>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49263" rtl="0" fontAlgn="base" hangingPunct="0">
        <a:lnSpc>
          <a:spcPct val="93000"/>
        </a:lnSpc>
        <a:spcBef>
          <a:spcPct val="0"/>
        </a:spcBef>
        <a:spcAft>
          <a:spcPts val="1138"/>
        </a:spcAft>
        <a:buClr>
          <a:srgbClr val="000000"/>
        </a:buClr>
        <a:buSzPct val="100000"/>
        <a:buFont typeface="Times New Roman" pitchFamily="16" charset="0"/>
        <a:defRPr sz="2400">
          <a:solidFill>
            <a:srgbClr val="000000"/>
          </a:solidFill>
          <a:latin typeface="+mn-lt"/>
          <a:cs typeface="+mn-cs"/>
        </a:defRPr>
      </a:lvl2pPr>
      <a:lvl3pPr marL="1143000" indent="-228600" algn="l" defTabSz="449263" rtl="0" fontAlgn="base" hangingPunct="0">
        <a:lnSpc>
          <a:spcPct val="93000"/>
        </a:lnSpc>
        <a:spcBef>
          <a:spcPct val="0"/>
        </a:spcBef>
        <a:spcAft>
          <a:spcPts val="850"/>
        </a:spcAft>
        <a:buClr>
          <a:srgbClr val="000000"/>
        </a:buClr>
        <a:buSzPct val="100000"/>
        <a:buFont typeface="Times New Roman" pitchFamily="16" charset="0"/>
        <a:defRPr sz="2000">
          <a:solidFill>
            <a:srgbClr val="000000"/>
          </a:solidFill>
          <a:latin typeface="+mn-lt"/>
          <a:cs typeface="+mn-cs"/>
        </a:defRPr>
      </a:lvl3pPr>
      <a:lvl4pPr marL="1600200" indent="-228600" algn="l" defTabSz="449263" rtl="0" fontAlgn="base" hangingPunct="0">
        <a:lnSpc>
          <a:spcPct val="93000"/>
        </a:lnSpc>
        <a:spcBef>
          <a:spcPct val="0"/>
        </a:spcBef>
        <a:spcAft>
          <a:spcPts val="575"/>
        </a:spcAft>
        <a:buClr>
          <a:srgbClr val="000000"/>
        </a:buClr>
        <a:buSzPct val="100000"/>
        <a:buFont typeface="Times New Roman" pitchFamily="16" charset="0"/>
        <a:defRPr sz="2000">
          <a:solidFill>
            <a:srgbClr val="000000"/>
          </a:solidFill>
          <a:latin typeface="+mn-lt"/>
          <a:cs typeface="+mn-cs"/>
        </a:defRPr>
      </a:lvl4pPr>
      <a:lvl5pPr marL="20574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5pPr>
      <a:lvl6pPr marL="25146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6pPr>
      <a:lvl7pPr marL="29718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7pPr>
      <a:lvl8pPr marL="34290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8pPr>
      <a:lvl9pPr marL="38862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00"/>
            </a:gs>
            <a:gs pos="50000">
              <a:srgbClr val="FFFFFF"/>
            </a:gs>
            <a:gs pos="100000">
              <a:srgbClr val="000000"/>
            </a:gs>
          </a:gsLst>
          <a:lin ang="5400000" scaled="1"/>
        </a:gradFill>
        <a:effectLst/>
      </p:bgPr>
    </p:bg>
    <p:spTree>
      <p:nvGrpSpPr>
        <p:cNvPr id="1" name=""/>
        <p:cNvGrpSpPr/>
        <p:nvPr/>
      </p:nvGrpSpPr>
      <p:grpSpPr>
        <a:xfrm>
          <a:off x="0" y="0"/>
          <a:ext cx="0" cy="0"/>
          <a:chOff x="0" y="0"/>
          <a:chExt cx="0" cy="0"/>
        </a:xfrm>
      </p:grpSpPr>
      <p:sp>
        <p:nvSpPr>
          <p:cNvPr id="3073" name="Rectangle 1"/>
          <p:cNvSpPr>
            <a:spLocks noChangeArrowheads="1"/>
          </p:cNvSpPr>
          <p:nvPr/>
        </p:nvSpPr>
        <p:spPr bwMode="auto">
          <a:xfrm>
            <a:off x="468313" y="260350"/>
            <a:ext cx="142875" cy="6408738"/>
          </a:xfrm>
          <a:prstGeom prst="rect">
            <a:avLst/>
          </a:prstGeom>
          <a:gradFill rotWithShape="0">
            <a:gsLst>
              <a:gs pos="0">
                <a:srgbClr val="BBE0E3"/>
              </a:gs>
              <a:gs pos="100000">
                <a:srgbClr val="000000"/>
              </a:gs>
            </a:gsLst>
            <a:lin ang="5400000" scaled="1"/>
          </a:gradFill>
          <a:ln>
            <a:noFill/>
          </a:ln>
          <a:effectLst/>
          <a:extLs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
        <p:nvSpPr>
          <p:cNvPr id="3074" name="Rectangle 2"/>
          <p:cNvSpPr>
            <a:spLocks noChangeArrowheads="1"/>
          </p:cNvSpPr>
          <p:nvPr/>
        </p:nvSpPr>
        <p:spPr bwMode="auto">
          <a:xfrm>
            <a:off x="250825" y="6165850"/>
            <a:ext cx="8497888" cy="142875"/>
          </a:xfrm>
          <a:prstGeom prst="rect">
            <a:avLst/>
          </a:prstGeom>
          <a:gradFill rotWithShape="0">
            <a:gsLst>
              <a:gs pos="0">
                <a:srgbClr val="BBE0E3"/>
              </a:gs>
              <a:gs pos="100000">
                <a:srgbClr val="000000"/>
              </a:gs>
            </a:gsLst>
            <a:lin ang="10800000" scaled="1"/>
          </a:gradFill>
          <a:ln>
            <a:noFill/>
          </a:ln>
          <a:effectLst/>
          <a:extLs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
        <p:nvSpPr>
          <p:cNvPr id="3075" name="Rectangle 3"/>
          <p:cNvSpPr>
            <a:spLocks noGrp="1" noChangeArrowheads="1"/>
          </p:cNvSpPr>
          <p:nvPr>
            <p:ph type="title"/>
          </p:nvPr>
        </p:nvSpPr>
        <p:spPr bwMode="auto">
          <a:xfrm>
            <a:off x="457200" y="274638"/>
            <a:ext cx="8228013" cy="1141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p>
            <a:pPr lvl="0"/>
            <a:r>
              <a:rPr lang="en-GB" smtClean="0"/>
              <a:t>Pulse para editar el formato del texto de títuloHaga clic para modificar el estilo de título del patrón</a:t>
            </a:r>
          </a:p>
        </p:txBody>
      </p:sp>
      <p:sp>
        <p:nvSpPr>
          <p:cNvPr id="3076" name="Rectangle 4"/>
          <p:cNvSpPr>
            <a:spLocks noGrp="1" noChangeArrowheads="1"/>
          </p:cNvSpPr>
          <p:nvPr>
            <p:ph type="body" idx="1"/>
          </p:nvPr>
        </p:nvSpPr>
        <p:spPr bwMode="auto">
          <a:xfrm>
            <a:off x="457200" y="1600200"/>
            <a:ext cx="4037013"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p>
            <a:pPr lvl="0"/>
            <a:r>
              <a:rPr lang="en-GB" smtClean="0"/>
              <a:t>Pulse para editar los formatos del texto del esquema</a:t>
            </a:r>
          </a:p>
          <a:p>
            <a:pPr lvl="1"/>
            <a:r>
              <a:rPr lang="en-GB" smtClean="0"/>
              <a:t>Segundo nivel del esquema</a:t>
            </a:r>
          </a:p>
          <a:p>
            <a:pPr lvl="2"/>
            <a:r>
              <a:rPr lang="en-GB" smtClean="0"/>
              <a:t>Tercer nivel del esquema</a:t>
            </a:r>
          </a:p>
          <a:p>
            <a:pPr lvl="3"/>
            <a:r>
              <a:rPr lang="en-GB" smtClean="0"/>
              <a:t>Cuarto nivel del esquema</a:t>
            </a:r>
          </a:p>
          <a:p>
            <a:pPr lvl="4"/>
            <a:r>
              <a:rPr lang="en-GB" smtClean="0"/>
              <a:t>Quinto nivel del esquema</a:t>
            </a:r>
          </a:p>
          <a:p>
            <a:pPr lvl="4"/>
            <a:r>
              <a:rPr lang="en-GB" smtClean="0"/>
              <a:t>Sexto nivel del esquema</a:t>
            </a:r>
          </a:p>
          <a:p>
            <a:pPr lvl="4"/>
            <a:r>
              <a:rPr lang="en-GB" smtClean="0"/>
              <a:t>Séptimo nivel del esquema</a:t>
            </a:r>
          </a:p>
          <a:p>
            <a:pPr lvl="4"/>
            <a:r>
              <a:rPr lang="en-GB" smtClean="0"/>
              <a:t>Octavo nivel del esquema</a:t>
            </a:r>
          </a:p>
          <a:p>
            <a:pPr lvl="0"/>
            <a:r>
              <a:rPr lang="en-GB" smtClean="0"/>
              <a:t>Noveno nivel del esquemaHaga clic para modificar el estilo de texto del patrón</a:t>
            </a:r>
          </a:p>
          <a:p>
            <a:pPr lvl="1"/>
            <a:r>
              <a:rPr lang="en-GB" smtClean="0"/>
              <a:t>Segundo nivel</a:t>
            </a:r>
          </a:p>
          <a:p>
            <a:pPr lvl="2"/>
            <a:r>
              <a:rPr lang="en-GB" smtClean="0"/>
              <a:t>Tercer nivel</a:t>
            </a:r>
          </a:p>
          <a:p>
            <a:pPr lvl="3"/>
            <a:r>
              <a:rPr lang="en-GB" smtClean="0"/>
              <a:t>Cuarto nivel</a:t>
            </a:r>
          </a:p>
          <a:p>
            <a:pPr lvl="4"/>
            <a:r>
              <a:rPr lang="en-GB" smtClean="0"/>
              <a:t>Quinto nivel</a:t>
            </a:r>
          </a:p>
        </p:txBody>
      </p:sp>
      <p:sp>
        <p:nvSpPr>
          <p:cNvPr id="3077" name="Text Box 5"/>
          <p:cNvSpPr txBox="1">
            <a:spLocks noChangeArrowheads="1"/>
          </p:cNvSpPr>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
        <p:nvSpPr>
          <p:cNvPr id="3078" name="Text Box 6"/>
          <p:cNvSpPr txBox="1">
            <a:spLocks noChangeArrowheads="1"/>
          </p:cNvSpPr>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
        <p:nvSpPr>
          <p:cNvPr id="3079" name="Rectangle 7"/>
          <p:cNvSpPr>
            <a:spLocks noGrp="1" noChangeArrowheads="1"/>
          </p:cNvSpPr>
          <p:nvPr>
            <p:ph type="sldNum"/>
          </p:nvPr>
        </p:nvSpPr>
        <p:spPr bwMode="auto">
          <a:xfrm>
            <a:off x="6553200" y="6245225"/>
            <a:ext cx="2132013"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lvl1pPr hangingPunct="1">
              <a:lnSpc>
                <a:spcPct val="100000"/>
              </a:lnSpc>
              <a:tabLst>
                <a:tab pos="723900" algn="l"/>
                <a:tab pos="1447800" algn="l"/>
              </a:tabLst>
              <a:defRPr>
                <a:solidFill>
                  <a:srgbClr val="000000"/>
                </a:solidFill>
              </a:defRPr>
            </a:lvl1pPr>
          </a:lstStyle>
          <a:p>
            <a:fld id="{E1494B98-FA47-4441-90B7-AAF01E747A2D}" type="slidenum">
              <a:rPr lang="es-ES"/>
              <a:pPr/>
              <a:t>‹Nº›</a:t>
            </a:fld>
            <a:endParaRPr lang="es-ES"/>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xStyles>
    <p:titleStyle>
      <a:lvl1pPr algn="l"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l"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2pPr>
      <a:lvl3pPr marL="1143000" indent="-228600" algn="l"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3pPr>
      <a:lvl4pPr marL="1600200" indent="-228600" algn="l"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4pPr>
      <a:lvl5pPr marL="2057400" indent="-228600" algn="l"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5pPr>
      <a:lvl6pPr marL="2514600" indent="-228600" algn="l"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6pPr>
      <a:lvl7pPr marL="2971800" indent="-228600" algn="l"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7pPr>
      <a:lvl8pPr marL="3429000" indent="-228600" algn="l"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8pPr>
      <a:lvl9pPr marL="3886200" indent="-228600" algn="l"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9pPr>
    </p:titleStyle>
    <p:bodyStyle>
      <a:lvl1pPr marL="342900" indent="-342900" algn="l" defTabSz="449263" rtl="0" fontAlgn="base" hangingPunct="0">
        <a:lnSpc>
          <a:spcPct val="93000"/>
        </a:lnSpc>
        <a:spcBef>
          <a:spcPct val="0"/>
        </a:spcBef>
        <a:spcAft>
          <a:spcPts val="1425"/>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49263" rtl="0" fontAlgn="base" hangingPunct="0">
        <a:lnSpc>
          <a:spcPct val="93000"/>
        </a:lnSpc>
        <a:spcBef>
          <a:spcPct val="0"/>
        </a:spcBef>
        <a:spcAft>
          <a:spcPts val="1138"/>
        </a:spcAft>
        <a:buClr>
          <a:srgbClr val="000000"/>
        </a:buClr>
        <a:buSzPct val="100000"/>
        <a:buFont typeface="Times New Roman" pitchFamily="16" charset="0"/>
        <a:defRPr sz="2400">
          <a:solidFill>
            <a:srgbClr val="000000"/>
          </a:solidFill>
          <a:latin typeface="+mn-lt"/>
          <a:cs typeface="+mn-cs"/>
        </a:defRPr>
      </a:lvl2pPr>
      <a:lvl3pPr marL="1143000" indent="-228600" algn="l" defTabSz="449263" rtl="0" fontAlgn="base" hangingPunct="0">
        <a:lnSpc>
          <a:spcPct val="93000"/>
        </a:lnSpc>
        <a:spcBef>
          <a:spcPct val="0"/>
        </a:spcBef>
        <a:spcAft>
          <a:spcPts val="850"/>
        </a:spcAft>
        <a:buClr>
          <a:srgbClr val="000000"/>
        </a:buClr>
        <a:buSzPct val="100000"/>
        <a:buFont typeface="Times New Roman" pitchFamily="16" charset="0"/>
        <a:defRPr sz="2000">
          <a:solidFill>
            <a:srgbClr val="000000"/>
          </a:solidFill>
          <a:latin typeface="+mn-lt"/>
          <a:cs typeface="+mn-cs"/>
        </a:defRPr>
      </a:lvl3pPr>
      <a:lvl4pPr marL="1600200" indent="-228600" algn="l" defTabSz="449263" rtl="0" fontAlgn="base" hangingPunct="0">
        <a:lnSpc>
          <a:spcPct val="93000"/>
        </a:lnSpc>
        <a:spcBef>
          <a:spcPct val="0"/>
        </a:spcBef>
        <a:spcAft>
          <a:spcPts val="575"/>
        </a:spcAft>
        <a:buClr>
          <a:srgbClr val="000000"/>
        </a:buClr>
        <a:buSzPct val="100000"/>
        <a:buFont typeface="Times New Roman" pitchFamily="16" charset="0"/>
        <a:defRPr sz="2000">
          <a:solidFill>
            <a:srgbClr val="000000"/>
          </a:solidFill>
          <a:latin typeface="+mn-lt"/>
          <a:cs typeface="+mn-cs"/>
        </a:defRPr>
      </a:lvl4pPr>
      <a:lvl5pPr marL="20574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5pPr>
      <a:lvl6pPr marL="25146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6pPr>
      <a:lvl7pPr marL="29718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7pPr>
      <a:lvl8pPr marL="34290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8pPr>
      <a:lvl9pPr marL="38862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00"/>
            </a:gs>
            <a:gs pos="50000">
              <a:srgbClr val="FFFFFF"/>
            </a:gs>
            <a:gs pos="100000">
              <a:srgbClr val="000000"/>
            </a:gs>
          </a:gsLst>
          <a:lin ang="5400000" scaled="1"/>
        </a:gradFill>
        <a:effectLst/>
      </p:bgPr>
    </p:bg>
    <p:spTree>
      <p:nvGrpSpPr>
        <p:cNvPr id="1" name=""/>
        <p:cNvGrpSpPr/>
        <p:nvPr/>
      </p:nvGrpSpPr>
      <p:grpSpPr>
        <a:xfrm>
          <a:off x="0" y="0"/>
          <a:ext cx="0" cy="0"/>
          <a:chOff x="0" y="0"/>
          <a:chExt cx="0" cy="0"/>
        </a:xfrm>
      </p:grpSpPr>
      <p:sp>
        <p:nvSpPr>
          <p:cNvPr id="4097" name="Rectangle 1"/>
          <p:cNvSpPr>
            <a:spLocks noChangeArrowheads="1"/>
          </p:cNvSpPr>
          <p:nvPr/>
        </p:nvSpPr>
        <p:spPr bwMode="auto">
          <a:xfrm>
            <a:off x="468313" y="260350"/>
            <a:ext cx="142875" cy="6408738"/>
          </a:xfrm>
          <a:prstGeom prst="rect">
            <a:avLst/>
          </a:prstGeom>
          <a:gradFill rotWithShape="0">
            <a:gsLst>
              <a:gs pos="0">
                <a:srgbClr val="BBE0E3"/>
              </a:gs>
              <a:gs pos="100000">
                <a:srgbClr val="000000"/>
              </a:gs>
            </a:gsLst>
            <a:lin ang="5400000" scaled="1"/>
          </a:gradFill>
          <a:ln>
            <a:noFill/>
          </a:ln>
          <a:effectLst/>
          <a:extLs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
        <p:nvSpPr>
          <p:cNvPr id="4098" name="Rectangle 2"/>
          <p:cNvSpPr>
            <a:spLocks noChangeArrowheads="1"/>
          </p:cNvSpPr>
          <p:nvPr/>
        </p:nvSpPr>
        <p:spPr bwMode="auto">
          <a:xfrm>
            <a:off x="250825" y="6165850"/>
            <a:ext cx="8497888" cy="142875"/>
          </a:xfrm>
          <a:prstGeom prst="rect">
            <a:avLst/>
          </a:prstGeom>
          <a:gradFill rotWithShape="0">
            <a:gsLst>
              <a:gs pos="0">
                <a:srgbClr val="BBE0E3"/>
              </a:gs>
              <a:gs pos="100000">
                <a:srgbClr val="000000"/>
              </a:gs>
            </a:gsLst>
            <a:lin ang="10800000" scaled="1"/>
          </a:gradFill>
          <a:ln>
            <a:noFill/>
          </a:ln>
          <a:effectLst/>
          <a:extLs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
        <p:nvSpPr>
          <p:cNvPr id="4099" name="Rectangle 3"/>
          <p:cNvSpPr>
            <a:spLocks noGrp="1" noChangeArrowheads="1"/>
          </p:cNvSpPr>
          <p:nvPr>
            <p:ph type="title"/>
          </p:nvPr>
        </p:nvSpPr>
        <p:spPr bwMode="auto">
          <a:xfrm>
            <a:off x="457200" y="274638"/>
            <a:ext cx="8228013" cy="1141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p>
            <a:pPr lvl="0"/>
            <a:r>
              <a:rPr lang="en-GB" smtClean="0"/>
              <a:t>Pulse para editar el formato del texto de títuloHaga clic para modificar el estilo de título del patrón</a:t>
            </a:r>
          </a:p>
        </p:txBody>
      </p:sp>
      <p:sp>
        <p:nvSpPr>
          <p:cNvPr id="4100" name="Rectangle 4"/>
          <p:cNvSpPr>
            <a:spLocks noGrp="1" noChangeArrowheads="1"/>
          </p:cNvSpPr>
          <p:nvPr>
            <p:ph type="body" idx="1"/>
          </p:nvPr>
        </p:nvSpPr>
        <p:spPr bwMode="auto">
          <a:xfrm>
            <a:off x="457200" y="1600200"/>
            <a:ext cx="4037013"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p>
            <a:pPr lvl="0"/>
            <a:r>
              <a:rPr lang="en-GB" smtClean="0"/>
              <a:t>Pulse para editar los formatos del texto del esquema</a:t>
            </a:r>
          </a:p>
          <a:p>
            <a:pPr lvl="1"/>
            <a:r>
              <a:rPr lang="en-GB" smtClean="0"/>
              <a:t>Segundo nivel del esquema</a:t>
            </a:r>
          </a:p>
          <a:p>
            <a:pPr lvl="2"/>
            <a:r>
              <a:rPr lang="en-GB" smtClean="0"/>
              <a:t>Tercer nivel del esquema</a:t>
            </a:r>
          </a:p>
          <a:p>
            <a:pPr lvl="3"/>
            <a:r>
              <a:rPr lang="en-GB" smtClean="0"/>
              <a:t>Cuarto nivel del esquema</a:t>
            </a:r>
          </a:p>
          <a:p>
            <a:pPr lvl="4"/>
            <a:r>
              <a:rPr lang="en-GB" smtClean="0"/>
              <a:t>Quinto nivel del esquema</a:t>
            </a:r>
          </a:p>
          <a:p>
            <a:pPr lvl="4"/>
            <a:r>
              <a:rPr lang="en-GB" smtClean="0"/>
              <a:t>Sexto nivel del esquema</a:t>
            </a:r>
          </a:p>
          <a:p>
            <a:pPr lvl="4"/>
            <a:r>
              <a:rPr lang="en-GB" smtClean="0"/>
              <a:t>Séptimo nivel del esquema</a:t>
            </a:r>
          </a:p>
          <a:p>
            <a:pPr lvl="4"/>
            <a:r>
              <a:rPr lang="en-GB" smtClean="0"/>
              <a:t>Octavo nivel del esquema</a:t>
            </a:r>
          </a:p>
          <a:p>
            <a:pPr lvl="0"/>
            <a:r>
              <a:rPr lang="en-GB" smtClean="0"/>
              <a:t>Noveno nivel del esquemaHaga clic para modificar el estilo de texto del patrón</a:t>
            </a:r>
          </a:p>
          <a:p>
            <a:pPr lvl="1"/>
            <a:r>
              <a:rPr lang="en-GB" smtClean="0"/>
              <a:t>Segundo nivel</a:t>
            </a:r>
          </a:p>
          <a:p>
            <a:pPr lvl="2"/>
            <a:r>
              <a:rPr lang="en-GB" smtClean="0"/>
              <a:t>Tercer nivel</a:t>
            </a:r>
          </a:p>
          <a:p>
            <a:pPr lvl="3"/>
            <a:r>
              <a:rPr lang="en-GB" smtClean="0"/>
              <a:t>Cuarto nivel</a:t>
            </a:r>
          </a:p>
          <a:p>
            <a:pPr lvl="4"/>
            <a:r>
              <a:rPr lang="en-GB" smtClean="0"/>
              <a:t>Quinto nivel</a:t>
            </a:r>
          </a:p>
        </p:txBody>
      </p:sp>
      <p:sp>
        <p:nvSpPr>
          <p:cNvPr id="4101" name="Text Box 5"/>
          <p:cNvSpPr txBox="1">
            <a:spLocks noChangeArrowheads="1"/>
          </p:cNvSpPr>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
        <p:nvSpPr>
          <p:cNvPr id="4102" name="Text Box 6"/>
          <p:cNvSpPr txBox="1">
            <a:spLocks noChangeArrowheads="1"/>
          </p:cNvSpPr>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
        <p:nvSpPr>
          <p:cNvPr id="4103" name="Rectangle 7"/>
          <p:cNvSpPr>
            <a:spLocks noGrp="1" noChangeArrowheads="1"/>
          </p:cNvSpPr>
          <p:nvPr>
            <p:ph type="sldNum"/>
          </p:nvPr>
        </p:nvSpPr>
        <p:spPr bwMode="auto">
          <a:xfrm>
            <a:off x="6553200" y="6245225"/>
            <a:ext cx="2132013"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lvl1pPr hangingPunct="1">
              <a:lnSpc>
                <a:spcPct val="100000"/>
              </a:lnSpc>
              <a:tabLst>
                <a:tab pos="723900" algn="l"/>
                <a:tab pos="1447800" algn="l"/>
              </a:tabLst>
              <a:defRPr>
                <a:solidFill>
                  <a:srgbClr val="000000"/>
                </a:solidFill>
              </a:defRPr>
            </a:lvl1pPr>
          </a:lstStyle>
          <a:p>
            <a:fld id="{2B3DE9AA-9ED3-4D3E-B4DA-3BAC2F1A8AC0}" type="slidenum">
              <a:rPr lang="es-ES"/>
              <a:pPr/>
              <a:t>‹Nº›</a:t>
            </a:fld>
            <a:endParaRPr lang="es-ES"/>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l"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2pPr>
      <a:lvl3pPr marL="1143000" indent="-228600" algn="l"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3pPr>
      <a:lvl4pPr marL="1600200" indent="-228600" algn="l"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4pPr>
      <a:lvl5pPr marL="2057400" indent="-228600" algn="l"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5pPr>
      <a:lvl6pPr marL="2514600" indent="-228600" algn="l"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6pPr>
      <a:lvl7pPr marL="2971800" indent="-228600" algn="l"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7pPr>
      <a:lvl8pPr marL="3429000" indent="-228600" algn="l"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8pPr>
      <a:lvl9pPr marL="3886200" indent="-228600" algn="l"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9pPr>
    </p:titleStyle>
    <p:bodyStyle>
      <a:lvl1pPr marL="342900" indent="-342900" algn="l" defTabSz="449263" rtl="0" fontAlgn="base" hangingPunct="0">
        <a:lnSpc>
          <a:spcPct val="93000"/>
        </a:lnSpc>
        <a:spcBef>
          <a:spcPct val="0"/>
        </a:spcBef>
        <a:spcAft>
          <a:spcPts val="1425"/>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49263" rtl="0" fontAlgn="base" hangingPunct="0">
        <a:lnSpc>
          <a:spcPct val="93000"/>
        </a:lnSpc>
        <a:spcBef>
          <a:spcPct val="0"/>
        </a:spcBef>
        <a:spcAft>
          <a:spcPts val="1138"/>
        </a:spcAft>
        <a:buClr>
          <a:srgbClr val="000000"/>
        </a:buClr>
        <a:buSzPct val="100000"/>
        <a:buFont typeface="Times New Roman" pitchFamily="16" charset="0"/>
        <a:defRPr sz="2400">
          <a:solidFill>
            <a:srgbClr val="000000"/>
          </a:solidFill>
          <a:latin typeface="+mn-lt"/>
          <a:cs typeface="+mn-cs"/>
        </a:defRPr>
      </a:lvl2pPr>
      <a:lvl3pPr marL="1143000" indent="-228600" algn="l" defTabSz="449263" rtl="0" fontAlgn="base" hangingPunct="0">
        <a:lnSpc>
          <a:spcPct val="93000"/>
        </a:lnSpc>
        <a:spcBef>
          <a:spcPct val="0"/>
        </a:spcBef>
        <a:spcAft>
          <a:spcPts val="850"/>
        </a:spcAft>
        <a:buClr>
          <a:srgbClr val="000000"/>
        </a:buClr>
        <a:buSzPct val="100000"/>
        <a:buFont typeface="Times New Roman" pitchFamily="16" charset="0"/>
        <a:defRPr sz="2000">
          <a:solidFill>
            <a:srgbClr val="000000"/>
          </a:solidFill>
          <a:latin typeface="+mn-lt"/>
          <a:cs typeface="+mn-cs"/>
        </a:defRPr>
      </a:lvl3pPr>
      <a:lvl4pPr marL="1600200" indent="-228600" algn="l" defTabSz="449263" rtl="0" fontAlgn="base" hangingPunct="0">
        <a:lnSpc>
          <a:spcPct val="93000"/>
        </a:lnSpc>
        <a:spcBef>
          <a:spcPct val="0"/>
        </a:spcBef>
        <a:spcAft>
          <a:spcPts val="575"/>
        </a:spcAft>
        <a:buClr>
          <a:srgbClr val="000000"/>
        </a:buClr>
        <a:buSzPct val="100000"/>
        <a:buFont typeface="Times New Roman" pitchFamily="16" charset="0"/>
        <a:defRPr sz="2000">
          <a:solidFill>
            <a:srgbClr val="000000"/>
          </a:solidFill>
          <a:latin typeface="+mn-lt"/>
          <a:cs typeface="+mn-cs"/>
        </a:defRPr>
      </a:lvl4pPr>
      <a:lvl5pPr marL="20574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5pPr>
      <a:lvl6pPr marL="25146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6pPr>
      <a:lvl7pPr marL="29718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7pPr>
      <a:lvl8pPr marL="34290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8pPr>
      <a:lvl9pPr marL="38862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00"/>
            </a:gs>
            <a:gs pos="50000">
              <a:srgbClr val="FFFFFF"/>
            </a:gs>
            <a:gs pos="100000">
              <a:srgbClr val="000000"/>
            </a:gs>
          </a:gsLst>
          <a:lin ang="5400000" scaled="1"/>
        </a:gradFill>
        <a:effectLst/>
      </p:bgPr>
    </p:bg>
    <p:spTree>
      <p:nvGrpSpPr>
        <p:cNvPr id="1" name=""/>
        <p:cNvGrpSpPr/>
        <p:nvPr/>
      </p:nvGrpSpPr>
      <p:grpSpPr>
        <a:xfrm>
          <a:off x="0" y="0"/>
          <a:ext cx="0" cy="0"/>
          <a:chOff x="0" y="0"/>
          <a:chExt cx="0" cy="0"/>
        </a:xfrm>
      </p:grpSpPr>
      <p:sp>
        <p:nvSpPr>
          <p:cNvPr id="5121" name="Rectangle 1"/>
          <p:cNvSpPr>
            <a:spLocks noChangeArrowheads="1"/>
          </p:cNvSpPr>
          <p:nvPr/>
        </p:nvSpPr>
        <p:spPr bwMode="auto">
          <a:xfrm>
            <a:off x="468313" y="260350"/>
            <a:ext cx="142875" cy="6408738"/>
          </a:xfrm>
          <a:prstGeom prst="rect">
            <a:avLst/>
          </a:prstGeom>
          <a:gradFill rotWithShape="0">
            <a:gsLst>
              <a:gs pos="0">
                <a:srgbClr val="BBE0E3"/>
              </a:gs>
              <a:gs pos="100000">
                <a:srgbClr val="000000"/>
              </a:gs>
            </a:gsLst>
            <a:lin ang="5400000" scaled="1"/>
          </a:gradFill>
          <a:ln>
            <a:noFill/>
          </a:ln>
          <a:effectLst/>
          <a:extLs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
        <p:nvSpPr>
          <p:cNvPr id="5122" name="Rectangle 2"/>
          <p:cNvSpPr>
            <a:spLocks noChangeArrowheads="1"/>
          </p:cNvSpPr>
          <p:nvPr/>
        </p:nvSpPr>
        <p:spPr bwMode="auto">
          <a:xfrm>
            <a:off x="250825" y="6165850"/>
            <a:ext cx="8497888" cy="142875"/>
          </a:xfrm>
          <a:prstGeom prst="rect">
            <a:avLst/>
          </a:prstGeom>
          <a:gradFill rotWithShape="0">
            <a:gsLst>
              <a:gs pos="0">
                <a:srgbClr val="BBE0E3"/>
              </a:gs>
              <a:gs pos="100000">
                <a:srgbClr val="000000"/>
              </a:gs>
            </a:gsLst>
            <a:lin ang="10800000" scaled="1"/>
          </a:gradFill>
          <a:ln>
            <a:noFill/>
          </a:ln>
          <a:effectLst/>
          <a:extLs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
        <p:nvSpPr>
          <p:cNvPr id="5123" name="Rectangle 3"/>
          <p:cNvSpPr>
            <a:spLocks noGrp="1" noChangeArrowheads="1"/>
          </p:cNvSpPr>
          <p:nvPr>
            <p:ph type="title"/>
          </p:nvPr>
        </p:nvSpPr>
        <p:spPr bwMode="auto">
          <a:xfrm>
            <a:off x="457200" y="274638"/>
            <a:ext cx="8228013" cy="1141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p>
            <a:pPr lvl="0"/>
            <a:r>
              <a:rPr lang="en-GB" smtClean="0"/>
              <a:t>Pulse para editar el formato del texto de títuloHaga clic para modificar el estilo de título del patrón</a:t>
            </a:r>
          </a:p>
        </p:txBody>
      </p:sp>
      <p:sp>
        <p:nvSpPr>
          <p:cNvPr id="5124" name="Rectangle 4"/>
          <p:cNvSpPr>
            <a:spLocks noGrp="1" noChangeArrowheads="1"/>
          </p:cNvSpPr>
          <p:nvPr>
            <p:ph type="body" idx="1"/>
          </p:nvPr>
        </p:nvSpPr>
        <p:spPr bwMode="auto">
          <a:xfrm>
            <a:off x="457200" y="1600200"/>
            <a:ext cx="4037013"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p>
            <a:pPr lvl="0"/>
            <a:r>
              <a:rPr lang="en-GB" smtClean="0"/>
              <a:t>Pulse para editar los formatos del texto del esquema</a:t>
            </a:r>
          </a:p>
          <a:p>
            <a:pPr lvl="1"/>
            <a:r>
              <a:rPr lang="en-GB" smtClean="0"/>
              <a:t>Segundo nivel del esquema</a:t>
            </a:r>
          </a:p>
          <a:p>
            <a:pPr lvl="2"/>
            <a:r>
              <a:rPr lang="en-GB" smtClean="0"/>
              <a:t>Tercer nivel del esquema</a:t>
            </a:r>
          </a:p>
          <a:p>
            <a:pPr lvl="3"/>
            <a:r>
              <a:rPr lang="en-GB" smtClean="0"/>
              <a:t>Cuarto nivel del esquema</a:t>
            </a:r>
          </a:p>
          <a:p>
            <a:pPr lvl="4"/>
            <a:r>
              <a:rPr lang="en-GB" smtClean="0"/>
              <a:t>Quinto nivel del esquema</a:t>
            </a:r>
          </a:p>
          <a:p>
            <a:pPr lvl="4"/>
            <a:r>
              <a:rPr lang="en-GB" smtClean="0"/>
              <a:t>Sexto nivel del esquema</a:t>
            </a:r>
          </a:p>
          <a:p>
            <a:pPr lvl="4"/>
            <a:r>
              <a:rPr lang="en-GB" smtClean="0"/>
              <a:t>Séptimo nivel del esquema</a:t>
            </a:r>
          </a:p>
          <a:p>
            <a:pPr lvl="4"/>
            <a:r>
              <a:rPr lang="en-GB" smtClean="0"/>
              <a:t>Octavo nivel del esquema</a:t>
            </a:r>
          </a:p>
          <a:p>
            <a:pPr lvl="0"/>
            <a:r>
              <a:rPr lang="en-GB" smtClean="0"/>
              <a:t>Noveno nivel del esquemaHaga clic para modificar el estilo de texto del patrón</a:t>
            </a:r>
          </a:p>
          <a:p>
            <a:pPr lvl="1"/>
            <a:r>
              <a:rPr lang="en-GB" smtClean="0"/>
              <a:t>Segundo nivel</a:t>
            </a:r>
          </a:p>
          <a:p>
            <a:pPr lvl="2"/>
            <a:r>
              <a:rPr lang="en-GB" smtClean="0"/>
              <a:t>Tercer nivel</a:t>
            </a:r>
          </a:p>
          <a:p>
            <a:pPr lvl="3"/>
            <a:r>
              <a:rPr lang="en-GB" smtClean="0"/>
              <a:t>Cuarto nivel</a:t>
            </a:r>
          </a:p>
          <a:p>
            <a:pPr lvl="4"/>
            <a:r>
              <a:rPr lang="en-GB" smtClean="0"/>
              <a:t>Quinto nivel</a:t>
            </a:r>
          </a:p>
        </p:txBody>
      </p:sp>
      <p:sp>
        <p:nvSpPr>
          <p:cNvPr id="5125" name="Text Box 5"/>
          <p:cNvSpPr txBox="1">
            <a:spLocks noChangeArrowheads="1"/>
          </p:cNvSpPr>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
        <p:nvSpPr>
          <p:cNvPr id="5126" name="Text Box 6"/>
          <p:cNvSpPr txBox="1">
            <a:spLocks noChangeArrowheads="1"/>
          </p:cNvSpPr>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
        <p:nvSpPr>
          <p:cNvPr id="5127" name="Rectangle 7"/>
          <p:cNvSpPr>
            <a:spLocks noGrp="1" noChangeArrowheads="1"/>
          </p:cNvSpPr>
          <p:nvPr>
            <p:ph type="sldNum"/>
          </p:nvPr>
        </p:nvSpPr>
        <p:spPr bwMode="auto">
          <a:xfrm>
            <a:off x="6553200" y="6245225"/>
            <a:ext cx="2132013"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lvl1pPr hangingPunct="1">
              <a:lnSpc>
                <a:spcPct val="100000"/>
              </a:lnSpc>
              <a:tabLst>
                <a:tab pos="723900" algn="l"/>
                <a:tab pos="1447800" algn="l"/>
              </a:tabLst>
              <a:defRPr>
                <a:solidFill>
                  <a:srgbClr val="000000"/>
                </a:solidFill>
              </a:defRPr>
            </a:lvl1pPr>
          </a:lstStyle>
          <a:p>
            <a:fld id="{3561332C-BED8-4489-8DD9-70518FACAC8B}" type="slidenum">
              <a:rPr lang="es-ES"/>
              <a:pPr/>
              <a:t>‹Nº›</a:t>
            </a:fld>
            <a:endParaRPr lang="es-ES"/>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33" r:id="rId12"/>
  </p:sldLayoutIdLst>
  <p:txStyles>
    <p:titleStyle>
      <a:lvl1pPr algn="l"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l"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2pPr>
      <a:lvl3pPr marL="1143000" indent="-228600" algn="l"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3pPr>
      <a:lvl4pPr marL="1600200" indent="-228600" algn="l"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4pPr>
      <a:lvl5pPr marL="2057400" indent="-228600" algn="l"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5pPr>
      <a:lvl6pPr marL="2514600" indent="-228600" algn="l"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6pPr>
      <a:lvl7pPr marL="2971800" indent="-228600" algn="l"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7pPr>
      <a:lvl8pPr marL="3429000" indent="-228600" algn="l"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8pPr>
      <a:lvl9pPr marL="3886200" indent="-228600" algn="l"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9pPr>
    </p:titleStyle>
    <p:bodyStyle>
      <a:lvl1pPr marL="342900" indent="-342900" algn="l" defTabSz="449263" rtl="0" fontAlgn="base" hangingPunct="0">
        <a:lnSpc>
          <a:spcPct val="93000"/>
        </a:lnSpc>
        <a:spcBef>
          <a:spcPct val="0"/>
        </a:spcBef>
        <a:spcAft>
          <a:spcPts val="1425"/>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49263" rtl="0" fontAlgn="base" hangingPunct="0">
        <a:lnSpc>
          <a:spcPct val="93000"/>
        </a:lnSpc>
        <a:spcBef>
          <a:spcPct val="0"/>
        </a:spcBef>
        <a:spcAft>
          <a:spcPts val="1138"/>
        </a:spcAft>
        <a:buClr>
          <a:srgbClr val="000000"/>
        </a:buClr>
        <a:buSzPct val="100000"/>
        <a:buFont typeface="Times New Roman" pitchFamily="16" charset="0"/>
        <a:defRPr sz="2400">
          <a:solidFill>
            <a:srgbClr val="000000"/>
          </a:solidFill>
          <a:latin typeface="+mn-lt"/>
          <a:cs typeface="+mn-cs"/>
        </a:defRPr>
      </a:lvl2pPr>
      <a:lvl3pPr marL="1143000" indent="-228600" algn="l" defTabSz="449263" rtl="0" fontAlgn="base" hangingPunct="0">
        <a:lnSpc>
          <a:spcPct val="93000"/>
        </a:lnSpc>
        <a:spcBef>
          <a:spcPct val="0"/>
        </a:spcBef>
        <a:spcAft>
          <a:spcPts val="850"/>
        </a:spcAft>
        <a:buClr>
          <a:srgbClr val="000000"/>
        </a:buClr>
        <a:buSzPct val="100000"/>
        <a:buFont typeface="Times New Roman" pitchFamily="16" charset="0"/>
        <a:defRPr sz="2000">
          <a:solidFill>
            <a:srgbClr val="000000"/>
          </a:solidFill>
          <a:latin typeface="+mn-lt"/>
          <a:cs typeface="+mn-cs"/>
        </a:defRPr>
      </a:lvl3pPr>
      <a:lvl4pPr marL="1600200" indent="-228600" algn="l" defTabSz="449263" rtl="0" fontAlgn="base" hangingPunct="0">
        <a:lnSpc>
          <a:spcPct val="93000"/>
        </a:lnSpc>
        <a:spcBef>
          <a:spcPct val="0"/>
        </a:spcBef>
        <a:spcAft>
          <a:spcPts val="575"/>
        </a:spcAft>
        <a:buClr>
          <a:srgbClr val="000000"/>
        </a:buClr>
        <a:buSzPct val="100000"/>
        <a:buFont typeface="Times New Roman" pitchFamily="16" charset="0"/>
        <a:defRPr sz="2000">
          <a:solidFill>
            <a:srgbClr val="000000"/>
          </a:solidFill>
          <a:latin typeface="+mn-lt"/>
          <a:cs typeface="+mn-cs"/>
        </a:defRPr>
      </a:lvl4pPr>
      <a:lvl5pPr marL="20574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5pPr>
      <a:lvl6pPr marL="25146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6pPr>
      <a:lvl7pPr marL="29718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7pPr>
      <a:lvl8pPr marL="34290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8pPr>
      <a:lvl9pPr marL="38862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00"/>
            </a:gs>
            <a:gs pos="50000">
              <a:srgbClr val="FFFFFF"/>
            </a:gs>
            <a:gs pos="100000">
              <a:srgbClr val="000000"/>
            </a:gs>
          </a:gsLst>
          <a:lin ang="5400000" scaled="1"/>
        </a:gradFill>
        <a:effectLst/>
      </p:bgPr>
    </p:bg>
    <p:spTree>
      <p:nvGrpSpPr>
        <p:cNvPr id="1" name=""/>
        <p:cNvGrpSpPr/>
        <p:nvPr/>
      </p:nvGrpSpPr>
      <p:grpSpPr>
        <a:xfrm>
          <a:off x="0" y="0"/>
          <a:ext cx="0" cy="0"/>
          <a:chOff x="0" y="0"/>
          <a:chExt cx="0" cy="0"/>
        </a:xfrm>
      </p:grpSpPr>
      <p:sp>
        <p:nvSpPr>
          <p:cNvPr id="6145" name="Rectangle 1"/>
          <p:cNvSpPr>
            <a:spLocks noChangeArrowheads="1"/>
          </p:cNvSpPr>
          <p:nvPr/>
        </p:nvSpPr>
        <p:spPr bwMode="auto">
          <a:xfrm>
            <a:off x="468313" y="260350"/>
            <a:ext cx="142875" cy="6408738"/>
          </a:xfrm>
          <a:prstGeom prst="rect">
            <a:avLst/>
          </a:prstGeom>
          <a:gradFill rotWithShape="0">
            <a:gsLst>
              <a:gs pos="0">
                <a:srgbClr val="BBE0E3"/>
              </a:gs>
              <a:gs pos="100000">
                <a:srgbClr val="000000"/>
              </a:gs>
            </a:gsLst>
            <a:lin ang="5400000" scaled="1"/>
          </a:gradFill>
          <a:ln>
            <a:noFill/>
          </a:ln>
          <a:effectLst/>
          <a:extLs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
        <p:nvSpPr>
          <p:cNvPr id="6146" name="Rectangle 2"/>
          <p:cNvSpPr>
            <a:spLocks noChangeArrowheads="1"/>
          </p:cNvSpPr>
          <p:nvPr/>
        </p:nvSpPr>
        <p:spPr bwMode="auto">
          <a:xfrm>
            <a:off x="250825" y="6165850"/>
            <a:ext cx="8497888" cy="142875"/>
          </a:xfrm>
          <a:prstGeom prst="rect">
            <a:avLst/>
          </a:prstGeom>
          <a:gradFill rotWithShape="0">
            <a:gsLst>
              <a:gs pos="0">
                <a:srgbClr val="BBE0E3"/>
              </a:gs>
              <a:gs pos="100000">
                <a:srgbClr val="000000"/>
              </a:gs>
            </a:gsLst>
            <a:lin ang="10800000" scaled="1"/>
          </a:gradFill>
          <a:ln>
            <a:noFill/>
          </a:ln>
          <a:effectLst/>
          <a:extLs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
        <p:nvSpPr>
          <p:cNvPr id="6147" name="Rectangle 3"/>
          <p:cNvSpPr>
            <a:spLocks noGrp="1" noChangeArrowheads="1"/>
          </p:cNvSpPr>
          <p:nvPr>
            <p:ph type="title"/>
          </p:nvPr>
        </p:nvSpPr>
        <p:spPr bwMode="auto">
          <a:xfrm>
            <a:off x="457200" y="274638"/>
            <a:ext cx="8228013" cy="1141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p>
            <a:pPr lvl="0"/>
            <a:r>
              <a:rPr lang="en-GB" smtClean="0"/>
              <a:t>Pulse para editar el formato del texto de títuloHaga clic para modificar el estilo de título del patrón</a:t>
            </a:r>
          </a:p>
        </p:txBody>
      </p:sp>
      <p:sp>
        <p:nvSpPr>
          <p:cNvPr id="6148" name="Rectangle 4"/>
          <p:cNvSpPr>
            <a:spLocks noGrp="1" noChangeArrowheads="1"/>
          </p:cNvSpPr>
          <p:nvPr>
            <p:ph type="body" idx="1"/>
          </p:nvPr>
        </p:nvSpPr>
        <p:spPr bwMode="auto">
          <a:xfrm>
            <a:off x="457200" y="1600200"/>
            <a:ext cx="4037013"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p>
            <a:pPr lvl="0"/>
            <a:r>
              <a:rPr lang="en-GB" smtClean="0"/>
              <a:t>Pulse para editar los formatos del texto del esquema</a:t>
            </a:r>
          </a:p>
          <a:p>
            <a:pPr lvl="1"/>
            <a:r>
              <a:rPr lang="en-GB" smtClean="0"/>
              <a:t>Segundo nivel del esquema</a:t>
            </a:r>
          </a:p>
          <a:p>
            <a:pPr lvl="2"/>
            <a:r>
              <a:rPr lang="en-GB" smtClean="0"/>
              <a:t>Tercer nivel del esquema</a:t>
            </a:r>
          </a:p>
          <a:p>
            <a:pPr lvl="3"/>
            <a:r>
              <a:rPr lang="en-GB" smtClean="0"/>
              <a:t>Cuarto nivel del esquema</a:t>
            </a:r>
          </a:p>
          <a:p>
            <a:pPr lvl="4"/>
            <a:r>
              <a:rPr lang="en-GB" smtClean="0"/>
              <a:t>Quinto nivel del esquema</a:t>
            </a:r>
          </a:p>
          <a:p>
            <a:pPr lvl="4"/>
            <a:r>
              <a:rPr lang="en-GB" smtClean="0"/>
              <a:t>Sexto nivel del esquema</a:t>
            </a:r>
          </a:p>
          <a:p>
            <a:pPr lvl="4"/>
            <a:r>
              <a:rPr lang="en-GB" smtClean="0"/>
              <a:t>Séptimo nivel del esquema</a:t>
            </a:r>
          </a:p>
          <a:p>
            <a:pPr lvl="4"/>
            <a:r>
              <a:rPr lang="en-GB" smtClean="0"/>
              <a:t>Octavo nivel del esquema</a:t>
            </a:r>
          </a:p>
          <a:p>
            <a:pPr lvl="0"/>
            <a:r>
              <a:rPr lang="en-GB" smtClean="0"/>
              <a:t>Noveno nivel del esquemaHaga clic para modificar el estilo de texto del patrón</a:t>
            </a:r>
          </a:p>
          <a:p>
            <a:pPr lvl="1"/>
            <a:r>
              <a:rPr lang="en-GB" smtClean="0"/>
              <a:t>Segundo nivel</a:t>
            </a:r>
          </a:p>
          <a:p>
            <a:pPr lvl="2"/>
            <a:r>
              <a:rPr lang="en-GB" smtClean="0"/>
              <a:t>Tercer nivel</a:t>
            </a:r>
          </a:p>
          <a:p>
            <a:pPr lvl="3"/>
            <a:r>
              <a:rPr lang="en-GB" smtClean="0"/>
              <a:t>Cuarto nivel</a:t>
            </a:r>
          </a:p>
          <a:p>
            <a:pPr lvl="4"/>
            <a:r>
              <a:rPr lang="en-GB" smtClean="0"/>
              <a:t>Quinto nivel</a:t>
            </a:r>
          </a:p>
        </p:txBody>
      </p:sp>
      <p:sp>
        <p:nvSpPr>
          <p:cNvPr id="6149" name="Text Box 5"/>
          <p:cNvSpPr txBox="1">
            <a:spLocks noChangeArrowheads="1"/>
          </p:cNvSpPr>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
        <p:nvSpPr>
          <p:cNvPr id="6150" name="Text Box 6"/>
          <p:cNvSpPr txBox="1">
            <a:spLocks noChangeArrowheads="1"/>
          </p:cNvSpPr>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
        <p:nvSpPr>
          <p:cNvPr id="6151" name="Rectangle 7"/>
          <p:cNvSpPr>
            <a:spLocks noGrp="1" noChangeArrowheads="1"/>
          </p:cNvSpPr>
          <p:nvPr>
            <p:ph type="sldNum"/>
          </p:nvPr>
        </p:nvSpPr>
        <p:spPr bwMode="auto">
          <a:xfrm>
            <a:off x="6553200" y="6245225"/>
            <a:ext cx="2132013"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lvl1pPr hangingPunct="1">
              <a:lnSpc>
                <a:spcPct val="100000"/>
              </a:lnSpc>
              <a:tabLst>
                <a:tab pos="723900" algn="l"/>
                <a:tab pos="1447800" algn="l"/>
              </a:tabLst>
              <a:defRPr>
                <a:solidFill>
                  <a:srgbClr val="000000"/>
                </a:solidFill>
              </a:defRPr>
            </a:lvl1pPr>
          </a:lstStyle>
          <a:p>
            <a:fld id="{6EEBD011-AB7C-4E8F-A0B6-05FC5B584C72}" type="slidenum">
              <a:rPr lang="es-ES"/>
              <a:pPr/>
              <a:t>‹Nº›</a:t>
            </a:fld>
            <a:endParaRPr lang="es-ES"/>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34" r:id="rId12"/>
  </p:sldLayoutIdLst>
  <p:txStyles>
    <p:titleStyle>
      <a:lvl1pPr algn="l"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l"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2pPr>
      <a:lvl3pPr marL="1143000" indent="-228600" algn="l"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3pPr>
      <a:lvl4pPr marL="1600200" indent="-228600" algn="l"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4pPr>
      <a:lvl5pPr marL="2057400" indent="-228600" algn="l"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5pPr>
      <a:lvl6pPr marL="2514600" indent="-228600" algn="l"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6pPr>
      <a:lvl7pPr marL="2971800" indent="-228600" algn="l"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7pPr>
      <a:lvl8pPr marL="3429000" indent="-228600" algn="l"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8pPr>
      <a:lvl9pPr marL="3886200" indent="-228600" algn="l"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9pPr>
    </p:titleStyle>
    <p:bodyStyle>
      <a:lvl1pPr marL="342900" indent="-342900" algn="l" defTabSz="449263" rtl="0" fontAlgn="base" hangingPunct="0">
        <a:lnSpc>
          <a:spcPct val="93000"/>
        </a:lnSpc>
        <a:spcBef>
          <a:spcPct val="0"/>
        </a:spcBef>
        <a:spcAft>
          <a:spcPts val="1425"/>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49263" rtl="0" fontAlgn="base" hangingPunct="0">
        <a:lnSpc>
          <a:spcPct val="93000"/>
        </a:lnSpc>
        <a:spcBef>
          <a:spcPct val="0"/>
        </a:spcBef>
        <a:spcAft>
          <a:spcPts val="1138"/>
        </a:spcAft>
        <a:buClr>
          <a:srgbClr val="000000"/>
        </a:buClr>
        <a:buSzPct val="100000"/>
        <a:buFont typeface="Times New Roman" pitchFamily="16" charset="0"/>
        <a:defRPr sz="2400">
          <a:solidFill>
            <a:srgbClr val="000000"/>
          </a:solidFill>
          <a:latin typeface="+mn-lt"/>
          <a:cs typeface="+mn-cs"/>
        </a:defRPr>
      </a:lvl2pPr>
      <a:lvl3pPr marL="1143000" indent="-228600" algn="l" defTabSz="449263" rtl="0" fontAlgn="base" hangingPunct="0">
        <a:lnSpc>
          <a:spcPct val="93000"/>
        </a:lnSpc>
        <a:spcBef>
          <a:spcPct val="0"/>
        </a:spcBef>
        <a:spcAft>
          <a:spcPts val="850"/>
        </a:spcAft>
        <a:buClr>
          <a:srgbClr val="000000"/>
        </a:buClr>
        <a:buSzPct val="100000"/>
        <a:buFont typeface="Times New Roman" pitchFamily="16" charset="0"/>
        <a:defRPr sz="2000">
          <a:solidFill>
            <a:srgbClr val="000000"/>
          </a:solidFill>
          <a:latin typeface="+mn-lt"/>
          <a:cs typeface="+mn-cs"/>
        </a:defRPr>
      </a:lvl3pPr>
      <a:lvl4pPr marL="1600200" indent="-228600" algn="l" defTabSz="449263" rtl="0" fontAlgn="base" hangingPunct="0">
        <a:lnSpc>
          <a:spcPct val="93000"/>
        </a:lnSpc>
        <a:spcBef>
          <a:spcPct val="0"/>
        </a:spcBef>
        <a:spcAft>
          <a:spcPts val="575"/>
        </a:spcAft>
        <a:buClr>
          <a:srgbClr val="000000"/>
        </a:buClr>
        <a:buSzPct val="100000"/>
        <a:buFont typeface="Times New Roman" pitchFamily="16" charset="0"/>
        <a:defRPr sz="2000">
          <a:solidFill>
            <a:srgbClr val="000000"/>
          </a:solidFill>
          <a:latin typeface="+mn-lt"/>
          <a:cs typeface="+mn-cs"/>
        </a:defRPr>
      </a:lvl4pPr>
      <a:lvl5pPr marL="20574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5pPr>
      <a:lvl6pPr marL="25146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6pPr>
      <a:lvl7pPr marL="29718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7pPr>
      <a:lvl8pPr marL="34290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8pPr>
      <a:lvl9pPr marL="38862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00"/>
            </a:gs>
            <a:gs pos="50000">
              <a:srgbClr val="FFFFFF"/>
            </a:gs>
            <a:gs pos="100000">
              <a:srgbClr val="000000"/>
            </a:gs>
          </a:gsLst>
          <a:lin ang="5400000" scaled="1"/>
        </a:gradFill>
        <a:effectLst/>
      </p:bgPr>
    </p:bg>
    <p:spTree>
      <p:nvGrpSpPr>
        <p:cNvPr id="1" name=""/>
        <p:cNvGrpSpPr/>
        <p:nvPr/>
      </p:nvGrpSpPr>
      <p:grpSpPr>
        <a:xfrm>
          <a:off x="0" y="0"/>
          <a:ext cx="0" cy="0"/>
          <a:chOff x="0" y="0"/>
          <a:chExt cx="0" cy="0"/>
        </a:xfrm>
      </p:grpSpPr>
      <p:sp>
        <p:nvSpPr>
          <p:cNvPr id="7169" name="Rectangle 1"/>
          <p:cNvSpPr>
            <a:spLocks noChangeArrowheads="1"/>
          </p:cNvSpPr>
          <p:nvPr/>
        </p:nvSpPr>
        <p:spPr bwMode="auto">
          <a:xfrm>
            <a:off x="468313" y="260350"/>
            <a:ext cx="142875" cy="6408738"/>
          </a:xfrm>
          <a:prstGeom prst="rect">
            <a:avLst/>
          </a:prstGeom>
          <a:gradFill rotWithShape="0">
            <a:gsLst>
              <a:gs pos="0">
                <a:srgbClr val="BBE0E3"/>
              </a:gs>
              <a:gs pos="100000">
                <a:srgbClr val="000000"/>
              </a:gs>
            </a:gsLst>
            <a:lin ang="5400000" scaled="1"/>
          </a:gradFill>
          <a:ln>
            <a:noFill/>
          </a:ln>
          <a:effectLst/>
          <a:extLs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
        <p:nvSpPr>
          <p:cNvPr id="7170" name="Rectangle 2"/>
          <p:cNvSpPr>
            <a:spLocks noChangeArrowheads="1"/>
          </p:cNvSpPr>
          <p:nvPr/>
        </p:nvSpPr>
        <p:spPr bwMode="auto">
          <a:xfrm>
            <a:off x="250825" y="6165850"/>
            <a:ext cx="8497888" cy="142875"/>
          </a:xfrm>
          <a:prstGeom prst="rect">
            <a:avLst/>
          </a:prstGeom>
          <a:gradFill rotWithShape="0">
            <a:gsLst>
              <a:gs pos="0">
                <a:srgbClr val="BBE0E3"/>
              </a:gs>
              <a:gs pos="100000">
                <a:srgbClr val="000000"/>
              </a:gs>
            </a:gsLst>
            <a:lin ang="10800000" scaled="1"/>
          </a:gradFill>
          <a:ln>
            <a:noFill/>
          </a:ln>
          <a:effectLst/>
          <a:extLs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
        <p:nvSpPr>
          <p:cNvPr id="7171" name="Rectangle 3"/>
          <p:cNvSpPr>
            <a:spLocks noGrp="1" noChangeArrowheads="1"/>
          </p:cNvSpPr>
          <p:nvPr>
            <p:ph type="title"/>
          </p:nvPr>
        </p:nvSpPr>
        <p:spPr bwMode="auto">
          <a:xfrm>
            <a:off x="457200" y="274638"/>
            <a:ext cx="8228013" cy="1141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p>
            <a:pPr lvl="0"/>
            <a:r>
              <a:rPr lang="en-GB" smtClean="0"/>
              <a:t>Pulse para editar el formato del texto de títuloHaga clic para modificar el estilo de título del patrón</a:t>
            </a:r>
          </a:p>
        </p:txBody>
      </p:sp>
      <p:sp>
        <p:nvSpPr>
          <p:cNvPr id="7172" name="Rectangle 4"/>
          <p:cNvSpPr>
            <a:spLocks noGrp="1" noChangeArrowheads="1"/>
          </p:cNvSpPr>
          <p:nvPr>
            <p:ph type="body" idx="1"/>
          </p:nvPr>
        </p:nvSpPr>
        <p:spPr bwMode="auto">
          <a:xfrm>
            <a:off x="457200" y="1600200"/>
            <a:ext cx="4037013" cy="218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p>
            <a:pPr lvl="0"/>
            <a:r>
              <a:rPr lang="en-GB" smtClean="0"/>
              <a:t>Pulse para editar los formatos del texto del esquema</a:t>
            </a:r>
          </a:p>
          <a:p>
            <a:pPr lvl="1"/>
            <a:r>
              <a:rPr lang="en-GB" smtClean="0"/>
              <a:t>Segundo nivel del esquema</a:t>
            </a:r>
          </a:p>
          <a:p>
            <a:pPr lvl="2"/>
            <a:r>
              <a:rPr lang="en-GB" smtClean="0"/>
              <a:t>Tercer nivel del esquema</a:t>
            </a:r>
          </a:p>
          <a:p>
            <a:pPr lvl="3"/>
            <a:r>
              <a:rPr lang="en-GB" smtClean="0"/>
              <a:t>Cuarto nivel del esquema</a:t>
            </a:r>
          </a:p>
          <a:p>
            <a:pPr lvl="4"/>
            <a:r>
              <a:rPr lang="en-GB" smtClean="0"/>
              <a:t>Quinto nivel del esquema</a:t>
            </a:r>
          </a:p>
          <a:p>
            <a:pPr lvl="4"/>
            <a:r>
              <a:rPr lang="en-GB" smtClean="0"/>
              <a:t>Sexto nivel del esquema</a:t>
            </a:r>
          </a:p>
          <a:p>
            <a:pPr lvl="4"/>
            <a:r>
              <a:rPr lang="en-GB" smtClean="0"/>
              <a:t>Séptimo nivel del esquema</a:t>
            </a:r>
          </a:p>
          <a:p>
            <a:pPr lvl="4"/>
            <a:r>
              <a:rPr lang="en-GB" smtClean="0"/>
              <a:t>Octavo nivel del esquema</a:t>
            </a:r>
          </a:p>
          <a:p>
            <a:pPr lvl="0"/>
            <a:r>
              <a:rPr lang="en-GB" smtClean="0"/>
              <a:t>Noveno nivel del esquemaHaga clic para modificar el estilo de texto del patrón</a:t>
            </a:r>
          </a:p>
          <a:p>
            <a:pPr lvl="1"/>
            <a:r>
              <a:rPr lang="en-GB" smtClean="0"/>
              <a:t>Segundo nivel</a:t>
            </a:r>
          </a:p>
          <a:p>
            <a:pPr lvl="2"/>
            <a:r>
              <a:rPr lang="en-GB" smtClean="0"/>
              <a:t>Tercer nivel</a:t>
            </a:r>
          </a:p>
          <a:p>
            <a:pPr lvl="3"/>
            <a:r>
              <a:rPr lang="en-GB" smtClean="0"/>
              <a:t>Cuarto nivel</a:t>
            </a:r>
          </a:p>
          <a:p>
            <a:pPr lvl="4"/>
            <a:r>
              <a:rPr lang="en-GB" smtClean="0"/>
              <a:t>Quinto nivel</a:t>
            </a:r>
          </a:p>
        </p:txBody>
      </p:sp>
      <p:sp>
        <p:nvSpPr>
          <p:cNvPr id="7173" name="Text Box 5"/>
          <p:cNvSpPr txBox="1">
            <a:spLocks noChangeArrowheads="1"/>
          </p:cNvSpPr>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
        <p:nvSpPr>
          <p:cNvPr id="7174" name="Text Box 6"/>
          <p:cNvSpPr txBox="1">
            <a:spLocks noChangeArrowheads="1"/>
          </p:cNvSpPr>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
        <p:nvSpPr>
          <p:cNvPr id="7175" name="Rectangle 7"/>
          <p:cNvSpPr>
            <a:spLocks noGrp="1" noChangeArrowheads="1"/>
          </p:cNvSpPr>
          <p:nvPr>
            <p:ph type="sldNum"/>
          </p:nvPr>
        </p:nvSpPr>
        <p:spPr bwMode="auto">
          <a:xfrm>
            <a:off x="6553200" y="6245225"/>
            <a:ext cx="2132013"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lvl1pPr hangingPunct="1">
              <a:lnSpc>
                <a:spcPct val="100000"/>
              </a:lnSpc>
              <a:tabLst>
                <a:tab pos="723900" algn="l"/>
                <a:tab pos="1447800" algn="l"/>
              </a:tabLst>
              <a:defRPr>
                <a:solidFill>
                  <a:srgbClr val="000000"/>
                </a:solidFill>
              </a:defRPr>
            </a:lvl1pPr>
          </a:lstStyle>
          <a:p>
            <a:fld id="{165613E2-9AAB-4629-9E8F-83CAFE0F6B17}" type="slidenum">
              <a:rPr lang="es-ES"/>
              <a:pPr/>
              <a:t>‹Nº›</a:t>
            </a:fld>
            <a:endParaRPr lang="es-E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5" r:id="rId12"/>
  </p:sldLayoutIdLst>
  <p:txStyles>
    <p:titleStyle>
      <a:lvl1pPr algn="l"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l"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2pPr>
      <a:lvl3pPr marL="1143000" indent="-228600" algn="l"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3pPr>
      <a:lvl4pPr marL="1600200" indent="-228600" algn="l"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4pPr>
      <a:lvl5pPr marL="2057400" indent="-228600" algn="l"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5pPr>
      <a:lvl6pPr marL="2514600" indent="-228600" algn="l"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6pPr>
      <a:lvl7pPr marL="2971800" indent="-228600" algn="l"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7pPr>
      <a:lvl8pPr marL="3429000" indent="-228600" algn="l"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8pPr>
      <a:lvl9pPr marL="3886200" indent="-228600" algn="l"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9pPr>
    </p:titleStyle>
    <p:bodyStyle>
      <a:lvl1pPr marL="342900" indent="-342900" algn="l" defTabSz="449263" rtl="0" fontAlgn="base" hangingPunct="0">
        <a:lnSpc>
          <a:spcPct val="93000"/>
        </a:lnSpc>
        <a:spcBef>
          <a:spcPct val="0"/>
        </a:spcBef>
        <a:spcAft>
          <a:spcPts val="1425"/>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49263" rtl="0" fontAlgn="base" hangingPunct="0">
        <a:lnSpc>
          <a:spcPct val="93000"/>
        </a:lnSpc>
        <a:spcBef>
          <a:spcPct val="0"/>
        </a:spcBef>
        <a:spcAft>
          <a:spcPts val="1138"/>
        </a:spcAft>
        <a:buClr>
          <a:srgbClr val="000000"/>
        </a:buClr>
        <a:buSzPct val="100000"/>
        <a:buFont typeface="Times New Roman" pitchFamily="16" charset="0"/>
        <a:defRPr sz="2400">
          <a:solidFill>
            <a:srgbClr val="000000"/>
          </a:solidFill>
          <a:latin typeface="+mn-lt"/>
          <a:cs typeface="+mn-cs"/>
        </a:defRPr>
      </a:lvl2pPr>
      <a:lvl3pPr marL="1143000" indent="-228600" algn="l" defTabSz="449263" rtl="0" fontAlgn="base" hangingPunct="0">
        <a:lnSpc>
          <a:spcPct val="93000"/>
        </a:lnSpc>
        <a:spcBef>
          <a:spcPct val="0"/>
        </a:spcBef>
        <a:spcAft>
          <a:spcPts val="850"/>
        </a:spcAft>
        <a:buClr>
          <a:srgbClr val="000000"/>
        </a:buClr>
        <a:buSzPct val="100000"/>
        <a:buFont typeface="Times New Roman" pitchFamily="16" charset="0"/>
        <a:defRPr sz="2000">
          <a:solidFill>
            <a:srgbClr val="000000"/>
          </a:solidFill>
          <a:latin typeface="+mn-lt"/>
          <a:cs typeface="+mn-cs"/>
        </a:defRPr>
      </a:lvl3pPr>
      <a:lvl4pPr marL="1600200" indent="-228600" algn="l" defTabSz="449263" rtl="0" fontAlgn="base" hangingPunct="0">
        <a:lnSpc>
          <a:spcPct val="93000"/>
        </a:lnSpc>
        <a:spcBef>
          <a:spcPct val="0"/>
        </a:spcBef>
        <a:spcAft>
          <a:spcPts val="575"/>
        </a:spcAft>
        <a:buClr>
          <a:srgbClr val="000000"/>
        </a:buClr>
        <a:buSzPct val="100000"/>
        <a:buFont typeface="Times New Roman" pitchFamily="16" charset="0"/>
        <a:defRPr sz="2000">
          <a:solidFill>
            <a:srgbClr val="000000"/>
          </a:solidFill>
          <a:latin typeface="+mn-lt"/>
          <a:cs typeface="+mn-cs"/>
        </a:defRPr>
      </a:lvl4pPr>
      <a:lvl5pPr marL="20574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5pPr>
      <a:lvl6pPr marL="25146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6pPr>
      <a:lvl7pPr marL="29718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7pPr>
      <a:lvl8pPr marL="34290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8pPr>
      <a:lvl9pPr marL="38862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4.xml"/><Relationship Id="rId1" Type="http://schemas.openxmlformats.org/officeDocument/2006/relationships/vmlDrawing" Target="../drawings/vmlDrawing3.vml"/><Relationship Id="rId6" Type="http://schemas.openxmlformats.org/officeDocument/2006/relationships/image" Target="../media/image20.jpeg"/><Relationship Id="rId5" Type="http://schemas.openxmlformats.org/officeDocument/2006/relationships/image" Target="../media/image19.wmf"/><Relationship Id="rId4"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1.xml"/><Relationship Id="rId1" Type="http://schemas.openxmlformats.org/officeDocument/2006/relationships/slideLayout" Target="../slideLayouts/slideLayout27.xml"/><Relationship Id="rId4" Type="http://schemas.openxmlformats.org/officeDocument/2006/relationships/image" Target="../media/image22.emf"/></Relationships>
</file>

<file path=ppt/slides/_rels/slide12.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12.xml"/><Relationship Id="rId1" Type="http://schemas.openxmlformats.org/officeDocument/2006/relationships/slideLayout" Target="../slideLayouts/slideLayout27.xml"/><Relationship Id="rId4" Type="http://schemas.openxmlformats.org/officeDocument/2006/relationships/image" Target="../media/image24.emf"/></Relationships>
</file>

<file path=ppt/slides/_rels/slide13.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41.xml"/><Relationship Id="rId5" Type="http://schemas.openxmlformats.org/officeDocument/2006/relationships/image" Target="../media/image28.png"/><Relationship Id="rId4" Type="http://schemas.openxmlformats.org/officeDocument/2006/relationships/image" Target="../media/image27.gif"/></Relationships>
</file>

<file path=ppt/slides/_rels/slide15.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notesSlide" Target="../notesSlides/notesSlide15.xml"/><Relationship Id="rId7" Type="http://schemas.openxmlformats.org/officeDocument/2006/relationships/oleObject" Target="../embeddings/oleObject6.bin"/><Relationship Id="rId2" Type="http://schemas.openxmlformats.org/officeDocument/2006/relationships/slideLayout" Target="../slideLayouts/slideLayout27.xml"/><Relationship Id="rId1" Type="http://schemas.openxmlformats.org/officeDocument/2006/relationships/vmlDrawing" Target="../drawings/vmlDrawing4.vml"/><Relationship Id="rId6" Type="http://schemas.openxmlformats.org/officeDocument/2006/relationships/hyperlink" Target="http://www.youtube.com/watch?v=4nTrjqoD-ho" TargetMode="External"/><Relationship Id="rId5" Type="http://schemas.openxmlformats.org/officeDocument/2006/relationships/image" Target="../media/image29.wmf"/><Relationship Id="rId4" Type="http://schemas.openxmlformats.org/officeDocument/2006/relationships/oleObject" Target="../embeddings/oleObject5.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7.xml"/><Relationship Id="rId1" Type="http://schemas.openxmlformats.org/officeDocument/2006/relationships/vmlDrawing" Target="../drawings/vmlDrawing5.vml"/><Relationship Id="rId6" Type="http://schemas.openxmlformats.org/officeDocument/2006/relationships/image" Target="../media/image32.png"/><Relationship Id="rId5" Type="http://schemas.openxmlformats.org/officeDocument/2006/relationships/image" Target="../media/image31.wmf"/><Relationship Id="rId4" Type="http://schemas.openxmlformats.org/officeDocument/2006/relationships/oleObject" Target="../embeddings/oleObject7.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9.xml"/><Relationship Id="rId1" Type="http://schemas.openxmlformats.org/officeDocument/2006/relationships/vmlDrawing" Target="../drawings/vmlDrawing6.vml"/><Relationship Id="rId6" Type="http://schemas.openxmlformats.org/officeDocument/2006/relationships/image" Target="../media/image33.wmf"/><Relationship Id="rId5" Type="http://schemas.openxmlformats.org/officeDocument/2006/relationships/oleObject" Target="../embeddings/oleObject8.bin"/><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14.xml"/><Relationship Id="rId4" Type="http://schemas.openxmlformats.org/officeDocument/2006/relationships/hyperlink" Target="http://teleformacion.edu.aytolacoruna.es/FISICA/document/applets/Hwang/ntnujava/cyclotron/cyclotron_s.htm" TargetMode="Externa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38.jpeg"/><Relationship Id="rId2" Type="http://schemas.openxmlformats.org/officeDocument/2006/relationships/slideLayout" Target="../slideLayouts/slideLayout41.xml"/><Relationship Id="rId1" Type="http://schemas.openxmlformats.org/officeDocument/2006/relationships/vmlDrawing" Target="../drawings/vmlDrawing7.vml"/><Relationship Id="rId6" Type="http://schemas.openxmlformats.org/officeDocument/2006/relationships/image" Target="../media/image37.png"/><Relationship Id="rId5" Type="http://schemas.openxmlformats.org/officeDocument/2006/relationships/image" Target="../media/image36.wmf"/><Relationship Id="rId4" Type="http://schemas.openxmlformats.org/officeDocument/2006/relationships/oleObject" Target="../embeddings/oleObject9.bin"/></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14.xml"/><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notesSlide" Target="../notesSlides/notesSlide21.xml"/><Relationship Id="rId7" Type="http://schemas.openxmlformats.org/officeDocument/2006/relationships/oleObject" Target="../embeddings/oleObject11.bin"/><Relationship Id="rId12" Type="http://schemas.openxmlformats.org/officeDocument/2006/relationships/image" Target="../media/image44.wmf"/><Relationship Id="rId2" Type="http://schemas.openxmlformats.org/officeDocument/2006/relationships/slideLayout" Target="../slideLayouts/slideLayout81.xml"/><Relationship Id="rId1" Type="http://schemas.openxmlformats.org/officeDocument/2006/relationships/vmlDrawing" Target="../drawings/vmlDrawing8.vml"/><Relationship Id="rId6" Type="http://schemas.openxmlformats.org/officeDocument/2006/relationships/image" Target="../media/image41.wmf"/><Relationship Id="rId11" Type="http://schemas.openxmlformats.org/officeDocument/2006/relationships/oleObject" Target="../embeddings/oleObject13.bin"/><Relationship Id="rId5" Type="http://schemas.openxmlformats.org/officeDocument/2006/relationships/oleObject" Target="../embeddings/oleObject10.bin"/><Relationship Id="rId10" Type="http://schemas.openxmlformats.org/officeDocument/2006/relationships/image" Target="../media/image43.wmf"/><Relationship Id="rId4" Type="http://schemas.openxmlformats.org/officeDocument/2006/relationships/image" Target="../media/image45.png"/><Relationship Id="rId9" Type="http://schemas.openxmlformats.org/officeDocument/2006/relationships/oleObject" Target="../embeddings/oleObject12.bin"/></Relationships>
</file>

<file path=ppt/slides/_rels/slide22.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notesSlide" Target="../notesSlides/notesSlide22.xml"/><Relationship Id="rId7" Type="http://schemas.openxmlformats.org/officeDocument/2006/relationships/oleObject" Target="../embeddings/oleObject15.bin"/><Relationship Id="rId2" Type="http://schemas.openxmlformats.org/officeDocument/2006/relationships/slideLayout" Target="../slideLayouts/slideLayout41.xml"/><Relationship Id="rId1" Type="http://schemas.openxmlformats.org/officeDocument/2006/relationships/vmlDrawing" Target="../drawings/vmlDrawing9.vml"/><Relationship Id="rId6" Type="http://schemas.openxmlformats.org/officeDocument/2006/relationships/image" Target="../media/image46.wmf"/><Relationship Id="rId5" Type="http://schemas.openxmlformats.org/officeDocument/2006/relationships/oleObject" Target="../embeddings/oleObject14.bin"/><Relationship Id="rId4" Type="http://schemas.openxmlformats.org/officeDocument/2006/relationships/image" Target="../media/image48.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7.xml"/><Relationship Id="rId1" Type="http://schemas.openxmlformats.org/officeDocument/2006/relationships/vmlDrawing" Target="../drawings/vmlDrawing10.vml"/><Relationship Id="rId6" Type="http://schemas.openxmlformats.org/officeDocument/2006/relationships/image" Target="../media/image49.wmf"/><Relationship Id="rId5" Type="http://schemas.openxmlformats.org/officeDocument/2006/relationships/oleObject" Target="../embeddings/oleObject16.bin"/><Relationship Id="rId4" Type="http://schemas.openxmlformats.org/officeDocument/2006/relationships/image" Target="../media/image50.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52.wmf"/><Relationship Id="rId2" Type="http://schemas.openxmlformats.org/officeDocument/2006/relationships/slideLayout" Target="../slideLayouts/slideLayout41.xml"/><Relationship Id="rId1" Type="http://schemas.openxmlformats.org/officeDocument/2006/relationships/vmlDrawing" Target="../drawings/vmlDrawing11.vml"/><Relationship Id="rId6" Type="http://schemas.openxmlformats.org/officeDocument/2006/relationships/oleObject" Target="../embeddings/oleObject18.bin"/><Relationship Id="rId5" Type="http://schemas.openxmlformats.org/officeDocument/2006/relationships/image" Target="../media/image51.wmf"/><Relationship Id="rId4" Type="http://schemas.openxmlformats.org/officeDocument/2006/relationships/oleObject" Target="../embeddings/oleObject17.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7.xml"/><Relationship Id="rId1" Type="http://schemas.openxmlformats.org/officeDocument/2006/relationships/vmlDrawing" Target="../drawings/vmlDrawing12.vml"/><Relationship Id="rId6" Type="http://schemas.openxmlformats.org/officeDocument/2006/relationships/image" Target="../media/image53.wmf"/><Relationship Id="rId5" Type="http://schemas.openxmlformats.org/officeDocument/2006/relationships/oleObject" Target="../embeddings/oleObject19.bin"/><Relationship Id="rId4" Type="http://schemas.openxmlformats.org/officeDocument/2006/relationships/image" Target="../media/image54.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7.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7.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7.xml"/><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1.xml"/><Relationship Id="rId5" Type="http://schemas.openxmlformats.org/officeDocument/2006/relationships/image" Target="../media/image12.emf"/><Relationship Id="rId4" Type="http://schemas.openxmlformats.org/officeDocument/2006/relationships/image" Target="../media/image11.emf"/></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57.xml"/></Relationships>
</file>

<file path=ppt/slides/_rels/slide8.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notesSlide" Target="../notesSlides/notesSlide8.xml"/><Relationship Id="rId7" Type="http://schemas.openxmlformats.org/officeDocument/2006/relationships/oleObject" Target="../embeddings/oleObject2.bin"/><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image" Target="../media/image16.png"/><Relationship Id="rId5" Type="http://schemas.openxmlformats.org/officeDocument/2006/relationships/image" Target="../media/image14.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8.gif"/><Relationship Id="rId2" Type="http://schemas.openxmlformats.org/officeDocument/2006/relationships/slideLayout" Target="../slideLayouts/slideLayout14.xml"/><Relationship Id="rId1" Type="http://schemas.openxmlformats.org/officeDocument/2006/relationships/vmlDrawing" Target="../drawings/vmlDrawing2.vml"/><Relationship Id="rId6" Type="http://schemas.openxmlformats.org/officeDocument/2006/relationships/hyperlink" Target="http://www.sociedadelainformacion.com/departfqtobarra/magnetismo/biot/biot.htm" TargetMode="External"/><Relationship Id="rId5" Type="http://schemas.openxmlformats.org/officeDocument/2006/relationships/image" Target="../media/image17.wmf"/><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7"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141663"/>
            <a:ext cx="3810000" cy="30003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590550"/>
            <a:ext cx="4229100" cy="2838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219" name="Rectangle 3"/>
          <p:cNvSpPr>
            <a:spLocks noGrp="1" noChangeArrowheads="1"/>
          </p:cNvSpPr>
          <p:nvPr>
            <p:ph type="title" idx="4294967295"/>
          </p:nvPr>
        </p:nvSpPr>
        <p:spPr>
          <a:xfrm>
            <a:off x="685800" y="2693988"/>
            <a:ext cx="7772400" cy="1470025"/>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s-ES" sz="6000" b="1">
                <a:solidFill>
                  <a:srgbClr val="FF0000"/>
                </a:solidFill>
                <a:latin typeface="Showcard Gothic" pitchFamily="80" charset="0"/>
              </a:rPr>
              <a:t>CAMPO MAGNÉTICO</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idx="4294967295"/>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s-ES" sz="2800" b="1" u="sng">
                <a:solidFill>
                  <a:srgbClr val="FF0000"/>
                </a:solidFill>
              </a:rPr>
              <a:t>Campo magnético creado en el centro de una espira (conductor circular) de radio R por el que circula una corriente de intensidad I</a:t>
            </a:r>
          </a:p>
        </p:txBody>
      </p:sp>
      <p:sp>
        <p:nvSpPr>
          <p:cNvPr id="18434" name="Rectangle 2"/>
          <p:cNvSpPr>
            <a:spLocks noChangeArrowheads="1"/>
          </p:cNvSpPr>
          <p:nvPr/>
        </p:nvSpPr>
        <p:spPr bwMode="auto">
          <a:xfrm>
            <a:off x="611188" y="1989138"/>
            <a:ext cx="4321175" cy="118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p>
            <a:pPr hangingPunct="1">
              <a:lnSpc>
                <a:spcPct val="100000"/>
              </a:lnSpc>
              <a:spcBef>
                <a:spcPts val="900"/>
              </a:spcBef>
              <a:tabLst>
                <a:tab pos="723900" algn="l"/>
                <a:tab pos="1447800" algn="l"/>
                <a:tab pos="2171700" algn="l"/>
                <a:tab pos="2895600" algn="l"/>
                <a:tab pos="3619500" algn="l"/>
              </a:tabLst>
            </a:pPr>
            <a:r>
              <a:rPr lang="es-ES">
                <a:solidFill>
                  <a:srgbClr val="000000"/>
                </a:solidFill>
              </a:rPr>
              <a:t>Una espira es un circuito eléctrico cerrado, que suele ser rectangular o circular. El campo magnético en su centro vale:</a:t>
            </a:r>
          </a:p>
        </p:txBody>
      </p:sp>
      <p:sp>
        <p:nvSpPr>
          <p:cNvPr id="18435" name="Rectangle 3"/>
          <p:cNvSpPr>
            <a:spLocks noChangeArrowheads="1"/>
          </p:cNvSpPr>
          <p:nvPr/>
        </p:nvSpPr>
        <p:spPr bwMode="auto">
          <a:xfrm>
            <a:off x="0" y="3224213"/>
            <a:ext cx="9144000" cy="1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graphicFrame>
        <p:nvGraphicFramePr>
          <p:cNvPr id="18436" name="Object 4"/>
          <p:cNvGraphicFramePr>
            <a:graphicFrameLocks noChangeAspect="1"/>
          </p:cNvGraphicFramePr>
          <p:nvPr/>
        </p:nvGraphicFramePr>
        <p:xfrm>
          <a:off x="1619250" y="3429000"/>
          <a:ext cx="1498600" cy="1092200"/>
        </p:xfrm>
        <a:graphic>
          <a:graphicData uri="http://schemas.openxmlformats.org/presentationml/2006/ole">
            <mc:AlternateContent xmlns:mc="http://schemas.openxmlformats.org/markup-compatibility/2006">
              <mc:Choice xmlns:v="urn:schemas-microsoft-com:vml" Requires="v">
                <p:oleObj spid="_x0000_s18440" r:id="rId4" imgW="990360" imgH="723600" progId="">
                  <p:embed/>
                </p:oleObj>
              </mc:Choice>
              <mc:Fallback>
                <p:oleObj r:id="rId4" imgW="990360" imgH="723600"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250" y="3429000"/>
                        <a:ext cx="1498600" cy="109220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843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6825" y="1916113"/>
            <a:ext cx="3554413" cy="25733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8438" name="Rectangle 6"/>
          <p:cNvSpPr>
            <a:spLocks noChangeArrowheads="1"/>
          </p:cNvSpPr>
          <p:nvPr/>
        </p:nvSpPr>
        <p:spPr bwMode="auto">
          <a:xfrm>
            <a:off x="971550" y="4941888"/>
            <a:ext cx="6408738" cy="639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p>
            <a:pPr hangingPunct="1">
              <a:lnSpc>
                <a:spcPct val="100000"/>
              </a:lnSpc>
              <a:spcBef>
                <a:spcPts val="900"/>
              </a:spcBef>
              <a:tabLst>
                <a:tab pos="723900" algn="l"/>
                <a:tab pos="1447800" algn="l"/>
                <a:tab pos="2171700" algn="l"/>
                <a:tab pos="2895600" algn="l"/>
                <a:tab pos="3619500" algn="l"/>
                <a:tab pos="4343400" algn="l"/>
                <a:tab pos="5067300" algn="l"/>
                <a:tab pos="5791200" algn="l"/>
              </a:tabLst>
            </a:pPr>
            <a:r>
              <a:rPr lang="es-ES">
                <a:solidFill>
                  <a:srgbClr val="000000"/>
                </a:solidFill>
              </a:rPr>
              <a:t>Las líneas de campo penetran por una cara de la espira ( cara sur) y salen por la opuesta (cara norte).</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idx="4294967295"/>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s-ES" b="1">
                <a:solidFill>
                  <a:srgbClr val="FF0000"/>
                </a:solidFill>
              </a:rPr>
              <a:t>El Teorema de Ampere</a:t>
            </a:r>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2909888"/>
            <a:ext cx="3381375" cy="10382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459" name="Rectangle 3"/>
          <p:cNvSpPr>
            <a:spLocks noChangeArrowheads="1"/>
          </p:cNvSpPr>
          <p:nvPr/>
        </p:nvSpPr>
        <p:spPr bwMode="auto">
          <a:xfrm>
            <a:off x="971550" y="1341438"/>
            <a:ext cx="5688013" cy="1554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p>
            <a:pPr hangingPunct="1">
              <a:lnSpc>
                <a:spcPct val="100000"/>
              </a:lnSpc>
              <a:spcBef>
                <a:spcPts val="900"/>
              </a:spcBef>
              <a:tabLst>
                <a:tab pos="723900" algn="l"/>
                <a:tab pos="1447800" algn="l"/>
                <a:tab pos="2171700" algn="l"/>
                <a:tab pos="2895600" algn="l"/>
                <a:tab pos="3619500" algn="l"/>
                <a:tab pos="4343400" algn="l"/>
                <a:tab pos="5067300" algn="l"/>
              </a:tabLst>
            </a:pPr>
            <a:r>
              <a:rPr lang="es-ES" sz="2400">
                <a:solidFill>
                  <a:srgbClr val="000000"/>
                </a:solidFill>
              </a:rPr>
              <a:t>La circulación del campo magnético a lo largo de una línea cerrada no es nula, sino que viene dada por el Teorema de Ampere:</a:t>
            </a:r>
          </a:p>
        </p:txBody>
      </p:sp>
      <p:sp>
        <p:nvSpPr>
          <p:cNvPr id="19460" name="Rectangle 4"/>
          <p:cNvSpPr>
            <a:spLocks noChangeArrowheads="1"/>
          </p:cNvSpPr>
          <p:nvPr/>
        </p:nvSpPr>
        <p:spPr bwMode="auto">
          <a:xfrm>
            <a:off x="4572000" y="2470150"/>
            <a:ext cx="3887788" cy="1919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p>
            <a:pPr hangingPunct="1">
              <a:lnSpc>
                <a:spcPct val="100000"/>
              </a:lnSpc>
              <a:spcBef>
                <a:spcPts val="900"/>
              </a:spcBef>
              <a:tabLst>
                <a:tab pos="723900" algn="l"/>
                <a:tab pos="1447800" algn="l"/>
                <a:tab pos="2171700" algn="l"/>
                <a:tab pos="2895600" algn="l"/>
                <a:tab pos="3619500" algn="l"/>
              </a:tabLst>
            </a:pPr>
            <a:r>
              <a:rPr lang="es-ES" sz="2400">
                <a:solidFill>
                  <a:srgbClr val="000000"/>
                </a:solidFill>
              </a:rPr>
              <a:t>La circulación del vector campo magnético en una trayectoria cerrada es proporcional a la intensidad encerrada.</a:t>
            </a:r>
          </a:p>
        </p:txBody>
      </p:sp>
      <p:pic>
        <p:nvPicPr>
          <p:cNvPr id="1946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4292600"/>
            <a:ext cx="6191250" cy="24193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idx="4294967295"/>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s-ES" sz="4000" b="1" u="sng">
                <a:solidFill>
                  <a:srgbClr val="FF0000"/>
                </a:solidFill>
              </a:rPr>
              <a:t>B creado por un solenoide en su interior</a:t>
            </a:r>
            <a:r>
              <a:rPr lang="es-ES" sz="4000">
                <a:solidFill>
                  <a:srgbClr val="FF0000"/>
                </a:solidFill>
              </a:rPr>
              <a:t> </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2924175"/>
            <a:ext cx="4038600" cy="29527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483" name="Rectangle 3"/>
          <p:cNvSpPr>
            <a:spLocks noChangeArrowheads="1"/>
          </p:cNvSpPr>
          <p:nvPr/>
        </p:nvSpPr>
        <p:spPr bwMode="auto">
          <a:xfrm>
            <a:off x="827088" y="1773238"/>
            <a:ext cx="7777162"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p>
            <a:pPr hangingPunct="1">
              <a:lnSpc>
                <a:spcPct val="100000"/>
              </a:lnSpc>
              <a:spcBef>
                <a:spcPts val="900"/>
              </a:spcBef>
              <a:tabLst>
                <a:tab pos="723900" algn="l"/>
                <a:tab pos="1447800" algn="l"/>
                <a:tab pos="2171700" algn="l"/>
                <a:tab pos="2895600" algn="l"/>
                <a:tab pos="3619500" algn="l"/>
                <a:tab pos="4343400" algn="l"/>
                <a:tab pos="5067300" algn="l"/>
                <a:tab pos="5791200" algn="l"/>
                <a:tab pos="6515100" algn="l"/>
                <a:tab pos="7239000" algn="l"/>
              </a:tabLst>
            </a:pPr>
            <a:r>
              <a:rPr lang="es-ES" sz="2400">
                <a:solidFill>
                  <a:srgbClr val="000000"/>
                </a:solidFill>
              </a:rPr>
              <a:t>Un solenoide se comporta como un imán, ya que posee una cara N en uno de sus extremos y otra S en el otro</a:t>
            </a:r>
          </a:p>
        </p:txBody>
      </p:sp>
      <p:pic>
        <p:nvPicPr>
          <p:cNvPr id="2048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1500" y="3789363"/>
            <a:ext cx="2376488" cy="9429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idx="4294967295"/>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s-ES">
                <a:solidFill>
                  <a:srgbClr val="FF0000"/>
                </a:solidFill>
              </a:rPr>
              <a:t>Ley de Lorentz (1)</a:t>
            </a:r>
          </a:p>
        </p:txBody>
      </p:sp>
      <p:sp>
        <p:nvSpPr>
          <p:cNvPr id="21506" name="Rectangle 2"/>
          <p:cNvSpPr>
            <a:spLocks noChangeArrowheads="1"/>
          </p:cNvSpPr>
          <p:nvPr/>
        </p:nvSpPr>
        <p:spPr bwMode="auto">
          <a:xfrm>
            <a:off x="684213" y="1196975"/>
            <a:ext cx="7272337" cy="118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p>
            <a:pPr hangingPunct="1">
              <a:lnSpc>
                <a:spcPct val="100000"/>
              </a:lnSpc>
              <a:spcBef>
                <a:spcPts val="900"/>
              </a:spcBef>
              <a:tabLst>
                <a:tab pos="723900" algn="l"/>
                <a:tab pos="1447800" algn="l"/>
                <a:tab pos="2171700" algn="l"/>
                <a:tab pos="2895600" algn="l"/>
                <a:tab pos="3619500" algn="l"/>
                <a:tab pos="4343400" algn="l"/>
                <a:tab pos="5067300" algn="l"/>
                <a:tab pos="5791200" algn="l"/>
                <a:tab pos="6515100" algn="l"/>
                <a:tab pos="7239000" algn="l"/>
              </a:tabLst>
            </a:pPr>
            <a:r>
              <a:rPr lang="es-ES">
                <a:solidFill>
                  <a:srgbClr val="000000"/>
                </a:solidFill>
              </a:rPr>
              <a:t>Cuando una carga se mueve a una velocidad   en las proximidades de una imán o de un alambre por el que circula una corriente eléctrica aparece una fuerza adicional sobre ella que depende de la velocidad y su dirección. </a:t>
            </a:r>
          </a:p>
        </p:txBody>
      </p:sp>
      <p:sp>
        <p:nvSpPr>
          <p:cNvPr id="21507" name="Rectangle 3"/>
          <p:cNvSpPr>
            <a:spLocks noChangeArrowheads="1"/>
          </p:cNvSpPr>
          <p:nvPr/>
        </p:nvSpPr>
        <p:spPr bwMode="auto">
          <a:xfrm>
            <a:off x="611188" y="2420938"/>
            <a:ext cx="6048375" cy="458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p>
            <a:pPr marL="342900" indent="-341313" hangingPunct="1">
              <a:lnSpc>
                <a:spcPct val="100000"/>
              </a:lnSpc>
              <a:buSzPct val="45000"/>
              <a:buFont typeface="Times New Roman" pitchFamily="16" charset="0"/>
              <a:buAutoNum type="arabicPeriod"/>
              <a:tabLst>
                <a:tab pos="723900" algn="l"/>
                <a:tab pos="1447800" algn="l"/>
                <a:tab pos="2171700" algn="l"/>
                <a:tab pos="2895600" algn="l"/>
                <a:tab pos="3619500" algn="l"/>
                <a:tab pos="4343400" algn="l"/>
                <a:tab pos="5067300" algn="l"/>
                <a:tab pos="5791200" algn="l"/>
              </a:tabLst>
            </a:pPr>
            <a:r>
              <a:rPr lang="es-ES" sz="1600" b="1">
                <a:solidFill>
                  <a:srgbClr val="000000"/>
                </a:solidFill>
              </a:rPr>
              <a:t>La FUERZA ES PROPORCIONAL al valor de la CARGA  </a:t>
            </a:r>
          </a:p>
          <a:p>
            <a:pPr marL="342900" indent="-341313" hangingPunct="1">
              <a:lnSpc>
                <a:spcPct val="100000"/>
              </a:lnSpc>
              <a:buSzPct val="45000"/>
              <a:buFont typeface="Times New Roman" pitchFamily="16" charset="0"/>
              <a:buAutoNum type="arabicPeriod"/>
              <a:tabLst>
                <a:tab pos="723900" algn="l"/>
                <a:tab pos="1447800" algn="l"/>
                <a:tab pos="2171700" algn="l"/>
                <a:tab pos="2895600" algn="l"/>
                <a:tab pos="3619500" algn="l"/>
                <a:tab pos="4343400" algn="l"/>
                <a:tab pos="5067300" algn="l"/>
                <a:tab pos="5791200" algn="l"/>
              </a:tabLst>
            </a:pPr>
            <a:r>
              <a:rPr lang="es-ES" sz="1600" b="1">
                <a:solidFill>
                  <a:srgbClr val="000000"/>
                </a:solidFill>
              </a:rPr>
              <a:t>La FUERZA ES PROPORCIONAL al MODULO DE LA VELOCIDAD  </a:t>
            </a:r>
          </a:p>
          <a:p>
            <a:pPr marL="342900" indent="-341313" hangingPunct="1">
              <a:lnSpc>
                <a:spcPct val="100000"/>
              </a:lnSpc>
              <a:buSzPct val="45000"/>
              <a:buFont typeface="Times New Roman" pitchFamily="16" charset="0"/>
              <a:buAutoNum type="arabicPeriod"/>
              <a:tabLst>
                <a:tab pos="723900" algn="l"/>
                <a:tab pos="1447800" algn="l"/>
                <a:tab pos="2171700" algn="l"/>
                <a:tab pos="2895600" algn="l"/>
                <a:tab pos="3619500" algn="l"/>
                <a:tab pos="4343400" algn="l"/>
                <a:tab pos="5067300" algn="l"/>
                <a:tab pos="5791200" algn="l"/>
              </a:tabLst>
            </a:pPr>
            <a:r>
              <a:rPr lang="es-ES" sz="1600" b="1">
                <a:solidFill>
                  <a:srgbClr val="000000"/>
                </a:solidFill>
              </a:rPr>
              <a:t>El VALOR, DIRECCIÓN y SENTIDO de la FUERZA depende de la DIRECCIÓN y SENTIDO de la VELOCIDAD.</a:t>
            </a:r>
          </a:p>
          <a:p>
            <a:pPr marL="342900" indent="-341313" hangingPunct="1">
              <a:lnSpc>
                <a:spcPct val="100000"/>
              </a:lnSpc>
              <a:buSzPct val="45000"/>
              <a:buFont typeface="Times New Roman" pitchFamily="16" charset="0"/>
              <a:buAutoNum type="arabicPeriod"/>
              <a:tabLst>
                <a:tab pos="723900" algn="l"/>
                <a:tab pos="1447800" algn="l"/>
                <a:tab pos="2171700" algn="l"/>
                <a:tab pos="2895600" algn="l"/>
                <a:tab pos="3619500" algn="l"/>
                <a:tab pos="4343400" algn="l"/>
                <a:tab pos="5067300" algn="l"/>
                <a:tab pos="5791200" algn="l"/>
              </a:tabLst>
            </a:pPr>
            <a:r>
              <a:rPr lang="es-ES" sz="1600" b="1">
                <a:solidFill>
                  <a:srgbClr val="000000"/>
                </a:solidFill>
              </a:rPr>
              <a:t>Si la VELOCIDAD de la partícula está dirigida a lo largo de una DETERMINADA LÍNEA del espacio, la FUERZA ES CERO.</a:t>
            </a:r>
          </a:p>
          <a:p>
            <a:pPr marL="342900" indent="-341313" hangingPunct="1">
              <a:lnSpc>
                <a:spcPct val="100000"/>
              </a:lnSpc>
              <a:buSzPct val="45000"/>
              <a:buFont typeface="Times New Roman" pitchFamily="16" charset="0"/>
              <a:buAutoNum type="arabicPeriod"/>
              <a:tabLst>
                <a:tab pos="723900" algn="l"/>
                <a:tab pos="1447800" algn="l"/>
                <a:tab pos="2171700" algn="l"/>
                <a:tab pos="2895600" algn="l"/>
                <a:tab pos="3619500" algn="l"/>
                <a:tab pos="4343400" algn="l"/>
                <a:tab pos="5067300" algn="l"/>
                <a:tab pos="5791200" algn="l"/>
              </a:tabLst>
            </a:pPr>
            <a:r>
              <a:rPr lang="es-ES" sz="1600" b="1">
                <a:solidFill>
                  <a:srgbClr val="000000"/>
                </a:solidFill>
              </a:rPr>
              <a:t>Si la VELOCIDAD NO ESTÁ DIRIGIDA a lo largo de esta línea, existe una fuerza que es PERPENDICULAR A LA MISMA y es también PERPENDICULAR A LA VELOCIDAD.</a:t>
            </a:r>
          </a:p>
          <a:p>
            <a:pPr marL="342900" indent="-341313" hangingPunct="1">
              <a:lnSpc>
                <a:spcPct val="100000"/>
              </a:lnSpc>
              <a:buSzPct val="45000"/>
              <a:buFont typeface="Times New Roman" pitchFamily="16" charset="0"/>
              <a:buAutoNum type="arabicPeriod"/>
              <a:tabLst>
                <a:tab pos="723900" algn="l"/>
                <a:tab pos="1447800" algn="l"/>
                <a:tab pos="2171700" algn="l"/>
                <a:tab pos="2895600" algn="l"/>
                <a:tab pos="3619500" algn="l"/>
                <a:tab pos="4343400" algn="l"/>
                <a:tab pos="5067300" algn="l"/>
                <a:tab pos="5791200" algn="l"/>
              </a:tabLst>
            </a:pPr>
            <a:r>
              <a:rPr lang="es-ES" sz="1600" b="1">
                <a:solidFill>
                  <a:srgbClr val="000000"/>
                </a:solidFill>
              </a:rPr>
              <a:t>Si la VELOCIDAD forma un ángulo f con la esta línea, la fuerza es PROPORCIONAL al SENO DEL ANGULO f</a:t>
            </a:r>
          </a:p>
          <a:p>
            <a:pPr marL="342900" indent="-341313" hangingPunct="1">
              <a:lnSpc>
                <a:spcPct val="100000"/>
              </a:lnSpc>
              <a:buSzPct val="45000"/>
              <a:buFont typeface="Times New Roman" pitchFamily="16" charset="0"/>
              <a:buAutoNum type="arabicPeriod"/>
              <a:tabLst>
                <a:tab pos="723900" algn="l"/>
                <a:tab pos="1447800" algn="l"/>
                <a:tab pos="2171700" algn="l"/>
                <a:tab pos="2895600" algn="l"/>
                <a:tab pos="3619500" algn="l"/>
                <a:tab pos="4343400" algn="l"/>
                <a:tab pos="5067300" algn="l"/>
                <a:tab pos="5791200" algn="l"/>
              </a:tabLst>
            </a:pPr>
            <a:r>
              <a:rPr lang="es-ES" sz="1600" b="1">
                <a:solidFill>
                  <a:srgbClr val="000000"/>
                </a:solidFill>
              </a:rPr>
              <a:t>La FUERZA sobre una carga NEGATIVA es opuesta a la ejercida sobre una carga positiva con la misma velocidad</a:t>
            </a:r>
          </a:p>
          <a:p>
            <a:pPr marL="342900" indent="-341313" hangingPunct="1">
              <a:lnSpc>
                <a:spcPct val="100000"/>
              </a:lnSpc>
              <a:spcBef>
                <a:spcPts val="900"/>
              </a:spcBef>
              <a:buClrTx/>
              <a:buSzTx/>
              <a:buFontTx/>
              <a:buNone/>
              <a:tabLst>
                <a:tab pos="723900" algn="l"/>
                <a:tab pos="1447800" algn="l"/>
                <a:tab pos="2171700" algn="l"/>
                <a:tab pos="2895600" algn="l"/>
                <a:tab pos="3619500" algn="l"/>
                <a:tab pos="4343400" algn="l"/>
                <a:tab pos="5067300" algn="l"/>
                <a:tab pos="5791200" algn="l"/>
              </a:tabLst>
            </a:pPr>
            <a:endParaRPr lang="es-ES" sz="1600" b="1">
              <a:solidFill>
                <a:srgbClr val="000000"/>
              </a:solidFill>
            </a:endParaRPr>
          </a:p>
        </p:txBody>
      </p:sp>
      <p:pic>
        <p:nvPicPr>
          <p:cNvPr id="215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125" y="3213100"/>
            <a:ext cx="2305050" cy="21526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algn="ctr">
              <a:lnSpc>
                <a:spcPct val="100000"/>
              </a:lnSpc>
            </a:pPr>
            <a:r>
              <a:rPr lang="es-ES" sz="4400">
                <a:solidFill>
                  <a:srgbClr val="FF0000"/>
                </a:solidFill>
              </a:rPr>
              <a:t>Ley de Lorentz (2)</a:t>
            </a:r>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2852738"/>
            <a:ext cx="4038600" cy="32559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253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2100" y="1600200"/>
            <a:ext cx="2589213" cy="21859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253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088" y="1341438"/>
            <a:ext cx="4344987" cy="1152525"/>
          </a:xfrm>
          <a:prstGeom prst="rect">
            <a:avLst/>
          </a:pr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2533" name="Rectangle 5"/>
          <p:cNvSpPr>
            <a:spLocks noChangeArrowheads="1"/>
          </p:cNvSpPr>
          <p:nvPr/>
        </p:nvSpPr>
        <p:spPr bwMode="auto">
          <a:xfrm>
            <a:off x="5148263" y="4076700"/>
            <a:ext cx="3455987" cy="212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p>
            <a:pPr hangingPunct="1">
              <a:lnSpc>
                <a:spcPct val="100000"/>
              </a:lnSpc>
              <a:spcBef>
                <a:spcPts val="900"/>
              </a:spcBef>
              <a:tabLst>
                <a:tab pos="723900" algn="l"/>
                <a:tab pos="1447800" algn="l"/>
                <a:tab pos="2171700" algn="l"/>
                <a:tab pos="2895600" algn="l"/>
              </a:tabLst>
            </a:pPr>
            <a:r>
              <a:rPr lang="es-ES">
                <a:solidFill>
                  <a:srgbClr val="000000"/>
                </a:solidFill>
              </a:rPr>
              <a:t>La partícula sólo tiene aceleración normal: el campo magnético no modifica la rapidez de la partícula, sino sólo su dirección.</a:t>
            </a:r>
          </a:p>
          <a:p>
            <a:pPr hangingPunct="1">
              <a:lnSpc>
                <a:spcPct val="100000"/>
              </a:lnSpc>
              <a:spcBef>
                <a:spcPts val="900"/>
              </a:spcBef>
              <a:tabLst>
                <a:tab pos="723900" algn="l"/>
                <a:tab pos="1447800" algn="l"/>
                <a:tab pos="2171700" algn="l"/>
                <a:tab pos="2895600" algn="l"/>
              </a:tabLst>
            </a:pPr>
            <a:r>
              <a:rPr lang="es-ES">
                <a:solidFill>
                  <a:srgbClr val="000000"/>
                </a:solidFill>
              </a:rPr>
              <a:t>El trabajo de la fuerza magnética es nulo</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idx="4294967295"/>
          </p:nvPr>
        </p:nvSpPr>
        <p:spPr>
          <a:xfrm>
            <a:off x="708025" y="333375"/>
            <a:ext cx="8435975"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s-ES" sz="3600" b="1" u="sng">
                <a:solidFill>
                  <a:srgbClr val="FF0000"/>
                </a:solidFill>
              </a:rPr>
              <a:t>Movimiento de una partícula cargada en un campo magnético uniforme</a:t>
            </a:r>
          </a:p>
        </p:txBody>
      </p:sp>
      <p:graphicFrame>
        <p:nvGraphicFramePr>
          <p:cNvPr id="23554" name="Object 2"/>
          <p:cNvGraphicFramePr>
            <a:graphicFrameLocks noChangeAspect="1"/>
          </p:cNvGraphicFramePr>
          <p:nvPr/>
        </p:nvGraphicFramePr>
        <p:xfrm>
          <a:off x="1042988" y="2968625"/>
          <a:ext cx="5832475" cy="920750"/>
        </p:xfrm>
        <a:graphic>
          <a:graphicData uri="http://schemas.openxmlformats.org/presentationml/2006/ole">
            <mc:AlternateContent xmlns:mc="http://schemas.openxmlformats.org/markup-compatibility/2006">
              <mc:Choice xmlns:v="urn:schemas-microsoft-com:vml" Requires="v">
                <p:oleObj spid="_x0000_s23560" r:id="rId4" imgW="7099200" imgH="952200" progId="">
                  <p:embed/>
                </p:oleObj>
              </mc:Choice>
              <mc:Fallback>
                <p:oleObj r:id="rId4" imgW="7099200" imgH="952200"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988" y="2968625"/>
                        <a:ext cx="5832475" cy="92075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55" name="Rectangle 3"/>
          <p:cNvSpPr>
            <a:spLocks noChangeArrowheads="1"/>
          </p:cNvSpPr>
          <p:nvPr/>
        </p:nvSpPr>
        <p:spPr bwMode="auto">
          <a:xfrm>
            <a:off x="1079500" y="5616575"/>
            <a:ext cx="360045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p>
            <a:pPr hangingPunct="1">
              <a:lnSpc>
                <a:spcPct val="100000"/>
              </a:lnSpc>
              <a:spcBef>
                <a:spcPts val="900"/>
              </a:spcBef>
              <a:tabLst>
                <a:tab pos="723900" algn="l"/>
                <a:tab pos="1447800" algn="l"/>
                <a:tab pos="2171700" algn="l"/>
                <a:tab pos="2895600" algn="l"/>
              </a:tabLst>
            </a:pPr>
            <a:r>
              <a:rPr lang="es-ES">
                <a:solidFill>
                  <a:srgbClr val="000000"/>
                </a:solidFill>
                <a:hlinkClick r:id="rId6"/>
              </a:rPr>
              <a:t>Vídeo que describe el movimiento</a:t>
            </a:r>
          </a:p>
        </p:txBody>
      </p:sp>
      <p:sp>
        <p:nvSpPr>
          <p:cNvPr id="23556" name="Rectangle 4"/>
          <p:cNvSpPr>
            <a:spLocks noChangeArrowheads="1"/>
          </p:cNvSpPr>
          <p:nvPr/>
        </p:nvSpPr>
        <p:spPr bwMode="auto">
          <a:xfrm>
            <a:off x="936625" y="2038350"/>
            <a:ext cx="4824413" cy="912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p>
            <a:pPr hangingPunct="1">
              <a:lnSpc>
                <a:spcPct val="100000"/>
              </a:lnSpc>
              <a:tabLst>
                <a:tab pos="723900" algn="l"/>
                <a:tab pos="1447800" algn="l"/>
                <a:tab pos="2171700" algn="l"/>
                <a:tab pos="2895600" algn="l"/>
                <a:tab pos="3619500" algn="l"/>
                <a:tab pos="4343400" algn="l"/>
              </a:tabLst>
            </a:pPr>
            <a:r>
              <a:rPr lang="es-ES">
                <a:solidFill>
                  <a:srgbClr val="000000"/>
                </a:solidFill>
              </a:rPr>
              <a:t>Si tenemos una partícula de carga q con velocidad </a:t>
            </a:r>
            <a:r>
              <a:rPr lang="es-ES" b="1">
                <a:solidFill>
                  <a:srgbClr val="000000"/>
                </a:solidFill>
              </a:rPr>
              <a:t>v</a:t>
            </a:r>
            <a:r>
              <a:rPr lang="es-ES">
                <a:solidFill>
                  <a:srgbClr val="000000"/>
                </a:solidFill>
              </a:rPr>
              <a:t>   al campo magnético uniforme, tenemos</a:t>
            </a:r>
          </a:p>
        </p:txBody>
      </p:sp>
      <p:sp>
        <p:nvSpPr>
          <p:cNvPr id="23557" name="Rectangle 5"/>
          <p:cNvSpPr>
            <a:spLocks noChangeArrowheads="1"/>
          </p:cNvSpPr>
          <p:nvPr/>
        </p:nvSpPr>
        <p:spPr bwMode="auto">
          <a:xfrm>
            <a:off x="1258888" y="4724400"/>
            <a:ext cx="3673475"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p>
            <a:pPr hangingPunct="1">
              <a:lnSpc>
                <a:spcPct val="100000"/>
              </a:lnSpc>
              <a:spcBef>
                <a:spcPts val="900"/>
              </a:spcBef>
              <a:tabLst>
                <a:tab pos="723900" algn="l"/>
                <a:tab pos="1447800" algn="l"/>
                <a:tab pos="2171700" algn="l"/>
                <a:tab pos="2895600" algn="l"/>
                <a:tab pos="3619500" algn="l"/>
              </a:tabLst>
            </a:pPr>
            <a:r>
              <a:rPr lang="es-ES" sz="2400">
                <a:solidFill>
                  <a:srgbClr val="000000"/>
                </a:solidFill>
              </a:rPr>
              <a:t>El movimiento es circular uniforme de radio R:</a:t>
            </a:r>
          </a:p>
        </p:txBody>
      </p:sp>
      <p:graphicFrame>
        <p:nvGraphicFramePr>
          <p:cNvPr id="23558" name="Object 6"/>
          <p:cNvGraphicFramePr>
            <a:graphicFrameLocks noChangeAspect="1"/>
          </p:cNvGraphicFramePr>
          <p:nvPr/>
        </p:nvGraphicFramePr>
        <p:xfrm>
          <a:off x="5219700" y="4076700"/>
          <a:ext cx="3529013" cy="2524125"/>
        </p:xfrm>
        <a:graphic>
          <a:graphicData uri="http://schemas.openxmlformats.org/presentationml/2006/ole">
            <mc:AlternateContent xmlns:mc="http://schemas.openxmlformats.org/markup-compatibility/2006">
              <mc:Choice xmlns:v="urn:schemas-microsoft-com:vml" Requires="v">
                <p:oleObj spid="_x0000_s23561" r:id="rId7" imgW="3987720" imgH="2641320" progId="">
                  <p:embed/>
                </p:oleObj>
              </mc:Choice>
              <mc:Fallback>
                <p:oleObj r:id="rId7" imgW="3987720" imgH="2641320" progId="">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19700" y="4076700"/>
                        <a:ext cx="3529013" cy="2524125"/>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noChangeArrowheads="1"/>
          </p:cNvSpPr>
          <p:nvPr>
            <p:ph type="title" idx="4294967295"/>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s-ES">
                <a:solidFill>
                  <a:srgbClr val="FF0000"/>
                </a:solidFill>
              </a:rPr>
              <a:t>Selector de velocidad</a:t>
            </a:r>
          </a:p>
        </p:txBody>
      </p:sp>
      <p:graphicFrame>
        <p:nvGraphicFramePr>
          <p:cNvPr id="24578" name="Object 2"/>
          <p:cNvGraphicFramePr>
            <a:graphicFrameLocks noChangeAspect="1"/>
          </p:cNvGraphicFramePr>
          <p:nvPr/>
        </p:nvGraphicFramePr>
        <p:xfrm>
          <a:off x="1943100" y="5229225"/>
          <a:ext cx="5257800" cy="857250"/>
        </p:xfrm>
        <a:graphic>
          <a:graphicData uri="http://schemas.openxmlformats.org/presentationml/2006/ole">
            <mc:AlternateContent xmlns:mc="http://schemas.openxmlformats.org/markup-compatibility/2006">
              <mc:Choice xmlns:v="urn:schemas-microsoft-com:vml" Requires="v">
                <p:oleObj spid="_x0000_s24582" r:id="rId4" imgW="5029200" imgH="723600" progId="">
                  <p:embed/>
                </p:oleObj>
              </mc:Choice>
              <mc:Fallback>
                <p:oleObj r:id="rId4" imgW="5029200" imgH="723600"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43100" y="5229225"/>
                        <a:ext cx="5257800" cy="85725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79" name="Rectangle 3"/>
          <p:cNvSpPr>
            <a:spLocks noChangeArrowheads="1"/>
          </p:cNvSpPr>
          <p:nvPr/>
        </p:nvSpPr>
        <p:spPr bwMode="auto">
          <a:xfrm>
            <a:off x="1331913" y="2011363"/>
            <a:ext cx="3600450" cy="2835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p>
            <a:pPr hangingPunct="1">
              <a:lnSpc>
                <a:spcPct val="100000"/>
              </a:lnSpc>
              <a:spcBef>
                <a:spcPts val="900"/>
              </a:spcBef>
              <a:tabLst>
                <a:tab pos="723900" algn="l"/>
                <a:tab pos="1447800" algn="l"/>
                <a:tab pos="2171700" algn="l"/>
                <a:tab pos="2895600" algn="l"/>
              </a:tabLst>
            </a:pPr>
            <a:r>
              <a:rPr lang="es-ES" sz="2000">
                <a:solidFill>
                  <a:srgbClr val="000000"/>
                </a:solidFill>
              </a:rPr>
              <a:t>El selector de velocidades es una región en la que existe un campo eléctrico y un campo magnético perpendiculares entre sí y a la dirección de la velocidad del ión. En esta región los iones de una determinada velocidad no se desvían. </a:t>
            </a:r>
          </a:p>
        </p:txBody>
      </p:sp>
      <p:pic>
        <p:nvPicPr>
          <p:cNvPr id="2458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8263" y="2060575"/>
            <a:ext cx="3162300" cy="18192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idx="4294967295"/>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s-ES">
                <a:solidFill>
                  <a:srgbClr val="FF0000"/>
                </a:solidFill>
              </a:rPr>
              <a:t>Espectrómetro de masas</a:t>
            </a:r>
          </a:p>
        </p:txBody>
      </p:sp>
      <p:sp>
        <p:nvSpPr>
          <p:cNvPr id="25602" name="Rectangle 2"/>
          <p:cNvSpPr>
            <a:spLocks noGrp="1" noChangeArrowheads="1"/>
          </p:cNvSpPr>
          <p:nvPr>
            <p:ph type="body" idx="4294967295"/>
          </p:nvPr>
        </p:nvSpPr>
        <p:spPr>
          <a:xfrm>
            <a:off x="457200" y="1600200"/>
            <a:ext cx="4038600" cy="4525963"/>
          </a:xfrm>
          <a:ln/>
        </p:spPr>
        <p:txBody>
          <a:bodyPr/>
          <a:lstStyle/>
          <a:p>
            <a:pPr indent="-341313">
              <a:lnSpc>
                <a:spcPct val="80000"/>
              </a:lnSpc>
              <a:spcBef>
                <a:spcPts val="638"/>
              </a:spcBef>
              <a:spcAft>
                <a:spcPct val="0"/>
              </a:spcAft>
              <a:buSzPct val="45000"/>
              <a:buFont typeface="Symbol" charset="2"/>
              <a:buChar char=""/>
              <a:tabLst>
                <a:tab pos="723900" algn="l"/>
                <a:tab pos="1447800" algn="l"/>
                <a:tab pos="2171700" algn="l"/>
                <a:tab pos="2895600" algn="l"/>
                <a:tab pos="3619500" algn="l"/>
              </a:tabLst>
            </a:pPr>
            <a:r>
              <a:rPr lang="es-ES" sz="2000"/>
              <a:t>El espectrómetro de masas es un dispositivo que separa iones que tienen la misma velocidad. Los iones pasan por un selector de velocidades, una región en la que existen un campo eléctrico y otro magnético cruzados.</a:t>
            </a:r>
          </a:p>
          <a:p>
            <a:pPr indent="-341313">
              <a:lnSpc>
                <a:spcPct val="80000"/>
              </a:lnSpc>
              <a:spcBef>
                <a:spcPts val="638"/>
              </a:spcBef>
              <a:spcAft>
                <a:spcPct val="0"/>
              </a:spcAft>
              <a:buSzPct val="45000"/>
              <a:buFont typeface="Symbol" charset="2"/>
              <a:buChar char=""/>
              <a:tabLst>
                <a:tab pos="723900" algn="l"/>
                <a:tab pos="1447800" algn="l"/>
                <a:tab pos="2171700" algn="l"/>
                <a:tab pos="2895600" algn="l"/>
                <a:tab pos="3619500" algn="l"/>
              </a:tabLst>
            </a:pPr>
            <a:r>
              <a:rPr lang="es-ES" sz="2000"/>
              <a:t>Los iones que pasan el selector sin desviarse, entran en una región donde el campo magnético les obliga a describir una trayectoria circular. El radio de la órbita es proporcional a la masa, por lo que iones de distinta masa impactan en lugares diferentes de la placa.</a:t>
            </a:r>
          </a:p>
        </p:txBody>
      </p:sp>
      <p:pic>
        <p:nvPicPr>
          <p:cNvPr id="2560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3025" y="1600200"/>
            <a:ext cx="3028950" cy="21859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25604" name="Object 4"/>
          <p:cNvGraphicFramePr>
            <a:graphicFrameLocks noChangeAspect="1"/>
          </p:cNvGraphicFramePr>
          <p:nvPr/>
        </p:nvGraphicFramePr>
        <p:xfrm>
          <a:off x="5580063" y="4437063"/>
          <a:ext cx="1773237" cy="1266825"/>
        </p:xfrm>
        <a:graphic>
          <a:graphicData uri="http://schemas.openxmlformats.org/presentationml/2006/ole">
            <mc:AlternateContent xmlns:mc="http://schemas.openxmlformats.org/markup-compatibility/2006">
              <mc:Choice xmlns:v="urn:schemas-microsoft-com:vml" Requires="v">
                <p:oleObj spid="_x0000_s25606" r:id="rId5" imgW="1269720" imgH="812520" progId="">
                  <p:embed/>
                </p:oleObj>
              </mc:Choice>
              <mc:Fallback>
                <p:oleObj r:id="rId5" imgW="1269720" imgH="812520" progId="">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80063" y="4437063"/>
                        <a:ext cx="1773237" cy="1266825"/>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Grp="1" noChangeArrowheads="1"/>
          </p:cNvSpPr>
          <p:nvPr>
            <p:ph type="title" idx="4294967295"/>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s-ES">
                <a:solidFill>
                  <a:srgbClr val="FF0000"/>
                </a:solidFill>
              </a:rPr>
              <a:t>El ciclotrón</a:t>
            </a:r>
          </a:p>
        </p:txBody>
      </p:sp>
      <p:sp>
        <p:nvSpPr>
          <p:cNvPr id="26626" name="Rectangle 2"/>
          <p:cNvSpPr>
            <a:spLocks noChangeArrowheads="1"/>
          </p:cNvSpPr>
          <p:nvPr/>
        </p:nvSpPr>
        <p:spPr bwMode="auto">
          <a:xfrm>
            <a:off x="971550" y="1412875"/>
            <a:ext cx="3600450" cy="173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p>
            <a:pPr hangingPunct="1">
              <a:lnSpc>
                <a:spcPct val="100000"/>
              </a:lnSpc>
              <a:spcBef>
                <a:spcPts val="900"/>
              </a:spcBef>
              <a:tabLst>
                <a:tab pos="723900" algn="l"/>
                <a:tab pos="1447800" algn="l"/>
                <a:tab pos="2171700" algn="l"/>
                <a:tab pos="2895600" algn="l"/>
              </a:tabLst>
            </a:pPr>
            <a:r>
              <a:rPr lang="es-ES">
                <a:solidFill>
                  <a:srgbClr val="000000"/>
                </a:solidFill>
              </a:rPr>
              <a:t>El cicotrón es un acelerador de partículas, basado en que el periodo del movimiento circular de una partícula sometida a un campo magnético es independiente de su velocidad.</a:t>
            </a:r>
          </a:p>
        </p:txBody>
      </p:sp>
      <p:sp>
        <p:nvSpPr>
          <p:cNvPr id="26627" name="Rectangle 3"/>
          <p:cNvSpPr>
            <a:spLocks noChangeArrowheads="1"/>
          </p:cNvSpPr>
          <p:nvPr/>
        </p:nvSpPr>
        <p:spPr bwMode="auto">
          <a:xfrm>
            <a:off x="4572000" y="2205038"/>
            <a:ext cx="4176713" cy="2833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p>
            <a:pPr hangingPunct="1">
              <a:lnSpc>
                <a:spcPct val="100000"/>
              </a:lnSpc>
              <a:spcBef>
                <a:spcPts val="900"/>
              </a:spcBef>
              <a:tabLst>
                <a:tab pos="723900" algn="l"/>
                <a:tab pos="1447800" algn="l"/>
                <a:tab pos="2171700" algn="l"/>
                <a:tab pos="2895600" algn="l"/>
                <a:tab pos="3619500" algn="l"/>
              </a:tabLst>
            </a:pPr>
            <a:r>
              <a:rPr lang="es-ES">
                <a:solidFill>
                  <a:srgbClr val="000000"/>
                </a:solidFill>
              </a:rPr>
              <a:t>El ciclotrón consta de dos placas semicirculares huecas, que se montan con sus bordes diametrales adyacentes dentro de un campo magnético uniforme que es normal al plano de las placas y se hace el vacío. A dichas placas se le aplican oscilaciones de alta frecuencia que producen un campo eléctrico oscilante en la región diametral entre ambas. </a:t>
            </a:r>
          </a:p>
        </p:txBody>
      </p:sp>
      <p:pic>
        <p:nvPicPr>
          <p:cNvPr id="266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3284538"/>
            <a:ext cx="2952750" cy="2828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6629" name="Rectangle 5"/>
          <p:cNvSpPr>
            <a:spLocks noChangeArrowheads="1"/>
          </p:cNvSpPr>
          <p:nvPr/>
        </p:nvSpPr>
        <p:spPr bwMode="auto">
          <a:xfrm>
            <a:off x="3851275" y="5661025"/>
            <a:ext cx="5041900" cy="639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p>
            <a:pPr hangingPunct="1">
              <a:lnSpc>
                <a:spcPct val="100000"/>
              </a:lnSpc>
              <a:spcBef>
                <a:spcPts val="900"/>
              </a:spcBef>
              <a:tabLst>
                <a:tab pos="723900" algn="l"/>
                <a:tab pos="1447800" algn="l"/>
                <a:tab pos="2171700" algn="l"/>
                <a:tab pos="2895600" algn="l"/>
                <a:tab pos="3619500" algn="l"/>
                <a:tab pos="4343400" algn="l"/>
              </a:tabLst>
            </a:pPr>
            <a:r>
              <a:rPr lang="es-ES">
                <a:solidFill>
                  <a:srgbClr val="000000"/>
                </a:solidFill>
                <a:hlinkClick r:id="rId4"/>
              </a:rPr>
              <a:t>http://teleformacion.edu.aytolacoruna.es/FISICA/document/applets/Hwang/ntnujava/cyclotron/cyclotron_s.htm</a:t>
            </a:r>
            <a:r>
              <a:rPr lang="es-ES">
                <a:solidFill>
                  <a:srgbClr val="000000"/>
                </a:solidFill>
              </a:rPr>
              <a:t> </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algn="ctr">
              <a:lnSpc>
                <a:spcPct val="100000"/>
              </a:lnSpc>
            </a:pPr>
            <a:r>
              <a:rPr lang="es-ES" sz="4400">
                <a:solidFill>
                  <a:srgbClr val="FF0000"/>
                </a:solidFill>
              </a:rPr>
              <a:t>El ciclotrón (2)</a:t>
            </a:r>
          </a:p>
        </p:txBody>
      </p:sp>
      <p:graphicFrame>
        <p:nvGraphicFramePr>
          <p:cNvPr id="27650" name="Object 2"/>
          <p:cNvGraphicFramePr>
            <a:graphicFrameLocks noChangeAspect="1"/>
          </p:cNvGraphicFramePr>
          <p:nvPr/>
        </p:nvGraphicFramePr>
        <p:xfrm>
          <a:off x="5651500" y="5229225"/>
          <a:ext cx="1520825" cy="1090613"/>
        </p:xfrm>
        <a:graphic>
          <a:graphicData uri="http://schemas.openxmlformats.org/presentationml/2006/ole">
            <mc:AlternateContent xmlns:mc="http://schemas.openxmlformats.org/markup-compatibility/2006">
              <mc:Choice xmlns:v="urn:schemas-microsoft-com:vml" Requires="v">
                <p:oleObj spid="_x0000_s27657" r:id="rId4" imgW="1193760" imgH="787320" progId="">
                  <p:embed/>
                </p:oleObj>
              </mc:Choice>
              <mc:Fallback>
                <p:oleObj r:id="rId4" imgW="1193760" imgH="787320"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1500" y="5229225"/>
                        <a:ext cx="1520825" cy="1090613"/>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765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2492375"/>
            <a:ext cx="4038600" cy="21812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7652" name="Rectangle 4"/>
          <p:cNvSpPr>
            <a:spLocks noChangeArrowheads="1"/>
          </p:cNvSpPr>
          <p:nvPr/>
        </p:nvSpPr>
        <p:spPr bwMode="auto">
          <a:xfrm>
            <a:off x="971550" y="1341438"/>
            <a:ext cx="3816350" cy="118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p>
            <a:pPr hangingPunct="1">
              <a:lnSpc>
                <a:spcPct val="100000"/>
              </a:lnSpc>
              <a:spcBef>
                <a:spcPts val="900"/>
              </a:spcBef>
              <a:tabLst>
                <a:tab pos="723900" algn="l"/>
                <a:tab pos="1447800" algn="l"/>
                <a:tab pos="2171700" algn="l"/>
                <a:tab pos="2895600" algn="l"/>
                <a:tab pos="3619500" algn="l"/>
              </a:tabLst>
            </a:pPr>
            <a:r>
              <a:rPr lang="es-ES">
                <a:solidFill>
                  <a:srgbClr val="000000"/>
                </a:solidFill>
              </a:rPr>
              <a:t>Un protón, procedente de una fuente situada cerca del centro de las Des, penetra en la D negativa y describe una semicircunferencia.</a:t>
            </a:r>
          </a:p>
        </p:txBody>
      </p:sp>
      <p:sp>
        <p:nvSpPr>
          <p:cNvPr id="27653" name="Rectangle 5"/>
          <p:cNvSpPr>
            <a:spLocks noChangeArrowheads="1"/>
          </p:cNvSpPr>
          <p:nvPr/>
        </p:nvSpPr>
        <p:spPr bwMode="auto">
          <a:xfrm>
            <a:off x="4859338" y="3644900"/>
            <a:ext cx="3887787" cy="118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p>
            <a:pPr hangingPunct="1">
              <a:lnSpc>
                <a:spcPct val="100000"/>
              </a:lnSpc>
              <a:spcBef>
                <a:spcPts val="900"/>
              </a:spcBef>
              <a:tabLst>
                <a:tab pos="723900" algn="l"/>
                <a:tab pos="1447800" algn="l"/>
                <a:tab pos="2171700" algn="l"/>
                <a:tab pos="2895600" algn="l"/>
                <a:tab pos="3619500" algn="l"/>
              </a:tabLst>
            </a:pPr>
            <a:r>
              <a:rPr lang="es-ES">
                <a:solidFill>
                  <a:srgbClr val="000000"/>
                </a:solidFill>
              </a:rPr>
              <a:t>En ese tiempo, se invierte la polaridad de las Des y el protón es acelerado donde penetra con mayor velocidad.</a:t>
            </a:r>
          </a:p>
        </p:txBody>
      </p:sp>
      <p:sp>
        <p:nvSpPr>
          <p:cNvPr id="27654" name="Rectangle 6"/>
          <p:cNvSpPr>
            <a:spLocks noChangeArrowheads="1"/>
          </p:cNvSpPr>
          <p:nvPr/>
        </p:nvSpPr>
        <p:spPr bwMode="auto">
          <a:xfrm>
            <a:off x="827088" y="4724400"/>
            <a:ext cx="3455987" cy="1462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p>
            <a:pPr hangingPunct="1">
              <a:lnSpc>
                <a:spcPct val="100000"/>
              </a:lnSpc>
              <a:spcBef>
                <a:spcPts val="900"/>
              </a:spcBef>
              <a:tabLst>
                <a:tab pos="723900" algn="l"/>
                <a:tab pos="1447800" algn="l"/>
                <a:tab pos="2171700" algn="l"/>
                <a:tab pos="2895600" algn="l"/>
              </a:tabLst>
            </a:pPr>
            <a:r>
              <a:rPr lang="es-ES">
                <a:solidFill>
                  <a:srgbClr val="000000"/>
                </a:solidFill>
              </a:rPr>
              <a:t>El protón continúa así hasta su salida cuando llega al borde de una De. El radio de la última trayectoria coincide con el radio de las Des.</a:t>
            </a:r>
          </a:p>
        </p:txBody>
      </p:sp>
      <p:pic>
        <p:nvPicPr>
          <p:cNvPr id="27655"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64163" y="1341438"/>
            <a:ext cx="2160587" cy="18383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idx="4294967295"/>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s-ES" sz="4000">
                <a:solidFill>
                  <a:srgbClr val="FF0000"/>
                </a:solidFill>
              </a:rPr>
              <a:t>FUENTES DE CAMPO </a:t>
            </a:r>
            <a:br>
              <a:rPr lang="es-ES" sz="4000">
                <a:solidFill>
                  <a:srgbClr val="FF0000"/>
                </a:solidFill>
              </a:rPr>
            </a:br>
            <a:r>
              <a:rPr lang="es-ES" sz="4000">
                <a:solidFill>
                  <a:srgbClr val="FF0000"/>
                </a:solidFill>
              </a:rPr>
              <a:t>MAGNÉTICO</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916113"/>
            <a:ext cx="3213100" cy="4314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43" name="Rectangle 3"/>
          <p:cNvSpPr>
            <a:spLocks noChangeArrowheads="1"/>
          </p:cNvSpPr>
          <p:nvPr/>
        </p:nvSpPr>
        <p:spPr bwMode="auto">
          <a:xfrm>
            <a:off x="3995738" y="1557338"/>
            <a:ext cx="4679950"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p>
            <a:pPr marL="215900" indent="-215900" hangingPunct="1">
              <a:lnSpc>
                <a:spcPct val="100000"/>
              </a:lnSpc>
              <a:spcBef>
                <a:spcPts val="900"/>
              </a:spcBef>
              <a:buSzPct val="45000"/>
              <a:buFont typeface="Symbol" charset="2"/>
              <a:buChar char=""/>
              <a:tabLst>
                <a:tab pos="723900" algn="l"/>
                <a:tab pos="1447800" algn="l"/>
                <a:tab pos="2171700" algn="l"/>
                <a:tab pos="2895600" algn="l"/>
                <a:tab pos="3619500" algn="l"/>
                <a:tab pos="4343400" algn="l"/>
              </a:tabLst>
            </a:pPr>
            <a:r>
              <a:rPr lang="es-ES">
                <a:solidFill>
                  <a:srgbClr val="000000"/>
                </a:solidFill>
              </a:rPr>
              <a:t>Se conoce con el nombre de magnetismo al conjunto de propiedades que poseen los imanes. Estos cuerpos se encuentran en estado natural en algunas piedras denominadas magnetitas.</a:t>
            </a:r>
          </a:p>
          <a:p>
            <a:pPr marL="215900" indent="-215900" hangingPunct="1">
              <a:lnSpc>
                <a:spcPct val="100000"/>
              </a:lnSpc>
              <a:spcBef>
                <a:spcPts val="900"/>
              </a:spcBef>
              <a:buSzPct val="45000"/>
              <a:buFont typeface="Symbol" charset="2"/>
              <a:buChar char=""/>
              <a:tabLst>
                <a:tab pos="723900" algn="l"/>
                <a:tab pos="1447800" algn="l"/>
                <a:tab pos="2171700" algn="l"/>
                <a:tab pos="2895600" algn="l"/>
                <a:tab pos="3619500" algn="l"/>
                <a:tab pos="4343400" algn="l"/>
              </a:tabLst>
            </a:pPr>
            <a:r>
              <a:rPr lang="es-ES">
                <a:solidFill>
                  <a:srgbClr val="000000"/>
                </a:solidFill>
              </a:rPr>
              <a:t>Además de su capacidad de atraer metales, tienen la propiedad de polaridad. Los imanes tienen dos polos magnéticos diferentes llamados Norte o Sur. Si enfrentamos los polos Sur de dos imanes estos se repelen, y si enfrentamos el polo sur de uno, con el polo norte de otro se atraen. Otra particularidad es que si los imanes se parten por la mitad, cada una de las partes tendrá los dos polos. </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Grp="1" noChangeArrowheads="1"/>
          </p:cNvSpPr>
          <p:nvPr>
            <p:ph type="title" idx="4294967295"/>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s-ES" sz="4000">
                <a:solidFill>
                  <a:srgbClr val="FF0000"/>
                </a:solidFill>
              </a:rPr>
              <a:t>Tubo de un televisor o de rayos catódicos</a:t>
            </a:r>
          </a:p>
        </p:txBody>
      </p:sp>
      <p:sp>
        <p:nvSpPr>
          <p:cNvPr id="28674" name="Rectangle 2"/>
          <p:cNvSpPr>
            <a:spLocks noChangeArrowheads="1"/>
          </p:cNvSpPr>
          <p:nvPr/>
        </p:nvSpPr>
        <p:spPr bwMode="auto">
          <a:xfrm>
            <a:off x="971550" y="1412875"/>
            <a:ext cx="3600450" cy="1462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p>
            <a:pPr hangingPunct="1">
              <a:lnSpc>
                <a:spcPct val="100000"/>
              </a:lnSpc>
              <a:spcBef>
                <a:spcPts val="900"/>
              </a:spcBef>
              <a:tabLst>
                <a:tab pos="723900" algn="l"/>
                <a:tab pos="1447800" algn="l"/>
                <a:tab pos="2171700" algn="l"/>
                <a:tab pos="2895600" algn="l"/>
              </a:tabLst>
            </a:pPr>
            <a:r>
              <a:rPr lang="es-ES">
                <a:solidFill>
                  <a:srgbClr val="000000"/>
                </a:solidFill>
              </a:rPr>
              <a:t>Las imágenes que se forman en un tubo de rayos catódicos se deben al barrido de un haz de electrones sobre una pantalla fluorescente.</a:t>
            </a:r>
          </a:p>
        </p:txBody>
      </p:sp>
      <p:sp>
        <p:nvSpPr>
          <p:cNvPr id="28675" name="Rectangle 3"/>
          <p:cNvSpPr>
            <a:spLocks noChangeArrowheads="1"/>
          </p:cNvSpPr>
          <p:nvPr/>
        </p:nvSpPr>
        <p:spPr bwMode="auto">
          <a:xfrm>
            <a:off x="5292725" y="3429000"/>
            <a:ext cx="3600450" cy="1462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p>
            <a:pPr hangingPunct="1">
              <a:lnSpc>
                <a:spcPct val="100000"/>
              </a:lnSpc>
              <a:spcBef>
                <a:spcPts val="900"/>
              </a:spcBef>
              <a:tabLst>
                <a:tab pos="723900" algn="l"/>
                <a:tab pos="1447800" algn="l"/>
                <a:tab pos="2171700" algn="l"/>
                <a:tab pos="2895600" algn="l"/>
              </a:tabLst>
            </a:pPr>
            <a:r>
              <a:rPr lang="es-ES">
                <a:solidFill>
                  <a:srgbClr val="000000"/>
                </a:solidFill>
              </a:rPr>
              <a:t>Los electrones son acelerados por una diferencia de potencial que los enfoca, produciendo un haz que penetra en la zona deflectora.</a:t>
            </a:r>
          </a:p>
        </p:txBody>
      </p:sp>
      <p:sp>
        <p:nvSpPr>
          <p:cNvPr id="28676" name="Rectangle 4"/>
          <p:cNvSpPr>
            <a:spLocks noChangeArrowheads="1"/>
          </p:cNvSpPr>
          <p:nvPr/>
        </p:nvSpPr>
        <p:spPr bwMode="auto">
          <a:xfrm>
            <a:off x="1187450" y="5229225"/>
            <a:ext cx="7632700" cy="912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p>
            <a:pPr hangingPunct="1">
              <a:lnSpc>
                <a:spcPct val="100000"/>
              </a:lnSpc>
              <a:spcBef>
                <a:spcPts val="900"/>
              </a:spcBef>
              <a:tabLst>
                <a:tab pos="723900" algn="l"/>
                <a:tab pos="1447800" algn="l"/>
                <a:tab pos="2171700" algn="l"/>
                <a:tab pos="2895600" algn="l"/>
                <a:tab pos="3619500" algn="l"/>
                <a:tab pos="4343400" algn="l"/>
                <a:tab pos="5067300" algn="l"/>
                <a:tab pos="5791200" algn="l"/>
                <a:tab pos="6515100" algn="l"/>
                <a:tab pos="7239000" algn="l"/>
              </a:tabLst>
            </a:pPr>
            <a:r>
              <a:rPr lang="es-ES">
                <a:solidFill>
                  <a:srgbClr val="000000"/>
                </a:solidFill>
              </a:rPr>
              <a:t>En esta zona hay dos campos magnéticos perpendiculares que desvían los electrones. De esta manera el haz barre completamente la pantalla. Un barrido rápido puede producir 30 imágenes por segundo,</a:t>
            </a:r>
          </a:p>
        </p:txBody>
      </p:sp>
      <p:pic>
        <p:nvPicPr>
          <p:cNvPr id="286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2852738"/>
            <a:ext cx="3968750" cy="23241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867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433513"/>
            <a:ext cx="2209800" cy="19954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s-ES" sz="4000">
                <a:solidFill>
                  <a:srgbClr val="FF0000"/>
                </a:solidFill>
              </a:rPr>
              <a:t>Fuerza magnética sobre un elemento de corriente.</a:t>
            </a:r>
          </a:p>
        </p:txBody>
      </p:sp>
      <p:pic>
        <p:nvPicPr>
          <p:cNvPr id="296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5600" y="2924175"/>
            <a:ext cx="3060700" cy="21859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29699" name="Object 3"/>
          <p:cNvGraphicFramePr>
            <a:graphicFrameLocks noChangeAspect="1"/>
          </p:cNvGraphicFramePr>
          <p:nvPr/>
        </p:nvGraphicFramePr>
        <p:xfrm>
          <a:off x="1258888" y="1628775"/>
          <a:ext cx="1409700" cy="523875"/>
        </p:xfrm>
        <a:graphic>
          <a:graphicData uri="http://schemas.openxmlformats.org/presentationml/2006/ole">
            <mc:AlternateContent xmlns:mc="http://schemas.openxmlformats.org/markup-compatibility/2006">
              <mc:Choice xmlns:v="urn:schemas-microsoft-com:vml" Requires="v">
                <p:oleObj spid="_x0000_s29705" r:id="rId5" imgW="1015920" imgH="342720" progId="">
                  <p:embed/>
                </p:oleObj>
              </mc:Choice>
              <mc:Fallback>
                <p:oleObj r:id="rId5" imgW="1015920" imgH="342720" progId="">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1628775"/>
                        <a:ext cx="1409700" cy="523875"/>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0" name="Object 4"/>
          <p:cNvGraphicFramePr>
            <a:graphicFrameLocks noChangeAspect="1"/>
          </p:cNvGraphicFramePr>
          <p:nvPr/>
        </p:nvGraphicFramePr>
        <p:xfrm>
          <a:off x="2124075" y="2205038"/>
          <a:ext cx="6192838" cy="619125"/>
        </p:xfrm>
        <a:graphic>
          <a:graphicData uri="http://schemas.openxmlformats.org/presentationml/2006/ole">
            <mc:AlternateContent xmlns:mc="http://schemas.openxmlformats.org/markup-compatibility/2006">
              <mc:Choice xmlns:v="urn:schemas-microsoft-com:vml" Requires="v">
                <p:oleObj spid="_x0000_s29706" r:id="rId7" imgW="1800000" imgH="1800000" progId="">
                  <p:embed/>
                </p:oleObj>
              </mc:Choice>
              <mc:Fallback>
                <p:oleObj r:id="rId7" imgW="1800000" imgH="1800000" progId="">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4075" y="2205038"/>
                        <a:ext cx="6192838" cy="619125"/>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1" name="Object 5"/>
          <p:cNvGraphicFramePr>
            <a:graphicFrameLocks noChangeAspect="1"/>
          </p:cNvGraphicFramePr>
          <p:nvPr/>
        </p:nvGraphicFramePr>
        <p:xfrm>
          <a:off x="1290638" y="3103563"/>
          <a:ext cx="3281362" cy="650875"/>
        </p:xfrm>
        <a:graphic>
          <a:graphicData uri="http://schemas.openxmlformats.org/presentationml/2006/ole">
            <mc:AlternateContent xmlns:mc="http://schemas.openxmlformats.org/markup-compatibility/2006">
              <mc:Choice xmlns:v="urn:schemas-microsoft-com:vml" Requires="v">
                <p:oleObj spid="_x0000_s29707" r:id="rId9" imgW="1800000" imgH="1800000" progId="">
                  <p:embed/>
                </p:oleObj>
              </mc:Choice>
              <mc:Fallback>
                <p:oleObj r:id="rId9" imgW="1800000" imgH="1800000" progId="">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90638" y="3103563"/>
                        <a:ext cx="3281362" cy="650875"/>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2" name="Rectangle 6"/>
          <p:cNvSpPr>
            <a:spLocks noChangeArrowheads="1"/>
          </p:cNvSpPr>
          <p:nvPr/>
        </p:nvSpPr>
        <p:spPr bwMode="auto">
          <a:xfrm>
            <a:off x="971550" y="4076700"/>
            <a:ext cx="4032250" cy="639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p>
            <a:pPr hangingPunct="1">
              <a:lnSpc>
                <a:spcPct val="100000"/>
              </a:lnSpc>
              <a:spcBef>
                <a:spcPts val="900"/>
              </a:spcBef>
              <a:tabLst>
                <a:tab pos="723900" algn="l"/>
                <a:tab pos="1447800" algn="l"/>
                <a:tab pos="2171700" algn="l"/>
                <a:tab pos="2895600" algn="l"/>
                <a:tab pos="3619500" algn="l"/>
              </a:tabLst>
            </a:pPr>
            <a:r>
              <a:rPr lang="es-ES">
                <a:solidFill>
                  <a:srgbClr val="000000"/>
                </a:solidFill>
              </a:rPr>
              <a:t>Para un hilo rectilíneo situado en un campo magnético uniforme:</a:t>
            </a:r>
          </a:p>
        </p:txBody>
      </p:sp>
      <p:graphicFrame>
        <p:nvGraphicFramePr>
          <p:cNvPr id="29703" name="Object 7"/>
          <p:cNvGraphicFramePr>
            <a:graphicFrameLocks noChangeAspect="1"/>
          </p:cNvGraphicFramePr>
          <p:nvPr/>
        </p:nvGraphicFramePr>
        <p:xfrm>
          <a:off x="1763713" y="4868863"/>
          <a:ext cx="1871662" cy="623887"/>
        </p:xfrm>
        <a:graphic>
          <a:graphicData uri="http://schemas.openxmlformats.org/presentationml/2006/ole">
            <mc:AlternateContent xmlns:mc="http://schemas.openxmlformats.org/markup-compatibility/2006">
              <mc:Choice xmlns:v="urn:schemas-microsoft-com:vml" Requires="v">
                <p:oleObj spid="_x0000_s29708" r:id="rId11" imgW="1800000" imgH="1800000" progId="">
                  <p:embed/>
                </p:oleObj>
              </mc:Choice>
              <mc:Fallback>
                <p:oleObj r:id="rId11" imgW="1800000" imgH="1800000" progId="">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63713" y="4868863"/>
                        <a:ext cx="1871662" cy="623887"/>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algn="ctr">
              <a:lnSpc>
                <a:spcPct val="100000"/>
              </a:lnSpc>
            </a:pPr>
            <a:r>
              <a:rPr lang="es-ES" sz="4000">
                <a:solidFill>
                  <a:srgbClr val="FF0000"/>
                </a:solidFill>
              </a:rPr>
              <a:t>Fuerzas entre corrientes paralelas</a:t>
            </a:r>
          </a:p>
        </p:txBody>
      </p:sp>
      <p:pic>
        <p:nvPicPr>
          <p:cNvPr id="307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2544763"/>
            <a:ext cx="6202362" cy="17668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30723" name="Object 3"/>
          <p:cNvGraphicFramePr>
            <a:graphicFrameLocks noChangeAspect="1"/>
          </p:cNvGraphicFramePr>
          <p:nvPr/>
        </p:nvGraphicFramePr>
        <p:xfrm>
          <a:off x="1619250" y="4652963"/>
          <a:ext cx="3313113" cy="855662"/>
        </p:xfrm>
        <a:graphic>
          <a:graphicData uri="http://schemas.openxmlformats.org/presentationml/2006/ole">
            <mc:AlternateContent xmlns:mc="http://schemas.openxmlformats.org/markup-compatibility/2006">
              <mc:Choice xmlns:v="urn:schemas-microsoft-com:vml" Requires="v">
                <p:oleObj spid="_x0000_s30729" r:id="rId5" imgW="1800000" imgH="1800000" progId="">
                  <p:embed/>
                </p:oleObj>
              </mc:Choice>
              <mc:Fallback>
                <p:oleObj r:id="rId5" imgW="1800000" imgH="1800000" progId="">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250" y="4652963"/>
                        <a:ext cx="3313113" cy="855662"/>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24" name="Rectangle 4"/>
          <p:cNvSpPr>
            <a:spLocks noChangeArrowheads="1"/>
          </p:cNvSpPr>
          <p:nvPr/>
        </p:nvSpPr>
        <p:spPr bwMode="auto">
          <a:xfrm>
            <a:off x="827088" y="1628775"/>
            <a:ext cx="7129462" cy="639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p>
            <a:pPr hangingPunct="1">
              <a:lnSpc>
                <a:spcPct val="100000"/>
              </a:lnSpc>
              <a:spcBef>
                <a:spcPts val="900"/>
              </a:spcBef>
              <a:tabLst>
                <a:tab pos="723900" algn="l"/>
                <a:tab pos="1447800" algn="l"/>
                <a:tab pos="2171700" algn="l"/>
                <a:tab pos="2895600" algn="l"/>
                <a:tab pos="3619500" algn="l"/>
                <a:tab pos="4343400" algn="l"/>
                <a:tab pos="5067300" algn="l"/>
                <a:tab pos="5791200" algn="l"/>
                <a:tab pos="6515100" algn="l"/>
              </a:tabLst>
            </a:pPr>
            <a:r>
              <a:rPr lang="es-ES">
                <a:solidFill>
                  <a:srgbClr val="000000"/>
                </a:solidFill>
              </a:rPr>
              <a:t>La atracción o repulsión de corrientes paralelas o antiparalelas fue descubierta experimentalmente por Ampére. </a:t>
            </a:r>
          </a:p>
        </p:txBody>
      </p:sp>
      <p:graphicFrame>
        <p:nvGraphicFramePr>
          <p:cNvPr id="30725" name="Object 5"/>
          <p:cNvGraphicFramePr>
            <a:graphicFrameLocks noChangeAspect="1"/>
          </p:cNvGraphicFramePr>
          <p:nvPr/>
        </p:nvGraphicFramePr>
        <p:xfrm>
          <a:off x="6227763" y="4724400"/>
          <a:ext cx="1500187" cy="774700"/>
        </p:xfrm>
        <a:graphic>
          <a:graphicData uri="http://schemas.openxmlformats.org/presentationml/2006/ole">
            <mc:AlternateContent xmlns:mc="http://schemas.openxmlformats.org/markup-compatibility/2006">
              <mc:Choice xmlns:v="urn:schemas-microsoft-com:vml" Requires="v">
                <p:oleObj spid="_x0000_s30730" r:id="rId7" imgW="1800000" imgH="1800000" progId="">
                  <p:embed/>
                </p:oleObj>
              </mc:Choice>
              <mc:Fallback>
                <p:oleObj r:id="rId7" imgW="1800000" imgH="1800000" progId="">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27763" y="4724400"/>
                        <a:ext cx="1500187" cy="77470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26" name="Line 6"/>
          <p:cNvSpPr>
            <a:spLocks noChangeShapeType="1"/>
          </p:cNvSpPr>
          <p:nvPr/>
        </p:nvSpPr>
        <p:spPr bwMode="auto">
          <a:xfrm>
            <a:off x="5292725" y="5157788"/>
            <a:ext cx="647700" cy="1587"/>
          </a:xfrm>
          <a:prstGeom prst="line">
            <a:avLst/>
          </a:prstGeom>
          <a:noFill/>
          <a:ln w="76320" cap="flat">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30727" name="Rectangle 7"/>
          <p:cNvSpPr>
            <a:spLocks noChangeArrowheads="1"/>
          </p:cNvSpPr>
          <p:nvPr/>
        </p:nvSpPr>
        <p:spPr bwMode="auto">
          <a:xfrm>
            <a:off x="971550" y="5589588"/>
            <a:ext cx="7561263" cy="639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p>
            <a:pPr hangingPunct="1">
              <a:lnSpc>
                <a:spcPct val="100000"/>
              </a:lnSpc>
              <a:spcBef>
                <a:spcPts val="900"/>
              </a:spcBef>
              <a:tabLst>
                <a:tab pos="723900" algn="l"/>
                <a:tab pos="1447800" algn="l"/>
                <a:tab pos="2171700" algn="l"/>
                <a:tab pos="2895600" algn="l"/>
                <a:tab pos="3619500" algn="l"/>
                <a:tab pos="4343400" algn="l"/>
                <a:tab pos="5067300" algn="l"/>
                <a:tab pos="5791200" algn="l"/>
                <a:tab pos="6515100" algn="l"/>
                <a:tab pos="7239000" algn="l"/>
              </a:tabLst>
            </a:pPr>
            <a:r>
              <a:rPr lang="es-ES">
                <a:solidFill>
                  <a:srgbClr val="000000"/>
                </a:solidFill>
              </a:rPr>
              <a:t>Esta fuerza es de atracción si las corrientes son del mismo sentido y de repulsión si tienen sentidos contrarios </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ChangeArrowheads="1"/>
          </p:cNvSpPr>
          <p:nvPr>
            <p:ph type="title" idx="4294967295"/>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s-ES" sz="4000">
                <a:solidFill>
                  <a:srgbClr val="FF0000"/>
                </a:solidFill>
              </a:rPr>
              <a:t>Comportamiento de la materia en presencia de campos magnéticos</a:t>
            </a:r>
          </a:p>
        </p:txBody>
      </p:sp>
      <p:pic>
        <p:nvPicPr>
          <p:cNvPr id="317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773238"/>
            <a:ext cx="2251075" cy="26654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1747" name="Rectangle 3"/>
          <p:cNvSpPr>
            <a:spLocks noChangeArrowheads="1"/>
          </p:cNvSpPr>
          <p:nvPr/>
        </p:nvSpPr>
        <p:spPr bwMode="auto">
          <a:xfrm>
            <a:off x="1331913" y="1484313"/>
            <a:ext cx="3671887" cy="3108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p>
            <a:pPr hangingPunct="1">
              <a:lnSpc>
                <a:spcPct val="100000"/>
              </a:lnSpc>
              <a:tabLst>
                <a:tab pos="723900" algn="l"/>
                <a:tab pos="1447800" algn="l"/>
                <a:tab pos="2171700" algn="l"/>
                <a:tab pos="2895600" algn="l"/>
                <a:tab pos="3619500" algn="l"/>
              </a:tabLst>
            </a:pPr>
            <a:r>
              <a:rPr lang="es-ES">
                <a:solidFill>
                  <a:srgbClr val="000000"/>
                </a:solidFill>
              </a:rPr>
              <a:t>El comportamiento de los materiales frente a los campos magnéticos depende de la estructura interna del material. El movimiento de los electrones que forman un material hace que se induzcan pequeños campos magnéticos llamados dipolos magnéticos. En la mayoría de los casos, estos dipolos se orientan al azar y sus efectos se cancelan.</a:t>
            </a:r>
          </a:p>
        </p:txBody>
      </p:sp>
      <p:sp>
        <p:nvSpPr>
          <p:cNvPr id="31748" name="Rectangle 4"/>
          <p:cNvSpPr>
            <a:spLocks noChangeArrowheads="1"/>
          </p:cNvSpPr>
          <p:nvPr/>
        </p:nvSpPr>
        <p:spPr bwMode="auto">
          <a:xfrm>
            <a:off x="4356100" y="4724400"/>
            <a:ext cx="4284663" cy="173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p>
            <a:pPr hangingPunct="1">
              <a:lnSpc>
                <a:spcPct val="100000"/>
              </a:lnSpc>
              <a:spcBef>
                <a:spcPts val="900"/>
              </a:spcBef>
              <a:tabLst>
                <a:tab pos="723900" algn="l"/>
                <a:tab pos="1447800" algn="l"/>
                <a:tab pos="2171700" algn="l"/>
                <a:tab pos="2895600" algn="l"/>
                <a:tab pos="3619500" algn="l"/>
              </a:tabLst>
            </a:pPr>
            <a:r>
              <a:rPr lang="es-ES">
                <a:solidFill>
                  <a:srgbClr val="000000"/>
                </a:solidFill>
              </a:rPr>
              <a:t>Al aplicar un campo magnético al material los dipolos pueden orientarse en uno u otro sentido. El campo magnético en el interior del material puede ser mayor o menor que el externo. </a:t>
            </a:r>
          </a:p>
        </p:txBody>
      </p:sp>
      <p:graphicFrame>
        <p:nvGraphicFramePr>
          <p:cNvPr id="31749" name="Object 5"/>
          <p:cNvGraphicFramePr>
            <a:graphicFrameLocks noChangeAspect="1"/>
          </p:cNvGraphicFramePr>
          <p:nvPr/>
        </p:nvGraphicFramePr>
        <p:xfrm>
          <a:off x="1042988" y="5013325"/>
          <a:ext cx="2703512" cy="954088"/>
        </p:xfrm>
        <a:graphic>
          <a:graphicData uri="http://schemas.openxmlformats.org/presentationml/2006/ole">
            <mc:AlternateContent xmlns:mc="http://schemas.openxmlformats.org/markup-compatibility/2006">
              <mc:Choice xmlns:v="urn:schemas-microsoft-com:vml" Requires="v">
                <p:oleObj spid="_x0000_s31751" r:id="rId5" imgW="1800000" imgH="1800000" progId="">
                  <p:embed/>
                </p:oleObj>
              </mc:Choice>
              <mc:Fallback>
                <p:oleObj r:id="rId5" imgW="1800000" imgH="1800000" progId="">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5013325"/>
                        <a:ext cx="2703512" cy="954088"/>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algn="ctr">
              <a:lnSpc>
                <a:spcPct val="100000"/>
              </a:lnSpc>
            </a:pPr>
            <a:r>
              <a:rPr lang="es-ES" sz="4000">
                <a:solidFill>
                  <a:srgbClr val="FF0000"/>
                </a:solidFill>
              </a:rPr>
              <a:t>Sustancias paramagnéticas y diamagnéticas</a:t>
            </a:r>
          </a:p>
        </p:txBody>
      </p:sp>
      <p:graphicFrame>
        <p:nvGraphicFramePr>
          <p:cNvPr id="32770" name="Group 2"/>
          <p:cNvGraphicFramePr>
            <a:graphicFrameLocks noGrp="1"/>
          </p:cNvGraphicFramePr>
          <p:nvPr/>
        </p:nvGraphicFramePr>
        <p:xfrm>
          <a:off x="749300" y="1557338"/>
          <a:ext cx="7927975" cy="4621212"/>
        </p:xfrm>
        <a:graphic>
          <a:graphicData uri="http://schemas.openxmlformats.org/drawingml/2006/table">
            <a:tbl>
              <a:tblPr/>
              <a:tblGrid>
                <a:gridCol w="4111625"/>
                <a:gridCol w="3816350"/>
              </a:tblGrid>
              <a:tr h="749300">
                <a:tc>
                  <a:txBody>
                    <a:bodyPr/>
                    <a:lstStyle/>
                    <a:p>
                      <a:pPr marL="0" marR="0" lvl="0" indent="0" algn="l" defTabSz="449263" rtl="0" eaLnBrk="1" fontAlgn="base" latinLnBrk="0" hangingPunct="1">
                        <a:lnSpc>
                          <a:spcPct val="93000"/>
                        </a:lnSpc>
                        <a:spcBef>
                          <a:spcPts val="363"/>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s-ES" sz="2400" b="0" i="0" u="none" strike="noStrike" cap="none" normalizeH="0" baseline="0" smtClean="0">
                          <a:ln>
                            <a:noFill/>
                          </a:ln>
                          <a:solidFill>
                            <a:srgbClr val="000000"/>
                          </a:solidFill>
                          <a:effectLst/>
                          <a:latin typeface="Arial" charset="0"/>
                          <a:cs typeface="Arial Unicode MS" charset="0"/>
                        </a:rPr>
                        <a:t>Sustancias paramagnéticas</a:t>
                      </a:r>
                    </a:p>
                  </a:txBody>
                  <a:tcPr marT="66888" horzOverflow="overflow">
                    <a:lnL w="27360" cap="flat" cmpd="sng" algn="ctr">
                      <a:solidFill>
                        <a:srgbClr val="000000"/>
                      </a:solidFill>
                      <a:prstDash val="solid"/>
                      <a:round/>
                      <a:headEnd type="none" w="med" len="med"/>
                      <a:tailEnd type="none" w="med" len="med"/>
                    </a:lnL>
                    <a:lnR w="11520" cap="flat" cmpd="sng" algn="ctr">
                      <a:solidFill>
                        <a:srgbClr val="000000"/>
                      </a:solidFill>
                      <a:prstDash val="solid"/>
                      <a:round/>
                      <a:headEnd type="none" w="med" len="med"/>
                      <a:tailEnd type="none" w="med" len="med"/>
                    </a:lnR>
                    <a:lnT w="27360" cap="flat" cmpd="sng" algn="ctr">
                      <a:solidFill>
                        <a:srgbClr val="000000"/>
                      </a:solidFill>
                      <a:prstDash val="solid"/>
                      <a:round/>
                      <a:headEnd type="none" w="med" len="med"/>
                      <a:tailEnd type="none" w="med" len="med"/>
                    </a:lnT>
                    <a:lnB w="11520" cap="flat" cmpd="sng" algn="ctr">
                      <a:solidFill>
                        <a:srgbClr val="000000"/>
                      </a:solidFill>
                      <a:prstDash val="solid"/>
                      <a:round/>
                      <a:headEnd type="none" w="med" len="med"/>
                      <a:tailEnd type="none" w="med" len="med"/>
                    </a:lnB>
                    <a:lnTlToBr>
                      <a:noFill/>
                    </a:lnTlToBr>
                    <a:lnBlToTr>
                      <a:noFill/>
                    </a:lnBlToTr>
                    <a:solidFill>
                      <a:srgbClr val="99CC00"/>
                    </a:solidFill>
                  </a:tcPr>
                </a:tc>
                <a:tc>
                  <a:txBody>
                    <a:bodyPr/>
                    <a:lstStyle/>
                    <a:p>
                      <a:pPr marL="0" marR="0" lvl="0" indent="0" algn="l" defTabSz="449263" rtl="0" eaLnBrk="1" fontAlgn="base" latinLnBrk="0" hangingPunct="1">
                        <a:lnSpc>
                          <a:spcPct val="93000"/>
                        </a:lnSpc>
                        <a:spcBef>
                          <a:spcPts val="363"/>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Lst>
                      </a:pPr>
                      <a:r>
                        <a:rPr kumimoji="0" lang="es-ES" sz="2400" b="0" i="0" u="none" strike="noStrike" cap="none" normalizeH="0" baseline="0" smtClean="0">
                          <a:ln>
                            <a:noFill/>
                          </a:ln>
                          <a:solidFill>
                            <a:srgbClr val="000000"/>
                          </a:solidFill>
                          <a:effectLst/>
                          <a:latin typeface="Arial" charset="0"/>
                          <a:cs typeface="Arial Unicode MS" charset="0"/>
                        </a:rPr>
                        <a:t>Sustancias diamagnéticas</a:t>
                      </a:r>
                    </a:p>
                  </a:txBody>
                  <a:tcPr marT="66888" horzOverflow="overflow">
                    <a:lnL w="11520" cap="flat" cmpd="sng" algn="ctr">
                      <a:solidFill>
                        <a:srgbClr val="000000"/>
                      </a:solidFill>
                      <a:prstDash val="solid"/>
                      <a:round/>
                      <a:headEnd type="none" w="med" len="med"/>
                      <a:tailEnd type="none" w="med" len="med"/>
                    </a:lnL>
                    <a:lnR w="27360" cap="flat" cmpd="sng" algn="ctr">
                      <a:solidFill>
                        <a:srgbClr val="000000"/>
                      </a:solidFill>
                      <a:prstDash val="solid"/>
                      <a:round/>
                      <a:headEnd type="none" w="med" len="med"/>
                      <a:tailEnd type="none" w="med" len="med"/>
                    </a:lnR>
                    <a:lnT w="27360" cap="flat" cmpd="sng" algn="ctr">
                      <a:solidFill>
                        <a:srgbClr val="000000"/>
                      </a:solidFill>
                      <a:prstDash val="solid"/>
                      <a:round/>
                      <a:headEnd type="none" w="med" len="med"/>
                      <a:tailEnd type="none" w="med" len="med"/>
                    </a:lnT>
                    <a:lnB w="11520" cap="flat" cmpd="sng" algn="ctr">
                      <a:solidFill>
                        <a:srgbClr val="000000"/>
                      </a:solidFill>
                      <a:prstDash val="solid"/>
                      <a:round/>
                      <a:headEnd type="none" w="med" len="med"/>
                      <a:tailEnd type="none" w="med" len="med"/>
                    </a:lnB>
                    <a:lnTlToBr>
                      <a:noFill/>
                    </a:lnTlToBr>
                    <a:lnBlToTr>
                      <a:noFill/>
                    </a:lnBlToTr>
                    <a:solidFill>
                      <a:srgbClr val="99CC00"/>
                    </a:solidFill>
                  </a:tcPr>
                </a:tc>
              </a:tr>
              <a:tr h="3870325">
                <a:tc>
                  <a:txBody>
                    <a:body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Lst>
                      </a:pPr>
                      <a:endParaRPr kumimoji="0" lang="es-ES" sz="1800" b="0" i="0" u="none" strike="noStrike" cap="none" normalizeH="0" baseline="0" smtClean="0">
                        <a:ln>
                          <a:noFill/>
                        </a:ln>
                        <a:solidFill>
                          <a:srgbClr val="000000"/>
                        </a:solidFill>
                        <a:effectLst/>
                        <a:latin typeface="Arial" charset="0"/>
                        <a:cs typeface="Arial Unicode MS" charset="0"/>
                      </a:endParaRPr>
                    </a:p>
                  </a:txBody>
                  <a:tcPr marT="61596" horzOverflow="overflow">
                    <a:lnL w="27360" cap="flat" cmpd="sng" algn="ctr">
                      <a:solidFill>
                        <a:srgbClr val="000000"/>
                      </a:solidFill>
                      <a:prstDash val="solid"/>
                      <a:round/>
                      <a:headEnd type="none" w="med" len="med"/>
                      <a:tailEnd type="none" w="med" len="med"/>
                    </a:lnL>
                    <a:lnR w="11520" cap="flat" cmpd="sng" algn="ctr">
                      <a:solidFill>
                        <a:srgbClr val="000000"/>
                      </a:solidFill>
                      <a:prstDash val="solid"/>
                      <a:round/>
                      <a:headEnd type="none" w="med" len="med"/>
                      <a:tailEnd type="none" w="med" len="med"/>
                    </a:lnR>
                    <a:lnT w="11520" cap="flat" cmpd="sng" algn="ctr">
                      <a:solidFill>
                        <a:srgbClr val="000000"/>
                      </a:solidFill>
                      <a:prstDash val="solid"/>
                      <a:round/>
                      <a:headEnd type="none" w="med" len="med"/>
                      <a:tailEnd type="none" w="med" len="med"/>
                    </a:lnT>
                    <a:lnB w="27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Lst>
                      </a:pPr>
                      <a:endParaRPr kumimoji="0" lang="es-ES" sz="1800" b="0" i="0" u="none" strike="noStrike" cap="none" normalizeH="0" baseline="0" smtClean="0">
                        <a:ln>
                          <a:noFill/>
                        </a:ln>
                        <a:solidFill>
                          <a:srgbClr val="000000"/>
                        </a:solidFill>
                        <a:effectLst/>
                        <a:latin typeface="Arial" charset="0"/>
                        <a:cs typeface="Arial Unicode MS" charset="0"/>
                      </a:endParaRPr>
                    </a:p>
                  </a:txBody>
                  <a:tcPr marT="61596" horzOverflow="overflow">
                    <a:lnL w="11520" cap="flat" cmpd="sng" algn="ctr">
                      <a:solidFill>
                        <a:srgbClr val="000000"/>
                      </a:solidFill>
                      <a:prstDash val="solid"/>
                      <a:round/>
                      <a:headEnd type="none" w="med" len="med"/>
                      <a:tailEnd type="none" w="med" len="med"/>
                    </a:lnL>
                    <a:lnR w="27360" cap="flat" cmpd="sng" algn="ctr">
                      <a:solidFill>
                        <a:srgbClr val="000000"/>
                      </a:solidFill>
                      <a:prstDash val="solid"/>
                      <a:round/>
                      <a:headEnd type="none" w="med" len="med"/>
                      <a:tailEnd type="none" w="med" len="med"/>
                    </a:lnR>
                    <a:lnT w="11520" cap="flat" cmpd="sng" algn="ctr">
                      <a:solidFill>
                        <a:srgbClr val="000000"/>
                      </a:solidFill>
                      <a:prstDash val="solid"/>
                      <a:round/>
                      <a:headEnd type="none" w="med" len="med"/>
                      <a:tailEnd type="none" w="med" len="med"/>
                    </a:lnT>
                    <a:lnB w="2736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32787" name="Object 19"/>
          <p:cNvGraphicFramePr>
            <a:graphicFrameLocks noChangeAspect="1"/>
          </p:cNvGraphicFramePr>
          <p:nvPr/>
        </p:nvGraphicFramePr>
        <p:xfrm>
          <a:off x="5364163" y="2492375"/>
          <a:ext cx="2952750" cy="571500"/>
        </p:xfrm>
        <a:graphic>
          <a:graphicData uri="http://schemas.openxmlformats.org/presentationml/2006/ole">
            <mc:AlternateContent xmlns:mc="http://schemas.openxmlformats.org/markup-compatibility/2006">
              <mc:Choice xmlns:v="urn:schemas-microsoft-com:vml" Requires="v">
                <p:oleObj spid="_x0000_s32792" r:id="rId4" imgW="1800000" imgH="1800000" progId="">
                  <p:embed/>
                </p:oleObj>
              </mc:Choice>
              <mc:Fallback>
                <p:oleObj r:id="rId4" imgW="1800000" imgH="1800000" progId="">
                  <p:embed/>
                  <p:pic>
                    <p:nvPicPr>
                      <p:cNvPr id="0" name="Object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4163" y="2492375"/>
                        <a:ext cx="2952750" cy="57150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88" name="Object 20"/>
          <p:cNvGraphicFramePr>
            <a:graphicFrameLocks noChangeAspect="1"/>
          </p:cNvGraphicFramePr>
          <p:nvPr/>
        </p:nvGraphicFramePr>
        <p:xfrm>
          <a:off x="1042988" y="2565400"/>
          <a:ext cx="3097212" cy="600075"/>
        </p:xfrm>
        <a:graphic>
          <a:graphicData uri="http://schemas.openxmlformats.org/presentationml/2006/ole">
            <mc:AlternateContent xmlns:mc="http://schemas.openxmlformats.org/markup-compatibility/2006">
              <mc:Choice xmlns:v="urn:schemas-microsoft-com:vml" Requires="v">
                <p:oleObj spid="_x0000_s32793" r:id="rId6" imgW="1800000" imgH="1800000" progId="">
                  <p:embed/>
                </p:oleObj>
              </mc:Choice>
              <mc:Fallback>
                <p:oleObj r:id="rId6" imgW="1800000" imgH="1800000" progId="">
                  <p:embed/>
                  <p:pic>
                    <p:nvPicPr>
                      <p:cNvPr id="0" name="Object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2988" y="2565400"/>
                        <a:ext cx="3097212" cy="600075"/>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89" name="Rectangle 21"/>
          <p:cNvSpPr>
            <a:spLocks noChangeArrowheads="1"/>
          </p:cNvSpPr>
          <p:nvPr/>
        </p:nvSpPr>
        <p:spPr bwMode="auto">
          <a:xfrm>
            <a:off x="971550" y="3429000"/>
            <a:ext cx="3600450" cy="2513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p>
            <a:pPr marL="215900" indent="-215900" hangingPunct="1">
              <a:lnSpc>
                <a:spcPct val="100000"/>
              </a:lnSpc>
              <a:spcBef>
                <a:spcPts val="900"/>
              </a:spcBef>
              <a:buSzPct val="45000"/>
              <a:buFont typeface="Symbol" charset="2"/>
              <a:buChar char=""/>
              <a:tabLst>
                <a:tab pos="723900" algn="l"/>
                <a:tab pos="1447800" algn="l"/>
                <a:tab pos="2171700" algn="l"/>
                <a:tab pos="2895600" algn="l"/>
              </a:tabLst>
            </a:pPr>
            <a:r>
              <a:rPr lang="es-ES">
                <a:solidFill>
                  <a:srgbClr val="000000"/>
                </a:solidFill>
              </a:rPr>
              <a:t>Son débilmente atraídas por un imán</a:t>
            </a:r>
          </a:p>
          <a:p>
            <a:pPr marL="215900" indent="-215900" hangingPunct="1">
              <a:lnSpc>
                <a:spcPct val="100000"/>
              </a:lnSpc>
              <a:spcBef>
                <a:spcPts val="900"/>
              </a:spcBef>
              <a:buSzPct val="45000"/>
              <a:buFont typeface="Symbol" charset="2"/>
              <a:buChar char=""/>
              <a:tabLst>
                <a:tab pos="723900" algn="l"/>
                <a:tab pos="1447800" algn="l"/>
                <a:tab pos="2171700" algn="l"/>
                <a:tab pos="2895600" algn="l"/>
              </a:tabLst>
            </a:pPr>
            <a:r>
              <a:rPr lang="es-ES">
                <a:solidFill>
                  <a:srgbClr val="000000"/>
                </a:solidFill>
              </a:rPr>
              <a:t>Una pequeña fracción de los dipolos atómicos se orientan en la dirección del campo exterior.</a:t>
            </a:r>
          </a:p>
          <a:p>
            <a:pPr marL="215900" indent="-215900" hangingPunct="1">
              <a:lnSpc>
                <a:spcPct val="100000"/>
              </a:lnSpc>
              <a:spcBef>
                <a:spcPts val="900"/>
              </a:spcBef>
              <a:buSzPct val="45000"/>
              <a:buFont typeface="Symbol" charset="2"/>
              <a:buChar char=""/>
              <a:tabLst>
                <a:tab pos="723900" algn="l"/>
                <a:tab pos="1447800" algn="l"/>
                <a:tab pos="2171700" algn="l"/>
                <a:tab pos="2895600" algn="l"/>
              </a:tabLst>
            </a:pPr>
            <a:r>
              <a:rPr lang="es-ES">
                <a:solidFill>
                  <a:srgbClr val="000000"/>
                </a:solidFill>
              </a:rPr>
              <a:t>Ejemplos: oxígeno líquido, aluminio, platino, paladio…</a:t>
            </a:r>
          </a:p>
        </p:txBody>
      </p:sp>
      <p:sp>
        <p:nvSpPr>
          <p:cNvPr id="32790" name="Rectangle 22"/>
          <p:cNvSpPr>
            <a:spLocks noChangeArrowheads="1"/>
          </p:cNvSpPr>
          <p:nvPr/>
        </p:nvSpPr>
        <p:spPr bwMode="auto">
          <a:xfrm>
            <a:off x="5003800" y="3429000"/>
            <a:ext cx="3600450" cy="2513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p>
            <a:pPr marL="215900" indent="-215900" hangingPunct="1">
              <a:lnSpc>
                <a:spcPct val="100000"/>
              </a:lnSpc>
              <a:spcBef>
                <a:spcPts val="900"/>
              </a:spcBef>
              <a:buSzPct val="45000"/>
              <a:buFont typeface="Symbol" charset="2"/>
              <a:buChar char=""/>
              <a:tabLst>
                <a:tab pos="723900" algn="l"/>
                <a:tab pos="1447800" algn="l"/>
                <a:tab pos="2171700" algn="l"/>
                <a:tab pos="2895600" algn="l"/>
              </a:tabLst>
            </a:pPr>
            <a:r>
              <a:rPr lang="es-ES">
                <a:solidFill>
                  <a:srgbClr val="000000"/>
                </a:solidFill>
              </a:rPr>
              <a:t>Son débilmente repelidas por un imán</a:t>
            </a:r>
          </a:p>
          <a:p>
            <a:pPr marL="215900" indent="-215900" hangingPunct="1">
              <a:lnSpc>
                <a:spcPct val="100000"/>
              </a:lnSpc>
              <a:spcBef>
                <a:spcPts val="900"/>
              </a:spcBef>
              <a:buSzPct val="45000"/>
              <a:buFont typeface="Symbol" charset="2"/>
              <a:buChar char=""/>
              <a:tabLst>
                <a:tab pos="723900" algn="l"/>
                <a:tab pos="1447800" algn="l"/>
                <a:tab pos="2171700" algn="l"/>
                <a:tab pos="2895600" algn="l"/>
              </a:tabLst>
            </a:pPr>
            <a:r>
              <a:rPr lang="es-ES">
                <a:solidFill>
                  <a:srgbClr val="000000"/>
                </a:solidFill>
              </a:rPr>
              <a:t>Una pequeña fracción de los dipolos atómicos se orientan en sentido contrario al campo exterior.</a:t>
            </a:r>
          </a:p>
          <a:p>
            <a:pPr marL="215900" indent="-215900" hangingPunct="1">
              <a:lnSpc>
                <a:spcPct val="100000"/>
              </a:lnSpc>
              <a:spcBef>
                <a:spcPts val="900"/>
              </a:spcBef>
              <a:buSzPct val="45000"/>
              <a:buFont typeface="Symbol" charset="2"/>
              <a:buChar char=""/>
              <a:tabLst>
                <a:tab pos="723900" algn="l"/>
                <a:tab pos="1447800" algn="l"/>
                <a:tab pos="2171700" algn="l"/>
                <a:tab pos="2895600" algn="l"/>
              </a:tabLst>
            </a:pPr>
            <a:r>
              <a:rPr lang="es-ES">
                <a:solidFill>
                  <a:srgbClr val="000000"/>
                </a:solidFill>
              </a:rPr>
              <a:t>Ejemplos: mercurio, plata, cobre, bismuto, agua…</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idx="4294967295"/>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s-ES">
                <a:solidFill>
                  <a:srgbClr val="FF0000"/>
                </a:solidFill>
              </a:rPr>
              <a:t>Sustancias ferromagnéticas</a:t>
            </a:r>
          </a:p>
        </p:txBody>
      </p:sp>
      <p:pic>
        <p:nvPicPr>
          <p:cNvPr id="337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3663" y="1628775"/>
            <a:ext cx="1968500" cy="32670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3795" name="Rectangle 3"/>
          <p:cNvSpPr>
            <a:spLocks noChangeArrowheads="1"/>
          </p:cNvSpPr>
          <p:nvPr/>
        </p:nvSpPr>
        <p:spPr bwMode="auto">
          <a:xfrm>
            <a:off x="971550" y="1341438"/>
            <a:ext cx="432117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graphicFrame>
        <p:nvGraphicFramePr>
          <p:cNvPr id="33796" name="Object 4"/>
          <p:cNvGraphicFramePr>
            <a:graphicFrameLocks noChangeAspect="1"/>
          </p:cNvGraphicFramePr>
          <p:nvPr/>
        </p:nvGraphicFramePr>
        <p:xfrm>
          <a:off x="1476375" y="1592263"/>
          <a:ext cx="2951163" cy="501650"/>
        </p:xfrm>
        <a:graphic>
          <a:graphicData uri="http://schemas.openxmlformats.org/presentationml/2006/ole">
            <mc:AlternateContent xmlns:mc="http://schemas.openxmlformats.org/markup-compatibility/2006">
              <mc:Choice xmlns:v="urn:schemas-microsoft-com:vml" Requires="v">
                <p:oleObj spid="_x0000_s33799" r:id="rId5" imgW="1800000" imgH="1800000" progId="">
                  <p:embed/>
                </p:oleObj>
              </mc:Choice>
              <mc:Fallback>
                <p:oleObj r:id="rId5" imgW="1800000" imgH="1800000" progId="">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1592263"/>
                        <a:ext cx="2951163" cy="50165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797" name="Rectangle 5"/>
          <p:cNvSpPr>
            <a:spLocks noChangeArrowheads="1"/>
          </p:cNvSpPr>
          <p:nvPr/>
        </p:nvSpPr>
        <p:spPr bwMode="auto">
          <a:xfrm>
            <a:off x="1042988" y="2420938"/>
            <a:ext cx="4897437" cy="3724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p>
            <a:pPr marL="215900" indent="-215900" hangingPunct="1">
              <a:lnSpc>
                <a:spcPct val="100000"/>
              </a:lnSpc>
              <a:spcBef>
                <a:spcPts val="900"/>
              </a:spcBef>
              <a:buSzPct val="45000"/>
              <a:buFont typeface="Symbol" charset="2"/>
              <a:buChar char=""/>
              <a:tabLst>
                <a:tab pos="723900" algn="l"/>
                <a:tab pos="1447800" algn="l"/>
                <a:tab pos="2171700" algn="l"/>
                <a:tab pos="2895600" algn="l"/>
                <a:tab pos="3619500" algn="l"/>
                <a:tab pos="4343400" algn="l"/>
              </a:tabLst>
            </a:pPr>
            <a:r>
              <a:rPr lang="es-ES">
                <a:solidFill>
                  <a:srgbClr val="000000"/>
                </a:solidFill>
              </a:rPr>
              <a:t>En estos materiales existen pequeñas regiones llamadas dominios magnéticos con todos los dipolos orientados en la misma dirección.</a:t>
            </a:r>
          </a:p>
          <a:p>
            <a:pPr marL="215900" indent="-215900" hangingPunct="1">
              <a:lnSpc>
                <a:spcPct val="100000"/>
              </a:lnSpc>
              <a:spcBef>
                <a:spcPts val="900"/>
              </a:spcBef>
              <a:buSzPct val="45000"/>
              <a:buFont typeface="Symbol" charset="2"/>
              <a:buChar char=""/>
              <a:tabLst>
                <a:tab pos="723900" algn="l"/>
                <a:tab pos="1447800" algn="l"/>
                <a:tab pos="2171700" algn="l"/>
                <a:tab pos="2895600" algn="l"/>
                <a:tab pos="3619500" algn="l"/>
                <a:tab pos="4343400" algn="l"/>
              </a:tabLst>
            </a:pPr>
            <a:r>
              <a:rPr lang="es-ES">
                <a:solidFill>
                  <a:srgbClr val="000000"/>
                </a:solidFill>
              </a:rPr>
              <a:t>Un campo magnético exterior puede orientar un número muy alto de estos dipolos y el material se imanta.</a:t>
            </a:r>
          </a:p>
          <a:p>
            <a:pPr marL="215900" indent="-215900" hangingPunct="1">
              <a:lnSpc>
                <a:spcPct val="100000"/>
              </a:lnSpc>
              <a:spcBef>
                <a:spcPts val="900"/>
              </a:spcBef>
              <a:buSzPct val="45000"/>
              <a:buFont typeface="Symbol" charset="2"/>
              <a:buChar char=""/>
              <a:tabLst>
                <a:tab pos="723900" algn="l"/>
                <a:tab pos="1447800" algn="l"/>
                <a:tab pos="2171700" algn="l"/>
                <a:tab pos="2895600" algn="l"/>
                <a:tab pos="3619500" algn="l"/>
                <a:tab pos="4343400" algn="l"/>
              </a:tabLst>
            </a:pPr>
            <a:r>
              <a:rPr lang="es-ES">
                <a:solidFill>
                  <a:srgbClr val="000000"/>
                </a:solidFill>
              </a:rPr>
              <a:t>Son fuertemente atraídas por los imanes y fácilmente imantables: se usan para fabricar imanes artificiales.</a:t>
            </a:r>
          </a:p>
          <a:p>
            <a:pPr marL="215900" indent="-215900" hangingPunct="1">
              <a:lnSpc>
                <a:spcPct val="100000"/>
              </a:lnSpc>
              <a:spcBef>
                <a:spcPts val="900"/>
              </a:spcBef>
              <a:buSzPct val="45000"/>
              <a:buFont typeface="Symbol" charset="2"/>
              <a:buChar char=""/>
              <a:tabLst>
                <a:tab pos="723900" algn="l"/>
                <a:tab pos="1447800" algn="l"/>
                <a:tab pos="2171700" algn="l"/>
                <a:tab pos="2895600" algn="l"/>
                <a:tab pos="3619500" algn="l"/>
                <a:tab pos="4343400" algn="l"/>
              </a:tabLst>
            </a:pPr>
            <a:r>
              <a:rPr lang="es-ES">
                <a:solidFill>
                  <a:srgbClr val="000000"/>
                </a:solidFill>
              </a:rPr>
              <a:t>Ejemplos: hierro, cobalto, níquel y sus aleaciones.</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idx="4294967295"/>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s-ES" sz="4000">
                <a:solidFill>
                  <a:srgbClr val="FF0000"/>
                </a:solidFill>
              </a:rPr>
              <a:t>LA EXPERIENCIA DE OERSTED</a:t>
            </a: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1171575"/>
            <a:ext cx="3048000" cy="2257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825" y="3860800"/>
            <a:ext cx="3206750" cy="20780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268" name="Rectangle 4"/>
          <p:cNvSpPr>
            <a:spLocks noChangeArrowheads="1"/>
          </p:cNvSpPr>
          <p:nvPr/>
        </p:nvSpPr>
        <p:spPr bwMode="auto">
          <a:xfrm>
            <a:off x="4572000" y="1268413"/>
            <a:ext cx="4105275" cy="1370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p>
            <a:pPr hangingPunct="1">
              <a:lnSpc>
                <a:spcPct val="100000"/>
              </a:lnSpc>
              <a:spcBef>
                <a:spcPts val="900"/>
              </a:spcBef>
              <a:tabLst>
                <a:tab pos="723900" algn="l"/>
                <a:tab pos="1447800" algn="l"/>
                <a:tab pos="2171700" algn="l"/>
                <a:tab pos="2895600" algn="l"/>
                <a:tab pos="3619500" algn="l"/>
              </a:tabLst>
            </a:pPr>
            <a:r>
              <a:rPr lang="es-ES" sz="2800">
                <a:solidFill>
                  <a:srgbClr val="000000"/>
                </a:solidFill>
              </a:rPr>
              <a:t>Una corriente eléctrica desvía la aguja imantada de una brújula.</a:t>
            </a:r>
          </a:p>
        </p:txBody>
      </p:sp>
      <p:sp>
        <p:nvSpPr>
          <p:cNvPr id="11269" name="Rectangle 5"/>
          <p:cNvSpPr>
            <a:spLocks noChangeArrowheads="1"/>
          </p:cNvSpPr>
          <p:nvPr/>
        </p:nvSpPr>
        <p:spPr bwMode="auto">
          <a:xfrm>
            <a:off x="755650" y="3429000"/>
            <a:ext cx="3816350" cy="2651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p>
            <a:pPr hangingPunct="1">
              <a:lnSpc>
                <a:spcPct val="100000"/>
              </a:lnSpc>
              <a:spcBef>
                <a:spcPts val="900"/>
              </a:spcBef>
              <a:tabLst>
                <a:tab pos="723900" algn="l"/>
                <a:tab pos="1447800" algn="l"/>
                <a:tab pos="2171700" algn="l"/>
                <a:tab pos="2895600" algn="l"/>
                <a:tab pos="3619500" algn="l"/>
              </a:tabLst>
            </a:pPr>
            <a:r>
              <a:rPr lang="es-ES" sz="2400">
                <a:solidFill>
                  <a:srgbClr val="000000"/>
                </a:solidFill>
              </a:rPr>
              <a:t>La aguja tiende a orientarse en dirección perpendicular a la dirección de la corriente. La desviación es mayor al aumentar la intensidad de ésta.</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idx="4294967295"/>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s-ES" sz="4000">
                <a:solidFill>
                  <a:srgbClr val="FF0000"/>
                </a:solidFill>
              </a:rPr>
              <a:t>Explicación del magnetismo natural</a:t>
            </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773238"/>
            <a:ext cx="4252913" cy="2006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291" name="Rectangle 3"/>
          <p:cNvSpPr>
            <a:spLocks noChangeArrowheads="1"/>
          </p:cNvSpPr>
          <p:nvPr/>
        </p:nvSpPr>
        <p:spPr bwMode="auto">
          <a:xfrm>
            <a:off x="900113" y="1628775"/>
            <a:ext cx="3671887" cy="2559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p>
            <a:pPr hangingPunct="1">
              <a:lnSpc>
                <a:spcPct val="100000"/>
              </a:lnSpc>
              <a:spcBef>
                <a:spcPts val="900"/>
              </a:spcBef>
              <a:tabLst>
                <a:tab pos="723900" algn="l"/>
                <a:tab pos="1447800" algn="l"/>
                <a:tab pos="2171700" algn="l"/>
                <a:tab pos="2895600" algn="l"/>
                <a:tab pos="3619500" algn="l"/>
              </a:tabLst>
            </a:pPr>
            <a:r>
              <a:rPr lang="es-ES">
                <a:solidFill>
                  <a:srgbClr val="000000"/>
                </a:solidFill>
              </a:rPr>
              <a:t>Los electrones de los átomos tienen un movimiento alrededor del núcleo y un movimiento de giro sobre sí mismos.</a:t>
            </a:r>
            <a:br>
              <a:rPr lang="es-ES">
                <a:solidFill>
                  <a:srgbClr val="000000"/>
                </a:solidFill>
              </a:rPr>
            </a:br>
            <a:r>
              <a:rPr lang="es-ES">
                <a:solidFill>
                  <a:srgbClr val="000000"/>
                </a:solidFill>
              </a:rPr>
              <a:t>Por esta razón, actúan como pequeñas espiras de metales que generan un campo magnético. Es decir, se comportan como imanes elementales.</a:t>
            </a:r>
          </a:p>
        </p:txBody>
      </p:sp>
      <p:sp>
        <p:nvSpPr>
          <p:cNvPr id="12292" name="Rectangle 4"/>
          <p:cNvSpPr>
            <a:spLocks noChangeArrowheads="1"/>
          </p:cNvSpPr>
          <p:nvPr/>
        </p:nvSpPr>
        <p:spPr bwMode="auto">
          <a:xfrm>
            <a:off x="4572000" y="4292600"/>
            <a:ext cx="4103688" cy="173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p>
            <a:pPr hangingPunct="1">
              <a:lnSpc>
                <a:spcPct val="100000"/>
              </a:lnSpc>
              <a:spcBef>
                <a:spcPts val="900"/>
              </a:spcBef>
              <a:tabLst>
                <a:tab pos="723900" algn="l"/>
                <a:tab pos="1447800" algn="l"/>
                <a:tab pos="2171700" algn="l"/>
                <a:tab pos="2895600" algn="l"/>
                <a:tab pos="3619500" algn="l"/>
              </a:tabLst>
            </a:pPr>
            <a:r>
              <a:rPr lang="es-ES">
                <a:solidFill>
                  <a:srgbClr val="000000"/>
                </a:solidFill>
              </a:rPr>
              <a:t>En un trozo de hierro no magnético, los campos magnéticos creados por las cargas en movimiento se anulan. El resultado es una carga eléctrica en reposo, que no crea un campo magnético </a:t>
            </a:r>
          </a:p>
        </p:txBody>
      </p:sp>
      <p:pic>
        <p:nvPicPr>
          <p:cNvPr id="1229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4221163"/>
            <a:ext cx="3671887" cy="19081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idx="4294967295"/>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s-ES" sz="4000">
                <a:solidFill>
                  <a:srgbClr val="FF0000"/>
                </a:solidFill>
              </a:rPr>
              <a:t>Representación del campo magnético</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9700" y="1557338"/>
            <a:ext cx="2663825" cy="24923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315" name="Rectangle 3"/>
          <p:cNvSpPr>
            <a:spLocks noChangeArrowheads="1"/>
          </p:cNvSpPr>
          <p:nvPr/>
        </p:nvSpPr>
        <p:spPr bwMode="auto">
          <a:xfrm>
            <a:off x="684213" y="1628775"/>
            <a:ext cx="4103687" cy="1919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p>
            <a:pPr hangingPunct="1">
              <a:lnSpc>
                <a:spcPct val="100000"/>
              </a:lnSpc>
              <a:spcBef>
                <a:spcPts val="900"/>
              </a:spcBef>
              <a:tabLst>
                <a:tab pos="723900" algn="l"/>
                <a:tab pos="1447800" algn="l"/>
                <a:tab pos="2171700" algn="l"/>
                <a:tab pos="2895600" algn="l"/>
                <a:tab pos="3619500" algn="l"/>
              </a:tabLst>
            </a:pPr>
            <a:r>
              <a:rPr lang="es-ES" sz="2400">
                <a:solidFill>
                  <a:srgbClr val="000000"/>
                </a:solidFill>
              </a:rPr>
              <a:t>El campo magnético es el único en que las líneas de fuerza que indican la dirección del campo son visibles </a:t>
            </a:r>
          </a:p>
        </p:txBody>
      </p:sp>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3429000"/>
            <a:ext cx="2663825" cy="26574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317" name="Rectangle 5"/>
          <p:cNvSpPr>
            <a:spLocks noChangeArrowheads="1"/>
          </p:cNvSpPr>
          <p:nvPr/>
        </p:nvSpPr>
        <p:spPr bwMode="auto">
          <a:xfrm>
            <a:off x="3635375" y="4076700"/>
            <a:ext cx="4752975" cy="1554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p>
            <a:pPr hangingPunct="1">
              <a:lnSpc>
                <a:spcPct val="100000"/>
              </a:lnSpc>
              <a:spcBef>
                <a:spcPts val="900"/>
              </a:spcBef>
              <a:tabLst>
                <a:tab pos="723900" algn="l"/>
                <a:tab pos="1447800" algn="l"/>
                <a:tab pos="2171700" algn="l"/>
                <a:tab pos="2895600" algn="l"/>
                <a:tab pos="3619500" algn="l"/>
                <a:tab pos="4343400" algn="l"/>
              </a:tabLst>
            </a:pPr>
            <a:r>
              <a:rPr lang="es-ES" sz="2400">
                <a:solidFill>
                  <a:srgbClr val="000000"/>
                </a:solidFill>
              </a:rPr>
              <a:t>Existe el convenio de admitir que  las líneas de fuerza salen del polo norte del imán y se introducen por el polo sur</a:t>
            </a:r>
            <a:r>
              <a:rPr lang="es-ES">
                <a:solidFill>
                  <a:srgbClr val="000000"/>
                </a:solidFill>
              </a:rPr>
              <a:t> </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algn="ctr">
              <a:lnSpc>
                <a:spcPct val="100000"/>
              </a:lnSpc>
            </a:pPr>
            <a:r>
              <a:rPr lang="es-ES" sz="4000" b="1">
                <a:solidFill>
                  <a:srgbClr val="FF0000"/>
                </a:solidFill>
              </a:rPr>
              <a:t>Campo magnético creado por una carga puntual</a:t>
            </a: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3789363"/>
            <a:ext cx="2527300" cy="7143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43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4724400"/>
            <a:ext cx="2962275" cy="6286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340" name="Rectangle 4"/>
          <p:cNvSpPr>
            <a:spLocks noChangeArrowheads="1"/>
          </p:cNvSpPr>
          <p:nvPr/>
        </p:nvSpPr>
        <p:spPr bwMode="auto">
          <a:xfrm>
            <a:off x="539750" y="1812925"/>
            <a:ext cx="3816350" cy="1614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p>
            <a:pPr hangingPunct="1">
              <a:lnSpc>
                <a:spcPct val="100000"/>
              </a:lnSpc>
              <a:spcBef>
                <a:spcPts val="900"/>
              </a:spcBef>
              <a:tabLst>
                <a:tab pos="723900" algn="l"/>
                <a:tab pos="1447800" algn="l"/>
                <a:tab pos="2171700" algn="l"/>
                <a:tab pos="2895600" algn="l"/>
                <a:tab pos="3619500" algn="l"/>
              </a:tabLst>
            </a:pPr>
            <a:r>
              <a:rPr lang="es-ES" sz="2000">
                <a:solidFill>
                  <a:srgbClr val="000000"/>
                </a:solidFill>
              </a:rPr>
              <a:t>Una carga q que se mueve con velocidad v produce a su alrededor un campo magnético B. Su valor en el punto P viene dado por la expresión siguiente:</a:t>
            </a:r>
          </a:p>
        </p:txBody>
      </p:sp>
      <p:sp>
        <p:nvSpPr>
          <p:cNvPr id="14341" name="Rectangle 5"/>
          <p:cNvSpPr>
            <a:spLocks noChangeArrowheads="1"/>
          </p:cNvSpPr>
          <p:nvPr/>
        </p:nvSpPr>
        <p:spPr bwMode="auto">
          <a:xfrm>
            <a:off x="827088" y="5516563"/>
            <a:ext cx="7993062" cy="760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p>
            <a:pPr hangingPunct="1">
              <a:lnSpc>
                <a:spcPct val="100000"/>
              </a:lnSpc>
              <a:spcBef>
                <a:spcPts val="9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s-ES">
                <a:solidFill>
                  <a:srgbClr val="000000"/>
                </a:solidFill>
              </a:rPr>
              <a:t>EL VECTOR B SE LLAMA INDUCCIÓN MAGNÉTICA Y SE MIDE EN </a:t>
            </a:r>
            <a:r>
              <a:rPr lang="es-ES" b="1">
                <a:solidFill>
                  <a:srgbClr val="000000"/>
                </a:solidFill>
              </a:rPr>
              <a:t>TESLAS. </a:t>
            </a:r>
            <a:r>
              <a:rPr lang="es-ES">
                <a:solidFill>
                  <a:srgbClr val="000000"/>
                </a:solidFill>
              </a:rPr>
              <a:t>TAMBIÉN SE MIDE EN GAUSS ( 1 T = 10</a:t>
            </a:r>
            <a:r>
              <a:rPr lang="es-ES" sz="2600" baseline="33000">
                <a:solidFill>
                  <a:srgbClr val="000000"/>
                </a:solidFill>
              </a:rPr>
              <a:t>4</a:t>
            </a:r>
            <a:r>
              <a:rPr lang="es-ES">
                <a:solidFill>
                  <a:srgbClr val="000000"/>
                </a:solidFill>
              </a:rPr>
              <a:t> G)</a:t>
            </a:r>
          </a:p>
        </p:txBody>
      </p:sp>
      <p:pic>
        <p:nvPicPr>
          <p:cNvPr id="1434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6100" y="2349500"/>
            <a:ext cx="4572000" cy="29797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idx="4294967295"/>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s-ES" u="sng">
                <a:solidFill>
                  <a:srgbClr val="FF0000"/>
                </a:solidFill>
              </a:rPr>
              <a:t>Propiedades de </a:t>
            </a:r>
            <a:r>
              <a:rPr lang="es-ES" b="1" u="sng">
                <a:solidFill>
                  <a:srgbClr val="FF0000"/>
                </a:solidFill>
              </a:rPr>
              <a:t>B</a:t>
            </a:r>
            <a:r>
              <a:rPr lang="es-ES">
                <a:solidFill>
                  <a:srgbClr val="FF0000"/>
                </a:solidFill>
              </a:rPr>
              <a:t> </a:t>
            </a:r>
          </a:p>
        </p:txBody>
      </p:sp>
      <p:sp>
        <p:nvSpPr>
          <p:cNvPr id="15362" name="Rectangle 2"/>
          <p:cNvSpPr>
            <a:spLocks noGrp="1" noChangeArrowheads="1"/>
          </p:cNvSpPr>
          <p:nvPr>
            <p:ph type="body" idx="4294967295"/>
          </p:nvPr>
        </p:nvSpPr>
        <p:spPr>
          <a:xfrm>
            <a:off x="323850" y="1628775"/>
            <a:ext cx="4475163" cy="4565650"/>
          </a:xfrm>
          <a:ln/>
        </p:spPr>
        <p:txBody>
          <a:bodyPr/>
          <a:lstStyle/>
          <a:p>
            <a:pPr indent="-341313">
              <a:lnSpc>
                <a:spcPct val="90000"/>
              </a:lnSpc>
              <a:spcBef>
                <a:spcPts val="638"/>
              </a:spcBef>
              <a:spcAft>
                <a:spcPct val="0"/>
              </a:spcAft>
              <a:buSzPct val="45000"/>
              <a:buFont typeface="Symbol" charset="2"/>
              <a:buChar char=""/>
              <a:tabLst>
                <a:tab pos="723900" algn="l"/>
                <a:tab pos="1447800" algn="l"/>
                <a:tab pos="2171700" algn="l"/>
                <a:tab pos="2895600" algn="l"/>
                <a:tab pos="3619500" algn="l"/>
                <a:tab pos="4343400" algn="l"/>
              </a:tabLst>
            </a:pPr>
            <a:r>
              <a:rPr lang="es-ES" sz="2200"/>
              <a:t>Su dirección es perpendicular al plano creado por </a:t>
            </a:r>
            <a:r>
              <a:rPr lang="es-ES" sz="2200" b="1"/>
              <a:t>v</a:t>
            </a:r>
            <a:r>
              <a:rPr lang="es-ES" sz="2200"/>
              <a:t> y </a:t>
            </a:r>
            <a:r>
              <a:rPr lang="es-ES" sz="2200" b="1"/>
              <a:t>r.</a:t>
            </a:r>
          </a:p>
          <a:p>
            <a:pPr indent="-341313">
              <a:lnSpc>
                <a:spcPct val="90000"/>
              </a:lnSpc>
              <a:spcBef>
                <a:spcPts val="638"/>
              </a:spcBef>
              <a:spcAft>
                <a:spcPct val="0"/>
              </a:spcAft>
              <a:buSzPct val="45000"/>
              <a:buFont typeface="Symbol" charset="2"/>
              <a:buChar char=""/>
              <a:tabLst>
                <a:tab pos="723900" algn="l"/>
                <a:tab pos="1447800" algn="l"/>
                <a:tab pos="2171700" algn="l"/>
                <a:tab pos="2895600" algn="l"/>
                <a:tab pos="3619500" algn="l"/>
                <a:tab pos="4343400" algn="l"/>
              </a:tabLst>
            </a:pPr>
            <a:r>
              <a:rPr lang="es-ES" sz="2200"/>
              <a:t>Su sentido viene dado por la </a:t>
            </a:r>
            <a:r>
              <a:rPr lang="es-ES" sz="2200" b="1"/>
              <a:t>regla de la mano izquierda. (</a:t>
            </a:r>
            <a:r>
              <a:rPr lang="es-ES" sz="2200"/>
              <a:t>Cuidado con el signo de la carga)</a:t>
            </a:r>
          </a:p>
          <a:p>
            <a:pPr indent="-341313">
              <a:lnSpc>
                <a:spcPct val="90000"/>
              </a:lnSpc>
              <a:spcBef>
                <a:spcPts val="638"/>
              </a:spcBef>
              <a:spcAft>
                <a:spcPct val="0"/>
              </a:spcAft>
              <a:buSzPct val="45000"/>
              <a:buFont typeface="Symbol" charset="2"/>
              <a:buChar char=""/>
              <a:tabLst>
                <a:tab pos="723900" algn="l"/>
                <a:tab pos="1447800" algn="l"/>
                <a:tab pos="2171700" algn="l"/>
                <a:tab pos="2895600" algn="l"/>
                <a:tab pos="3619500" algn="l"/>
                <a:tab pos="4343400" algn="l"/>
              </a:tabLst>
            </a:pPr>
            <a:r>
              <a:rPr lang="es-ES" sz="2200"/>
              <a:t>Una carga eléctrica siempre produce una campo eléctrico, pero solo produce un campo magnético si está en movimiento.</a:t>
            </a:r>
          </a:p>
          <a:p>
            <a:pPr indent="-341313">
              <a:lnSpc>
                <a:spcPct val="90000"/>
              </a:lnSpc>
              <a:spcBef>
                <a:spcPts val="638"/>
              </a:spcBef>
              <a:spcAft>
                <a:spcPct val="0"/>
              </a:spcAft>
              <a:buSzPct val="45000"/>
              <a:buFont typeface="Symbol" charset="2"/>
              <a:buChar char=""/>
              <a:tabLst>
                <a:tab pos="723900" algn="l"/>
                <a:tab pos="1447800" algn="l"/>
                <a:tab pos="2171700" algn="l"/>
                <a:tab pos="2895600" algn="l"/>
                <a:tab pos="3619500" algn="l"/>
                <a:tab pos="4343400" algn="l"/>
              </a:tabLst>
            </a:pPr>
            <a:r>
              <a:rPr lang="es-ES" sz="2200"/>
              <a:t>El campo magnético </a:t>
            </a:r>
            <a:r>
              <a:rPr lang="es-ES" sz="2200" b="1"/>
              <a:t>no es central</a:t>
            </a:r>
            <a:r>
              <a:rPr lang="es-ES" sz="2200"/>
              <a:t>, sus líneas de campo son cerradas. </a:t>
            </a:r>
          </a:p>
        </p:txBody>
      </p:sp>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420938"/>
            <a:ext cx="3657600" cy="33702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idx="4294967295"/>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s-ES" sz="4000" b="1">
                <a:solidFill>
                  <a:srgbClr val="FF0000"/>
                </a:solidFill>
              </a:rPr>
              <a:t>Campos magnéticos creados por un elemento de corriente</a:t>
            </a:r>
          </a:p>
        </p:txBody>
      </p:sp>
      <p:sp>
        <p:nvSpPr>
          <p:cNvPr id="16386" name="Rectangle 2"/>
          <p:cNvSpPr>
            <a:spLocks noChangeArrowheads="1"/>
          </p:cNvSpPr>
          <p:nvPr/>
        </p:nvSpPr>
        <p:spPr bwMode="auto">
          <a:xfrm>
            <a:off x="755650" y="1628775"/>
            <a:ext cx="7416800" cy="1004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p>
            <a:pPr hangingPunct="1">
              <a:lnSpc>
                <a:spcPct val="100000"/>
              </a:lnSpc>
              <a:spcBef>
                <a:spcPts val="900"/>
              </a:spcBef>
              <a:tabLst>
                <a:tab pos="723900" algn="l"/>
                <a:tab pos="1447800" algn="l"/>
                <a:tab pos="2171700" algn="l"/>
                <a:tab pos="2895600" algn="l"/>
                <a:tab pos="3619500" algn="l"/>
                <a:tab pos="4343400" algn="l"/>
                <a:tab pos="5067300" algn="l"/>
                <a:tab pos="5791200" algn="l"/>
                <a:tab pos="6515100" algn="l"/>
                <a:tab pos="7239000" algn="l"/>
              </a:tabLst>
            </a:pPr>
            <a:r>
              <a:rPr lang="es-ES" sz="2000">
                <a:solidFill>
                  <a:srgbClr val="000000"/>
                </a:solidFill>
              </a:rPr>
              <a:t>Biot y Savart dedujeron para el campo magnético creado por un elemento de circuito por el que circula una corriente estacionaria I la siguiente expresión experimental</a:t>
            </a:r>
          </a:p>
        </p:txBody>
      </p:sp>
      <p:sp>
        <p:nvSpPr>
          <p:cNvPr id="16387" name="Rectangle 3"/>
          <p:cNvSpPr>
            <a:spLocks noChangeArrowheads="1"/>
          </p:cNvSpPr>
          <p:nvPr/>
        </p:nvSpPr>
        <p:spPr bwMode="auto">
          <a:xfrm>
            <a:off x="0" y="3214688"/>
            <a:ext cx="9144000" cy="1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graphicFrame>
        <p:nvGraphicFramePr>
          <p:cNvPr id="16388" name="Object 4"/>
          <p:cNvGraphicFramePr>
            <a:graphicFrameLocks noChangeAspect="1"/>
          </p:cNvGraphicFramePr>
          <p:nvPr/>
        </p:nvGraphicFramePr>
        <p:xfrm>
          <a:off x="1116013" y="2903538"/>
          <a:ext cx="2520950" cy="1050925"/>
        </p:xfrm>
        <a:graphic>
          <a:graphicData uri="http://schemas.openxmlformats.org/presentationml/2006/ole">
            <mc:AlternateContent xmlns:mc="http://schemas.openxmlformats.org/markup-compatibility/2006">
              <mc:Choice xmlns:v="urn:schemas-microsoft-com:vml" Requires="v">
                <p:oleObj spid="_x0000_s16393" r:id="rId4" imgW="1917360" imgH="761760" progId="">
                  <p:embed/>
                </p:oleObj>
              </mc:Choice>
              <mc:Fallback>
                <p:oleObj r:id="rId4" imgW="1917360" imgH="761760"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6013" y="2903538"/>
                        <a:ext cx="2520950" cy="1050925"/>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638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4300" y="3213100"/>
            <a:ext cx="4913313" cy="20097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390" name="Rectangle 6"/>
          <p:cNvSpPr>
            <a:spLocks noChangeArrowheads="1"/>
          </p:cNvSpPr>
          <p:nvPr/>
        </p:nvSpPr>
        <p:spPr bwMode="auto">
          <a:xfrm>
            <a:off x="0" y="3214688"/>
            <a:ext cx="9144000" cy="1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graphicFrame>
        <p:nvGraphicFramePr>
          <p:cNvPr id="16391" name="Object 7"/>
          <p:cNvGraphicFramePr>
            <a:graphicFrameLocks noChangeAspect="1"/>
          </p:cNvGraphicFramePr>
          <p:nvPr/>
        </p:nvGraphicFramePr>
        <p:xfrm>
          <a:off x="755650" y="4581525"/>
          <a:ext cx="3095625" cy="909638"/>
        </p:xfrm>
        <a:graphic>
          <a:graphicData uri="http://schemas.openxmlformats.org/presentationml/2006/ole">
            <mc:AlternateContent xmlns:mc="http://schemas.openxmlformats.org/markup-compatibility/2006">
              <mc:Choice xmlns:v="urn:schemas-microsoft-com:vml" Requires="v">
                <p:oleObj spid="_x0000_s16394" r:id="rId7" imgW="2666880" imgH="761760" progId="">
                  <p:embed/>
                </p:oleObj>
              </mc:Choice>
              <mc:Fallback>
                <p:oleObj r:id="rId7" imgW="2666880" imgH="761760" progId="">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5650" y="4581525"/>
                        <a:ext cx="3095625" cy="909638"/>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idx="4294967295"/>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s-ES" sz="4000" b="1">
                <a:solidFill>
                  <a:srgbClr val="FF0000"/>
                </a:solidFill>
              </a:rPr>
              <a:t>Campo magnético creado por un hilo recto e indefinido</a:t>
            </a:r>
          </a:p>
        </p:txBody>
      </p:sp>
      <p:sp>
        <p:nvSpPr>
          <p:cNvPr id="17410" name="Rectangle 2"/>
          <p:cNvSpPr>
            <a:spLocks noChangeArrowheads="1"/>
          </p:cNvSpPr>
          <p:nvPr/>
        </p:nvSpPr>
        <p:spPr bwMode="auto">
          <a:xfrm>
            <a:off x="900113" y="1700213"/>
            <a:ext cx="3671887" cy="912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p>
            <a:pPr hangingPunct="1">
              <a:lnSpc>
                <a:spcPct val="100000"/>
              </a:lnSpc>
              <a:spcBef>
                <a:spcPts val="900"/>
              </a:spcBef>
              <a:tabLst>
                <a:tab pos="723900" algn="l"/>
                <a:tab pos="1447800" algn="l"/>
                <a:tab pos="2171700" algn="l"/>
                <a:tab pos="2895600" algn="l"/>
                <a:tab pos="3619500" algn="l"/>
              </a:tabLst>
            </a:pPr>
            <a:r>
              <a:rPr lang="es-ES">
                <a:solidFill>
                  <a:srgbClr val="000000"/>
                </a:solidFill>
              </a:rPr>
              <a:t>Las líneas de campo son circunferencias concéntricas en el hilo, siendo el valor del campo </a:t>
            </a:r>
          </a:p>
        </p:txBody>
      </p:sp>
      <p:sp>
        <p:nvSpPr>
          <p:cNvPr id="17411" name="Rectangle 3"/>
          <p:cNvSpPr>
            <a:spLocks noChangeArrowheads="1"/>
          </p:cNvSpPr>
          <p:nvPr/>
        </p:nvSpPr>
        <p:spPr bwMode="auto">
          <a:xfrm>
            <a:off x="0" y="3224213"/>
            <a:ext cx="9144000" cy="1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graphicFrame>
        <p:nvGraphicFramePr>
          <p:cNvPr id="17412" name="Object 4"/>
          <p:cNvGraphicFramePr>
            <a:graphicFrameLocks noChangeAspect="1"/>
          </p:cNvGraphicFramePr>
          <p:nvPr/>
        </p:nvGraphicFramePr>
        <p:xfrm>
          <a:off x="1692275" y="2927350"/>
          <a:ext cx="1584325" cy="1001713"/>
        </p:xfrm>
        <a:graphic>
          <a:graphicData uri="http://schemas.openxmlformats.org/presentationml/2006/ole">
            <mc:AlternateContent xmlns:mc="http://schemas.openxmlformats.org/markup-compatibility/2006">
              <mc:Choice xmlns:v="urn:schemas-microsoft-com:vml" Requires="v">
                <p:oleObj spid="_x0000_s17418" r:id="rId4" imgW="1155600" imgH="723600" progId="">
                  <p:embed/>
                </p:oleObj>
              </mc:Choice>
              <mc:Fallback>
                <p:oleObj r:id="rId4" imgW="1155600" imgH="723600"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2275" y="2927350"/>
                        <a:ext cx="1584325" cy="1001713"/>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3" name="Rectangle 5"/>
          <p:cNvSpPr>
            <a:spLocks noChangeArrowheads="1"/>
          </p:cNvSpPr>
          <p:nvPr/>
        </p:nvSpPr>
        <p:spPr bwMode="auto">
          <a:xfrm>
            <a:off x="755650" y="4076700"/>
            <a:ext cx="4032250" cy="173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p>
            <a:pPr hangingPunct="1">
              <a:lnSpc>
                <a:spcPct val="100000"/>
              </a:lnSpc>
              <a:spcBef>
                <a:spcPts val="900"/>
              </a:spcBef>
              <a:tabLst>
                <a:tab pos="723900" algn="l"/>
                <a:tab pos="1447800" algn="l"/>
                <a:tab pos="2171700" algn="l"/>
                <a:tab pos="2895600" algn="l"/>
                <a:tab pos="3619500" algn="l"/>
              </a:tabLst>
            </a:pPr>
            <a:r>
              <a:rPr lang="es-ES">
                <a:solidFill>
                  <a:srgbClr val="000000"/>
                </a:solidFill>
              </a:rPr>
              <a:t>La dirección del campo magnético se dibuja perpendicular al plano determinado por la corriente rectilínea y el punto, y el sentido se determina por la regla del sacacorchos o la denominada de la mano derecha </a:t>
            </a:r>
          </a:p>
        </p:txBody>
      </p:sp>
      <p:sp>
        <p:nvSpPr>
          <p:cNvPr id="17414" name="Rectangle 6"/>
          <p:cNvSpPr>
            <a:spLocks noChangeArrowheads="1"/>
          </p:cNvSpPr>
          <p:nvPr/>
        </p:nvSpPr>
        <p:spPr bwMode="auto">
          <a:xfrm>
            <a:off x="1403350" y="6080125"/>
            <a:ext cx="7466013" cy="639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spAutoFit/>
          </a:bodyPr>
          <a:lstStyle/>
          <a:p>
            <a:pPr hangingPunct="1">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s-ES">
                <a:solidFill>
                  <a:srgbClr val="000000"/>
                </a:solidFill>
                <a:hlinkClick r:id="rId6"/>
              </a:rPr>
              <a:t>http://www.sociedadelainformacion.com/departfqtobarra/magnetismo/biot/biot.htm</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endParaRPr lang="es-ES">
              <a:solidFill>
                <a:srgbClr val="000000"/>
              </a:solidFill>
            </a:endParaRPr>
          </a:p>
        </p:txBody>
      </p:sp>
      <p:sp>
        <p:nvSpPr>
          <p:cNvPr id="17415" name="Rectangle 7"/>
          <p:cNvSpPr>
            <a:spLocks noChangeArrowheads="1"/>
          </p:cNvSpPr>
          <p:nvPr/>
        </p:nvSpPr>
        <p:spPr bwMode="auto">
          <a:xfrm>
            <a:off x="1403350" y="6080125"/>
            <a:ext cx="7466013" cy="639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spAutoFit/>
          </a:bodyPr>
          <a:lstStyle/>
          <a:p>
            <a:pPr hangingPunct="1">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s-ES">
                <a:solidFill>
                  <a:srgbClr val="000000"/>
                </a:solidFill>
                <a:hlinkClick r:id="rId6"/>
              </a:rPr>
              <a:t>http://www.sociedadelainformacion.com/departfqtobarra/magnetismo/biot/biot.htm</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endParaRPr lang="es-ES">
              <a:solidFill>
                <a:srgbClr val="000000"/>
              </a:solidFill>
            </a:endParaRPr>
          </a:p>
        </p:txBody>
      </p:sp>
      <p:pic>
        <p:nvPicPr>
          <p:cNvPr id="17416"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03800" y="2708275"/>
            <a:ext cx="3529013" cy="25955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e Office">
      <a:majorFont>
        <a:latin typeface="Arial"/>
        <a:ea typeface=""/>
        <a:cs typeface="Arial Unicode MS"/>
      </a:majorFont>
      <a:minorFont>
        <a:latin typeface="Arial"/>
        <a:ea typeface=""/>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cs typeface="Arial Unicode M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cs typeface="Arial Unicode MS" charset="0"/>
          </a:defRPr>
        </a:defPPr>
      </a:lstStyle>
    </a:lnDef>
  </a:objectDefaults>
  <a:extraClrSchemeLst>
    <a:extraClrScheme>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e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e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e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e Office">
      <a:majorFont>
        <a:latin typeface="Arial"/>
        <a:ea typeface=""/>
        <a:cs typeface="Arial Unicode MS"/>
      </a:majorFont>
      <a:minorFont>
        <a:latin typeface="Arial"/>
        <a:ea typeface=""/>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cs typeface="Arial Unicode M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cs typeface="Arial Unicode MS" charset="0"/>
          </a:defRPr>
        </a:defPPr>
      </a:lstStyle>
    </a:lnDef>
  </a:objectDefaults>
  <a:extraClrSchemeLst>
    <a:extraClrScheme>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e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e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e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e Office">
      <a:majorFont>
        <a:latin typeface="Arial"/>
        <a:ea typeface=""/>
        <a:cs typeface="Arial Unicode MS"/>
      </a:majorFont>
      <a:minorFont>
        <a:latin typeface="Arial"/>
        <a:ea typeface=""/>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cs typeface="Arial Unicode M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cs typeface="Arial Unicode MS" charset="0"/>
          </a:defRPr>
        </a:defPPr>
      </a:lstStyle>
    </a:lnDef>
  </a:objectDefaults>
  <a:extraClrSchemeLst>
    <a:extraClrScheme>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e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e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e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e Office">
      <a:majorFont>
        <a:latin typeface="Arial"/>
        <a:ea typeface=""/>
        <a:cs typeface="Arial Unicode MS"/>
      </a:majorFont>
      <a:minorFont>
        <a:latin typeface="Arial"/>
        <a:ea typeface=""/>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cs typeface="Arial Unicode M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cs typeface="Arial Unicode MS" charset="0"/>
          </a:defRPr>
        </a:defPPr>
      </a:lstStyle>
    </a:lnDef>
  </a:objectDefaults>
  <a:extraClrSchemeLst>
    <a:extraClrScheme>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e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e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e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e Office">
      <a:majorFont>
        <a:latin typeface="Arial"/>
        <a:ea typeface=""/>
        <a:cs typeface="Arial Unicode MS"/>
      </a:majorFont>
      <a:minorFont>
        <a:latin typeface="Arial"/>
        <a:ea typeface=""/>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cs typeface="Arial Unicode M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cs typeface="Arial Unicode MS" charset="0"/>
          </a:defRPr>
        </a:defPPr>
      </a:lstStyle>
    </a:lnDef>
  </a:objectDefaults>
  <a:extraClrSchemeLst>
    <a:extraClrScheme>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e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e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e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e Office">
      <a:majorFont>
        <a:latin typeface="Arial"/>
        <a:ea typeface=""/>
        <a:cs typeface="Arial Unicode MS"/>
      </a:majorFont>
      <a:minorFont>
        <a:latin typeface="Arial"/>
        <a:ea typeface=""/>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cs typeface="Arial Unicode M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cs typeface="Arial Unicode MS" charset="0"/>
          </a:defRPr>
        </a:defPPr>
      </a:lstStyle>
    </a:lnDef>
  </a:objectDefaults>
  <a:extraClrSchemeLst>
    <a:extraClrScheme>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e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e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e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e Office">
      <a:majorFont>
        <a:latin typeface="Arial"/>
        <a:ea typeface=""/>
        <a:cs typeface="Arial Unicode MS"/>
      </a:majorFont>
      <a:minorFont>
        <a:latin typeface="Arial"/>
        <a:ea typeface=""/>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cs typeface="Arial Unicode M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cs typeface="Arial Unicode MS" charset="0"/>
          </a:defRPr>
        </a:defPPr>
      </a:lstStyle>
    </a:lnDef>
  </a:objectDefaults>
  <a:extraClrSchemeLst>
    <a:extraClrScheme>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e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e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e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1427</Words>
  <Application>Microsoft Office PowerPoint</Application>
  <PresentationFormat>Presentación en pantalla (4:3)</PresentationFormat>
  <Paragraphs>141</Paragraphs>
  <Slides>25</Slides>
  <Notes>25</Notes>
  <HiddenSlides>0</HiddenSlides>
  <MMClips>0</MMClips>
  <ScaleCrop>false</ScaleCrop>
  <HeadingPairs>
    <vt:vector size="8" baseType="variant">
      <vt:variant>
        <vt:lpstr>Fuentes usadas</vt:lpstr>
      </vt:variant>
      <vt:variant>
        <vt:i4>7</vt:i4>
      </vt:variant>
      <vt:variant>
        <vt:lpstr>Tema</vt:lpstr>
      </vt:variant>
      <vt:variant>
        <vt:i4>7</vt:i4>
      </vt:variant>
      <vt:variant>
        <vt:lpstr>Servidores OLE incrustados</vt:lpstr>
      </vt:variant>
      <vt:variant>
        <vt:i4>0</vt:i4>
      </vt:variant>
      <vt:variant>
        <vt:lpstr>Títulos de diapositiva</vt:lpstr>
      </vt:variant>
      <vt:variant>
        <vt:i4>25</vt:i4>
      </vt:variant>
    </vt:vector>
  </HeadingPairs>
  <TitlesOfParts>
    <vt:vector size="39" baseType="lpstr">
      <vt:lpstr>Times New Roman</vt:lpstr>
      <vt:lpstr>Arial</vt:lpstr>
      <vt:lpstr>Arial Unicode MS</vt:lpstr>
      <vt:lpstr>Showcard Gothic</vt:lpstr>
      <vt:lpstr>Symbol</vt:lpstr>
      <vt:lpstr>StarSymbol</vt:lpstr>
      <vt:lpstr>+mn-ea</vt:lpstr>
      <vt:lpstr>Tema de Office</vt:lpstr>
      <vt:lpstr>Tema de Office</vt:lpstr>
      <vt:lpstr>Tema de Office</vt:lpstr>
      <vt:lpstr>Tema de Office</vt:lpstr>
      <vt:lpstr>Tema de Office</vt:lpstr>
      <vt:lpstr>Tema de Office</vt:lpstr>
      <vt:lpstr>Tema de Office</vt:lpstr>
      <vt:lpstr>CAMPO MAGNÉTICO</vt:lpstr>
      <vt:lpstr>FUENTES DE CAMPO  MAGNÉTICO</vt:lpstr>
      <vt:lpstr>LA EXPERIENCIA DE OERSTED</vt:lpstr>
      <vt:lpstr>Explicación del magnetismo natural</vt:lpstr>
      <vt:lpstr>Representación del campo magnético</vt:lpstr>
      <vt:lpstr>Presentación de PowerPoint</vt:lpstr>
      <vt:lpstr>Propiedades de B </vt:lpstr>
      <vt:lpstr>Campos magnéticos creados por un elemento de corriente</vt:lpstr>
      <vt:lpstr>Campo magnético creado por un hilo recto e indefinido</vt:lpstr>
      <vt:lpstr>Campo magnético creado en el centro de una espira (conductor circular) de radio R por el que circula una corriente de intensidad I</vt:lpstr>
      <vt:lpstr>El Teorema de Ampere</vt:lpstr>
      <vt:lpstr>B creado por un solenoide en su interior </vt:lpstr>
      <vt:lpstr>Ley de Lorentz (1)</vt:lpstr>
      <vt:lpstr>Presentación de PowerPoint</vt:lpstr>
      <vt:lpstr>Movimiento de una partícula cargada en un campo magnético uniforme</vt:lpstr>
      <vt:lpstr>Selector de velocidad</vt:lpstr>
      <vt:lpstr>Espectrómetro de masas</vt:lpstr>
      <vt:lpstr>El ciclotrón</vt:lpstr>
      <vt:lpstr>Presentación de PowerPoint</vt:lpstr>
      <vt:lpstr>Tubo de un televisor o de rayos catódicos</vt:lpstr>
      <vt:lpstr>Fuerza magnética sobre un elemento de corriente.</vt:lpstr>
      <vt:lpstr>Presentación de PowerPoint</vt:lpstr>
      <vt:lpstr>Comportamiento de la materia en presencia de campos magnéticos</vt:lpstr>
      <vt:lpstr>Presentación de PowerPoint</vt:lpstr>
      <vt:lpstr>Sustancias ferromagnéticas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CAMPO MAGNÉTICO</dc:title>
  <dc:creator>usuario</dc:creator>
  <cp:lastModifiedBy>José Luis Rubio</cp:lastModifiedBy>
  <cp:revision>1</cp:revision>
  <cp:lastPrinted>1601-01-01T00:00:00Z</cp:lastPrinted>
  <dcterms:created xsi:type="dcterms:W3CDTF">1601-01-01T00:00:00Z</dcterms:created>
  <dcterms:modified xsi:type="dcterms:W3CDTF">2021-04-08T11:11:09Z</dcterms:modified>
</cp:coreProperties>
</file>