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2" r:id="rId3"/>
    <p:sldId id="270" r:id="rId4"/>
    <p:sldId id="283" r:id="rId5"/>
    <p:sldId id="271" r:id="rId6"/>
    <p:sldId id="284" r:id="rId7"/>
    <p:sldId id="272" r:id="rId8"/>
    <p:sldId id="285" r:id="rId9"/>
    <p:sldId id="273" r:id="rId10"/>
    <p:sldId id="286" r:id="rId11"/>
    <p:sldId id="274" r:id="rId12"/>
    <p:sldId id="287" r:id="rId13"/>
    <p:sldId id="275" r:id="rId14"/>
    <p:sldId id="288" r:id="rId15"/>
    <p:sldId id="276" r:id="rId16"/>
    <p:sldId id="289" r:id="rId17"/>
    <p:sldId id="277" r:id="rId18"/>
    <p:sldId id="290" r:id="rId19"/>
    <p:sldId id="278" r:id="rId20"/>
    <p:sldId id="291" r:id="rId21"/>
    <p:sldId id="279" r:id="rId22"/>
    <p:sldId id="292" r:id="rId23"/>
    <p:sldId id="280" r:id="rId24"/>
    <p:sldId id="293" r:id="rId25"/>
    <p:sldId id="281" r:id="rId26"/>
    <p:sldId id="294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74D"/>
    <a:srgbClr val="7B9C54"/>
    <a:srgbClr val="141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79712" y="332656"/>
            <a:ext cx="3829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HIDROCARBUROS CÍCLICOS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34"/>
          <a:stretch/>
        </p:blipFill>
        <p:spPr bwMode="auto">
          <a:xfrm>
            <a:off x="627161" y="980728"/>
            <a:ext cx="3663707" cy="69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87"/>
          <a:stretch/>
        </p:blipFill>
        <p:spPr bwMode="auto">
          <a:xfrm>
            <a:off x="1403648" y="3068960"/>
            <a:ext cx="5290732" cy="199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801899" y="213285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Nombra: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83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925541"/>
            <a:ext cx="4486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772816"/>
            <a:ext cx="31337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4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4480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55576" y="1124744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Formula: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88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34480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640831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6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9" y="2780928"/>
            <a:ext cx="6381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7779"/>
            <a:ext cx="5915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3" y="222961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9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00" y="2804120"/>
            <a:ext cx="3657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89" y="2780928"/>
            <a:ext cx="6381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7779"/>
            <a:ext cx="5915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3" y="2229619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57438"/>
            <a:ext cx="36004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4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57438"/>
            <a:ext cx="36004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6992"/>
            <a:ext cx="3056384" cy="226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9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90825"/>
            <a:ext cx="2381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2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90825"/>
            <a:ext cx="2381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20" y="3783893"/>
            <a:ext cx="1786777" cy="173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4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71775"/>
            <a:ext cx="24574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6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979712" y="332656"/>
            <a:ext cx="3829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HIDROCARBUROS CÍCLICOS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1" y="980728"/>
            <a:ext cx="3663707" cy="165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5290732" cy="272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0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71775"/>
            <a:ext cx="24574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19800"/>
            <a:ext cx="2581115" cy="24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9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46761"/>
            <a:ext cx="472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46761"/>
            <a:ext cx="472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67170"/>
            <a:ext cx="5984709" cy="140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8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49848"/>
            <a:ext cx="4743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3592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0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49848"/>
            <a:ext cx="4743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4133324" cy="233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35921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19109"/>
            <a:ext cx="216024" cy="30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8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50863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5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50863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2206030" cy="323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5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65061"/>
            <a:ext cx="85667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En este caso se numeran los carbonos del ciclo en el sentido de las </a:t>
            </a:r>
          </a:p>
          <a:p>
            <a:r>
              <a:rPr lang="es-ES" b="1" dirty="0" smtClean="0"/>
              <a:t>agujas del reloj ya que de ese modo les corresponden los números 3,4  </a:t>
            </a:r>
          </a:p>
          <a:p>
            <a:r>
              <a:rPr lang="es-ES" b="1" dirty="0" smtClean="0"/>
              <a:t>y no 4, 5. Hay que tener en cuenta que en enlace 1 es el doble enlace y</a:t>
            </a:r>
          </a:p>
          <a:p>
            <a:r>
              <a:rPr lang="es-ES" b="1" dirty="0"/>
              <a:t>e</a:t>
            </a:r>
            <a:r>
              <a:rPr lang="es-ES" b="1" dirty="0" smtClean="0"/>
              <a:t>l enlace 1 está entre los carbonos uno y dos.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5"/>
          <a:stretch/>
        </p:blipFill>
        <p:spPr bwMode="auto">
          <a:xfrm>
            <a:off x="2051720" y="2319338"/>
            <a:ext cx="4939922" cy="252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246172" y="335699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283968" y="263691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2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076056" y="31887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3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17198" y="407707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4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663519" y="425085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5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65061"/>
            <a:ext cx="85667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En este caso se numeran los carbonos del ciclo en el sentido de las </a:t>
            </a:r>
          </a:p>
          <a:p>
            <a:r>
              <a:rPr lang="es-ES" b="1" dirty="0" smtClean="0"/>
              <a:t>agujas del reloj ya que de ese modo les corresponden los números 3,4  </a:t>
            </a:r>
          </a:p>
          <a:p>
            <a:r>
              <a:rPr lang="es-ES" b="1" dirty="0" smtClean="0"/>
              <a:t>y no 4, 5. Hay que tener en cuenta que en enlace 1 es el doble enlace y</a:t>
            </a:r>
          </a:p>
          <a:p>
            <a:r>
              <a:rPr lang="es-ES" b="1" dirty="0"/>
              <a:t>e</a:t>
            </a:r>
            <a:r>
              <a:rPr lang="es-ES" b="1" dirty="0" smtClean="0"/>
              <a:t>l enlace 1 está entre los carbonos uno y dos.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19338"/>
            <a:ext cx="4939922" cy="298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246172" y="335699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283968" y="263691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2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076056" y="318873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3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17198" y="407707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4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663519" y="425085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5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7"/>
          <a:stretch/>
        </p:blipFill>
        <p:spPr bwMode="auto">
          <a:xfrm>
            <a:off x="2339752" y="2276872"/>
            <a:ext cx="4773144" cy="320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51520" y="561454"/>
            <a:ext cx="8613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Loa números localizadores de los radicales etilo son 1 y 2 ya que son</a:t>
            </a:r>
          </a:p>
          <a:p>
            <a:r>
              <a:rPr lang="es-ES" b="1" dirty="0"/>
              <a:t>s</a:t>
            </a:r>
            <a:r>
              <a:rPr lang="es-ES" b="1" dirty="0" smtClean="0"/>
              <a:t>on consecutivos. Si los radicales estuvieran en carbonos no contiguos</a:t>
            </a:r>
          </a:p>
          <a:p>
            <a:r>
              <a:rPr lang="es-ES" b="1" dirty="0"/>
              <a:t>l</a:t>
            </a:r>
            <a:r>
              <a:rPr lang="es-ES" b="1" dirty="0" smtClean="0"/>
              <a:t>os números localizadores serían 1,3.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00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4773144" cy="37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51520" y="561454"/>
            <a:ext cx="8613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Loa números localizadores de los radicales etilo son 1 y 2 ya que son</a:t>
            </a:r>
          </a:p>
          <a:p>
            <a:r>
              <a:rPr lang="es-ES" b="1" dirty="0"/>
              <a:t>s</a:t>
            </a:r>
            <a:r>
              <a:rPr lang="es-ES" b="1" dirty="0" smtClean="0"/>
              <a:t>on consecutivos. Si los radicales estuvieran en carbonos no contiguos</a:t>
            </a:r>
          </a:p>
          <a:p>
            <a:r>
              <a:rPr lang="es-ES" b="1" dirty="0"/>
              <a:t>l</a:t>
            </a:r>
            <a:r>
              <a:rPr lang="es-ES" b="1" dirty="0" smtClean="0"/>
              <a:t>os números localizadores serían 1,3.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71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9"/>
          <a:stretch/>
        </p:blipFill>
        <p:spPr bwMode="auto">
          <a:xfrm>
            <a:off x="1780890" y="2708920"/>
            <a:ext cx="4909505" cy="265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3528" y="692695"/>
            <a:ext cx="8250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Esta molécula es simétrica por lo que se puede empezar a numerar </a:t>
            </a:r>
            <a:endParaRPr lang="es-ES" b="1" dirty="0"/>
          </a:p>
          <a:p>
            <a:r>
              <a:rPr lang="es-ES" b="1" dirty="0"/>
              <a:t>d</a:t>
            </a:r>
            <a:r>
              <a:rPr lang="es-ES" b="1" dirty="0" smtClean="0"/>
              <a:t>esde cualquiera de los dos carbonos contiguos al radical.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95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90" y="2708920"/>
            <a:ext cx="490950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3528" y="692695"/>
            <a:ext cx="8250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Esta molécula es simétrica por lo que se puede empezar a numerar </a:t>
            </a:r>
            <a:endParaRPr lang="es-ES" b="1" dirty="0"/>
          </a:p>
          <a:p>
            <a:r>
              <a:rPr lang="es-ES" b="1" dirty="0"/>
              <a:t>d</a:t>
            </a:r>
            <a:r>
              <a:rPr lang="es-ES" b="1" dirty="0" smtClean="0"/>
              <a:t>esde cualquiera de los dos carbonos contiguos al radical.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2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772816"/>
            <a:ext cx="31337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385</TotalTime>
  <Words>240</Words>
  <Application>Microsoft Office PowerPoint</Application>
  <PresentationFormat>Presentación en pantalla (4:3)</PresentationFormat>
  <Paragraphs>32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Rubio</dc:creator>
  <cp:lastModifiedBy>JoséLuis</cp:lastModifiedBy>
  <cp:revision>40</cp:revision>
  <dcterms:created xsi:type="dcterms:W3CDTF">2020-04-12T10:52:58Z</dcterms:created>
  <dcterms:modified xsi:type="dcterms:W3CDTF">2020-04-26T15:54:16Z</dcterms:modified>
</cp:coreProperties>
</file>