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d812e53e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d812e53e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d812e53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d812e53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812e53e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812e53e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d812e53e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d812e53e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812e53e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d812e53e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812e53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812e53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d812e53e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d812e53e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d812e53e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d812e53e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d812e53e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d812e53e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812e53e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812e53e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icportal.es/guias/guia-er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32800" y="15997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Sistemas ERP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6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El término ERP (</a:t>
            </a:r>
            <a:r>
              <a:rPr i="1" lang="es-419" sz="126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Enterprise Resource Planning)</a:t>
            </a:r>
            <a:r>
              <a:rPr lang="es-419" sz="126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, significa “sistema de planificación de recursos empresariales”. Estos programas se hacen cargo de distintas operaciones internas de una empresa, desde producción a distribución o incluso recursos humanos.</a:t>
            </a:r>
            <a:endParaRPr sz="4111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2900" y="3892850"/>
            <a:ext cx="85074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50">
                <a:latin typeface="Arial"/>
                <a:ea typeface="Arial"/>
                <a:cs typeface="Arial"/>
                <a:sym typeface="Arial"/>
              </a:rPr>
              <a:t>Los sistemas ERP suponen una gran inversión para las empresas. Según una encuesta de Panorama Consulting de 2013, un 40% de las empresas que adquieren un ERP notan un aumento la productividad. Solicite la </a:t>
            </a:r>
            <a:r>
              <a:rPr lang="es-419" sz="11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Guía ERP</a:t>
            </a:r>
            <a:r>
              <a:rPr lang="es-419" sz="1150">
                <a:latin typeface="Arial"/>
                <a:ea typeface="Arial"/>
                <a:cs typeface="Arial"/>
                <a:sym typeface="Arial"/>
              </a:rPr>
              <a:t> para encontrar las diferencias entre los sistemas ERP más conocidos del mercado, su precio y una revisión de los proveedores de ERP.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Proveedores ERP en España y cómo elegir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81775" y="1567550"/>
            <a:ext cx="58278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¿Cuáles son los principales proveedores de ERP?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proveedores de ERP más conocidos 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SAP | Microsoft | Oracle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importancia de una selección seria de proveedores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Generalmente, las empresas buscan un paquete de ERP que ayude a reducir los costes de la empresa y que, a la vez, ayude a aumentar las ganancias.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Criterios para la evaluación de los proveedores de ERP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evaluación de los proveedores no es una tarea sencilla. No existe un modelo estándar o una lista de control que se ajuste a cada empresa.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¿Cómo está el panorama de los proveedores de ERP en España?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mercado de ERP español sigue creciendo. Esto se debe al aumento de la aceptación de la nube y de las soluciones SaaS.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800" y="1307850"/>
            <a:ext cx="3638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874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MUCHAS GRACIAS</a:t>
            </a:r>
            <a:endParaRPr sz="32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195" y="2035000"/>
            <a:ext cx="4607242" cy="23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y Desventajas de un sistema ERP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09200"/>
            <a:ext cx="70389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principales ventajas de estos sistemas son: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Automatización de procesos de la empresa.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Disponibilidad de la información de la empresa en una misma plataforma.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Integración de las distintas bases de datos de una compañía en un solo programa.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Ahorro de tiempo y costes.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principal desventaja de estos sistemas son: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mayor inconveniente suele ser el coste de los programas ERP. Esto se debe normalmente al nivel de personalización que necesita un sistema ERP para cubrir las necesidades de la empresa: a mayor nivel de personalización, mayor precio.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Otra desventaja a tener cuenta al elegir un paquete ERP está en la implementación. En algunos casos, puede que la instalación, el hardware necesario para su funcionamiento y la preparación de su infraestructura tarden demasiado.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empresas necesitan un sistema ERP?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Un sistema ERP es adecuado para todo tipo de empresas, tanto multinacionales como PYMES. Además, gracias a los distintos módulos personalizables, cualquier empresa, sin importar los diferentes procesos que tenga o el sector al que pertenece, puede personalizar su propio ERP.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Hay proveedores que se especializan en la implantación de ciertos ERP, ya sea por producto o sector, consiguiendo unos mejores resultados tras la adquisición del ERP. Consulte la Guía ERP y encontrará una revisión de los proveedores de paquetes ERP.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Programas ERP: empezar el proceso de selección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81775" y="1372000"/>
            <a:ext cx="61914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¿Cuáles son los programas ERP más usados?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programas ERP más conocidos son los de SAP, Oracle y Microsoft. Estos tres proveedores llevan largo tiempo en este campo y son los más usados entre las empresas que optan por este tipo de programas.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Tipos de paquetes ERP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Antes de elegir un paquete ERP para la empresa, hay que decidir el tipo de instalación del sistema: on-premise o en la nube.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Paquetes ERP dirigidos a sectores concretos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Existen programas ERP diseñados específicamente para sectores concretos: hostelería, logística, etc. El sistema ERP incorporará funciones específicas para los procesos normales del sector al que pertenezca su empresa.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143" y="1307838"/>
            <a:ext cx="2793926" cy="19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Coste de un ERP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78025" y="1567550"/>
            <a:ext cx="57636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 cuesta un sistema ERP?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coste de un sistema ERP dependerá de las características de la empresa. Generalmente, la inversión para el primer año en un software ERP con procesos sencillos puede ir de 12.000€ a 25.000€.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¿Cómo se distribuyen los costes de un ERP?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costes de un ERP se distribuyen principalmente en torno a tres variables: software, hardware y servicios.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Hardware ERP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gastos en hardware aumentarán en función del equipamiento necesario para que el sistema pueda funcionar, como ordenadores, servidores o la infraestructura que haya que crear.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Software ERP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coste del software de ERP es el más importante, aunque no necesariamente el más costoso.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625" y="2397450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Implantación de un ERP: ¿cuáles son sus fases, pasos y metodologías?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24425" y="1482000"/>
            <a:ext cx="49368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implementación de un ERP y pasos a seguir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Análisis: durante esta fase la empresa deberá definir el proyecto y los requisitos que deberá cumplir este nuevo software durante el tiempo que funcione en la empresa.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Diseño: se desarrollará todo lo relacionado con las aplicaciones y funcionalidades principales del ERP.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Implementación: esta fase es crucial dentro de todo el proyecto. Aquí se realizará la instalación del software y la puesta en marcha del nuevo programa.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Post-implementación: durante esta etapa se realizarán ajustes a detalles, se intentará mejorar el sistema en cada problema que pueda encontrarse y finalmente se realizará el análisis final del proyecto.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225" y="1668150"/>
            <a:ext cx="3733899" cy="29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ERP open source: una seria alternativa para los paquetes tradicionales (closed source)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324400" y="1439225"/>
            <a:ext cx="5781600" cy="3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vuelta al comienzo del ERP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 partir de los 90, las soluciones de negocio open source comenzaron a florecer con la Open Source Initiative (OSI, en español Iniciativa para el Código Abierto).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¿Es el código abierto adecuado para la planificación de recursos empresariales?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 lo que respecta a funcionalidades, apenas hay diferencia entre un ERP open source y los paquetes tradicionales.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Ventajas y puntos fuertes de un paquete ERP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Una gran ventaja es que el código fuente se puede distribuir libremente. Por lo tanto, en principio, este código fuente puede conseguirse gratis.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Desventajas y puntos débiles de un paquete ERP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 cantidad de proveedores que tienen una gran experiencia con la implementación de paquetes open source crece cada vez más. 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00" y="1764375"/>
            <a:ext cx="2870576" cy="27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ERP en la nube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28150" y="1393400"/>
            <a:ext cx="4776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de un ERP en la nube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Los sistemas ERP en la nube contienen las principales características de los ERP tradicionales.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Cuando se habla de ERP en la nube hace referencia a un software ubicado en los servidores web del proveedor contratado.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Mejoras y actualización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 un estudio realizado por Aberdeen Group, de 832 empresas europeas encuestadas el 34% tenía un ERP on-premise de entre 7 y 15 años de antigüedad.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Flexibilidad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Los ERP en la nube permiten acceder a ellos sin importar donde, cuándo, o cómo se establezca la conexión. El único requisito es disponer de una conexión a internet.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450" y="2010900"/>
            <a:ext cx="4041324" cy="218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ERP a medida: ¿cómo es un software desarrollado específicamente para una empresa?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3875" y="1567550"/>
            <a:ext cx="57423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software ERP a medida?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software ERP a medida (o Custom ERP en inglés) es aquel que ha sido creado desde cero para adaptarse completamente a los procesos empresariales de una empresa.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¿En qué se diferencian los software ERP a medida de los que son estándar?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ERP a medida está hecho específicamente para una empresa, mientras que el estándar sirve para una gran variedad.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Casos reales de paso de ERP a medida a estándar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Las empresas que tienen un software a medida son aquellas que tienen procesos muy específicos debido a su forma de trabajar y que cuyo tamaño no es muy grande.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Caso real de una empresa en fase inicial de cambio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Una empresa de distribución adquirió su software ERP a medida por imposición de su proveedor principal hace más de 10 años.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300" y="1385375"/>
            <a:ext cx="213954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