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BEA1CA-685A-4A0C-9531-651EA0748CB5}" v="88" dt="2023-05-16T10:41:04.3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3A6DC-2550-74C5-92C5-5B0905C93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A0E01-3EDE-D2BF-B44A-D1541B953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3D384-A241-553A-E030-5BF3A8744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7824-E5A8-4328-BFB2-798C7D8C8D37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B4697-A29B-3129-A888-EE31BAF89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91C2E-469C-E54A-3489-421721A39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35F5-1F94-4DA0-BD72-9A51598A6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24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1D6EB-960B-0077-6B84-29BA44760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3D7E3-B51F-A766-3F17-C2560B421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D8910-F134-6204-95BD-D78CEA2EE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7824-E5A8-4328-BFB2-798C7D8C8D37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56970-38FD-7379-D0EF-106C7B208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A2B01-C422-7D56-32CE-285486F4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35F5-1F94-4DA0-BD72-9A51598A6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80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EDB45-90E5-9177-5086-D696ED9948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4BD6F-8644-1B85-61C8-D7C163E53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4ED9C-F986-1A4F-09A9-1EB968FE4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7824-E5A8-4328-BFB2-798C7D8C8D37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191C7-4EF9-D5AD-D098-DAFEC187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CFCEC-4D86-4F51-FCB0-0E504406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35F5-1F94-4DA0-BD72-9A51598A6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035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69FEA-C354-828B-5C43-815E25B3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D86A8-435C-8081-759C-0038A4900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27D6C-73A7-2B00-9E0A-A066A9CBD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7824-E5A8-4328-BFB2-798C7D8C8D37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AE776-CD10-4AC5-1AC4-7AF4C3AB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9EC09-621D-C3D3-B8BC-D7B7A831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35F5-1F94-4DA0-BD72-9A51598A6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20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068D5-96FF-0B66-9486-CF74FAC8E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1031E-B8ED-353F-49F0-76D4676F2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DC933-7FE7-6DA0-C67B-C1A9D78C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7824-E5A8-4328-BFB2-798C7D8C8D37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FF497-48DF-021C-80AE-0F4BB034C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0D43F-7FB1-D57E-5DCA-BAC7EA668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35F5-1F94-4DA0-BD72-9A51598A6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89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73420-D91A-5687-534A-EDC81FA6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C323A-85CD-F0FF-5D61-43CA41CE8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AE13D-D5C2-4E77-0A71-7EBC614FC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FDFC-4360-17D0-57AF-70C5D7E8A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7824-E5A8-4328-BFB2-798C7D8C8D37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C94BF-801C-A843-AA06-1B3E31751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4D88C-E9E7-D60D-317F-69EF020B1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35F5-1F94-4DA0-BD72-9A51598A6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79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508D1-0368-BC55-B23B-062ABA951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6E40D-8000-1DE1-A56A-8A60484FD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4A32C-BA4E-61F9-B332-C87A69968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2522CC-794C-2C63-2DFF-92D8CACCF2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75BC80-1C0D-65ED-3E02-A61E8A2DD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69DB15-0D48-34A9-E18F-370111121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7824-E5A8-4328-BFB2-798C7D8C8D37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EC452E-F2B2-9627-22AA-C5021F5FD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C1AF9F-46E5-AE00-EC09-B1498AD7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35F5-1F94-4DA0-BD72-9A51598A6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23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56952-376E-017F-7F09-006E82B98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E8E85-6FCB-6010-CD53-FA31A7AA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7824-E5A8-4328-BFB2-798C7D8C8D37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B1674-4A22-7DCA-438C-317C2D7FC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2AA21-A867-853F-8917-704BD13FC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35F5-1F94-4DA0-BD72-9A51598A6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22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AF34B1-1B26-AD04-CC43-BCDDA3D81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7824-E5A8-4328-BFB2-798C7D8C8D37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705BFE-37D4-17DE-C69C-8F7CF5B6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D69A7-4896-3F0F-08E5-47B85E0F5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35F5-1F94-4DA0-BD72-9A51598A6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985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8A43-6A62-4C7F-34B4-1D3DD2DC8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69C0D-4EAA-F233-CEE7-2D162DF66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3C0AA-6971-1DCD-2181-82B884389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40D61-515E-7E27-67B6-A048D054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7824-E5A8-4328-BFB2-798C7D8C8D37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F1B3B-C6A6-3C64-0CB4-30889F687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78E88-ABDF-75BA-EC95-84D493251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35F5-1F94-4DA0-BD72-9A51598A6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91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932BB-7154-F98F-3247-D85B5EF3B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CA80F-494A-248B-4EF1-9497E7DDC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28775-54B5-6964-5715-70C25FAB5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900EE-181D-B3F7-A036-2B0B71F8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07824-E5A8-4328-BFB2-798C7D8C8D37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5FB23-D3AA-53A8-84E2-6CFF44E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7284C-3BDA-207F-337A-50677B25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C35F5-1F94-4DA0-BD72-9A51598A6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34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028B5F-F7AD-5B7E-CE7B-43FBC55B6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3009D-2AB3-EA8F-F2E6-ECBE90F7F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48FDA-E832-C7D4-6C2F-B07FD4344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07824-E5A8-4328-BFB2-798C7D8C8D37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BEC65-304F-1873-A818-A74B0540F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97C3B-41C8-E0B2-349D-ACEC37A4F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C35F5-1F94-4DA0-BD72-9A51598A620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MSIPCMContentMarking" descr="{&quot;HashCode&quot;:-1699574231,&quot;Placement&quot;:&quot;Footer&quot;,&quot;Top&quot;:523.380066,&quot;Left&quot;:0.0,&quot;SlideWidth&quot;:960,&quot;SlideHeight&quot;:540}">
            <a:extLst>
              <a:ext uri="{FF2B5EF4-FFF2-40B4-BE49-F238E27FC236}">
                <a16:creationId xmlns:a16="http://schemas.microsoft.com/office/drawing/2014/main" id="{FCC0E2D3-29A5-4571-776B-EFF429E9F66C}"/>
              </a:ext>
            </a:extLst>
          </p:cNvPr>
          <p:cNvSpPr txBox="1"/>
          <p:nvPr userDrawn="1"/>
        </p:nvSpPr>
        <p:spPr>
          <a:xfrm>
            <a:off x="0" y="6646927"/>
            <a:ext cx="619703" cy="21107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700">
                <a:solidFill>
                  <a:srgbClr val="000000"/>
                </a:solidFill>
                <a:latin typeface="Calibri" panose="020F0502020204030204" pitchFamily="34" charset="0"/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383726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E0393-4443-6AB0-E564-42E94FEBFD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Edge Discovery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F87B6A-95C0-5082-229D-DBC9D417CF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Kevin Smith, Vodafone, CAMARA Edge Cloud 16/5/23</a:t>
            </a:r>
          </a:p>
        </p:txBody>
      </p:sp>
    </p:spTree>
    <p:extLst>
      <p:ext uri="{BB962C8B-B14F-4D97-AF65-F5344CB8AC3E}">
        <p14:creationId xmlns:p14="http://schemas.microsoft.com/office/powerpoint/2010/main" val="106477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9D45BEA-69C5-BC78-4027-39D8921F858A}"/>
              </a:ext>
            </a:extLst>
          </p:cNvPr>
          <p:cNvGrpSpPr/>
          <p:nvPr/>
        </p:nvGrpSpPr>
        <p:grpSpPr>
          <a:xfrm>
            <a:off x="0" y="853867"/>
            <a:ext cx="2433636" cy="1962150"/>
            <a:chOff x="364332" y="495301"/>
            <a:chExt cx="2433636" cy="196215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32263DC1-A9EB-51FF-DDE0-AF71DB8C03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2" y="495301"/>
              <a:ext cx="2433636" cy="1699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5DEAF46-1C76-E202-B23E-53E4B2F342D9}"/>
                </a:ext>
              </a:extLst>
            </p:cNvPr>
            <p:cNvSpPr/>
            <p:nvPr/>
          </p:nvSpPr>
          <p:spPr>
            <a:xfrm>
              <a:off x="933449" y="2005013"/>
              <a:ext cx="1247775" cy="45243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End User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F1FBBA-7082-89E8-B31C-61CC2538A77E}"/>
              </a:ext>
            </a:extLst>
          </p:cNvPr>
          <p:cNvGrpSpPr/>
          <p:nvPr/>
        </p:nvGrpSpPr>
        <p:grpSpPr>
          <a:xfrm>
            <a:off x="6519156" y="490650"/>
            <a:ext cx="2433636" cy="2056995"/>
            <a:chOff x="364332" y="3286125"/>
            <a:chExt cx="2433636" cy="205699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8DD5810-1F40-A5BE-05E9-0EB6BF2EF087}"/>
                </a:ext>
              </a:extLst>
            </p:cNvPr>
            <p:cNvSpPr/>
            <p:nvPr/>
          </p:nvSpPr>
          <p:spPr>
            <a:xfrm>
              <a:off x="933449" y="4762095"/>
              <a:ext cx="1247775" cy="58102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Developer</a:t>
              </a:r>
            </a:p>
          </p:txBody>
        </p:sp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87908F7C-F830-B63E-9AC1-7FBEE67424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2" y="3286125"/>
              <a:ext cx="2433636" cy="1699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F903576-6AD9-09C9-17FA-D93D4E57886A}"/>
              </a:ext>
            </a:extLst>
          </p:cNvPr>
          <p:cNvSpPr/>
          <p:nvPr/>
        </p:nvSpPr>
        <p:spPr>
          <a:xfrm>
            <a:off x="3409949" y="1271185"/>
            <a:ext cx="1514477" cy="47224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647C34-BB40-FABB-1188-65F65D3F9A76}"/>
              </a:ext>
            </a:extLst>
          </p:cNvPr>
          <p:cNvSpPr/>
          <p:nvPr/>
        </p:nvSpPr>
        <p:spPr>
          <a:xfrm>
            <a:off x="7207570" y="3996740"/>
            <a:ext cx="1371600" cy="12573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Operator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FB92903-5385-0719-B0CF-CFD0BCE731AA}"/>
              </a:ext>
            </a:extLst>
          </p:cNvPr>
          <p:cNvSpPr/>
          <p:nvPr/>
        </p:nvSpPr>
        <p:spPr>
          <a:xfrm>
            <a:off x="3481387" y="3958031"/>
            <a:ext cx="1371600" cy="13850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UNI API client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2BDC076-563E-AB98-C982-6418B2C7402D}"/>
              </a:ext>
            </a:extLst>
          </p:cNvPr>
          <p:cNvSpPr/>
          <p:nvPr/>
        </p:nvSpPr>
        <p:spPr>
          <a:xfrm>
            <a:off x="3481387" y="1834942"/>
            <a:ext cx="1371600" cy="15394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App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130D5B-C583-9F1F-948E-5C43CB40ED43}"/>
              </a:ext>
            </a:extLst>
          </p:cNvPr>
          <p:cNvSpPr/>
          <p:nvPr/>
        </p:nvSpPr>
        <p:spPr>
          <a:xfrm>
            <a:off x="3402805" y="714375"/>
            <a:ext cx="1521621" cy="5849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 Equipment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5563AEE-5569-E70E-129A-DD6F2A39E6B0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4852987" y="4647996"/>
            <a:ext cx="2325053" cy="2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BC2AE498-5860-7490-A74D-83E4C8ACF59E}"/>
              </a:ext>
            </a:extLst>
          </p:cNvPr>
          <p:cNvSpPr/>
          <p:nvPr/>
        </p:nvSpPr>
        <p:spPr>
          <a:xfrm>
            <a:off x="4876800" y="4134792"/>
            <a:ext cx="2301240" cy="545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All functional intents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A57144-9082-3BC2-F2A5-2701A9134EE8}"/>
              </a:ext>
            </a:extLst>
          </p:cNvPr>
          <p:cNvCxnSpPr>
            <a:cxnSpLocks/>
            <a:stCxn id="8" idx="3"/>
            <a:endCxn id="19" idx="2"/>
          </p:cNvCxnSpPr>
          <p:nvPr/>
        </p:nvCxnSpPr>
        <p:spPr>
          <a:xfrm>
            <a:off x="1816892" y="2589798"/>
            <a:ext cx="1664495" cy="14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6D7455-C4B4-6A78-CC46-7E5020C18895}"/>
              </a:ext>
            </a:extLst>
          </p:cNvPr>
          <p:cNvCxnSpPr>
            <a:cxnSpLocks/>
          </p:cNvCxnSpPr>
          <p:nvPr/>
        </p:nvCxnSpPr>
        <p:spPr>
          <a:xfrm>
            <a:off x="4163615" y="3378469"/>
            <a:ext cx="0" cy="818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EAD7115-03E0-2BEC-C542-08C9B19BCBB1}"/>
              </a:ext>
            </a:extLst>
          </p:cNvPr>
          <p:cNvSpPr/>
          <p:nvPr/>
        </p:nvSpPr>
        <p:spPr>
          <a:xfrm>
            <a:off x="3092765" y="3377395"/>
            <a:ext cx="2301240" cy="545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All functional intents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F186A1-DD92-F044-0BE5-379C18BC586A}"/>
              </a:ext>
            </a:extLst>
          </p:cNvPr>
          <p:cNvSpPr/>
          <p:nvPr/>
        </p:nvSpPr>
        <p:spPr>
          <a:xfrm>
            <a:off x="1446610" y="2139458"/>
            <a:ext cx="2301240" cy="545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consumes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181A7D-221C-9618-0CF9-3A79826DDDCD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858606" y="2567192"/>
            <a:ext cx="34764" cy="1429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C6EEC28-4713-F68C-D826-F8E11F9614C4}"/>
              </a:ext>
            </a:extLst>
          </p:cNvPr>
          <p:cNvSpPr/>
          <p:nvPr/>
        </p:nvSpPr>
        <p:spPr>
          <a:xfrm>
            <a:off x="6517483" y="2913786"/>
            <a:ext cx="2301240" cy="545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Registration intents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FC7904-272A-D963-4335-8E9006323139}"/>
              </a:ext>
            </a:extLst>
          </p:cNvPr>
          <p:cNvSpPr/>
          <p:nvPr/>
        </p:nvSpPr>
        <p:spPr>
          <a:xfrm>
            <a:off x="9027321" y="5292613"/>
            <a:ext cx="3254685" cy="1446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r>
              <a:rPr lang="en-GB" i="1" dirty="0">
                <a:solidFill>
                  <a:schemeClr val="tx1"/>
                </a:solidFill>
              </a:rPr>
              <a:t>Key: dotted lines = optional</a:t>
            </a:r>
          </a:p>
          <a:p>
            <a:pPr algn="ctr"/>
            <a:r>
              <a:rPr lang="en-GB" i="1" dirty="0">
                <a:solidFill>
                  <a:schemeClr val="tx1"/>
                </a:solidFill>
              </a:rPr>
              <a:t>“All functional intents” = Discovery intents + Lifecycle Intents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655EFEB-8D83-4B2C-C0F0-BEA4B0021E3C}"/>
              </a:ext>
            </a:extLst>
          </p:cNvPr>
          <p:cNvCxnSpPr>
            <a:cxnSpLocks/>
            <a:stCxn id="9" idx="3"/>
            <a:endCxn id="39" idx="1"/>
          </p:cNvCxnSpPr>
          <p:nvPr/>
        </p:nvCxnSpPr>
        <p:spPr>
          <a:xfrm flipV="1">
            <a:off x="8336048" y="2257132"/>
            <a:ext cx="2318616" cy="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E65E60F-5E24-99B7-A3AA-7692053395C7}"/>
              </a:ext>
            </a:extLst>
          </p:cNvPr>
          <p:cNvSpPr/>
          <p:nvPr/>
        </p:nvSpPr>
        <p:spPr>
          <a:xfrm>
            <a:off x="8786101" y="1951101"/>
            <a:ext cx="1418509" cy="54538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Registration 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intents</a:t>
            </a:r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FE66A44B-D932-11EA-ED4E-F1A29D4845E9}"/>
              </a:ext>
            </a:extLst>
          </p:cNvPr>
          <p:cNvSpPr/>
          <p:nvPr/>
        </p:nvSpPr>
        <p:spPr>
          <a:xfrm>
            <a:off x="10654664" y="1841844"/>
            <a:ext cx="1514477" cy="8305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Hyperscaler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D48BA7-3F30-7592-C87C-9E526CB6B038}"/>
              </a:ext>
            </a:extLst>
          </p:cNvPr>
          <p:cNvSpPr/>
          <p:nvPr/>
        </p:nvSpPr>
        <p:spPr>
          <a:xfrm>
            <a:off x="0" y="20670"/>
            <a:ext cx="3253740" cy="753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GSMA/EdgeXR model</a:t>
            </a:r>
          </a:p>
        </p:txBody>
      </p:sp>
    </p:spTree>
    <p:extLst>
      <p:ext uri="{BB962C8B-B14F-4D97-AF65-F5344CB8AC3E}">
        <p14:creationId xmlns:p14="http://schemas.microsoft.com/office/powerpoint/2010/main" val="422848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9D45BEA-69C5-BC78-4027-39D8921F858A}"/>
              </a:ext>
            </a:extLst>
          </p:cNvPr>
          <p:cNvGrpSpPr/>
          <p:nvPr/>
        </p:nvGrpSpPr>
        <p:grpSpPr>
          <a:xfrm>
            <a:off x="-316468" y="854535"/>
            <a:ext cx="2008108" cy="1760318"/>
            <a:chOff x="364332" y="495301"/>
            <a:chExt cx="2433636" cy="196215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32263DC1-A9EB-51FF-DDE0-AF71DB8C03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2" y="495301"/>
              <a:ext cx="2433636" cy="1699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5DEAF46-1C76-E202-B23E-53E4B2F342D9}"/>
                </a:ext>
              </a:extLst>
            </p:cNvPr>
            <p:cNvSpPr/>
            <p:nvPr/>
          </p:nvSpPr>
          <p:spPr>
            <a:xfrm>
              <a:off x="933449" y="2005013"/>
              <a:ext cx="1247775" cy="45243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End User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F1FBBA-7082-89E8-B31C-61CC2538A77E}"/>
              </a:ext>
            </a:extLst>
          </p:cNvPr>
          <p:cNvGrpSpPr/>
          <p:nvPr/>
        </p:nvGrpSpPr>
        <p:grpSpPr>
          <a:xfrm>
            <a:off x="10657903" y="2635158"/>
            <a:ext cx="1848805" cy="1699809"/>
            <a:chOff x="364332" y="3286125"/>
            <a:chExt cx="2433636" cy="205699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8DD5810-1F40-A5BE-05E9-0EB6BF2EF087}"/>
                </a:ext>
              </a:extLst>
            </p:cNvPr>
            <p:cNvSpPr/>
            <p:nvPr/>
          </p:nvSpPr>
          <p:spPr>
            <a:xfrm>
              <a:off x="933449" y="4762095"/>
              <a:ext cx="1247775" cy="58102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Developer</a:t>
              </a:r>
            </a:p>
          </p:txBody>
        </p:sp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87908F7C-F830-B63E-9AC1-7FBEE67424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2" y="3286125"/>
              <a:ext cx="2433636" cy="1699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99647C34-BB40-FABB-1188-65F65D3F9A76}"/>
              </a:ext>
            </a:extLst>
          </p:cNvPr>
          <p:cNvSpPr/>
          <p:nvPr/>
        </p:nvSpPr>
        <p:spPr>
          <a:xfrm>
            <a:off x="7210805" y="1733814"/>
            <a:ext cx="1371600" cy="12573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Operator </a:t>
            </a:r>
          </a:p>
          <a:p>
            <a:pPr algn="ctr"/>
            <a:r>
              <a:rPr lang="en-GB" dirty="0"/>
              <a:t>API gateway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96CE40-269B-D797-D969-FA460CB2BD19}"/>
              </a:ext>
            </a:extLst>
          </p:cNvPr>
          <p:cNvSpPr/>
          <p:nvPr/>
        </p:nvSpPr>
        <p:spPr>
          <a:xfrm>
            <a:off x="7227856" y="4607661"/>
            <a:ext cx="1371600" cy="12573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Hyperscaler API gateway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903576-6AD9-09C9-17FA-D93D4E57886A}"/>
              </a:ext>
            </a:extLst>
          </p:cNvPr>
          <p:cNvSpPr/>
          <p:nvPr/>
        </p:nvSpPr>
        <p:spPr>
          <a:xfrm>
            <a:off x="2862741" y="1430032"/>
            <a:ext cx="1514477" cy="187771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2BDC076-563E-AB98-C982-6418B2C7402D}"/>
              </a:ext>
            </a:extLst>
          </p:cNvPr>
          <p:cNvSpPr/>
          <p:nvPr/>
        </p:nvSpPr>
        <p:spPr>
          <a:xfrm>
            <a:off x="2934179" y="1599392"/>
            <a:ext cx="1371600" cy="15394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App API client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130D5B-C583-9F1F-948E-5C43CB40ED43}"/>
              </a:ext>
            </a:extLst>
          </p:cNvPr>
          <p:cNvSpPr/>
          <p:nvPr/>
        </p:nvSpPr>
        <p:spPr>
          <a:xfrm>
            <a:off x="2855597" y="876530"/>
            <a:ext cx="1521621" cy="5849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 Equipment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EFCC3CC-697F-976A-3A18-9C326165F00D}"/>
              </a:ext>
            </a:extLst>
          </p:cNvPr>
          <p:cNvCxnSpPr>
            <a:cxnSpLocks/>
          </p:cNvCxnSpPr>
          <p:nvPr/>
        </p:nvCxnSpPr>
        <p:spPr>
          <a:xfrm>
            <a:off x="1191102" y="2409708"/>
            <a:ext cx="1664495" cy="14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CA96965-8A09-72CE-C0D1-C1711B310125}"/>
              </a:ext>
            </a:extLst>
          </p:cNvPr>
          <p:cNvSpPr/>
          <p:nvPr/>
        </p:nvSpPr>
        <p:spPr>
          <a:xfrm>
            <a:off x="795473" y="2012612"/>
            <a:ext cx="2301240" cy="545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consumes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84CC85E-D556-8B2D-850A-1305A160284C}"/>
              </a:ext>
            </a:extLst>
          </p:cNvPr>
          <p:cNvSpPr/>
          <p:nvPr/>
        </p:nvSpPr>
        <p:spPr>
          <a:xfrm>
            <a:off x="2917128" y="4462255"/>
            <a:ext cx="1371600" cy="15394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Server API client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BC81DD-3AE2-AC5B-A9F6-4309EEDBEEEF}"/>
              </a:ext>
            </a:extLst>
          </p:cNvPr>
          <p:cNvCxnSpPr>
            <a:cxnSpLocks/>
          </p:cNvCxnSpPr>
          <p:nvPr/>
        </p:nvCxnSpPr>
        <p:spPr>
          <a:xfrm flipV="1">
            <a:off x="4305779" y="3064787"/>
            <a:ext cx="2905026" cy="2148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D1D14CC-88F6-33F7-6CCB-22DF0CA3CFA9}"/>
              </a:ext>
            </a:extLst>
          </p:cNvPr>
          <p:cNvSpPr/>
          <p:nvPr/>
        </p:nvSpPr>
        <p:spPr>
          <a:xfrm>
            <a:off x="4305779" y="4062273"/>
            <a:ext cx="2301240" cy="545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Discovery intents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5A527A9-B0A6-85EC-AB07-F8EB673CBEE4}"/>
              </a:ext>
            </a:extLst>
          </p:cNvPr>
          <p:cNvSpPr/>
          <p:nvPr/>
        </p:nvSpPr>
        <p:spPr>
          <a:xfrm>
            <a:off x="9424515" y="5739613"/>
            <a:ext cx="2613660" cy="1313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>
                <a:solidFill>
                  <a:schemeClr val="tx1"/>
                </a:solidFill>
              </a:rPr>
              <a:t>Key: dotted lines = choice (one of)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AE9A261-EEFA-E0CC-DBFD-061B1718D8A5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4377218" y="2362464"/>
            <a:ext cx="2833587" cy="6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7660610-EAFC-EAD5-0562-C7BB307D45B0}"/>
              </a:ext>
            </a:extLst>
          </p:cNvPr>
          <p:cNvSpPr/>
          <p:nvPr/>
        </p:nvSpPr>
        <p:spPr>
          <a:xfrm>
            <a:off x="4525227" y="1936260"/>
            <a:ext cx="2301240" cy="545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Discovery intents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72B8FC8-F253-A9C4-8F1E-5A806C3E9E93}"/>
              </a:ext>
            </a:extLst>
          </p:cNvPr>
          <p:cNvCxnSpPr>
            <a:cxnSpLocks/>
            <a:stCxn id="26" idx="6"/>
            <a:endCxn id="15" idx="1"/>
          </p:cNvCxnSpPr>
          <p:nvPr/>
        </p:nvCxnSpPr>
        <p:spPr>
          <a:xfrm>
            <a:off x="4288728" y="5231996"/>
            <a:ext cx="2939128" cy="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29D96100-E5F5-F359-E9C1-54C1BA016061}"/>
              </a:ext>
            </a:extLst>
          </p:cNvPr>
          <p:cNvSpPr/>
          <p:nvPr/>
        </p:nvSpPr>
        <p:spPr>
          <a:xfrm>
            <a:off x="4581146" y="4816796"/>
            <a:ext cx="2301240" cy="545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Lifecycle intents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6EC74E9-9851-D83F-6860-2285D37C5F00}"/>
              </a:ext>
            </a:extLst>
          </p:cNvPr>
          <p:cNvSpPr/>
          <p:nvPr/>
        </p:nvSpPr>
        <p:spPr>
          <a:xfrm>
            <a:off x="9016364" y="4732554"/>
            <a:ext cx="2301240" cy="545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Registration intents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5D2CBA4-5F94-BA0D-E6F0-0A66324C8FCB}"/>
              </a:ext>
            </a:extLst>
          </p:cNvPr>
          <p:cNvSpPr/>
          <p:nvPr/>
        </p:nvSpPr>
        <p:spPr>
          <a:xfrm>
            <a:off x="8789015" y="1936260"/>
            <a:ext cx="2301240" cy="545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Registration intents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78DFF3A-6B61-A73A-B64A-0564FF231F2D}"/>
              </a:ext>
            </a:extLst>
          </p:cNvPr>
          <p:cNvCxnSpPr>
            <a:stCxn id="10" idx="0"/>
            <a:endCxn id="14" idx="3"/>
          </p:cNvCxnSpPr>
          <p:nvPr/>
        </p:nvCxnSpPr>
        <p:spPr>
          <a:xfrm rot="16200000" flipV="1">
            <a:off x="9946009" y="998860"/>
            <a:ext cx="272694" cy="29999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D1798817-EF7C-A84C-DFF8-714AF47BE196}"/>
              </a:ext>
            </a:extLst>
          </p:cNvPr>
          <p:cNvCxnSpPr>
            <a:stCxn id="9" idx="2"/>
            <a:endCxn id="15" idx="3"/>
          </p:cNvCxnSpPr>
          <p:nvPr/>
        </p:nvCxnSpPr>
        <p:spPr>
          <a:xfrm rot="5400000">
            <a:off x="9631164" y="3303260"/>
            <a:ext cx="901344" cy="29647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0D8ED396-C560-8B9B-ADE1-A42A200A2AD1}"/>
              </a:ext>
            </a:extLst>
          </p:cNvPr>
          <p:cNvSpPr/>
          <p:nvPr/>
        </p:nvSpPr>
        <p:spPr>
          <a:xfrm>
            <a:off x="0" y="20670"/>
            <a:ext cx="2606040" cy="753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5GFF model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8C4B34C-B594-CC91-E7EC-EABA819679F5}"/>
              </a:ext>
            </a:extLst>
          </p:cNvPr>
          <p:cNvGrpSpPr/>
          <p:nvPr/>
        </p:nvGrpSpPr>
        <p:grpSpPr>
          <a:xfrm>
            <a:off x="-190977" y="3873884"/>
            <a:ext cx="1848805" cy="1699809"/>
            <a:chOff x="364332" y="3286125"/>
            <a:chExt cx="2433636" cy="205699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7E364B-DF2B-1F87-FB7D-1C3E260FA63A}"/>
                </a:ext>
              </a:extLst>
            </p:cNvPr>
            <p:cNvSpPr/>
            <p:nvPr/>
          </p:nvSpPr>
          <p:spPr>
            <a:xfrm>
              <a:off x="933449" y="4762095"/>
              <a:ext cx="1247775" cy="58102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Developer</a:t>
              </a:r>
            </a:p>
          </p:txBody>
        </p:sp>
        <p:pic>
          <p:nvPicPr>
            <p:cNvPr id="54" name="Picture 4">
              <a:extLst>
                <a:ext uri="{FF2B5EF4-FFF2-40B4-BE49-F238E27FC236}">
                  <a16:creationId xmlns:a16="http://schemas.microsoft.com/office/drawing/2014/main" id="{C8166B57-59D4-EF55-F1B2-B5495039B1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332" y="3286125"/>
              <a:ext cx="2433636" cy="1699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F29E481E-AC68-5986-3FEF-75A2685A94D8}"/>
              </a:ext>
            </a:extLst>
          </p:cNvPr>
          <p:cNvSpPr/>
          <p:nvPr/>
        </p:nvSpPr>
        <p:spPr>
          <a:xfrm>
            <a:off x="841630" y="4940277"/>
            <a:ext cx="2301240" cy="545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consumes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DE191BD-1E17-26C0-250A-5388662F9344}"/>
              </a:ext>
            </a:extLst>
          </p:cNvPr>
          <p:cNvCxnSpPr>
            <a:cxnSpLocks/>
          </p:cNvCxnSpPr>
          <p:nvPr/>
        </p:nvCxnSpPr>
        <p:spPr>
          <a:xfrm>
            <a:off x="1206346" y="5377162"/>
            <a:ext cx="1664495" cy="14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090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Edge Discovery Model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Edge Discovery Model</dc:title>
  <dc:creator>Kevin Smith, Vodafone</dc:creator>
  <cp:lastModifiedBy>Kevin Smith, Vodafone</cp:lastModifiedBy>
  <cp:revision>2</cp:revision>
  <dcterms:created xsi:type="dcterms:W3CDTF">2023-05-16T08:19:16Z</dcterms:created>
  <dcterms:modified xsi:type="dcterms:W3CDTF">2023-05-16T10:42:31Z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etDate">
    <vt:lpwstr>2023-05-16T08:19:57Z</vt:lpwstr>
  </property>
  <property fmtid="{D5CDD505-2E9C-101B-9397-08002B2CF9AE}" pid="4" name="MSIP_Label_0359f705-2ba0-454b-9cfc-6ce5bcaac040_Method">
    <vt:lpwstr>Standard</vt:lpwstr>
  </property>
  <property fmtid="{D5CDD505-2E9C-101B-9397-08002B2CF9AE}" pid="5" name="MSIP_Label_0359f705-2ba0-454b-9cfc-6ce5bcaac040_Name">
    <vt:lpwstr>0359f705-2ba0-454b-9cfc-6ce5bcaac040</vt:lpwstr>
  </property>
  <property fmtid="{D5CDD505-2E9C-101B-9397-08002B2CF9AE}" pid="6" name="MSIP_Label_0359f705-2ba0-454b-9cfc-6ce5bcaac040_SiteId">
    <vt:lpwstr>68283f3b-8487-4c86-adb3-a5228f18b893</vt:lpwstr>
  </property>
  <property fmtid="{D5CDD505-2E9C-101B-9397-08002B2CF9AE}" pid="7" name="MSIP_Label_0359f705-2ba0-454b-9cfc-6ce5bcaac040_ActionId">
    <vt:lpwstr>16ec2c97-4de8-4bda-8075-6da24aa75802</vt:lpwstr>
  </property>
  <property fmtid="{D5CDD505-2E9C-101B-9397-08002B2CF9AE}" pid="8" name="MSIP_Label_0359f705-2ba0-454b-9cfc-6ce5bcaac040_ContentBits">
    <vt:lpwstr>2</vt:lpwstr>
  </property>
</Properties>
</file>