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07B73-6DE7-425E-95C1-2F76F8779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5E9511-3389-4422-9994-E15756E49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237EF9-2DAE-4721-BAA3-BC7C6428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D89F-07FE-456B-9DF7-662BC54B767D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806A26-6F96-44E3-844E-2461EB45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B82064-D18C-4564-ABCB-0150DF3B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8318-D0FA-445E-AB32-DA8B8A28DF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13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E927A-630C-47E4-A82B-C5EB1B08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EC16B1-94E8-42CA-A02B-5BE531FDD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09383E-D8A1-4571-8BD0-352ACDFB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D89F-07FE-456B-9DF7-662BC54B767D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9EA842-E8A1-4670-BE5A-490EBFEB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7C980D-9906-4C3A-9421-7ED94165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8318-D0FA-445E-AB32-DA8B8A28DF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116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F3893B-B0F9-4AFC-B370-405757FDA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B16CFD-518B-4F0C-92A8-C3D0DC24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9CC3FE-AF70-474A-A4C3-4BF282DD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D89F-07FE-456B-9DF7-662BC54B767D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68AAD6-2478-457F-B231-1D205038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3510C9-441E-4BC3-ADA6-B74C72B0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8318-D0FA-445E-AB32-DA8B8A28DF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423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31973-EFA6-4311-A9D8-30A7F4D5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8E981C-CD9F-450C-B34A-092DFEB8D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94B8B5-9DD9-4CB1-891C-6CB50C89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D89F-07FE-456B-9DF7-662BC54B767D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43E22E-3FF4-4688-92C2-2AA2A7D9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315FD8-3A43-40C2-AB55-B8373DBE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8318-D0FA-445E-AB32-DA8B8A28DF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811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E5F83-9AEA-44CB-8F39-F1F20B66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F38D1E-E899-4A30-9ACB-7F87AF7A7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4418D5-03EF-40F8-93A1-09944721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D89F-07FE-456B-9DF7-662BC54B767D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20DB03-CCDE-4057-8935-CB902F52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0D7D75-1450-4BE8-847D-53FC2763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8318-D0FA-445E-AB32-DA8B8A28DF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303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4D5D6-C462-404A-AA70-8C2EBAC0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F2B905-9CD9-468E-8D03-5B4939A66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3C5B61-F005-4E72-AC58-DE1170BE7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785E0B-4100-4372-ABEB-9177341B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D89F-07FE-456B-9DF7-662BC54B767D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536E94-F36B-40F5-BB8B-19B60548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C701A6-5A57-4969-8DDA-A9BC1041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8318-D0FA-445E-AB32-DA8B8A28DF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070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3C3E1-D196-43DF-AACC-76F32FBB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A8910E-7BF2-4C31-BFB5-DE8ECED0D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F2FE20-B3F5-495E-B0AE-0BFBA81FD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C5C4AE-FF80-4D45-BA9B-01C4C80C9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46539C-3AEA-493D-AEAB-A629E3618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3990AE-B854-4E7C-A6B6-F1472CD1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D89F-07FE-456B-9DF7-662BC54B767D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2AD3408-E9DA-42E2-9215-1648B561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206071-D3C6-4893-98F7-5EC14BC2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8318-D0FA-445E-AB32-DA8B8A28DF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059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08C0F-0257-4A20-A3CD-65883195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27CB570-8C60-4C69-996E-C9D03641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D89F-07FE-456B-9DF7-662BC54B767D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0AA171-B317-4933-BB0D-F6C501E5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F37C26-1ED3-4C7F-B414-21CD4A58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8318-D0FA-445E-AB32-DA8B8A28DF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815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56B4ED-7E91-4E59-9F57-6CDEB70A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D89F-07FE-456B-9DF7-662BC54B767D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D86DBE-229C-48A5-97C8-A87470AD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96F6D5-3A9C-4345-A9EF-5F63087C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8318-D0FA-445E-AB32-DA8B8A28DF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215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C3ADC-4EB9-45E3-A86D-5E0919B6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656DF4-E2BC-4F5B-9DB4-2D9AF138D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247AF9-B0E1-4E0F-B85D-675FF9F27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7E7F53-4359-4040-92D4-C8AFA1BA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D89F-07FE-456B-9DF7-662BC54B767D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C0D95E-238E-496A-B732-4C2EA20A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7F2115-CC3F-4294-BEC7-D4F83C84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8318-D0FA-445E-AB32-DA8B8A28DF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606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90A08-8700-4F26-84BA-6166D2AC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6DC562-51F0-44AD-90F4-9DBE4EDAE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57F9DA-F3CF-4FA7-8EEC-EDC50C7F6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989B23-5E24-4015-901B-8A8449B3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D89F-07FE-456B-9DF7-662BC54B767D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C1032E-7A84-4CF6-84DC-8F89675E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8BFB7D-BB9A-4011-9B54-6A4F3924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8318-D0FA-445E-AB32-DA8B8A28DF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273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11A2C6-3A81-42EA-9A7A-EA3A302DC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BE7B35-5D71-4046-9A2F-3BB5A1107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CFFA3-A190-4874-9309-F4EE8F6A9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D89F-07FE-456B-9DF7-662BC54B767D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059BA4-502A-438A-BA61-833013EDF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1010A3-6D7A-4CFE-8E7B-385A85280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E8318-D0FA-445E-AB32-DA8B8A28DF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463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902A1-115F-43F6-A300-9F6F1C87A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Informe DE </a:t>
            </a:r>
            <a:r>
              <a:rPr lang="es-CO" dirty="0" err="1"/>
              <a:t>Desafio</a:t>
            </a:r>
            <a:r>
              <a:rPr lang="es-CO"/>
              <a:t>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E460E5-77F7-4A20-BADB-C1C98694A5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0615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Informe DE Desafio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 DE Desafio 1</dc:title>
  <dc:creator>Sebastian Garcia Morales</dc:creator>
  <cp:lastModifiedBy>Sebastian Garcia Morales</cp:lastModifiedBy>
  <cp:revision>1</cp:revision>
  <dcterms:created xsi:type="dcterms:W3CDTF">2022-02-18T03:15:38Z</dcterms:created>
  <dcterms:modified xsi:type="dcterms:W3CDTF">2022-02-18T03:16:00Z</dcterms:modified>
</cp:coreProperties>
</file>