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0031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731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034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765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9225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062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909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64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203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652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039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0780-36E9-42EC-BA7B-D1F897D712D9}" type="datetimeFigureOut">
              <a:rPr lang="es-VE" smtClean="0"/>
              <a:t>06/12/2017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0707-5521-49FA-9705-60399EB97B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0269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776029" y="141219"/>
            <a:ext cx="7970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b="1" dirty="0" smtClean="0"/>
              <a:t>INICIO</a:t>
            </a:r>
            <a:endParaRPr lang="es-VE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25325" y="1988840"/>
            <a:ext cx="94301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/>
              <a:t>POSICIONES</a:t>
            </a:r>
            <a:endParaRPr lang="es-VE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349371" y="818128"/>
            <a:ext cx="85876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NUEVO</a:t>
            </a:r>
          </a:p>
          <a:p>
            <a:pPr algn="ctr"/>
            <a:r>
              <a:rPr lang="es-VE" sz="1400" dirty="0" smtClean="0"/>
              <a:t>USUARIO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3471843" y="813355"/>
            <a:ext cx="130266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RECUPERA</a:t>
            </a:r>
          </a:p>
          <a:p>
            <a:pPr algn="ctr"/>
            <a:r>
              <a:rPr lang="es-VE" sz="1400" dirty="0" smtClean="0"/>
              <a:t>DATOS  </a:t>
            </a:r>
            <a:r>
              <a:rPr lang="es-VE" sz="1400" dirty="0" err="1" smtClean="0"/>
              <a:t>Cod.Ini</a:t>
            </a:r>
            <a:r>
              <a:rPr lang="es-VE" sz="1400" dirty="0" smtClean="0"/>
              <a:t>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508104" y="818128"/>
            <a:ext cx="7136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ADMIN</a:t>
            </a:r>
          </a:p>
          <a:p>
            <a:pPr algn="ctr"/>
            <a:r>
              <a:rPr lang="es-VE" sz="1400" dirty="0" smtClean="0"/>
              <a:t>SITIO</a:t>
            </a:r>
            <a:endParaRPr lang="es-VE" sz="1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43279" y="813356"/>
            <a:ext cx="1155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COMPRURBA</a:t>
            </a:r>
          </a:p>
          <a:p>
            <a:pPr algn="ctr"/>
            <a:r>
              <a:rPr lang="es-VE" sz="1400" dirty="0" smtClean="0"/>
              <a:t>USUARIO</a:t>
            </a:r>
            <a:endParaRPr lang="es-VE" sz="1400" dirty="0"/>
          </a:p>
        </p:txBody>
      </p:sp>
      <p:cxnSp>
        <p:nvCxnSpPr>
          <p:cNvPr id="12" name="11 Conector angular"/>
          <p:cNvCxnSpPr>
            <a:stCxn id="5" idx="2"/>
            <a:endCxn id="8" idx="0"/>
          </p:cNvCxnSpPr>
          <p:nvPr/>
        </p:nvCxnSpPr>
        <p:spPr>
          <a:xfrm rot="5400000">
            <a:off x="3997454" y="636273"/>
            <a:ext cx="302804" cy="513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5" idx="2"/>
            <a:endCxn id="9" idx="0"/>
          </p:cNvCxnSpPr>
          <p:nvPr/>
        </p:nvCxnSpPr>
        <p:spPr>
          <a:xfrm rot="16200000" flipH="1">
            <a:off x="4865946" y="-180860"/>
            <a:ext cx="307577" cy="16903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>
            <a:stCxn id="5" idx="2"/>
            <a:endCxn id="7" idx="0"/>
          </p:cNvCxnSpPr>
          <p:nvPr/>
        </p:nvCxnSpPr>
        <p:spPr>
          <a:xfrm rot="5400000">
            <a:off x="3322856" y="-33553"/>
            <a:ext cx="307577" cy="13957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angular"/>
          <p:cNvCxnSpPr>
            <a:stCxn id="5" idx="2"/>
            <a:endCxn id="10" idx="0"/>
          </p:cNvCxnSpPr>
          <p:nvPr/>
        </p:nvCxnSpPr>
        <p:spPr>
          <a:xfrm rot="5400000">
            <a:off x="2346495" y="-1014686"/>
            <a:ext cx="302805" cy="33532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95586" y="1559058"/>
            <a:ext cx="31130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SI</a:t>
            </a:r>
            <a:endParaRPr lang="es-VE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995580" y="1556792"/>
            <a:ext cx="41870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NO</a:t>
            </a:r>
            <a:endParaRPr lang="es-VE" sz="1400" dirty="0"/>
          </a:p>
        </p:txBody>
      </p:sp>
      <p:cxnSp>
        <p:nvCxnSpPr>
          <p:cNvPr id="26" name="25 Conector angular"/>
          <p:cNvCxnSpPr>
            <a:stCxn id="10" idx="2"/>
            <a:endCxn id="25" idx="0"/>
          </p:cNvCxnSpPr>
          <p:nvPr/>
        </p:nvCxnSpPr>
        <p:spPr>
          <a:xfrm rot="16200000" flipH="1">
            <a:off x="902987" y="1254847"/>
            <a:ext cx="220216" cy="3836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10" idx="2"/>
            <a:endCxn id="24" idx="0"/>
          </p:cNvCxnSpPr>
          <p:nvPr/>
        </p:nvCxnSpPr>
        <p:spPr>
          <a:xfrm rot="5400000">
            <a:off x="475007" y="1212807"/>
            <a:ext cx="222482" cy="4700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25" idx="3"/>
            <a:endCxn id="5" idx="1"/>
          </p:cNvCxnSpPr>
          <p:nvPr/>
        </p:nvCxnSpPr>
        <p:spPr>
          <a:xfrm flipV="1">
            <a:off x="1414284" y="325885"/>
            <a:ext cx="2361745" cy="1384796"/>
          </a:xfrm>
          <a:prstGeom prst="bentConnector3">
            <a:avLst>
              <a:gd name="adj1" fmla="val 1291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angular"/>
          <p:cNvCxnSpPr>
            <a:stCxn id="24" idx="2"/>
            <a:endCxn id="6" idx="1"/>
          </p:cNvCxnSpPr>
          <p:nvPr/>
        </p:nvCxnSpPr>
        <p:spPr>
          <a:xfrm rot="16200000" flipH="1">
            <a:off x="308029" y="1910043"/>
            <a:ext cx="260505" cy="1740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525325" y="2543575"/>
            <a:ext cx="11457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/>
              <a:t>INSTRUCTIVO *</a:t>
            </a:r>
            <a:endParaRPr lang="es-VE" sz="12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525325" y="3076981"/>
            <a:ext cx="100155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/>
              <a:t>CALENDARIO</a:t>
            </a:r>
            <a:endParaRPr lang="es-VE" sz="12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25325" y="3573016"/>
            <a:ext cx="52976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/>
              <a:t>SALIR</a:t>
            </a:r>
            <a:endParaRPr lang="es-VE" sz="1200" dirty="0"/>
          </a:p>
        </p:txBody>
      </p:sp>
      <p:cxnSp>
        <p:nvCxnSpPr>
          <p:cNvPr id="58" name="57 Conector angular"/>
          <p:cNvCxnSpPr>
            <a:stCxn id="24" idx="2"/>
            <a:endCxn id="53" idx="1"/>
          </p:cNvCxnSpPr>
          <p:nvPr/>
        </p:nvCxnSpPr>
        <p:spPr>
          <a:xfrm rot="16200000" flipH="1">
            <a:off x="30661" y="2187411"/>
            <a:ext cx="815240" cy="1740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angular"/>
          <p:cNvCxnSpPr>
            <a:stCxn id="24" idx="2"/>
            <a:endCxn id="55" idx="1"/>
          </p:cNvCxnSpPr>
          <p:nvPr/>
        </p:nvCxnSpPr>
        <p:spPr>
          <a:xfrm rot="16200000" flipH="1">
            <a:off x="-236042" y="2454114"/>
            <a:ext cx="1348646" cy="1740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24" idx="2"/>
            <a:endCxn id="57" idx="1"/>
          </p:cNvCxnSpPr>
          <p:nvPr/>
        </p:nvCxnSpPr>
        <p:spPr>
          <a:xfrm rot="16200000" flipH="1">
            <a:off x="-484059" y="2702131"/>
            <a:ext cx="1844681" cy="1740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angular"/>
          <p:cNvCxnSpPr>
            <a:stCxn id="57" idx="3"/>
            <a:endCxn id="5" idx="1"/>
          </p:cNvCxnSpPr>
          <p:nvPr/>
        </p:nvCxnSpPr>
        <p:spPr>
          <a:xfrm flipV="1">
            <a:off x="1055085" y="325885"/>
            <a:ext cx="2720944" cy="3385631"/>
          </a:xfrm>
          <a:prstGeom prst="bentConnector3">
            <a:avLst>
              <a:gd name="adj1" fmla="val 3059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2343670" y="1988840"/>
            <a:ext cx="89787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REGISTRA</a:t>
            </a:r>
          </a:p>
          <a:p>
            <a:pPr algn="ctr"/>
            <a:r>
              <a:rPr lang="es-VE" sz="1400" dirty="0" smtClean="0"/>
              <a:t>USUARIO</a:t>
            </a:r>
          </a:p>
        </p:txBody>
      </p:sp>
      <p:cxnSp>
        <p:nvCxnSpPr>
          <p:cNvPr id="79" name="78 Conector angular"/>
          <p:cNvCxnSpPr>
            <a:stCxn id="78" idx="1"/>
            <a:endCxn id="5" idx="1"/>
          </p:cNvCxnSpPr>
          <p:nvPr/>
        </p:nvCxnSpPr>
        <p:spPr>
          <a:xfrm rot="10800000" flipH="1">
            <a:off x="2343669" y="325886"/>
            <a:ext cx="1432359" cy="1924565"/>
          </a:xfrm>
          <a:prstGeom prst="bentConnector3">
            <a:avLst>
              <a:gd name="adj1" fmla="val -1596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angular"/>
          <p:cNvCxnSpPr>
            <a:stCxn id="7" idx="2"/>
            <a:endCxn id="78" idx="0"/>
          </p:cNvCxnSpPr>
          <p:nvPr/>
        </p:nvCxnSpPr>
        <p:spPr>
          <a:xfrm rot="16200000" flipH="1">
            <a:off x="2461933" y="1658166"/>
            <a:ext cx="647492" cy="13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3621018" y="1988840"/>
            <a:ext cx="100431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RESPUESTA</a:t>
            </a:r>
          </a:p>
        </p:txBody>
      </p:sp>
      <p:cxnSp>
        <p:nvCxnSpPr>
          <p:cNvPr id="88" name="87 Conector angular"/>
          <p:cNvCxnSpPr>
            <a:stCxn id="8" idx="2"/>
            <a:endCxn id="87" idx="0"/>
          </p:cNvCxnSpPr>
          <p:nvPr/>
        </p:nvCxnSpPr>
        <p:spPr>
          <a:xfrm rot="5400000">
            <a:off x="3797043" y="1662707"/>
            <a:ext cx="652265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5280791" y="1537628"/>
            <a:ext cx="115595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COMPRURBA</a:t>
            </a:r>
          </a:p>
          <a:p>
            <a:pPr algn="ctr"/>
            <a:r>
              <a:rPr lang="es-VE" sz="1400" dirty="0" smtClean="0"/>
              <a:t>ADMIN</a:t>
            </a:r>
            <a:endParaRPr lang="es-VE" sz="1400" dirty="0">
              <a:solidFill>
                <a:srgbClr val="FF0000"/>
              </a:solidFill>
            </a:endParaRPr>
          </a:p>
        </p:txBody>
      </p:sp>
      <p:cxnSp>
        <p:nvCxnSpPr>
          <p:cNvPr id="92" name="91 Conector angular"/>
          <p:cNvCxnSpPr>
            <a:stCxn id="87" idx="3"/>
            <a:endCxn id="5" idx="3"/>
          </p:cNvCxnSpPr>
          <p:nvPr/>
        </p:nvCxnSpPr>
        <p:spPr>
          <a:xfrm flipH="1" flipV="1">
            <a:off x="4573042" y="325885"/>
            <a:ext cx="52289" cy="1816844"/>
          </a:xfrm>
          <a:prstGeom prst="bentConnector3">
            <a:avLst>
              <a:gd name="adj1" fmla="val -43718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CuadroTexto"/>
          <p:cNvSpPr txBox="1"/>
          <p:nvPr/>
        </p:nvSpPr>
        <p:spPr>
          <a:xfrm>
            <a:off x="5148064" y="2351146"/>
            <a:ext cx="31130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SI</a:t>
            </a:r>
            <a:endParaRPr lang="es-VE" sz="1400" dirty="0"/>
          </a:p>
        </p:txBody>
      </p:sp>
      <p:sp>
        <p:nvSpPr>
          <p:cNvPr id="96" name="95 CuadroTexto"/>
          <p:cNvSpPr txBox="1"/>
          <p:nvPr/>
        </p:nvSpPr>
        <p:spPr>
          <a:xfrm>
            <a:off x="6057086" y="2348880"/>
            <a:ext cx="41870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NO</a:t>
            </a:r>
            <a:endParaRPr lang="es-VE" sz="1400" dirty="0"/>
          </a:p>
        </p:txBody>
      </p:sp>
      <p:cxnSp>
        <p:nvCxnSpPr>
          <p:cNvPr id="97" name="96 Conector angular"/>
          <p:cNvCxnSpPr>
            <a:stCxn id="91" idx="2"/>
            <a:endCxn id="96" idx="0"/>
          </p:cNvCxnSpPr>
          <p:nvPr/>
        </p:nvCxnSpPr>
        <p:spPr>
          <a:xfrm rot="16200000" flipH="1">
            <a:off x="5918588" y="2001030"/>
            <a:ext cx="288032" cy="4076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angular"/>
          <p:cNvCxnSpPr>
            <a:stCxn id="91" idx="2"/>
            <a:endCxn id="95" idx="0"/>
          </p:cNvCxnSpPr>
          <p:nvPr/>
        </p:nvCxnSpPr>
        <p:spPr>
          <a:xfrm rot="5400000">
            <a:off x="5436094" y="1928470"/>
            <a:ext cx="290298" cy="555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endCxn id="91" idx="0"/>
          </p:cNvCxnSpPr>
          <p:nvPr/>
        </p:nvCxnSpPr>
        <p:spPr>
          <a:xfrm rot="16200000" flipH="1">
            <a:off x="5753702" y="1432560"/>
            <a:ext cx="196280" cy="138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angular"/>
          <p:cNvCxnSpPr>
            <a:stCxn id="96" idx="3"/>
            <a:endCxn id="5" idx="3"/>
          </p:cNvCxnSpPr>
          <p:nvPr/>
        </p:nvCxnSpPr>
        <p:spPr>
          <a:xfrm flipH="1" flipV="1">
            <a:off x="4573042" y="325885"/>
            <a:ext cx="1902748" cy="2176884"/>
          </a:xfrm>
          <a:prstGeom prst="bentConnector3">
            <a:avLst>
              <a:gd name="adj1" fmla="val -120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CuadroTexto"/>
          <p:cNvSpPr txBox="1"/>
          <p:nvPr/>
        </p:nvSpPr>
        <p:spPr>
          <a:xfrm>
            <a:off x="5432162" y="3218232"/>
            <a:ext cx="139333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400" dirty="0" smtClean="0"/>
              <a:t>ADM_GRUPOS *</a:t>
            </a:r>
            <a:endParaRPr lang="es-VE" sz="1400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5457424" y="3726835"/>
            <a:ext cx="120206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400" dirty="0" smtClean="0"/>
              <a:t>ADM_REGLAS</a:t>
            </a:r>
            <a:endParaRPr lang="es-VE" sz="1400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5516271" y="4779789"/>
            <a:ext cx="157600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400" dirty="0" smtClean="0"/>
              <a:t>ADM_RESULTADOS</a:t>
            </a:r>
            <a:endParaRPr lang="es-VE" sz="1400" dirty="0"/>
          </a:p>
        </p:txBody>
      </p:sp>
      <p:cxnSp>
        <p:nvCxnSpPr>
          <p:cNvPr id="112" name="111 Conector angular"/>
          <p:cNvCxnSpPr>
            <a:stCxn id="95" idx="2"/>
            <a:endCxn id="109" idx="1"/>
          </p:cNvCxnSpPr>
          <p:nvPr/>
        </p:nvCxnSpPr>
        <p:spPr>
          <a:xfrm rot="16200000" flipH="1">
            <a:off x="5011340" y="2951299"/>
            <a:ext cx="713198" cy="128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95" idx="2"/>
            <a:endCxn id="110" idx="1"/>
          </p:cNvCxnSpPr>
          <p:nvPr/>
        </p:nvCxnSpPr>
        <p:spPr>
          <a:xfrm rot="16200000" flipH="1">
            <a:off x="4769670" y="3192969"/>
            <a:ext cx="1221801" cy="1537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Conector angular"/>
          <p:cNvCxnSpPr>
            <a:stCxn id="95" idx="2"/>
            <a:endCxn id="111" idx="1"/>
          </p:cNvCxnSpPr>
          <p:nvPr/>
        </p:nvCxnSpPr>
        <p:spPr>
          <a:xfrm rot="16200000" flipH="1">
            <a:off x="4272616" y="3690022"/>
            <a:ext cx="2274755" cy="212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121 CuadroTexto"/>
          <p:cNvSpPr txBox="1"/>
          <p:nvPr/>
        </p:nvSpPr>
        <p:spPr>
          <a:xfrm>
            <a:off x="5431516" y="2780928"/>
            <a:ext cx="10457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400" dirty="0" smtClean="0"/>
              <a:t>ADM_SALIR</a:t>
            </a:r>
            <a:endParaRPr lang="es-VE" sz="1400" dirty="0"/>
          </a:p>
        </p:txBody>
      </p:sp>
      <p:cxnSp>
        <p:nvCxnSpPr>
          <p:cNvPr id="123" name="122 Conector angular"/>
          <p:cNvCxnSpPr>
            <a:stCxn id="95" idx="2"/>
            <a:endCxn id="122" idx="1"/>
          </p:cNvCxnSpPr>
          <p:nvPr/>
        </p:nvCxnSpPr>
        <p:spPr>
          <a:xfrm rot="16200000" flipH="1">
            <a:off x="5229669" y="2732970"/>
            <a:ext cx="275894" cy="127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angular"/>
          <p:cNvCxnSpPr>
            <a:stCxn id="122" idx="3"/>
            <a:endCxn id="5" idx="3"/>
          </p:cNvCxnSpPr>
          <p:nvPr/>
        </p:nvCxnSpPr>
        <p:spPr>
          <a:xfrm flipH="1" flipV="1">
            <a:off x="4573042" y="325885"/>
            <a:ext cx="1904209" cy="2608932"/>
          </a:xfrm>
          <a:prstGeom prst="bentConnector3">
            <a:avLst>
              <a:gd name="adj1" fmla="val -12005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133 CuadroTexto"/>
          <p:cNvSpPr txBox="1"/>
          <p:nvPr/>
        </p:nvSpPr>
        <p:spPr>
          <a:xfrm>
            <a:off x="5457424" y="4253312"/>
            <a:ext cx="123303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400" dirty="0" smtClean="0"/>
              <a:t>ADM_CALEND</a:t>
            </a:r>
            <a:endParaRPr lang="es-VE" sz="1400" dirty="0"/>
          </a:p>
        </p:txBody>
      </p:sp>
      <p:cxnSp>
        <p:nvCxnSpPr>
          <p:cNvPr id="136" name="135 Conector angular"/>
          <p:cNvCxnSpPr>
            <a:stCxn id="95" idx="2"/>
            <a:endCxn id="134" idx="1"/>
          </p:cNvCxnSpPr>
          <p:nvPr/>
        </p:nvCxnSpPr>
        <p:spPr>
          <a:xfrm rot="16200000" flipH="1">
            <a:off x="4506431" y="3456208"/>
            <a:ext cx="1748278" cy="1537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7020272" y="3212976"/>
            <a:ext cx="168841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/>
              <a:t>ADM_GRUPOS_UPDATE</a:t>
            </a:r>
            <a:endParaRPr lang="es-VE" sz="1200" dirty="0"/>
          </a:p>
        </p:txBody>
      </p:sp>
      <p:cxnSp>
        <p:nvCxnSpPr>
          <p:cNvPr id="60" name="59 Conector angular"/>
          <p:cNvCxnSpPr>
            <a:stCxn id="109" idx="3"/>
            <a:endCxn id="59" idx="1"/>
          </p:cNvCxnSpPr>
          <p:nvPr/>
        </p:nvCxnSpPr>
        <p:spPr>
          <a:xfrm flipV="1">
            <a:off x="6825492" y="3351476"/>
            <a:ext cx="194780" cy="20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CuadroTexto"/>
          <p:cNvSpPr txBox="1"/>
          <p:nvPr/>
        </p:nvSpPr>
        <p:spPr>
          <a:xfrm>
            <a:off x="6876256" y="3722899"/>
            <a:ext cx="192992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s-VE"/>
            </a:defPPr>
          </a:lstStyle>
          <a:p>
            <a:r>
              <a:rPr lang="es-VE" sz="1200" dirty="0" smtClean="0"/>
              <a:t>ADM_REGLAS_UPDATE</a:t>
            </a:r>
            <a:endParaRPr lang="es-VE" sz="1200" dirty="0"/>
          </a:p>
        </p:txBody>
      </p:sp>
      <p:cxnSp>
        <p:nvCxnSpPr>
          <p:cNvPr id="74" name="73 Conector angular"/>
          <p:cNvCxnSpPr>
            <a:stCxn id="110" idx="3"/>
            <a:endCxn id="72" idx="1"/>
          </p:cNvCxnSpPr>
          <p:nvPr/>
        </p:nvCxnSpPr>
        <p:spPr>
          <a:xfrm flipV="1">
            <a:off x="6659484" y="3861399"/>
            <a:ext cx="216772" cy="19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6876256" y="4260308"/>
            <a:ext cx="194421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s-VE"/>
            </a:defPPr>
          </a:lstStyle>
          <a:p>
            <a:r>
              <a:rPr lang="es-VE" sz="1200" dirty="0" smtClean="0"/>
              <a:t>ADM_CALEND_UPDATE</a:t>
            </a:r>
            <a:endParaRPr lang="es-VE" sz="1200" dirty="0"/>
          </a:p>
        </p:txBody>
      </p:sp>
      <p:cxnSp>
        <p:nvCxnSpPr>
          <p:cNvPr id="63" name="62 Conector angular"/>
          <p:cNvCxnSpPr>
            <a:stCxn id="134" idx="3"/>
            <a:endCxn id="62" idx="1"/>
          </p:cNvCxnSpPr>
          <p:nvPr/>
        </p:nvCxnSpPr>
        <p:spPr>
          <a:xfrm flipV="1">
            <a:off x="6690454" y="4398808"/>
            <a:ext cx="185802" cy="83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2123728" y="2996952"/>
            <a:ext cx="13663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VE" sz="1400" dirty="0" smtClean="0"/>
              <a:t>INSTRUCCIONES</a:t>
            </a:r>
            <a:endParaRPr lang="es-VE" sz="1400" dirty="0">
              <a:solidFill>
                <a:srgbClr val="FF0000"/>
              </a:solidFill>
            </a:endParaRPr>
          </a:p>
        </p:txBody>
      </p:sp>
      <p:cxnSp>
        <p:nvCxnSpPr>
          <p:cNvPr id="71" name="70 Conector angular"/>
          <p:cNvCxnSpPr>
            <a:stCxn id="78" idx="2"/>
            <a:endCxn id="65" idx="0"/>
          </p:cNvCxnSpPr>
          <p:nvPr/>
        </p:nvCxnSpPr>
        <p:spPr>
          <a:xfrm rot="16200000" flipH="1">
            <a:off x="2557305" y="2747361"/>
            <a:ext cx="484892" cy="142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1468340" y="4437112"/>
            <a:ext cx="3461407" cy="1600438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s-VE"/>
            </a:defPPr>
          </a:lstStyle>
          <a:p>
            <a:pPr algn="ctr"/>
            <a:r>
              <a:rPr lang="es-VE" sz="1400" dirty="0" smtClean="0"/>
              <a:t>- </a:t>
            </a:r>
            <a:r>
              <a:rPr lang="es-VE" sz="1400" dirty="0" err="1" smtClean="0"/>
              <a:t>ADM_Resultados_Borrar_Todo</a:t>
            </a:r>
            <a:r>
              <a:rPr lang="es-VE" sz="1400" dirty="0" smtClean="0"/>
              <a:t>.</a:t>
            </a:r>
          </a:p>
          <a:p>
            <a:pPr algn="ctr"/>
            <a:r>
              <a:rPr lang="es-VE" sz="1400" dirty="0" smtClean="0"/>
              <a:t>- </a:t>
            </a:r>
            <a:r>
              <a:rPr lang="es-VE" sz="1400" dirty="0" err="1" smtClean="0"/>
              <a:t>ADM_Resultados_Clasif_Cuartos_Update</a:t>
            </a:r>
            <a:r>
              <a:rPr lang="es-VE" sz="1400" dirty="0" smtClean="0"/>
              <a:t>.</a:t>
            </a:r>
          </a:p>
          <a:p>
            <a:pPr algn="ctr"/>
            <a:r>
              <a:rPr lang="es-VE" sz="1400" dirty="0" smtClean="0"/>
              <a:t>- </a:t>
            </a:r>
            <a:r>
              <a:rPr lang="es-VE" sz="1400" dirty="0" err="1" smtClean="0"/>
              <a:t>ADM_Resultados_Clasif_Finales_Update</a:t>
            </a:r>
            <a:r>
              <a:rPr lang="es-VE" sz="1400" dirty="0" smtClean="0"/>
              <a:t>.</a:t>
            </a:r>
          </a:p>
          <a:p>
            <a:pPr algn="ctr"/>
            <a:r>
              <a:rPr lang="es-VE" sz="1400" dirty="0" smtClean="0"/>
              <a:t>- </a:t>
            </a:r>
            <a:r>
              <a:rPr lang="es-VE" sz="1400" dirty="0" err="1" smtClean="0"/>
              <a:t>ADM_Resultados_Clasif_Semi_Update</a:t>
            </a:r>
            <a:r>
              <a:rPr lang="es-VE" sz="1400" dirty="0" smtClean="0"/>
              <a:t>.</a:t>
            </a:r>
          </a:p>
          <a:p>
            <a:pPr algn="ctr"/>
            <a:r>
              <a:rPr lang="es-VE" sz="1400" dirty="0" smtClean="0"/>
              <a:t>- </a:t>
            </a:r>
            <a:r>
              <a:rPr lang="es-VE" sz="1400" dirty="0" err="1" smtClean="0"/>
              <a:t>ADM_Resultados_Empate_Update</a:t>
            </a:r>
            <a:r>
              <a:rPr lang="es-VE" sz="1400" dirty="0" smtClean="0"/>
              <a:t>.</a:t>
            </a:r>
          </a:p>
          <a:p>
            <a:pPr algn="ctr"/>
            <a:r>
              <a:rPr lang="es-VE" sz="1400" dirty="0" smtClean="0"/>
              <a:t>- </a:t>
            </a:r>
            <a:r>
              <a:rPr lang="es-VE" sz="1400" dirty="0" err="1" smtClean="0"/>
              <a:t>ADM_Resultados_Octavos_Update</a:t>
            </a:r>
            <a:r>
              <a:rPr lang="es-VE" sz="1400" dirty="0" smtClean="0"/>
              <a:t>.</a:t>
            </a:r>
          </a:p>
          <a:p>
            <a:pPr algn="ctr"/>
            <a:r>
              <a:rPr lang="es-VE" sz="1400" dirty="0" smtClean="0"/>
              <a:t>- </a:t>
            </a:r>
            <a:r>
              <a:rPr lang="es-VE" sz="1400" dirty="0" err="1" smtClean="0"/>
              <a:t>ADM_Resultados_Update</a:t>
            </a:r>
            <a:r>
              <a:rPr lang="es-VE" sz="1400" dirty="0" smtClean="0"/>
              <a:t>.</a:t>
            </a:r>
            <a:endParaRPr lang="es-VE" sz="1400" dirty="0"/>
          </a:p>
        </p:txBody>
      </p:sp>
      <p:cxnSp>
        <p:nvCxnSpPr>
          <p:cNvPr id="68" name="67 Conector angular"/>
          <p:cNvCxnSpPr>
            <a:stCxn id="111" idx="2"/>
            <a:endCxn id="61" idx="3"/>
          </p:cNvCxnSpPr>
          <p:nvPr/>
        </p:nvCxnSpPr>
        <p:spPr>
          <a:xfrm rot="5400000">
            <a:off x="5542130" y="4475184"/>
            <a:ext cx="149765" cy="13745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CuadroTexto"/>
          <p:cNvSpPr txBox="1"/>
          <p:nvPr/>
        </p:nvSpPr>
        <p:spPr>
          <a:xfrm>
            <a:off x="5432163" y="5373216"/>
            <a:ext cx="174477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400" dirty="0" smtClean="0"/>
              <a:t>ADM_DETALLE_QUIN</a:t>
            </a:r>
            <a:endParaRPr lang="es-VE" sz="1400" dirty="0"/>
          </a:p>
        </p:txBody>
      </p:sp>
      <p:cxnSp>
        <p:nvCxnSpPr>
          <p:cNvPr id="80" name="79 Conector angular"/>
          <p:cNvCxnSpPr>
            <a:stCxn id="95" idx="2"/>
            <a:endCxn id="75" idx="1"/>
          </p:cNvCxnSpPr>
          <p:nvPr/>
        </p:nvCxnSpPr>
        <p:spPr>
          <a:xfrm rot="16200000" flipH="1">
            <a:off x="3933848" y="4028790"/>
            <a:ext cx="2868182" cy="128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6922882" y="5760551"/>
            <a:ext cx="204068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200" dirty="0" smtClean="0"/>
              <a:t>ADM_DETALLE_QUIN_SELECT</a:t>
            </a:r>
            <a:endParaRPr lang="es-VE" sz="1200" dirty="0"/>
          </a:p>
        </p:txBody>
      </p:sp>
      <p:cxnSp>
        <p:nvCxnSpPr>
          <p:cNvPr id="93" name="92 Conector angular"/>
          <p:cNvCxnSpPr>
            <a:stCxn id="75" idx="3"/>
            <a:endCxn id="81" idx="0"/>
          </p:cNvCxnSpPr>
          <p:nvPr/>
        </p:nvCxnSpPr>
        <p:spPr>
          <a:xfrm>
            <a:off x="7176936" y="5527105"/>
            <a:ext cx="766290" cy="2334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5457425" y="6191619"/>
            <a:ext cx="14859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VE" sz="1400" dirty="0" smtClean="0"/>
              <a:t>TABLA_USUARIOS</a:t>
            </a:r>
            <a:endParaRPr lang="es-VE" sz="1400" dirty="0"/>
          </a:p>
        </p:txBody>
      </p:sp>
      <p:cxnSp>
        <p:nvCxnSpPr>
          <p:cNvPr id="69" name="68 Conector angular"/>
          <p:cNvCxnSpPr>
            <a:stCxn id="95" idx="2"/>
            <a:endCxn id="66" idx="1"/>
          </p:cNvCxnSpPr>
          <p:nvPr/>
        </p:nvCxnSpPr>
        <p:spPr>
          <a:xfrm rot="16200000" flipH="1">
            <a:off x="3537278" y="4425360"/>
            <a:ext cx="3686585" cy="1537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CuadroTexto"/>
          <p:cNvSpPr txBox="1"/>
          <p:nvPr/>
        </p:nvSpPr>
        <p:spPr>
          <a:xfrm>
            <a:off x="7092280" y="6198436"/>
            <a:ext cx="194421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s-VE"/>
            </a:defPPr>
          </a:lstStyle>
          <a:p>
            <a:r>
              <a:rPr lang="es-VE" sz="1200" dirty="0" smtClean="0"/>
              <a:t>TABLA_USUARIOS_BORRAR</a:t>
            </a:r>
            <a:endParaRPr lang="es-VE" sz="1200" dirty="0"/>
          </a:p>
        </p:txBody>
      </p:sp>
      <p:cxnSp>
        <p:nvCxnSpPr>
          <p:cNvPr id="77" name="76 Conector angular"/>
          <p:cNvCxnSpPr>
            <a:stCxn id="66" idx="3"/>
            <a:endCxn id="76" idx="1"/>
          </p:cNvCxnSpPr>
          <p:nvPr/>
        </p:nvCxnSpPr>
        <p:spPr>
          <a:xfrm flipV="1">
            <a:off x="6943345" y="6336936"/>
            <a:ext cx="148935" cy="85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11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60</Words>
  <Application>Microsoft Office PowerPoint</Application>
  <PresentationFormat>Presentación en pantalla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Pdvsa y sus filiales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ORTIZ JOSE</dc:creator>
  <cp:lastModifiedBy>ORTIZ JOSE</cp:lastModifiedBy>
  <cp:revision>32</cp:revision>
  <dcterms:created xsi:type="dcterms:W3CDTF">2016-12-20T11:05:40Z</dcterms:created>
  <dcterms:modified xsi:type="dcterms:W3CDTF">2017-12-06T15:15:40Z</dcterms:modified>
</cp:coreProperties>
</file>