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0000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C239-9D6D-4C89-986F-9798917ACF7E}" type="datetimeFigureOut">
              <a:rPr lang="es-VE" smtClean="0"/>
              <a:t>20/12/2018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0788-5748-49B3-A9D7-C54F39FA7A5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7452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C239-9D6D-4C89-986F-9798917ACF7E}" type="datetimeFigureOut">
              <a:rPr lang="es-VE" smtClean="0"/>
              <a:t>20/12/2018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0788-5748-49B3-A9D7-C54F39FA7A5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04214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C239-9D6D-4C89-986F-9798917ACF7E}" type="datetimeFigureOut">
              <a:rPr lang="es-VE" smtClean="0"/>
              <a:t>20/12/2018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0788-5748-49B3-A9D7-C54F39FA7A5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89955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C239-9D6D-4C89-986F-9798917ACF7E}" type="datetimeFigureOut">
              <a:rPr lang="es-VE" smtClean="0"/>
              <a:t>20/12/2018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0788-5748-49B3-A9D7-C54F39FA7A5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6091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C239-9D6D-4C89-986F-9798917ACF7E}" type="datetimeFigureOut">
              <a:rPr lang="es-VE" smtClean="0"/>
              <a:t>20/12/2018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0788-5748-49B3-A9D7-C54F39FA7A5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66943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C239-9D6D-4C89-986F-9798917ACF7E}" type="datetimeFigureOut">
              <a:rPr lang="es-VE" smtClean="0"/>
              <a:t>20/12/2018</a:t>
            </a:fld>
            <a:endParaRPr lang="es-V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0788-5748-49B3-A9D7-C54F39FA7A5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38519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C239-9D6D-4C89-986F-9798917ACF7E}" type="datetimeFigureOut">
              <a:rPr lang="es-VE" smtClean="0"/>
              <a:t>20/12/2018</a:t>
            </a:fld>
            <a:endParaRPr lang="es-V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0788-5748-49B3-A9D7-C54F39FA7A5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26972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C239-9D6D-4C89-986F-9798917ACF7E}" type="datetimeFigureOut">
              <a:rPr lang="es-VE" smtClean="0"/>
              <a:t>20/12/2018</a:t>
            </a:fld>
            <a:endParaRPr lang="es-V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0788-5748-49B3-A9D7-C54F39FA7A5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8433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C239-9D6D-4C89-986F-9798917ACF7E}" type="datetimeFigureOut">
              <a:rPr lang="es-VE" smtClean="0"/>
              <a:t>20/12/2018</a:t>
            </a:fld>
            <a:endParaRPr lang="es-V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0788-5748-49B3-A9D7-C54F39FA7A5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06021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C239-9D6D-4C89-986F-9798917ACF7E}" type="datetimeFigureOut">
              <a:rPr lang="es-VE" smtClean="0"/>
              <a:t>20/12/2018</a:t>
            </a:fld>
            <a:endParaRPr lang="es-V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0788-5748-49B3-A9D7-C54F39FA7A5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38810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C239-9D6D-4C89-986F-9798917ACF7E}" type="datetimeFigureOut">
              <a:rPr lang="es-VE" smtClean="0"/>
              <a:t>20/12/2018</a:t>
            </a:fld>
            <a:endParaRPr lang="es-V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0788-5748-49B3-A9D7-C54F39FA7A5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7372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BC239-9D6D-4C89-986F-9798917ACF7E}" type="datetimeFigureOut">
              <a:rPr lang="es-VE" smtClean="0"/>
              <a:t>20/12/2018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00788-5748-49B3-A9D7-C54F39FA7A5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1473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1023 Grupo"/>
          <p:cNvGrpSpPr/>
          <p:nvPr/>
        </p:nvGrpSpPr>
        <p:grpSpPr>
          <a:xfrm>
            <a:off x="597272" y="836712"/>
            <a:ext cx="4118744" cy="2507278"/>
            <a:chOff x="597272" y="836712"/>
            <a:chExt cx="4118744" cy="2507278"/>
          </a:xfrm>
        </p:grpSpPr>
        <p:sp>
          <p:nvSpPr>
            <p:cNvPr id="48" name="47 Rectángulo"/>
            <p:cNvSpPr/>
            <p:nvPr/>
          </p:nvSpPr>
          <p:spPr>
            <a:xfrm>
              <a:off x="611560" y="836712"/>
              <a:ext cx="4104456" cy="249299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alpha val="18000"/>
                  </a:srgbClr>
                </a:gs>
                <a:gs pos="50000">
                  <a:srgbClr val="C00000"/>
                </a:gs>
                <a:gs pos="100000">
                  <a:srgbClr val="920000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es-E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</a:endParaRPr>
            </a:p>
            <a:p>
              <a:pPr algn="ctr"/>
              <a:endParaRPr lang="es-ES" sz="48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</a:endParaRPr>
            </a:p>
            <a:p>
              <a:pPr algn="ctr"/>
              <a:endParaRPr lang="es-ES" sz="4800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</a:endParaRPr>
            </a:p>
          </p:txBody>
        </p:sp>
        <p:grpSp>
          <p:nvGrpSpPr>
            <p:cNvPr id="27" name="Group 142"/>
            <p:cNvGrpSpPr>
              <a:grpSpLocks/>
            </p:cNvGrpSpPr>
            <p:nvPr/>
          </p:nvGrpSpPr>
          <p:grpSpPr bwMode="auto">
            <a:xfrm>
              <a:off x="1547664" y="897292"/>
              <a:ext cx="2232248" cy="2277547"/>
              <a:chOff x="1680" y="1035"/>
              <a:chExt cx="2299" cy="2112"/>
            </a:xfrm>
            <a:solidFill>
              <a:srgbClr val="C00000">
                <a:alpha val="14000"/>
              </a:srgbClr>
            </a:solidFill>
            <a:effectLst/>
          </p:grpSpPr>
          <p:sp>
            <p:nvSpPr>
              <p:cNvPr id="28" name="Freeform 143"/>
              <p:cNvSpPr>
                <a:spLocks/>
              </p:cNvSpPr>
              <p:nvPr/>
            </p:nvSpPr>
            <p:spPr bwMode="auto">
              <a:xfrm>
                <a:off x="2014" y="1186"/>
                <a:ext cx="1631" cy="907"/>
              </a:xfrm>
              <a:custGeom>
                <a:avLst/>
                <a:gdLst>
                  <a:gd name="T0" fmla="*/ 153 w 307"/>
                  <a:gd name="T1" fmla="*/ 185 h 186"/>
                  <a:gd name="T2" fmla="*/ 306 w 307"/>
                  <a:gd name="T3" fmla="*/ 30 h 186"/>
                  <a:gd name="T4" fmla="*/ 302 w 307"/>
                  <a:gd name="T5" fmla="*/ 26 h 186"/>
                  <a:gd name="T6" fmla="*/ 300 w 307"/>
                  <a:gd name="T7" fmla="*/ 23 h 186"/>
                  <a:gd name="T8" fmla="*/ 296 w 307"/>
                  <a:gd name="T9" fmla="*/ 20 h 186"/>
                  <a:gd name="T10" fmla="*/ 292 w 307"/>
                  <a:gd name="T11" fmla="*/ 16 h 186"/>
                  <a:gd name="T12" fmla="*/ 287 w 307"/>
                  <a:gd name="T13" fmla="*/ 13 h 186"/>
                  <a:gd name="T14" fmla="*/ 283 w 307"/>
                  <a:gd name="T15" fmla="*/ 8 h 186"/>
                  <a:gd name="T16" fmla="*/ 278 w 307"/>
                  <a:gd name="T17" fmla="*/ 6 h 186"/>
                  <a:gd name="T18" fmla="*/ 274 w 307"/>
                  <a:gd name="T19" fmla="*/ 3 h 186"/>
                  <a:gd name="T20" fmla="*/ 270 w 307"/>
                  <a:gd name="T21" fmla="*/ 0 h 186"/>
                  <a:gd name="T22" fmla="*/ 153 w 307"/>
                  <a:gd name="T23" fmla="*/ 119 h 186"/>
                  <a:gd name="T24" fmla="*/ 36 w 307"/>
                  <a:gd name="T25" fmla="*/ 0 h 186"/>
                  <a:gd name="T26" fmla="*/ 33 w 307"/>
                  <a:gd name="T27" fmla="*/ 2 h 186"/>
                  <a:gd name="T28" fmla="*/ 30 w 307"/>
                  <a:gd name="T29" fmla="*/ 4 h 186"/>
                  <a:gd name="T30" fmla="*/ 27 w 307"/>
                  <a:gd name="T31" fmla="*/ 6 h 186"/>
                  <a:gd name="T32" fmla="*/ 24 w 307"/>
                  <a:gd name="T33" fmla="*/ 7 h 186"/>
                  <a:gd name="T34" fmla="*/ 22 w 307"/>
                  <a:gd name="T35" fmla="*/ 9 h 186"/>
                  <a:gd name="T36" fmla="*/ 20 w 307"/>
                  <a:gd name="T37" fmla="*/ 11 h 186"/>
                  <a:gd name="T38" fmla="*/ 18 w 307"/>
                  <a:gd name="T39" fmla="*/ 13 h 186"/>
                  <a:gd name="T40" fmla="*/ 15 w 307"/>
                  <a:gd name="T41" fmla="*/ 15 h 186"/>
                  <a:gd name="T42" fmla="*/ 13 w 307"/>
                  <a:gd name="T43" fmla="*/ 17 h 186"/>
                  <a:gd name="T44" fmla="*/ 11 w 307"/>
                  <a:gd name="T45" fmla="*/ 18 h 186"/>
                  <a:gd name="T46" fmla="*/ 9 w 307"/>
                  <a:gd name="T47" fmla="*/ 20 h 186"/>
                  <a:gd name="T48" fmla="*/ 7 w 307"/>
                  <a:gd name="T49" fmla="*/ 23 h 186"/>
                  <a:gd name="T50" fmla="*/ 4 w 307"/>
                  <a:gd name="T51" fmla="*/ 25 h 186"/>
                  <a:gd name="T52" fmla="*/ 2 w 307"/>
                  <a:gd name="T53" fmla="*/ 28 h 186"/>
                  <a:gd name="T54" fmla="*/ 0 w 307"/>
                  <a:gd name="T55" fmla="*/ 30 h 186"/>
                  <a:gd name="T56" fmla="*/ 153 w 307"/>
                  <a:gd name="T57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185"/>
                    </a:moveTo>
                    <a:lnTo>
                      <a:pt x="306" y="30"/>
                    </a:lnTo>
                    <a:lnTo>
                      <a:pt x="302" y="26"/>
                    </a:lnTo>
                    <a:lnTo>
                      <a:pt x="300" y="23"/>
                    </a:lnTo>
                    <a:lnTo>
                      <a:pt x="296" y="20"/>
                    </a:lnTo>
                    <a:lnTo>
                      <a:pt x="292" y="16"/>
                    </a:lnTo>
                    <a:lnTo>
                      <a:pt x="287" y="13"/>
                    </a:lnTo>
                    <a:lnTo>
                      <a:pt x="283" y="8"/>
                    </a:lnTo>
                    <a:lnTo>
                      <a:pt x="278" y="6"/>
                    </a:lnTo>
                    <a:lnTo>
                      <a:pt x="274" y="3"/>
                    </a:lnTo>
                    <a:lnTo>
                      <a:pt x="270" y="0"/>
                    </a:lnTo>
                    <a:lnTo>
                      <a:pt x="153" y="119"/>
                    </a:lnTo>
                    <a:lnTo>
                      <a:pt x="36" y="0"/>
                    </a:lnTo>
                    <a:lnTo>
                      <a:pt x="33" y="2"/>
                    </a:lnTo>
                    <a:lnTo>
                      <a:pt x="30" y="4"/>
                    </a:lnTo>
                    <a:lnTo>
                      <a:pt x="27" y="6"/>
                    </a:lnTo>
                    <a:lnTo>
                      <a:pt x="24" y="7"/>
                    </a:lnTo>
                    <a:lnTo>
                      <a:pt x="22" y="9"/>
                    </a:lnTo>
                    <a:lnTo>
                      <a:pt x="20" y="11"/>
                    </a:lnTo>
                    <a:lnTo>
                      <a:pt x="18" y="13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1" y="18"/>
                    </a:lnTo>
                    <a:lnTo>
                      <a:pt x="9" y="20"/>
                    </a:lnTo>
                    <a:lnTo>
                      <a:pt x="7" y="23"/>
                    </a:lnTo>
                    <a:lnTo>
                      <a:pt x="4" y="25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153" y="185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29" name="Freeform 144"/>
              <p:cNvSpPr>
                <a:spLocks/>
              </p:cNvSpPr>
              <p:nvPr/>
            </p:nvSpPr>
            <p:spPr bwMode="auto">
              <a:xfrm>
                <a:off x="2354" y="1035"/>
                <a:ext cx="951" cy="512"/>
              </a:xfrm>
              <a:custGeom>
                <a:avLst/>
                <a:gdLst>
                  <a:gd name="T0" fmla="*/ 90 w 179"/>
                  <a:gd name="T1" fmla="*/ 104 h 105"/>
                  <a:gd name="T2" fmla="*/ 178 w 179"/>
                  <a:gd name="T3" fmla="*/ 15 h 105"/>
                  <a:gd name="T4" fmla="*/ 169 w 179"/>
                  <a:gd name="T5" fmla="*/ 11 h 105"/>
                  <a:gd name="T6" fmla="*/ 159 w 179"/>
                  <a:gd name="T7" fmla="*/ 7 h 105"/>
                  <a:gd name="T8" fmla="*/ 151 w 179"/>
                  <a:gd name="T9" fmla="*/ 5 h 105"/>
                  <a:gd name="T10" fmla="*/ 143 w 179"/>
                  <a:gd name="T11" fmla="*/ 3 h 105"/>
                  <a:gd name="T12" fmla="*/ 135 w 179"/>
                  <a:gd name="T13" fmla="*/ 1 h 105"/>
                  <a:gd name="T14" fmla="*/ 127 w 179"/>
                  <a:gd name="T15" fmla="*/ 0 h 105"/>
                  <a:gd name="T16" fmla="*/ 90 w 179"/>
                  <a:gd name="T17" fmla="*/ 39 h 105"/>
                  <a:gd name="T18" fmla="*/ 51 w 179"/>
                  <a:gd name="T19" fmla="*/ 0 h 105"/>
                  <a:gd name="T20" fmla="*/ 46 w 179"/>
                  <a:gd name="T21" fmla="*/ 1 h 105"/>
                  <a:gd name="T22" fmla="*/ 42 w 179"/>
                  <a:gd name="T23" fmla="*/ 1 h 105"/>
                  <a:gd name="T24" fmla="*/ 37 w 179"/>
                  <a:gd name="T25" fmla="*/ 2 h 105"/>
                  <a:gd name="T26" fmla="*/ 33 w 179"/>
                  <a:gd name="T27" fmla="*/ 4 h 105"/>
                  <a:gd name="T28" fmla="*/ 27 w 179"/>
                  <a:gd name="T29" fmla="*/ 6 h 105"/>
                  <a:gd name="T30" fmla="*/ 21 w 179"/>
                  <a:gd name="T31" fmla="*/ 6 h 105"/>
                  <a:gd name="T32" fmla="*/ 15 w 179"/>
                  <a:gd name="T33" fmla="*/ 9 h 105"/>
                  <a:gd name="T34" fmla="*/ 7 w 179"/>
                  <a:gd name="T35" fmla="*/ 12 h 105"/>
                  <a:gd name="T36" fmla="*/ 0 w 179"/>
                  <a:gd name="T37" fmla="*/ 16 h 105"/>
                  <a:gd name="T38" fmla="*/ 90 w 179"/>
                  <a:gd name="T39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5">
                    <a:moveTo>
                      <a:pt x="90" y="104"/>
                    </a:moveTo>
                    <a:lnTo>
                      <a:pt x="178" y="15"/>
                    </a:lnTo>
                    <a:lnTo>
                      <a:pt x="169" y="11"/>
                    </a:lnTo>
                    <a:lnTo>
                      <a:pt x="159" y="7"/>
                    </a:lnTo>
                    <a:lnTo>
                      <a:pt x="151" y="5"/>
                    </a:lnTo>
                    <a:lnTo>
                      <a:pt x="143" y="3"/>
                    </a:lnTo>
                    <a:lnTo>
                      <a:pt x="135" y="1"/>
                    </a:lnTo>
                    <a:lnTo>
                      <a:pt x="127" y="0"/>
                    </a:lnTo>
                    <a:lnTo>
                      <a:pt x="90" y="39"/>
                    </a:lnTo>
                    <a:lnTo>
                      <a:pt x="51" y="0"/>
                    </a:lnTo>
                    <a:lnTo>
                      <a:pt x="46" y="1"/>
                    </a:lnTo>
                    <a:lnTo>
                      <a:pt x="42" y="1"/>
                    </a:lnTo>
                    <a:lnTo>
                      <a:pt x="37" y="2"/>
                    </a:lnTo>
                    <a:lnTo>
                      <a:pt x="33" y="4"/>
                    </a:lnTo>
                    <a:lnTo>
                      <a:pt x="27" y="6"/>
                    </a:lnTo>
                    <a:lnTo>
                      <a:pt x="21" y="6"/>
                    </a:lnTo>
                    <a:lnTo>
                      <a:pt x="15" y="9"/>
                    </a:lnTo>
                    <a:lnTo>
                      <a:pt x="7" y="12"/>
                    </a:lnTo>
                    <a:lnTo>
                      <a:pt x="0" y="16"/>
                    </a:lnTo>
                    <a:lnTo>
                      <a:pt x="90" y="104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30" name="Freeform 145"/>
              <p:cNvSpPr>
                <a:spLocks/>
              </p:cNvSpPr>
              <p:nvPr/>
            </p:nvSpPr>
            <p:spPr bwMode="auto">
              <a:xfrm>
                <a:off x="2014" y="2089"/>
                <a:ext cx="1631" cy="907"/>
              </a:xfrm>
              <a:custGeom>
                <a:avLst/>
                <a:gdLst>
                  <a:gd name="T0" fmla="*/ 153 w 307"/>
                  <a:gd name="T1" fmla="*/ 0 h 186"/>
                  <a:gd name="T2" fmla="*/ 306 w 307"/>
                  <a:gd name="T3" fmla="*/ 155 h 186"/>
                  <a:gd name="T4" fmla="*/ 302 w 307"/>
                  <a:gd name="T5" fmla="*/ 158 h 186"/>
                  <a:gd name="T6" fmla="*/ 300 w 307"/>
                  <a:gd name="T7" fmla="*/ 161 h 186"/>
                  <a:gd name="T8" fmla="*/ 296 w 307"/>
                  <a:gd name="T9" fmla="*/ 165 h 186"/>
                  <a:gd name="T10" fmla="*/ 292 w 307"/>
                  <a:gd name="T11" fmla="*/ 167 h 186"/>
                  <a:gd name="T12" fmla="*/ 287 w 307"/>
                  <a:gd name="T13" fmla="*/ 172 h 186"/>
                  <a:gd name="T14" fmla="*/ 283 w 307"/>
                  <a:gd name="T15" fmla="*/ 176 h 186"/>
                  <a:gd name="T16" fmla="*/ 278 w 307"/>
                  <a:gd name="T17" fmla="*/ 180 h 186"/>
                  <a:gd name="T18" fmla="*/ 274 w 307"/>
                  <a:gd name="T19" fmla="*/ 182 h 186"/>
                  <a:gd name="T20" fmla="*/ 270 w 307"/>
                  <a:gd name="T21" fmla="*/ 185 h 186"/>
                  <a:gd name="T22" fmla="*/ 153 w 307"/>
                  <a:gd name="T23" fmla="*/ 65 h 186"/>
                  <a:gd name="T24" fmla="*/ 36 w 307"/>
                  <a:gd name="T25" fmla="*/ 185 h 186"/>
                  <a:gd name="T26" fmla="*/ 33 w 307"/>
                  <a:gd name="T27" fmla="*/ 183 h 186"/>
                  <a:gd name="T28" fmla="*/ 30 w 307"/>
                  <a:gd name="T29" fmla="*/ 181 h 186"/>
                  <a:gd name="T30" fmla="*/ 27 w 307"/>
                  <a:gd name="T31" fmla="*/ 179 h 186"/>
                  <a:gd name="T32" fmla="*/ 24 w 307"/>
                  <a:gd name="T33" fmla="*/ 178 h 186"/>
                  <a:gd name="T34" fmla="*/ 22 w 307"/>
                  <a:gd name="T35" fmla="*/ 176 h 186"/>
                  <a:gd name="T36" fmla="*/ 20 w 307"/>
                  <a:gd name="T37" fmla="*/ 174 h 186"/>
                  <a:gd name="T38" fmla="*/ 18 w 307"/>
                  <a:gd name="T39" fmla="*/ 172 h 186"/>
                  <a:gd name="T40" fmla="*/ 15 w 307"/>
                  <a:gd name="T41" fmla="*/ 168 h 186"/>
                  <a:gd name="T42" fmla="*/ 13 w 307"/>
                  <a:gd name="T43" fmla="*/ 167 h 186"/>
                  <a:gd name="T44" fmla="*/ 11 w 307"/>
                  <a:gd name="T45" fmla="*/ 166 h 186"/>
                  <a:gd name="T46" fmla="*/ 9 w 307"/>
                  <a:gd name="T47" fmla="*/ 164 h 186"/>
                  <a:gd name="T48" fmla="*/ 7 w 307"/>
                  <a:gd name="T49" fmla="*/ 162 h 186"/>
                  <a:gd name="T50" fmla="*/ 4 w 307"/>
                  <a:gd name="T51" fmla="*/ 159 h 186"/>
                  <a:gd name="T52" fmla="*/ 1 w 307"/>
                  <a:gd name="T53" fmla="*/ 155 h 186"/>
                  <a:gd name="T54" fmla="*/ 0 w 307"/>
                  <a:gd name="T55" fmla="*/ 155 h 186"/>
                  <a:gd name="T56" fmla="*/ 153 w 307"/>
                  <a:gd name="T5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0"/>
                    </a:moveTo>
                    <a:lnTo>
                      <a:pt x="306" y="155"/>
                    </a:lnTo>
                    <a:lnTo>
                      <a:pt x="302" y="158"/>
                    </a:lnTo>
                    <a:lnTo>
                      <a:pt x="300" y="161"/>
                    </a:lnTo>
                    <a:lnTo>
                      <a:pt x="296" y="165"/>
                    </a:lnTo>
                    <a:lnTo>
                      <a:pt x="292" y="167"/>
                    </a:lnTo>
                    <a:lnTo>
                      <a:pt x="287" y="172"/>
                    </a:lnTo>
                    <a:lnTo>
                      <a:pt x="283" y="176"/>
                    </a:lnTo>
                    <a:lnTo>
                      <a:pt x="278" y="180"/>
                    </a:lnTo>
                    <a:lnTo>
                      <a:pt x="274" y="182"/>
                    </a:lnTo>
                    <a:lnTo>
                      <a:pt x="270" y="185"/>
                    </a:lnTo>
                    <a:lnTo>
                      <a:pt x="153" y="65"/>
                    </a:lnTo>
                    <a:lnTo>
                      <a:pt x="36" y="185"/>
                    </a:lnTo>
                    <a:lnTo>
                      <a:pt x="33" y="183"/>
                    </a:lnTo>
                    <a:lnTo>
                      <a:pt x="30" y="181"/>
                    </a:lnTo>
                    <a:lnTo>
                      <a:pt x="27" y="179"/>
                    </a:lnTo>
                    <a:lnTo>
                      <a:pt x="24" y="178"/>
                    </a:lnTo>
                    <a:lnTo>
                      <a:pt x="22" y="176"/>
                    </a:lnTo>
                    <a:lnTo>
                      <a:pt x="20" y="174"/>
                    </a:lnTo>
                    <a:lnTo>
                      <a:pt x="18" y="172"/>
                    </a:lnTo>
                    <a:lnTo>
                      <a:pt x="15" y="168"/>
                    </a:lnTo>
                    <a:lnTo>
                      <a:pt x="13" y="167"/>
                    </a:lnTo>
                    <a:lnTo>
                      <a:pt x="11" y="166"/>
                    </a:lnTo>
                    <a:lnTo>
                      <a:pt x="9" y="164"/>
                    </a:lnTo>
                    <a:lnTo>
                      <a:pt x="7" y="162"/>
                    </a:lnTo>
                    <a:lnTo>
                      <a:pt x="4" y="159"/>
                    </a:lnTo>
                    <a:lnTo>
                      <a:pt x="1" y="155"/>
                    </a:lnTo>
                    <a:lnTo>
                      <a:pt x="0" y="155"/>
                    </a:lnTo>
                    <a:lnTo>
                      <a:pt x="153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31" name="Freeform 146"/>
              <p:cNvSpPr>
                <a:spLocks/>
              </p:cNvSpPr>
              <p:nvPr/>
            </p:nvSpPr>
            <p:spPr bwMode="auto">
              <a:xfrm>
                <a:off x="2354" y="2630"/>
                <a:ext cx="951" cy="517"/>
              </a:xfrm>
              <a:custGeom>
                <a:avLst/>
                <a:gdLst>
                  <a:gd name="T0" fmla="*/ 90 w 179"/>
                  <a:gd name="T1" fmla="*/ 0 h 106"/>
                  <a:gd name="T2" fmla="*/ 178 w 179"/>
                  <a:gd name="T3" fmla="*/ 90 h 106"/>
                  <a:gd name="T4" fmla="*/ 169 w 179"/>
                  <a:gd name="T5" fmla="*/ 93 h 106"/>
                  <a:gd name="T6" fmla="*/ 159 w 179"/>
                  <a:gd name="T7" fmla="*/ 97 h 106"/>
                  <a:gd name="T8" fmla="*/ 151 w 179"/>
                  <a:gd name="T9" fmla="*/ 100 h 106"/>
                  <a:gd name="T10" fmla="*/ 143 w 179"/>
                  <a:gd name="T11" fmla="*/ 101 h 106"/>
                  <a:gd name="T12" fmla="*/ 135 w 179"/>
                  <a:gd name="T13" fmla="*/ 104 h 106"/>
                  <a:gd name="T14" fmla="*/ 127 w 179"/>
                  <a:gd name="T15" fmla="*/ 104 h 106"/>
                  <a:gd name="T16" fmla="*/ 90 w 179"/>
                  <a:gd name="T17" fmla="*/ 65 h 106"/>
                  <a:gd name="T18" fmla="*/ 51 w 179"/>
                  <a:gd name="T19" fmla="*/ 105 h 106"/>
                  <a:gd name="T20" fmla="*/ 46 w 179"/>
                  <a:gd name="T21" fmla="*/ 104 h 106"/>
                  <a:gd name="T22" fmla="*/ 42 w 179"/>
                  <a:gd name="T23" fmla="*/ 103 h 106"/>
                  <a:gd name="T24" fmla="*/ 37 w 179"/>
                  <a:gd name="T25" fmla="*/ 102 h 106"/>
                  <a:gd name="T26" fmla="*/ 33 w 179"/>
                  <a:gd name="T27" fmla="*/ 100 h 106"/>
                  <a:gd name="T28" fmla="*/ 27 w 179"/>
                  <a:gd name="T29" fmla="*/ 100 h 106"/>
                  <a:gd name="T30" fmla="*/ 21 w 179"/>
                  <a:gd name="T31" fmla="*/ 98 h 106"/>
                  <a:gd name="T32" fmla="*/ 15 w 179"/>
                  <a:gd name="T33" fmla="*/ 96 h 106"/>
                  <a:gd name="T34" fmla="*/ 7 w 179"/>
                  <a:gd name="T35" fmla="*/ 92 h 106"/>
                  <a:gd name="T36" fmla="*/ 0 w 179"/>
                  <a:gd name="T37" fmla="*/ 89 h 106"/>
                  <a:gd name="T38" fmla="*/ 90 w 179"/>
                  <a:gd name="T3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6">
                    <a:moveTo>
                      <a:pt x="90" y="0"/>
                    </a:moveTo>
                    <a:lnTo>
                      <a:pt x="178" y="90"/>
                    </a:lnTo>
                    <a:lnTo>
                      <a:pt x="169" y="93"/>
                    </a:lnTo>
                    <a:lnTo>
                      <a:pt x="159" y="97"/>
                    </a:lnTo>
                    <a:lnTo>
                      <a:pt x="151" y="100"/>
                    </a:lnTo>
                    <a:lnTo>
                      <a:pt x="143" y="101"/>
                    </a:lnTo>
                    <a:lnTo>
                      <a:pt x="135" y="104"/>
                    </a:lnTo>
                    <a:lnTo>
                      <a:pt x="127" y="104"/>
                    </a:lnTo>
                    <a:lnTo>
                      <a:pt x="90" y="65"/>
                    </a:lnTo>
                    <a:lnTo>
                      <a:pt x="51" y="105"/>
                    </a:lnTo>
                    <a:lnTo>
                      <a:pt x="46" y="104"/>
                    </a:lnTo>
                    <a:lnTo>
                      <a:pt x="42" y="103"/>
                    </a:lnTo>
                    <a:lnTo>
                      <a:pt x="37" y="102"/>
                    </a:lnTo>
                    <a:lnTo>
                      <a:pt x="33" y="100"/>
                    </a:lnTo>
                    <a:lnTo>
                      <a:pt x="27" y="100"/>
                    </a:lnTo>
                    <a:lnTo>
                      <a:pt x="21" y="98"/>
                    </a:lnTo>
                    <a:lnTo>
                      <a:pt x="15" y="96"/>
                    </a:lnTo>
                    <a:lnTo>
                      <a:pt x="7" y="92"/>
                    </a:lnTo>
                    <a:lnTo>
                      <a:pt x="0" y="89"/>
                    </a:lnTo>
                    <a:lnTo>
                      <a:pt x="90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grpSp>
            <p:nvGrpSpPr>
              <p:cNvPr id="32" name="Group 147"/>
              <p:cNvGrpSpPr>
                <a:grpSpLocks/>
              </p:cNvGrpSpPr>
              <p:nvPr/>
            </p:nvGrpSpPr>
            <p:grpSpPr bwMode="auto">
              <a:xfrm>
                <a:off x="3055" y="1440"/>
                <a:ext cx="924" cy="1297"/>
                <a:chOff x="4661" y="200"/>
                <a:chExt cx="174" cy="266"/>
              </a:xfrm>
              <a:grpFill/>
            </p:grpSpPr>
            <p:sp>
              <p:nvSpPr>
                <p:cNvPr id="46" name="Freeform 148"/>
                <p:cNvSpPr>
                  <a:spLocks/>
                </p:cNvSpPr>
                <p:nvPr/>
              </p:nvSpPr>
              <p:spPr bwMode="auto">
                <a:xfrm>
                  <a:off x="4661" y="200"/>
                  <a:ext cx="155" cy="266"/>
                </a:xfrm>
                <a:custGeom>
                  <a:avLst/>
                  <a:gdLst>
                    <a:gd name="T0" fmla="*/ 0 w 155"/>
                    <a:gd name="T1" fmla="*/ 133 h 266"/>
                    <a:gd name="T2" fmla="*/ 130 w 155"/>
                    <a:gd name="T3" fmla="*/ 0 h 266"/>
                    <a:gd name="T4" fmla="*/ 133 w 155"/>
                    <a:gd name="T5" fmla="*/ 5 h 266"/>
                    <a:gd name="T6" fmla="*/ 135 w 155"/>
                    <a:gd name="T7" fmla="*/ 7 h 266"/>
                    <a:gd name="T8" fmla="*/ 138 w 155"/>
                    <a:gd name="T9" fmla="*/ 12 h 266"/>
                    <a:gd name="T10" fmla="*/ 141 w 155"/>
                    <a:gd name="T11" fmla="*/ 16 h 266"/>
                    <a:gd name="T12" fmla="*/ 143 w 155"/>
                    <a:gd name="T13" fmla="*/ 21 h 266"/>
                    <a:gd name="T14" fmla="*/ 146 w 155"/>
                    <a:gd name="T15" fmla="*/ 26 h 266"/>
                    <a:gd name="T16" fmla="*/ 148 w 155"/>
                    <a:gd name="T17" fmla="*/ 32 h 266"/>
                    <a:gd name="T18" fmla="*/ 151 w 155"/>
                    <a:gd name="T19" fmla="*/ 37 h 266"/>
                    <a:gd name="T20" fmla="*/ 154 w 155"/>
                    <a:gd name="T21" fmla="*/ 42 h 266"/>
                    <a:gd name="T22" fmla="*/ 64 w 155"/>
                    <a:gd name="T23" fmla="*/ 133 h 266"/>
                    <a:gd name="T24" fmla="*/ 153 w 155"/>
                    <a:gd name="T25" fmla="*/ 224 h 266"/>
                    <a:gd name="T26" fmla="*/ 151 w 155"/>
                    <a:gd name="T27" fmla="*/ 229 h 266"/>
                    <a:gd name="T28" fmla="*/ 149 w 155"/>
                    <a:gd name="T29" fmla="*/ 234 h 266"/>
                    <a:gd name="T30" fmla="*/ 147 w 155"/>
                    <a:gd name="T31" fmla="*/ 237 h 266"/>
                    <a:gd name="T32" fmla="*/ 145 w 155"/>
                    <a:gd name="T33" fmla="*/ 242 h 266"/>
                    <a:gd name="T34" fmla="*/ 141 w 155"/>
                    <a:gd name="T35" fmla="*/ 247 h 266"/>
                    <a:gd name="T36" fmla="*/ 138 w 155"/>
                    <a:gd name="T37" fmla="*/ 252 h 266"/>
                    <a:gd name="T38" fmla="*/ 136 w 155"/>
                    <a:gd name="T39" fmla="*/ 256 h 266"/>
                    <a:gd name="T40" fmla="*/ 134 w 155"/>
                    <a:gd name="T41" fmla="*/ 260 h 266"/>
                    <a:gd name="T42" fmla="*/ 130 w 155"/>
                    <a:gd name="T43" fmla="*/ 265 h 266"/>
                    <a:gd name="T44" fmla="*/ 0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0" y="133"/>
                      </a:moveTo>
                      <a:lnTo>
                        <a:pt x="130" y="0"/>
                      </a:lnTo>
                      <a:lnTo>
                        <a:pt x="133" y="5"/>
                      </a:lnTo>
                      <a:lnTo>
                        <a:pt x="135" y="7"/>
                      </a:lnTo>
                      <a:lnTo>
                        <a:pt x="138" y="12"/>
                      </a:lnTo>
                      <a:lnTo>
                        <a:pt x="141" y="16"/>
                      </a:lnTo>
                      <a:lnTo>
                        <a:pt x="143" y="21"/>
                      </a:lnTo>
                      <a:lnTo>
                        <a:pt x="146" y="26"/>
                      </a:lnTo>
                      <a:lnTo>
                        <a:pt x="148" y="32"/>
                      </a:lnTo>
                      <a:lnTo>
                        <a:pt x="151" y="37"/>
                      </a:lnTo>
                      <a:lnTo>
                        <a:pt x="154" y="42"/>
                      </a:lnTo>
                      <a:lnTo>
                        <a:pt x="64" y="133"/>
                      </a:lnTo>
                      <a:lnTo>
                        <a:pt x="153" y="224"/>
                      </a:lnTo>
                      <a:lnTo>
                        <a:pt x="151" y="229"/>
                      </a:lnTo>
                      <a:lnTo>
                        <a:pt x="149" y="234"/>
                      </a:lnTo>
                      <a:lnTo>
                        <a:pt x="147" y="237"/>
                      </a:lnTo>
                      <a:lnTo>
                        <a:pt x="145" y="242"/>
                      </a:lnTo>
                      <a:lnTo>
                        <a:pt x="141" y="247"/>
                      </a:lnTo>
                      <a:lnTo>
                        <a:pt x="138" y="252"/>
                      </a:lnTo>
                      <a:lnTo>
                        <a:pt x="136" y="256"/>
                      </a:lnTo>
                      <a:lnTo>
                        <a:pt x="134" y="260"/>
                      </a:lnTo>
                      <a:lnTo>
                        <a:pt x="130" y="265"/>
                      </a:lnTo>
                      <a:lnTo>
                        <a:pt x="0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47" name="Freeform 149"/>
                <p:cNvSpPr>
                  <a:spLocks/>
                </p:cNvSpPr>
                <p:nvPr/>
              </p:nvSpPr>
              <p:spPr bwMode="auto">
                <a:xfrm>
                  <a:off x="4769" y="273"/>
                  <a:ext cx="66" cy="120"/>
                </a:xfrm>
                <a:custGeom>
                  <a:avLst/>
                  <a:gdLst>
                    <a:gd name="T0" fmla="*/ 0 w 66"/>
                    <a:gd name="T1" fmla="*/ 59 h 120"/>
                    <a:gd name="T2" fmla="*/ 58 w 66"/>
                    <a:gd name="T3" fmla="*/ 0 h 120"/>
                    <a:gd name="T4" fmla="*/ 59 w 66"/>
                    <a:gd name="T5" fmla="*/ 5 h 120"/>
                    <a:gd name="T6" fmla="*/ 60 w 66"/>
                    <a:gd name="T7" fmla="*/ 12 h 120"/>
                    <a:gd name="T8" fmla="*/ 61 w 66"/>
                    <a:gd name="T9" fmla="*/ 19 h 120"/>
                    <a:gd name="T10" fmla="*/ 63 w 66"/>
                    <a:gd name="T11" fmla="*/ 26 h 120"/>
                    <a:gd name="T12" fmla="*/ 63 w 66"/>
                    <a:gd name="T13" fmla="*/ 32 h 120"/>
                    <a:gd name="T14" fmla="*/ 64 w 66"/>
                    <a:gd name="T15" fmla="*/ 38 h 120"/>
                    <a:gd name="T16" fmla="*/ 65 w 66"/>
                    <a:gd name="T17" fmla="*/ 46 h 120"/>
                    <a:gd name="T18" fmla="*/ 65 w 66"/>
                    <a:gd name="T19" fmla="*/ 52 h 120"/>
                    <a:gd name="T20" fmla="*/ 65 w 66"/>
                    <a:gd name="T21" fmla="*/ 57 h 120"/>
                    <a:gd name="T22" fmla="*/ 65 w 66"/>
                    <a:gd name="T23" fmla="*/ 63 h 120"/>
                    <a:gd name="T24" fmla="*/ 65 w 66"/>
                    <a:gd name="T25" fmla="*/ 70 h 120"/>
                    <a:gd name="T26" fmla="*/ 65 w 66"/>
                    <a:gd name="T27" fmla="*/ 75 h 120"/>
                    <a:gd name="T28" fmla="*/ 64 w 66"/>
                    <a:gd name="T29" fmla="*/ 81 h 120"/>
                    <a:gd name="T30" fmla="*/ 63 w 66"/>
                    <a:gd name="T31" fmla="*/ 88 h 120"/>
                    <a:gd name="T32" fmla="*/ 63 w 66"/>
                    <a:gd name="T33" fmla="*/ 95 h 120"/>
                    <a:gd name="T34" fmla="*/ 61 w 66"/>
                    <a:gd name="T35" fmla="*/ 102 h 120"/>
                    <a:gd name="T36" fmla="*/ 60 w 66"/>
                    <a:gd name="T37" fmla="*/ 108 h 120"/>
                    <a:gd name="T38" fmla="*/ 59 w 66"/>
                    <a:gd name="T39" fmla="*/ 114 h 120"/>
                    <a:gd name="T40" fmla="*/ 58 w 66"/>
                    <a:gd name="T41" fmla="*/ 119 h 120"/>
                    <a:gd name="T42" fmla="*/ 0 w 66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6" h="120">
                      <a:moveTo>
                        <a:pt x="0" y="59"/>
                      </a:moveTo>
                      <a:lnTo>
                        <a:pt x="58" y="0"/>
                      </a:lnTo>
                      <a:lnTo>
                        <a:pt x="59" y="5"/>
                      </a:lnTo>
                      <a:lnTo>
                        <a:pt x="60" y="12"/>
                      </a:lnTo>
                      <a:lnTo>
                        <a:pt x="61" y="19"/>
                      </a:lnTo>
                      <a:lnTo>
                        <a:pt x="63" y="26"/>
                      </a:lnTo>
                      <a:lnTo>
                        <a:pt x="63" y="32"/>
                      </a:lnTo>
                      <a:lnTo>
                        <a:pt x="64" y="38"/>
                      </a:lnTo>
                      <a:lnTo>
                        <a:pt x="65" y="46"/>
                      </a:lnTo>
                      <a:lnTo>
                        <a:pt x="65" y="52"/>
                      </a:lnTo>
                      <a:lnTo>
                        <a:pt x="65" y="57"/>
                      </a:lnTo>
                      <a:lnTo>
                        <a:pt x="65" y="63"/>
                      </a:lnTo>
                      <a:lnTo>
                        <a:pt x="65" y="70"/>
                      </a:lnTo>
                      <a:lnTo>
                        <a:pt x="65" y="75"/>
                      </a:lnTo>
                      <a:lnTo>
                        <a:pt x="64" y="81"/>
                      </a:lnTo>
                      <a:lnTo>
                        <a:pt x="63" y="88"/>
                      </a:lnTo>
                      <a:lnTo>
                        <a:pt x="63" y="95"/>
                      </a:lnTo>
                      <a:lnTo>
                        <a:pt x="61" y="102"/>
                      </a:lnTo>
                      <a:lnTo>
                        <a:pt x="60" y="108"/>
                      </a:lnTo>
                      <a:lnTo>
                        <a:pt x="59" y="114"/>
                      </a:lnTo>
                      <a:lnTo>
                        <a:pt x="58" y="119"/>
                      </a:lnTo>
                      <a:lnTo>
                        <a:pt x="0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grpSp>
            <p:nvGrpSpPr>
              <p:cNvPr id="33" name="Group 150"/>
              <p:cNvGrpSpPr>
                <a:grpSpLocks/>
              </p:cNvGrpSpPr>
              <p:nvPr/>
            </p:nvGrpSpPr>
            <p:grpSpPr bwMode="auto">
              <a:xfrm>
                <a:off x="1680" y="1440"/>
                <a:ext cx="929" cy="1297"/>
                <a:chOff x="4402" y="200"/>
                <a:chExt cx="175" cy="266"/>
              </a:xfrm>
              <a:grpFill/>
            </p:grpSpPr>
            <p:sp>
              <p:nvSpPr>
                <p:cNvPr id="44" name="Freeform 151"/>
                <p:cNvSpPr>
                  <a:spLocks/>
                </p:cNvSpPr>
                <p:nvPr/>
              </p:nvSpPr>
              <p:spPr bwMode="auto">
                <a:xfrm>
                  <a:off x="4422" y="200"/>
                  <a:ext cx="155" cy="266"/>
                </a:xfrm>
                <a:custGeom>
                  <a:avLst/>
                  <a:gdLst>
                    <a:gd name="T0" fmla="*/ 154 w 155"/>
                    <a:gd name="T1" fmla="*/ 133 h 266"/>
                    <a:gd name="T2" fmla="*/ 24 w 155"/>
                    <a:gd name="T3" fmla="*/ 0 h 266"/>
                    <a:gd name="T4" fmla="*/ 21 w 155"/>
                    <a:gd name="T5" fmla="*/ 5 h 266"/>
                    <a:gd name="T6" fmla="*/ 19 w 155"/>
                    <a:gd name="T7" fmla="*/ 7 h 266"/>
                    <a:gd name="T8" fmla="*/ 16 w 155"/>
                    <a:gd name="T9" fmla="*/ 12 h 266"/>
                    <a:gd name="T10" fmla="*/ 13 w 155"/>
                    <a:gd name="T11" fmla="*/ 16 h 266"/>
                    <a:gd name="T12" fmla="*/ 10 w 155"/>
                    <a:gd name="T13" fmla="*/ 21 h 266"/>
                    <a:gd name="T14" fmla="*/ 8 w 155"/>
                    <a:gd name="T15" fmla="*/ 26 h 266"/>
                    <a:gd name="T16" fmla="*/ 5 w 155"/>
                    <a:gd name="T17" fmla="*/ 32 h 266"/>
                    <a:gd name="T18" fmla="*/ 2 w 155"/>
                    <a:gd name="T19" fmla="*/ 37 h 266"/>
                    <a:gd name="T20" fmla="*/ 0 w 155"/>
                    <a:gd name="T21" fmla="*/ 42 h 266"/>
                    <a:gd name="T22" fmla="*/ 90 w 155"/>
                    <a:gd name="T23" fmla="*/ 133 h 266"/>
                    <a:gd name="T24" fmla="*/ 1 w 155"/>
                    <a:gd name="T25" fmla="*/ 224 h 266"/>
                    <a:gd name="T26" fmla="*/ 3 w 155"/>
                    <a:gd name="T27" fmla="*/ 229 h 266"/>
                    <a:gd name="T28" fmla="*/ 5 w 155"/>
                    <a:gd name="T29" fmla="*/ 234 h 266"/>
                    <a:gd name="T30" fmla="*/ 7 w 155"/>
                    <a:gd name="T31" fmla="*/ 237 h 266"/>
                    <a:gd name="T32" fmla="*/ 9 w 155"/>
                    <a:gd name="T33" fmla="*/ 242 h 266"/>
                    <a:gd name="T34" fmla="*/ 12 w 155"/>
                    <a:gd name="T35" fmla="*/ 247 h 266"/>
                    <a:gd name="T36" fmla="*/ 15 w 155"/>
                    <a:gd name="T37" fmla="*/ 252 h 266"/>
                    <a:gd name="T38" fmla="*/ 18 w 155"/>
                    <a:gd name="T39" fmla="*/ 256 h 266"/>
                    <a:gd name="T40" fmla="*/ 21 w 155"/>
                    <a:gd name="T41" fmla="*/ 260 h 266"/>
                    <a:gd name="T42" fmla="*/ 24 w 155"/>
                    <a:gd name="T43" fmla="*/ 265 h 266"/>
                    <a:gd name="T44" fmla="*/ 154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154" y="133"/>
                      </a:moveTo>
                      <a:lnTo>
                        <a:pt x="24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6" y="12"/>
                      </a:lnTo>
                      <a:lnTo>
                        <a:pt x="13" y="16"/>
                      </a:lnTo>
                      <a:lnTo>
                        <a:pt x="10" y="21"/>
                      </a:lnTo>
                      <a:lnTo>
                        <a:pt x="8" y="26"/>
                      </a:lnTo>
                      <a:lnTo>
                        <a:pt x="5" y="32"/>
                      </a:lnTo>
                      <a:lnTo>
                        <a:pt x="2" y="37"/>
                      </a:lnTo>
                      <a:lnTo>
                        <a:pt x="0" y="42"/>
                      </a:lnTo>
                      <a:lnTo>
                        <a:pt x="90" y="133"/>
                      </a:lnTo>
                      <a:lnTo>
                        <a:pt x="1" y="224"/>
                      </a:lnTo>
                      <a:lnTo>
                        <a:pt x="3" y="229"/>
                      </a:lnTo>
                      <a:lnTo>
                        <a:pt x="5" y="234"/>
                      </a:lnTo>
                      <a:lnTo>
                        <a:pt x="7" y="237"/>
                      </a:lnTo>
                      <a:lnTo>
                        <a:pt x="9" y="242"/>
                      </a:lnTo>
                      <a:lnTo>
                        <a:pt x="12" y="247"/>
                      </a:lnTo>
                      <a:lnTo>
                        <a:pt x="15" y="252"/>
                      </a:lnTo>
                      <a:lnTo>
                        <a:pt x="18" y="256"/>
                      </a:lnTo>
                      <a:lnTo>
                        <a:pt x="21" y="260"/>
                      </a:lnTo>
                      <a:lnTo>
                        <a:pt x="24" y="265"/>
                      </a:lnTo>
                      <a:lnTo>
                        <a:pt x="154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45" name="Freeform 152"/>
                <p:cNvSpPr>
                  <a:spLocks/>
                </p:cNvSpPr>
                <p:nvPr/>
              </p:nvSpPr>
              <p:spPr bwMode="auto">
                <a:xfrm>
                  <a:off x="4402" y="273"/>
                  <a:ext cx="67" cy="120"/>
                </a:xfrm>
                <a:custGeom>
                  <a:avLst/>
                  <a:gdLst>
                    <a:gd name="T0" fmla="*/ 66 w 67"/>
                    <a:gd name="T1" fmla="*/ 59 h 120"/>
                    <a:gd name="T2" fmla="*/ 8 w 67"/>
                    <a:gd name="T3" fmla="*/ 0 h 120"/>
                    <a:gd name="T4" fmla="*/ 7 w 67"/>
                    <a:gd name="T5" fmla="*/ 5 h 120"/>
                    <a:gd name="T6" fmla="*/ 6 w 67"/>
                    <a:gd name="T7" fmla="*/ 12 h 120"/>
                    <a:gd name="T8" fmla="*/ 5 w 67"/>
                    <a:gd name="T9" fmla="*/ 19 h 120"/>
                    <a:gd name="T10" fmla="*/ 3 w 67"/>
                    <a:gd name="T11" fmla="*/ 26 h 120"/>
                    <a:gd name="T12" fmla="*/ 2 w 67"/>
                    <a:gd name="T13" fmla="*/ 32 h 120"/>
                    <a:gd name="T14" fmla="*/ 1 w 67"/>
                    <a:gd name="T15" fmla="*/ 38 h 120"/>
                    <a:gd name="T16" fmla="*/ 1 w 67"/>
                    <a:gd name="T17" fmla="*/ 46 h 120"/>
                    <a:gd name="T18" fmla="*/ 1 w 67"/>
                    <a:gd name="T19" fmla="*/ 52 h 120"/>
                    <a:gd name="T20" fmla="*/ 0 w 67"/>
                    <a:gd name="T21" fmla="*/ 57 h 120"/>
                    <a:gd name="T22" fmla="*/ 0 w 67"/>
                    <a:gd name="T23" fmla="*/ 63 h 120"/>
                    <a:gd name="T24" fmla="*/ 0 w 67"/>
                    <a:gd name="T25" fmla="*/ 70 h 120"/>
                    <a:gd name="T26" fmla="*/ 1 w 67"/>
                    <a:gd name="T27" fmla="*/ 75 h 120"/>
                    <a:gd name="T28" fmla="*/ 1 w 67"/>
                    <a:gd name="T29" fmla="*/ 81 h 120"/>
                    <a:gd name="T30" fmla="*/ 2 w 67"/>
                    <a:gd name="T31" fmla="*/ 88 h 120"/>
                    <a:gd name="T32" fmla="*/ 3 w 67"/>
                    <a:gd name="T33" fmla="*/ 95 h 120"/>
                    <a:gd name="T34" fmla="*/ 5 w 67"/>
                    <a:gd name="T35" fmla="*/ 102 h 120"/>
                    <a:gd name="T36" fmla="*/ 6 w 67"/>
                    <a:gd name="T37" fmla="*/ 108 h 120"/>
                    <a:gd name="T38" fmla="*/ 7 w 67"/>
                    <a:gd name="T39" fmla="*/ 114 h 120"/>
                    <a:gd name="T40" fmla="*/ 8 w 67"/>
                    <a:gd name="T41" fmla="*/ 119 h 120"/>
                    <a:gd name="T42" fmla="*/ 66 w 67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120">
                      <a:moveTo>
                        <a:pt x="66" y="59"/>
                      </a:moveTo>
                      <a:lnTo>
                        <a:pt x="8" y="0"/>
                      </a:lnTo>
                      <a:lnTo>
                        <a:pt x="7" y="5"/>
                      </a:lnTo>
                      <a:lnTo>
                        <a:pt x="6" y="12"/>
                      </a:lnTo>
                      <a:lnTo>
                        <a:pt x="5" y="19"/>
                      </a:lnTo>
                      <a:lnTo>
                        <a:pt x="3" y="26"/>
                      </a:lnTo>
                      <a:lnTo>
                        <a:pt x="2" y="32"/>
                      </a:lnTo>
                      <a:lnTo>
                        <a:pt x="1" y="38"/>
                      </a:lnTo>
                      <a:lnTo>
                        <a:pt x="1" y="46"/>
                      </a:lnTo>
                      <a:lnTo>
                        <a:pt x="1" y="52"/>
                      </a:lnTo>
                      <a:lnTo>
                        <a:pt x="0" y="57"/>
                      </a:lnTo>
                      <a:lnTo>
                        <a:pt x="0" y="63"/>
                      </a:lnTo>
                      <a:lnTo>
                        <a:pt x="0" y="70"/>
                      </a:lnTo>
                      <a:lnTo>
                        <a:pt x="1" y="75"/>
                      </a:lnTo>
                      <a:lnTo>
                        <a:pt x="1" y="81"/>
                      </a:lnTo>
                      <a:lnTo>
                        <a:pt x="2" y="88"/>
                      </a:lnTo>
                      <a:lnTo>
                        <a:pt x="3" y="95"/>
                      </a:lnTo>
                      <a:lnTo>
                        <a:pt x="5" y="102"/>
                      </a:lnTo>
                      <a:lnTo>
                        <a:pt x="6" y="108"/>
                      </a:lnTo>
                      <a:lnTo>
                        <a:pt x="7" y="114"/>
                      </a:lnTo>
                      <a:lnTo>
                        <a:pt x="8" y="119"/>
                      </a:lnTo>
                      <a:lnTo>
                        <a:pt x="66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sp>
            <p:nvSpPr>
              <p:cNvPr id="34" name="Freeform 153"/>
              <p:cNvSpPr>
                <a:spLocks/>
              </p:cNvSpPr>
              <p:nvPr/>
            </p:nvSpPr>
            <p:spPr bwMode="auto">
              <a:xfrm>
                <a:off x="2014" y="1186"/>
                <a:ext cx="1631" cy="907"/>
              </a:xfrm>
              <a:custGeom>
                <a:avLst/>
                <a:gdLst>
                  <a:gd name="T0" fmla="*/ 153 w 307"/>
                  <a:gd name="T1" fmla="*/ 185 h 186"/>
                  <a:gd name="T2" fmla="*/ 306 w 307"/>
                  <a:gd name="T3" fmla="*/ 30 h 186"/>
                  <a:gd name="T4" fmla="*/ 302 w 307"/>
                  <a:gd name="T5" fmla="*/ 26 h 186"/>
                  <a:gd name="T6" fmla="*/ 300 w 307"/>
                  <a:gd name="T7" fmla="*/ 23 h 186"/>
                  <a:gd name="T8" fmla="*/ 296 w 307"/>
                  <a:gd name="T9" fmla="*/ 20 h 186"/>
                  <a:gd name="T10" fmla="*/ 292 w 307"/>
                  <a:gd name="T11" fmla="*/ 16 h 186"/>
                  <a:gd name="T12" fmla="*/ 287 w 307"/>
                  <a:gd name="T13" fmla="*/ 13 h 186"/>
                  <a:gd name="T14" fmla="*/ 283 w 307"/>
                  <a:gd name="T15" fmla="*/ 8 h 186"/>
                  <a:gd name="T16" fmla="*/ 278 w 307"/>
                  <a:gd name="T17" fmla="*/ 6 h 186"/>
                  <a:gd name="T18" fmla="*/ 274 w 307"/>
                  <a:gd name="T19" fmla="*/ 3 h 186"/>
                  <a:gd name="T20" fmla="*/ 270 w 307"/>
                  <a:gd name="T21" fmla="*/ 0 h 186"/>
                  <a:gd name="T22" fmla="*/ 153 w 307"/>
                  <a:gd name="T23" fmla="*/ 119 h 186"/>
                  <a:gd name="T24" fmla="*/ 36 w 307"/>
                  <a:gd name="T25" fmla="*/ 0 h 186"/>
                  <a:gd name="T26" fmla="*/ 33 w 307"/>
                  <a:gd name="T27" fmla="*/ 2 h 186"/>
                  <a:gd name="T28" fmla="*/ 30 w 307"/>
                  <a:gd name="T29" fmla="*/ 4 h 186"/>
                  <a:gd name="T30" fmla="*/ 27 w 307"/>
                  <a:gd name="T31" fmla="*/ 6 h 186"/>
                  <a:gd name="T32" fmla="*/ 24 w 307"/>
                  <a:gd name="T33" fmla="*/ 7 h 186"/>
                  <a:gd name="T34" fmla="*/ 22 w 307"/>
                  <a:gd name="T35" fmla="*/ 9 h 186"/>
                  <a:gd name="T36" fmla="*/ 20 w 307"/>
                  <a:gd name="T37" fmla="*/ 11 h 186"/>
                  <a:gd name="T38" fmla="*/ 18 w 307"/>
                  <a:gd name="T39" fmla="*/ 13 h 186"/>
                  <a:gd name="T40" fmla="*/ 15 w 307"/>
                  <a:gd name="T41" fmla="*/ 15 h 186"/>
                  <a:gd name="T42" fmla="*/ 13 w 307"/>
                  <a:gd name="T43" fmla="*/ 17 h 186"/>
                  <a:gd name="T44" fmla="*/ 11 w 307"/>
                  <a:gd name="T45" fmla="*/ 18 h 186"/>
                  <a:gd name="T46" fmla="*/ 9 w 307"/>
                  <a:gd name="T47" fmla="*/ 20 h 186"/>
                  <a:gd name="T48" fmla="*/ 7 w 307"/>
                  <a:gd name="T49" fmla="*/ 23 h 186"/>
                  <a:gd name="T50" fmla="*/ 4 w 307"/>
                  <a:gd name="T51" fmla="*/ 25 h 186"/>
                  <a:gd name="T52" fmla="*/ 2 w 307"/>
                  <a:gd name="T53" fmla="*/ 28 h 186"/>
                  <a:gd name="T54" fmla="*/ 0 w 307"/>
                  <a:gd name="T55" fmla="*/ 30 h 186"/>
                  <a:gd name="T56" fmla="*/ 153 w 307"/>
                  <a:gd name="T57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185"/>
                    </a:moveTo>
                    <a:lnTo>
                      <a:pt x="306" y="30"/>
                    </a:lnTo>
                    <a:lnTo>
                      <a:pt x="302" y="26"/>
                    </a:lnTo>
                    <a:lnTo>
                      <a:pt x="300" y="23"/>
                    </a:lnTo>
                    <a:lnTo>
                      <a:pt x="296" y="20"/>
                    </a:lnTo>
                    <a:lnTo>
                      <a:pt x="292" y="16"/>
                    </a:lnTo>
                    <a:lnTo>
                      <a:pt x="287" y="13"/>
                    </a:lnTo>
                    <a:lnTo>
                      <a:pt x="283" y="8"/>
                    </a:lnTo>
                    <a:lnTo>
                      <a:pt x="278" y="6"/>
                    </a:lnTo>
                    <a:lnTo>
                      <a:pt x="274" y="3"/>
                    </a:lnTo>
                    <a:lnTo>
                      <a:pt x="270" y="0"/>
                    </a:lnTo>
                    <a:lnTo>
                      <a:pt x="153" y="119"/>
                    </a:lnTo>
                    <a:lnTo>
                      <a:pt x="36" y="0"/>
                    </a:lnTo>
                    <a:lnTo>
                      <a:pt x="33" y="2"/>
                    </a:lnTo>
                    <a:lnTo>
                      <a:pt x="30" y="4"/>
                    </a:lnTo>
                    <a:lnTo>
                      <a:pt x="27" y="6"/>
                    </a:lnTo>
                    <a:lnTo>
                      <a:pt x="24" y="7"/>
                    </a:lnTo>
                    <a:lnTo>
                      <a:pt x="22" y="9"/>
                    </a:lnTo>
                    <a:lnTo>
                      <a:pt x="20" y="11"/>
                    </a:lnTo>
                    <a:lnTo>
                      <a:pt x="18" y="13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1" y="18"/>
                    </a:lnTo>
                    <a:lnTo>
                      <a:pt x="9" y="20"/>
                    </a:lnTo>
                    <a:lnTo>
                      <a:pt x="7" y="23"/>
                    </a:lnTo>
                    <a:lnTo>
                      <a:pt x="4" y="25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153" y="185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35" name="Freeform 154"/>
              <p:cNvSpPr>
                <a:spLocks/>
              </p:cNvSpPr>
              <p:nvPr/>
            </p:nvSpPr>
            <p:spPr bwMode="auto">
              <a:xfrm>
                <a:off x="2354" y="1035"/>
                <a:ext cx="951" cy="512"/>
              </a:xfrm>
              <a:custGeom>
                <a:avLst/>
                <a:gdLst>
                  <a:gd name="T0" fmla="*/ 90 w 179"/>
                  <a:gd name="T1" fmla="*/ 104 h 105"/>
                  <a:gd name="T2" fmla="*/ 178 w 179"/>
                  <a:gd name="T3" fmla="*/ 15 h 105"/>
                  <a:gd name="T4" fmla="*/ 169 w 179"/>
                  <a:gd name="T5" fmla="*/ 11 h 105"/>
                  <a:gd name="T6" fmla="*/ 159 w 179"/>
                  <a:gd name="T7" fmla="*/ 7 h 105"/>
                  <a:gd name="T8" fmla="*/ 151 w 179"/>
                  <a:gd name="T9" fmla="*/ 5 h 105"/>
                  <a:gd name="T10" fmla="*/ 143 w 179"/>
                  <a:gd name="T11" fmla="*/ 3 h 105"/>
                  <a:gd name="T12" fmla="*/ 135 w 179"/>
                  <a:gd name="T13" fmla="*/ 1 h 105"/>
                  <a:gd name="T14" fmla="*/ 127 w 179"/>
                  <a:gd name="T15" fmla="*/ 0 h 105"/>
                  <a:gd name="T16" fmla="*/ 90 w 179"/>
                  <a:gd name="T17" fmla="*/ 39 h 105"/>
                  <a:gd name="T18" fmla="*/ 51 w 179"/>
                  <a:gd name="T19" fmla="*/ 0 h 105"/>
                  <a:gd name="T20" fmla="*/ 46 w 179"/>
                  <a:gd name="T21" fmla="*/ 1 h 105"/>
                  <a:gd name="T22" fmla="*/ 42 w 179"/>
                  <a:gd name="T23" fmla="*/ 1 h 105"/>
                  <a:gd name="T24" fmla="*/ 37 w 179"/>
                  <a:gd name="T25" fmla="*/ 2 h 105"/>
                  <a:gd name="T26" fmla="*/ 33 w 179"/>
                  <a:gd name="T27" fmla="*/ 4 h 105"/>
                  <a:gd name="T28" fmla="*/ 27 w 179"/>
                  <a:gd name="T29" fmla="*/ 6 h 105"/>
                  <a:gd name="T30" fmla="*/ 21 w 179"/>
                  <a:gd name="T31" fmla="*/ 6 h 105"/>
                  <a:gd name="T32" fmla="*/ 15 w 179"/>
                  <a:gd name="T33" fmla="*/ 9 h 105"/>
                  <a:gd name="T34" fmla="*/ 7 w 179"/>
                  <a:gd name="T35" fmla="*/ 12 h 105"/>
                  <a:gd name="T36" fmla="*/ 0 w 179"/>
                  <a:gd name="T37" fmla="*/ 16 h 105"/>
                  <a:gd name="T38" fmla="*/ 90 w 179"/>
                  <a:gd name="T39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5">
                    <a:moveTo>
                      <a:pt x="90" y="104"/>
                    </a:moveTo>
                    <a:lnTo>
                      <a:pt x="178" y="15"/>
                    </a:lnTo>
                    <a:lnTo>
                      <a:pt x="169" y="11"/>
                    </a:lnTo>
                    <a:lnTo>
                      <a:pt x="159" y="7"/>
                    </a:lnTo>
                    <a:lnTo>
                      <a:pt x="151" y="5"/>
                    </a:lnTo>
                    <a:lnTo>
                      <a:pt x="143" y="3"/>
                    </a:lnTo>
                    <a:lnTo>
                      <a:pt x="135" y="1"/>
                    </a:lnTo>
                    <a:lnTo>
                      <a:pt x="127" y="0"/>
                    </a:lnTo>
                    <a:lnTo>
                      <a:pt x="90" y="39"/>
                    </a:lnTo>
                    <a:lnTo>
                      <a:pt x="51" y="0"/>
                    </a:lnTo>
                    <a:lnTo>
                      <a:pt x="46" y="1"/>
                    </a:lnTo>
                    <a:lnTo>
                      <a:pt x="42" y="1"/>
                    </a:lnTo>
                    <a:lnTo>
                      <a:pt x="37" y="2"/>
                    </a:lnTo>
                    <a:lnTo>
                      <a:pt x="33" y="4"/>
                    </a:lnTo>
                    <a:lnTo>
                      <a:pt x="27" y="6"/>
                    </a:lnTo>
                    <a:lnTo>
                      <a:pt x="21" y="6"/>
                    </a:lnTo>
                    <a:lnTo>
                      <a:pt x="15" y="9"/>
                    </a:lnTo>
                    <a:lnTo>
                      <a:pt x="7" y="12"/>
                    </a:lnTo>
                    <a:lnTo>
                      <a:pt x="0" y="16"/>
                    </a:lnTo>
                    <a:lnTo>
                      <a:pt x="90" y="104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36" name="Freeform 155"/>
              <p:cNvSpPr>
                <a:spLocks/>
              </p:cNvSpPr>
              <p:nvPr/>
            </p:nvSpPr>
            <p:spPr bwMode="auto">
              <a:xfrm>
                <a:off x="2014" y="2089"/>
                <a:ext cx="1631" cy="907"/>
              </a:xfrm>
              <a:custGeom>
                <a:avLst/>
                <a:gdLst>
                  <a:gd name="T0" fmla="*/ 153 w 307"/>
                  <a:gd name="T1" fmla="*/ 0 h 186"/>
                  <a:gd name="T2" fmla="*/ 306 w 307"/>
                  <a:gd name="T3" fmla="*/ 155 h 186"/>
                  <a:gd name="T4" fmla="*/ 302 w 307"/>
                  <a:gd name="T5" fmla="*/ 158 h 186"/>
                  <a:gd name="T6" fmla="*/ 300 w 307"/>
                  <a:gd name="T7" fmla="*/ 161 h 186"/>
                  <a:gd name="T8" fmla="*/ 296 w 307"/>
                  <a:gd name="T9" fmla="*/ 165 h 186"/>
                  <a:gd name="T10" fmla="*/ 292 w 307"/>
                  <a:gd name="T11" fmla="*/ 167 h 186"/>
                  <a:gd name="T12" fmla="*/ 287 w 307"/>
                  <a:gd name="T13" fmla="*/ 172 h 186"/>
                  <a:gd name="T14" fmla="*/ 283 w 307"/>
                  <a:gd name="T15" fmla="*/ 176 h 186"/>
                  <a:gd name="T16" fmla="*/ 278 w 307"/>
                  <a:gd name="T17" fmla="*/ 180 h 186"/>
                  <a:gd name="T18" fmla="*/ 274 w 307"/>
                  <a:gd name="T19" fmla="*/ 182 h 186"/>
                  <a:gd name="T20" fmla="*/ 270 w 307"/>
                  <a:gd name="T21" fmla="*/ 185 h 186"/>
                  <a:gd name="T22" fmla="*/ 153 w 307"/>
                  <a:gd name="T23" fmla="*/ 65 h 186"/>
                  <a:gd name="T24" fmla="*/ 36 w 307"/>
                  <a:gd name="T25" fmla="*/ 185 h 186"/>
                  <a:gd name="T26" fmla="*/ 33 w 307"/>
                  <a:gd name="T27" fmla="*/ 183 h 186"/>
                  <a:gd name="T28" fmla="*/ 30 w 307"/>
                  <a:gd name="T29" fmla="*/ 181 h 186"/>
                  <a:gd name="T30" fmla="*/ 27 w 307"/>
                  <a:gd name="T31" fmla="*/ 179 h 186"/>
                  <a:gd name="T32" fmla="*/ 24 w 307"/>
                  <a:gd name="T33" fmla="*/ 178 h 186"/>
                  <a:gd name="T34" fmla="*/ 22 w 307"/>
                  <a:gd name="T35" fmla="*/ 176 h 186"/>
                  <a:gd name="T36" fmla="*/ 20 w 307"/>
                  <a:gd name="T37" fmla="*/ 174 h 186"/>
                  <a:gd name="T38" fmla="*/ 18 w 307"/>
                  <a:gd name="T39" fmla="*/ 172 h 186"/>
                  <a:gd name="T40" fmla="*/ 15 w 307"/>
                  <a:gd name="T41" fmla="*/ 168 h 186"/>
                  <a:gd name="T42" fmla="*/ 13 w 307"/>
                  <a:gd name="T43" fmla="*/ 167 h 186"/>
                  <a:gd name="T44" fmla="*/ 11 w 307"/>
                  <a:gd name="T45" fmla="*/ 166 h 186"/>
                  <a:gd name="T46" fmla="*/ 9 w 307"/>
                  <a:gd name="T47" fmla="*/ 164 h 186"/>
                  <a:gd name="T48" fmla="*/ 7 w 307"/>
                  <a:gd name="T49" fmla="*/ 162 h 186"/>
                  <a:gd name="T50" fmla="*/ 4 w 307"/>
                  <a:gd name="T51" fmla="*/ 159 h 186"/>
                  <a:gd name="T52" fmla="*/ 1 w 307"/>
                  <a:gd name="T53" fmla="*/ 155 h 186"/>
                  <a:gd name="T54" fmla="*/ 0 w 307"/>
                  <a:gd name="T55" fmla="*/ 155 h 186"/>
                  <a:gd name="T56" fmla="*/ 153 w 307"/>
                  <a:gd name="T5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0"/>
                    </a:moveTo>
                    <a:lnTo>
                      <a:pt x="306" y="155"/>
                    </a:lnTo>
                    <a:lnTo>
                      <a:pt x="302" y="158"/>
                    </a:lnTo>
                    <a:lnTo>
                      <a:pt x="300" y="161"/>
                    </a:lnTo>
                    <a:lnTo>
                      <a:pt x="296" y="165"/>
                    </a:lnTo>
                    <a:lnTo>
                      <a:pt x="292" y="167"/>
                    </a:lnTo>
                    <a:lnTo>
                      <a:pt x="287" y="172"/>
                    </a:lnTo>
                    <a:lnTo>
                      <a:pt x="283" y="176"/>
                    </a:lnTo>
                    <a:lnTo>
                      <a:pt x="278" y="180"/>
                    </a:lnTo>
                    <a:lnTo>
                      <a:pt x="274" y="182"/>
                    </a:lnTo>
                    <a:lnTo>
                      <a:pt x="270" y="185"/>
                    </a:lnTo>
                    <a:lnTo>
                      <a:pt x="153" y="65"/>
                    </a:lnTo>
                    <a:lnTo>
                      <a:pt x="36" y="185"/>
                    </a:lnTo>
                    <a:lnTo>
                      <a:pt x="33" y="183"/>
                    </a:lnTo>
                    <a:lnTo>
                      <a:pt x="30" y="181"/>
                    </a:lnTo>
                    <a:lnTo>
                      <a:pt x="27" y="179"/>
                    </a:lnTo>
                    <a:lnTo>
                      <a:pt x="24" y="178"/>
                    </a:lnTo>
                    <a:lnTo>
                      <a:pt x="22" y="176"/>
                    </a:lnTo>
                    <a:lnTo>
                      <a:pt x="20" y="174"/>
                    </a:lnTo>
                    <a:lnTo>
                      <a:pt x="18" y="172"/>
                    </a:lnTo>
                    <a:lnTo>
                      <a:pt x="15" y="168"/>
                    </a:lnTo>
                    <a:lnTo>
                      <a:pt x="13" y="167"/>
                    </a:lnTo>
                    <a:lnTo>
                      <a:pt x="11" y="166"/>
                    </a:lnTo>
                    <a:lnTo>
                      <a:pt x="9" y="164"/>
                    </a:lnTo>
                    <a:lnTo>
                      <a:pt x="7" y="162"/>
                    </a:lnTo>
                    <a:lnTo>
                      <a:pt x="4" y="159"/>
                    </a:lnTo>
                    <a:lnTo>
                      <a:pt x="1" y="155"/>
                    </a:lnTo>
                    <a:lnTo>
                      <a:pt x="0" y="155"/>
                    </a:lnTo>
                    <a:lnTo>
                      <a:pt x="153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37" name="Freeform 156"/>
              <p:cNvSpPr>
                <a:spLocks/>
              </p:cNvSpPr>
              <p:nvPr/>
            </p:nvSpPr>
            <p:spPr bwMode="auto">
              <a:xfrm>
                <a:off x="2354" y="2630"/>
                <a:ext cx="951" cy="517"/>
              </a:xfrm>
              <a:custGeom>
                <a:avLst/>
                <a:gdLst>
                  <a:gd name="T0" fmla="*/ 90 w 179"/>
                  <a:gd name="T1" fmla="*/ 0 h 106"/>
                  <a:gd name="T2" fmla="*/ 178 w 179"/>
                  <a:gd name="T3" fmla="*/ 90 h 106"/>
                  <a:gd name="T4" fmla="*/ 169 w 179"/>
                  <a:gd name="T5" fmla="*/ 93 h 106"/>
                  <a:gd name="T6" fmla="*/ 159 w 179"/>
                  <a:gd name="T7" fmla="*/ 97 h 106"/>
                  <a:gd name="T8" fmla="*/ 151 w 179"/>
                  <a:gd name="T9" fmla="*/ 100 h 106"/>
                  <a:gd name="T10" fmla="*/ 143 w 179"/>
                  <a:gd name="T11" fmla="*/ 101 h 106"/>
                  <a:gd name="T12" fmla="*/ 135 w 179"/>
                  <a:gd name="T13" fmla="*/ 104 h 106"/>
                  <a:gd name="T14" fmla="*/ 127 w 179"/>
                  <a:gd name="T15" fmla="*/ 104 h 106"/>
                  <a:gd name="T16" fmla="*/ 90 w 179"/>
                  <a:gd name="T17" fmla="*/ 65 h 106"/>
                  <a:gd name="T18" fmla="*/ 51 w 179"/>
                  <a:gd name="T19" fmla="*/ 105 h 106"/>
                  <a:gd name="T20" fmla="*/ 46 w 179"/>
                  <a:gd name="T21" fmla="*/ 104 h 106"/>
                  <a:gd name="T22" fmla="*/ 42 w 179"/>
                  <a:gd name="T23" fmla="*/ 103 h 106"/>
                  <a:gd name="T24" fmla="*/ 37 w 179"/>
                  <a:gd name="T25" fmla="*/ 102 h 106"/>
                  <a:gd name="T26" fmla="*/ 33 w 179"/>
                  <a:gd name="T27" fmla="*/ 100 h 106"/>
                  <a:gd name="T28" fmla="*/ 27 w 179"/>
                  <a:gd name="T29" fmla="*/ 100 h 106"/>
                  <a:gd name="T30" fmla="*/ 21 w 179"/>
                  <a:gd name="T31" fmla="*/ 98 h 106"/>
                  <a:gd name="T32" fmla="*/ 15 w 179"/>
                  <a:gd name="T33" fmla="*/ 96 h 106"/>
                  <a:gd name="T34" fmla="*/ 7 w 179"/>
                  <a:gd name="T35" fmla="*/ 92 h 106"/>
                  <a:gd name="T36" fmla="*/ 0 w 179"/>
                  <a:gd name="T37" fmla="*/ 89 h 106"/>
                  <a:gd name="T38" fmla="*/ 90 w 179"/>
                  <a:gd name="T3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6">
                    <a:moveTo>
                      <a:pt x="90" y="0"/>
                    </a:moveTo>
                    <a:lnTo>
                      <a:pt x="178" y="90"/>
                    </a:lnTo>
                    <a:lnTo>
                      <a:pt x="169" y="93"/>
                    </a:lnTo>
                    <a:lnTo>
                      <a:pt x="159" y="97"/>
                    </a:lnTo>
                    <a:lnTo>
                      <a:pt x="151" y="100"/>
                    </a:lnTo>
                    <a:lnTo>
                      <a:pt x="143" y="101"/>
                    </a:lnTo>
                    <a:lnTo>
                      <a:pt x="135" y="104"/>
                    </a:lnTo>
                    <a:lnTo>
                      <a:pt x="127" y="104"/>
                    </a:lnTo>
                    <a:lnTo>
                      <a:pt x="90" y="65"/>
                    </a:lnTo>
                    <a:lnTo>
                      <a:pt x="51" y="105"/>
                    </a:lnTo>
                    <a:lnTo>
                      <a:pt x="46" y="104"/>
                    </a:lnTo>
                    <a:lnTo>
                      <a:pt x="42" y="103"/>
                    </a:lnTo>
                    <a:lnTo>
                      <a:pt x="37" y="102"/>
                    </a:lnTo>
                    <a:lnTo>
                      <a:pt x="33" y="100"/>
                    </a:lnTo>
                    <a:lnTo>
                      <a:pt x="27" y="100"/>
                    </a:lnTo>
                    <a:lnTo>
                      <a:pt x="21" y="98"/>
                    </a:lnTo>
                    <a:lnTo>
                      <a:pt x="15" y="96"/>
                    </a:lnTo>
                    <a:lnTo>
                      <a:pt x="7" y="92"/>
                    </a:lnTo>
                    <a:lnTo>
                      <a:pt x="0" y="89"/>
                    </a:lnTo>
                    <a:lnTo>
                      <a:pt x="90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grpSp>
            <p:nvGrpSpPr>
              <p:cNvPr id="38" name="Group 157"/>
              <p:cNvGrpSpPr>
                <a:grpSpLocks/>
              </p:cNvGrpSpPr>
              <p:nvPr/>
            </p:nvGrpSpPr>
            <p:grpSpPr bwMode="auto">
              <a:xfrm>
                <a:off x="3055" y="1440"/>
                <a:ext cx="924" cy="1297"/>
                <a:chOff x="4661" y="200"/>
                <a:chExt cx="174" cy="266"/>
              </a:xfrm>
              <a:grpFill/>
            </p:grpSpPr>
            <p:sp>
              <p:nvSpPr>
                <p:cNvPr id="42" name="Freeform 158"/>
                <p:cNvSpPr>
                  <a:spLocks/>
                </p:cNvSpPr>
                <p:nvPr/>
              </p:nvSpPr>
              <p:spPr bwMode="auto">
                <a:xfrm>
                  <a:off x="4661" y="200"/>
                  <a:ext cx="155" cy="266"/>
                </a:xfrm>
                <a:custGeom>
                  <a:avLst/>
                  <a:gdLst>
                    <a:gd name="T0" fmla="*/ 0 w 155"/>
                    <a:gd name="T1" fmla="*/ 133 h 266"/>
                    <a:gd name="T2" fmla="*/ 130 w 155"/>
                    <a:gd name="T3" fmla="*/ 0 h 266"/>
                    <a:gd name="T4" fmla="*/ 133 w 155"/>
                    <a:gd name="T5" fmla="*/ 5 h 266"/>
                    <a:gd name="T6" fmla="*/ 135 w 155"/>
                    <a:gd name="T7" fmla="*/ 7 h 266"/>
                    <a:gd name="T8" fmla="*/ 138 w 155"/>
                    <a:gd name="T9" fmla="*/ 12 h 266"/>
                    <a:gd name="T10" fmla="*/ 141 w 155"/>
                    <a:gd name="T11" fmla="*/ 16 h 266"/>
                    <a:gd name="T12" fmla="*/ 143 w 155"/>
                    <a:gd name="T13" fmla="*/ 21 h 266"/>
                    <a:gd name="T14" fmla="*/ 146 w 155"/>
                    <a:gd name="T15" fmla="*/ 26 h 266"/>
                    <a:gd name="T16" fmla="*/ 148 w 155"/>
                    <a:gd name="T17" fmla="*/ 32 h 266"/>
                    <a:gd name="T18" fmla="*/ 151 w 155"/>
                    <a:gd name="T19" fmla="*/ 37 h 266"/>
                    <a:gd name="T20" fmla="*/ 154 w 155"/>
                    <a:gd name="T21" fmla="*/ 42 h 266"/>
                    <a:gd name="T22" fmla="*/ 64 w 155"/>
                    <a:gd name="T23" fmla="*/ 133 h 266"/>
                    <a:gd name="T24" fmla="*/ 153 w 155"/>
                    <a:gd name="T25" fmla="*/ 224 h 266"/>
                    <a:gd name="T26" fmla="*/ 151 w 155"/>
                    <a:gd name="T27" fmla="*/ 229 h 266"/>
                    <a:gd name="T28" fmla="*/ 149 w 155"/>
                    <a:gd name="T29" fmla="*/ 234 h 266"/>
                    <a:gd name="T30" fmla="*/ 147 w 155"/>
                    <a:gd name="T31" fmla="*/ 237 h 266"/>
                    <a:gd name="T32" fmla="*/ 145 w 155"/>
                    <a:gd name="T33" fmla="*/ 242 h 266"/>
                    <a:gd name="T34" fmla="*/ 141 w 155"/>
                    <a:gd name="T35" fmla="*/ 247 h 266"/>
                    <a:gd name="T36" fmla="*/ 138 w 155"/>
                    <a:gd name="T37" fmla="*/ 252 h 266"/>
                    <a:gd name="T38" fmla="*/ 136 w 155"/>
                    <a:gd name="T39" fmla="*/ 256 h 266"/>
                    <a:gd name="T40" fmla="*/ 134 w 155"/>
                    <a:gd name="T41" fmla="*/ 260 h 266"/>
                    <a:gd name="T42" fmla="*/ 130 w 155"/>
                    <a:gd name="T43" fmla="*/ 265 h 266"/>
                    <a:gd name="T44" fmla="*/ 0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0" y="133"/>
                      </a:moveTo>
                      <a:lnTo>
                        <a:pt x="130" y="0"/>
                      </a:lnTo>
                      <a:lnTo>
                        <a:pt x="133" y="5"/>
                      </a:lnTo>
                      <a:lnTo>
                        <a:pt x="135" y="7"/>
                      </a:lnTo>
                      <a:lnTo>
                        <a:pt x="138" y="12"/>
                      </a:lnTo>
                      <a:lnTo>
                        <a:pt x="141" y="16"/>
                      </a:lnTo>
                      <a:lnTo>
                        <a:pt x="143" y="21"/>
                      </a:lnTo>
                      <a:lnTo>
                        <a:pt x="146" y="26"/>
                      </a:lnTo>
                      <a:lnTo>
                        <a:pt x="148" y="32"/>
                      </a:lnTo>
                      <a:lnTo>
                        <a:pt x="151" y="37"/>
                      </a:lnTo>
                      <a:lnTo>
                        <a:pt x="154" y="42"/>
                      </a:lnTo>
                      <a:lnTo>
                        <a:pt x="64" y="133"/>
                      </a:lnTo>
                      <a:lnTo>
                        <a:pt x="153" y="224"/>
                      </a:lnTo>
                      <a:lnTo>
                        <a:pt x="151" y="229"/>
                      </a:lnTo>
                      <a:lnTo>
                        <a:pt x="149" y="234"/>
                      </a:lnTo>
                      <a:lnTo>
                        <a:pt x="147" y="237"/>
                      </a:lnTo>
                      <a:lnTo>
                        <a:pt x="145" y="242"/>
                      </a:lnTo>
                      <a:lnTo>
                        <a:pt x="141" y="247"/>
                      </a:lnTo>
                      <a:lnTo>
                        <a:pt x="138" y="252"/>
                      </a:lnTo>
                      <a:lnTo>
                        <a:pt x="136" y="256"/>
                      </a:lnTo>
                      <a:lnTo>
                        <a:pt x="134" y="260"/>
                      </a:lnTo>
                      <a:lnTo>
                        <a:pt x="130" y="265"/>
                      </a:lnTo>
                      <a:lnTo>
                        <a:pt x="0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43" name="Freeform 159"/>
                <p:cNvSpPr>
                  <a:spLocks/>
                </p:cNvSpPr>
                <p:nvPr/>
              </p:nvSpPr>
              <p:spPr bwMode="auto">
                <a:xfrm>
                  <a:off x="4769" y="273"/>
                  <a:ext cx="66" cy="120"/>
                </a:xfrm>
                <a:custGeom>
                  <a:avLst/>
                  <a:gdLst>
                    <a:gd name="T0" fmla="*/ 0 w 66"/>
                    <a:gd name="T1" fmla="*/ 59 h 120"/>
                    <a:gd name="T2" fmla="*/ 58 w 66"/>
                    <a:gd name="T3" fmla="*/ 0 h 120"/>
                    <a:gd name="T4" fmla="*/ 59 w 66"/>
                    <a:gd name="T5" fmla="*/ 5 h 120"/>
                    <a:gd name="T6" fmla="*/ 60 w 66"/>
                    <a:gd name="T7" fmla="*/ 12 h 120"/>
                    <a:gd name="T8" fmla="*/ 61 w 66"/>
                    <a:gd name="T9" fmla="*/ 19 h 120"/>
                    <a:gd name="T10" fmla="*/ 63 w 66"/>
                    <a:gd name="T11" fmla="*/ 26 h 120"/>
                    <a:gd name="T12" fmla="*/ 63 w 66"/>
                    <a:gd name="T13" fmla="*/ 32 h 120"/>
                    <a:gd name="T14" fmla="*/ 64 w 66"/>
                    <a:gd name="T15" fmla="*/ 38 h 120"/>
                    <a:gd name="T16" fmla="*/ 65 w 66"/>
                    <a:gd name="T17" fmla="*/ 46 h 120"/>
                    <a:gd name="T18" fmla="*/ 65 w 66"/>
                    <a:gd name="T19" fmla="*/ 52 h 120"/>
                    <a:gd name="T20" fmla="*/ 65 w 66"/>
                    <a:gd name="T21" fmla="*/ 57 h 120"/>
                    <a:gd name="T22" fmla="*/ 65 w 66"/>
                    <a:gd name="T23" fmla="*/ 63 h 120"/>
                    <a:gd name="T24" fmla="*/ 65 w 66"/>
                    <a:gd name="T25" fmla="*/ 70 h 120"/>
                    <a:gd name="T26" fmla="*/ 65 w 66"/>
                    <a:gd name="T27" fmla="*/ 75 h 120"/>
                    <a:gd name="T28" fmla="*/ 64 w 66"/>
                    <a:gd name="T29" fmla="*/ 81 h 120"/>
                    <a:gd name="T30" fmla="*/ 63 w 66"/>
                    <a:gd name="T31" fmla="*/ 88 h 120"/>
                    <a:gd name="T32" fmla="*/ 63 w 66"/>
                    <a:gd name="T33" fmla="*/ 95 h 120"/>
                    <a:gd name="T34" fmla="*/ 61 w 66"/>
                    <a:gd name="T35" fmla="*/ 102 h 120"/>
                    <a:gd name="T36" fmla="*/ 60 w 66"/>
                    <a:gd name="T37" fmla="*/ 108 h 120"/>
                    <a:gd name="T38" fmla="*/ 59 w 66"/>
                    <a:gd name="T39" fmla="*/ 114 h 120"/>
                    <a:gd name="T40" fmla="*/ 58 w 66"/>
                    <a:gd name="T41" fmla="*/ 119 h 120"/>
                    <a:gd name="T42" fmla="*/ 0 w 66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6" h="120">
                      <a:moveTo>
                        <a:pt x="0" y="59"/>
                      </a:moveTo>
                      <a:lnTo>
                        <a:pt x="58" y="0"/>
                      </a:lnTo>
                      <a:lnTo>
                        <a:pt x="59" y="5"/>
                      </a:lnTo>
                      <a:lnTo>
                        <a:pt x="60" y="12"/>
                      </a:lnTo>
                      <a:lnTo>
                        <a:pt x="61" y="19"/>
                      </a:lnTo>
                      <a:lnTo>
                        <a:pt x="63" y="26"/>
                      </a:lnTo>
                      <a:lnTo>
                        <a:pt x="63" y="32"/>
                      </a:lnTo>
                      <a:lnTo>
                        <a:pt x="64" y="38"/>
                      </a:lnTo>
                      <a:lnTo>
                        <a:pt x="65" y="46"/>
                      </a:lnTo>
                      <a:lnTo>
                        <a:pt x="65" y="52"/>
                      </a:lnTo>
                      <a:lnTo>
                        <a:pt x="65" y="57"/>
                      </a:lnTo>
                      <a:lnTo>
                        <a:pt x="65" y="63"/>
                      </a:lnTo>
                      <a:lnTo>
                        <a:pt x="65" y="70"/>
                      </a:lnTo>
                      <a:lnTo>
                        <a:pt x="65" y="75"/>
                      </a:lnTo>
                      <a:lnTo>
                        <a:pt x="64" y="81"/>
                      </a:lnTo>
                      <a:lnTo>
                        <a:pt x="63" y="88"/>
                      </a:lnTo>
                      <a:lnTo>
                        <a:pt x="63" y="95"/>
                      </a:lnTo>
                      <a:lnTo>
                        <a:pt x="61" y="102"/>
                      </a:lnTo>
                      <a:lnTo>
                        <a:pt x="60" y="108"/>
                      </a:lnTo>
                      <a:lnTo>
                        <a:pt x="59" y="114"/>
                      </a:lnTo>
                      <a:lnTo>
                        <a:pt x="58" y="119"/>
                      </a:lnTo>
                      <a:lnTo>
                        <a:pt x="0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grpSp>
            <p:nvGrpSpPr>
              <p:cNvPr id="39" name="Group 160"/>
              <p:cNvGrpSpPr>
                <a:grpSpLocks/>
              </p:cNvGrpSpPr>
              <p:nvPr/>
            </p:nvGrpSpPr>
            <p:grpSpPr bwMode="auto">
              <a:xfrm>
                <a:off x="1680" y="1440"/>
                <a:ext cx="929" cy="1297"/>
                <a:chOff x="4402" y="200"/>
                <a:chExt cx="175" cy="266"/>
              </a:xfrm>
              <a:grpFill/>
            </p:grpSpPr>
            <p:sp>
              <p:nvSpPr>
                <p:cNvPr id="40" name="Freeform 161"/>
                <p:cNvSpPr>
                  <a:spLocks/>
                </p:cNvSpPr>
                <p:nvPr/>
              </p:nvSpPr>
              <p:spPr bwMode="auto">
                <a:xfrm>
                  <a:off x="4422" y="200"/>
                  <a:ext cx="155" cy="266"/>
                </a:xfrm>
                <a:custGeom>
                  <a:avLst/>
                  <a:gdLst>
                    <a:gd name="T0" fmla="*/ 154 w 155"/>
                    <a:gd name="T1" fmla="*/ 133 h 266"/>
                    <a:gd name="T2" fmla="*/ 24 w 155"/>
                    <a:gd name="T3" fmla="*/ 0 h 266"/>
                    <a:gd name="T4" fmla="*/ 21 w 155"/>
                    <a:gd name="T5" fmla="*/ 5 h 266"/>
                    <a:gd name="T6" fmla="*/ 19 w 155"/>
                    <a:gd name="T7" fmla="*/ 7 h 266"/>
                    <a:gd name="T8" fmla="*/ 16 w 155"/>
                    <a:gd name="T9" fmla="*/ 12 h 266"/>
                    <a:gd name="T10" fmla="*/ 13 w 155"/>
                    <a:gd name="T11" fmla="*/ 16 h 266"/>
                    <a:gd name="T12" fmla="*/ 10 w 155"/>
                    <a:gd name="T13" fmla="*/ 21 h 266"/>
                    <a:gd name="T14" fmla="*/ 8 w 155"/>
                    <a:gd name="T15" fmla="*/ 26 h 266"/>
                    <a:gd name="T16" fmla="*/ 5 w 155"/>
                    <a:gd name="T17" fmla="*/ 32 h 266"/>
                    <a:gd name="T18" fmla="*/ 2 w 155"/>
                    <a:gd name="T19" fmla="*/ 37 h 266"/>
                    <a:gd name="T20" fmla="*/ 0 w 155"/>
                    <a:gd name="T21" fmla="*/ 42 h 266"/>
                    <a:gd name="T22" fmla="*/ 90 w 155"/>
                    <a:gd name="T23" fmla="*/ 133 h 266"/>
                    <a:gd name="T24" fmla="*/ 1 w 155"/>
                    <a:gd name="T25" fmla="*/ 224 h 266"/>
                    <a:gd name="T26" fmla="*/ 3 w 155"/>
                    <a:gd name="T27" fmla="*/ 229 h 266"/>
                    <a:gd name="T28" fmla="*/ 5 w 155"/>
                    <a:gd name="T29" fmla="*/ 234 h 266"/>
                    <a:gd name="T30" fmla="*/ 7 w 155"/>
                    <a:gd name="T31" fmla="*/ 237 h 266"/>
                    <a:gd name="T32" fmla="*/ 9 w 155"/>
                    <a:gd name="T33" fmla="*/ 242 h 266"/>
                    <a:gd name="T34" fmla="*/ 12 w 155"/>
                    <a:gd name="T35" fmla="*/ 247 h 266"/>
                    <a:gd name="T36" fmla="*/ 15 w 155"/>
                    <a:gd name="T37" fmla="*/ 252 h 266"/>
                    <a:gd name="T38" fmla="*/ 18 w 155"/>
                    <a:gd name="T39" fmla="*/ 256 h 266"/>
                    <a:gd name="T40" fmla="*/ 21 w 155"/>
                    <a:gd name="T41" fmla="*/ 260 h 266"/>
                    <a:gd name="T42" fmla="*/ 24 w 155"/>
                    <a:gd name="T43" fmla="*/ 265 h 266"/>
                    <a:gd name="T44" fmla="*/ 154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154" y="133"/>
                      </a:moveTo>
                      <a:lnTo>
                        <a:pt x="24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6" y="12"/>
                      </a:lnTo>
                      <a:lnTo>
                        <a:pt x="13" y="16"/>
                      </a:lnTo>
                      <a:lnTo>
                        <a:pt x="10" y="21"/>
                      </a:lnTo>
                      <a:lnTo>
                        <a:pt x="8" y="26"/>
                      </a:lnTo>
                      <a:lnTo>
                        <a:pt x="5" y="32"/>
                      </a:lnTo>
                      <a:lnTo>
                        <a:pt x="2" y="37"/>
                      </a:lnTo>
                      <a:lnTo>
                        <a:pt x="0" y="42"/>
                      </a:lnTo>
                      <a:lnTo>
                        <a:pt x="90" y="133"/>
                      </a:lnTo>
                      <a:lnTo>
                        <a:pt x="1" y="224"/>
                      </a:lnTo>
                      <a:lnTo>
                        <a:pt x="3" y="229"/>
                      </a:lnTo>
                      <a:lnTo>
                        <a:pt x="5" y="234"/>
                      </a:lnTo>
                      <a:lnTo>
                        <a:pt x="7" y="237"/>
                      </a:lnTo>
                      <a:lnTo>
                        <a:pt x="9" y="242"/>
                      </a:lnTo>
                      <a:lnTo>
                        <a:pt x="12" y="247"/>
                      </a:lnTo>
                      <a:lnTo>
                        <a:pt x="15" y="252"/>
                      </a:lnTo>
                      <a:lnTo>
                        <a:pt x="18" y="256"/>
                      </a:lnTo>
                      <a:lnTo>
                        <a:pt x="21" y="260"/>
                      </a:lnTo>
                      <a:lnTo>
                        <a:pt x="24" y="265"/>
                      </a:lnTo>
                      <a:lnTo>
                        <a:pt x="154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41" name="Freeform 162"/>
                <p:cNvSpPr>
                  <a:spLocks/>
                </p:cNvSpPr>
                <p:nvPr/>
              </p:nvSpPr>
              <p:spPr bwMode="auto">
                <a:xfrm>
                  <a:off x="4402" y="273"/>
                  <a:ext cx="67" cy="120"/>
                </a:xfrm>
                <a:custGeom>
                  <a:avLst/>
                  <a:gdLst>
                    <a:gd name="T0" fmla="*/ 66 w 67"/>
                    <a:gd name="T1" fmla="*/ 59 h 120"/>
                    <a:gd name="T2" fmla="*/ 8 w 67"/>
                    <a:gd name="T3" fmla="*/ 0 h 120"/>
                    <a:gd name="T4" fmla="*/ 7 w 67"/>
                    <a:gd name="T5" fmla="*/ 5 h 120"/>
                    <a:gd name="T6" fmla="*/ 6 w 67"/>
                    <a:gd name="T7" fmla="*/ 12 h 120"/>
                    <a:gd name="T8" fmla="*/ 5 w 67"/>
                    <a:gd name="T9" fmla="*/ 19 h 120"/>
                    <a:gd name="T10" fmla="*/ 3 w 67"/>
                    <a:gd name="T11" fmla="*/ 26 h 120"/>
                    <a:gd name="T12" fmla="*/ 2 w 67"/>
                    <a:gd name="T13" fmla="*/ 32 h 120"/>
                    <a:gd name="T14" fmla="*/ 1 w 67"/>
                    <a:gd name="T15" fmla="*/ 38 h 120"/>
                    <a:gd name="T16" fmla="*/ 1 w 67"/>
                    <a:gd name="T17" fmla="*/ 46 h 120"/>
                    <a:gd name="T18" fmla="*/ 1 w 67"/>
                    <a:gd name="T19" fmla="*/ 52 h 120"/>
                    <a:gd name="T20" fmla="*/ 0 w 67"/>
                    <a:gd name="T21" fmla="*/ 57 h 120"/>
                    <a:gd name="T22" fmla="*/ 0 w 67"/>
                    <a:gd name="T23" fmla="*/ 63 h 120"/>
                    <a:gd name="T24" fmla="*/ 0 w 67"/>
                    <a:gd name="T25" fmla="*/ 70 h 120"/>
                    <a:gd name="T26" fmla="*/ 1 w 67"/>
                    <a:gd name="T27" fmla="*/ 75 h 120"/>
                    <a:gd name="T28" fmla="*/ 1 w 67"/>
                    <a:gd name="T29" fmla="*/ 81 h 120"/>
                    <a:gd name="T30" fmla="*/ 2 w 67"/>
                    <a:gd name="T31" fmla="*/ 88 h 120"/>
                    <a:gd name="T32" fmla="*/ 3 w 67"/>
                    <a:gd name="T33" fmla="*/ 95 h 120"/>
                    <a:gd name="T34" fmla="*/ 5 w 67"/>
                    <a:gd name="T35" fmla="*/ 102 h 120"/>
                    <a:gd name="T36" fmla="*/ 6 w 67"/>
                    <a:gd name="T37" fmla="*/ 108 h 120"/>
                    <a:gd name="T38" fmla="*/ 7 w 67"/>
                    <a:gd name="T39" fmla="*/ 114 h 120"/>
                    <a:gd name="T40" fmla="*/ 8 w 67"/>
                    <a:gd name="T41" fmla="*/ 119 h 120"/>
                    <a:gd name="T42" fmla="*/ 66 w 67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120">
                      <a:moveTo>
                        <a:pt x="66" y="59"/>
                      </a:moveTo>
                      <a:lnTo>
                        <a:pt x="8" y="0"/>
                      </a:lnTo>
                      <a:lnTo>
                        <a:pt x="7" y="5"/>
                      </a:lnTo>
                      <a:lnTo>
                        <a:pt x="6" y="12"/>
                      </a:lnTo>
                      <a:lnTo>
                        <a:pt x="5" y="19"/>
                      </a:lnTo>
                      <a:lnTo>
                        <a:pt x="3" y="26"/>
                      </a:lnTo>
                      <a:lnTo>
                        <a:pt x="2" y="32"/>
                      </a:lnTo>
                      <a:lnTo>
                        <a:pt x="1" y="38"/>
                      </a:lnTo>
                      <a:lnTo>
                        <a:pt x="1" y="46"/>
                      </a:lnTo>
                      <a:lnTo>
                        <a:pt x="1" y="52"/>
                      </a:lnTo>
                      <a:lnTo>
                        <a:pt x="0" y="57"/>
                      </a:lnTo>
                      <a:lnTo>
                        <a:pt x="0" y="63"/>
                      </a:lnTo>
                      <a:lnTo>
                        <a:pt x="0" y="70"/>
                      </a:lnTo>
                      <a:lnTo>
                        <a:pt x="1" y="75"/>
                      </a:lnTo>
                      <a:lnTo>
                        <a:pt x="1" y="81"/>
                      </a:lnTo>
                      <a:lnTo>
                        <a:pt x="2" y="88"/>
                      </a:lnTo>
                      <a:lnTo>
                        <a:pt x="3" y="95"/>
                      </a:lnTo>
                      <a:lnTo>
                        <a:pt x="5" y="102"/>
                      </a:lnTo>
                      <a:lnTo>
                        <a:pt x="6" y="108"/>
                      </a:lnTo>
                      <a:lnTo>
                        <a:pt x="7" y="114"/>
                      </a:lnTo>
                      <a:lnTo>
                        <a:pt x="8" y="119"/>
                      </a:lnTo>
                      <a:lnTo>
                        <a:pt x="66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</p:grpSp>
        <p:sp>
          <p:nvSpPr>
            <p:cNvPr id="49" name="48 Rectángulo"/>
            <p:cNvSpPr/>
            <p:nvPr/>
          </p:nvSpPr>
          <p:spPr>
            <a:xfrm>
              <a:off x="597272" y="851000"/>
              <a:ext cx="4104456" cy="2492990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s-ES" sz="60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Verdana" pitchFamily="34" charset="0"/>
                  <a:ea typeface="Verdana" pitchFamily="34" charset="0"/>
                </a:rPr>
                <a:t>SÍSMICA</a:t>
              </a:r>
              <a:r>
                <a:rPr lang="es-ES" sz="4800" b="1" i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Verdana" pitchFamily="34" charset="0"/>
                  <a:ea typeface="Verdana" pitchFamily="34" charset="0"/>
                </a:rPr>
                <a:t>Servicios</a:t>
              </a:r>
            </a:p>
            <a:p>
              <a:pPr algn="ctr"/>
              <a:r>
                <a:rPr lang="es-ES" sz="4800" b="1" i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Verdana" pitchFamily="34" charset="0"/>
                  <a:ea typeface="Verdana" pitchFamily="34" charset="0"/>
                </a:rPr>
                <a:t>Petroleros</a:t>
              </a:r>
              <a:endParaRPr lang="es-ES" sz="4800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</a:endParaRPr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1144741" y="4509120"/>
            <a:ext cx="7019030" cy="1169551"/>
            <a:chOff x="5072650" y="2996952"/>
            <a:chExt cx="7019030" cy="1169551"/>
          </a:xfrm>
        </p:grpSpPr>
        <p:sp>
          <p:nvSpPr>
            <p:cNvPr id="52" name="51 Rectángulo"/>
            <p:cNvSpPr/>
            <p:nvPr/>
          </p:nvSpPr>
          <p:spPr>
            <a:xfrm>
              <a:off x="5072650" y="2996952"/>
              <a:ext cx="6916174" cy="1169551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alpha val="18000"/>
                  </a:srgbClr>
                </a:gs>
                <a:gs pos="50000">
                  <a:srgbClr val="C00000"/>
                </a:gs>
                <a:gs pos="100000">
                  <a:srgbClr val="920000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es-ES" sz="7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</a:endParaRPr>
            </a:p>
          </p:txBody>
        </p:sp>
        <p:grpSp>
          <p:nvGrpSpPr>
            <p:cNvPr id="53" name="Group 142"/>
            <p:cNvGrpSpPr>
              <a:grpSpLocks/>
            </p:cNvGrpSpPr>
            <p:nvPr/>
          </p:nvGrpSpPr>
          <p:grpSpPr bwMode="auto">
            <a:xfrm>
              <a:off x="5072650" y="3008150"/>
              <a:ext cx="1335077" cy="1140930"/>
              <a:chOff x="1680" y="1035"/>
              <a:chExt cx="2299" cy="2112"/>
            </a:xfrm>
            <a:solidFill>
              <a:srgbClr val="C00000">
                <a:alpha val="14000"/>
              </a:srgbClr>
            </a:solidFill>
            <a:effectLst/>
          </p:grpSpPr>
          <p:sp>
            <p:nvSpPr>
              <p:cNvPr id="55" name="Freeform 143"/>
              <p:cNvSpPr>
                <a:spLocks/>
              </p:cNvSpPr>
              <p:nvPr/>
            </p:nvSpPr>
            <p:spPr bwMode="auto">
              <a:xfrm>
                <a:off x="2014" y="1186"/>
                <a:ext cx="1631" cy="907"/>
              </a:xfrm>
              <a:custGeom>
                <a:avLst/>
                <a:gdLst>
                  <a:gd name="T0" fmla="*/ 153 w 307"/>
                  <a:gd name="T1" fmla="*/ 185 h 186"/>
                  <a:gd name="T2" fmla="*/ 306 w 307"/>
                  <a:gd name="T3" fmla="*/ 30 h 186"/>
                  <a:gd name="T4" fmla="*/ 302 w 307"/>
                  <a:gd name="T5" fmla="*/ 26 h 186"/>
                  <a:gd name="T6" fmla="*/ 300 w 307"/>
                  <a:gd name="T7" fmla="*/ 23 h 186"/>
                  <a:gd name="T8" fmla="*/ 296 w 307"/>
                  <a:gd name="T9" fmla="*/ 20 h 186"/>
                  <a:gd name="T10" fmla="*/ 292 w 307"/>
                  <a:gd name="T11" fmla="*/ 16 h 186"/>
                  <a:gd name="T12" fmla="*/ 287 w 307"/>
                  <a:gd name="T13" fmla="*/ 13 h 186"/>
                  <a:gd name="T14" fmla="*/ 283 w 307"/>
                  <a:gd name="T15" fmla="*/ 8 h 186"/>
                  <a:gd name="T16" fmla="*/ 278 w 307"/>
                  <a:gd name="T17" fmla="*/ 6 h 186"/>
                  <a:gd name="T18" fmla="*/ 274 w 307"/>
                  <a:gd name="T19" fmla="*/ 3 h 186"/>
                  <a:gd name="T20" fmla="*/ 270 w 307"/>
                  <a:gd name="T21" fmla="*/ 0 h 186"/>
                  <a:gd name="T22" fmla="*/ 153 w 307"/>
                  <a:gd name="T23" fmla="*/ 119 h 186"/>
                  <a:gd name="T24" fmla="*/ 36 w 307"/>
                  <a:gd name="T25" fmla="*/ 0 h 186"/>
                  <a:gd name="T26" fmla="*/ 33 w 307"/>
                  <a:gd name="T27" fmla="*/ 2 h 186"/>
                  <a:gd name="T28" fmla="*/ 30 w 307"/>
                  <a:gd name="T29" fmla="*/ 4 h 186"/>
                  <a:gd name="T30" fmla="*/ 27 w 307"/>
                  <a:gd name="T31" fmla="*/ 6 h 186"/>
                  <a:gd name="T32" fmla="*/ 24 w 307"/>
                  <a:gd name="T33" fmla="*/ 7 h 186"/>
                  <a:gd name="T34" fmla="*/ 22 w 307"/>
                  <a:gd name="T35" fmla="*/ 9 h 186"/>
                  <a:gd name="T36" fmla="*/ 20 w 307"/>
                  <a:gd name="T37" fmla="*/ 11 h 186"/>
                  <a:gd name="T38" fmla="*/ 18 w 307"/>
                  <a:gd name="T39" fmla="*/ 13 h 186"/>
                  <a:gd name="T40" fmla="*/ 15 w 307"/>
                  <a:gd name="T41" fmla="*/ 15 h 186"/>
                  <a:gd name="T42" fmla="*/ 13 w 307"/>
                  <a:gd name="T43" fmla="*/ 17 h 186"/>
                  <a:gd name="T44" fmla="*/ 11 w 307"/>
                  <a:gd name="T45" fmla="*/ 18 h 186"/>
                  <a:gd name="T46" fmla="*/ 9 w 307"/>
                  <a:gd name="T47" fmla="*/ 20 h 186"/>
                  <a:gd name="T48" fmla="*/ 7 w 307"/>
                  <a:gd name="T49" fmla="*/ 23 h 186"/>
                  <a:gd name="T50" fmla="*/ 4 w 307"/>
                  <a:gd name="T51" fmla="*/ 25 h 186"/>
                  <a:gd name="T52" fmla="*/ 2 w 307"/>
                  <a:gd name="T53" fmla="*/ 28 h 186"/>
                  <a:gd name="T54" fmla="*/ 0 w 307"/>
                  <a:gd name="T55" fmla="*/ 30 h 186"/>
                  <a:gd name="T56" fmla="*/ 153 w 307"/>
                  <a:gd name="T57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185"/>
                    </a:moveTo>
                    <a:lnTo>
                      <a:pt x="306" y="30"/>
                    </a:lnTo>
                    <a:lnTo>
                      <a:pt x="302" y="26"/>
                    </a:lnTo>
                    <a:lnTo>
                      <a:pt x="300" y="23"/>
                    </a:lnTo>
                    <a:lnTo>
                      <a:pt x="296" y="20"/>
                    </a:lnTo>
                    <a:lnTo>
                      <a:pt x="292" y="16"/>
                    </a:lnTo>
                    <a:lnTo>
                      <a:pt x="287" y="13"/>
                    </a:lnTo>
                    <a:lnTo>
                      <a:pt x="283" y="8"/>
                    </a:lnTo>
                    <a:lnTo>
                      <a:pt x="278" y="6"/>
                    </a:lnTo>
                    <a:lnTo>
                      <a:pt x="274" y="3"/>
                    </a:lnTo>
                    <a:lnTo>
                      <a:pt x="270" y="0"/>
                    </a:lnTo>
                    <a:lnTo>
                      <a:pt x="153" y="119"/>
                    </a:lnTo>
                    <a:lnTo>
                      <a:pt x="36" y="0"/>
                    </a:lnTo>
                    <a:lnTo>
                      <a:pt x="33" y="2"/>
                    </a:lnTo>
                    <a:lnTo>
                      <a:pt x="30" y="4"/>
                    </a:lnTo>
                    <a:lnTo>
                      <a:pt x="27" y="6"/>
                    </a:lnTo>
                    <a:lnTo>
                      <a:pt x="24" y="7"/>
                    </a:lnTo>
                    <a:lnTo>
                      <a:pt x="22" y="9"/>
                    </a:lnTo>
                    <a:lnTo>
                      <a:pt x="20" y="11"/>
                    </a:lnTo>
                    <a:lnTo>
                      <a:pt x="18" y="13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1" y="18"/>
                    </a:lnTo>
                    <a:lnTo>
                      <a:pt x="9" y="20"/>
                    </a:lnTo>
                    <a:lnTo>
                      <a:pt x="7" y="23"/>
                    </a:lnTo>
                    <a:lnTo>
                      <a:pt x="4" y="25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153" y="185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56" name="Freeform 144"/>
              <p:cNvSpPr>
                <a:spLocks/>
              </p:cNvSpPr>
              <p:nvPr/>
            </p:nvSpPr>
            <p:spPr bwMode="auto">
              <a:xfrm>
                <a:off x="2354" y="1035"/>
                <a:ext cx="951" cy="512"/>
              </a:xfrm>
              <a:custGeom>
                <a:avLst/>
                <a:gdLst>
                  <a:gd name="T0" fmla="*/ 90 w 179"/>
                  <a:gd name="T1" fmla="*/ 104 h 105"/>
                  <a:gd name="T2" fmla="*/ 178 w 179"/>
                  <a:gd name="T3" fmla="*/ 15 h 105"/>
                  <a:gd name="T4" fmla="*/ 169 w 179"/>
                  <a:gd name="T5" fmla="*/ 11 h 105"/>
                  <a:gd name="T6" fmla="*/ 159 w 179"/>
                  <a:gd name="T7" fmla="*/ 7 h 105"/>
                  <a:gd name="T8" fmla="*/ 151 w 179"/>
                  <a:gd name="T9" fmla="*/ 5 h 105"/>
                  <a:gd name="T10" fmla="*/ 143 w 179"/>
                  <a:gd name="T11" fmla="*/ 3 h 105"/>
                  <a:gd name="T12" fmla="*/ 135 w 179"/>
                  <a:gd name="T13" fmla="*/ 1 h 105"/>
                  <a:gd name="T14" fmla="*/ 127 w 179"/>
                  <a:gd name="T15" fmla="*/ 0 h 105"/>
                  <a:gd name="T16" fmla="*/ 90 w 179"/>
                  <a:gd name="T17" fmla="*/ 39 h 105"/>
                  <a:gd name="T18" fmla="*/ 51 w 179"/>
                  <a:gd name="T19" fmla="*/ 0 h 105"/>
                  <a:gd name="T20" fmla="*/ 46 w 179"/>
                  <a:gd name="T21" fmla="*/ 1 h 105"/>
                  <a:gd name="T22" fmla="*/ 42 w 179"/>
                  <a:gd name="T23" fmla="*/ 1 h 105"/>
                  <a:gd name="T24" fmla="*/ 37 w 179"/>
                  <a:gd name="T25" fmla="*/ 2 h 105"/>
                  <a:gd name="T26" fmla="*/ 33 w 179"/>
                  <a:gd name="T27" fmla="*/ 4 h 105"/>
                  <a:gd name="T28" fmla="*/ 27 w 179"/>
                  <a:gd name="T29" fmla="*/ 6 h 105"/>
                  <a:gd name="T30" fmla="*/ 21 w 179"/>
                  <a:gd name="T31" fmla="*/ 6 h 105"/>
                  <a:gd name="T32" fmla="*/ 15 w 179"/>
                  <a:gd name="T33" fmla="*/ 9 h 105"/>
                  <a:gd name="T34" fmla="*/ 7 w 179"/>
                  <a:gd name="T35" fmla="*/ 12 h 105"/>
                  <a:gd name="T36" fmla="*/ 0 w 179"/>
                  <a:gd name="T37" fmla="*/ 16 h 105"/>
                  <a:gd name="T38" fmla="*/ 90 w 179"/>
                  <a:gd name="T39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5">
                    <a:moveTo>
                      <a:pt x="90" y="104"/>
                    </a:moveTo>
                    <a:lnTo>
                      <a:pt x="178" y="15"/>
                    </a:lnTo>
                    <a:lnTo>
                      <a:pt x="169" y="11"/>
                    </a:lnTo>
                    <a:lnTo>
                      <a:pt x="159" y="7"/>
                    </a:lnTo>
                    <a:lnTo>
                      <a:pt x="151" y="5"/>
                    </a:lnTo>
                    <a:lnTo>
                      <a:pt x="143" y="3"/>
                    </a:lnTo>
                    <a:lnTo>
                      <a:pt x="135" y="1"/>
                    </a:lnTo>
                    <a:lnTo>
                      <a:pt x="127" y="0"/>
                    </a:lnTo>
                    <a:lnTo>
                      <a:pt x="90" y="39"/>
                    </a:lnTo>
                    <a:lnTo>
                      <a:pt x="51" y="0"/>
                    </a:lnTo>
                    <a:lnTo>
                      <a:pt x="46" y="1"/>
                    </a:lnTo>
                    <a:lnTo>
                      <a:pt x="42" y="1"/>
                    </a:lnTo>
                    <a:lnTo>
                      <a:pt x="37" y="2"/>
                    </a:lnTo>
                    <a:lnTo>
                      <a:pt x="33" y="4"/>
                    </a:lnTo>
                    <a:lnTo>
                      <a:pt x="27" y="6"/>
                    </a:lnTo>
                    <a:lnTo>
                      <a:pt x="21" y="6"/>
                    </a:lnTo>
                    <a:lnTo>
                      <a:pt x="15" y="9"/>
                    </a:lnTo>
                    <a:lnTo>
                      <a:pt x="7" y="12"/>
                    </a:lnTo>
                    <a:lnTo>
                      <a:pt x="0" y="16"/>
                    </a:lnTo>
                    <a:lnTo>
                      <a:pt x="90" y="104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57" name="Freeform 145"/>
              <p:cNvSpPr>
                <a:spLocks/>
              </p:cNvSpPr>
              <p:nvPr/>
            </p:nvSpPr>
            <p:spPr bwMode="auto">
              <a:xfrm>
                <a:off x="2014" y="2089"/>
                <a:ext cx="1631" cy="907"/>
              </a:xfrm>
              <a:custGeom>
                <a:avLst/>
                <a:gdLst>
                  <a:gd name="T0" fmla="*/ 153 w 307"/>
                  <a:gd name="T1" fmla="*/ 0 h 186"/>
                  <a:gd name="T2" fmla="*/ 306 w 307"/>
                  <a:gd name="T3" fmla="*/ 155 h 186"/>
                  <a:gd name="T4" fmla="*/ 302 w 307"/>
                  <a:gd name="T5" fmla="*/ 158 h 186"/>
                  <a:gd name="T6" fmla="*/ 300 w 307"/>
                  <a:gd name="T7" fmla="*/ 161 h 186"/>
                  <a:gd name="T8" fmla="*/ 296 w 307"/>
                  <a:gd name="T9" fmla="*/ 165 h 186"/>
                  <a:gd name="T10" fmla="*/ 292 w 307"/>
                  <a:gd name="T11" fmla="*/ 167 h 186"/>
                  <a:gd name="T12" fmla="*/ 287 w 307"/>
                  <a:gd name="T13" fmla="*/ 172 h 186"/>
                  <a:gd name="T14" fmla="*/ 283 w 307"/>
                  <a:gd name="T15" fmla="*/ 176 h 186"/>
                  <a:gd name="T16" fmla="*/ 278 w 307"/>
                  <a:gd name="T17" fmla="*/ 180 h 186"/>
                  <a:gd name="T18" fmla="*/ 274 w 307"/>
                  <a:gd name="T19" fmla="*/ 182 h 186"/>
                  <a:gd name="T20" fmla="*/ 270 w 307"/>
                  <a:gd name="T21" fmla="*/ 185 h 186"/>
                  <a:gd name="T22" fmla="*/ 153 w 307"/>
                  <a:gd name="T23" fmla="*/ 65 h 186"/>
                  <a:gd name="T24" fmla="*/ 36 w 307"/>
                  <a:gd name="T25" fmla="*/ 185 h 186"/>
                  <a:gd name="T26" fmla="*/ 33 w 307"/>
                  <a:gd name="T27" fmla="*/ 183 h 186"/>
                  <a:gd name="T28" fmla="*/ 30 w 307"/>
                  <a:gd name="T29" fmla="*/ 181 h 186"/>
                  <a:gd name="T30" fmla="*/ 27 w 307"/>
                  <a:gd name="T31" fmla="*/ 179 h 186"/>
                  <a:gd name="T32" fmla="*/ 24 w 307"/>
                  <a:gd name="T33" fmla="*/ 178 h 186"/>
                  <a:gd name="T34" fmla="*/ 22 w 307"/>
                  <a:gd name="T35" fmla="*/ 176 h 186"/>
                  <a:gd name="T36" fmla="*/ 20 w 307"/>
                  <a:gd name="T37" fmla="*/ 174 h 186"/>
                  <a:gd name="T38" fmla="*/ 18 w 307"/>
                  <a:gd name="T39" fmla="*/ 172 h 186"/>
                  <a:gd name="T40" fmla="*/ 15 w 307"/>
                  <a:gd name="T41" fmla="*/ 168 h 186"/>
                  <a:gd name="T42" fmla="*/ 13 w 307"/>
                  <a:gd name="T43" fmla="*/ 167 h 186"/>
                  <a:gd name="T44" fmla="*/ 11 w 307"/>
                  <a:gd name="T45" fmla="*/ 166 h 186"/>
                  <a:gd name="T46" fmla="*/ 9 w 307"/>
                  <a:gd name="T47" fmla="*/ 164 h 186"/>
                  <a:gd name="T48" fmla="*/ 7 w 307"/>
                  <a:gd name="T49" fmla="*/ 162 h 186"/>
                  <a:gd name="T50" fmla="*/ 4 w 307"/>
                  <a:gd name="T51" fmla="*/ 159 h 186"/>
                  <a:gd name="T52" fmla="*/ 1 w 307"/>
                  <a:gd name="T53" fmla="*/ 155 h 186"/>
                  <a:gd name="T54" fmla="*/ 0 w 307"/>
                  <a:gd name="T55" fmla="*/ 155 h 186"/>
                  <a:gd name="T56" fmla="*/ 153 w 307"/>
                  <a:gd name="T5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0"/>
                    </a:moveTo>
                    <a:lnTo>
                      <a:pt x="306" y="155"/>
                    </a:lnTo>
                    <a:lnTo>
                      <a:pt x="302" y="158"/>
                    </a:lnTo>
                    <a:lnTo>
                      <a:pt x="300" y="161"/>
                    </a:lnTo>
                    <a:lnTo>
                      <a:pt x="296" y="165"/>
                    </a:lnTo>
                    <a:lnTo>
                      <a:pt x="292" y="167"/>
                    </a:lnTo>
                    <a:lnTo>
                      <a:pt x="287" y="172"/>
                    </a:lnTo>
                    <a:lnTo>
                      <a:pt x="283" y="176"/>
                    </a:lnTo>
                    <a:lnTo>
                      <a:pt x="278" y="180"/>
                    </a:lnTo>
                    <a:lnTo>
                      <a:pt x="274" y="182"/>
                    </a:lnTo>
                    <a:lnTo>
                      <a:pt x="270" y="185"/>
                    </a:lnTo>
                    <a:lnTo>
                      <a:pt x="153" y="65"/>
                    </a:lnTo>
                    <a:lnTo>
                      <a:pt x="36" y="185"/>
                    </a:lnTo>
                    <a:lnTo>
                      <a:pt x="33" y="183"/>
                    </a:lnTo>
                    <a:lnTo>
                      <a:pt x="30" y="181"/>
                    </a:lnTo>
                    <a:lnTo>
                      <a:pt x="27" y="179"/>
                    </a:lnTo>
                    <a:lnTo>
                      <a:pt x="24" y="178"/>
                    </a:lnTo>
                    <a:lnTo>
                      <a:pt x="22" y="176"/>
                    </a:lnTo>
                    <a:lnTo>
                      <a:pt x="20" y="174"/>
                    </a:lnTo>
                    <a:lnTo>
                      <a:pt x="18" y="172"/>
                    </a:lnTo>
                    <a:lnTo>
                      <a:pt x="15" y="168"/>
                    </a:lnTo>
                    <a:lnTo>
                      <a:pt x="13" y="167"/>
                    </a:lnTo>
                    <a:lnTo>
                      <a:pt x="11" y="166"/>
                    </a:lnTo>
                    <a:lnTo>
                      <a:pt x="9" y="164"/>
                    </a:lnTo>
                    <a:lnTo>
                      <a:pt x="7" y="162"/>
                    </a:lnTo>
                    <a:lnTo>
                      <a:pt x="4" y="159"/>
                    </a:lnTo>
                    <a:lnTo>
                      <a:pt x="1" y="155"/>
                    </a:lnTo>
                    <a:lnTo>
                      <a:pt x="0" y="155"/>
                    </a:lnTo>
                    <a:lnTo>
                      <a:pt x="153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58" name="Freeform 146"/>
              <p:cNvSpPr>
                <a:spLocks/>
              </p:cNvSpPr>
              <p:nvPr/>
            </p:nvSpPr>
            <p:spPr bwMode="auto">
              <a:xfrm>
                <a:off x="2354" y="2630"/>
                <a:ext cx="951" cy="517"/>
              </a:xfrm>
              <a:custGeom>
                <a:avLst/>
                <a:gdLst>
                  <a:gd name="T0" fmla="*/ 90 w 179"/>
                  <a:gd name="T1" fmla="*/ 0 h 106"/>
                  <a:gd name="T2" fmla="*/ 178 w 179"/>
                  <a:gd name="T3" fmla="*/ 90 h 106"/>
                  <a:gd name="T4" fmla="*/ 169 w 179"/>
                  <a:gd name="T5" fmla="*/ 93 h 106"/>
                  <a:gd name="T6" fmla="*/ 159 w 179"/>
                  <a:gd name="T7" fmla="*/ 97 h 106"/>
                  <a:gd name="T8" fmla="*/ 151 w 179"/>
                  <a:gd name="T9" fmla="*/ 100 h 106"/>
                  <a:gd name="T10" fmla="*/ 143 w 179"/>
                  <a:gd name="T11" fmla="*/ 101 h 106"/>
                  <a:gd name="T12" fmla="*/ 135 w 179"/>
                  <a:gd name="T13" fmla="*/ 104 h 106"/>
                  <a:gd name="T14" fmla="*/ 127 w 179"/>
                  <a:gd name="T15" fmla="*/ 104 h 106"/>
                  <a:gd name="T16" fmla="*/ 90 w 179"/>
                  <a:gd name="T17" fmla="*/ 65 h 106"/>
                  <a:gd name="T18" fmla="*/ 51 w 179"/>
                  <a:gd name="T19" fmla="*/ 105 h 106"/>
                  <a:gd name="T20" fmla="*/ 46 w 179"/>
                  <a:gd name="T21" fmla="*/ 104 h 106"/>
                  <a:gd name="T22" fmla="*/ 42 w 179"/>
                  <a:gd name="T23" fmla="*/ 103 h 106"/>
                  <a:gd name="T24" fmla="*/ 37 w 179"/>
                  <a:gd name="T25" fmla="*/ 102 h 106"/>
                  <a:gd name="T26" fmla="*/ 33 w 179"/>
                  <a:gd name="T27" fmla="*/ 100 h 106"/>
                  <a:gd name="T28" fmla="*/ 27 w 179"/>
                  <a:gd name="T29" fmla="*/ 100 h 106"/>
                  <a:gd name="T30" fmla="*/ 21 w 179"/>
                  <a:gd name="T31" fmla="*/ 98 h 106"/>
                  <a:gd name="T32" fmla="*/ 15 w 179"/>
                  <a:gd name="T33" fmla="*/ 96 h 106"/>
                  <a:gd name="T34" fmla="*/ 7 w 179"/>
                  <a:gd name="T35" fmla="*/ 92 h 106"/>
                  <a:gd name="T36" fmla="*/ 0 w 179"/>
                  <a:gd name="T37" fmla="*/ 89 h 106"/>
                  <a:gd name="T38" fmla="*/ 90 w 179"/>
                  <a:gd name="T3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6">
                    <a:moveTo>
                      <a:pt x="90" y="0"/>
                    </a:moveTo>
                    <a:lnTo>
                      <a:pt x="178" y="90"/>
                    </a:lnTo>
                    <a:lnTo>
                      <a:pt x="169" y="93"/>
                    </a:lnTo>
                    <a:lnTo>
                      <a:pt x="159" y="97"/>
                    </a:lnTo>
                    <a:lnTo>
                      <a:pt x="151" y="100"/>
                    </a:lnTo>
                    <a:lnTo>
                      <a:pt x="143" y="101"/>
                    </a:lnTo>
                    <a:lnTo>
                      <a:pt x="135" y="104"/>
                    </a:lnTo>
                    <a:lnTo>
                      <a:pt x="127" y="104"/>
                    </a:lnTo>
                    <a:lnTo>
                      <a:pt x="90" y="65"/>
                    </a:lnTo>
                    <a:lnTo>
                      <a:pt x="51" y="105"/>
                    </a:lnTo>
                    <a:lnTo>
                      <a:pt x="46" y="104"/>
                    </a:lnTo>
                    <a:lnTo>
                      <a:pt x="42" y="103"/>
                    </a:lnTo>
                    <a:lnTo>
                      <a:pt x="37" y="102"/>
                    </a:lnTo>
                    <a:lnTo>
                      <a:pt x="33" y="100"/>
                    </a:lnTo>
                    <a:lnTo>
                      <a:pt x="27" y="100"/>
                    </a:lnTo>
                    <a:lnTo>
                      <a:pt x="21" y="98"/>
                    </a:lnTo>
                    <a:lnTo>
                      <a:pt x="15" y="96"/>
                    </a:lnTo>
                    <a:lnTo>
                      <a:pt x="7" y="92"/>
                    </a:lnTo>
                    <a:lnTo>
                      <a:pt x="0" y="89"/>
                    </a:lnTo>
                    <a:lnTo>
                      <a:pt x="90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grpSp>
            <p:nvGrpSpPr>
              <p:cNvPr id="59" name="Group 147"/>
              <p:cNvGrpSpPr>
                <a:grpSpLocks/>
              </p:cNvGrpSpPr>
              <p:nvPr/>
            </p:nvGrpSpPr>
            <p:grpSpPr bwMode="auto">
              <a:xfrm>
                <a:off x="3055" y="1440"/>
                <a:ext cx="924" cy="1297"/>
                <a:chOff x="4661" y="200"/>
                <a:chExt cx="174" cy="266"/>
              </a:xfrm>
              <a:grpFill/>
            </p:grpSpPr>
            <p:sp>
              <p:nvSpPr>
                <p:cNvPr id="73" name="Freeform 148"/>
                <p:cNvSpPr>
                  <a:spLocks/>
                </p:cNvSpPr>
                <p:nvPr/>
              </p:nvSpPr>
              <p:spPr bwMode="auto">
                <a:xfrm>
                  <a:off x="4661" y="200"/>
                  <a:ext cx="155" cy="266"/>
                </a:xfrm>
                <a:custGeom>
                  <a:avLst/>
                  <a:gdLst>
                    <a:gd name="T0" fmla="*/ 0 w 155"/>
                    <a:gd name="T1" fmla="*/ 133 h 266"/>
                    <a:gd name="T2" fmla="*/ 130 w 155"/>
                    <a:gd name="T3" fmla="*/ 0 h 266"/>
                    <a:gd name="T4" fmla="*/ 133 w 155"/>
                    <a:gd name="T5" fmla="*/ 5 h 266"/>
                    <a:gd name="T6" fmla="*/ 135 w 155"/>
                    <a:gd name="T7" fmla="*/ 7 h 266"/>
                    <a:gd name="T8" fmla="*/ 138 w 155"/>
                    <a:gd name="T9" fmla="*/ 12 h 266"/>
                    <a:gd name="T10" fmla="*/ 141 w 155"/>
                    <a:gd name="T11" fmla="*/ 16 h 266"/>
                    <a:gd name="T12" fmla="*/ 143 w 155"/>
                    <a:gd name="T13" fmla="*/ 21 h 266"/>
                    <a:gd name="T14" fmla="*/ 146 w 155"/>
                    <a:gd name="T15" fmla="*/ 26 h 266"/>
                    <a:gd name="T16" fmla="*/ 148 w 155"/>
                    <a:gd name="T17" fmla="*/ 32 h 266"/>
                    <a:gd name="T18" fmla="*/ 151 w 155"/>
                    <a:gd name="T19" fmla="*/ 37 h 266"/>
                    <a:gd name="T20" fmla="*/ 154 w 155"/>
                    <a:gd name="T21" fmla="*/ 42 h 266"/>
                    <a:gd name="T22" fmla="*/ 64 w 155"/>
                    <a:gd name="T23" fmla="*/ 133 h 266"/>
                    <a:gd name="T24" fmla="*/ 153 w 155"/>
                    <a:gd name="T25" fmla="*/ 224 h 266"/>
                    <a:gd name="T26" fmla="*/ 151 w 155"/>
                    <a:gd name="T27" fmla="*/ 229 h 266"/>
                    <a:gd name="T28" fmla="*/ 149 w 155"/>
                    <a:gd name="T29" fmla="*/ 234 h 266"/>
                    <a:gd name="T30" fmla="*/ 147 w 155"/>
                    <a:gd name="T31" fmla="*/ 237 h 266"/>
                    <a:gd name="T32" fmla="*/ 145 w 155"/>
                    <a:gd name="T33" fmla="*/ 242 h 266"/>
                    <a:gd name="T34" fmla="*/ 141 w 155"/>
                    <a:gd name="T35" fmla="*/ 247 h 266"/>
                    <a:gd name="T36" fmla="*/ 138 w 155"/>
                    <a:gd name="T37" fmla="*/ 252 h 266"/>
                    <a:gd name="T38" fmla="*/ 136 w 155"/>
                    <a:gd name="T39" fmla="*/ 256 h 266"/>
                    <a:gd name="T40" fmla="*/ 134 w 155"/>
                    <a:gd name="T41" fmla="*/ 260 h 266"/>
                    <a:gd name="T42" fmla="*/ 130 w 155"/>
                    <a:gd name="T43" fmla="*/ 265 h 266"/>
                    <a:gd name="T44" fmla="*/ 0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0" y="133"/>
                      </a:moveTo>
                      <a:lnTo>
                        <a:pt x="130" y="0"/>
                      </a:lnTo>
                      <a:lnTo>
                        <a:pt x="133" y="5"/>
                      </a:lnTo>
                      <a:lnTo>
                        <a:pt x="135" y="7"/>
                      </a:lnTo>
                      <a:lnTo>
                        <a:pt x="138" y="12"/>
                      </a:lnTo>
                      <a:lnTo>
                        <a:pt x="141" y="16"/>
                      </a:lnTo>
                      <a:lnTo>
                        <a:pt x="143" y="21"/>
                      </a:lnTo>
                      <a:lnTo>
                        <a:pt x="146" y="26"/>
                      </a:lnTo>
                      <a:lnTo>
                        <a:pt x="148" y="32"/>
                      </a:lnTo>
                      <a:lnTo>
                        <a:pt x="151" y="37"/>
                      </a:lnTo>
                      <a:lnTo>
                        <a:pt x="154" y="42"/>
                      </a:lnTo>
                      <a:lnTo>
                        <a:pt x="64" y="133"/>
                      </a:lnTo>
                      <a:lnTo>
                        <a:pt x="153" y="224"/>
                      </a:lnTo>
                      <a:lnTo>
                        <a:pt x="151" y="229"/>
                      </a:lnTo>
                      <a:lnTo>
                        <a:pt x="149" y="234"/>
                      </a:lnTo>
                      <a:lnTo>
                        <a:pt x="147" y="237"/>
                      </a:lnTo>
                      <a:lnTo>
                        <a:pt x="145" y="242"/>
                      </a:lnTo>
                      <a:lnTo>
                        <a:pt x="141" y="247"/>
                      </a:lnTo>
                      <a:lnTo>
                        <a:pt x="138" y="252"/>
                      </a:lnTo>
                      <a:lnTo>
                        <a:pt x="136" y="256"/>
                      </a:lnTo>
                      <a:lnTo>
                        <a:pt x="134" y="260"/>
                      </a:lnTo>
                      <a:lnTo>
                        <a:pt x="130" y="265"/>
                      </a:lnTo>
                      <a:lnTo>
                        <a:pt x="0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74" name="Freeform 149"/>
                <p:cNvSpPr>
                  <a:spLocks/>
                </p:cNvSpPr>
                <p:nvPr/>
              </p:nvSpPr>
              <p:spPr bwMode="auto">
                <a:xfrm>
                  <a:off x="4769" y="273"/>
                  <a:ext cx="66" cy="120"/>
                </a:xfrm>
                <a:custGeom>
                  <a:avLst/>
                  <a:gdLst>
                    <a:gd name="T0" fmla="*/ 0 w 66"/>
                    <a:gd name="T1" fmla="*/ 59 h 120"/>
                    <a:gd name="T2" fmla="*/ 58 w 66"/>
                    <a:gd name="T3" fmla="*/ 0 h 120"/>
                    <a:gd name="T4" fmla="*/ 59 w 66"/>
                    <a:gd name="T5" fmla="*/ 5 h 120"/>
                    <a:gd name="T6" fmla="*/ 60 w 66"/>
                    <a:gd name="T7" fmla="*/ 12 h 120"/>
                    <a:gd name="T8" fmla="*/ 61 w 66"/>
                    <a:gd name="T9" fmla="*/ 19 h 120"/>
                    <a:gd name="T10" fmla="*/ 63 w 66"/>
                    <a:gd name="T11" fmla="*/ 26 h 120"/>
                    <a:gd name="T12" fmla="*/ 63 w 66"/>
                    <a:gd name="T13" fmla="*/ 32 h 120"/>
                    <a:gd name="T14" fmla="*/ 64 w 66"/>
                    <a:gd name="T15" fmla="*/ 38 h 120"/>
                    <a:gd name="T16" fmla="*/ 65 w 66"/>
                    <a:gd name="T17" fmla="*/ 46 h 120"/>
                    <a:gd name="T18" fmla="*/ 65 w 66"/>
                    <a:gd name="T19" fmla="*/ 52 h 120"/>
                    <a:gd name="T20" fmla="*/ 65 w 66"/>
                    <a:gd name="T21" fmla="*/ 57 h 120"/>
                    <a:gd name="T22" fmla="*/ 65 w 66"/>
                    <a:gd name="T23" fmla="*/ 63 h 120"/>
                    <a:gd name="T24" fmla="*/ 65 w 66"/>
                    <a:gd name="T25" fmla="*/ 70 h 120"/>
                    <a:gd name="T26" fmla="*/ 65 w 66"/>
                    <a:gd name="T27" fmla="*/ 75 h 120"/>
                    <a:gd name="T28" fmla="*/ 64 w 66"/>
                    <a:gd name="T29" fmla="*/ 81 h 120"/>
                    <a:gd name="T30" fmla="*/ 63 w 66"/>
                    <a:gd name="T31" fmla="*/ 88 h 120"/>
                    <a:gd name="T32" fmla="*/ 63 w 66"/>
                    <a:gd name="T33" fmla="*/ 95 h 120"/>
                    <a:gd name="T34" fmla="*/ 61 w 66"/>
                    <a:gd name="T35" fmla="*/ 102 h 120"/>
                    <a:gd name="T36" fmla="*/ 60 w 66"/>
                    <a:gd name="T37" fmla="*/ 108 h 120"/>
                    <a:gd name="T38" fmla="*/ 59 w 66"/>
                    <a:gd name="T39" fmla="*/ 114 h 120"/>
                    <a:gd name="T40" fmla="*/ 58 w 66"/>
                    <a:gd name="T41" fmla="*/ 119 h 120"/>
                    <a:gd name="T42" fmla="*/ 0 w 66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6" h="120">
                      <a:moveTo>
                        <a:pt x="0" y="59"/>
                      </a:moveTo>
                      <a:lnTo>
                        <a:pt x="58" y="0"/>
                      </a:lnTo>
                      <a:lnTo>
                        <a:pt x="59" y="5"/>
                      </a:lnTo>
                      <a:lnTo>
                        <a:pt x="60" y="12"/>
                      </a:lnTo>
                      <a:lnTo>
                        <a:pt x="61" y="19"/>
                      </a:lnTo>
                      <a:lnTo>
                        <a:pt x="63" y="26"/>
                      </a:lnTo>
                      <a:lnTo>
                        <a:pt x="63" y="32"/>
                      </a:lnTo>
                      <a:lnTo>
                        <a:pt x="64" y="38"/>
                      </a:lnTo>
                      <a:lnTo>
                        <a:pt x="65" y="46"/>
                      </a:lnTo>
                      <a:lnTo>
                        <a:pt x="65" y="52"/>
                      </a:lnTo>
                      <a:lnTo>
                        <a:pt x="65" y="57"/>
                      </a:lnTo>
                      <a:lnTo>
                        <a:pt x="65" y="63"/>
                      </a:lnTo>
                      <a:lnTo>
                        <a:pt x="65" y="70"/>
                      </a:lnTo>
                      <a:lnTo>
                        <a:pt x="65" y="75"/>
                      </a:lnTo>
                      <a:lnTo>
                        <a:pt x="64" y="81"/>
                      </a:lnTo>
                      <a:lnTo>
                        <a:pt x="63" y="88"/>
                      </a:lnTo>
                      <a:lnTo>
                        <a:pt x="63" y="95"/>
                      </a:lnTo>
                      <a:lnTo>
                        <a:pt x="61" y="102"/>
                      </a:lnTo>
                      <a:lnTo>
                        <a:pt x="60" y="108"/>
                      </a:lnTo>
                      <a:lnTo>
                        <a:pt x="59" y="114"/>
                      </a:lnTo>
                      <a:lnTo>
                        <a:pt x="58" y="119"/>
                      </a:lnTo>
                      <a:lnTo>
                        <a:pt x="0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grpSp>
            <p:nvGrpSpPr>
              <p:cNvPr id="60" name="Group 150"/>
              <p:cNvGrpSpPr>
                <a:grpSpLocks/>
              </p:cNvGrpSpPr>
              <p:nvPr/>
            </p:nvGrpSpPr>
            <p:grpSpPr bwMode="auto">
              <a:xfrm>
                <a:off x="1680" y="1440"/>
                <a:ext cx="929" cy="1297"/>
                <a:chOff x="4402" y="200"/>
                <a:chExt cx="175" cy="266"/>
              </a:xfrm>
              <a:grpFill/>
            </p:grpSpPr>
            <p:sp>
              <p:nvSpPr>
                <p:cNvPr id="71" name="Freeform 151"/>
                <p:cNvSpPr>
                  <a:spLocks/>
                </p:cNvSpPr>
                <p:nvPr/>
              </p:nvSpPr>
              <p:spPr bwMode="auto">
                <a:xfrm>
                  <a:off x="4422" y="200"/>
                  <a:ext cx="155" cy="266"/>
                </a:xfrm>
                <a:custGeom>
                  <a:avLst/>
                  <a:gdLst>
                    <a:gd name="T0" fmla="*/ 154 w 155"/>
                    <a:gd name="T1" fmla="*/ 133 h 266"/>
                    <a:gd name="T2" fmla="*/ 24 w 155"/>
                    <a:gd name="T3" fmla="*/ 0 h 266"/>
                    <a:gd name="T4" fmla="*/ 21 w 155"/>
                    <a:gd name="T5" fmla="*/ 5 h 266"/>
                    <a:gd name="T6" fmla="*/ 19 w 155"/>
                    <a:gd name="T7" fmla="*/ 7 h 266"/>
                    <a:gd name="T8" fmla="*/ 16 w 155"/>
                    <a:gd name="T9" fmla="*/ 12 h 266"/>
                    <a:gd name="T10" fmla="*/ 13 w 155"/>
                    <a:gd name="T11" fmla="*/ 16 h 266"/>
                    <a:gd name="T12" fmla="*/ 10 w 155"/>
                    <a:gd name="T13" fmla="*/ 21 h 266"/>
                    <a:gd name="T14" fmla="*/ 8 w 155"/>
                    <a:gd name="T15" fmla="*/ 26 h 266"/>
                    <a:gd name="T16" fmla="*/ 5 w 155"/>
                    <a:gd name="T17" fmla="*/ 32 h 266"/>
                    <a:gd name="T18" fmla="*/ 2 w 155"/>
                    <a:gd name="T19" fmla="*/ 37 h 266"/>
                    <a:gd name="T20" fmla="*/ 0 w 155"/>
                    <a:gd name="T21" fmla="*/ 42 h 266"/>
                    <a:gd name="T22" fmla="*/ 90 w 155"/>
                    <a:gd name="T23" fmla="*/ 133 h 266"/>
                    <a:gd name="T24" fmla="*/ 1 w 155"/>
                    <a:gd name="T25" fmla="*/ 224 h 266"/>
                    <a:gd name="T26" fmla="*/ 3 w 155"/>
                    <a:gd name="T27" fmla="*/ 229 h 266"/>
                    <a:gd name="T28" fmla="*/ 5 w 155"/>
                    <a:gd name="T29" fmla="*/ 234 h 266"/>
                    <a:gd name="T30" fmla="*/ 7 w 155"/>
                    <a:gd name="T31" fmla="*/ 237 h 266"/>
                    <a:gd name="T32" fmla="*/ 9 w 155"/>
                    <a:gd name="T33" fmla="*/ 242 h 266"/>
                    <a:gd name="T34" fmla="*/ 12 w 155"/>
                    <a:gd name="T35" fmla="*/ 247 h 266"/>
                    <a:gd name="T36" fmla="*/ 15 w 155"/>
                    <a:gd name="T37" fmla="*/ 252 h 266"/>
                    <a:gd name="T38" fmla="*/ 18 w 155"/>
                    <a:gd name="T39" fmla="*/ 256 h 266"/>
                    <a:gd name="T40" fmla="*/ 21 w 155"/>
                    <a:gd name="T41" fmla="*/ 260 h 266"/>
                    <a:gd name="T42" fmla="*/ 24 w 155"/>
                    <a:gd name="T43" fmla="*/ 265 h 266"/>
                    <a:gd name="T44" fmla="*/ 154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154" y="133"/>
                      </a:moveTo>
                      <a:lnTo>
                        <a:pt x="24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6" y="12"/>
                      </a:lnTo>
                      <a:lnTo>
                        <a:pt x="13" y="16"/>
                      </a:lnTo>
                      <a:lnTo>
                        <a:pt x="10" y="21"/>
                      </a:lnTo>
                      <a:lnTo>
                        <a:pt x="8" y="26"/>
                      </a:lnTo>
                      <a:lnTo>
                        <a:pt x="5" y="32"/>
                      </a:lnTo>
                      <a:lnTo>
                        <a:pt x="2" y="37"/>
                      </a:lnTo>
                      <a:lnTo>
                        <a:pt x="0" y="42"/>
                      </a:lnTo>
                      <a:lnTo>
                        <a:pt x="90" y="133"/>
                      </a:lnTo>
                      <a:lnTo>
                        <a:pt x="1" y="224"/>
                      </a:lnTo>
                      <a:lnTo>
                        <a:pt x="3" y="229"/>
                      </a:lnTo>
                      <a:lnTo>
                        <a:pt x="5" y="234"/>
                      </a:lnTo>
                      <a:lnTo>
                        <a:pt x="7" y="237"/>
                      </a:lnTo>
                      <a:lnTo>
                        <a:pt x="9" y="242"/>
                      </a:lnTo>
                      <a:lnTo>
                        <a:pt x="12" y="247"/>
                      </a:lnTo>
                      <a:lnTo>
                        <a:pt x="15" y="252"/>
                      </a:lnTo>
                      <a:lnTo>
                        <a:pt x="18" y="256"/>
                      </a:lnTo>
                      <a:lnTo>
                        <a:pt x="21" y="260"/>
                      </a:lnTo>
                      <a:lnTo>
                        <a:pt x="24" y="265"/>
                      </a:lnTo>
                      <a:lnTo>
                        <a:pt x="154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72" name="Freeform 152"/>
                <p:cNvSpPr>
                  <a:spLocks/>
                </p:cNvSpPr>
                <p:nvPr/>
              </p:nvSpPr>
              <p:spPr bwMode="auto">
                <a:xfrm>
                  <a:off x="4402" y="273"/>
                  <a:ext cx="67" cy="120"/>
                </a:xfrm>
                <a:custGeom>
                  <a:avLst/>
                  <a:gdLst>
                    <a:gd name="T0" fmla="*/ 66 w 67"/>
                    <a:gd name="T1" fmla="*/ 59 h 120"/>
                    <a:gd name="T2" fmla="*/ 8 w 67"/>
                    <a:gd name="T3" fmla="*/ 0 h 120"/>
                    <a:gd name="T4" fmla="*/ 7 w 67"/>
                    <a:gd name="T5" fmla="*/ 5 h 120"/>
                    <a:gd name="T6" fmla="*/ 6 w 67"/>
                    <a:gd name="T7" fmla="*/ 12 h 120"/>
                    <a:gd name="T8" fmla="*/ 5 w 67"/>
                    <a:gd name="T9" fmla="*/ 19 h 120"/>
                    <a:gd name="T10" fmla="*/ 3 w 67"/>
                    <a:gd name="T11" fmla="*/ 26 h 120"/>
                    <a:gd name="T12" fmla="*/ 2 w 67"/>
                    <a:gd name="T13" fmla="*/ 32 h 120"/>
                    <a:gd name="T14" fmla="*/ 1 w 67"/>
                    <a:gd name="T15" fmla="*/ 38 h 120"/>
                    <a:gd name="T16" fmla="*/ 1 w 67"/>
                    <a:gd name="T17" fmla="*/ 46 h 120"/>
                    <a:gd name="T18" fmla="*/ 1 w 67"/>
                    <a:gd name="T19" fmla="*/ 52 h 120"/>
                    <a:gd name="T20" fmla="*/ 0 w 67"/>
                    <a:gd name="T21" fmla="*/ 57 h 120"/>
                    <a:gd name="T22" fmla="*/ 0 w 67"/>
                    <a:gd name="T23" fmla="*/ 63 h 120"/>
                    <a:gd name="T24" fmla="*/ 0 w 67"/>
                    <a:gd name="T25" fmla="*/ 70 h 120"/>
                    <a:gd name="T26" fmla="*/ 1 w 67"/>
                    <a:gd name="T27" fmla="*/ 75 h 120"/>
                    <a:gd name="T28" fmla="*/ 1 w 67"/>
                    <a:gd name="T29" fmla="*/ 81 h 120"/>
                    <a:gd name="T30" fmla="*/ 2 w 67"/>
                    <a:gd name="T31" fmla="*/ 88 h 120"/>
                    <a:gd name="T32" fmla="*/ 3 w 67"/>
                    <a:gd name="T33" fmla="*/ 95 h 120"/>
                    <a:gd name="T34" fmla="*/ 5 w 67"/>
                    <a:gd name="T35" fmla="*/ 102 h 120"/>
                    <a:gd name="T36" fmla="*/ 6 w 67"/>
                    <a:gd name="T37" fmla="*/ 108 h 120"/>
                    <a:gd name="T38" fmla="*/ 7 w 67"/>
                    <a:gd name="T39" fmla="*/ 114 h 120"/>
                    <a:gd name="T40" fmla="*/ 8 w 67"/>
                    <a:gd name="T41" fmla="*/ 119 h 120"/>
                    <a:gd name="T42" fmla="*/ 66 w 67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120">
                      <a:moveTo>
                        <a:pt x="66" y="59"/>
                      </a:moveTo>
                      <a:lnTo>
                        <a:pt x="8" y="0"/>
                      </a:lnTo>
                      <a:lnTo>
                        <a:pt x="7" y="5"/>
                      </a:lnTo>
                      <a:lnTo>
                        <a:pt x="6" y="12"/>
                      </a:lnTo>
                      <a:lnTo>
                        <a:pt x="5" y="19"/>
                      </a:lnTo>
                      <a:lnTo>
                        <a:pt x="3" y="26"/>
                      </a:lnTo>
                      <a:lnTo>
                        <a:pt x="2" y="32"/>
                      </a:lnTo>
                      <a:lnTo>
                        <a:pt x="1" y="38"/>
                      </a:lnTo>
                      <a:lnTo>
                        <a:pt x="1" y="46"/>
                      </a:lnTo>
                      <a:lnTo>
                        <a:pt x="1" y="52"/>
                      </a:lnTo>
                      <a:lnTo>
                        <a:pt x="0" y="57"/>
                      </a:lnTo>
                      <a:lnTo>
                        <a:pt x="0" y="63"/>
                      </a:lnTo>
                      <a:lnTo>
                        <a:pt x="0" y="70"/>
                      </a:lnTo>
                      <a:lnTo>
                        <a:pt x="1" y="75"/>
                      </a:lnTo>
                      <a:lnTo>
                        <a:pt x="1" y="81"/>
                      </a:lnTo>
                      <a:lnTo>
                        <a:pt x="2" y="88"/>
                      </a:lnTo>
                      <a:lnTo>
                        <a:pt x="3" y="95"/>
                      </a:lnTo>
                      <a:lnTo>
                        <a:pt x="5" y="102"/>
                      </a:lnTo>
                      <a:lnTo>
                        <a:pt x="6" y="108"/>
                      </a:lnTo>
                      <a:lnTo>
                        <a:pt x="7" y="114"/>
                      </a:lnTo>
                      <a:lnTo>
                        <a:pt x="8" y="119"/>
                      </a:lnTo>
                      <a:lnTo>
                        <a:pt x="66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sp>
            <p:nvSpPr>
              <p:cNvPr id="61" name="Freeform 153"/>
              <p:cNvSpPr>
                <a:spLocks/>
              </p:cNvSpPr>
              <p:nvPr/>
            </p:nvSpPr>
            <p:spPr bwMode="auto">
              <a:xfrm>
                <a:off x="2014" y="1186"/>
                <a:ext cx="1631" cy="907"/>
              </a:xfrm>
              <a:custGeom>
                <a:avLst/>
                <a:gdLst>
                  <a:gd name="T0" fmla="*/ 153 w 307"/>
                  <a:gd name="T1" fmla="*/ 185 h 186"/>
                  <a:gd name="T2" fmla="*/ 306 w 307"/>
                  <a:gd name="T3" fmla="*/ 30 h 186"/>
                  <a:gd name="T4" fmla="*/ 302 w 307"/>
                  <a:gd name="T5" fmla="*/ 26 h 186"/>
                  <a:gd name="T6" fmla="*/ 300 w 307"/>
                  <a:gd name="T7" fmla="*/ 23 h 186"/>
                  <a:gd name="T8" fmla="*/ 296 w 307"/>
                  <a:gd name="T9" fmla="*/ 20 h 186"/>
                  <a:gd name="T10" fmla="*/ 292 w 307"/>
                  <a:gd name="T11" fmla="*/ 16 h 186"/>
                  <a:gd name="T12" fmla="*/ 287 w 307"/>
                  <a:gd name="T13" fmla="*/ 13 h 186"/>
                  <a:gd name="T14" fmla="*/ 283 w 307"/>
                  <a:gd name="T15" fmla="*/ 8 h 186"/>
                  <a:gd name="T16" fmla="*/ 278 w 307"/>
                  <a:gd name="T17" fmla="*/ 6 h 186"/>
                  <a:gd name="T18" fmla="*/ 274 w 307"/>
                  <a:gd name="T19" fmla="*/ 3 h 186"/>
                  <a:gd name="T20" fmla="*/ 270 w 307"/>
                  <a:gd name="T21" fmla="*/ 0 h 186"/>
                  <a:gd name="T22" fmla="*/ 153 w 307"/>
                  <a:gd name="T23" fmla="*/ 119 h 186"/>
                  <a:gd name="T24" fmla="*/ 36 w 307"/>
                  <a:gd name="T25" fmla="*/ 0 h 186"/>
                  <a:gd name="T26" fmla="*/ 33 w 307"/>
                  <a:gd name="T27" fmla="*/ 2 h 186"/>
                  <a:gd name="T28" fmla="*/ 30 w 307"/>
                  <a:gd name="T29" fmla="*/ 4 h 186"/>
                  <a:gd name="T30" fmla="*/ 27 w 307"/>
                  <a:gd name="T31" fmla="*/ 6 h 186"/>
                  <a:gd name="T32" fmla="*/ 24 w 307"/>
                  <a:gd name="T33" fmla="*/ 7 h 186"/>
                  <a:gd name="T34" fmla="*/ 22 w 307"/>
                  <a:gd name="T35" fmla="*/ 9 h 186"/>
                  <a:gd name="T36" fmla="*/ 20 w 307"/>
                  <a:gd name="T37" fmla="*/ 11 h 186"/>
                  <a:gd name="T38" fmla="*/ 18 w 307"/>
                  <a:gd name="T39" fmla="*/ 13 h 186"/>
                  <a:gd name="T40" fmla="*/ 15 w 307"/>
                  <a:gd name="T41" fmla="*/ 15 h 186"/>
                  <a:gd name="T42" fmla="*/ 13 w 307"/>
                  <a:gd name="T43" fmla="*/ 17 h 186"/>
                  <a:gd name="T44" fmla="*/ 11 w 307"/>
                  <a:gd name="T45" fmla="*/ 18 h 186"/>
                  <a:gd name="T46" fmla="*/ 9 w 307"/>
                  <a:gd name="T47" fmla="*/ 20 h 186"/>
                  <a:gd name="T48" fmla="*/ 7 w 307"/>
                  <a:gd name="T49" fmla="*/ 23 h 186"/>
                  <a:gd name="T50" fmla="*/ 4 w 307"/>
                  <a:gd name="T51" fmla="*/ 25 h 186"/>
                  <a:gd name="T52" fmla="*/ 2 w 307"/>
                  <a:gd name="T53" fmla="*/ 28 h 186"/>
                  <a:gd name="T54" fmla="*/ 0 w 307"/>
                  <a:gd name="T55" fmla="*/ 30 h 186"/>
                  <a:gd name="T56" fmla="*/ 153 w 307"/>
                  <a:gd name="T57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185"/>
                    </a:moveTo>
                    <a:lnTo>
                      <a:pt x="306" y="30"/>
                    </a:lnTo>
                    <a:lnTo>
                      <a:pt x="302" y="26"/>
                    </a:lnTo>
                    <a:lnTo>
                      <a:pt x="300" y="23"/>
                    </a:lnTo>
                    <a:lnTo>
                      <a:pt x="296" y="20"/>
                    </a:lnTo>
                    <a:lnTo>
                      <a:pt x="292" y="16"/>
                    </a:lnTo>
                    <a:lnTo>
                      <a:pt x="287" y="13"/>
                    </a:lnTo>
                    <a:lnTo>
                      <a:pt x="283" y="8"/>
                    </a:lnTo>
                    <a:lnTo>
                      <a:pt x="278" y="6"/>
                    </a:lnTo>
                    <a:lnTo>
                      <a:pt x="274" y="3"/>
                    </a:lnTo>
                    <a:lnTo>
                      <a:pt x="270" y="0"/>
                    </a:lnTo>
                    <a:lnTo>
                      <a:pt x="153" y="119"/>
                    </a:lnTo>
                    <a:lnTo>
                      <a:pt x="36" y="0"/>
                    </a:lnTo>
                    <a:lnTo>
                      <a:pt x="33" y="2"/>
                    </a:lnTo>
                    <a:lnTo>
                      <a:pt x="30" y="4"/>
                    </a:lnTo>
                    <a:lnTo>
                      <a:pt x="27" y="6"/>
                    </a:lnTo>
                    <a:lnTo>
                      <a:pt x="24" y="7"/>
                    </a:lnTo>
                    <a:lnTo>
                      <a:pt x="22" y="9"/>
                    </a:lnTo>
                    <a:lnTo>
                      <a:pt x="20" y="11"/>
                    </a:lnTo>
                    <a:lnTo>
                      <a:pt x="18" y="13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1" y="18"/>
                    </a:lnTo>
                    <a:lnTo>
                      <a:pt x="9" y="20"/>
                    </a:lnTo>
                    <a:lnTo>
                      <a:pt x="7" y="23"/>
                    </a:lnTo>
                    <a:lnTo>
                      <a:pt x="4" y="25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153" y="185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62" name="Freeform 154"/>
              <p:cNvSpPr>
                <a:spLocks/>
              </p:cNvSpPr>
              <p:nvPr/>
            </p:nvSpPr>
            <p:spPr bwMode="auto">
              <a:xfrm>
                <a:off x="2354" y="1035"/>
                <a:ext cx="951" cy="512"/>
              </a:xfrm>
              <a:custGeom>
                <a:avLst/>
                <a:gdLst>
                  <a:gd name="T0" fmla="*/ 90 w 179"/>
                  <a:gd name="T1" fmla="*/ 104 h 105"/>
                  <a:gd name="T2" fmla="*/ 178 w 179"/>
                  <a:gd name="T3" fmla="*/ 15 h 105"/>
                  <a:gd name="T4" fmla="*/ 169 w 179"/>
                  <a:gd name="T5" fmla="*/ 11 h 105"/>
                  <a:gd name="T6" fmla="*/ 159 w 179"/>
                  <a:gd name="T7" fmla="*/ 7 h 105"/>
                  <a:gd name="T8" fmla="*/ 151 w 179"/>
                  <a:gd name="T9" fmla="*/ 5 h 105"/>
                  <a:gd name="T10" fmla="*/ 143 w 179"/>
                  <a:gd name="T11" fmla="*/ 3 h 105"/>
                  <a:gd name="T12" fmla="*/ 135 w 179"/>
                  <a:gd name="T13" fmla="*/ 1 h 105"/>
                  <a:gd name="T14" fmla="*/ 127 w 179"/>
                  <a:gd name="T15" fmla="*/ 0 h 105"/>
                  <a:gd name="T16" fmla="*/ 90 w 179"/>
                  <a:gd name="T17" fmla="*/ 39 h 105"/>
                  <a:gd name="T18" fmla="*/ 51 w 179"/>
                  <a:gd name="T19" fmla="*/ 0 h 105"/>
                  <a:gd name="T20" fmla="*/ 46 w 179"/>
                  <a:gd name="T21" fmla="*/ 1 h 105"/>
                  <a:gd name="T22" fmla="*/ 42 w 179"/>
                  <a:gd name="T23" fmla="*/ 1 h 105"/>
                  <a:gd name="T24" fmla="*/ 37 w 179"/>
                  <a:gd name="T25" fmla="*/ 2 h 105"/>
                  <a:gd name="T26" fmla="*/ 33 w 179"/>
                  <a:gd name="T27" fmla="*/ 4 h 105"/>
                  <a:gd name="T28" fmla="*/ 27 w 179"/>
                  <a:gd name="T29" fmla="*/ 6 h 105"/>
                  <a:gd name="T30" fmla="*/ 21 w 179"/>
                  <a:gd name="T31" fmla="*/ 6 h 105"/>
                  <a:gd name="T32" fmla="*/ 15 w 179"/>
                  <a:gd name="T33" fmla="*/ 9 h 105"/>
                  <a:gd name="T34" fmla="*/ 7 w 179"/>
                  <a:gd name="T35" fmla="*/ 12 h 105"/>
                  <a:gd name="T36" fmla="*/ 0 w 179"/>
                  <a:gd name="T37" fmla="*/ 16 h 105"/>
                  <a:gd name="T38" fmla="*/ 90 w 179"/>
                  <a:gd name="T39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5">
                    <a:moveTo>
                      <a:pt x="90" y="104"/>
                    </a:moveTo>
                    <a:lnTo>
                      <a:pt x="178" y="15"/>
                    </a:lnTo>
                    <a:lnTo>
                      <a:pt x="169" y="11"/>
                    </a:lnTo>
                    <a:lnTo>
                      <a:pt x="159" y="7"/>
                    </a:lnTo>
                    <a:lnTo>
                      <a:pt x="151" y="5"/>
                    </a:lnTo>
                    <a:lnTo>
                      <a:pt x="143" y="3"/>
                    </a:lnTo>
                    <a:lnTo>
                      <a:pt x="135" y="1"/>
                    </a:lnTo>
                    <a:lnTo>
                      <a:pt x="127" y="0"/>
                    </a:lnTo>
                    <a:lnTo>
                      <a:pt x="90" y="39"/>
                    </a:lnTo>
                    <a:lnTo>
                      <a:pt x="51" y="0"/>
                    </a:lnTo>
                    <a:lnTo>
                      <a:pt x="46" y="1"/>
                    </a:lnTo>
                    <a:lnTo>
                      <a:pt x="42" y="1"/>
                    </a:lnTo>
                    <a:lnTo>
                      <a:pt x="37" y="2"/>
                    </a:lnTo>
                    <a:lnTo>
                      <a:pt x="33" y="4"/>
                    </a:lnTo>
                    <a:lnTo>
                      <a:pt x="27" y="6"/>
                    </a:lnTo>
                    <a:lnTo>
                      <a:pt x="21" y="6"/>
                    </a:lnTo>
                    <a:lnTo>
                      <a:pt x="15" y="9"/>
                    </a:lnTo>
                    <a:lnTo>
                      <a:pt x="7" y="12"/>
                    </a:lnTo>
                    <a:lnTo>
                      <a:pt x="0" y="16"/>
                    </a:lnTo>
                    <a:lnTo>
                      <a:pt x="90" y="104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63" name="Freeform 155"/>
              <p:cNvSpPr>
                <a:spLocks/>
              </p:cNvSpPr>
              <p:nvPr/>
            </p:nvSpPr>
            <p:spPr bwMode="auto">
              <a:xfrm>
                <a:off x="2014" y="2089"/>
                <a:ext cx="1631" cy="907"/>
              </a:xfrm>
              <a:custGeom>
                <a:avLst/>
                <a:gdLst>
                  <a:gd name="T0" fmla="*/ 153 w 307"/>
                  <a:gd name="T1" fmla="*/ 0 h 186"/>
                  <a:gd name="T2" fmla="*/ 306 w 307"/>
                  <a:gd name="T3" fmla="*/ 155 h 186"/>
                  <a:gd name="T4" fmla="*/ 302 w 307"/>
                  <a:gd name="T5" fmla="*/ 158 h 186"/>
                  <a:gd name="T6" fmla="*/ 300 w 307"/>
                  <a:gd name="T7" fmla="*/ 161 h 186"/>
                  <a:gd name="T8" fmla="*/ 296 w 307"/>
                  <a:gd name="T9" fmla="*/ 165 h 186"/>
                  <a:gd name="T10" fmla="*/ 292 w 307"/>
                  <a:gd name="T11" fmla="*/ 167 h 186"/>
                  <a:gd name="T12" fmla="*/ 287 w 307"/>
                  <a:gd name="T13" fmla="*/ 172 h 186"/>
                  <a:gd name="T14" fmla="*/ 283 w 307"/>
                  <a:gd name="T15" fmla="*/ 176 h 186"/>
                  <a:gd name="T16" fmla="*/ 278 w 307"/>
                  <a:gd name="T17" fmla="*/ 180 h 186"/>
                  <a:gd name="T18" fmla="*/ 274 w 307"/>
                  <a:gd name="T19" fmla="*/ 182 h 186"/>
                  <a:gd name="T20" fmla="*/ 270 w 307"/>
                  <a:gd name="T21" fmla="*/ 185 h 186"/>
                  <a:gd name="T22" fmla="*/ 153 w 307"/>
                  <a:gd name="T23" fmla="*/ 65 h 186"/>
                  <a:gd name="T24" fmla="*/ 36 w 307"/>
                  <a:gd name="T25" fmla="*/ 185 h 186"/>
                  <a:gd name="T26" fmla="*/ 33 w 307"/>
                  <a:gd name="T27" fmla="*/ 183 h 186"/>
                  <a:gd name="T28" fmla="*/ 30 w 307"/>
                  <a:gd name="T29" fmla="*/ 181 h 186"/>
                  <a:gd name="T30" fmla="*/ 27 w 307"/>
                  <a:gd name="T31" fmla="*/ 179 h 186"/>
                  <a:gd name="T32" fmla="*/ 24 w 307"/>
                  <a:gd name="T33" fmla="*/ 178 h 186"/>
                  <a:gd name="T34" fmla="*/ 22 w 307"/>
                  <a:gd name="T35" fmla="*/ 176 h 186"/>
                  <a:gd name="T36" fmla="*/ 20 w 307"/>
                  <a:gd name="T37" fmla="*/ 174 h 186"/>
                  <a:gd name="T38" fmla="*/ 18 w 307"/>
                  <a:gd name="T39" fmla="*/ 172 h 186"/>
                  <a:gd name="T40" fmla="*/ 15 w 307"/>
                  <a:gd name="T41" fmla="*/ 168 h 186"/>
                  <a:gd name="T42" fmla="*/ 13 w 307"/>
                  <a:gd name="T43" fmla="*/ 167 h 186"/>
                  <a:gd name="T44" fmla="*/ 11 w 307"/>
                  <a:gd name="T45" fmla="*/ 166 h 186"/>
                  <a:gd name="T46" fmla="*/ 9 w 307"/>
                  <a:gd name="T47" fmla="*/ 164 h 186"/>
                  <a:gd name="T48" fmla="*/ 7 w 307"/>
                  <a:gd name="T49" fmla="*/ 162 h 186"/>
                  <a:gd name="T50" fmla="*/ 4 w 307"/>
                  <a:gd name="T51" fmla="*/ 159 h 186"/>
                  <a:gd name="T52" fmla="*/ 1 w 307"/>
                  <a:gd name="T53" fmla="*/ 155 h 186"/>
                  <a:gd name="T54" fmla="*/ 0 w 307"/>
                  <a:gd name="T55" fmla="*/ 155 h 186"/>
                  <a:gd name="T56" fmla="*/ 153 w 307"/>
                  <a:gd name="T5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0"/>
                    </a:moveTo>
                    <a:lnTo>
                      <a:pt x="306" y="155"/>
                    </a:lnTo>
                    <a:lnTo>
                      <a:pt x="302" y="158"/>
                    </a:lnTo>
                    <a:lnTo>
                      <a:pt x="300" y="161"/>
                    </a:lnTo>
                    <a:lnTo>
                      <a:pt x="296" y="165"/>
                    </a:lnTo>
                    <a:lnTo>
                      <a:pt x="292" y="167"/>
                    </a:lnTo>
                    <a:lnTo>
                      <a:pt x="287" y="172"/>
                    </a:lnTo>
                    <a:lnTo>
                      <a:pt x="283" y="176"/>
                    </a:lnTo>
                    <a:lnTo>
                      <a:pt x="278" y="180"/>
                    </a:lnTo>
                    <a:lnTo>
                      <a:pt x="274" y="182"/>
                    </a:lnTo>
                    <a:lnTo>
                      <a:pt x="270" y="185"/>
                    </a:lnTo>
                    <a:lnTo>
                      <a:pt x="153" y="65"/>
                    </a:lnTo>
                    <a:lnTo>
                      <a:pt x="36" y="185"/>
                    </a:lnTo>
                    <a:lnTo>
                      <a:pt x="33" y="183"/>
                    </a:lnTo>
                    <a:lnTo>
                      <a:pt x="30" y="181"/>
                    </a:lnTo>
                    <a:lnTo>
                      <a:pt x="27" y="179"/>
                    </a:lnTo>
                    <a:lnTo>
                      <a:pt x="24" y="178"/>
                    </a:lnTo>
                    <a:lnTo>
                      <a:pt x="22" y="176"/>
                    </a:lnTo>
                    <a:lnTo>
                      <a:pt x="20" y="174"/>
                    </a:lnTo>
                    <a:lnTo>
                      <a:pt x="18" y="172"/>
                    </a:lnTo>
                    <a:lnTo>
                      <a:pt x="15" y="168"/>
                    </a:lnTo>
                    <a:lnTo>
                      <a:pt x="13" y="167"/>
                    </a:lnTo>
                    <a:lnTo>
                      <a:pt x="11" y="166"/>
                    </a:lnTo>
                    <a:lnTo>
                      <a:pt x="9" y="164"/>
                    </a:lnTo>
                    <a:lnTo>
                      <a:pt x="7" y="162"/>
                    </a:lnTo>
                    <a:lnTo>
                      <a:pt x="4" y="159"/>
                    </a:lnTo>
                    <a:lnTo>
                      <a:pt x="1" y="155"/>
                    </a:lnTo>
                    <a:lnTo>
                      <a:pt x="0" y="155"/>
                    </a:lnTo>
                    <a:lnTo>
                      <a:pt x="153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64" name="Freeform 156"/>
              <p:cNvSpPr>
                <a:spLocks/>
              </p:cNvSpPr>
              <p:nvPr/>
            </p:nvSpPr>
            <p:spPr bwMode="auto">
              <a:xfrm>
                <a:off x="2354" y="2630"/>
                <a:ext cx="951" cy="517"/>
              </a:xfrm>
              <a:custGeom>
                <a:avLst/>
                <a:gdLst>
                  <a:gd name="T0" fmla="*/ 90 w 179"/>
                  <a:gd name="T1" fmla="*/ 0 h 106"/>
                  <a:gd name="T2" fmla="*/ 178 w 179"/>
                  <a:gd name="T3" fmla="*/ 90 h 106"/>
                  <a:gd name="T4" fmla="*/ 169 w 179"/>
                  <a:gd name="T5" fmla="*/ 93 h 106"/>
                  <a:gd name="T6" fmla="*/ 159 w 179"/>
                  <a:gd name="T7" fmla="*/ 97 h 106"/>
                  <a:gd name="T8" fmla="*/ 151 w 179"/>
                  <a:gd name="T9" fmla="*/ 100 h 106"/>
                  <a:gd name="T10" fmla="*/ 143 w 179"/>
                  <a:gd name="T11" fmla="*/ 101 h 106"/>
                  <a:gd name="T12" fmla="*/ 135 w 179"/>
                  <a:gd name="T13" fmla="*/ 104 h 106"/>
                  <a:gd name="T14" fmla="*/ 127 w 179"/>
                  <a:gd name="T15" fmla="*/ 104 h 106"/>
                  <a:gd name="T16" fmla="*/ 90 w 179"/>
                  <a:gd name="T17" fmla="*/ 65 h 106"/>
                  <a:gd name="T18" fmla="*/ 51 w 179"/>
                  <a:gd name="T19" fmla="*/ 105 h 106"/>
                  <a:gd name="T20" fmla="*/ 46 w 179"/>
                  <a:gd name="T21" fmla="*/ 104 h 106"/>
                  <a:gd name="T22" fmla="*/ 42 w 179"/>
                  <a:gd name="T23" fmla="*/ 103 h 106"/>
                  <a:gd name="T24" fmla="*/ 37 w 179"/>
                  <a:gd name="T25" fmla="*/ 102 h 106"/>
                  <a:gd name="T26" fmla="*/ 33 w 179"/>
                  <a:gd name="T27" fmla="*/ 100 h 106"/>
                  <a:gd name="T28" fmla="*/ 27 w 179"/>
                  <a:gd name="T29" fmla="*/ 100 h 106"/>
                  <a:gd name="T30" fmla="*/ 21 w 179"/>
                  <a:gd name="T31" fmla="*/ 98 h 106"/>
                  <a:gd name="T32" fmla="*/ 15 w 179"/>
                  <a:gd name="T33" fmla="*/ 96 h 106"/>
                  <a:gd name="T34" fmla="*/ 7 w 179"/>
                  <a:gd name="T35" fmla="*/ 92 h 106"/>
                  <a:gd name="T36" fmla="*/ 0 w 179"/>
                  <a:gd name="T37" fmla="*/ 89 h 106"/>
                  <a:gd name="T38" fmla="*/ 90 w 179"/>
                  <a:gd name="T3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6">
                    <a:moveTo>
                      <a:pt x="90" y="0"/>
                    </a:moveTo>
                    <a:lnTo>
                      <a:pt x="178" y="90"/>
                    </a:lnTo>
                    <a:lnTo>
                      <a:pt x="169" y="93"/>
                    </a:lnTo>
                    <a:lnTo>
                      <a:pt x="159" y="97"/>
                    </a:lnTo>
                    <a:lnTo>
                      <a:pt x="151" y="100"/>
                    </a:lnTo>
                    <a:lnTo>
                      <a:pt x="143" y="101"/>
                    </a:lnTo>
                    <a:lnTo>
                      <a:pt x="135" y="104"/>
                    </a:lnTo>
                    <a:lnTo>
                      <a:pt x="127" y="104"/>
                    </a:lnTo>
                    <a:lnTo>
                      <a:pt x="90" y="65"/>
                    </a:lnTo>
                    <a:lnTo>
                      <a:pt x="51" y="105"/>
                    </a:lnTo>
                    <a:lnTo>
                      <a:pt x="46" y="104"/>
                    </a:lnTo>
                    <a:lnTo>
                      <a:pt x="42" y="103"/>
                    </a:lnTo>
                    <a:lnTo>
                      <a:pt x="37" y="102"/>
                    </a:lnTo>
                    <a:lnTo>
                      <a:pt x="33" y="100"/>
                    </a:lnTo>
                    <a:lnTo>
                      <a:pt x="27" y="100"/>
                    </a:lnTo>
                    <a:lnTo>
                      <a:pt x="21" y="98"/>
                    </a:lnTo>
                    <a:lnTo>
                      <a:pt x="15" y="96"/>
                    </a:lnTo>
                    <a:lnTo>
                      <a:pt x="7" y="92"/>
                    </a:lnTo>
                    <a:lnTo>
                      <a:pt x="0" y="89"/>
                    </a:lnTo>
                    <a:lnTo>
                      <a:pt x="90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grpSp>
            <p:nvGrpSpPr>
              <p:cNvPr id="65" name="Group 157"/>
              <p:cNvGrpSpPr>
                <a:grpSpLocks/>
              </p:cNvGrpSpPr>
              <p:nvPr/>
            </p:nvGrpSpPr>
            <p:grpSpPr bwMode="auto">
              <a:xfrm>
                <a:off x="3055" y="1440"/>
                <a:ext cx="924" cy="1297"/>
                <a:chOff x="4661" y="200"/>
                <a:chExt cx="174" cy="266"/>
              </a:xfrm>
              <a:grpFill/>
            </p:grpSpPr>
            <p:sp>
              <p:nvSpPr>
                <p:cNvPr id="69" name="Freeform 158"/>
                <p:cNvSpPr>
                  <a:spLocks/>
                </p:cNvSpPr>
                <p:nvPr/>
              </p:nvSpPr>
              <p:spPr bwMode="auto">
                <a:xfrm>
                  <a:off x="4661" y="200"/>
                  <a:ext cx="155" cy="266"/>
                </a:xfrm>
                <a:custGeom>
                  <a:avLst/>
                  <a:gdLst>
                    <a:gd name="T0" fmla="*/ 0 w 155"/>
                    <a:gd name="T1" fmla="*/ 133 h 266"/>
                    <a:gd name="T2" fmla="*/ 130 w 155"/>
                    <a:gd name="T3" fmla="*/ 0 h 266"/>
                    <a:gd name="T4" fmla="*/ 133 w 155"/>
                    <a:gd name="T5" fmla="*/ 5 h 266"/>
                    <a:gd name="T6" fmla="*/ 135 w 155"/>
                    <a:gd name="T7" fmla="*/ 7 h 266"/>
                    <a:gd name="T8" fmla="*/ 138 w 155"/>
                    <a:gd name="T9" fmla="*/ 12 h 266"/>
                    <a:gd name="T10" fmla="*/ 141 w 155"/>
                    <a:gd name="T11" fmla="*/ 16 h 266"/>
                    <a:gd name="T12" fmla="*/ 143 w 155"/>
                    <a:gd name="T13" fmla="*/ 21 h 266"/>
                    <a:gd name="T14" fmla="*/ 146 w 155"/>
                    <a:gd name="T15" fmla="*/ 26 h 266"/>
                    <a:gd name="T16" fmla="*/ 148 w 155"/>
                    <a:gd name="T17" fmla="*/ 32 h 266"/>
                    <a:gd name="T18" fmla="*/ 151 w 155"/>
                    <a:gd name="T19" fmla="*/ 37 h 266"/>
                    <a:gd name="T20" fmla="*/ 154 w 155"/>
                    <a:gd name="T21" fmla="*/ 42 h 266"/>
                    <a:gd name="T22" fmla="*/ 64 w 155"/>
                    <a:gd name="T23" fmla="*/ 133 h 266"/>
                    <a:gd name="T24" fmla="*/ 153 w 155"/>
                    <a:gd name="T25" fmla="*/ 224 h 266"/>
                    <a:gd name="T26" fmla="*/ 151 w 155"/>
                    <a:gd name="T27" fmla="*/ 229 h 266"/>
                    <a:gd name="T28" fmla="*/ 149 w 155"/>
                    <a:gd name="T29" fmla="*/ 234 h 266"/>
                    <a:gd name="T30" fmla="*/ 147 w 155"/>
                    <a:gd name="T31" fmla="*/ 237 h 266"/>
                    <a:gd name="T32" fmla="*/ 145 w 155"/>
                    <a:gd name="T33" fmla="*/ 242 h 266"/>
                    <a:gd name="T34" fmla="*/ 141 w 155"/>
                    <a:gd name="T35" fmla="*/ 247 h 266"/>
                    <a:gd name="T36" fmla="*/ 138 w 155"/>
                    <a:gd name="T37" fmla="*/ 252 h 266"/>
                    <a:gd name="T38" fmla="*/ 136 w 155"/>
                    <a:gd name="T39" fmla="*/ 256 h 266"/>
                    <a:gd name="T40" fmla="*/ 134 w 155"/>
                    <a:gd name="T41" fmla="*/ 260 h 266"/>
                    <a:gd name="T42" fmla="*/ 130 w 155"/>
                    <a:gd name="T43" fmla="*/ 265 h 266"/>
                    <a:gd name="T44" fmla="*/ 0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0" y="133"/>
                      </a:moveTo>
                      <a:lnTo>
                        <a:pt x="130" y="0"/>
                      </a:lnTo>
                      <a:lnTo>
                        <a:pt x="133" y="5"/>
                      </a:lnTo>
                      <a:lnTo>
                        <a:pt x="135" y="7"/>
                      </a:lnTo>
                      <a:lnTo>
                        <a:pt x="138" y="12"/>
                      </a:lnTo>
                      <a:lnTo>
                        <a:pt x="141" y="16"/>
                      </a:lnTo>
                      <a:lnTo>
                        <a:pt x="143" y="21"/>
                      </a:lnTo>
                      <a:lnTo>
                        <a:pt x="146" y="26"/>
                      </a:lnTo>
                      <a:lnTo>
                        <a:pt x="148" y="32"/>
                      </a:lnTo>
                      <a:lnTo>
                        <a:pt x="151" y="37"/>
                      </a:lnTo>
                      <a:lnTo>
                        <a:pt x="154" y="42"/>
                      </a:lnTo>
                      <a:lnTo>
                        <a:pt x="64" y="133"/>
                      </a:lnTo>
                      <a:lnTo>
                        <a:pt x="153" y="224"/>
                      </a:lnTo>
                      <a:lnTo>
                        <a:pt x="151" y="229"/>
                      </a:lnTo>
                      <a:lnTo>
                        <a:pt x="149" y="234"/>
                      </a:lnTo>
                      <a:lnTo>
                        <a:pt x="147" y="237"/>
                      </a:lnTo>
                      <a:lnTo>
                        <a:pt x="145" y="242"/>
                      </a:lnTo>
                      <a:lnTo>
                        <a:pt x="141" y="247"/>
                      </a:lnTo>
                      <a:lnTo>
                        <a:pt x="138" y="252"/>
                      </a:lnTo>
                      <a:lnTo>
                        <a:pt x="136" y="256"/>
                      </a:lnTo>
                      <a:lnTo>
                        <a:pt x="134" y="260"/>
                      </a:lnTo>
                      <a:lnTo>
                        <a:pt x="130" y="265"/>
                      </a:lnTo>
                      <a:lnTo>
                        <a:pt x="0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70" name="Freeform 159"/>
                <p:cNvSpPr>
                  <a:spLocks/>
                </p:cNvSpPr>
                <p:nvPr/>
              </p:nvSpPr>
              <p:spPr bwMode="auto">
                <a:xfrm>
                  <a:off x="4769" y="273"/>
                  <a:ext cx="66" cy="120"/>
                </a:xfrm>
                <a:custGeom>
                  <a:avLst/>
                  <a:gdLst>
                    <a:gd name="T0" fmla="*/ 0 w 66"/>
                    <a:gd name="T1" fmla="*/ 59 h 120"/>
                    <a:gd name="T2" fmla="*/ 58 w 66"/>
                    <a:gd name="T3" fmla="*/ 0 h 120"/>
                    <a:gd name="T4" fmla="*/ 59 w 66"/>
                    <a:gd name="T5" fmla="*/ 5 h 120"/>
                    <a:gd name="T6" fmla="*/ 60 w 66"/>
                    <a:gd name="T7" fmla="*/ 12 h 120"/>
                    <a:gd name="T8" fmla="*/ 61 w 66"/>
                    <a:gd name="T9" fmla="*/ 19 h 120"/>
                    <a:gd name="T10" fmla="*/ 63 w 66"/>
                    <a:gd name="T11" fmla="*/ 26 h 120"/>
                    <a:gd name="T12" fmla="*/ 63 w 66"/>
                    <a:gd name="T13" fmla="*/ 32 h 120"/>
                    <a:gd name="T14" fmla="*/ 64 w 66"/>
                    <a:gd name="T15" fmla="*/ 38 h 120"/>
                    <a:gd name="T16" fmla="*/ 65 w 66"/>
                    <a:gd name="T17" fmla="*/ 46 h 120"/>
                    <a:gd name="T18" fmla="*/ 65 w 66"/>
                    <a:gd name="T19" fmla="*/ 52 h 120"/>
                    <a:gd name="T20" fmla="*/ 65 w 66"/>
                    <a:gd name="T21" fmla="*/ 57 h 120"/>
                    <a:gd name="T22" fmla="*/ 65 w 66"/>
                    <a:gd name="T23" fmla="*/ 63 h 120"/>
                    <a:gd name="T24" fmla="*/ 65 w 66"/>
                    <a:gd name="T25" fmla="*/ 70 h 120"/>
                    <a:gd name="T26" fmla="*/ 65 w 66"/>
                    <a:gd name="T27" fmla="*/ 75 h 120"/>
                    <a:gd name="T28" fmla="*/ 64 w 66"/>
                    <a:gd name="T29" fmla="*/ 81 h 120"/>
                    <a:gd name="T30" fmla="*/ 63 w 66"/>
                    <a:gd name="T31" fmla="*/ 88 h 120"/>
                    <a:gd name="T32" fmla="*/ 63 w 66"/>
                    <a:gd name="T33" fmla="*/ 95 h 120"/>
                    <a:gd name="T34" fmla="*/ 61 w 66"/>
                    <a:gd name="T35" fmla="*/ 102 h 120"/>
                    <a:gd name="T36" fmla="*/ 60 w 66"/>
                    <a:gd name="T37" fmla="*/ 108 h 120"/>
                    <a:gd name="T38" fmla="*/ 59 w 66"/>
                    <a:gd name="T39" fmla="*/ 114 h 120"/>
                    <a:gd name="T40" fmla="*/ 58 w 66"/>
                    <a:gd name="T41" fmla="*/ 119 h 120"/>
                    <a:gd name="T42" fmla="*/ 0 w 66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6" h="120">
                      <a:moveTo>
                        <a:pt x="0" y="59"/>
                      </a:moveTo>
                      <a:lnTo>
                        <a:pt x="58" y="0"/>
                      </a:lnTo>
                      <a:lnTo>
                        <a:pt x="59" y="5"/>
                      </a:lnTo>
                      <a:lnTo>
                        <a:pt x="60" y="12"/>
                      </a:lnTo>
                      <a:lnTo>
                        <a:pt x="61" y="19"/>
                      </a:lnTo>
                      <a:lnTo>
                        <a:pt x="63" y="26"/>
                      </a:lnTo>
                      <a:lnTo>
                        <a:pt x="63" y="32"/>
                      </a:lnTo>
                      <a:lnTo>
                        <a:pt x="64" y="38"/>
                      </a:lnTo>
                      <a:lnTo>
                        <a:pt x="65" y="46"/>
                      </a:lnTo>
                      <a:lnTo>
                        <a:pt x="65" y="52"/>
                      </a:lnTo>
                      <a:lnTo>
                        <a:pt x="65" y="57"/>
                      </a:lnTo>
                      <a:lnTo>
                        <a:pt x="65" y="63"/>
                      </a:lnTo>
                      <a:lnTo>
                        <a:pt x="65" y="70"/>
                      </a:lnTo>
                      <a:lnTo>
                        <a:pt x="65" y="75"/>
                      </a:lnTo>
                      <a:lnTo>
                        <a:pt x="64" y="81"/>
                      </a:lnTo>
                      <a:lnTo>
                        <a:pt x="63" y="88"/>
                      </a:lnTo>
                      <a:lnTo>
                        <a:pt x="63" y="95"/>
                      </a:lnTo>
                      <a:lnTo>
                        <a:pt x="61" y="102"/>
                      </a:lnTo>
                      <a:lnTo>
                        <a:pt x="60" y="108"/>
                      </a:lnTo>
                      <a:lnTo>
                        <a:pt x="59" y="114"/>
                      </a:lnTo>
                      <a:lnTo>
                        <a:pt x="58" y="119"/>
                      </a:lnTo>
                      <a:lnTo>
                        <a:pt x="0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grpSp>
            <p:nvGrpSpPr>
              <p:cNvPr id="66" name="Group 160"/>
              <p:cNvGrpSpPr>
                <a:grpSpLocks/>
              </p:cNvGrpSpPr>
              <p:nvPr/>
            </p:nvGrpSpPr>
            <p:grpSpPr bwMode="auto">
              <a:xfrm>
                <a:off x="1680" y="1440"/>
                <a:ext cx="929" cy="1297"/>
                <a:chOff x="4402" y="200"/>
                <a:chExt cx="175" cy="266"/>
              </a:xfrm>
              <a:grpFill/>
            </p:grpSpPr>
            <p:sp>
              <p:nvSpPr>
                <p:cNvPr id="67" name="Freeform 161"/>
                <p:cNvSpPr>
                  <a:spLocks/>
                </p:cNvSpPr>
                <p:nvPr/>
              </p:nvSpPr>
              <p:spPr bwMode="auto">
                <a:xfrm>
                  <a:off x="4422" y="200"/>
                  <a:ext cx="155" cy="266"/>
                </a:xfrm>
                <a:custGeom>
                  <a:avLst/>
                  <a:gdLst>
                    <a:gd name="T0" fmla="*/ 154 w 155"/>
                    <a:gd name="T1" fmla="*/ 133 h 266"/>
                    <a:gd name="T2" fmla="*/ 24 w 155"/>
                    <a:gd name="T3" fmla="*/ 0 h 266"/>
                    <a:gd name="T4" fmla="*/ 21 w 155"/>
                    <a:gd name="T5" fmla="*/ 5 h 266"/>
                    <a:gd name="T6" fmla="*/ 19 w 155"/>
                    <a:gd name="T7" fmla="*/ 7 h 266"/>
                    <a:gd name="T8" fmla="*/ 16 w 155"/>
                    <a:gd name="T9" fmla="*/ 12 h 266"/>
                    <a:gd name="T10" fmla="*/ 13 w 155"/>
                    <a:gd name="T11" fmla="*/ 16 h 266"/>
                    <a:gd name="T12" fmla="*/ 10 w 155"/>
                    <a:gd name="T13" fmla="*/ 21 h 266"/>
                    <a:gd name="T14" fmla="*/ 8 w 155"/>
                    <a:gd name="T15" fmla="*/ 26 h 266"/>
                    <a:gd name="T16" fmla="*/ 5 w 155"/>
                    <a:gd name="T17" fmla="*/ 32 h 266"/>
                    <a:gd name="T18" fmla="*/ 2 w 155"/>
                    <a:gd name="T19" fmla="*/ 37 h 266"/>
                    <a:gd name="T20" fmla="*/ 0 w 155"/>
                    <a:gd name="T21" fmla="*/ 42 h 266"/>
                    <a:gd name="T22" fmla="*/ 90 w 155"/>
                    <a:gd name="T23" fmla="*/ 133 h 266"/>
                    <a:gd name="T24" fmla="*/ 1 w 155"/>
                    <a:gd name="T25" fmla="*/ 224 h 266"/>
                    <a:gd name="T26" fmla="*/ 3 w 155"/>
                    <a:gd name="T27" fmla="*/ 229 h 266"/>
                    <a:gd name="T28" fmla="*/ 5 w 155"/>
                    <a:gd name="T29" fmla="*/ 234 h 266"/>
                    <a:gd name="T30" fmla="*/ 7 w 155"/>
                    <a:gd name="T31" fmla="*/ 237 h 266"/>
                    <a:gd name="T32" fmla="*/ 9 w 155"/>
                    <a:gd name="T33" fmla="*/ 242 h 266"/>
                    <a:gd name="T34" fmla="*/ 12 w 155"/>
                    <a:gd name="T35" fmla="*/ 247 h 266"/>
                    <a:gd name="T36" fmla="*/ 15 w 155"/>
                    <a:gd name="T37" fmla="*/ 252 h 266"/>
                    <a:gd name="T38" fmla="*/ 18 w 155"/>
                    <a:gd name="T39" fmla="*/ 256 h 266"/>
                    <a:gd name="T40" fmla="*/ 21 w 155"/>
                    <a:gd name="T41" fmla="*/ 260 h 266"/>
                    <a:gd name="T42" fmla="*/ 24 w 155"/>
                    <a:gd name="T43" fmla="*/ 265 h 266"/>
                    <a:gd name="T44" fmla="*/ 154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154" y="133"/>
                      </a:moveTo>
                      <a:lnTo>
                        <a:pt x="24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6" y="12"/>
                      </a:lnTo>
                      <a:lnTo>
                        <a:pt x="13" y="16"/>
                      </a:lnTo>
                      <a:lnTo>
                        <a:pt x="10" y="21"/>
                      </a:lnTo>
                      <a:lnTo>
                        <a:pt x="8" y="26"/>
                      </a:lnTo>
                      <a:lnTo>
                        <a:pt x="5" y="32"/>
                      </a:lnTo>
                      <a:lnTo>
                        <a:pt x="2" y="37"/>
                      </a:lnTo>
                      <a:lnTo>
                        <a:pt x="0" y="42"/>
                      </a:lnTo>
                      <a:lnTo>
                        <a:pt x="90" y="133"/>
                      </a:lnTo>
                      <a:lnTo>
                        <a:pt x="1" y="224"/>
                      </a:lnTo>
                      <a:lnTo>
                        <a:pt x="3" y="229"/>
                      </a:lnTo>
                      <a:lnTo>
                        <a:pt x="5" y="234"/>
                      </a:lnTo>
                      <a:lnTo>
                        <a:pt x="7" y="237"/>
                      </a:lnTo>
                      <a:lnTo>
                        <a:pt x="9" y="242"/>
                      </a:lnTo>
                      <a:lnTo>
                        <a:pt x="12" y="247"/>
                      </a:lnTo>
                      <a:lnTo>
                        <a:pt x="15" y="252"/>
                      </a:lnTo>
                      <a:lnTo>
                        <a:pt x="18" y="256"/>
                      </a:lnTo>
                      <a:lnTo>
                        <a:pt x="21" y="260"/>
                      </a:lnTo>
                      <a:lnTo>
                        <a:pt x="24" y="265"/>
                      </a:lnTo>
                      <a:lnTo>
                        <a:pt x="154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68" name="Freeform 162"/>
                <p:cNvSpPr>
                  <a:spLocks/>
                </p:cNvSpPr>
                <p:nvPr/>
              </p:nvSpPr>
              <p:spPr bwMode="auto">
                <a:xfrm>
                  <a:off x="4402" y="273"/>
                  <a:ext cx="67" cy="120"/>
                </a:xfrm>
                <a:custGeom>
                  <a:avLst/>
                  <a:gdLst>
                    <a:gd name="T0" fmla="*/ 66 w 67"/>
                    <a:gd name="T1" fmla="*/ 59 h 120"/>
                    <a:gd name="T2" fmla="*/ 8 w 67"/>
                    <a:gd name="T3" fmla="*/ 0 h 120"/>
                    <a:gd name="T4" fmla="*/ 7 w 67"/>
                    <a:gd name="T5" fmla="*/ 5 h 120"/>
                    <a:gd name="T6" fmla="*/ 6 w 67"/>
                    <a:gd name="T7" fmla="*/ 12 h 120"/>
                    <a:gd name="T8" fmla="*/ 5 w 67"/>
                    <a:gd name="T9" fmla="*/ 19 h 120"/>
                    <a:gd name="T10" fmla="*/ 3 w 67"/>
                    <a:gd name="T11" fmla="*/ 26 h 120"/>
                    <a:gd name="T12" fmla="*/ 2 w 67"/>
                    <a:gd name="T13" fmla="*/ 32 h 120"/>
                    <a:gd name="T14" fmla="*/ 1 w 67"/>
                    <a:gd name="T15" fmla="*/ 38 h 120"/>
                    <a:gd name="T16" fmla="*/ 1 w 67"/>
                    <a:gd name="T17" fmla="*/ 46 h 120"/>
                    <a:gd name="T18" fmla="*/ 1 w 67"/>
                    <a:gd name="T19" fmla="*/ 52 h 120"/>
                    <a:gd name="T20" fmla="*/ 0 w 67"/>
                    <a:gd name="T21" fmla="*/ 57 h 120"/>
                    <a:gd name="T22" fmla="*/ 0 w 67"/>
                    <a:gd name="T23" fmla="*/ 63 h 120"/>
                    <a:gd name="T24" fmla="*/ 0 w 67"/>
                    <a:gd name="T25" fmla="*/ 70 h 120"/>
                    <a:gd name="T26" fmla="*/ 1 w 67"/>
                    <a:gd name="T27" fmla="*/ 75 h 120"/>
                    <a:gd name="T28" fmla="*/ 1 w 67"/>
                    <a:gd name="T29" fmla="*/ 81 h 120"/>
                    <a:gd name="T30" fmla="*/ 2 w 67"/>
                    <a:gd name="T31" fmla="*/ 88 h 120"/>
                    <a:gd name="T32" fmla="*/ 3 w 67"/>
                    <a:gd name="T33" fmla="*/ 95 h 120"/>
                    <a:gd name="T34" fmla="*/ 5 w 67"/>
                    <a:gd name="T35" fmla="*/ 102 h 120"/>
                    <a:gd name="T36" fmla="*/ 6 w 67"/>
                    <a:gd name="T37" fmla="*/ 108 h 120"/>
                    <a:gd name="T38" fmla="*/ 7 w 67"/>
                    <a:gd name="T39" fmla="*/ 114 h 120"/>
                    <a:gd name="T40" fmla="*/ 8 w 67"/>
                    <a:gd name="T41" fmla="*/ 119 h 120"/>
                    <a:gd name="T42" fmla="*/ 66 w 67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120">
                      <a:moveTo>
                        <a:pt x="66" y="59"/>
                      </a:moveTo>
                      <a:lnTo>
                        <a:pt x="8" y="0"/>
                      </a:lnTo>
                      <a:lnTo>
                        <a:pt x="7" y="5"/>
                      </a:lnTo>
                      <a:lnTo>
                        <a:pt x="6" y="12"/>
                      </a:lnTo>
                      <a:lnTo>
                        <a:pt x="5" y="19"/>
                      </a:lnTo>
                      <a:lnTo>
                        <a:pt x="3" y="26"/>
                      </a:lnTo>
                      <a:lnTo>
                        <a:pt x="2" y="32"/>
                      </a:lnTo>
                      <a:lnTo>
                        <a:pt x="1" y="38"/>
                      </a:lnTo>
                      <a:lnTo>
                        <a:pt x="1" y="46"/>
                      </a:lnTo>
                      <a:lnTo>
                        <a:pt x="1" y="52"/>
                      </a:lnTo>
                      <a:lnTo>
                        <a:pt x="0" y="57"/>
                      </a:lnTo>
                      <a:lnTo>
                        <a:pt x="0" y="63"/>
                      </a:lnTo>
                      <a:lnTo>
                        <a:pt x="0" y="70"/>
                      </a:lnTo>
                      <a:lnTo>
                        <a:pt x="1" y="75"/>
                      </a:lnTo>
                      <a:lnTo>
                        <a:pt x="1" y="81"/>
                      </a:lnTo>
                      <a:lnTo>
                        <a:pt x="2" y="88"/>
                      </a:lnTo>
                      <a:lnTo>
                        <a:pt x="3" y="95"/>
                      </a:lnTo>
                      <a:lnTo>
                        <a:pt x="5" y="102"/>
                      </a:lnTo>
                      <a:lnTo>
                        <a:pt x="6" y="108"/>
                      </a:lnTo>
                      <a:lnTo>
                        <a:pt x="7" y="114"/>
                      </a:lnTo>
                      <a:lnTo>
                        <a:pt x="8" y="119"/>
                      </a:lnTo>
                      <a:lnTo>
                        <a:pt x="66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</p:grpSp>
        <p:grpSp>
          <p:nvGrpSpPr>
            <p:cNvPr id="76" name="Group 142"/>
            <p:cNvGrpSpPr>
              <a:grpSpLocks/>
            </p:cNvGrpSpPr>
            <p:nvPr/>
          </p:nvGrpSpPr>
          <p:grpSpPr bwMode="auto">
            <a:xfrm>
              <a:off x="6467924" y="3008150"/>
              <a:ext cx="1335077" cy="1140930"/>
              <a:chOff x="1680" y="1035"/>
              <a:chExt cx="2299" cy="2112"/>
            </a:xfrm>
            <a:solidFill>
              <a:srgbClr val="C00000">
                <a:alpha val="14000"/>
              </a:srgbClr>
            </a:solidFill>
            <a:effectLst/>
          </p:grpSpPr>
          <p:sp>
            <p:nvSpPr>
              <p:cNvPr id="77" name="Freeform 143"/>
              <p:cNvSpPr>
                <a:spLocks/>
              </p:cNvSpPr>
              <p:nvPr/>
            </p:nvSpPr>
            <p:spPr bwMode="auto">
              <a:xfrm>
                <a:off x="2014" y="1186"/>
                <a:ext cx="1631" cy="907"/>
              </a:xfrm>
              <a:custGeom>
                <a:avLst/>
                <a:gdLst>
                  <a:gd name="T0" fmla="*/ 153 w 307"/>
                  <a:gd name="T1" fmla="*/ 185 h 186"/>
                  <a:gd name="T2" fmla="*/ 306 w 307"/>
                  <a:gd name="T3" fmla="*/ 30 h 186"/>
                  <a:gd name="T4" fmla="*/ 302 w 307"/>
                  <a:gd name="T5" fmla="*/ 26 h 186"/>
                  <a:gd name="T6" fmla="*/ 300 w 307"/>
                  <a:gd name="T7" fmla="*/ 23 h 186"/>
                  <a:gd name="T8" fmla="*/ 296 w 307"/>
                  <a:gd name="T9" fmla="*/ 20 h 186"/>
                  <a:gd name="T10" fmla="*/ 292 w 307"/>
                  <a:gd name="T11" fmla="*/ 16 h 186"/>
                  <a:gd name="T12" fmla="*/ 287 w 307"/>
                  <a:gd name="T13" fmla="*/ 13 h 186"/>
                  <a:gd name="T14" fmla="*/ 283 w 307"/>
                  <a:gd name="T15" fmla="*/ 8 h 186"/>
                  <a:gd name="T16" fmla="*/ 278 w 307"/>
                  <a:gd name="T17" fmla="*/ 6 h 186"/>
                  <a:gd name="T18" fmla="*/ 274 w 307"/>
                  <a:gd name="T19" fmla="*/ 3 h 186"/>
                  <a:gd name="T20" fmla="*/ 270 w 307"/>
                  <a:gd name="T21" fmla="*/ 0 h 186"/>
                  <a:gd name="T22" fmla="*/ 153 w 307"/>
                  <a:gd name="T23" fmla="*/ 119 h 186"/>
                  <a:gd name="T24" fmla="*/ 36 w 307"/>
                  <a:gd name="T25" fmla="*/ 0 h 186"/>
                  <a:gd name="T26" fmla="*/ 33 w 307"/>
                  <a:gd name="T27" fmla="*/ 2 h 186"/>
                  <a:gd name="T28" fmla="*/ 30 w 307"/>
                  <a:gd name="T29" fmla="*/ 4 h 186"/>
                  <a:gd name="T30" fmla="*/ 27 w 307"/>
                  <a:gd name="T31" fmla="*/ 6 h 186"/>
                  <a:gd name="T32" fmla="*/ 24 w 307"/>
                  <a:gd name="T33" fmla="*/ 7 h 186"/>
                  <a:gd name="T34" fmla="*/ 22 w 307"/>
                  <a:gd name="T35" fmla="*/ 9 h 186"/>
                  <a:gd name="T36" fmla="*/ 20 w 307"/>
                  <a:gd name="T37" fmla="*/ 11 h 186"/>
                  <a:gd name="T38" fmla="*/ 18 w 307"/>
                  <a:gd name="T39" fmla="*/ 13 h 186"/>
                  <a:gd name="T40" fmla="*/ 15 w 307"/>
                  <a:gd name="T41" fmla="*/ 15 h 186"/>
                  <a:gd name="T42" fmla="*/ 13 w 307"/>
                  <a:gd name="T43" fmla="*/ 17 h 186"/>
                  <a:gd name="T44" fmla="*/ 11 w 307"/>
                  <a:gd name="T45" fmla="*/ 18 h 186"/>
                  <a:gd name="T46" fmla="*/ 9 w 307"/>
                  <a:gd name="T47" fmla="*/ 20 h 186"/>
                  <a:gd name="T48" fmla="*/ 7 w 307"/>
                  <a:gd name="T49" fmla="*/ 23 h 186"/>
                  <a:gd name="T50" fmla="*/ 4 w 307"/>
                  <a:gd name="T51" fmla="*/ 25 h 186"/>
                  <a:gd name="T52" fmla="*/ 2 w 307"/>
                  <a:gd name="T53" fmla="*/ 28 h 186"/>
                  <a:gd name="T54" fmla="*/ 0 w 307"/>
                  <a:gd name="T55" fmla="*/ 30 h 186"/>
                  <a:gd name="T56" fmla="*/ 153 w 307"/>
                  <a:gd name="T57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185"/>
                    </a:moveTo>
                    <a:lnTo>
                      <a:pt x="306" y="30"/>
                    </a:lnTo>
                    <a:lnTo>
                      <a:pt x="302" y="26"/>
                    </a:lnTo>
                    <a:lnTo>
                      <a:pt x="300" y="23"/>
                    </a:lnTo>
                    <a:lnTo>
                      <a:pt x="296" y="20"/>
                    </a:lnTo>
                    <a:lnTo>
                      <a:pt x="292" y="16"/>
                    </a:lnTo>
                    <a:lnTo>
                      <a:pt x="287" y="13"/>
                    </a:lnTo>
                    <a:lnTo>
                      <a:pt x="283" y="8"/>
                    </a:lnTo>
                    <a:lnTo>
                      <a:pt x="278" y="6"/>
                    </a:lnTo>
                    <a:lnTo>
                      <a:pt x="274" y="3"/>
                    </a:lnTo>
                    <a:lnTo>
                      <a:pt x="270" y="0"/>
                    </a:lnTo>
                    <a:lnTo>
                      <a:pt x="153" y="119"/>
                    </a:lnTo>
                    <a:lnTo>
                      <a:pt x="36" y="0"/>
                    </a:lnTo>
                    <a:lnTo>
                      <a:pt x="33" y="2"/>
                    </a:lnTo>
                    <a:lnTo>
                      <a:pt x="30" y="4"/>
                    </a:lnTo>
                    <a:lnTo>
                      <a:pt x="27" y="6"/>
                    </a:lnTo>
                    <a:lnTo>
                      <a:pt x="24" y="7"/>
                    </a:lnTo>
                    <a:lnTo>
                      <a:pt x="22" y="9"/>
                    </a:lnTo>
                    <a:lnTo>
                      <a:pt x="20" y="11"/>
                    </a:lnTo>
                    <a:lnTo>
                      <a:pt x="18" y="13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1" y="18"/>
                    </a:lnTo>
                    <a:lnTo>
                      <a:pt x="9" y="20"/>
                    </a:lnTo>
                    <a:lnTo>
                      <a:pt x="7" y="23"/>
                    </a:lnTo>
                    <a:lnTo>
                      <a:pt x="4" y="25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153" y="185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78" name="Freeform 144"/>
              <p:cNvSpPr>
                <a:spLocks/>
              </p:cNvSpPr>
              <p:nvPr/>
            </p:nvSpPr>
            <p:spPr bwMode="auto">
              <a:xfrm>
                <a:off x="2354" y="1035"/>
                <a:ext cx="951" cy="512"/>
              </a:xfrm>
              <a:custGeom>
                <a:avLst/>
                <a:gdLst>
                  <a:gd name="T0" fmla="*/ 90 w 179"/>
                  <a:gd name="T1" fmla="*/ 104 h 105"/>
                  <a:gd name="T2" fmla="*/ 178 w 179"/>
                  <a:gd name="T3" fmla="*/ 15 h 105"/>
                  <a:gd name="T4" fmla="*/ 169 w 179"/>
                  <a:gd name="T5" fmla="*/ 11 h 105"/>
                  <a:gd name="T6" fmla="*/ 159 w 179"/>
                  <a:gd name="T7" fmla="*/ 7 h 105"/>
                  <a:gd name="T8" fmla="*/ 151 w 179"/>
                  <a:gd name="T9" fmla="*/ 5 h 105"/>
                  <a:gd name="T10" fmla="*/ 143 w 179"/>
                  <a:gd name="T11" fmla="*/ 3 h 105"/>
                  <a:gd name="T12" fmla="*/ 135 w 179"/>
                  <a:gd name="T13" fmla="*/ 1 h 105"/>
                  <a:gd name="T14" fmla="*/ 127 w 179"/>
                  <a:gd name="T15" fmla="*/ 0 h 105"/>
                  <a:gd name="T16" fmla="*/ 90 w 179"/>
                  <a:gd name="T17" fmla="*/ 39 h 105"/>
                  <a:gd name="T18" fmla="*/ 51 w 179"/>
                  <a:gd name="T19" fmla="*/ 0 h 105"/>
                  <a:gd name="T20" fmla="*/ 46 w 179"/>
                  <a:gd name="T21" fmla="*/ 1 h 105"/>
                  <a:gd name="T22" fmla="*/ 42 w 179"/>
                  <a:gd name="T23" fmla="*/ 1 h 105"/>
                  <a:gd name="T24" fmla="*/ 37 w 179"/>
                  <a:gd name="T25" fmla="*/ 2 h 105"/>
                  <a:gd name="T26" fmla="*/ 33 w 179"/>
                  <a:gd name="T27" fmla="*/ 4 h 105"/>
                  <a:gd name="T28" fmla="*/ 27 w 179"/>
                  <a:gd name="T29" fmla="*/ 6 h 105"/>
                  <a:gd name="T30" fmla="*/ 21 w 179"/>
                  <a:gd name="T31" fmla="*/ 6 h 105"/>
                  <a:gd name="T32" fmla="*/ 15 w 179"/>
                  <a:gd name="T33" fmla="*/ 9 h 105"/>
                  <a:gd name="T34" fmla="*/ 7 w 179"/>
                  <a:gd name="T35" fmla="*/ 12 h 105"/>
                  <a:gd name="T36" fmla="*/ 0 w 179"/>
                  <a:gd name="T37" fmla="*/ 16 h 105"/>
                  <a:gd name="T38" fmla="*/ 90 w 179"/>
                  <a:gd name="T39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5">
                    <a:moveTo>
                      <a:pt x="90" y="104"/>
                    </a:moveTo>
                    <a:lnTo>
                      <a:pt x="178" y="15"/>
                    </a:lnTo>
                    <a:lnTo>
                      <a:pt x="169" y="11"/>
                    </a:lnTo>
                    <a:lnTo>
                      <a:pt x="159" y="7"/>
                    </a:lnTo>
                    <a:lnTo>
                      <a:pt x="151" y="5"/>
                    </a:lnTo>
                    <a:lnTo>
                      <a:pt x="143" y="3"/>
                    </a:lnTo>
                    <a:lnTo>
                      <a:pt x="135" y="1"/>
                    </a:lnTo>
                    <a:lnTo>
                      <a:pt x="127" y="0"/>
                    </a:lnTo>
                    <a:lnTo>
                      <a:pt x="90" y="39"/>
                    </a:lnTo>
                    <a:lnTo>
                      <a:pt x="51" y="0"/>
                    </a:lnTo>
                    <a:lnTo>
                      <a:pt x="46" y="1"/>
                    </a:lnTo>
                    <a:lnTo>
                      <a:pt x="42" y="1"/>
                    </a:lnTo>
                    <a:lnTo>
                      <a:pt x="37" y="2"/>
                    </a:lnTo>
                    <a:lnTo>
                      <a:pt x="33" y="4"/>
                    </a:lnTo>
                    <a:lnTo>
                      <a:pt x="27" y="6"/>
                    </a:lnTo>
                    <a:lnTo>
                      <a:pt x="21" y="6"/>
                    </a:lnTo>
                    <a:lnTo>
                      <a:pt x="15" y="9"/>
                    </a:lnTo>
                    <a:lnTo>
                      <a:pt x="7" y="12"/>
                    </a:lnTo>
                    <a:lnTo>
                      <a:pt x="0" y="16"/>
                    </a:lnTo>
                    <a:lnTo>
                      <a:pt x="90" y="104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79" name="Freeform 145"/>
              <p:cNvSpPr>
                <a:spLocks/>
              </p:cNvSpPr>
              <p:nvPr/>
            </p:nvSpPr>
            <p:spPr bwMode="auto">
              <a:xfrm>
                <a:off x="2014" y="2089"/>
                <a:ext cx="1631" cy="907"/>
              </a:xfrm>
              <a:custGeom>
                <a:avLst/>
                <a:gdLst>
                  <a:gd name="T0" fmla="*/ 153 w 307"/>
                  <a:gd name="T1" fmla="*/ 0 h 186"/>
                  <a:gd name="T2" fmla="*/ 306 w 307"/>
                  <a:gd name="T3" fmla="*/ 155 h 186"/>
                  <a:gd name="T4" fmla="*/ 302 w 307"/>
                  <a:gd name="T5" fmla="*/ 158 h 186"/>
                  <a:gd name="T6" fmla="*/ 300 w 307"/>
                  <a:gd name="T7" fmla="*/ 161 h 186"/>
                  <a:gd name="T8" fmla="*/ 296 w 307"/>
                  <a:gd name="T9" fmla="*/ 165 h 186"/>
                  <a:gd name="T10" fmla="*/ 292 w 307"/>
                  <a:gd name="T11" fmla="*/ 167 h 186"/>
                  <a:gd name="T12" fmla="*/ 287 w 307"/>
                  <a:gd name="T13" fmla="*/ 172 h 186"/>
                  <a:gd name="T14" fmla="*/ 283 w 307"/>
                  <a:gd name="T15" fmla="*/ 176 h 186"/>
                  <a:gd name="T16" fmla="*/ 278 w 307"/>
                  <a:gd name="T17" fmla="*/ 180 h 186"/>
                  <a:gd name="T18" fmla="*/ 274 w 307"/>
                  <a:gd name="T19" fmla="*/ 182 h 186"/>
                  <a:gd name="T20" fmla="*/ 270 w 307"/>
                  <a:gd name="T21" fmla="*/ 185 h 186"/>
                  <a:gd name="T22" fmla="*/ 153 w 307"/>
                  <a:gd name="T23" fmla="*/ 65 h 186"/>
                  <a:gd name="T24" fmla="*/ 36 w 307"/>
                  <a:gd name="T25" fmla="*/ 185 h 186"/>
                  <a:gd name="T26" fmla="*/ 33 w 307"/>
                  <a:gd name="T27" fmla="*/ 183 h 186"/>
                  <a:gd name="T28" fmla="*/ 30 w 307"/>
                  <a:gd name="T29" fmla="*/ 181 h 186"/>
                  <a:gd name="T30" fmla="*/ 27 w 307"/>
                  <a:gd name="T31" fmla="*/ 179 h 186"/>
                  <a:gd name="T32" fmla="*/ 24 w 307"/>
                  <a:gd name="T33" fmla="*/ 178 h 186"/>
                  <a:gd name="T34" fmla="*/ 22 w 307"/>
                  <a:gd name="T35" fmla="*/ 176 h 186"/>
                  <a:gd name="T36" fmla="*/ 20 w 307"/>
                  <a:gd name="T37" fmla="*/ 174 h 186"/>
                  <a:gd name="T38" fmla="*/ 18 w 307"/>
                  <a:gd name="T39" fmla="*/ 172 h 186"/>
                  <a:gd name="T40" fmla="*/ 15 w 307"/>
                  <a:gd name="T41" fmla="*/ 168 h 186"/>
                  <a:gd name="T42" fmla="*/ 13 w 307"/>
                  <a:gd name="T43" fmla="*/ 167 h 186"/>
                  <a:gd name="T44" fmla="*/ 11 w 307"/>
                  <a:gd name="T45" fmla="*/ 166 h 186"/>
                  <a:gd name="T46" fmla="*/ 9 w 307"/>
                  <a:gd name="T47" fmla="*/ 164 h 186"/>
                  <a:gd name="T48" fmla="*/ 7 w 307"/>
                  <a:gd name="T49" fmla="*/ 162 h 186"/>
                  <a:gd name="T50" fmla="*/ 4 w 307"/>
                  <a:gd name="T51" fmla="*/ 159 h 186"/>
                  <a:gd name="T52" fmla="*/ 1 w 307"/>
                  <a:gd name="T53" fmla="*/ 155 h 186"/>
                  <a:gd name="T54" fmla="*/ 0 w 307"/>
                  <a:gd name="T55" fmla="*/ 155 h 186"/>
                  <a:gd name="T56" fmla="*/ 153 w 307"/>
                  <a:gd name="T5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0"/>
                    </a:moveTo>
                    <a:lnTo>
                      <a:pt x="306" y="155"/>
                    </a:lnTo>
                    <a:lnTo>
                      <a:pt x="302" y="158"/>
                    </a:lnTo>
                    <a:lnTo>
                      <a:pt x="300" y="161"/>
                    </a:lnTo>
                    <a:lnTo>
                      <a:pt x="296" y="165"/>
                    </a:lnTo>
                    <a:lnTo>
                      <a:pt x="292" y="167"/>
                    </a:lnTo>
                    <a:lnTo>
                      <a:pt x="287" y="172"/>
                    </a:lnTo>
                    <a:lnTo>
                      <a:pt x="283" y="176"/>
                    </a:lnTo>
                    <a:lnTo>
                      <a:pt x="278" y="180"/>
                    </a:lnTo>
                    <a:lnTo>
                      <a:pt x="274" y="182"/>
                    </a:lnTo>
                    <a:lnTo>
                      <a:pt x="270" y="185"/>
                    </a:lnTo>
                    <a:lnTo>
                      <a:pt x="153" y="65"/>
                    </a:lnTo>
                    <a:lnTo>
                      <a:pt x="36" y="185"/>
                    </a:lnTo>
                    <a:lnTo>
                      <a:pt x="33" y="183"/>
                    </a:lnTo>
                    <a:lnTo>
                      <a:pt x="30" y="181"/>
                    </a:lnTo>
                    <a:lnTo>
                      <a:pt x="27" y="179"/>
                    </a:lnTo>
                    <a:lnTo>
                      <a:pt x="24" y="178"/>
                    </a:lnTo>
                    <a:lnTo>
                      <a:pt x="22" y="176"/>
                    </a:lnTo>
                    <a:lnTo>
                      <a:pt x="20" y="174"/>
                    </a:lnTo>
                    <a:lnTo>
                      <a:pt x="18" y="172"/>
                    </a:lnTo>
                    <a:lnTo>
                      <a:pt x="15" y="168"/>
                    </a:lnTo>
                    <a:lnTo>
                      <a:pt x="13" y="167"/>
                    </a:lnTo>
                    <a:lnTo>
                      <a:pt x="11" y="166"/>
                    </a:lnTo>
                    <a:lnTo>
                      <a:pt x="9" y="164"/>
                    </a:lnTo>
                    <a:lnTo>
                      <a:pt x="7" y="162"/>
                    </a:lnTo>
                    <a:lnTo>
                      <a:pt x="4" y="159"/>
                    </a:lnTo>
                    <a:lnTo>
                      <a:pt x="1" y="155"/>
                    </a:lnTo>
                    <a:lnTo>
                      <a:pt x="0" y="155"/>
                    </a:lnTo>
                    <a:lnTo>
                      <a:pt x="153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80" name="Freeform 146"/>
              <p:cNvSpPr>
                <a:spLocks/>
              </p:cNvSpPr>
              <p:nvPr/>
            </p:nvSpPr>
            <p:spPr bwMode="auto">
              <a:xfrm>
                <a:off x="2354" y="2630"/>
                <a:ext cx="951" cy="517"/>
              </a:xfrm>
              <a:custGeom>
                <a:avLst/>
                <a:gdLst>
                  <a:gd name="T0" fmla="*/ 90 w 179"/>
                  <a:gd name="T1" fmla="*/ 0 h 106"/>
                  <a:gd name="T2" fmla="*/ 178 w 179"/>
                  <a:gd name="T3" fmla="*/ 90 h 106"/>
                  <a:gd name="T4" fmla="*/ 169 w 179"/>
                  <a:gd name="T5" fmla="*/ 93 h 106"/>
                  <a:gd name="T6" fmla="*/ 159 w 179"/>
                  <a:gd name="T7" fmla="*/ 97 h 106"/>
                  <a:gd name="T8" fmla="*/ 151 w 179"/>
                  <a:gd name="T9" fmla="*/ 100 h 106"/>
                  <a:gd name="T10" fmla="*/ 143 w 179"/>
                  <a:gd name="T11" fmla="*/ 101 h 106"/>
                  <a:gd name="T12" fmla="*/ 135 w 179"/>
                  <a:gd name="T13" fmla="*/ 104 h 106"/>
                  <a:gd name="T14" fmla="*/ 127 w 179"/>
                  <a:gd name="T15" fmla="*/ 104 h 106"/>
                  <a:gd name="T16" fmla="*/ 90 w 179"/>
                  <a:gd name="T17" fmla="*/ 65 h 106"/>
                  <a:gd name="T18" fmla="*/ 51 w 179"/>
                  <a:gd name="T19" fmla="*/ 105 h 106"/>
                  <a:gd name="T20" fmla="*/ 46 w 179"/>
                  <a:gd name="T21" fmla="*/ 104 h 106"/>
                  <a:gd name="T22" fmla="*/ 42 w 179"/>
                  <a:gd name="T23" fmla="*/ 103 h 106"/>
                  <a:gd name="T24" fmla="*/ 37 w 179"/>
                  <a:gd name="T25" fmla="*/ 102 h 106"/>
                  <a:gd name="T26" fmla="*/ 33 w 179"/>
                  <a:gd name="T27" fmla="*/ 100 h 106"/>
                  <a:gd name="T28" fmla="*/ 27 w 179"/>
                  <a:gd name="T29" fmla="*/ 100 h 106"/>
                  <a:gd name="T30" fmla="*/ 21 w 179"/>
                  <a:gd name="T31" fmla="*/ 98 h 106"/>
                  <a:gd name="T32" fmla="*/ 15 w 179"/>
                  <a:gd name="T33" fmla="*/ 96 h 106"/>
                  <a:gd name="T34" fmla="*/ 7 w 179"/>
                  <a:gd name="T35" fmla="*/ 92 h 106"/>
                  <a:gd name="T36" fmla="*/ 0 w 179"/>
                  <a:gd name="T37" fmla="*/ 89 h 106"/>
                  <a:gd name="T38" fmla="*/ 90 w 179"/>
                  <a:gd name="T3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6">
                    <a:moveTo>
                      <a:pt x="90" y="0"/>
                    </a:moveTo>
                    <a:lnTo>
                      <a:pt x="178" y="90"/>
                    </a:lnTo>
                    <a:lnTo>
                      <a:pt x="169" y="93"/>
                    </a:lnTo>
                    <a:lnTo>
                      <a:pt x="159" y="97"/>
                    </a:lnTo>
                    <a:lnTo>
                      <a:pt x="151" y="100"/>
                    </a:lnTo>
                    <a:lnTo>
                      <a:pt x="143" y="101"/>
                    </a:lnTo>
                    <a:lnTo>
                      <a:pt x="135" y="104"/>
                    </a:lnTo>
                    <a:lnTo>
                      <a:pt x="127" y="104"/>
                    </a:lnTo>
                    <a:lnTo>
                      <a:pt x="90" y="65"/>
                    </a:lnTo>
                    <a:lnTo>
                      <a:pt x="51" y="105"/>
                    </a:lnTo>
                    <a:lnTo>
                      <a:pt x="46" y="104"/>
                    </a:lnTo>
                    <a:lnTo>
                      <a:pt x="42" y="103"/>
                    </a:lnTo>
                    <a:lnTo>
                      <a:pt x="37" y="102"/>
                    </a:lnTo>
                    <a:lnTo>
                      <a:pt x="33" y="100"/>
                    </a:lnTo>
                    <a:lnTo>
                      <a:pt x="27" y="100"/>
                    </a:lnTo>
                    <a:lnTo>
                      <a:pt x="21" y="98"/>
                    </a:lnTo>
                    <a:lnTo>
                      <a:pt x="15" y="96"/>
                    </a:lnTo>
                    <a:lnTo>
                      <a:pt x="7" y="92"/>
                    </a:lnTo>
                    <a:lnTo>
                      <a:pt x="0" y="89"/>
                    </a:lnTo>
                    <a:lnTo>
                      <a:pt x="90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grpSp>
            <p:nvGrpSpPr>
              <p:cNvPr id="81" name="Group 147"/>
              <p:cNvGrpSpPr>
                <a:grpSpLocks/>
              </p:cNvGrpSpPr>
              <p:nvPr/>
            </p:nvGrpSpPr>
            <p:grpSpPr bwMode="auto">
              <a:xfrm>
                <a:off x="3055" y="1440"/>
                <a:ext cx="924" cy="1297"/>
                <a:chOff x="4661" y="200"/>
                <a:chExt cx="174" cy="266"/>
              </a:xfrm>
              <a:grpFill/>
            </p:grpSpPr>
            <p:sp>
              <p:nvSpPr>
                <p:cNvPr id="95" name="Freeform 148"/>
                <p:cNvSpPr>
                  <a:spLocks/>
                </p:cNvSpPr>
                <p:nvPr/>
              </p:nvSpPr>
              <p:spPr bwMode="auto">
                <a:xfrm>
                  <a:off x="4661" y="200"/>
                  <a:ext cx="155" cy="266"/>
                </a:xfrm>
                <a:custGeom>
                  <a:avLst/>
                  <a:gdLst>
                    <a:gd name="T0" fmla="*/ 0 w 155"/>
                    <a:gd name="T1" fmla="*/ 133 h 266"/>
                    <a:gd name="T2" fmla="*/ 130 w 155"/>
                    <a:gd name="T3" fmla="*/ 0 h 266"/>
                    <a:gd name="T4" fmla="*/ 133 w 155"/>
                    <a:gd name="T5" fmla="*/ 5 h 266"/>
                    <a:gd name="T6" fmla="*/ 135 w 155"/>
                    <a:gd name="T7" fmla="*/ 7 h 266"/>
                    <a:gd name="T8" fmla="*/ 138 w 155"/>
                    <a:gd name="T9" fmla="*/ 12 h 266"/>
                    <a:gd name="T10" fmla="*/ 141 w 155"/>
                    <a:gd name="T11" fmla="*/ 16 h 266"/>
                    <a:gd name="T12" fmla="*/ 143 w 155"/>
                    <a:gd name="T13" fmla="*/ 21 h 266"/>
                    <a:gd name="T14" fmla="*/ 146 w 155"/>
                    <a:gd name="T15" fmla="*/ 26 h 266"/>
                    <a:gd name="T16" fmla="*/ 148 w 155"/>
                    <a:gd name="T17" fmla="*/ 32 h 266"/>
                    <a:gd name="T18" fmla="*/ 151 w 155"/>
                    <a:gd name="T19" fmla="*/ 37 h 266"/>
                    <a:gd name="T20" fmla="*/ 154 w 155"/>
                    <a:gd name="T21" fmla="*/ 42 h 266"/>
                    <a:gd name="T22" fmla="*/ 64 w 155"/>
                    <a:gd name="T23" fmla="*/ 133 h 266"/>
                    <a:gd name="T24" fmla="*/ 153 w 155"/>
                    <a:gd name="T25" fmla="*/ 224 h 266"/>
                    <a:gd name="T26" fmla="*/ 151 w 155"/>
                    <a:gd name="T27" fmla="*/ 229 h 266"/>
                    <a:gd name="T28" fmla="*/ 149 w 155"/>
                    <a:gd name="T29" fmla="*/ 234 h 266"/>
                    <a:gd name="T30" fmla="*/ 147 w 155"/>
                    <a:gd name="T31" fmla="*/ 237 h 266"/>
                    <a:gd name="T32" fmla="*/ 145 w 155"/>
                    <a:gd name="T33" fmla="*/ 242 h 266"/>
                    <a:gd name="T34" fmla="*/ 141 w 155"/>
                    <a:gd name="T35" fmla="*/ 247 h 266"/>
                    <a:gd name="T36" fmla="*/ 138 w 155"/>
                    <a:gd name="T37" fmla="*/ 252 h 266"/>
                    <a:gd name="T38" fmla="*/ 136 w 155"/>
                    <a:gd name="T39" fmla="*/ 256 h 266"/>
                    <a:gd name="T40" fmla="*/ 134 w 155"/>
                    <a:gd name="T41" fmla="*/ 260 h 266"/>
                    <a:gd name="T42" fmla="*/ 130 w 155"/>
                    <a:gd name="T43" fmla="*/ 265 h 266"/>
                    <a:gd name="T44" fmla="*/ 0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0" y="133"/>
                      </a:moveTo>
                      <a:lnTo>
                        <a:pt x="130" y="0"/>
                      </a:lnTo>
                      <a:lnTo>
                        <a:pt x="133" y="5"/>
                      </a:lnTo>
                      <a:lnTo>
                        <a:pt x="135" y="7"/>
                      </a:lnTo>
                      <a:lnTo>
                        <a:pt x="138" y="12"/>
                      </a:lnTo>
                      <a:lnTo>
                        <a:pt x="141" y="16"/>
                      </a:lnTo>
                      <a:lnTo>
                        <a:pt x="143" y="21"/>
                      </a:lnTo>
                      <a:lnTo>
                        <a:pt x="146" y="26"/>
                      </a:lnTo>
                      <a:lnTo>
                        <a:pt x="148" y="32"/>
                      </a:lnTo>
                      <a:lnTo>
                        <a:pt x="151" y="37"/>
                      </a:lnTo>
                      <a:lnTo>
                        <a:pt x="154" y="42"/>
                      </a:lnTo>
                      <a:lnTo>
                        <a:pt x="64" y="133"/>
                      </a:lnTo>
                      <a:lnTo>
                        <a:pt x="153" y="224"/>
                      </a:lnTo>
                      <a:lnTo>
                        <a:pt x="151" y="229"/>
                      </a:lnTo>
                      <a:lnTo>
                        <a:pt x="149" y="234"/>
                      </a:lnTo>
                      <a:lnTo>
                        <a:pt x="147" y="237"/>
                      </a:lnTo>
                      <a:lnTo>
                        <a:pt x="145" y="242"/>
                      </a:lnTo>
                      <a:lnTo>
                        <a:pt x="141" y="247"/>
                      </a:lnTo>
                      <a:lnTo>
                        <a:pt x="138" y="252"/>
                      </a:lnTo>
                      <a:lnTo>
                        <a:pt x="136" y="256"/>
                      </a:lnTo>
                      <a:lnTo>
                        <a:pt x="134" y="260"/>
                      </a:lnTo>
                      <a:lnTo>
                        <a:pt x="130" y="265"/>
                      </a:lnTo>
                      <a:lnTo>
                        <a:pt x="0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96" name="Freeform 149"/>
                <p:cNvSpPr>
                  <a:spLocks/>
                </p:cNvSpPr>
                <p:nvPr/>
              </p:nvSpPr>
              <p:spPr bwMode="auto">
                <a:xfrm>
                  <a:off x="4769" y="273"/>
                  <a:ext cx="66" cy="120"/>
                </a:xfrm>
                <a:custGeom>
                  <a:avLst/>
                  <a:gdLst>
                    <a:gd name="T0" fmla="*/ 0 w 66"/>
                    <a:gd name="T1" fmla="*/ 59 h 120"/>
                    <a:gd name="T2" fmla="*/ 58 w 66"/>
                    <a:gd name="T3" fmla="*/ 0 h 120"/>
                    <a:gd name="T4" fmla="*/ 59 w 66"/>
                    <a:gd name="T5" fmla="*/ 5 h 120"/>
                    <a:gd name="T6" fmla="*/ 60 w 66"/>
                    <a:gd name="T7" fmla="*/ 12 h 120"/>
                    <a:gd name="T8" fmla="*/ 61 w 66"/>
                    <a:gd name="T9" fmla="*/ 19 h 120"/>
                    <a:gd name="T10" fmla="*/ 63 w 66"/>
                    <a:gd name="T11" fmla="*/ 26 h 120"/>
                    <a:gd name="T12" fmla="*/ 63 w 66"/>
                    <a:gd name="T13" fmla="*/ 32 h 120"/>
                    <a:gd name="T14" fmla="*/ 64 w 66"/>
                    <a:gd name="T15" fmla="*/ 38 h 120"/>
                    <a:gd name="T16" fmla="*/ 65 w 66"/>
                    <a:gd name="T17" fmla="*/ 46 h 120"/>
                    <a:gd name="T18" fmla="*/ 65 w 66"/>
                    <a:gd name="T19" fmla="*/ 52 h 120"/>
                    <a:gd name="T20" fmla="*/ 65 w 66"/>
                    <a:gd name="T21" fmla="*/ 57 h 120"/>
                    <a:gd name="T22" fmla="*/ 65 w 66"/>
                    <a:gd name="T23" fmla="*/ 63 h 120"/>
                    <a:gd name="T24" fmla="*/ 65 w 66"/>
                    <a:gd name="T25" fmla="*/ 70 h 120"/>
                    <a:gd name="T26" fmla="*/ 65 w 66"/>
                    <a:gd name="T27" fmla="*/ 75 h 120"/>
                    <a:gd name="T28" fmla="*/ 64 w 66"/>
                    <a:gd name="T29" fmla="*/ 81 h 120"/>
                    <a:gd name="T30" fmla="*/ 63 w 66"/>
                    <a:gd name="T31" fmla="*/ 88 h 120"/>
                    <a:gd name="T32" fmla="*/ 63 w 66"/>
                    <a:gd name="T33" fmla="*/ 95 h 120"/>
                    <a:gd name="T34" fmla="*/ 61 w 66"/>
                    <a:gd name="T35" fmla="*/ 102 h 120"/>
                    <a:gd name="T36" fmla="*/ 60 w 66"/>
                    <a:gd name="T37" fmla="*/ 108 h 120"/>
                    <a:gd name="T38" fmla="*/ 59 w 66"/>
                    <a:gd name="T39" fmla="*/ 114 h 120"/>
                    <a:gd name="T40" fmla="*/ 58 w 66"/>
                    <a:gd name="T41" fmla="*/ 119 h 120"/>
                    <a:gd name="T42" fmla="*/ 0 w 66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6" h="120">
                      <a:moveTo>
                        <a:pt x="0" y="59"/>
                      </a:moveTo>
                      <a:lnTo>
                        <a:pt x="58" y="0"/>
                      </a:lnTo>
                      <a:lnTo>
                        <a:pt x="59" y="5"/>
                      </a:lnTo>
                      <a:lnTo>
                        <a:pt x="60" y="12"/>
                      </a:lnTo>
                      <a:lnTo>
                        <a:pt x="61" y="19"/>
                      </a:lnTo>
                      <a:lnTo>
                        <a:pt x="63" y="26"/>
                      </a:lnTo>
                      <a:lnTo>
                        <a:pt x="63" y="32"/>
                      </a:lnTo>
                      <a:lnTo>
                        <a:pt x="64" y="38"/>
                      </a:lnTo>
                      <a:lnTo>
                        <a:pt x="65" y="46"/>
                      </a:lnTo>
                      <a:lnTo>
                        <a:pt x="65" y="52"/>
                      </a:lnTo>
                      <a:lnTo>
                        <a:pt x="65" y="57"/>
                      </a:lnTo>
                      <a:lnTo>
                        <a:pt x="65" y="63"/>
                      </a:lnTo>
                      <a:lnTo>
                        <a:pt x="65" y="70"/>
                      </a:lnTo>
                      <a:lnTo>
                        <a:pt x="65" y="75"/>
                      </a:lnTo>
                      <a:lnTo>
                        <a:pt x="64" y="81"/>
                      </a:lnTo>
                      <a:lnTo>
                        <a:pt x="63" y="88"/>
                      </a:lnTo>
                      <a:lnTo>
                        <a:pt x="63" y="95"/>
                      </a:lnTo>
                      <a:lnTo>
                        <a:pt x="61" y="102"/>
                      </a:lnTo>
                      <a:lnTo>
                        <a:pt x="60" y="108"/>
                      </a:lnTo>
                      <a:lnTo>
                        <a:pt x="59" y="114"/>
                      </a:lnTo>
                      <a:lnTo>
                        <a:pt x="58" y="119"/>
                      </a:lnTo>
                      <a:lnTo>
                        <a:pt x="0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grpSp>
            <p:nvGrpSpPr>
              <p:cNvPr id="82" name="Group 150"/>
              <p:cNvGrpSpPr>
                <a:grpSpLocks/>
              </p:cNvGrpSpPr>
              <p:nvPr/>
            </p:nvGrpSpPr>
            <p:grpSpPr bwMode="auto">
              <a:xfrm>
                <a:off x="1680" y="1440"/>
                <a:ext cx="929" cy="1297"/>
                <a:chOff x="4402" y="200"/>
                <a:chExt cx="175" cy="266"/>
              </a:xfrm>
              <a:grpFill/>
            </p:grpSpPr>
            <p:sp>
              <p:nvSpPr>
                <p:cNvPr id="93" name="Freeform 151"/>
                <p:cNvSpPr>
                  <a:spLocks/>
                </p:cNvSpPr>
                <p:nvPr/>
              </p:nvSpPr>
              <p:spPr bwMode="auto">
                <a:xfrm>
                  <a:off x="4422" y="200"/>
                  <a:ext cx="155" cy="266"/>
                </a:xfrm>
                <a:custGeom>
                  <a:avLst/>
                  <a:gdLst>
                    <a:gd name="T0" fmla="*/ 154 w 155"/>
                    <a:gd name="T1" fmla="*/ 133 h 266"/>
                    <a:gd name="T2" fmla="*/ 24 w 155"/>
                    <a:gd name="T3" fmla="*/ 0 h 266"/>
                    <a:gd name="T4" fmla="*/ 21 w 155"/>
                    <a:gd name="T5" fmla="*/ 5 h 266"/>
                    <a:gd name="T6" fmla="*/ 19 w 155"/>
                    <a:gd name="T7" fmla="*/ 7 h 266"/>
                    <a:gd name="T8" fmla="*/ 16 w 155"/>
                    <a:gd name="T9" fmla="*/ 12 h 266"/>
                    <a:gd name="T10" fmla="*/ 13 w 155"/>
                    <a:gd name="T11" fmla="*/ 16 h 266"/>
                    <a:gd name="T12" fmla="*/ 10 w 155"/>
                    <a:gd name="T13" fmla="*/ 21 h 266"/>
                    <a:gd name="T14" fmla="*/ 8 w 155"/>
                    <a:gd name="T15" fmla="*/ 26 h 266"/>
                    <a:gd name="T16" fmla="*/ 5 w 155"/>
                    <a:gd name="T17" fmla="*/ 32 h 266"/>
                    <a:gd name="T18" fmla="*/ 2 w 155"/>
                    <a:gd name="T19" fmla="*/ 37 h 266"/>
                    <a:gd name="T20" fmla="*/ 0 w 155"/>
                    <a:gd name="T21" fmla="*/ 42 h 266"/>
                    <a:gd name="T22" fmla="*/ 90 w 155"/>
                    <a:gd name="T23" fmla="*/ 133 h 266"/>
                    <a:gd name="T24" fmla="*/ 1 w 155"/>
                    <a:gd name="T25" fmla="*/ 224 h 266"/>
                    <a:gd name="T26" fmla="*/ 3 w 155"/>
                    <a:gd name="T27" fmla="*/ 229 h 266"/>
                    <a:gd name="T28" fmla="*/ 5 w 155"/>
                    <a:gd name="T29" fmla="*/ 234 h 266"/>
                    <a:gd name="T30" fmla="*/ 7 w 155"/>
                    <a:gd name="T31" fmla="*/ 237 h 266"/>
                    <a:gd name="T32" fmla="*/ 9 w 155"/>
                    <a:gd name="T33" fmla="*/ 242 h 266"/>
                    <a:gd name="T34" fmla="*/ 12 w 155"/>
                    <a:gd name="T35" fmla="*/ 247 h 266"/>
                    <a:gd name="T36" fmla="*/ 15 w 155"/>
                    <a:gd name="T37" fmla="*/ 252 h 266"/>
                    <a:gd name="T38" fmla="*/ 18 w 155"/>
                    <a:gd name="T39" fmla="*/ 256 h 266"/>
                    <a:gd name="T40" fmla="*/ 21 w 155"/>
                    <a:gd name="T41" fmla="*/ 260 h 266"/>
                    <a:gd name="T42" fmla="*/ 24 w 155"/>
                    <a:gd name="T43" fmla="*/ 265 h 266"/>
                    <a:gd name="T44" fmla="*/ 154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154" y="133"/>
                      </a:moveTo>
                      <a:lnTo>
                        <a:pt x="24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6" y="12"/>
                      </a:lnTo>
                      <a:lnTo>
                        <a:pt x="13" y="16"/>
                      </a:lnTo>
                      <a:lnTo>
                        <a:pt x="10" y="21"/>
                      </a:lnTo>
                      <a:lnTo>
                        <a:pt x="8" y="26"/>
                      </a:lnTo>
                      <a:lnTo>
                        <a:pt x="5" y="32"/>
                      </a:lnTo>
                      <a:lnTo>
                        <a:pt x="2" y="37"/>
                      </a:lnTo>
                      <a:lnTo>
                        <a:pt x="0" y="42"/>
                      </a:lnTo>
                      <a:lnTo>
                        <a:pt x="90" y="133"/>
                      </a:lnTo>
                      <a:lnTo>
                        <a:pt x="1" y="224"/>
                      </a:lnTo>
                      <a:lnTo>
                        <a:pt x="3" y="229"/>
                      </a:lnTo>
                      <a:lnTo>
                        <a:pt x="5" y="234"/>
                      </a:lnTo>
                      <a:lnTo>
                        <a:pt x="7" y="237"/>
                      </a:lnTo>
                      <a:lnTo>
                        <a:pt x="9" y="242"/>
                      </a:lnTo>
                      <a:lnTo>
                        <a:pt x="12" y="247"/>
                      </a:lnTo>
                      <a:lnTo>
                        <a:pt x="15" y="252"/>
                      </a:lnTo>
                      <a:lnTo>
                        <a:pt x="18" y="256"/>
                      </a:lnTo>
                      <a:lnTo>
                        <a:pt x="21" y="260"/>
                      </a:lnTo>
                      <a:lnTo>
                        <a:pt x="24" y="265"/>
                      </a:lnTo>
                      <a:lnTo>
                        <a:pt x="154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94" name="Freeform 152"/>
                <p:cNvSpPr>
                  <a:spLocks/>
                </p:cNvSpPr>
                <p:nvPr/>
              </p:nvSpPr>
              <p:spPr bwMode="auto">
                <a:xfrm>
                  <a:off x="4402" y="273"/>
                  <a:ext cx="67" cy="120"/>
                </a:xfrm>
                <a:custGeom>
                  <a:avLst/>
                  <a:gdLst>
                    <a:gd name="T0" fmla="*/ 66 w 67"/>
                    <a:gd name="T1" fmla="*/ 59 h 120"/>
                    <a:gd name="T2" fmla="*/ 8 w 67"/>
                    <a:gd name="T3" fmla="*/ 0 h 120"/>
                    <a:gd name="T4" fmla="*/ 7 w 67"/>
                    <a:gd name="T5" fmla="*/ 5 h 120"/>
                    <a:gd name="T6" fmla="*/ 6 w 67"/>
                    <a:gd name="T7" fmla="*/ 12 h 120"/>
                    <a:gd name="T8" fmla="*/ 5 w 67"/>
                    <a:gd name="T9" fmla="*/ 19 h 120"/>
                    <a:gd name="T10" fmla="*/ 3 w 67"/>
                    <a:gd name="T11" fmla="*/ 26 h 120"/>
                    <a:gd name="T12" fmla="*/ 2 w 67"/>
                    <a:gd name="T13" fmla="*/ 32 h 120"/>
                    <a:gd name="T14" fmla="*/ 1 w 67"/>
                    <a:gd name="T15" fmla="*/ 38 h 120"/>
                    <a:gd name="T16" fmla="*/ 1 w 67"/>
                    <a:gd name="T17" fmla="*/ 46 h 120"/>
                    <a:gd name="T18" fmla="*/ 1 w 67"/>
                    <a:gd name="T19" fmla="*/ 52 h 120"/>
                    <a:gd name="T20" fmla="*/ 0 w 67"/>
                    <a:gd name="T21" fmla="*/ 57 h 120"/>
                    <a:gd name="T22" fmla="*/ 0 w 67"/>
                    <a:gd name="T23" fmla="*/ 63 h 120"/>
                    <a:gd name="T24" fmla="*/ 0 w 67"/>
                    <a:gd name="T25" fmla="*/ 70 h 120"/>
                    <a:gd name="T26" fmla="*/ 1 w 67"/>
                    <a:gd name="T27" fmla="*/ 75 h 120"/>
                    <a:gd name="T28" fmla="*/ 1 w 67"/>
                    <a:gd name="T29" fmla="*/ 81 h 120"/>
                    <a:gd name="T30" fmla="*/ 2 w 67"/>
                    <a:gd name="T31" fmla="*/ 88 h 120"/>
                    <a:gd name="T32" fmla="*/ 3 w 67"/>
                    <a:gd name="T33" fmla="*/ 95 h 120"/>
                    <a:gd name="T34" fmla="*/ 5 w 67"/>
                    <a:gd name="T35" fmla="*/ 102 h 120"/>
                    <a:gd name="T36" fmla="*/ 6 w 67"/>
                    <a:gd name="T37" fmla="*/ 108 h 120"/>
                    <a:gd name="T38" fmla="*/ 7 w 67"/>
                    <a:gd name="T39" fmla="*/ 114 h 120"/>
                    <a:gd name="T40" fmla="*/ 8 w 67"/>
                    <a:gd name="T41" fmla="*/ 119 h 120"/>
                    <a:gd name="T42" fmla="*/ 66 w 67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120">
                      <a:moveTo>
                        <a:pt x="66" y="59"/>
                      </a:moveTo>
                      <a:lnTo>
                        <a:pt x="8" y="0"/>
                      </a:lnTo>
                      <a:lnTo>
                        <a:pt x="7" y="5"/>
                      </a:lnTo>
                      <a:lnTo>
                        <a:pt x="6" y="12"/>
                      </a:lnTo>
                      <a:lnTo>
                        <a:pt x="5" y="19"/>
                      </a:lnTo>
                      <a:lnTo>
                        <a:pt x="3" y="26"/>
                      </a:lnTo>
                      <a:lnTo>
                        <a:pt x="2" y="32"/>
                      </a:lnTo>
                      <a:lnTo>
                        <a:pt x="1" y="38"/>
                      </a:lnTo>
                      <a:lnTo>
                        <a:pt x="1" y="46"/>
                      </a:lnTo>
                      <a:lnTo>
                        <a:pt x="1" y="52"/>
                      </a:lnTo>
                      <a:lnTo>
                        <a:pt x="0" y="57"/>
                      </a:lnTo>
                      <a:lnTo>
                        <a:pt x="0" y="63"/>
                      </a:lnTo>
                      <a:lnTo>
                        <a:pt x="0" y="70"/>
                      </a:lnTo>
                      <a:lnTo>
                        <a:pt x="1" y="75"/>
                      </a:lnTo>
                      <a:lnTo>
                        <a:pt x="1" y="81"/>
                      </a:lnTo>
                      <a:lnTo>
                        <a:pt x="2" y="88"/>
                      </a:lnTo>
                      <a:lnTo>
                        <a:pt x="3" y="95"/>
                      </a:lnTo>
                      <a:lnTo>
                        <a:pt x="5" y="102"/>
                      </a:lnTo>
                      <a:lnTo>
                        <a:pt x="6" y="108"/>
                      </a:lnTo>
                      <a:lnTo>
                        <a:pt x="7" y="114"/>
                      </a:lnTo>
                      <a:lnTo>
                        <a:pt x="8" y="119"/>
                      </a:lnTo>
                      <a:lnTo>
                        <a:pt x="66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sp>
            <p:nvSpPr>
              <p:cNvPr id="83" name="Freeform 153"/>
              <p:cNvSpPr>
                <a:spLocks/>
              </p:cNvSpPr>
              <p:nvPr/>
            </p:nvSpPr>
            <p:spPr bwMode="auto">
              <a:xfrm>
                <a:off x="2014" y="1186"/>
                <a:ext cx="1631" cy="907"/>
              </a:xfrm>
              <a:custGeom>
                <a:avLst/>
                <a:gdLst>
                  <a:gd name="T0" fmla="*/ 153 w 307"/>
                  <a:gd name="T1" fmla="*/ 185 h 186"/>
                  <a:gd name="T2" fmla="*/ 306 w 307"/>
                  <a:gd name="T3" fmla="*/ 30 h 186"/>
                  <a:gd name="T4" fmla="*/ 302 w 307"/>
                  <a:gd name="T5" fmla="*/ 26 h 186"/>
                  <a:gd name="T6" fmla="*/ 300 w 307"/>
                  <a:gd name="T7" fmla="*/ 23 h 186"/>
                  <a:gd name="T8" fmla="*/ 296 w 307"/>
                  <a:gd name="T9" fmla="*/ 20 h 186"/>
                  <a:gd name="T10" fmla="*/ 292 w 307"/>
                  <a:gd name="T11" fmla="*/ 16 h 186"/>
                  <a:gd name="T12" fmla="*/ 287 w 307"/>
                  <a:gd name="T13" fmla="*/ 13 h 186"/>
                  <a:gd name="T14" fmla="*/ 283 w 307"/>
                  <a:gd name="T15" fmla="*/ 8 h 186"/>
                  <a:gd name="T16" fmla="*/ 278 w 307"/>
                  <a:gd name="T17" fmla="*/ 6 h 186"/>
                  <a:gd name="T18" fmla="*/ 274 w 307"/>
                  <a:gd name="T19" fmla="*/ 3 h 186"/>
                  <a:gd name="T20" fmla="*/ 270 w 307"/>
                  <a:gd name="T21" fmla="*/ 0 h 186"/>
                  <a:gd name="T22" fmla="*/ 153 w 307"/>
                  <a:gd name="T23" fmla="*/ 119 h 186"/>
                  <a:gd name="T24" fmla="*/ 36 w 307"/>
                  <a:gd name="T25" fmla="*/ 0 h 186"/>
                  <a:gd name="T26" fmla="*/ 33 w 307"/>
                  <a:gd name="T27" fmla="*/ 2 h 186"/>
                  <a:gd name="T28" fmla="*/ 30 w 307"/>
                  <a:gd name="T29" fmla="*/ 4 h 186"/>
                  <a:gd name="T30" fmla="*/ 27 w 307"/>
                  <a:gd name="T31" fmla="*/ 6 h 186"/>
                  <a:gd name="T32" fmla="*/ 24 w 307"/>
                  <a:gd name="T33" fmla="*/ 7 h 186"/>
                  <a:gd name="T34" fmla="*/ 22 w 307"/>
                  <a:gd name="T35" fmla="*/ 9 h 186"/>
                  <a:gd name="T36" fmla="*/ 20 w 307"/>
                  <a:gd name="T37" fmla="*/ 11 h 186"/>
                  <a:gd name="T38" fmla="*/ 18 w 307"/>
                  <a:gd name="T39" fmla="*/ 13 h 186"/>
                  <a:gd name="T40" fmla="*/ 15 w 307"/>
                  <a:gd name="T41" fmla="*/ 15 h 186"/>
                  <a:gd name="T42" fmla="*/ 13 w 307"/>
                  <a:gd name="T43" fmla="*/ 17 h 186"/>
                  <a:gd name="T44" fmla="*/ 11 w 307"/>
                  <a:gd name="T45" fmla="*/ 18 h 186"/>
                  <a:gd name="T46" fmla="*/ 9 w 307"/>
                  <a:gd name="T47" fmla="*/ 20 h 186"/>
                  <a:gd name="T48" fmla="*/ 7 w 307"/>
                  <a:gd name="T49" fmla="*/ 23 h 186"/>
                  <a:gd name="T50" fmla="*/ 4 w 307"/>
                  <a:gd name="T51" fmla="*/ 25 h 186"/>
                  <a:gd name="T52" fmla="*/ 2 w 307"/>
                  <a:gd name="T53" fmla="*/ 28 h 186"/>
                  <a:gd name="T54" fmla="*/ 0 w 307"/>
                  <a:gd name="T55" fmla="*/ 30 h 186"/>
                  <a:gd name="T56" fmla="*/ 153 w 307"/>
                  <a:gd name="T57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185"/>
                    </a:moveTo>
                    <a:lnTo>
                      <a:pt x="306" y="30"/>
                    </a:lnTo>
                    <a:lnTo>
                      <a:pt x="302" y="26"/>
                    </a:lnTo>
                    <a:lnTo>
                      <a:pt x="300" y="23"/>
                    </a:lnTo>
                    <a:lnTo>
                      <a:pt x="296" y="20"/>
                    </a:lnTo>
                    <a:lnTo>
                      <a:pt x="292" y="16"/>
                    </a:lnTo>
                    <a:lnTo>
                      <a:pt x="287" y="13"/>
                    </a:lnTo>
                    <a:lnTo>
                      <a:pt x="283" y="8"/>
                    </a:lnTo>
                    <a:lnTo>
                      <a:pt x="278" y="6"/>
                    </a:lnTo>
                    <a:lnTo>
                      <a:pt x="274" y="3"/>
                    </a:lnTo>
                    <a:lnTo>
                      <a:pt x="270" y="0"/>
                    </a:lnTo>
                    <a:lnTo>
                      <a:pt x="153" y="119"/>
                    </a:lnTo>
                    <a:lnTo>
                      <a:pt x="36" y="0"/>
                    </a:lnTo>
                    <a:lnTo>
                      <a:pt x="33" y="2"/>
                    </a:lnTo>
                    <a:lnTo>
                      <a:pt x="30" y="4"/>
                    </a:lnTo>
                    <a:lnTo>
                      <a:pt x="27" y="6"/>
                    </a:lnTo>
                    <a:lnTo>
                      <a:pt x="24" y="7"/>
                    </a:lnTo>
                    <a:lnTo>
                      <a:pt x="22" y="9"/>
                    </a:lnTo>
                    <a:lnTo>
                      <a:pt x="20" y="11"/>
                    </a:lnTo>
                    <a:lnTo>
                      <a:pt x="18" y="13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1" y="18"/>
                    </a:lnTo>
                    <a:lnTo>
                      <a:pt x="9" y="20"/>
                    </a:lnTo>
                    <a:lnTo>
                      <a:pt x="7" y="23"/>
                    </a:lnTo>
                    <a:lnTo>
                      <a:pt x="4" y="25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153" y="185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84" name="Freeform 154"/>
              <p:cNvSpPr>
                <a:spLocks/>
              </p:cNvSpPr>
              <p:nvPr/>
            </p:nvSpPr>
            <p:spPr bwMode="auto">
              <a:xfrm>
                <a:off x="2354" y="1035"/>
                <a:ext cx="951" cy="512"/>
              </a:xfrm>
              <a:custGeom>
                <a:avLst/>
                <a:gdLst>
                  <a:gd name="T0" fmla="*/ 90 w 179"/>
                  <a:gd name="T1" fmla="*/ 104 h 105"/>
                  <a:gd name="T2" fmla="*/ 178 w 179"/>
                  <a:gd name="T3" fmla="*/ 15 h 105"/>
                  <a:gd name="T4" fmla="*/ 169 w 179"/>
                  <a:gd name="T5" fmla="*/ 11 h 105"/>
                  <a:gd name="T6" fmla="*/ 159 w 179"/>
                  <a:gd name="T7" fmla="*/ 7 h 105"/>
                  <a:gd name="T8" fmla="*/ 151 w 179"/>
                  <a:gd name="T9" fmla="*/ 5 h 105"/>
                  <a:gd name="T10" fmla="*/ 143 w 179"/>
                  <a:gd name="T11" fmla="*/ 3 h 105"/>
                  <a:gd name="T12" fmla="*/ 135 w 179"/>
                  <a:gd name="T13" fmla="*/ 1 h 105"/>
                  <a:gd name="T14" fmla="*/ 127 w 179"/>
                  <a:gd name="T15" fmla="*/ 0 h 105"/>
                  <a:gd name="T16" fmla="*/ 90 w 179"/>
                  <a:gd name="T17" fmla="*/ 39 h 105"/>
                  <a:gd name="T18" fmla="*/ 51 w 179"/>
                  <a:gd name="T19" fmla="*/ 0 h 105"/>
                  <a:gd name="T20" fmla="*/ 46 w 179"/>
                  <a:gd name="T21" fmla="*/ 1 h 105"/>
                  <a:gd name="T22" fmla="*/ 42 w 179"/>
                  <a:gd name="T23" fmla="*/ 1 h 105"/>
                  <a:gd name="T24" fmla="*/ 37 w 179"/>
                  <a:gd name="T25" fmla="*/ 2 h 105"/>
                  <a:gd name="T26" fmla="*/ 33 w 179"/>
                  <a:gd name="T27" fmla="*/ 4 h 105"/>
                  <a:gd name="T28" fmla="*/ 27 w 179"/>
                  <a:gd name="T29" fmla="*/ 6 h 105"/>
                  <a:gd name="T30" fmla="*/ 21 w 179"/>
                  <a:gd name="T31" fmla="*/ 6 h 105"/>
                  <a:gd name="T32" fmla="*/ 15 w 179"/>
                  <a:gd name="T33" fmla="*/ 9 h 105"/>
                  <a:gd name="T34" fmla="*/ 7 w 179"/>
                  <a:gd name="T35" fmla="*/ 12 h 105"/>
                  <a:gd name="T36" fmla="*/ 0 w 179"/>
                  <a:gd name="T37" fmla="*/ 16 h 105"/>
                  <a:gd name="T38" fmla="*/ 90 w 179"/>
                  <a:gd name="T39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5">
                    <a:moveTo>
                      <a:pt x="90" y="104"/>
                    </a:moveTo>
                    <a:lnTo>
                      <a:pt x="178" y="15"/>
                    </a:lnTo>
                    <a:lnTo>
                      <a:pt x="169" y="11"/>
                    </a:lnTo>
                    <a:lnTo>
                      <a:pt x="159" y="7"/>
                    </a:lnTo>
                    <a:lnTo>
                      <a:pt x="151" y="5"/>
                    </a:lnTo>
                    <a:lnTo>
                      <a:pt x="143" y="3"/>
                    </a:lnTo>
                    <a:lnTo>
                      <a:pt x="135" y="1"/>
                    </a:lnTo>
                    <a:lnTo>
                      <a:pt x="127" y="0"/>
                    </a:lnTo>
                    <a:lnTo>
                      <a:pt x="90" y="39"/>
                    </a:lnTo>
                    <a:lnTo>
                      <a:pt x="51" y="0"/>
                    </a:lnTo>
                    <a:lnTo>
                      <a:pt x="46" y="1"/>
                    </a:lnTo>
                    <a:lnTo>
                      <a:pt x="42" y="1"/>
                    </a:lnTo>
                    <a:lnTo>
                      <a:pt x="37" y="2"/>
                    </a:lnTo>
                    <a:lnTo>
                      <a:pt x="33" y="4"/>
                    </a:lnTo>
                    <a:lnTo>
                      <a:pt x="27" y="6"/>
                    </a:lnTo>
                    <a:lnTo>
                      <a:pt x="21" y="6"/>
                    </a:lnTo>
                    <a:lnTo>
                      <a:pt x="15" y="9"/>
                    </a:lnTo>
                    <a:lnTo>
                      <a:pt x="7" y="12"/>
                    </a:lnTo>
                    <a:lnTo>
                      <a:pt x="0" y="16"/>
                    </a:lnTo>
                    <a:lnTo>
                      <a:pt x="90" y="104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85" name="Freeform 155"/>
              <p:cNvSpPr>
                <a:spLocks/>
              </p:cNvSpPr>
              <p:nvPr/>
            </p:nvSpPr>
            <p:spPr bwMode="auto">
              <a:xfrm>
                <a:off x="2014" y="2089"/>
                <a:ext cx="1631" cy="907"/>
              </a:xfrm>
              <a:custGeom>
                <a:avLst/>
                <a:gdLst>
                  <a:gd name="T0" fmla="*/ 153 w 307"/>
                  <a:gd name="T1" fmla="*/ 0 h 186"/>
                  <a:gd name="T2" fmla="*/ 306 w 307"/>
                  <a:gd name="T3" fmla="*/ 155 h 186"/>
                  <a:gd name="T4" fmla="*/ 302 w 307"/>
                  <a:gd name="T5" fmla="*/ 158 h 186"/>
                  <a:gd name="T6" fmla="*/ 300 w 307"/>
                  <a:gd name="T7" fmla="*/ 161 h 186"/>
                  <a:gd name="T8" fmla="*/ 296 w 307"/>
                  <a:gd name="T9" fmla="*/ 165 h 186"/>
                  <a:gd name="T10" fmla="*/ 292 w 307"/>
                  <a:gd name="T11" fmla="*/ 167 h 186"/>
                  <a:gd name="T12" fmla="*/ 287 w 307"/>
                  <a:gd name="T13" fmla="*/ 172 h 186"/>
                  <a:gd name="T14" fmla="*/ 283 w 307"/>
                  <a:gd name="T15" fmla="*/ 176 h 186"/>
                  <a:gd name="T16" fmla="*/ 278 w 307"/>
                  <a:gd name="T17" fmla="*/ 180 h 186"/>
                  <a:gd name="T18" fmla="*/ 274 w 307"/>
                  <a:gd name="T19" fmla="*/ 182 h 186"/>
                  <a:gd name="T20" fmla="*/ 270 w 307"/>
                  <a:gd name="T21" fmla="*/ 185 h 186"/>
                  <a:gd name="T22" fmla="*/ 153 w 307"/>
                  <a:gd name="T23" fmla="*/ 65 h 186"/>
                  <a:gd name="T24" fmla="*/ 36 w 307"/>
                  <a:gd name="T25" fmla="*/ 185 h 186"/>
                  <a:gd name="T26" fmla="*/ 33 w 307"/>
                  <a:gd name="T27" fmla="*/ 183 h 186"/>
                  <a:gd name="T28" fmla="*/ 30 w 307"/>
                  <a:gd name="T29" fmla="*/ 181 h 186"/>
                  <a:gd name="T30" fmla="*/ 27 w 307"/>
                  <a:gd name="T31" fmla="*/ 179 h 186"/>
                  <a:gd name="T32" fmla="*/ 24 w 307"/>
                  <a:gd name="T33" fmla="*/ 178 h 186"/>
                  <a:gd name="T34" fmla="*/ 22 w 307"/>
                  <a:gd name="T35" fmla="*/ 176 h 186"/>
                  <a:gd name="T36" fmla="*/ 20 w 307"/>
                  <a:gd name="T37" fmla="*/ 174 h 186"/>
                  <a:gd name="T38" fmla="*/ 18 w 307"/>
                  <a:gd name="T39" fmla="*/ 172 h 186"/>
                  <a:gd name="T40" fmla="*/ 15 w 307"/>
                  <a:gd name="T41" fmla="*/ 168 h 186"/>
                  <a:gd name="T42" fmla="*/ 13 w 307"/>
                  <a:gd name="T43" fmla="*/ 167 h 186"/>
                  <a:gd name="T44" fmla="*/ 11 w 307"/>
                  <a:gd name="T45" fmla="*/ 166 h 186"/>
                  <a:gd name="T46" fmla="*/ 9 w 307"/>
                  <a:gd name="T47" fmla="*/ 164 h 186"/>
                  <a:gd name="T48" fmla="*/ 7 w 307"/>
                  <a:gd name="T49" fmla="*/ 162 h 186"/>
                  <a:gd name="T50" fmla="*/ 4 w 307"/>
                  <a:gd name="T51" fmla="*/ 159 h 186"/>
                  <a:gd name="T52" fmla="*/ 1 w 307"/>
                  <a:gd name="T53" fmla="*/ 155 h 186"/>
                  <a:gd name="T54" fmla="*/ 0 w 307"/>
                  <a:gd name="T55" fmla="*/ 155 h 186"/>
                  <a:gd name="T56" fmla="*/ 153 w 307"/>
                  <a:gd name="T5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0"/>
                    </a:moveTo>
                    <a:lnTo>
                      <a:pt x="306" y="155"/>
                    </a:lnTo>
                    <a:lnTo>
                      <a:pt x="302" y="158"/>
                    </a:lnTo>
                    <a:lnTo>
                      <a:pt x="300" y="161"/>
                    </a:lnTo>
                    <a:lnTo>
                      <a:pt x="296" y="165"/>
                    </a:lnTo>
                    <a:lnTo>
                      <a:pt x="292" y="167"/>
                    </a:lnTo>
                    <a:lnTo>
                      <a:pt x="287" y="172"/>
                    </a:lnTo>
                    <a:lnTo>
                      <a:pt x="283" y="176"/>
                    </a:lnTo>
                    <a:lnTo>
                      <a:pt x="278" y="180"/>
                    </a:lnTo>
                    <a:lnTo>
                      <a:pt x="274" y="182"/>
                    </a:lnTo>
                    <a:lnTo>
                      <a:pt x="270" y="185"/>
                    </a:lnTo>
                    <a:lnTo>
                      <a:pt x="153" y="65"/>
                    </a:lnTo>
                    <a:lnTo>
                      <a:pt x="36" y="185"/>
                    </a:lnTo>
                    <a:lnTo>
                      <a:pt x="33" y="183"/>
                    </a:lnTo>
                    <a:lnTo>
                      <a:pt x="30" y="181"/>
                    </a:lnTo>
                    <a:lnTo>
                      <a:pt x="27" y="179"/>
                    </a:lnTo>
                    <a:lnTo>
                      <a:pt x="24" y="178"/>
                    </a:lnTo>
                    <a:lnTo>
                      <a:pt x="22" y="176"/>
                    </a:lnTo>
                    <a:lnTo>
                      <a:pt x="20" y="174"/>
                    </a:lnTo>
                    <a:lnTo>
                      <a:pt x="18" y="172"/>
                    </a:lnTo>
                    <a:lnTo>
                      <a:pt x="15" y="168"/>
                    </a:lnTo>
                    <a:lnTo>
                      <a:pt x="13" y="167"/>
                    </a:lnTo>
                    <a:lnTo>
                      <a:pt x="11" y="166"/>
                    </a:lnTo>
                    <a:lnTo>
                      <a:pt x="9" y="164"/>
                    </a:lnTo>
                    <a:lnTo>
                      <a:pt x="7" y="162"/>
                    </a:lnTo>
                    <a:lnTo>
                      <a:pt x="4" y="159"/>
                    </a:lnTo>
                    <a:lnTo>
                      <a:pt x="1" y="155"/>
                    </a:lnTo>
                    <a:lnTo>
                      <a:pt x="0" y="155"/>
                    </a:lnTo>
                    <a:lnTo>
                      <a:pt x="153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86" name="Freeform 156"/>
              <p:cNvSpPr>
                <a:spLocks/>
              </p:cNvSpPr>
              <p:nvPr/>
            </p:nvSpPr>
            <p:spPr bwMode="auto">
              <a:xfrm>
                <a:off x="2354" y="2630"/>
                <a:ext cx="951" cy="517"/>
              </a:xfrm>
              <a:custGeom>
                <a:avLst/>
                <a:gdLst>
                  <a:gd name="T0" fmla="*/ 90 w 179"/>
                  <a:gd name="T1" fmla="*/ 0 h 106"/>
                  <a:gd name="T2" fmla="*/ 178 w 179"/>
                  <a:gd name="T3" fmla="*/ 90 h 106"/>
                  <a:gd name="T4" fmla="*/ 169 w 179"/>
                  <a:gd name="T5" fmla="*/ 93 h 106"/>
                  <a:gd name="T6" fmla="*/ 159 w 179"/>
                  <a:gd name="T7" fmla="*/ 97 h 106"/>
                  <a:gd name="T8" fmla="*/ 151 w 179"/>
                  <a:gd name="T9" fmla="*/ 100 h 106"/>
                  <a:gd name="T10" fmla="*/ 143 w 179"/>
                  <a:gd name="T11" fmla="*/ 101 h 106"/>
                  <a:gd name="T12" fmla="*/ 135 w 179"/>
                  <a:gd name="T13" fmla="*/ 104 h 106"/>
                  <a:gd name="T14" fmla="*/ 127 w 179"/>
                  <a:gd name="T15" fmla="*/ 104 h 106"/>
                  <a:gd name="T16" fmla="*/ 90 w 179"/>
                  <a:gd name="T17" fmla="*/ 65 h 106"/>
                  <a:gd name="T18" fmla="*/ 51 w 179"/>
                  <a:gd name="T19" fmla="*/ 105 h 106"/>
                  <a:gd name="T20" fmla="*/ 46 w 179"/>
                  <a:gd name="T21" fmla="*/ 104 h 106"/>
                  <a:gd name="T22" fmla="*/ 42 w 179"/>
                  <a:gd name="T23" fmla="*/ 103 h 106"/>
                  <a:gd name="T24" fmla="*/ 37 w 179"/>
                  <a:gd name="T25" fmla="*/ 102 h 106"/>
                  <a:gd name="T26" fmla="*/ 33 w 179"/>
                  <a:gd name="T27" fmla="*/ 100 h 106"/>
                  <a:gd name="T28" fmla="*/ 27 w 179"/>
                  <a:gd name="T29" fmla="*/ 100 h 106"/>
                  <a:gd name="T30" fmla="*/ 21 w 179"/>
                  <a:gd name="T31" fmla="*/ 98 h 106"/>
                  <a:gd name="T32" fmla="*/ 15 w 179"/>
                  <a:gd name="T33" fmla="*/ 96 h 106"/>
                  <a:gd name="T34" fmla="*/ 7 w 179"/>
                  <a:gd name="T35" fmla="*/ 92 h 106"/>
                  <a:gd name="T36" fmla="*/ 0 w 179"/>
                  <a:gd name="T37" fmla="*/ 89 h 106"/>
                  <a:gd name="T38" fmla="*/ 90 w 179"/>
                  <a:gd name="T3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6">
                    <a:moveTo>
                      <a:pt x="90" y="0"/>
                    </a:moveTo>
                    <a:lnTo>
                      <a:pt x="178" y="90"/>
                    </a:lnTo>
                    <a:lnTo>
                      <a:pt x="169" y="93"/>
                    </a:lnTo>
                    <a:lnTo>
                      <a:pt x="159" y="97"/>
                    </a:lnTo>
                    <a:lnTo>
                      <a:pt x="151" y="100"/>
                    </a:lnTo>
                    <a:lnTo>
                      <a:pt x="143" y="101"/>
                    </a:lnTo>
                    <a:lnTo>
                      <a:pt x="135" y="104"/>
                    </a:lnTo>
                    <a:lnTo>
                      <a:pt x="127" y="104"/>
                    </a:lnTo>
                    <a:lnTo>
                      <a:pt x="90" y="65"/>
                    </a:lnTo>
                    <a:lnTo>
                      <a:pt x="51" y="105"/>
                    </a:lnTo>
                    <a:lnTo>
                      <a:pt x="46" y="104"/>
                    </a:lnTo>
                    <a:lnTo>
                      <a:pt x="42" y="103"/>
                    </a:lnTo>
                    <a:lnTo>
                      <a:pt x="37" y="102"/>
                    </a:lnTo>
                    <a:lnTo>
                      <a:pt x="33" y="100"/>
                    </a:lnTo>
                    <a:lnTo>
                      <a:pt x="27" y="100"/>
                    </a:lnTo>
                    <a:lnTo>
                      <a:pt x="21" y="98"/>
                    </a:lnTo>
                    <a:lnTo>
                      <a:pt x="15" y="96"/>
                    </a:lnTo>
                    <a:lnTo>
                      <a:pt x="7" y="92"/>
                    </a:lnTo>
                    <a:lnTo>
                      <a:pt x="0" y="89"/>
                    </a:lnTo>
                    <a:lnTo>
                      <a:pt x="90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grpSp>
            <p:nvGrpSpPr>
              <p:cNvPr id="87" name="Group 157"/>
              <p:cNvGrpSpPr>
                <a:grpSpLocks/>
              </p:cNvGrpSpPr>
              <p:nvPr/>
            </p:nvGrpSpPr>
            <p:grpSpPr bwMode="auto">
              <a:xfrm>
                <a:off x="3055" y="1440"/>
                <a:ext cx="924" cy="1297"/>
                <a:chOff x="4661" y="200"/>
                <a:chExt cx="174" cy="266"/>
              </a:xfrm>
              <a:grpFill/>
            </p:grpSpPr>
            <p:sp>
              <p:nvSpPr>
                <p:cNvPr id="91" name="Freeform 158"/>
                <p:cNvSpPr>
                  <a:spLocks/>
                </p:cNvSpPr>
                <p:nvPr/>
              </p:nvSpPr>
              <p:spPr bwMode="auto">
                <a:xfrm>
                  <a:off x="4661" y="200"/>
                  <a:ext cx="155" cy="266"/>
                </a:xfrm>
                <a:custGeom>
                  <a:avLst/>
                  <a:gdLst>
                    <a:gd name="T0" fmla="*/ 0 w 155"/>
                    <a:gd name="T1" fmla="*/ 133 h 266"/>
                    <a:gd name="T2" fmla="*/ 130 w 155"/>
                    <a:gd name="T3" fmla="*/ 0 h 266"/>
                    <a:gd name="T4" fmla="*/ 133 w 155"/>
                    <a:gd name="T5" fmla="*/ 5 h 266"/>
                    <a:gd name="T6" fmla="*/ 135 w 155"/>
                    <a:gd name="T7" fmla="*/ 7 h 266"/>
                    <a:gd name="T8" fmla="*/ 138 w 155"/>
                    <a:gd name="T9" fmla="*/ 12 h 266"/>
                    <a:gd name="T10" fmla="*/ 141 w 155"/>
                    <a:gd name="T11" fmla="*/ 16 h 266"/>
                    <a:gd name="T12" fmla="*/ 143 w 155"/>
                    <a:gd name="T13" fmla="*/ 21 h 266"/>
                    <a:gd name="T14" fmla="*/ 146 w 155"/>
                    <a:gd name="T15" fmla="*/ 26 h 266"/>
                    <a:gd name="T16" fmla="*/ 148 w 155"/>
                    <a:gd name="T17" fmla="*/ 32 h 266"/>
                    <a:gd name="T18" fmla="*/ 151 w 155"/>
                    <a:gd name="T19" fmla="*/ 37 h 266"/>
                    <a:gd name="T20" fmla="*/ 154 w 155"/>
                    <a:gd name="T21" fmla="*/ 42 h 266"/>
                    <a:gd name="T22" fmla="*/ 64 w 155"/>
                    <a:gd name="T23" fmla="*/ 133 h 266"/>
                    <a:gd name="T24" fmla="*/ 153 w 155"/>
                    <a:gd name="T25" fmla="*/ 224 h 266"/>
                    <a:gd name="T26" fmla="*/ 151 w 155"/>
                    <a:gd name="T27" fmla="*/ 229 h 266"/>
                    <a:gd name="T28" fmla="*/ 149 w 155"/>
                    <a:gd name="T29" fmla="*/ 234 h 266"/>
                    <a:gd name="T30" fmla="*/ 147 w 155"/>
                    <a:gd name="T31" fmla="*/ 237 h 266"/>
                    <a:gd name="T32" fmla="*/ 145 w 155"/>
                    <a:gd name="T33" fmla="*/ 242 h 266"/>
                    <a:gd name="T34" fmla="*/ 141 w 155"/>
                    <a:gd name="T35" fmla="*/ 247 h 266"/>
                    <a:gd name="T36" fmla="*/ 138 w 155"/>
                    <a:gd name="T37" fmla="*/ 252 h 266"/>
                    <a:gd name="T38" fmla="*/ 136 w 155"/>
                    <a:gd name="T39" fmla="*/ 256 h 266"/>
                    <a:gd name="T40" fmla="*/ 134 w 155"/>
                    <a:gd name="T41" fmla="*/ 260 h 266"/>
                    <a:gd name="T42" fmla="*/ 130 w 155"/>
                    <a:gd name="T43" fmla="*/ 265 h 266"/>
                    <a:gd name="T44" fmla="*/ 0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0" y="133"/>
                      </a:moveTo>
                      <a:lnTo>
                        <a:pt x="130" y="0"/>
                      </a:lnTo>
                      <a:lnTo>
                        <a:pt x="133" y="5"/>
                      </a:lnTo>
                      <a:lnTo>
                        <a:pt x="135" y="7"/>
                      </a:lnTo>
                      <a:lnTo>
                        <a:pt x="138" y="12"/>
                      </a:lnTo>
                      <a:lnTo>
                        <a:pt x="141" y="16"/>
                      </a:lnTo>
                      <a:lnTo>
                        <a:pt x="143" y="21"/>
                      </a:lnTo>
                      <a:lnTo>
                        <a:pt x="146" y="26"/>
                      </a:lnTo>
                      <a:lnTo>
                        <a:pt x="148" y="32"/>
                      </a:lnTo>
                      <a:lnTo>
                        <a:pt x="151" y="37"/>
                      </a:lnTo>
                      <a:lnTo>
                        <a:pt x="154" y="42"/>
                      </a:lnTo>
                      <a:lnTo>
                        <a:pt x="64" y="133"/>
                      </a:lnTo>
                      <a:lnTo>
                        <a:pt x="153" y="224"/>
                      </a:lnTo>
                      <a:lnTo>
                        <a:pt x="151" y="229"/>
                      </a:lnTo>
                      <a:lnTo>
                        <a:pt x="149" y="234"/>
                      </a:lnTo>
                      <a:lnTo>
                        <a:pt x="147" y="237"/>
                      </a:lnTo>
                      <a:lnTo>
                        <a:pt x="145" y="242"/>
                      </a:lnTo>
                      <a:lnTo>
                        <a:pt x="141" y="247"/>
                      </a:lnTo>
                      <a:lnTo>
                        <a:pt x="138" y="252"/>
                      </a:lnTo>
                      <a:lnTo>
                        <a:pt x="136" y="256"/>
                      </a:lnTo>
                      <a:lnTo>
                        <a:pt x="134" y="260"/>
                      </a:lnTo>
                      <a:lnTo>
                        <a:pt x="130" y="265"/>
                      </a:lnTo>
                      <a:lnTo>
                        <a:pt x="0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92" name="Freeform 159"/>
                <p:cNvSpPr>
                  <a:spLocks/>
                </p:cNvSpPr>
                <p:nvPr/>
              </p:nvSpPr>
              <p:spPr bwMode="auto">
                <a:xfrm>
                  <a:off x="4769" y="273"/>
                  <a:ext cx="66" cy="120"/>
                </a:xfrm>
                <a:custGeom>
                  <a:avLst/>
                  <a:gdLst>
                    <a:gd name="T0" fmla="*/ 0 w 66"/>
                    <a:gd name="T1" fmla="*/ 59 h 120"/>
                    <a:gd name="T2" fmla="*/ 58 w 66"/>
                    <a:gd name="T3" fmla="*/ 0 h 120"/>
                    <a:gd name="T4" fmla="*/ 59 w 66"/>
                    <a:gd name="T5" fmla="*/ 5 h 120"/>
                    <a:gd name="T6" fmla="*/ 60 w 66"/>
                    <a:gd name="T7" fmla="*/ 12 h 120"/>
                    <a:gd name="T8" fmla="*/ 61 w 66"/>
                    <a:gd name="T9" fmla="*/ 19 h 120"/>
                    <a:gd name="T10" fmla="*/ 63 w 66"/>
                    <a:gd name="T11" fmla="*/ 26 h 120"/>
                    <a:gd name="T12" fmla="*/ 63 w 66"/>
                    <a:gd name="T13" fmla="*/ 32 h 120"/>
                    <a:gd name="T14" fmla="*/ 64 w 66"/>
                    <a:gd name="T15" fmla="*/ 38 h 120"/>
                    <a:gd name="T16" fmla="*/ 65 w 66"/>
                    <a:gd name="T17" fmla="*/ 46 h 120"/>
                    <a:gd name="T18" fmla="*/ 65 w 66"/>
                    <a:gd name="T19" fmla="*/ 52 h 120"/>
                    <a:gd name="T20" fmla="*/ 65 w 66"/>
                    <a:gd name="T21" fmla="*/ 57 h 120"/>
                    <a:gd name="T22" fmla="*/ 65 w 66"/>
                    <a:gd name="T23" fmla="*/ 63 h 120"/>
                    <a:gd name="T24" fmla="*/ 65 w 66"/>
                    <a:gd name="T25" fmla="*/ 70 h 120"/>
                    <a:gd name="T26" fmla="*/ 65 w 66"/>
                    <a:gd name="T27" fmla="*/ 75 h 120"/>
                    <a:gd name="T28" fmla="*/ 64 w 66"/>
                    <a:gd name="T29" fmla="*/ 81 h 120"/>
                    <a:gd name="T30" fmla="*/ 63 w 66"/>
                    <a:gd name="T31" fmla="*/ 88 h 120"/>
                    <a:gd name="T32" fmla="*/ 63 w 66"/>
                    <a:gd name="T33" fmla="*/ 95 h 120"/>
                    <a:gd name="T34" fmla="*/ 61 w 66"/>
                    <a:gd name="T35" fmla="*/ 102 h 120"/>
                    <a:gd name="T36" fmla="*/ 60 w 66"/>
                    <a:gd name="T37" fmla="*/ 108 h 120"/>
                    <a:gd name="T38" fmla="*/ 59 w 66"/>
                    <a:gd name="T39" fmla="*/ 114 h 120"/>
                    <a:gd name="T40" fmla="*/ 58 w 66"/>
                    <a:gd name="T41" fmla="*/ 119 h 120"/>
                    <a:gd name="T42" fmla="*/ 0 w 66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6" h="120">
                      <a:moveTo>
                        <a:pt x="0" y="59"/>
                      </a:moveTo>
                      <a:lnTo>
                        <a:pt x="58" y="0"/>
                      </a:lnTo>
                      <a:lnTo>
                        <a:pt x="59" y="5"/>
                      </a:lnTo>
                      <a:lnTo>
                        <a:pt x="60" y="12"/>
                      </a:lnTo>
                      <a:lnTo>
                        <a:pt x="61" y="19"/>
                      </a:lnTo>
                      <a:lnTo>
                        <a:pt x="63" y="26"/>
                      </a:lnTo>
                      <a:lnTo>
                        <a:pt x="63" y="32"/>
                      </a:lnTo>
                      <a:lnTo>
                        <a:pt x="64" y="38"/>
                      </a:lnTo>
                      <a:lnTo>
                        <a:pt x="65" y="46"/>
                      </a:lnTo>
                      <a:lnTo>
                        <a:pt x="65" y="52"/>
                      </a:lnTo>
                      <a:lnTo>
                        <a:pt x="65" y="57"/>
                      </a:lnTo>
                      <a:lnTo>
                        <a:pt x="65" y="63"/>
                      </a:lnTo>
                      <a:lnTo>
                        <a:pt x="65" y="70"/>
                      </a:lnTo>
                      <a:lnTo>
                        <a:pt x="65" y="75"/>
                      </a:lnTo>
                      <a:lnTo>
                        <a:pt x="64" y="81"/>
                      </a:lnTo>
                      <a:lnTo>
                        <a:pt x="63" y="88"/>
                      </a:lnTo>
                      <a:lnTo>
                        <a:pt x="63" y="95"/>
                      </a:lnTo>
                      <a:lnTo>
                        <a:pt x="61" y="102"/>
                      </a:lnTo>
                      <a:lnTo>
                        <a:pt x="60" y="108"/>
                      </a:lnTo>
                      <a:lnTo>
                        <a:pt x="59" y="114"/>
                      </a:lnTo>
                      <a:lnTo>
                        <a:pt x="58" y="119"/>
                      </a:lnTo>
                      <a:lnTo>
                        <a:pt x="0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grpSp>
            <p:nvGrpSpPr>
              <p:cNvPr id="88" name="Group 160"/>
              <p:cNvGrpSpPr>
                <a:grpSpLocks/>
              </p:cNvGrpSpPr>
              <p:nvPr/>
            </p:nvGrpSpPr>
            <p:grpSpPr bwMode="auto">
              <a:xfrm>
                <a:off x="1680" y="1440"/>
                <a:ext cx="929" cy="1297"/>
                <a:chOff x="4402" y="200"/>
                <a:chExt cx="175" cy="266"/>
              </a:xfrm>
              <a:grpFill/>
            </p:grpSpPr>
            <p:sp>
              <p:nvSpPr>
                <p:cNvPr id="89" name="Freeform 161"/>
                <p:cNvSpPr>
                  <a:spLocks/>
                </p:cNvSpPr>
                <p:nvPr/>
              </p:nvSpPr>
              <p:spPr bwMode="auto">
                <a:xfrm>
                  <a:off x="4422" y="200"/>
                  <a:ext cx="155" cy="266"/>
                </a:xfrm>
                <a:custGeom>
                  <a:avLst/>
                  <a:gdLst>
                    <a:gd name="T0" fmla="*/ 154 w 155"/>
                    <a:gd name="T1" fmla="*/ 133 h 266"/>
                    <a:gd name="T2" fmla="*/ 24 w 155"/>
                    <a:gd name="T3" fmla="*/ 0 h 266"/>
                    <a:gd name="T4" fmla="*/ 21 w 155"/>
                    <a:gd name="T5" fmla="*/ 5 h 266"/>
                    <a:gd name="T6" fmla="*/ 19 w 155"/>
                    <a:gd name="T7" fmla="*/ 7 h 266"/>
                    <a:gd name="T8" fmla="*/ 16 w 155"/>
                    <a:gd name="T9" fmla="*/ 12 h 266"/>
                    <a:gd name="T10" fmla="*/ 13 w 155"/>
                    <a:gd name="T11" fmla="*/ 16 h 266"/>
                    <a:gd name="T12" fmla="*/ 10 w 155"/>
                    <a:gd name="T13" fmla="*/ 21 h 266"/>
                    <a:gd name="T14" fmla="*/ 8 w 155"/>
                    <a:gd name="T15" fmla="*/ 26 h 266"/>
                    <a:gd name="T16" fmla="*/ 5 w 155"/>
                    <a:gd name="T17" fmla="*/ 32 h 266"/>
                    <a:gd name="T18" fmla="*/ 2 w 155"/>
                    <a:gd name="T19" fmla="*/ 37 h 266"/>
                    <a:gd name="T20" fmla="*/ 0 w 155"/>
                    <a:gd name="T21" fmla="*/ 42 h 266"/>
                    <a:gd name="T22" fmla="*/ 90 w 155"/>
                    <a:gd name="T23" fmla="*/ 133 h 266"/>
                    <a:gd name="T24" fmla="*/ 1 w 155"/>
                    <a:gd name="T25" fmla="*/ 224 h 266"/>
                    <a:gd name="T26" fmla="*/ 3 w 155"/>
                    <a:gd name="T27" fmla="*/ 229 h 266"/>
                    <a:gd name="T28" fmla="*/ 5 w 155"/>
                    <a:gd name="T29" fmla="*/ 234 h 266"/>
                    <a:gd name="T30" fmla="*/ 7 w 155"/>
                    <a:gd name="T31" fmla="*/ 237 h 266"/>
                    <a:gd name="T32" fmla="*/ 9 w 155"/>
                    <a:gd name="T33" fmla="*/ 242 h 266"/>
                    <a:gd name="T34" fmla="*/ 12 w 155"/>
                    <a:gd name="T35" fmla="*/ 247 h 266"/>
                    <a:gd name="T36" fmla="*/ 15 w 155"/>
                    <a:gd name="T37" fmla="*/ 252 h 266"/>
                    <a:gd name="T38" fmla="*/ 18 w 155"/>
                    <a:gd name="T39" fmla="*/ 256 h 266"/>
                    <a:gd name="T40" fmla="*/ 21 w 155"/>
                    <a:gd name="T41" fmla="*/ 260 h 266"/>
                    <a:gd name="T42" fmla="*/ 24 w 155"/>
                    <a:gd name="T43" fmla="*/ 265 h 266"/>
                    <a:gd name="T44" fmla="*/ 154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154" y="133"/>
                      </a:moveTo>
                      <a:lnTo>
                        <a:pt x="24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6" y="12"/>
                      </a:lnTo>
                      <a:lnTo>
                        <a:pt x="13" y="16"/>
                      </a:lnTo>
                      <a:lnTo>
                        <a:pt x="10" y="21"/>
                      </a:lnTo>
                      <a:lnTo>
                        <a:pt x="8" y="26"/>
                      </a:lnTo>
                      <a:lnTo>
                        <a:pt x="5" y="32"/>
                      </a:lnTo>
                      <a:lnTo>
                        <a:pt x="2" y="37"/>
                      </a:lnTo>
                      <a:lnTo>
                        <a:pt x="0" y="42"/>
                      </a:lnTo>
                      <a:lnTo>
                        <a:pt x="90" y="133"/>
                      </a:lnTo>
                      <a:lnTo>
                        <a:pt x="1" y="224"/>
                      </a:lnTo>
                      <a:lnTo>
                        <a:pt x="3" y="229"/>
                      </a:lnTo>
                      <a:lnTo>
                        <a:pt x="5" y="234"/>
                      </a:lnTo>
                      <a:lnTo>
                        <a:pt x="7" y="237"/>
                      </a:lnTo>
                      <a:lnTo>
                        <a:pt x="9" y="242"/>
                      </a:lnTo>
                      <a:lnTo>
                        <a:pt x="12" y="247"/>
                      </a:lnTo>
                      <a:lnTo>
                        <a:pt x="15" y="252"/>
                      </a:lnTo>
                      <a:lnTo>
                        <a:pt x="18" y="256"/>
                      </a:lnTo>
                      <a:lnTo>
                        <a:pt x="21" y="260"/>
                      </a:lnTo>
                      <a:lnTo>
                        <a:pt x="24" y="265"/>
                      </a:lnTo>
                      <a:lnTo>
                        <a:pt x="154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90" name="Freeform 162"/>
                <p:cNvSpPr>
                  <a:spLocks/>
                </p:cNvSpPr>
                <p:nvPr/>
              </p:nvSpPr>
              <p:spPr bwMode="auto">
                <a:xfrm>
                  <a:off x="4402" y="273"/>
                  <a:ext cx="67" cy="120"/>
                </a:xfrm>
                <a:custGeom>
                  <a:avLst/>
                  <a:gdLst>
                    <a:gd name="T0" fmla="*/ 66 w 67"/>
                    <a:gd name="T1" fmla="*/ 59 h 120"/>
                    <a:gd name="T2" fmla="*/ 8 w 67"/>
                    <a:gd name="T3" fmla="*/ 0 h 120"/>
                    <a:gd name="T4" fmla="*/ 7 w 67"/>
                    <a:gd name="T5" fmla="*/ 5 h 120"/>
                    <a:gd name="T6" fmla="*/ 6 w 67"/>
                    <a:gd name="T7" fmla="*/ 12 h 120"/>
                    <a:gd name="T8" fmla="*/ 5 w 67"/>
                    <a:gd name="T9" fmla="*/ 19 h 120"/>
                    <a:gd name="T10" fmla="*/ 3 w 67"/>
                    <a:gd name="T11" fmla="*/ 26 h 120"/>
                    <a:gd name="T12" fmla="*/ 2 w 67"/>
                    <a:gd name="T13" fmla="*/ 32 h 120"/>
                    <a:gd name="T14" fmla="*/ 1 w 67"/>
                    <a:gd name="T15" fmla="*/ 38 h 120"/>
                    <a:gd name="T16" fmla="*/ 1 w 67"/>
                    <a:gd name="T17" fmla="*/ 46 h 120"/>
                    <a:gd name="T18" fmla="*/ 1 w 67"/>
                    <a:gd name="T19" fmla="*/ 52 h 120"/>
                    <a:gd name="T20" fmla="*/ 0 w 67"/>
                    <a:gd name="T21" fmla="*/ 57 h 120"/>
                    <a:gd name="T22" fmla="*/ 0 w 67"/>
                    <a:gd name="T23" fmla="*/ 63 h 120"/>
                    <a:gd name="T24" fmla="*/ 0 w 67"/>
                    <a:gd name="T25" fmla="*/ 70 h 120"/>
                    <a:gd name="T26" fmla="*/ 1 w 67"/>
                    <a:gd name="T27" fmla="*/ 75 h 120"/>
                    <a:gd name="T28" fmla="*/ 1 w 67"/>
                    <a:gd name="T29" fmla="*/ 81 h 120"/>
                    <a:gd name="T30" fmla="*/ 2 w 67"/>
                    <a:gd name="T31" fmla="*/ 88 h 120"/>
                    <a:gd name="T32" fmla="*/ 3 w 67"/>
                    <a:gd name="T33" fmla="*/ 95 h 120"/>
                    <a:gd name="T34" fmla="*/ 5 w 67"/>
                    <a:gd name="T35" fmla="*/ 102 h 120"/>
                    <a:gd name="T36" fmla="*/ 6 w 67"/>
                    <a:gd name="T37" fmla="*/ 108 h 120"/>
                    <a:gd name="T38" fmla="*/ 7 w 67"/>
                    <a:gd name="T39" fmla="*/ 114 h 120"/>
                    <a:gd name="T40" fmla="*/ 8 w 67"/>
                    <a:gd name="T41" fmla="*/ 119 h 120"/>
                    <a:gd name="T42" fmla="*/ 66 w 67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120">
                      <a:moveTo>
                        <a:pt x="66" y="59"/>
                      </a:moveTo>
                      <a:lnTo>
                        <a:pt x="8" y="0"/>
                      </a:lnTo>
                      <a:lnTo>
                        <a:pt x="7" y="5"/>
                      </a:lnTo>
                      <a:lnTo>
                        <a:pt x="6" y="12"/>
                      </a:lnTo>
                      <a:lnTo>
                        <a:pt x="5" y="19"/>
                      </a:lnTo>
                      <a:lnTo>
                        <a:pt x="3" y="26"/>
                      </a:lnTo>
                      <a:lnTo>
                        <a:pt x="2" y="32"/>
                      </a:lnTo>
                      <a:lnTo>
                        <a:pt x="1" y="38"/>
                      </a:lnTo>
                      <a:lnTo>
                        <a:pt x="1" y="46"/>
                      </a:lnTo>
                      <a:lnTo>
                        <a:pt x="1" y="52"/>
                      </a:lnTo>
                      <a:lnTo>
                        <a:pt x="0" y="57"/>
                      </a:lnTo>
                      <a:lnTo>
                        <a:pt x="0" y="63"/>
                      </a:lnTo>
                      <a:lnTo>
                        <a:pt x="0" y="70"/>
                      </a:lnTo>
                      <a:lnTo>
                        <a:pt x="1" y="75"/>
                      </a:lnTo>
                      <a:lnTo>
                        <a:pt x="1" y="81"/>
                      </a:lnTo>
                      <a:lnTo>
                        <a:pt x="2" y="88"/>
                      </a:lnTo>
                      <a:lnTo>
                        <a:pt x="3" y="95"/>
                      </a:lnTo>
                      <a:lnTo>
                        <a:pt x="5" y="102"/>
                      </a:lnTo>
                      <a:lnTo>
                        <a:pt x="6" y="108"/>
                      </a:lnTo>
                      <a:lnTo>
                        <a:pt x="7" y="114"/>
                      </a:lnTo>
                      <a:lnTo>
                        <a:pt x="8" y="119"/>
                      </a:lnTo>
                      <a:lnTo>
                        <a:pt x="66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</p:grpSp>
        <p:grpSp>
          <p:nvGrpSpPr>
            <p:cNvPr id="97" name="Group 142"/>
            <p:cNvGrpSpPr>
              <a:grpSpLocks/>
            </p:cNvGrpSpPr>
            <p:nvPr/>
          </p:nvGrpSpPr>
          <p:grpSpPr bwMode="auto">
            <a:xfrm>
              <a:off x="7863198" y="3008150"/>
              <a:ext cx="1335077" cy="1140930"/>
              <a:chOff x="1680" y="1035"/>
              <a:chExt cx="2299" cy="2112"/>
            </a:xfrm>
            <a:solidFill>
              <a:srgbClr val="C00000">
                <a:alpha val="14000"/>
              </a:srgbClr>
            </a:solidFill>
            <a:effectLst/>
          </p:grpSpPr>
          <p:sp>
            <p:nvSpPr>
              <p:cNvPr id="98" name="Freeform 143"/>
              <p:cNvSpPr>
                <a:spLocks/>
              </p:cNvSpPr>
              <p:nvPr/>
            </p:nvSpPr>
            <p:spPr bwMode="auto">
              <a:xfrm>
                <a:off x="2014" y="1186"/>
                <a:ext cx="1631" cy="907"/>
              </a:xfrm>
              <a:custGeom>
                <a:avLst/>
                <a:gdLst>
                  <a:gd name="T0" fmla="*/ 153 w 307"/>
                  <a:gd name="T1" fmla="*/ 185 h 186"/>
                  <a:gd name="T2" fmla="*/ 306 w 307"/>
                  <a:gd name="T3" fmla="*/ 30 h 186"/>
                  <a:gd name="T4" fmla="*/ 302 w 307"/>
                  <a:gd name="T5" fmla="*/ 26 h 186"/>
                  <a:gd name="T6" fmla="*/ 300 w 307"/>
                  <a:gd name="T7" fmla="*/ 23 h 186"/>
                  <a:gd name="T8" fmla="*/ 296 w 307"/>
                  <a:gd name="T9" fmla="*/ 20 h 186"/>
                  <a:gd name="T10" fmla="*/ 292 w 307"/>
                  <a:gd name="T11" fmla="*/ 16 h 186"/>
                  <a:gd name="T12" fmla="*/ 287 w 307"/>
                  <a:gd name="T13" fmla="*/ 13 h 186"/>
                  <a:gd name="T14" fmla="*/ 283 w 307"/>
                  <a:gd name="T15" fmla="*/ 8 h 186"/>
                  <a:gd name="T16" fmla="*/ 278 w 307"/>
                  <a:gd name="T17" fmla="*/ 6 h 186"/>
                  <a:gd name="T18" fmla="*/ 274 w 307"/>
                  <a:gd name="T19" fmla="*/ 3 h 186"/>
                  <a:gd name="T20" fmla="*/ 270 w 307"/>
                  <a:gd name="T21" fmla="*/ 0 h 186"/>
                  <a:gd name="T22" fmla="*/ 153 w 307"/>
                  <a:gd name="T23" fmla="*/ 119 h 186"/>
                  <a:gd name="T24" fmla="*/ 36 w 307"/>
                  <a:gd name="T25" fmla="*/ 0 h 186"/>
                  <a:gd name="T26" fmla="*/ 33 w 307"/>
                  <a:gd name="T27" fmla="*/ 2 h 186"/>
                  <a:gd name="T28" fmla="*/ 30 w 307"/>
                  <a:gd name="T29" fmla="*/ 4 h 186"/>
                  <a:gd name="T30" fmla="*/ 27 w 307"/>
                  <a:gd name="T31" fmla="*/ 6 h 186"/>
                  <a:gd name="T32" fmla="*/ 24 w 307"/>
                  <a:gd name="T33" fmla="*/ 7 h 186"/>
                  <a:gd name="T34" fmla="*/ 22 w 307"/>
                  <a:gd name="T35" fmla="*/ 9 h 186"/>
                  <a:gd name="T36" fmla="*/ 20 w 307"/>
                  <a:gd name="T37" fmla="*/ 11 h 186"/>
                  <a:gd name="T38" fmla="*/ 18 w 307"/>
                  <a:gd name="T39" fmla="*/ 13 h 186"/>
                  <a:gd name="T40" fmla="*/ 15 w 307"/>
                  <a:gd name="T41" fmla="*/ 15 h 186"/>
                  <a:gd name="T42" fmla="*/ 13 w 307"/>
                  <a:gd name="T43" fmla="*/ 17 h 186"/>
                  <a:gd name="T44" fmla="*/ 11 w 307"/>
                  <a:gd name="T45" fmla="*/ 18 h 186"/>
                  <a:gd name="T46" fmla="*/ 9 w 307"/>
                  <a:gd name="T47" fmla="*/ 20 h 186"/>
                  <a:gd name="T48" fmla="*/ 7 w 307"/>
                  <a:gd name="T49" fmla="*/ 23 h 186"/>
                  <a:gd name="T50" fmla="*/ 4 w 307"/>
                  <a:gd name="T51" fmla="*/ 25 h 186"/>
                  <a:gd name="T52" fmla="*/ 2 w 307"/>
                  <a:gd name="T53" fmla="*/ 28 h 186"/>
                  <a:gd name="T54" fmla="*/ 0 w 307"/>
                  <a:gd name="T55" fmla="*/ 30 h 186"/>
                  <a:gd name="T56" fmla="*/ 153 w 307"/>
                  <a:gd name="T57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185"/>
                    </a:moveTo>
                    <a:lnTo>
                      <a:pt x="306" y="30"/>
                    </a:lnTo>
                    <a:lnTo>
                      <a:pt x="302" y="26"/>
                    </a:lnTo>
                    <a:lnTo>
                      <a:pt x="300" y="23"/>
                    </a:lnTo>
                    <a:lnTo>
                      <a:pt x="296" y="20"/>
                    </a:lnTo>
                    <a:lnTo>
                      <a:pt x="292" y="16"/>
                    </a:lnTo>
                    <a:lnTo>
                      <a:pt x="287" y="13"/>
                    </a:lnTo>
                    <a:lnTo>
                      <a:pt x="283" y="8"/>
                    </a:lnTo>
                    <a:lnTo>
                      <a:pt x="278" y="6"/>
                    </a:lnTo>
                    <a:lnTo>
                      <a:pt x="274" y="3"/>
                    </a:lnTo>
                    <a:lnTo>
                      <a:pt x="270" y="0"/>
                    </a:lnTo>
                    <a:lnTo>
                      <a:pt x="153" y="119"/>
                    </a:lnTo>
                    <a:lnTo>
                      <a:pt x="36" y="0"/>
                    </a:lnTo>
                    <a:lnTo>
                      <a:pt x="33" y="2"/>
                    </a:lnTo>
                    <a:lnTo>
                      <a:pt x="30" y="4"/>
                    </a:lnTo>
                    <a:lnTo>
                      <a:pt x="27" y="6"/>
                    </a:lnTo>
                    <a:lnTo>
                      <a:pt x="24" y="7"/>
                    </a:lnTo>
                    <a:lnTo>
                      <a:pt x="22" y="9"/>
                    </a:lnTo>
                    <a:lnTo>
                      <a:pt x="20" y="11"/>
                    </a:lnTo>
                    <a:lnTo>
                      <a:pt x="18" y="13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1" y="18"/>
                    </a:lnTo>
                    <a:lnTo>
                      <a:pt x="9" y="20"/>
                    </a:lnTo>
                    <a:lnTo>
                      <a:pt x="7" y="23"/>
                    </a:lnTo>
                    <a:lnTo>
                      <a:pt x="4" y="25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153" y="185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99" name="Freeform 144"/>
              <p:cNvSpPr>
                <a:spLocks/>
              </p:cNvSpPr>
              <p:nvPr/>
            </p:nvSpPr>
            <p:spPr bwMode="auto">
              <a:xfrm>
                <a:off x="2354" y="1035"/>
                <a:ext cx="951" cy="512"/>
              </a:xfrm>
              <a:custGeom>
                <a:avLst/>
                <a:gdLst>
                  <a:gd name="T0" fmla="*/ 90 w 179"/>
                  <a:gd name="T1" fmla="*/ 104 h 105"/>
                  <a:gd name="T2" fmla="*/ 178 w 179"/>
                  <a:gd name="T3" fmla="*/ 15 h 105"/>
                  <a:gd name="T4" fmla="*/ 169 w 179"/>
                  <a:gd name="T5" fmla="*/ 11 h 105"/>
                  <a:gd name="T6" fmla="*/ 159 w 179"/>
                  <a:gd name="T7" fmla="*/ 7 h 105"/>
                  <a:gd name="T8" fmla="*/ 151 w 179"/>
                  <a:gd name="T9" fmla="*/ 5 h 105"/>
                  <a:gd name="T10" fmla="*/ 143 w 179"/>
                  <a:gd name="T11" fmla="*/ 3 h 105"/>
                  <a:gd name="T12" fmla="*/ 135 w 179"/>
                  <a:gd name="T13" fmla="*/ 1 h 105"/>
                  <a:gd name="T14" fmla="*/ 127 w 179"/>
                  <a:gd name="T15" fmla="*/ 0 h 105"/>
                  <a:gd name="T16" fmla="*/ 90 w 179"/>
                  <a:gd name="T17" fmla="*/ 39 h 105"/>
                  <a:gd name="T18" fmla="*/ 51 w 179"/>
                  <a:gd name="T19" fmla="*/ 0 h 105"/>
                  <a:gd name="T20" fmla="*/ 46 w 179"/>
                  <a:gd name="T21" fmla="*/ 1 h 105"/>
                  <a:gd name="T22" fmla="*/ 42 w 179"/>
                  <a:gd name="T23" fmla="*/ 1 h 105"/>
                  <a:gd name="T24" fmla="*/ 37 w 179"/>
                  <a:gd name="T25" fmla="*/ 2 h 105"/>
                  <a:gd name="T26" fmla="*/ 33 w 179"/>
                  <a:gd name="T27" fmla="*/ 4 h 105"/>
                  <a:gd name="T28" fmla="*/ 27 w 179"/>
                  <a:gd name="T29" fmla="*/ 6 h 105"/>
                  <a:gd name="T30" fmla="*/ 21 w 179"/>
                  <a:gd name="T31" fmla="*/ 6 h 105"/>
                  <a:gd name="T32" fmla="*/ 15 w 179"/>
                  <a:gd name="T33" fmla="*/ 9 h 105"/>
                  <a:gd name="T34" fmla="*/ 7 w 179"/>
                  <a:gd name="T35" fmla="*/ 12 h 105"/>
                  <a:gd name="T36" fmla="*/ 0 w 179"/>
                  <a:gd name="T37" fmla="*/ 16 h 105"/>
                  <a:gd name="T38" fmla="*/ 90 w 179"/>
                  <a:gd name="T39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5">
                    <a:moveTo>
                      <a:pt x="90" y="104"/>
                    </a:moveTo>
                    <a:lnTo>
                      <a:pt x="178" y="15"/>
                    </a:lnTo>
                    <a:lnTo>
                      <a:pt x="169" y="11"/>
                    </a:lnTo>
                    <a:lnTo>
                      <a:pt x="159" y="7"/>
                    </a:lnTo>
                    <a:lnTo>
                      <a:pt x="151" y="5"/>
                    </a:lnTo>
                    <a:lnTo>
                      <a:pt x="143" y="3"/>
                    </a:lnTo>
                    <a:lnTo>
                      <a:pt x="135" y="1"/>
                    </a:lnTo>
                    <a:lnTo>
                      <a:pt x="127" y="0"/>
                    </a:lnTo>
                    <a:lnTo>
                      <a:pt x="90" y="39"/>
                    </a:lnTo>
                    <a:lnTo>
                      <a:pt x="51" y="0"/>
                    </a:lnTo>
                    <a:lnTo>
                      <a:pt x="46" y="1"/>
                    </a:lnTo>
                    <a:lnTo>
                      <a:pt x="42" y="1"/>
                    </a:lnTo>
                    <a:lnTo>
                      <a:pt x="37" y="2"/>
                    </a:lnTo>
                    <a:lnTo>
                      <a:pt x="33" y="4"/>
                    </a:lnTo>
                    <a:lnTo>
                      <a:pt x="27" y="6"/>
                    </a:lnTo>
                    <a:lnTo>
                      <a:pt x="21" y="6"/>
                    </a:lnTo>
                    <a:lnTo>
                      <a:pt x="15" y="9"/>
                    </a:lnTo>
                    <a:lnTo>
                      <a:pt x="7" y="12"/>
                    </a:lnTo>
                    <a:lnTo>
                      <a:pt x="0" y="16"/>
                    </a:lnTo>
                    <a:lnTo>
                      <a:pt x="90" y="104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00" name="Freeform 145"/>
              <p:cNvSpPr>
                <a:spLocks/>
              </p:cNvSpPr>
              <p:nvPr/>
            </p:nvSpPr>
            <p:spPr bwMode="auto">
              <a:xfrm>
                <a:off x="2014" y="2089"/>
                <a:ext cx="1631" cy="907"/>
              </a:xfrm>
              <a:custGeom>
                <a:avLst/>
                <a:gdLst>
                  <a:gd name="T0" fmla="*/ 153 w 307"/>
                  <a:gd name="T1" fmla="*/ 0 h 186"/>
                  <a:gd name="T2" fmla="*/ 306 w 307"/>
                  <a:gd name="T3" fmla="*/ 155 h 186"/>
                  <a:gd name="T4" fmla="*/ 302 w 307"/>
                  <a:gd name="T5" fmla="*/ 158 h 186"/>
                  <a:gd name="T6" fmla="*/ 300 w 307"/>
                  <a:gd name="T7" fmla="*/ 161 h 186"/>
                  <a:gd name="T8" fmla="*/ 296 w 307"/>
                  <a:gd name="T9" fmla="*/ 165 h 186"/>
                  <a:gd name="T10" fmla="*/ 292 w 307"/>
                  <a:gd name="T11" fmla="*/ 167 h 186"/>
                  <a:gd name="T12" fmla="*/ 287 w 307"/>
                  <a:gd name="T13" fmla="*/ 172 h 186"/>
                  <a:gd name="T14" fmla="*/ 283 w 307"/>
                  <a:gd name="T15" fmla="*/ 176 h 186"/>
                  <a:gd name="T16" fmla="*/ 278 w 307"/>
                  <a:gd name="T17" fmla="*/ 180 h 186"/>
                  <a:gd name="T18" fmla="*/ 274 w 307"/>
                  <a:gd name="T19" fmla="*/ 182 h 186"/>
                  <a:gd name="T20" fmla="*/ 270 w 307"/>
                  <a:gd name="T21" fmla="*/ 185 h 186"/>
                  <a:gd name="T22" fmla="*/ 153 w 307"/>
                  <a:gd name="T23" fmla="*/ 65 h 186"/>
                  <a:gd name="T24" fmla="*/ 36 w 307"/>
                  <a:gd name="T25" fmla="*/ 185 h 186"/>
                  <a:gd name="T26" fmla="*/ 33 w 307"/>
                  <a:gd name="T27" fmla="*/ 183 h 186"/>
                  <a:gd name="T28" fmla="*/ 30 w 307"/>
                  <a:gd name="T29" fmla="*/ 181 h 186"/>
                  <a:gd name="T30" fmla="*/ 27 w 307"/>
                  <a:gd name="T31" fmla="*/ 179 h 186"/>
                  <a:gd name="T32" fmla="*/ 24 w 307"/>
                  <a:gd name="T33" fmla="*/ 178 h 186"/>
                  <a:gd name="T34" fmla="*/ 22 w 307"/>
                  <a:gd name="T35" fmla="*/ 176 h 186"/>
                  <a:gd name="T36" fmla="*/ 20 w 307"/>
                  <a:gd name="T37" fmla="*/ 174 h 186"/>
                  <a:gd name="T38" fmla="*/ 18 w 307"/>
                  <a:gd name="T39" fmla="*/ 172 h 186"/>
                  <a:gd name="T40" fmla="*/ 15 w 307"/>
                  <a:gd name="T41" fmla="*/ 168 h 186"/>
                  <a:gd name="T42" fmla="*/ 13 w 307"/>
                  <a:gd name="T43" fmla="*/ 167 h 186"/>
                  <a:gd name="T44" fmla="*/ 11 w 307"/>
                  <a:gd name="T45" fmla="*/ 166 h 186"/>
                  <a:gd name="T46" fmla="*/ 9 w 307"/>
                  <a:gd name="T47" fmla="*/ 164 h 186"/>
                  <a:gd name="T48" fmla="*/ 7 w 307"/>
                  <a:gd name="T49" fmla="*/ 162 h 186"/>
                  <a:gd name="T50" fmla="*/ 4 w 307"/>
                  <a:gd name="T51" fmla="*/ 159 h 186"/>
                  <a:gd name="T52" fmla="*/ 1 w 307"/>
                  <a:gd name="T53" fmla="*/ 155 h 186"/>
                  <a:gd name="T54" fmla="*/ 0 w 307"/>
                  <a:gd name="T55" fmla="*/ 155 h 186"/>
                  <a:gd name="T56" fmla="*/ 153 w 307"/>
                  <a:gd name="T5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0"/>
                    </a:moveTo>
                    <a:lnTo>
                      <a:pt x="306" y="155"/>
                    </a:lnTo>
                    <a:lnTo>
                      <a:pt x="302" y="158"/>
                    </a:lnTo>
                    <a:lnTo>
                      <a:pt x="300" y="161"/>
                    </a:lnTo>
                    <a:lnTo>
                      <a:pt x="296" y="165"/>
                    </a:lnTo>
                    <a:lnTo>
                      <a:pt x="292" y="167"/>
                    </a:lnTo>
                    <a:lnTo>
                      <a:pt x="287" y="172"/>
                    </a:lnTo>
                    <a:lnTo>
                      <a:pt x="283" y="176"/>
                    </a:lnTo>
                    <a:lnTo>
                      <a:pt x="278" y="180"/>
                    </a:lnTo>
                    <a:lnTo>
                      <a:pt x="274" y="182"/>
                    </a:lnTo>
                    <a:lnTo>
                      <a:pt x="270" y="185"/>
                    </a:lnTo>
                    <a:lnTo>
                      <a:pt x="153" y="65"/>
                    </a:lnTo>
                    <a:lnTo>
                      <a:pt x="36" y="185"/>
                    </a:lnTo>
                    <a:lnTo>
                      <a:pt x="33" y="183"/>
                    </a:lnTo>
                    <a:lnTo>
                      <a:pt x="30" y="181"/>
                    </a:lnTo>
                    <a:lnTo>
                      <a:pt x="27" y="179"/>
                    </a:lnTo>
                    <a:lnTo>
                      <a:pt x="24" y="178"/>
                    </a:lnTo>
                    <a:lnTo>
                      <a:pt x="22" y="176"/>
                    </a:lnTo>
                    <a:lnTo>
                      <a:pt x="20" y="174"/>
                    </a:lnTo>
                    <a:lnTo>
                      <a:pt x="18" y="172"/>
                    </a:lnTo>
                    <a:lnTo>
                      <a:pt x="15" y="168"/>
                    </a:lnTo>
                    <a:lnTo>
                      <a:pt x="13" y="167"/>
                    </a:lnTo>
                    <a:lnTo>
                      <a:pt x="11" y="166"/>
                    </a:lnTo>
                    <a:lnTo>
                      <a:pt x="9" y="164"/>
                    </a:lnTo>
                    <a:lnTo>
                      <a:pt x="7" y="162"/>
                    </a:lnTo>
                    <a:lnTo>
                      <a:pt x="4" y="159"/>
                    </a:lnTo>
                    <a:lnTo>
                      <a:pt x="1" y="155"/>
                    </a:lnTo>
                    <a:lnTo>
                      <a:pt x="0" y="155"/>
                    </a:lnTo>
                    <a:lnTo>
                      <a:pt x="153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01" name="Freeform 146"/>
              <p:cNvSpPr>
                <a:spLocks/>
              </p:cNvSpPr>
              <p:nvPr/>
            </p:nvSpPr>
            <p:spPr bwMode="auto">
              <a:xfrm>
                <a:off x="2354" y="2630"/>
                <a:ext cx="951" cy="517"/>
              </a:xfrm>
              <a:custGeom>
                <a:avLst/>
                <a:gdLst>
                  <a:gd name="T0" fmla="*/ 90 w 179"/>
                  <a:gd name="T1" fmla="*/ 0 h 106"/>
                  <a:gd name="T2" fmla="*/ 178 w 179"/>
                  <a:gd name="T3" fmla="*/ 90 h 106"/>
                  <a:gd name="T4" fmla="*/ 169 w 179"/>
                  <a:gd name="T5" fmla="*/ 93 h 106"/>
                  <a:gd name="T6" fmla="*/ 159 w 179"/>
                  <a:gd name="T7" fmla="*/ 97 h 106"/>
                  <a:gd name="T8" fmla="*/ 151 w 179"/>
                  <a:gd name="T9" fmla="*/ 100 h 106"/>
                  <a:gd name="T10" fmla="*/ 143 w 179"/>
                  <a:gd name="T11" fmla="*/ 101 h 106"/>
                  <a:gd name="T12" fmla="*/ 135 w 179"/>
                  <a:gd name="T13" fmla="*/ 104 h 106"/>
                  <a:gd name="T14" fmla="*/ 127 w 179"/>
                  <a:gd name="T15" fmla="*/ 104 h 106"/>
                  <a:gd name="T16" fmla="*/ 90 w 179"/>
                  <a:gd name="T17" fmla="*/ 65 h 106"/>
                  <a:gd name="T18" fmla="*/ 51 w 179"/>
                  <a:gd name="T19" fmla="*/ 105 h 106"/>
                  <a:gd name="T20" fmla="*/ 46 w 179"/>
                  <a:gd name="T21" fmla="*/ 104 h 106"/>
                  <a:gd name="T22" fmla="*/ 42 w 179"/>
                  <a:gd name="T23" fmla="*/ 103 h 106"/>
                  <a:gd name="T24" fmla="*/ 37 w 179"/>
                  <a:gd name="T25" fmla="*/ 102 h 106"/>
                  <a:gd name="T26" fmla="*/ 33 w 179"/>
                  <a:gd name="T27" fmla="*/ 100 h 106"/>
                  <a:gd name="T28" fmla="*/ 27 w 179"/>
                  <a:gd name="T29" fmla="*/ 100 h 106"/>
                  <a:gd name="T30" fmla="*/ 21 w 179"/>
                  <a:gd name="T31" fmla="*/ 98 h 106"/>
                  <a:gd name="T32" fmla="*/ 15 w 179"/>
                  <a:gd name="T33" fmla="*/ 96 h 106"/>
                  <a:gd name="T34" fmla="*/ 7 w 179"/>
                  <a:gd name="T35" fmla="*/ 92 h 106"/>
                  <a:gd name="T36" fmla="*/ 0 w 179"/>
                  <a:gd name="T37" fmla="*/ 89 h 106"/>
                  <a:gd name="T38" fmla="*/ 90 w 179"/>
                  <a:gd name="T3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6">
                    <a:moveTo>
                      <a:pt x="90" y="0"/>
                    </a:moveTo>
                    <a:lnTo>
                      <a:pt x="178" y="90"/>
                    </a:lnTo>
                    <a:lnTo>
                      <a:pt x="169" y="93"/>
                    </a:lnTo>
                    <a:lnTo>
                      <a:pt x="159" y="97"/>
                    </a:lnTo>
                    <a:lnTo>
                      <a:pt x="151" y="100"/>
                    </a:lnTo>
                    <a:lnTo>
                      <a:pt x="143" y="101"/>
                    </a:lnTo>
                    <a:lnTo>
                      <a:pt x="135" y="104"/>
                    </a:lnTo>
                    <a:lnTo>
                      <a:pt x="127" y="104"/>
                    </a:lnTo>
                    <a:lnTo>
                      <a:pt x="90" y="65"/>
                    </a:lnTo>
                    <a:lnTo>
                      <a:pt x="51" y="105"/>
                    </a:lnTo>
                    <a:lnTo>
                      <a:pt x="46" y="104"/>
                    </a:lnTo>
                    <a:lnTo>
                      <a:pt x="42" y="103"/>
                    </a:lnTo>
                    <a:lnTo>
                      <a:pt x="37" y="102"/>
                    </a:lnTo>
                    <a:lnTo>
                      <a:pt x="33" y="100"/>
                    </a:lnTo>
                    <a:lnTo>
                      <a:pt x="27" y="100"/>
                    </a:lnTo>
                    <a:lnTo>
                      <a:pt x="21" y="98"/>
                    </a:lnTo>
                    <a:lnTo>
                      <a:pt x="15" y="96"/>
                    </a:lnTo>
                    <a:lnTo>
                      <a:pt x="7" y="92"/>
                    </a:lnTo>
                    <a:lnTo>
                      <a:pt x="0" y="89"/>
                    </a:lnTo>
                    <a:lnTo>
                      <a:pt x="90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grpSp>
            <p:nvGrpSpPr>
              <p:cNvPr id="102" name="Group 147"/>
              <p:cNvGrpSpPr>
                <a:grpSpLocks/>
              </p:cNvGrpSpPr>
              <p:nvPr/>
            </p:nvGrpSpPr>
            <p:grpSpPr bwMode="auto">
              <a:xfrm>
                <a:off x="3055" y="1440"/>
                <a:ext cx="924" cy="1297"/>
                <a:chOff x="4661" y="200"/>
                <a:chExt cx="174" cy="266"/>
              </a:xfrm>
              <a:grpFill/>
            </p:grpSpPr>
            <p:sp>
              <p:nvSpPr>
                <p:cNvPr id="116" name="Freeform 148"/>
                <p:cNvSpPr>
                  <a:spLocks/>
                </p:cNvSpPr>
                <p:nvPr/>
              </p:nvSpPr>
              <p:spPr bwMode="auto">
                <a:xfrm>
                  <a:off x="4661" y="200"/>
                  <a:ext cx="155" cy="266"/>
                </a:xfrm>
                <a:custGeom>
                  <a:avLst/>
                  <a:gdLst>
                    <a:gd name="T0" fmla="*/ 0 w 155"/>
                    <a:gd name="T1" fmla="*/ 133 h 266"/>
                    <a:gd name="T2" fmla="*/ 130 w 155"/>
                    <a:gd name="T3" fmla="*/ 0 h 266"/>
                    <a:gd name="T4" fmla="*/ 133 w 155"/>
                    <a:gd name="T5" fmla="*/ 5 h 266"/>
                    <a:gd name="T6" fmla="*/ 135 w 155"/>
                    <a:gd name="T7" fmla="*/ 7 h 266"/>
                    <a:gd name="T8" fmla="*/ 138 w 155"/>
                    <a:gd name="T9" fmla="*/ 12 h 266"/>
                    <a:gd name="T10" fmla="*/ 141 w 155"/>
                    <a:gd name="T11" fmla="*/ 16 h 266"/>
                    <a:gd name="T12" fmla="*/ 143 w 155"/>
                    <a:gd name="T13" fmla="*/ 21 h 266"/>
                    <a:gd name="T14" fmla="*/ 146 w 155"/>
                    <a:gd name="T15" fmla="*/ 26 h 266"/>
                    <a:gd name="T16" fmla="*/ 148 w 155"/>
                    <a:gd name="T17" fmla="*/ 32 h 266"/>
                    <a:gd name="T18" fmla="*/ 151 w 155"/>
                    <a:gd name="T19" fmla="*/ 37 h 266"/>
                    <a:gd name="T20" fmla="*/ 154 w 155"/>
                    <a:gd name="T21" fmla="*/ 42 h 266"/>
                    <a:gd name="T22" fmla="*/ 64 w 155"/>
                    <a:gd name="T23" fmla="*/ 133 h 266"/>
                    <a:gd name="T24" fmla="*/ 153 w 155"/>
                    <a:gd name="T25" fmla="*/ 224 h 266"/>
                    <a:gd name="T26" fmla="*/ 151 w 155"/>
                    <a:gd name="T27" fmla="*/ 229 h 266"/>
                    <a:gd name="T28" fmla="*/ 149 w 155"/>
                    <a:gd name="T29" fmla="*/ 234 h 266"/>
                    <a:gd name="T30" fmla="*/ 147 w 155"/>
                    <a:gd name="T31" fmla="*/ 237 h 266"/>
                    <a:gd name="T32" fmla="*/ 145 w 155"/>
                    <a:gd name="T33" fmla="*/ 242 h 266"/>
                    <a:gd name="T34" fmla="*/ 141 w 155"/>
                    <a:gd name="T35" fmla="*/ 247 h 266"/>
                    <a:gd name="T36" fmla="*/ 138 w 155"/>
                    <a:gd name="T37" fmla="*/ 252 h 266"/>
                    <a:gd name="T38" fmla="*/ 136 w 155"/>
                    <a:gd name="T39" fmla="*/ 256 h 266"/>
                    <a:gd name="T40" fmla="*/ 134 w 155"/>
                    <a:gd name="T41" fmla="*/ 260 h 266"/>
                    <a:gd name="T42" fmla="*/ 130 w 155"/>
                    <a:gd name="T43" fmla="*/ 265 h 266"/>
                    <a:gd name="T44" fmla="*/ 0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0" y="133"/>
                      </a:moveTo>
                      <a:lnTo>
                        <a:pt x="130" y="0"/>
                      </a:lnTo>
                      <a:lnTo>
                        <a:pt x="133" y="5"/>
                      </a:lnTo>
                      <a:lnTo>
                        <a:pt x="135" y="7"/>
                      </a:lnTo>
                      <a:lnTo>
                        <a:pt x="138" y="12"/>
                      </a:lnTo>
                      <a:lnTo>
                        <a:pt x="141" y="16"/>
                      </a:lnTo>
                      <a:lnTo>
                        <a:pt x="143" y="21"/>
                      </a:lnTo>
                      <a:lnTo>
                        <a:pt x="146" y="26"/>
                      </a:lnTo>
                      <a:lnTo>
                        <a:pt x="148" y="32"/>
                      </a:lnTo>
                      <a:lnTo>
                        <a:pt x="151" y="37"/>
                      </a:lnTo>
                      <a:lnTo>
                        <a:pt x="154" y="42"/>
                      </a:lnTo>
                      <a:lnTo>
                        <a:pt x="64" y="133"/>
                      </a:lnTo>
                      <a:lnTo>
                        <a:pt x="153" y="224"/>
                      </a:lnTo>
                      <a:lnTo>
                        <a:pt x="151" y="229"/>
                      </a:lnTo>
                      <a:lnTo>
                        <a:pt x="149" y="234"/>
                      </a:lnTo>
                      <a:lnTo>
                        <a:pt x="147" y="237"/>
                      </a:lnTo>
                      <a:lnTo>
                        <a:pt x="145" y="242"/>
                      </a:lnTo>
                      <a:lnTo>
                        <a:pt x="141" y="247"/>
                      </a:lnTo>
                      <a:lnTo>
                        <a:pt x="138" y="252"/>
                      </a:lnTo>
                      <a:lnTo>
                        <a:pt x="136" y="256"/>
                      </a:lnTo>
                      <a:lnTo>
                        <a:pt x="134" y="260"/>
                      </a:lnTo>
                      <a:lnTo>
                        <a:pt x="130" y="265"/>
                      </a:lnTo>
                      <a:lnTo>
                        <a:pt x="0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117" name="Freeform 149"/>
                <p:cNvSpPr>
                  <a:spLocks/>
                </p:cNvSpPr>
                <p:nvPr/>
              </p:nvSpPr>
              <p:spPr bwMode="auto">
                <a:xfrm>
                  <a:off x="4769" y="273"/>
                  <a:ext cx="66" cy="120"/>
                </a:xfrm>
                <a:custGeom>
                  <a:avLst/>
                  <a:gdLst>
                    <a:gd name="T0" fmla="*/ 0 w 66"/>
                    <a:gd name="T1" fmla="*/ 59 h 120"/>
                    <a:gd name="T2" fmla="*/ 58 w 66"/>
                    <a:gd name="T3" fmla="*/ 0 h 120"/>
                    <a:gd name="T4" fmla="*/ 59 w 66"/>
                    <a:gd name="T5" fmla="*/ 5 h 120"/>
                    <a:gd name="T6" fmla="*/ 60 w 66"/>
                    <a:gd name="T7" fmla="*/ 12 h 120"/>
                    <a:gd name="T8" fmla="*/ 61 w 66"/>
                    <a:gd name="T9" fmla="*/ 19 h 120"/>
                    <a:gd name="T10" fmla="*/ 63 w 66"/>
                    <a:gd name="T11" fmla="*/ 26 h 120"/>
                    <a:gd name="T12" fmla="*/ 63 w 66"/>
                    <a:gd name="T13" fmla="*/ 32 h 120"/>
                    <a:gd name="T14" fmla="*/ 64 w 66"/>
                    <a:gd name="T15" fmla="*/ 38 h 120"/>
                    <a:gd name="T16" fmla="*/ 65 w 66"/>
                    <a:gd name="T17" fmla="*/ 46 h 120"/>
                    <a:gd name="T18" fmla="*/ 65 w 66"/>
                    <a:gd name="T19" fmla="*/ 52 h 120"/>
                    <a:gd name="T20" fmla="*/ 65 w 66"/>
                    <a:gd name="T21" fmla="*/ 57 h 120"/>
                    <a:gd name="T22" fmla="*/ 65 w 66"/>
                    <a:gd name="T23" fmla="*/ 63 h 120"/>
                    <a:gd name="T24" fmla="*/ 65 w 66"/>
                    <a:gd name="T25" fmla="*/ 70 h 120"/>
                    <a:gd name="T26" fmla="*/ 65 w 66"/>
                    <a:gd name="T27" fmla="*/ 75 h 120"/>
                    <a:gd name="T28" fmla="*/ 64 w 66"/>
                    <a:gd name="T29" fmla="*/ 81 h 120"/>
                    <a:gd name="T30" fmla="*/ 63 w 66"/>
                    <a:gd name="T31" fmla="*/ 88 h 120"/>
                    <a:gd name="T32" fmla="*/ 63 w 66"/>
                    <a:gd name="T33" fmla="*/ 95 h 120"/>
                    <a:gd name="T34" fmla="*/ 61 w 66"/>
                    <a:gd name="T35" fmla="*/ 102 h 120"/>
                    <a:gd name="T36" fmla="*/ 60 w 66"/>
                    <a:gd name="T37" fmla="*/ 108 h 120"/>
                    <a:gd name="T38" fmla="*/ 59 w 66"/>
                    <a:gd name="T39" fmla="*/ 114 h 120"/>
                    <a:gd name="T40" fmla="*/ 58 w 66"/>
                    <a:gd name="T41" fmla="*/ 119 h 120"/>
                    <a:gd name="T42" fmla="*/ 0 w 66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6" h="120">
                      <a:moveTo>
                        <a:pt x="0" y="59"/>
                      </a:moveTo>
                      <a:lnTo>
                        <a:pt x="58" y="0"/>
                      </a:lnTo>
                      <a:lnTo>
                        <a:pt x="59" y="5"/>
                      </a:lnTo>
                      <a:lnTo>
                        <a:pt x="60" y="12"/>
                      </a:lnTo>
                      <a:lnTo>
                        <a:pt x="61" y="19"/>
                      </a:lnTo>
                      <a:lnTo>
                        <a:pt x="63" y="26"/>
                      </a:lnTo>
                      <a:lnTo>
                        <a:pt x="63" y="32"/>
                      </a:lnTo>
                      <a:lnTo>
                        <a:pt x="64" y="38"/>
                      </a:lnTo>
                      <a:lnTo>
                        <a:pt x="65" y="46"/>
                      </a:lnTo>
                      <a:lnTo>
                        <a:pt x="65" y="52"/>
                      </a:lnTo>
                      <a:lnTo>
                        <a:pt x="65" y="57"/>
                      </a:lnTo>
                      <a:lnTo>
                        <a:pt x="65" y="63"/>
                      </a:lnTo>
                      <a:lnTo>
                        <a:pt x="65" y="70"/>
                      </a:lnTo>
                      <a:lnTo>
                        <a:pt x="65" y="75"/>
                      </a:lnTo>
                      <a:lnTo>
                        <a:pt x="64" y="81"/>
                      </a:lnTo>
                      <a:lnTo>
                        <a:pt x="63" y="88"/>
                      </a:lnTo>
                      <a:lnTo>
                        <a:pt x="63" y="95"/>
                      </a:lnTo>
                      <a:lnTo>
                        <a:pt x="61" y="102"/>
                      </a:lnTo>
                      <a:lnTo>
                        <a:pt x="60" y="108"/>
                      </a:lnTo>
                      <a:lnTo>
                        <a:pt x="59" y="114"/>
                      </a:lnTo>
                      <a:lnTo>
                        <a:pt x="58" y="119"/>
                      </a:lnTo>
                      <a:lnTo>
                        <a:pt x="0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grpSp>
            <p:nvGrpSpPr>
              <p:cNvPr id="103" name="Group 150"/>
              <p:cNvGrpSpPr>
                <a:grpSpLocks/>
              </p:cNvGrpSpPr>
              <p:nvPr/>
            </p:nvGrpSpPr>
            <p:grpSpPr bwMode="auto">
              <a:xfrm>
                <a:off x="1680" y="1440"/>
                <a:ext cx="929" cy="1297"/>
                <a:chOff x="4402" y="200"/>
                <a:chExt cx="175" cy="266"/>
              </a:xfrm>
              <a:grpFill/>
            </p:grpSpPr>
            <p:sp>
              <p:nvSpPr>
                <p:cNvPr id="114" name="Freeform 151"/>
                <p:cNvSpPr>
                  <a:spLocks/>
                </p:cNvSpPr>
                <p:nvPr/>
              </p:nvSpPr>
              <p:spPr bwMode="auto">
                <a:xfrm>
                  <a:off x="4422" y="200"/>
                  <a:ext cx="155" cy="266"/>
                </a:xfrm>
                <a:custGeom>
                  <a:avLst/>
                  <a:gdLst>
                    <a:gd name="T0" fmla="*/ 154 w 155"/>
                    <a:gd name="T1" fmla="*/ 133 h 266"/>
                    <a:gd name="T2" fmla="*/ 24 w 155"/>
                    <a:gd name="T3" fmla="*/ 0 h 266"/>
                    <a:gd name="T4" fmla="*/ 21 w 155"/>
                    <a:gd name="T5" fmla="*/ 5 h 266"/>
                    <a:gd name="T6" fmla="*/ 19 w 155"/>
                    <a:gd name="T7" fmla="*/ 7 h 266"/>
                    <a:gd name="T8" fmla="*/ 16 w 155"/>
                    <a:gd name="T9" fmla="*/ 12 h 266"/>
                    <a:gd name="T10" fmla="*/ 13 w 155"/>
                    <a:gd name="T11" fmla="*/ 16 h 266"/>
                    <a:gd name="T12" fmla="*/ 10 w 155"/>
                    <a:gd name="T13" fmla="*/ 21 h 266"/>
                    <a:gd name="T14" fmla="*/ 8 w 155"/>
                    <a:gd name="T15" fmla="*/ 26 h 266"/>
                    <a:gd name="T16" fmla="*/ 5 w 155"/>
                    <a:gd name="T17" fmla="*/ 32 h 266"/>
                    <a:gd name="T18" fmla="*/ 2 w 155"/>
                    <a:gd name="T19" fmla="*/ 37 h 266"/>
                    <a:gd name="T20" fmla="*/ 0 w 155"/>
                    <a:gd name="T21" fmla="*/ 42 h 266"/>
                    <a:gd name="T22" fmla="*/ 90 w 155"/>
                    <a:gd name="T23" fmla="*/ 133 h 266"/>
                    <a:gd name="T24" fmla="*/ 1 w 155"/>
                    <a:gd name="T25" fmla="*/ 224 h 266"/>
                    <a:gd name="T26" fmla="*/ 3 w 155"/>
                    <a:gd name="T27" fmla="*/ 229 h 266"/>
                    <a:gd name="T28" fmla="*/ 5 w 155"/>
                    <a:gd name="T29" fmla="*/ 234 h 266"/>
                    <a:gd name="T30" fmla="*/ 7 w 155"/>
                    <a:gd name="T31" fmla="*/ 237 h 266"/>
                    <a:gd name="T32" fmla="*/ 9 w 155"/>
                    <a:gd name="T33" fmla="*/ 242 h 266"/>
                    <a:gd name="T34" fmla="*/ 12 w 155"/>
                    <a:gd name="T35" fmla="*/ 247 h 266"/>
                    <a:gd name="T36" fmla="*/ 15 w 155"/>
                    <a:gd name="T37" fmla="*/ 252 h 266"/>
                    <a:gd name="T38" fmla="*/ 18 w 155"/>
                    <a:gd name="T39" fmla="*/ 256 h 266"/>
                    <a:gd name="T40" fmla="*/ 21 w 155"/>
                    <a:gd name="T41" fmla="*/ 260 h 266"/>
                    <a:gd name="T42" fmla="*/ 24 w 155"/>
                    <a:gd name="T43" fmla="*/ 265 h 266"/>
                    <a:gd name="T44" fmla="*/ 154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154" y="133"/>
                      </a:moveTo>
                      <a:lnTo>
                        <a:pt x="24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6" y="12"/>
                      </a:lnTo>
                      <a:lnTo>
                        <a:pt x="13" y="16"/>
                      </a:lnTo>
                      <a:lnTo>
                        <a:pt x="10" y="21"/>
                      </a:lnTo>
                      <a:lnTo>
                        <a:pt x="8" y="26"/>
                      </a:lnTo>
                      <a:lnTo>
                        <a:pt x="5" y="32"/>
                      </a:lnTo>
                      <a:lnTo>
                        <a:pt x="2" y="37"/>
                      </a:lnTo>
                      <a:lnTo>
                        <a:pt x="0" y="42"/>
                      </a:lnTo>
                      <a:lnTo>
                        <a:pt x="90" y="133"/>
                      </a:lnTo>
                      <a:lnTo>
                        <a:pt x="1" y="224"/>
                      </a:lnTo>
                      <a:lnTo>
                        <a:pt x="3" y="229"/>
                      </a:lnTo>
                      <a:lnTo>
                        <a:pt x="5" y="234"/>
                      </a:lnTo>
                      <a:lnTo>
                        <a:pt x="7" y="237"/>
                      </a:lnTo>
                      <a:lnTo>
                        <a:pt x="9" y="242"/>
                      </a:lnTo>
                      <a:lnTo>
                        <a:pt x="12" y="247"/>
                      </a:lnTo>
                      <a:lnTo>
                        <a:pt x="15" y="252"/>
                      </a:lnTo>
                      <a:lnTo>
                        <a:pt x="18" y="256"/>
                      </a:lnTo>
                      <a:lnTo>
                        <a:pt x="21" y="260"/>
                      </a:lnTo>
                      <a:lnTo>
                        <a:pt x="24" y="265"/>
                      </a:lnTo>
                      <a:lnTo>
                        <a:pt x="154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115" name="Freeform 152"/>
                <p:cNvSpPr>
                  <a:spLocks/>
                </p:cNvSpPr>
                <p:nvPr/>
              </p:nvSpPr>
              <p:spPr bwMode="auto">
                <a:xfrm>
                  <a:off x="4402" y="273"/>
                  <a:ext cx="67" cy="120"/>
                </a:xfrm>
                <a:custGeom>
                  <a:avLst/>
                  <a:gdLst>
                    <a:gd name="T0" fmla="*/ 66 w 67"/>
                    <a:gd name="T1" fmla="*/ 59 h 120"/>
                    <a:gd name="T2" fmla="*/ 8 w 67"/>
                    <a:gd name="T3" fmla="*/ 0 h 120"/>
                    <a:gd name="T4" fmla="*/ 7 w 67"/>
                    <a:gd name="T5" fmla="*/ 5 h 120"/>
                    <a:gd name="T6" fmla="*/ 6 w 67"/>
                    <a:gd name="T7" fmla="*/ 12 h 120"/>
                    <a:gd name="T8" fmla="*/ 5 w 67"/>
                    <a:gd name="T9" fmla="*/ 19 h 120"/>
                    <a:gd name="T10" fmla="*/ 3 w 67"/>
                    <a:gd name="T11" fmla="*/ 26 h 120"/>
                    <a:gd name="T12" fmla="*/ 2 w 67"/>
                    <a:gd name="T13" fmla="*/ 32 h 120"/>
                    <a:gd name="T14" fmla="*/ 1 w 67"/>
                    <a:gd name="T15" fmla="*/ 38 h 120"/>
                    <a:gd name="T16" fmla="*/ 1 w 67"/>
                    <a:gd name="T17" fmla="*/ 46 h 120"/>
                    <a:gd name="T18" fmla="*/ 1 w 67"/>
                    <a:gd name="T19" fmla="*/ 52 h 120"/>
                    <a:gd name="T20" fmla="*/ 0 w 67"/>
                    <a:gd name="T21" fmla="*/ 57 h 120"/>
                    <a:gd name="T22" fmla="*/ 0 w 67"/>
                    <a:gd name="T23" fmla="*/ 63 h 120"/>
                    <a:gd name="T24" fmla="*/ 0 w 67"/>
                    <a:gd name="T25" fmla="*/ 70 h 120"/>
                    <a:gd name="T26" fmla="*/ 1 w 67"/>
                    <a:gd name="T27" fmla="*/ 75 h 120"/>
                    <a:gd name="T28" fmla="*/ 1 w 67"/>
                    <a:gd name="T29" fmla="*/ 81 h 120"/>
                    <a:gd name="T30" fmla="*/ 2 w 67"/>
                    <a:gd name="T31" fmla="*/ 88 h 120"/>
                    <a:gd name="T32" fmla="*/ 3 w 67"/>
                    <a:gd name="T33" fmla="*/ 95 h 120"/>
                    <a:gd name="T34" fmla="*/ 5 w 67"/>
                    <a:gd name="T35" fmla="*/ 102 h 120"/>
                    <a:gd name="T36" fmla="*/ 6 w 67"/>
                    <a:gd name="T37" fmla="*/ 108 h 120"/>
                    <a:gd name="T38" fmla="*/ 7 w 67"/>
                    <a:gd name="T39" fmla="*/ 114 h 120"/>
                    <a:gd name="T40" fmla="*/ 8 w 67"/>
                    <a:gd name="T41" fmla="*/ 119 h 120"/>
                    <a:gd name="T42" fmla="*/ 66 w 67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120">
                      <a:moveTo>
                        <a:pt x="66" y="59"/>
                      </a:moveTo>
                      <a:lnTo>
                        <a:pt x="8" y="0"/>
                      </a:lnTo>
                      <a:lnTo>
                        <a:pt x="7" y="5"/>
                      </a:lnTo>
                      <a:lnTo>
                        <a:pt x="6" y="12"/>
                      </a:lnTo>
                      <a:lnTo>
                        <a:pt x="5" y="19"/>
                      </a:lnTo>
                      <a:lnTo>
                        <a:pt x="3" y="26"/>
                      </a:lnTo>
                      <a:lnTo>
                        <a:pt x="2" y="32"/>
                      </a:lnTo>
                      <a:lnTo>
                        <a:pt x="1" y="38"/>
                      </a:lnTo>
                      <a:lnTo>
                        <a:pt x="1" y="46"/>
                      </a:lnTo>
                      <a:lnTo>
                        <a:pt x="1" y="52"/>
                      </a:lnTo>
                      <a:lnTo>
                        <a:pt x="0" y="57"/>
                      </a:lnTo>
                      <a:lnTo>
                        <a:pt x="0" y="63"/>
                      </a:lnTo>
                      <a:lnTo>
                        <a:pt x="0" y="70"/>
                      </a:lnTo>
                      <a:lnTo>
                        <a:pt x="1" y="75"/>
                      </a:lnTo>
                      <a:lnTo>
                        <a:pt x="1" y="81"/>
                      </a:lnTo>
                      <a:lnTo>
                        <a:pt x="2" y="88"/>
                      </a:lnTo>
                      <a:lnTo>
                        <a:pt x="3" y="95"/>
                      </a:lnTo>
                      <a:lnTo>
                        <a:pt x="5" y="102"/>
                      </a:lnTo>
                      <a:lnTo>
                        <a:pt x="6" y="108"/>
                      </a:lnTo>
                      <a:lnTo>
                        <a:pt x="7" y="114"/>
                      </a:lnTo>
                      <a:lnTo>
                        <a:pt x="8" y="119"/>
                      </a:lnTo>
                      <a:lnTo>
                        <a:pt x="66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sp>
            <p:nvSpPr>
              <p:cNvPr id="104" name="Freeform 153"/>
              <p:cNvSpPr>
                <a:spLocks/>
              </p:cNvSpPr>
              <p:nvPr/>
            </p:nvSpPr>
            <p:spPr bwMode="auto">
              <a:xfrm>
                <a:off x="2014" y="1186"/>
                <a:ext cx="1631" cy="907"/>
              </a:xfrm>
              <a:custGeom>
                <a:avLst/>
                <a:gdLst>
                  <a:gd name="T0" fmla="*/ 153 w 307"/>
                  <a:gd name="T1" fmla="*/ 185 h 186"/>
                  <a:gd name="T2" fmla="*/ 306 w 307"/>
                  <a:gd name="T3" fmla="*/ 30 h 186"/>
                  <a:gd name="T4" fmla="*/ 302 w 307"/>
                  <a:gd name="T5" fmla="*/ 26 h 186"/>
                  <a:gd name="T6" fmla="*/ 300 w 307"/>
                  <a:gd name="T7" fmla="*/ 23 h 186"/>
                  <a:gd name="T8" fmla="*/ 296 w 307"/>
                  <a:gd name="T9" fmla="*/ 20 h 186"/>
                  <a:gd name="T10" fmla="*/ 292 w 307"/>
                  <a:gd name="T11" fmla="*/ 16 h 186"/>
                  <a:gd name="T12" fmla="*/ 287 w 307"/>
                  <a:gd name="T13" fmla="*/ 13 h 186"/>
                  <a:gd name="T14" fmla="*/ 283 w 307"/>
                  <a:gd name="T15" fmla="*/ 8 h 186"/>
                  <a:gd name="T16" fmla="*/ 278 w 307"/>
                  <a:gd name="T17" fmla="*/ 6 h 186"/>
                  <a:gd name="T18" fmla="*/ 274 w 307"/>
                  <a:gd name="T19" fmla="*/ 3 h 186"/>
                  <a:gd name="T20" fmla="*/ 270 w 307"/>
                  <a:gd name="T21" fmla="*/ 0 h 186"/>
                  <a:gd name="T22" fmla="*/ 153 w 307"/>
                  <a:gd name="T23" fmla="*/ 119 h 186"/>
                  <a:gd name="T24" fmla="*/ 36 w 307"/>
                  <a:gd name="T25" fmla="*/ 0 h 186"/>
                  <a:gd name="T26" fmla="*/ 33 w 307"/>
                  <a:gd name="T27" fmla="*/ 2 h 186"/>
                  <a:gd name="T28" fmla="*/ 30 w 307"/>
                  <a:gd name="T29" fmla="*/ 4 h 186"/>
                  <a:gd name="T30" fmla="*/ 27 w 307"/>
                  <a:gd name="T31" fmla="*/ 6 h 186"/>
                  <a:gd name="T32" fmla="*/ 24 w 307"/>
                  <a:gd name="T33" fmla="*/ 7 h 186"/>
                  <a:gd name="T34" fmla="*/ 22 w 307"/>
                  <a:gd name="T35" fmla="*/ 9 h 186"/>
                  <a:gd name="T36" fmla="*/ 20 w 307"/>
                  <a:gd name="T37" fmla="*/ 11 h 186"/>
                  <a:gd name="T38" fmla="*/ 18 w 307"/>
                  <a:gd name="T39" fmla="*/ 13 h 186"/>
                  <a:gd name="T40" fmla="*/ 15 w 307"/>
                  <a:gd name="T41" fmla="*/ 15 h 186"/>
                  <a:gd name="T42" fmla="*/ 13 w 307"/>
                  <a:gd name="T43" fmla="*/ 17 h 186"/>
                  <a:gd name="T44" fmla="*/ 11 w 307"/>
                  <a:gd name="T45" fmla="*/ 18 h 186"/>
                  <a:gd name="T46" fmla="*/ 9 w 307"/>
                  <a:gd name="T47" fmla="*/ 20 h 186"/>
                  <a:gd name="T48" fmla="*/ 7 w 307"/>
                  <a:gd name="T49" fmla="*/ 23 h 186"/>
                  <a:gd name="T50" fmla="*/ 4 w 307"/>
                  <a:gd name="T51" fmla="*/ 25 h 186"/>
                  <a:gd name="T52" fmla="*/ 2 w 307"/>
                  <a:gd name="T53" fmla="*/ 28 h 186"/>
                  <a:gd name="T54" fmla="*/ 0 w 307"/>
                  <a:gd name="T55" fmla="*/ 30 h 186"/>
                  <a:gd name="T56" fmla="*/ 153 w 307"/>
                  <a:gd name="T57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185"/>
                    </a:moveTo>
                    <a:lnTo>
                      <a:pt x="306" y="30"/>
                    </a:lnTo>
                    <a:lnTo>
                      <a:pt x="302" y="26"/>
                    </a:lnTo>
                    <a:lnTo>
                      <a:pt x="300" y="23"/>
                    </a:lnTo>
                    <a:lnTo>
                      <a:pt x="296" y="20"/>
                    </a:lnTo>
                    <a:lnTo>
                      <a:pt x="292" y="16"/>
                    </a:lnTo>
                    <a:lnTo>
                      <a:pt x="287" y="13"/>
                    </a:lnTo>
                    <a:lnTo>
                      <a:pt x="283" y="8"/>
                    </a:lnTo>
                    <a:lnTo>
                      <a:pt x="278" y="6"/>
                    </a:lnTo>
                    <a:lnTo>
                      <a:pt x="274" y="3"/>
                    </a:lnTo>
                    <a:lnTo>
                      <a:pt x="270" y="0"/>
                    </a:lnTo>
                    <a:lnTo>
                      <a:pt x="153" y="119"/>
                    </a:lnTo>
                    <a:lnTo>
                      <a:pt x="36" y="0"/>
                    </a:lnTo>
                    <a:lnTo>
                      <a:pt x="33" y="2"/>
                    </a:lnTo>
                    <a:lnTo>
                      <a:pt x="30" y="4"/>
                    </a:lnTo>
                    <a:lnTo>
                      <a:pt x="27" y="6"/>
                    </a:lnTo>
                    <a:lnTo>
                      <a:pt x="24" y="7"/>
                    </a:lnTo>
                    <a:lnTo>
                      <a:pt x="22" y="9"/>
                    </a:lnTo>
                    <a:lnTo>
                      <a:pt x="20" y="11"/>
                    </a:lnTo>
                    <a:lnTo>
                      <a:pt x="18" y="13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1" y="18"/>
                    </a:lnTo>
                    <a:lnTo>
                      <a:pt x="9" y="20"/>
                    </a:lnTo>
                    <a:lnTo>
                      <a:pt x="7" y="23"/>
                    </a:lnTo>
                    <a:lnTo>
                      <a:pt x="4" y="25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153" y="185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05" name="Freeform 154"/>
              <p:cNvSpPr>
                <a:spLocks/>
              </p:cNvSpPr>
              <p:nvPr/>
            </p:nvSpPr>
            <p:spPr bwMode="auto">
              <a:xfrm>
                <a:off x="2354" y="1035"/>
                <a:ext cx="951" cy="512"/>
              </a:xfrm>
              <a:custGeom>
                <a:avLst/>
                <a:gdLst>
                  <a:gd name="T0" fmla="*/ 90 w 179"/>
                  <a:gd name="T1" fmla="*/ 104 h 105"/>
                  <a:gd name="T2" fmla="*/ 178 w 179"/>
                  <a:gd name="T3" fmla="*/ 15 h 105"/>
                  <a:gd name="T4" fmla="*/ 169 w 179"/>
                  <a:gd name="T5" fmla="*/ 11 h 105"/>
                  <a:gd name="T6" fmla="*/ 159 w 179"/>
                  <a:gd name="T7" fmla="*/ 7 h 105"/>
                  <a:gd name="T8" fmla="*/ 151 w 179"/>
                  <a:gd name="T9" fmla="*/ 5 h 105"/>
                  <a:gd name="T10" fmla="*/ 143 w 179"/>
                  <a:gd name="T11" fmla="*/ 3 h 105"/>
                  <a:gd name="T12" fmla="*/ 135 w 179"/>
                  <a:gd name="T13" fmla="*/ 1 h 105"/>
                  <a:gd name="T14" fmla="*/ 127 w 179"/>
                  <a:gd name="T15" fmla="*/ 0 h 105"/>
                  <a:gd name="T16" fmla="*/ 90 w 179"/>
                  <a:gd name="T17" fmla="*/ 39 h 105"/>
                  <a:gd name="T18" fmla="*/ 51 w 179"/>
                  <a:gd name="T19" fmla="*/ 0 h 105"/>
                  <a:gd name="T20" fmla="*/ 46 w 179"/>
                  <a:gd name="T21" fmla="*/ 1 h 105"/>
                  <a:gd name="T22" fmla="*/ 42 w 179"/>
                  <a:gd name="T23" fmla="*/ 1 h 105"/>
                  <a:gd name="T24" fmla="*/ 37 w 179"/>
                  <a:gd name="T25" fmla="*/ 2 h 105"/>
                  <a:gd name="T26" fmla="*/ 33 w 179"/>
                  <a:gd name="T27" fmla="*/ 4 h 105"/>
                  <a:gd name="T28" fmla="*/ 27 w 179"/>
                  <a:gd name="T29" fmla="*/ 6 h 105"/>
                  <a:gd name="T30" fmla="*/ 21 w 179"/>
                  <a:gd name="T31" fmla="*/ 6 h 105"/>
                  <a:gd name="T32" fmla="*/ 15 w 179"/>
                  <a:gd name="T33" fmla="*/ 9 h 105"/>
                  <a:gd name="T34" fmla="*/ 7 w 179"/>
                  <a:gd name="T35" fmla="*/ 12 h 105"/>
                  <a:gd name="T36" fmla="*/ 0 w 179"/>
                  <a:gd name="T37" fmla="*/ 16 h 105"/>
                  <a:gd name="T38" fmla="*/ 90 w 179"/>
                  <a:gd name="T39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5">
                    <a:moveTo>
                      <a:pt x="90" y="104"/>
                    </a:moveTo>
                    <a:lnTo>
                      <a:pt x="178" y="15"/>
                    </a:lnTo>
                    <a:lnTo>
                      <a:pt x="169" y="11"/>
                    </a:lnTo>
                    <a:lnTo>
                      <a:pt x="159" y="7"/>
                    </a:lnTo>
                    <a:lnTo>
                      <a:pt x="151" y="5"/>
                    </a:lnTo>
                    <a:lnTo>
                      <a:pt x="143" y="3"/>
                    </a:lnTo>
                    <a:lnTo>
                      <a:pt x="135" y="1"/>
                    </a:lnTo>
                    <a:lnTo>
                      <a:pt x="127" y="0"/>
                    </a:lnTo>
                    <a:lnTo>
                      <a:pt x="90" y="39"/>
                    </a:lnTo>
                    <a:lnTo>
                      <a:pt x="51" y="0"/>
                    </a:lnTo>
                    <a:lnTo>
                      <a:pt x="46" y="1"/>
                    </a:lnTo>
                    <a:lnTo>
                      <a:pt x="42" y="1"/>
                    </a:lnTo>
                    <a:lnTo>
                      <a:pt x="37" y="2"/>
                    </a:lnTo>
                    <a:lnTo>
                      <a:pt x="33" y="4"/>
                    </a:lnTo>
                    <a:lnTo>
                      <a:pt x="27" y="6"/>
                    </a:lnTo>
                    <a:lnTo>
                      <a:pt x="21" y="6"/>
                    </a:lnTo>
                    <a:lnTo>
                      <a:pt x="15" y="9"/>
                    </a:lnTo>
                    <a:lnTo>
                      <a:pt x="7" y="12"/>
                    </a:lnTo>
                    <a:lnTo>
                      <a:pt x="0" y="16"/>
                    </a:lnTo>
                    <a:lnTo>
                      <a:pt x="90" y="104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06" name="Freeform 155"/>
              <p:cNvSpPr>
                <a:spLocks/>
              </p:cNvSpPr>
              <p:nvPr/>
            </p:nvSpPr>
            <p:spPr bwMode="auto">
              <a:xfrm>
                <a:off x="2014" y="2089"/>
                <a:ext cx="1631" cy="907"/>
              </a:xfrm>
              <a:custGeom>
                <a:avLst/>
                <a:gdLst>
                  <a:gd name="T0" fmla="*/ 153 w 307"/>
                  <a:gd name="T1" fmla="*/ 0 h 186"/>
                  <a:gd name="T2" fmla="*/ 306 w 307"/>
                  <a:gd name="T3" fmla="*/ 155 h 186"/>
                  <a:gd name="T4" fmla="*/ 302 w 307"/>
                  <a:gd name="T5" fmla="*/ 158 h 186"/>
                  <a:gd name="T6" fmla="*/ 300 w 307"/>
                  <a:gd name="T7" fmla="*/ 161 h 186"/>
                  <a:gd name="T8" fmla="*/ 296 w 307"/>
                  <a:gd name="T9" fmla="*/ 165 h 186"/>
                  <a:gd name="T10" fmla="*/ 292 w 307"/>
                  <a:gd name="T11" fmla="*/ 167 h 186"/>
                  <a:gd name="T12" fmla="*/ 287 w 307"/>
                  <a:gd name="T13" fmla="*/ 172 h 186"/>
                  <a:gd name="T14" fmla="*/ 283 w 307"/>
                  <a:gd name="T15" fmla="*/ 176 h 186"/>
                  <a:gd name="T16" fmla="*/ 278 w 307"/>
                  <a:gd name="T17" fmla="*/ 180 h 186"/>
                  <a:gd name="T18" fmla="*/ 274 w 307"/>
                  <a:gd name="T19" fmla="*/ 182 h 186"/>
                  <a:gd name="T20" fmla="*/ 270 w 307"/>
                  <a:gd name="T21" fmla="*/ 185 h 186"/>
                  <a:gd name="T22" fmla="*/ 153 w 307"/>
                  <a:gd name="T23" fmla="*/ 65 h 186"/>
                  <a:gd name="T24" fmla="*/ 36 w 307"/>
                  <a:gd name="T25" fmla="*/ 185 h 186"/>
                  <a:gd name="T26" fmla="*/ 33 w 307"/>
                  <a:gd name="T27" fmla="*/ 183 h 186"/>
                  <a:gd name="T28" fmla="*/ 30 w 307"/>
                  <a:gd name="T29" fmla="*/ 181 h 186"/>
                  <a:gd name="T30" fmla="*/ 27 w 307"/>
                  <a:gd name="T31" fmla="*/ 179 h 186"/>
                  <a:gd name="T32" fmla="*/ 24 w 307"/>
                  <a:gd name="T33" fmla="*/ 178 h 186"/>
                  <a:gd name="T34" fmla="*/ 22 w 307"/>
                  <a:gd name="T35" fmla="*/ 176 h 186"/>
                  <a:gd name="T36" fmla="*/ 20 w 307"/>
                  <a:gd name="T37" fmla="*/ 174 h 186"/>
                  <a:gd name="T38" fmla="*/ 18 w 307"/>
                  <a:gd name="T39" fmla="*/ 172 h 186"/>
                  <a:gd name="T40" fmla="*/ 15 w 307"/>
                  <a:gd name="T41" fmla="*/ 168 h 186"/>
                  <a:gd name="T42" fmla="*/ 13 w 307"/>
                  <a:gd name="T43" fmla="*/ 167 h 186"/>
                  <a:gd name="T44" fmla="*/ 11 w 307"/>
                  <a:gd name="T45" fmla="*/ 166 h 186"/>
                  <a:gd name="T46" fmla="*/ 9 w 307"/>
                  <a:gd name="T47" fmla="*/ 164 h 186"/>
                  <a:gd name="T48" fmla="*/ 7 w 307"/>
                  <a:gd name="T49" fmla="*/ 162 h 186"/>
                  <a:gd name="T50" fmla="*/ 4 w 307"/>
                  <a:gd name="T51" fmla="*/ 159 h 186"/>
                  <a:gd name="T52" fmla="*/ 1 w 307"/>
                  <a:gd name="T53" fmla="*/ 155 h 186"/>
                  <a:gd name="T54" fmla="*/ 0 w 307"/>
                  <a:gd name="T55" fmla="*/ 155 h 186"/>
                  <a:gd name="T56" fmla="*/ 153 w 307"/>
                  <a:gd name="T5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0"/>
                    </a:moveTo>
                    <a:lnTo>
                      <a:pt x="306" y="155"/>
                    </a:lnTo>
                    <a:lnTo>
                      <a:pt x="302" y="158"/>
                    </a:lnTo>
                    <a:lnTo>
                      <a:pt x="300" y="161"/>
                    </a:lnTo>
                    <a:lnTo>
                      <a:pt x="296" y="165"/>
                    </a:lnTo>
                    <a:lnTo>
                      <a:pt x="292" y="167"/>
                    </a:lnTo>
                    <a:lnTo>
                      <a:pt x="287" y="172"/>
                    </a:lnTo>
                    <a:lnTo>
                      <a:pt x="283" y="176"/>
                    </a:lnTo>
                    <a:lnTo>
                      <a:pt x="278" y="180"/>
                    </a:lnTo>
                    <a:lnTo>
                      <a:pt x="274" y="182"/>
                    </a:lnTo>
                    <a:lnTo>
                      <a:pt x="270" y="185"/>
                    </a:lnTo>
                    <a:lnTo>
                      <a:pt x="153" y="65"/>
                    </a:lnTo>
                    <a:lnTo>
                      <a:pt x="36" y="185"/>
                    </a:lnTo>
                    <a:lnTo>
                      <a:pt x="33" y="183"/>
                    </a:lnTo>
                    <a:lnTo>
                      <a:pt x="30" y="181"/>
                    </a:lnTo>
                    <a:lnTo>
                      <a:pt x="27" y="179"/>
                    </a:lnTo>
                    <a:lnTo>
                      <a:pt x="24" y="178"/>
                    </a:lnTo>
                    <a:lnTo>
                      <a:pt x="22" y="176"/>
                    </a:lnTo>
                    <a:lnTo>
                      <a:pt x="20" y="174"/>
                    </a:lnTo>
                    <a:lnTo>
                      <a:pt x="18" y="172"/>
                    </a:lnTo>
                    <a:lnTo>
                      <a:pt x="15" y="168"/>
                    </a:lnTo>
                    <a:lnTo>
                      <a:pt x="13" y="167"/>
                    </a:lnTo>
                    <a:lnTo>
                      <a:pt x="11" y="166"/>
                    </a:lnTo>
                    <a:lnTo>
                      <a:pt x="9" y="164"/>
                    </a:lnTo>
                    <a:lnTo>
                      <a:pt x="7" y="162"/>
                    </a:lnTo>
                    <a:lnTo>
                      <a:pt x="4" y="159"/>
                    </a:lnTo>
                    <a:lnTo>
                      <a:pt x="1" y="155"/>
                    </a:lnTo>
                    <a:lnTo>
                      <a:pt x="0" y="155"/>
                    </a:lnTo>
                    <a:lnTo>
                      <a:pt x="153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07" name="Freeform 156"/>
              <p:cNvSpPr>
                <a:spLocks/>
              </p:cNvSpPr>
              <p:nvPr/>
            </p:nvSpPr>
            <p:spPr bwMode="auto">
              <a:xfrm>
                <a:off x="2354" y="2630"/>
                <a:ext cx="951" cy="517"/>
              </a:xfrm>
              <a:custGeom>
                <a:avLst/>
                <a:gdLst>
                  <a:gd name="T0" fmla="*/ 90 w 179"/>
                  <a:gd name="T1" fmla="*/ 0 h 106"/>
                  <a:gd name="T2" fmla="*/ 178 w 179"/>
                  <a:gd name="T3" fmla="*/ 90 h 106"/>
                  <a:gd name="T4" fmla="*/ 169 w 179"/>
                  <a:gd name="T5" fmla="*/ 93 h 106"/>
                  <a:gd name="T6" fmla="*/ 159 w 179"/>
                  <a:gd name="T7" fmla="*/ 97 h 106"/>
                  <a:gd name="T8" fmla="*/ 151 w 179"/>
                  <a:gd name="T9" fmla="*/ 100 h 106"/>
                  <a:gd name="T10" fmla="*/ 143 w 179"/>
                  <a:gd name="T11" fmla="*/ 101 h 106"/>
                  <a:gd name="T12" fmla="*/ 135 w 179"/>
                  <a:gd name="T13" fmla="*/ 104 h 106"/>
                  <a:gd name="T14" fmla="*/ 127 w 179"/>
                  <a:gd name="T15" fmla="*/ 104 h 106"/>
                  <a:gd name="T16" fmla="*/ 90 w 179"/>
                  <a:gd name="T17" fmla="*/ 65 h 106"/>
                  <a:gd name="T18" fmla="*/ 51 w 179"/>
                  <a:gd name="T19" fmla="*/ 105 h 106"/>
                  <a:gd name="T20" fmla="*/ 46 w 179"/>
                  <a:gd name="T21" fmla="*/ 104 h 106"/>
                  <a:gd name="T22" fmla="*/ 42 w 179"/>
                  <a:gd name="T23" fmla="*/ 103 h 106"/>
                  <a:gd name="T24" fmla="*/ 37 w 179"/>
                  <a:gd name="T25" fmla="*/ 102 h 106"/>
                  <a:gd name="T26" fmla="*/ 33 w 179"/>
                  <a:gd name="T27" fmla="*/ 100 h 106"/>
                  <a:gd name="T28" fmla="*/ 27 w 179"/>
                  <a:gd name="T29" fmla="*/ 100 h 106"/>
                  <a:gd name="T30" fmla="*/ 21 w 179"/>
                  <a:gd name="T31" fmla="*/ 98 h 106"/>
                  <a:gd name="T32" fmla="*/ 15 w 179"/>
                  <a:gd name="T33" fmla="*/ 96 h 106"/>
                  <a:gd name="T34" fmla="*/ 7 w 179"/>
                  <a:gd name="T35" fmla="*/ 92 h 106"/>
                  <a:gd name="T36" fmla="*/ 0 w 179"/>
                  <a:gd name="T37" fmla="*/ 89 h 106"/>
                  <a:gd name="T38" fmla="*/ 90 w 179"/>
                  <a:gd name="T3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6">
                    <a:moveTo>
                      <a:pt x="90" y="0"/>
                    </a:moveTo>
                    <a:lnTo>
                      <a:pt x="178" y="90"/>
                    </a:lnTo>
                    <a:lnTo>
                      <a:pt x="169" y="93"/>
                    </a:lnTo>
                    <a:lnTo>
                      <a:pt x="159" y="97"/>
                    </a:lnTo>
                    <a:lnTo>
                      <a:pt x="151" y="100"/>
                    </a:lnTo>
                    <a:lnTo>
                      <a:pt x="143" y="101"/>
                    </a:lnTo>
                    <a:lnTo>
                      <a:pt x="135" y="104"/>
                    </a:lnTo>
                    <a:lnTo>
                      <a:pt x="127" y="104"/>
                    </a:lnTo>
                    <a:lnTo>
                      <a:pt x="90" y="65"/>
                    </a:lnTo>
                    <a:lnTo>
                      <a:pt x="51" y="105"/>
                    </a:lnTo>
                    <a:lnTo>
                      <a:pt x="46" y="104"/>
                    </a:lnTo>
                    <a:lnTo>
                      <a:pt x="42" y="103"/>
                    </a:lnTo>
                    <a:lnTo>
                      <a:pt x="37" y="102"/>
                    </a:lnTo>
                    <a:lnTo>
                      <a:pt x="33" y="100"/>
                    </a:lnTo>
                    <a:lnTo>
                      <a:pt x="27" y="100"/>
                    </a:lnTo>
                    <a:lnTo>
                      <a:pt x="21" y="98"/>
                    </a:lnTo>
                    <a:lnTo>
                      <a:pt x="15" y="96"/>
                    </a:lnTo>
                    <a:lnTo>
                      <a:pt x="7" y="92"/>
                    </a:lnTo>
                    <a:lnTo>
                      <a:pt x="0" y="89"/>
                    </a:lnTo>
                    <a:lnTo>
                      <a:pt x="90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grpSp>
            <p:nvGrpSpPr>
              <p:cNvPr id="108" name="Group 157"/>
              <p:cNvGrpSpPr>
                <a:grpSpLocks/>
              </p:cNvGrpSpPr>
              <p:nvPr/>
            </p:nvGrpSpPr>
            <p:grpSpPr bwMode="auto">
              <a:xfrm>
                <a:off x="3055" y="1440"/>
                <a:ext cx="924" cy="1297"/>
                <a:chOff x="4661" y="200"/>
                <a:chExt cx="174" cy="266"/>
              </a:xfrm>
              <a:grpFill/>
            </p:grpSpPr>
            <p:sp>
              <p:nvSpPr>
                <p:cNvPr id="112" name="Freeform 158"/>
                <p:cNvSpPr>
                  <a:spLocks/>
                </p:cNvSpPr>
                <p:nvPr/>
              </p:nvSpPr>
              <p:spPr bwMode="auto">
                <a:xfrm>
                  <a:off x="4661" y="200"/>
                  <a:ext cx="155" cy="266"/>
                </a:xfrm>
                <a:custGeom>
                  <a:avLst/>
                  <a:gdLst>
                    <a:gd name="T0" fmla="*/ 0 w 155"/>
                    <a:gd name="T1" fmla="*/ 133 h 266"/>
                    <a:gd name="T2" fmla="*/ 130 w 155"/>
                    <a:gd name="T3" fmla="*/ 0 h 266"/>
                    <a:gd name="T4" fmla="*/ 133 w 155"/>
                    <a:gd name="T5" fmla="*/ 5 h 266"/>
                    <a:gd name="T6" fmla="*/ 135 w 155"/>
                    <a:gd name="T7" fmla="*/ 7 h 266"/>
                    <a:gd name="T8" fmla="*/ 138 w 155"/>
                    <a:gd name="T9" fmla="*/ 12 h 266"/>
                    <a:gd name="T10" fmla="*/ 141 w 155"/>
                    <a:gd name="T11" fmla="*/ 16 h 266"/>
                    <a:gd name="T12" fmla="*/ 143 w 155"/>
                    <a:gd name="T13" fmla="*/ 21 h 266"/>
                    <a:gd name="T14" fmla="*/ 146 w 155"/>
                    <a:gd name="T15" fmla="*/ 26 h 266"/>
                    <a:gd name="T16" fmla="*/ 148 w 155"/>
                    <a:gd name="T17" fmla="*/ 32 h 266"/>
                    <a:gd name="T18" fmla="*/ 151 w 155"/>
                    <a:gd name="T19" fmla="*/ 37 h 266"/>
                    <a:gd name="T20" fmla="*/ 154 w 155"/>
                    <a:gd name="T21" fmla="*/ 42 h 266"/>
                    <a:gd name="T22" fmla="*/ 64 w 155"/>
                    <a:gd name="T23" fmla="*/ 133 h 266"/>
                    <a:gd name="T24" fmla="*/ 153 w 155"/>
                    <a:gd name="T25" fmla="*/ 224 h 266"/>
                    <a:gd name="T26" fmla="*/ 151 w 155"/>
                    <a:gd name="T27" fmla="*/ 229 h 266"/>
                    <a:gd name="T28" fmla="*/ 149 w 155"/>
                    <a:gd name="T29" fmla="*/ 234 h 266"/>
                    <a:gd name="T30" fmla="*/ 147 w 155"/>
                    <a:gd name="T31" fmla="*/ 237 h 266"/>
                    <a:gd name="T32" fmla="*/ 145 w 155"/>
                    <a:gd name="T33" fmla="*/ 242 h 266"/>
                    <a:gd name="T34" fmla="*/ 141 w 155"/>
                    <a:gd name="T35" fmla="*/ 247 h 266"/>
                    <a:gd name="T36" fmla="*/ 138 w 155"/>
                    <a:gd name="T37" fmla="*/ 252 h 266"/>
                    <a:gd name="T38" fmla="*/ 136 w 155"/>
                    <a:gd name="T39" fmla="*/ 256 h 266"/>
                    <a:gd name="T40" fmla="*/ 134 w 155"/>
                    <a:gd name="T41" fmla="*/ 260 h 266"/>
                    <a:gd name="T42" fmla="*/ 130 w 155"/>
                    <a:gd name="T43" fmla="*/ 265 h 266"/>
                    <a:gd name="T44" fmla="*/ 0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0" y="133"/>
                      </a:moveTo>
                      <a:lnTo>
                        <a:pt x="130" y="0"/>
                      </a:lnTo>
                      <a:lnTo>
                        <a:pt x="133" y="5"/>
                      </a:lnTo>
                      <a:lnTo>
                        <a:pt x="135" y="7"/>
                      </a:lnTo>
                      <a:lnTo>
                        <a:pt x="138" y="12"/>
                      </a:lnTo>
                      <a:lnTo>
                        <a:pt x="141" y="16"/>
                      </a:lnTo>
                      <a:lnTo>
                        <a:pt x="143" y="21"/>
                      </a:lnTo>
                      <a:lnTo>
                        <a:pt x="146" y="26"/>
                      </a:lnTo>
                      <a:lnTo>
                        <a:pt x="148" y="32"/>
                      </a:lnTo>
                      <a:lnTo>
                        <a:pt x="151" y="37"/>
                      </a:lnTo>
                      <a:lnTo>
                        <a:pt x="154" y="42"/>
                      </a:lnTo>
                      <a:lnTo>
                        <a:pt x="64" y="133"/>
                      </a:lnTo>
                      <a:lnTo>
                        <a:pt x="153" y="224"/>
                      </a:lnTo>
                      <a:lnTo>
                        <a:pt x="151" y="229"/>
                      </a:lnTo>
                      <a:lnTo>
                        <a:pt x="149" y="234"/>
                      </a:lnTo>
                      <a:lnTo>
                        <a:pt x="147" y="237"/>
                      </a:lnTo>
                      <a:lnTo>
                        <a:pt x="145" y="242"/>
                      </a:lnTo>
                      <a:lnTo>
                        <a:pt x="141" y="247"/>
                      </a:lnTo>
                      <a:lnTo>
                        <a:pt x="138" y="252"/>
                      </a:lnTo>
                      <a:lnTo>
                        <a:pt x="136" y="256"/>
                      </a:lnTo>
                      <a:lnTo>
                        <a:pt x="134" y="260"/>
                      </a:lnTo>
                      <a:lnTo>
                        <a:pt x="130" y="265"/>
                      </a:lnTo>
                      <a:lnTo>
                        <a:pt x="0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113" name="Freeform 159"/>
                <p:cNvSpPr>
                  <a:spLocks/>
                </p:cNvSpPr>
                <p:nvPr/>
              </p:nvSpPr>
              <p:spPr bwMode="auto">
                <a:xfrm>
                  <a:off x="4769" y="273"/>
                  <a:ext cx="66" cy="120"/>
                </a:xfrm>
                <a:custGeom>
                  <a:avLst/>
                  <a:gdLst>
                    <a:gd name="T0" fmla="*/ 0 w 66"/>
                    <a:gd name="T1" fmla="*/ 59 h 120"/>
                    <a:gd name="T2" fmla="*/ 58 w 66"/>
                    <a:gd name="T3" fmla="*/ 0 h 120"/>
                    <a:gd name="T4" fmla="*/ 59 w 66"/>
                    <a:gd name="T5" fmla="*/ 5 h 120"/>
                    <a:gd name="T6" fmla="*/ 60 w 66"/>
                    <a:gd name="T7" fmla="*/ 12 h 120"/>
                    <a:gd name="T8" fmla="*/ 61 w 66"/>
                    <a:gd name="T9" fmla="*/ 19 h 120"/>
                    <a:gd name="T10" fmla="*/ 63 w 66"/>
                    <a:gd name="T11" fmla="*/ 26 h 120"/>
                    <a:gd name="T12" fmla="*/ 63 w 66"/>
                    <a:gd name="T13" fmla="*/ 32 h 120"/>
                    <a:gd name="T14" fmla="*/ 64 w 66"/>
                    <a:gd name="T15" fmla="*/ 38 h 120"/>
                    <a:gd name="T16" fmla="*/ 65 w 66"/>
                    <a:gd name="T17" fmla="*/ 46 h 120"/>
                    <a:gd name="T18" fmla="*/ 65 w 66"/>
                    <a:gd name="T19" fmla="*/ 52 h 120"/>
                    <a:gd name="T20" fmla="*/ 65 w 66"/>
                    <a:gd name="T21" fmla="*/ 57 h 120"/>
                    <a:gd name="T22" fmla="*/ 65 w 66"/>
                    <a:gd name="T23" fmla="*/ 63 h 120"/>
                    <a:gd name="T24" fmla="*/ 65 w 66"/>
                    <a:gd name="T25" fmla="*/ 70 h 120"/>
                    <a:gd name="T26" fmla="*/ 65 w 66"/>
                    <a:gd name="T27" fmla="*/ 75 h 120"/>
                    <a:gd name="T28" fmla="*/ 64 w 66"/>
                    <a:gd name="T29" fmla="*/ 81 h 120"/>
                    <a:gd name="T30" fmla="*/ 63 w 66"/>
                    <a:gd name="T31" fmla="*/ 88 h 120"/>
                    <a:gd name="T32" fmla="*/ 63 w 66"/>
                    <a:gd name="T33" fmla="*/ 95 h 120"/>
                    <a:gd name="T34" fmla="*/ 61 w 66"/>
                    <a:gd name="T35" fmla="*/ 102 h 120"/>
                    <a:gd name="T36" fmla="*/ 60 w 66"/>
                    <a:gd name="T37" fmla="*/ 108 h 120"/>
                    <a:gd name="T38" fmla="*/ 59 w 66"/>
                    <a:gd name="T39" fmla="*/ 114 h 120"/>
                    <a:gd name="T40" fmla="*/ 58 w 66"/>
                    <a:gd name="T41" fmla="*/ 119 h 120"/>
                    <a:gd name="T42" fmla="*/ 0 w 66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6" h="120">
                      <a:moveTo>
                        <a:pt x="0" y="59"/>
                      </a:moveTo>
                      <a:lnTo>
                        <a:pt x="58" y="0"/>
                      </a:lnTo>
                      <a:lnTo>
                        <a:pt x="59" y="5"/>
                      </a:lnTo>
                      <a:lnTo>
                        <a:pt x="60" y="12"/>
                      </a:lnTo>
                      <a:lnTo>
                        <a:pt x="61" y="19"/>
                      </a:lnTo>
                      <a:lnTo>
                        <a:pt x="63" y="26"/>
                      </a:lnTo>
                      <a:lnTo>
                        <a:pt x="63" y="32"/>
                      </a:lnTo>
                      <a:lnTo>
                        <a:pt x="64" y="38"/>
                      </a:lnTo>
                      <a:lnTo>
                        <a:pt x="65" y="46"/>
                      </a:lnTo>
                      <a:lnTo>
                        <a:pt x="65" y="52"/>
                      </a:lnTo>
                      <a:lnTo>
                        <a:pt x="65" y="57"/>
                      </a:lnTo>
                      <a:lnTo>
                        <a:pt x="65" y="63"/>
                      </a:lnTo>
                      <a:lnTo>
                        <a:pt x="65" y="70"/>
                      </a:lnTo>
                      <a:lnTo>
                        <a:pt x="65" y="75"/>
                      </a:lnTo>
                      <a:lnTo>
                        <a:pt x="64" y="81"/>
                      </a:lnTo>
                      <a:lnTo>
                        <a:pt x="63" y="88"/>
                      </a:lnTo>
                      <a:lnTo>
                        <a:pt x="63" y="95"/>
                      </a:lnTo>
                      <a:lnTo>
                        <a:pt x="61" y="102"/>
                      </a:lnTo>
                      <a:lnTo>
                        <a:pt x="60" y="108"/>
                      </a:lnTo>
                      <a:lnTo>
                        <a:pt x="59" y="114"/>
                      </a:lnTo>
                      <a:lnTo>
                        <a:pt x="58" y="119"/>
                      </a:lnTo>
                      <a:lnTo>
                        <a:pt x="0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grpSp>
            <p:nvGrpSpPr>
              <p:cNvPr id="109" name="Group 160"/>
              <p:cNvGrpSpPr>
                <a:grpSpLocks/>
              </p:cNvGrpSpPr>
              <p:nvPr/>
            </p:nvGrpSpPr>
            <p:grpSpPr bwMode="auto">
              <a:xfrm>
                <a:off x="1680" y="1440"/>
                <a:ext cx="929" cy="1297"/>
                <a:chOff x="4402" y="200"/>
                <a:chExt cx="175" cy="266"/>
              </a:xfrm>
              <a:grpFill/>
            </p:grpSpPr>
            <p:sp>
              <p:nvSpPr>
                <p:cNvPr id="110" name="Freeform 161"/>
                <p:cNvSpPr>
                  <a:spLocks/>
                </p:cNvSpPr>
                <p:nvPr/>
              </p:nvSpPr>
              <p:spPr bwMode="auto">
                <a:xfrm>
                  <a:off x="4422" y="200"/>
                  <a:ext cx="155" cy="266"/>
                </a:xfrm>
                <a:custGeom>
                  <a:avLst/>
                  <a:gdLst>
                    <a:gd name="T0" fmla="*/ 154 w 155"/>
                    <a:gd name="T1" fmla="*/ 133 h 266"/>
                    <a:gd name="T2" fmla="*/ 24 w 155"/>
                    <a:gd name="T3" fmla="*/ 0 h 266"/>
                    <a:gd name="T4" fmla="*/ 21 w 155"/>
                    <a:gd name="T5" fmla="*/ 5 h 266"/>
                    <a:gd name="T6" fmla="*/ 19 w 155"/>
                    <a:gd name="T7" fmla="*/ 7 h 266"/>
                    <a:gd name="T8" fmla="*/ 16 w 155"/>
                    <a:gd name="T9" fmla="*/ 12 h 266"/>
                    <a:gd name="T10" fmla="*/ 13 w 155"/>
                    <a:gd name="T11" fmla="*/ 16 h 266"/>
                    <a:gd name="T12" fmla="*/ 10 w 155"/>
                    <a:gd name="T13" fmla="*/ 21 h 266"/>
                    <a:gd name="T14" fmla="*/ 8 w 155"/>
                    <a:gd name="T15" fmla="*/ 26 h 266"/>
                    <a:gd name="T16" fmla="*/ 5 w 155"/>
                    <a:gd name="T17" fmla="*/ 32 h 266"/>
                    <a:gd name="T18" fmla="*/ 2 w 155"/>
                    <a:gd name="T19" fmla="*/ 37 h 266"/>
                    <a:gd name="T20" fmla="*/ 0 w 155"/>
                    <a:gd name="T21" fmla="*/ 42 h 266"/>
                    <a:gd name="T22" fmla="*/ 90 w 155"/>
                    <a:gd name="T23" fmla="*/ 133 h 266"/>
                    <a:gd name="T24" fmla="*/ 1 w 155"/>
                    <a:gd name="T25" fmla="*/ 224 h 266"/>
                    <a:gd name="T26" fmla="*/ 3 w 155"/>
                    <a:gd name="T27" fmla="*/ 229 h 266"/>
                    <a:gd name="T28" fmla="*/ 5 w 155"/>
                    <a:gd name="T29" fmla="*/ 234 h 266"/>
                    <a:gd name="T30" fmla="*/ 7 w 155"/>
                    <a:gd name="T31" fmla="*/ 237 h 266"/>
                    <a:gd name="T32" fmla="*/ 9 w 155"/>
                    <a:gd name="T33" fmla="*/ 242 h 266"/>
                    <a:gd name="T34" fmla="*/ 12 w 155"/>
                    <a:gd name="T35" fmla="*/ 247 h 266"/>
                    <a:gd name="T36" fmla="*/ 15 w 155"/>
                    <a:gd name="T37" fmla="*/ 252 h 266"/>
                    <a:gd name="T38" fmla="*/ 18 w 155"/>
                    <a:gd name="T39" fmla="*/ 256 h 266"/>
                    <a:gd name="T40" fmla="*/ 21 w 155"/>
                    <a:gd name="T41" fmla="*/ 260 h 266"/>
                    <a:gd name="T42" fmla="*/ 24 w 155"/>
                    <a:gd name="T43" fmla="*/ 265 h 266"/>
                    <a:gd name="T44" fmla="*/ 154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154" y="133"/>
                      </a:moveTo>
                      <a:lnTo>
                        <a:pt x="24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6" y="12"/>
                      </a:lnTo>
                      <a:lnTo>
                        <a:pt x="13" y="16"/>
                      </a:lnTo>
                      <a:lnTo>
                        <a:pt x="10" y="21"/>
                      </a:lnTo>
                      <a:lnTo>
                        <a:pt x="8" y="26"/>
                      </a:lnTo>
                      <a:lnTo>
                        <a:pt x="5" y="32"/>
                      </a:lnTo>
                      <a:lnTo>
                        <a:pt x="2" y="37"/>
                      </a:lnTo>
                      <a:lnTo>
                        <a:pt x="0" y="42"/>
                      </a:lnTo>
                      <a:lnTo>
                        <a:pt x="90" y="133"/>
                      </a:lnTo>
                      <a:lnTo>
                        <a:pt x="1" y="224"/>
                      </a:lnTo>
                      <a:lnTo>
                        <a:pt x="3" y="229"/>
                      </a:lnTo>
                      <a:lnTo>
                        <a:pt x="5" y="234"/>
                      </a:lnTo>
                      <a:lnTo>
                        <a:pt x="7" y="237"/>
                      </a:lnTo>
                      <a:lnTo>
                        <a:pt x="9" y="242"/>
                      </a:lnTo>
                      <a:lnTo>
                        <a:pt x="12" y="247"/>
                      </a:lnTo>
                      <a:lnTo>
                        <a:pt x="15" y="252"/>
                      </a:lnTo>
                      <a:lnTo>
                        <a:pt x="18" y="256"/>
                      </a:lnTo>
                      <a:lnTo>
                        <a:pt x="21" y="260"/>
                      </a:lnTo>
                      <a:lnTo>
                        <a:pt x="24" y="265"/>
                      </a:lnTo>
                      <a:lnTo>
                        <a:pt x="154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111" name="Freeform 162"/>
                <p:cNvSpPr>
                  <a:spLocks/>
                </p:cNvSpPr>
                <p:nvPr/>
              </p:nvSpPr>
              <p:spPr bwMode="auto">
                <a:xfrm>
                  <a:off x="4402" y="273"/>
                  <a:ext cx="67" cy="120"/>
                </a:xfrm>
                <a:custGeom>
                  <a:avLst/>
                  <a:gdLst>
                    <a:gd name="T0" fmla="*/ 66 w 67"/>
                    <a:gd name="T1" fmla="*/ 59 h 120"/>
                    <a:gd name="T2" fmla="*/ 8 w 67"/>
                    <a:gd name="T3" fmla="*/ 0 h 120"/>
                    <a:gd name="T4" fmla="*/ 7 w 67"/>
                    <a:gd name="T5" fmla="*/ 5 h 120"/>
                    <a:gd name="T6" fmla="*/ 6 w 67"/>
                    <a:gd name="T7" fmla="*/ 12 h 120"/>
                    <a:gd name="T8" fmla="*/ 5 w 67"/>
                    <a:gd name="T9" fmla="*/ 19 h 120"/>
                    <a:gd name="T10" fmla="*/ 3 w 67"/>
                    <a:gd name="T11" fmla="*/ 26 h 120"/>
                    <a:gd name="T12" fmla="*/ 2 w 67"/>
                    <a:gd name="T13" fmla="*/ 32 h 120"/>
                    <a:gd name="T14" fmla="*/ 1 w 67"/>
                    <a:gd name="T15" fmla="*/ 38 h 120"/>
                    <a:gd name="T16" fmla="*/ 1 w 67"/>
                    <a:gd name="T17" fmla="*/ 46 h 120"/>
                    <a:gd name="T18" fmla="*/ 1 w 67"/>
                    <a:gd name="T19" fmla="*/ 52 h 120"/>
                    <a:gd name="T20" fmla="*/ 0 w 67"/>
                    <a:gd name="T21" fmla="*/ 57 h 120"/>
                    <a:gd name="T22" fmla="*/ 0 w 67"/>
                    <a:gd name="T23" fmla="*/ 63 h 120"/>
                    <a:gd name="T24" fmla="*/ 0 w 67"/>
                    <a:gd name="T25" fmla="*/ 70 h 120"/>
                    <a:gd name="T26" fmla="*/ 1 w 67"/>
                    <a:gd name="T27" fmla="*/ 75 h 120"/>
                    <a:gd name="T28" fmla="*/ 1 w 67"/>
                    <a:gd name="T29" fmla="*/ 81 h 120"/>
                    <a:gd name="T30" fmla="*/ 2 w 67"/>
                    <a:gd name="T31" fmla="*/ 88 h 120"/>
                    <a:gd name="T32" fmla="*/ 3 w 67"/>
                    <a:gd name="T33" fmla="*/ 95 h 120"/>
                    <a:gd name="T34" fmla="*/ 5 w 67"/>
                    <a:gd name="T35" fmla="*/ 102 h 120"/>
                    <a:gd name="T36" fmla="*/ 6 w 67"/>
                    <a:gd name="T37" fmla="*/ 108 h 120"/>
                    <a:gd name="T38" fmla="*/ 7 w 67"/>
                    <a:gd name="T39" fmla="*/ 114 h 120"/>
                    <a:gd name="T40" fmla="*/ 8 w 67"/>
                    <a:gd name="T41" fmla="*/ 119 h 120"/>
                    <a:gd name="T42" fmla="*/ 66 w 67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120">
                      <a:moveTo>
                        <a:pt x="66" y="59"/>
                      </a:moveTo>
                      <a:lnTo>
                        <a:pt x="8" y="0"/>
                      </a:lnTo>
                      <a:lnTo>
                        <a:pt x="7" y="5"/>
                      </a:lnTo>
                      <a:lnTo>
                        <a:pt x="6" y="12"/>
                      </a:lnTo>
                      <a:lnTo>
                        <a:pt x="5" y="19"/>
                      </a:lnTo>
                      <a:lnTo>
                        <a:pt x="3" y="26"/>
                      </a:lnTo>
                      <a:lnTo>
                        <a:pt x="2" y="32"/>
                      </a:lnTo>
                      <a:lnTo>
                        <a:pt x="1" y="38"/>
                      </a:lnTo>
                      <a:lnTo>
                        <a:pt x="1" y="46"/>
                      </a:lnTo>
                      <a:lnTo>
                        <a:pt x="1" y="52"/>
                      </a:lnTo>
                      <a:lnTo>
                        <a:pt x="0" y="57"/>
                      </a:lnTo>
                      <a:lnTo>
                        <a:pt x="0" y="63"/>
                      </a:lnTo>
                      <a:lnTo>
                        <a:pt x="0" y="70"/>
                      </a:lnTo>
                      <a:lnTo>
                        <a:pt x="1" y="75"/>
                      </a:lnTo>
                      <a:lnTo>
                        <a:pt x="1" y="81"/>
                      </a:lnTo>
                      <a:lnTo>
                        <a:pt x="2" y="88"/>
                      </a:lnTo>
                      <a:lnTo>
                        <a:pt x="3" y="95"/>
                      </a:lnTo>
                      <a:lnTo>
                        <a:pt x="5" y="102"/>
                      </a:lnTo>
                      <a:lnTo>
                        <a:pt x="6" y="108"/>
                      </a:lnTo>
                      <a:lnTo>
                        <a:pt x="7" y="114"/>
                      </a:lnTo>
                      <a:lnTo>
                        <a:pt x="8" y="119"/>
                      </a:lnTo>
                      <a:lnTo>
                        <a:pt x="66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</p:grpSp>
        <p:grpSp>
          <p:nvGrpSpPr>
            <p:cNvPr id="118" name="Group 142"/>
            <p:cNvGrpSpPr>
              <a:grpSpLocks/>
            </p:cNvGrpSpPr>
            <p:nvPr/>
          </p:nvGrpSpPr>
          <p:grpSpPr bwMode="auto">
            <a:xfrm>
              <a:off x="9258472" y="3008150"/>
              <a:ext cx="1335077" cy="1140930"/>
              <a:chOff x="1680" y="1035"/>
              <a:chExt cx="2299" cy="2112"/>
            </a:xfrm>
            <a:solidFill>
              <a:srgbClr val="C00000">
                <a:alpha val="14000"/>
              </a:srgbClr>
            </a:solidFill>
            <a:effectLst/>
          </p:grpSpPr>
          <p:sp>
            <p:nvSpPr>
              <p:cNvPr id="119" name="Freeform 143"/>
              <p:cNvSpPr>
                <a:spLocks/>
              </p:cNvSpPr>
              <p:nvPr/>
            </p:nvSpPr>
            <p:spPr bwMode="auto">
              <a:xfrm>
                <a:off x="2014" y="1186"/>
                <a:ext cx="1631" cy="907"/>
              </a:xfrm>
              <a:custGeom>
                <a:avLst/>
                <a:gdLst>
                  <a:gd name="T0" fmla="*/ 153 w 307"/>
                  <a:gd name="T1" fmla="*/ 185 h 186"/>
                  <a:gd name="T2" fmla="*/ 306 w 307"/>
                  <a:gd name="T3" fmla="*/ 30 h 186"/>
                  <a:gd name="T4" fmla="*/ 302 w 307"/>
                  <a:gd name="T5" fmla="*/ 26 h 186"/>
                  <a:gd name="T6" fmla="*/ 300 w 307"/>
                  <a:gd name="T7" fmla="*/ 23 h 186"/>
                  <a:gd name="T8" fmla="*/ 296 w 307"/>
                  <a:gd name="T9" fmla="*/ 20 h 186"/>
                  <a:gd name="T10" fmla="*/ 292 w 307"/>
                  <a:gd name="T11" fmla="*/ 16 h 186"/>
                  <a:gd name="T12" fmla="*/ 287 w 307"/>
                  <a:gd name="T13" fmla="*/ 13 h 186"/>
                  <a:gd name="T14" fmla="*/ 283 w 307"/>
                  <a:gd name="T15" fmla="*/ 8 h 186"/>
                  <a:gd name="T16" fmla="*/ 278 w 307"/>
                  <a:gd name="T17" fmla="*/ 6 h 186"/>
                  <a:gd name="T18" fmla="*/ 274 w 307"/>
                  <a:gd name="T19" fmla="*/ 3 h 186"/>
                  <a:gd name="T20" fmla="*/ 270 w 307"/>
                  <a:gd name="T21" fmla="*/ 0 h 186"/>
                  <a:gd name="T22" fmla="*/ 153 w 307"/>
                  <a:gd name="T23" fmla="*/ 119 h 186"/>
                  <a:gd name="T24" fmla="*/ 36 w 307"/>
                  <a:gd name="T25" fmla="*/ 0 h 186"/>
                  <a:gd name="T26" fmla="*/ 33 w 307"/>
                  <a:gd name="T27" fmla="*/ 2 h 186"/>
                  <a:gd name="T28" fmla="*/ 30 w 307"/>
                  <a:gd name="T29" fmla="*/ 4 h 186"/>
                  <a:gd name="T30" fmla="*/ 27 w 307"/>
                  <a:gd name="T31" fmla="*/ 6 h 186"/>
                  <a:gd name="T32" fmla="*/ 24 w 307"/>
                  <a:gd name="T33" fmla="*/ 7 h 186"/>
                  <a:gd name="T34" fmla="*/ 22 w 307"/>
                  <a:gd name="T35" fmla="*/ 9 h 186"/>
                  <a:gd name="T36" fmla="*/ 20 w 307"/>
                  <a:gd name="T37" fmla="*/ 11 h 186"/>
                  <a:gd name="T38" fmla="*/ 18 w 307"/>
                  <a:gd name="T39" fmla="*/ 13 h 186"/>
                  <a:gd name="T40" fmla="*/ 15 w 307"/>
                  <a:gd name="T41" fmla="*/ 15 h 186"/>
                  <a:gd name="T42" fmla="*/ 13 w 307"/>
                  <a:gd name="T43" fmla="*/ 17 h 186"/>
                  <a:gd name="T44" fmla="*/ 11 w 307"/>
                  <a:gd name="T45" fmla="*/ 18 h 186"/>
                  <a:gd name="T46" fmla="*/ 9 w 307"/>
                  <a:gd name="T47" fmla="*/ 20 h 186"/>
                  <a:gd name="T48" fmla="*/ 7 w 307"/>
                  <a:gd name="T49" fmla="*/ 23 h 186"/>
                  <a:gd name="T50" fmla="*/ 4 w 307"/>
                  <a:gd name="T51" fmla="*/ 25 h 186"/>
                  <a:gd name="T52" fmla="*/ 2 w 307"/>
                  <a:gd name="T53" fmla="*/ 28 h 186"/>
                  <a:gd name="T54" fmla="*/ 0 w 307"/>
                  <a:gd name="T55" fmla="*/ 30 h 186"/>
                  <a:gd name="T56" fmla="*/ 153 w 307"/>
                  <a:gd name="T57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185"/>
                    </a:moveTo>
                    <a:lnTo>
                      <a:pt x="306" y="30"/>
                    </a:lnTo>
                    <a:lnTo>
                      <a:pt x="302" y="26"/>
                    </a:lnTo>
                    <a:lnTo>
                      <a:pt x="300" y="23"/>
                    </a:lnTo>
                    <a:lnTo>
                      <a:pt x="296" y="20"/>
                    </a:lnTo>
                    <a:lnTo>
                      <a:pt x="292" y="16"/>
                    </a:lnTo>
                    <a:lnTo>
                      <a:pt x="287" y="13"/>
                    </a:lnTo>
                    <a:lnTo>
                      <a:pt x="283" y="8"/>
                    </a:lnTo>
                    <a:lnTo>
                      <a:pt x="278" y="6"/>
                    </a:lnTo>
                    <a:lnTo>
                      <a:pt x="274" y="3"/>
                    </a:lnTo>
                    <a:lnTo>
                      <a:pt x="270" y="0"/>
                    </a:lnTo>
                    <a:lnTo>
                      <a:pt x="153" y="119"/>
                    </a:lnTo>
                    <a:lnTo>
                      <a:pt x="36" y="0"/>
                    </a:lnTo>
                    <a:lnTo>
                      <a:pt x="33" y="2"/>
                    </a:lnTo>
                    <a:lnTo>
                      <a:pt x="30" y="4"/>
                    </a:lnTo>
                    <a:lnTo>
                      <a:pt x="27" y="6"/>
                    </a:lnTo>
                    <a:lnTo>
                      <a:pt x="24" y="7"/>
                    </a:lnTo>
                    <a:lnTo>
                      <a:pt x="22" y="9"/>
                    </a:lnTo>
                    <a:lnTo>
                      <a:pt x="20" y="11"/>
                    </a:lnTo>
                    <a:lnTo>
                      <a:pt x="18" y="13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1" y="18"/>
                    </a:lnTo>
                    <a:lnTo>
                      <a:pt x="9" y="20"/>
                    </a:lnTo>
                    <a:lnTo>
                      <a:pt x="7" y="23"/>
                    </a:lnTo>
                    <a:lnTo>
                      <a:pt x="4" y="25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153" y="185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20" name="Freeform 144"/>
              <p:cNvSpPr>
                <a:spLocks/>
              </p:cNvSpPr>
              <p:nvPr/>
            </p:nvSpPr>
            <p:spPr bwMode="auto">
              <a:xfrm>
                <a:off x="2354" y="1035"/>
                <a:ext cx="951" cy="512"/>
              </a:xfrm>
              <a:custGeom>
                <a:avLst/>
                <a:gdLst>
                  <a:gd name="T0" fmla="*/ 90 w 179"/>
                  <a:gd name="T1" fmla="*/ 104 h 105"/>
                  <a:gd name="T2" fmla="*/ 178 w 179"/>
                  <a:gd name="T3" fmla="*/ 15 h 105"/>
                  <a:gd name="T4" fmla="*/ 169 w 179"/>
                  <a:gd name="T5" fmla="*/ 11 h 105"/>
                  <a:gd name="T6" fmla="*/ 159 w 179"/>
                  <a:gd name="T7" fmla="*/ 7 h 105"/>
                  <a:gd name="T8" fmla="*/ 151 w 179"/>
                  <a:gd name="T9" fmla="*/ 5 h 105"/>
                  <a:gd name="T10" fmla="*/ 143 w 179"/>
                  <a:gd name="T11" fmla="*/ 3 h 105"/>
                  <a:gd name="T12" fmla="*/ 135 w 179"/>
                  <a:gd name="T13" fmla="*/ 1 h 105"/>
                  <a:gd name="T14" fmla="*/ 127 w 179"/>
                  <a:gd name="T15" fmla="*/ 0 h 105"/>
                  <a:gd name="T16" fmla="*/ 90 w 179"/>
                  <a:gd name="T17" fmla="*/ 39 h 105"/>
                  <a:gd name="T18" fmla="*/ 51 w 179"/>
                  <a:gd name="T19" fmla="*/ 0 h 105"/>
                  <a:gd name="T20" fmla="*/ 46 w 179"/>
                  <a:gd name="T21" fmla="*/ 1 h 105"/>
                  <a:gd name="T22" fmla="*/ 42 w 179"/>
                  <a:gd name="T23" fmla="*/ 1 h 105"/>
                  <a:gd name="T24" fmla="*/ 37 w 179"/>
                  <a:gd name="T25" fmla="*/ 2 h 105"/>
                  <a:gd name="T26" fmla="*/ 33 w 179"/>
                  <a:gd name="T27" fmla="*/ 4 h 105"/>
                  <a:gd name="T28" fmla="*/ 27 w 179"/>
                  <a:gd name="T29" fmla="*/ 6 h 105"/>
                  <a:gd name="T30" fmla="*/ 21 w 179"/>
                  <a:gd name="T31" fmla="*/ 6 h 105"/>
                  <a:gd name="T32" fmla="*/ 15 w 179"/>
                  <a:gd name="T33" fmla="*/ 9 h 105"/>
                  <a:gd name="T34" fmla="*/ 7 w 179"/>
                  <a:gd name="T35" fmla="*/ 12 h 105"/>
                  <a:gd name="T36" fmla="*/ 0 w 179"/>
                  <a:gd name="T37" fmla="*/ 16 h 105"/>
                  <a:gd name="T38" fmla="*/ 90 w 179"/>
                  <a:gd name="T39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5">
                    <a:moveTo>
                      <a:pt x="90" y="104"/>
                    </a:moveTo>
                    <a:lnTo>
                      <a:pt x="178" y="15"/>
                    </a:lnTo>
                    <a:lnTo>
                      <a:pt x="169" y="11"/>
                    </a:lnTo>
                    <a:lnTo>
                      <a:pt x="159" y="7"/>
                    </a:lnTo>
                    <a:lnTo>
                      <a:pt x="151" y="5"/>
                    </a:lnTo>
                    <a:lnTo>
                      <a:pt x="143" y="3"/>
                    </a:lnTo>
                    <a:lnTo>
                      <a:pt x="135" y="1"/>
                    </a:lnTo>
                    <a:lnTo>
                      <a:pt x="127" y="0"/>
                    </a:lnTo>
                    <a:lnTo>
                      <a:pt x="90" y="39"/>
                    </a:lnTo>
                    <a:lnTo>
                      <a:pt x="51" y="0"/>
                    </a:lnTo>
                    <a:lnTo>
                      <a:pt x="46" y="1"/>
                    </a:lnTo>
                    <a:lnTo>
                      <a:pt x="42" y="1"/>
                    </a:lnTo>
                    <a:lnTo>
                      <a:pt x="37" y="2"/>
                    </a:lnTo>
                    <a:lnTo>
                      <a:pt x="33" y="4"/>
                    </a:lnTo>
                    <a:lnTo>
                      <a:pt x="27" y="6"/>
                    </a:lnTo>
                    <a:lnTo>
                      <a:pt x="21" y="6"/>
                    </a:lnTo>
                    <a:lnTo>
                      <a:pt x="15" y="9"/>
                    </a:lnTo>
                    <a:lnTo>
                      <a:pt x="7" y="12"/>
                    </a:lnTo>
                    <a:lnTo>
                      <a:pt x="0" y="16"/>
                    </a:lnTo>
                    <a:lnTo>
                      <a:pt x="90" y="104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21" name="Freeform 145"/>
              <p:cNvSpPr>
                <a:spLocks/>
              </p:cNvSpPr>
              <p:nvPr/>
            </p:nvSpPr>
            <p:spPr bwMode="auto">
              <a:xfrm>
                <a:off x="2014" y="2089"/>
                <a:ext cx="1631" cy="907"/>
              </a:xfrm>
              <a:custGeom>
                <a:avLst/>
                <a:gdLst>
                  <a:gd name="T0" fmla="*/ 153 w 307"/>
                  <a:gd name="T1" fmla="*/ 0 h 186"/>
                  <a:gd name="T2" fmla="*/ 306 w 307"/>
                  <a:gd name="T3" fmla="*/ 155 h 186"/>
                  <a:gd name="T4" fmla="*/ 302 w 307"/>
                  <a:gd name="T5" fmla="*/ 158 h 186"/>
                  <a:gd name="T6" fmla="*/ 300 w 307"/>
                  <a:gd name="T7" fmla="*/ 161 h 186"/>
                  <a:gd name="T8" fmla="*/ 296 w 307"/>
                  <a:gd name="T9" fmla="*/ 165 h 186"/>
                  <a:gd name="T10" fmla="*/ 292 w 307"/>
                  <a:gd name="T11" fmla="*/ 167 h 186"/>
                  <a:gd name="T12" fmla="*/ 287 w 307"/>
                  <a:gd name="T13" fmla="*/ 172 h 186"/>
                  <a:gd name="T14" fmla="*/ 283 w 307"/>
                  <a:gd name="T15" fmla="*/ 176 h 186"/>
                  <a:gd name="T16" fmla="*/ 278 w 307"/>
                  <a:gd name="T17" fmla="*/ 180 h 186"/>
                  <a:gd name="T18" fmla="*/ 274 w 307"/>
                  <a:gd name="T19" fmla="*/ 182 h 186"/>
                  <a:gd name="T20" fmla="*/ 270 w 307"/>
                  <a:gd name="T21" fmla="*/ 185 h 186"/>
                  <a:gd name="T22" fmla="*/ 153 w 307"/>
                  <a:gd name="T23" fmla="*/ 65 h 186"/>
                  <a:gd name="T24" fmla="*/ 36 w 307"/>
                  <a:gd name="T25" fmla="*/ 185 h 186"/>
                  <a:gd name="T26" fmla="*/ 33 w 307"/>
                  <a:gd name="T27" fmla="*/ 183 h 186"/>
                  <a:gd name="T28" fmla="*/ 30 w 307"/>
                  <a:gd name="T29" fmla="*/ 181 h 186"/>
                  <a:gd name="T30" fmla="*/ 27 w 307"/>
                  <a:gd name="T31" fmla="*/ 179 h 186"/>
                  <a:gd name="T32" fmla="*/ 24 w 307"/>
                  <a:gd name="T33" fmla="*/ 178 h 186"/>
                  <a:gd name="T34" fmla="*/ 22 w 307"/>
                  <a:gd name="T35" fmla="*/ 176 h 186"/>
                  <a:gd name="T36" fmla="*/ 20 w 307"/>
                  <a:gd name="T37" fmla="*/ 174 h 186"/>
                  <a:gd name="T38" fmla="*/ 18 w 307"/>
                  <a:gd name="T39" fmla="*/ 172 h 186"/>
                  <a:gd name="T40" fmla="*/ 15 w 307"/>
                  <a:gd name="T41" fmla="*/ 168 h 186"/>
                  <a:gd name="T42" fmla="*/ 13 w 307"/>
                  <a:gd name="T43" fmla="*/ 167 h 186"/>
                  <a:gd name="T44" fmla="*/ 11 w 307"/>
                  <a:gd name="T45" fmla="*/ 166 h 186"/>
                  <a:gd name="T46" fmla="*/ 9 w 307"/>
                  <a:gd name="T47" fmla="*/ 164 h 186"/>
                  <a:gd name="T48" fmla="*/ 7 w 307"/>
                  <a:gd name="T49" fmla="*/ 162 h 186"/>
                  <a:gd name="T50" fmla="*/ 4 w 307"/>
                  <a:gd name="T51" fmla="*/ 159 h 186"/>
                  <a:gd name="T52" fmla="*/ 1 w 307"/>
                  <a:gd name="T53" fmla="*/ 155 h 186"/>
                  <a:gd name="T54" fmla="*/ 0 w 307"/>
                  <a:gd name="T55" fmla="*/ 155 h 186"/>
                  <a:gd name="T56" fmla="*/ 153 w 307"/>
                  <a:gd name="T5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0"/>
                    </a:moveTo>
                    <a:lnTo>
                      <a:pt x="306" y="155"/>
                    </a:lnTo>
                    <a:lnTo>
                      <a:pt x="302" y="158"/>
                    </a:lnTo>
                    <a:lnTo>
                      <a:pt x="300" y="161"/>
                    </a:lnTo>
                    <a:lnTo>
                      <a:pt x="296" y="165"/>
                    </a:lnTo>
                    <a:lnTo>
                      <a:pt x="292" y="167"/>
                    </a:lnTo>
                    <a:lnTo>
                      <a:pt x="287" y="172"/>
                    </a:lnTo>
                    <a:lnTo>
                      <a:pt x="283" y="176"/>
                    </a:lnTo>
                    <a:lnTo>
                      <a:pt x="278" y="180"/>
                    </a:lnTo>
                    <a:lnTo>
                      <a:pt x="274" y="182"/>
                    </a:lnTo>
                    <a:lnTo>
                      <a:pt x="270" y="185"/>
                    </a:lnTo>
                    <a:lnTo>
                      <a:pt x="153" y="65"/>
                    </a:lnTo>
                    <a:lnTo>
                      <a:pt x="36" y="185"/>
                    </a:lnTo>
                    <a:lnTo>
                      <a:pt x="33" y="183"/>
                    </a:lnTo>
                    <a:lnTo>
                      <a:pt x="30" y="181"/>
                    </a:lnTo>
                    <a:lnTo>
                      <a:pt x="27" y="179"/>
                    </a:lnTo>
                    <a:lnTo>
                      <a:pt x="24" y="178"/>
                    </a:lnTo>
                    <a:lnTo>
                      <a:pt x="22" y="176"/>
                    </a:lnTo>
                    <a:lnTo>
                      <a:pt x="20" y="174"/>
                    </a:lnTo>
                    <a:lnTo>
                      <a:pt x="18" y="172"/>
                    </a:lnTo>
                    <a:lnTo>
                      <a:pt x="15" y="168"/>
                    </a:lnTo>
                    <a:lnTo>
                      <a:pt x="13" y="167"/>
                    </a:lnTo>
                    <a:lnTo>
                      <a:pt x="11" y="166"/>
                    </a:lnTo>
                    <a:lnTo>
                      <a:pt x="9" y="164"/>
                    </a:lnTo>
                    <a:lnTo>
                      <a:pt x="7" y="162"/>
                    </a:lnTo>
                    <a:lnTo>
                      <a:pt x="4" y="159"/>
                    </a:lnTo>
                    <a:lnTo>
                      <a:pt x="1" y="155"/>
                    </a:lnTo>
                    <a:lnTo>
                      <a:pt x="0" y="155"/>
                    </a:lnTo>
                    <a:lnTo>
                      <a:pt x="153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22" name="Freeform 146"/>
              <p:cNvSpPr>
                <a:spLocks/>
              </p:cNvSpPr>
              <p:nvPr/>
            </p:nvSpPr>
            <p:spPr bwMode="auto">
              <a:xfrm>
                <a:off x="2354" y="2630"/>
                <a:ext cx="951" cy="517"/>
              </a:xfrm>
              <a:custGeom>
                <a:avLst/>
                <a:gdLst>
                  <a:gd name="T0" fmla="*/ 90 w 179"/>
                  <a:gd name="T1" fmla="*/ 0 h 106"/>
                  <a:gd name="T2" fmla="*/ 178 w 179"/>
                  <a:gd name="T3" fmla="*/ 90 h 106"/>
                  <a:gd name="T4" fmla="*/ 169 w 179"/>
                  <a:gd name="T5" fmla="*/ 93 h 106"/>
                  <a:gd name="T6" fmla="*/ 159 w 179"/>
                  <a:gd name="T7" fmla="*/ 97 h 106"/>
                  <a:gd name="T8" fmla="*/ 151 w 179"/>
                  <a:gd name="T9" fmla="*/ 100 h 106"/>
                  <a:gd name="T10" fmla="*/ 143 w 179"/>
                  <a:gd name="T11" fmla="*/ 101 h 106"/>
                  <a:gd name="T12" fmla="*/ 135 w 179"/>
                  <a:gd name="T13" fmla="*/ 104 h 106"/>
                  <a:gd name="T14" fmla="*/ 127 w 179"/>
                  <a:gd name="T15" fmla="*/ 104 h 106"/>
                  <a:gd name="T16" fmla="*/ 90 w 179"/>
                  <a:gd name="T17" fmla="*/ 65 h 106"/>
                  <a:gd name="T18" fmla="*/ 51 w 179"/>
                  <a:gd name="T19" fmla="*/ 105 h 106"/>
                  <a:gd name="T20" fmla="*/ 46 w 179"/>
                  <a:gd name="T21" fmla="*/ 104 h 106"/>
                  <a:gd name="T22" fmla="*/ 42 w 179"/>
                  <a:gd name="T23" fmla="*/ 103 h 106"/>
                  <a:gd name="T24" fmla="*/ 37 w 179"/>
                  <a:gd name="T25" fmla="*/ 102 h 106"/>
                  <a:gd name="T26" fmla="*/ 33 w 179"/>
                  <a:gd name="T27" fmla="*/ 100 h 106"/>
                  <a:gd name="T28" fmla="*/ 27 w 179"/>
                  <a:gd name="T29" fmla="*/ 100 h 106"/>
                  <a:gd name="T30" fmla="*/ 21 w 179"/>
                  <a:gd name="T31" fmla="*/ 98 h 106"/>
                  <a:gd name="T32" fmla="*/ 15 w 179"/>
                  <a:gd name="T33" fmla="*/ 96 h 106"/>
                  <a:gd name="T34" fmla="*/ 7 w 179"/>
                  <a:gd name="T35" fmla="*/ 92 h 106"/>
                  <a:gd name="T36" fmla="*/ 0 w 179"/>
                  <a:gd name="T37" fmla="*/ 89 h 106"/>
                  <a:gd name="T38" fmla="*/ 90 w 179"/>
                  <a:gd name="T3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6">
                    <a:moveTo>
                      <a:pt x="90" y="0"/>
                    </a:moveTo>
                    <a:lnTo>
                      <a:pt x="178" y="90"/>
                    </a:lnTo>
                    <a:lnTo>
                      <a:pt x="169" y="93"/>
                    </a:lnTo>
                    <a:lnTo>
                      <a:pt x="159" y="97"/>
                    </a:lnTo>
                    <a:lnTo>
                      <a:pt x="151" y="100"/>
                    </a:lnTo>
                    <a:lnTo>
                      <a:pt x="143" y="101"/>
                    </a:lnTo>
                    <a:lnTo>
                      <a:pt x="135" y="104"/>
                    </a:lnTo>
                    <a:lnTo>
                      <a:pt x="127" y="104"/>
                    </a:lnTo>
                    <a:lnTo>
                      <a:pt x="90" y="65"/>
                    </a:lnTo>
                    <a:lnTo>
                      <a:pt x="51" y="105"/>
                    </a:lnTo>
                    <a:lnTo>
                      <a:pt x="46" y="104"/>
                    </a:lnTo>
                    <a:lnTo>
                      <a:pt x="42" y="103"/>
                    </a:lnTo>
                    <a:lnTo>
                      <a:pt x="37" y="102"/>
                    </a:lnTo>
                    <a:lnTo>
                      <a:pt x="33" y="100"/>
                    </a:lnTo>
                    <a:lnTo>
                      <a:pt x="27" y="100"/>
                    </a:lnTo>
                    <a:lnTo>
                      <a:pt x="21" y="98"/>
                    </a:lnTo>
                    <a:lnTo>
                      <a:pt x="15" y="96"/>
                    </a:lnTo>
                    <a:lnTo>
                      <a:pt x="7" y="92"/>
                    </a:lnTo>
                    <a:lnTo>
                      <a:pt x="0" y="89"/>
                    </a:lnTo>
                    <a:lnTo>
                      <a:pt x="90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grpSp>
            <p:nvGrpSpPr>
              <p:cNvPr id="123" name="Group 147"/>
              <p:cNvGrpSpPr>
                <a:grpSpLocks/>
              </p:cNvGrpSpPr>
              <p:nvPr/>
            </p:nvGrpSpPr>
            <p:grpSpPr bwMode="auto">
              <a:xfrm>
                <a:off x="3055" y="1440"/>
                <a:ext cx="924" cy="1297"/>
                <a:chOff x="4661" y="200"/>
                <a:chExt cx="174" cy="266"/>
              </a:xfrm>
              <a:grpFill/>
            </p:grpSpPr>
            <p:sp>
              <p:nvSpPr>
                <p:cNvPr id="137" name="Freeform 148"/>
                <p:cNvSpPr>
                  <a:spLocks/>
                </p:cNvSpPr>
                <p:nvPr/>
              </p:nvSpPr>
              <p:spPr bwMode="auto">
                <a:xfrm>
                  <a:off x="4661" y="200"/>
                  <a:ext cx="155" cy="266"/>
                </a:xfrm>
                <a:custGeom>
                  <a:avLst/>
                  <a:gdLst>
                    <a:gd name="T0" fmla="*/ 0 w 155"/>
                    <a:gd name="T1" fmla="*/ 133 h 266"/>
                    <a:gd name="T2" fmla="*/ 130 w 155"/>
                    <a:gd name="T3" fmla="*/ 0 h 266"/>
                    <a:gd name="T4" fmla="*/ 133 w 155"/>
                    <a:gd name="T5" fmla="*/ 5 h 266"/>
                    <a:gd name="T6" fmla="*/ 135 w 155"/>
                    <a:gd name="T7" fmla="*/ 7 h 266"/>
                    <a:gd name="T8" fmla="*/ 138 w 155"/>
                    <a:gd name="T9" fmla="*/ 12 h 266"/>
                    <a:gd name="T10" fmla="*/ 141 w 155"/>
                    <a:gd name="T11" fmla="*/ 16 h 266"/>
                    <a:gd name="T12" fmla="*/ 143 w 155"/>
                    <a:gd name="T13" fmla="*/ 21 h 266"/>
                    <a:gd name="T14" fmla="*/ 146 w 155"/>
                    <a:gd name="T15" fmla="*/ 26 h 266"/>
                    <a:gd name="T16" fmla="*/ 148 w 155"/>
                    <a:gd name="T17" fmla="*/ 32 h 266"/>
                    <a:gd name="T18" fmla="*/ 151 w 155"/>
                    <a:gd name="T19" fmla="*/ 37 h 266"/>
                    <a:gd name="T20" fmla="*/ 154 w 155"/>
                    <a:gd name="T21" fmla="*/ 42 h 266"/>
                    <a:gd name="T22" fmla="*/ 64 w 155"/>
                    <a:gd name="T23" fmla="*/ 133 h 266"/>
                    <a:gd name="T24" fmla="*/ 153 w 155"/>
                    <a:gd name="T25" fmla="*/ 224 h 266"/>
                    <a:gd name="T26" fmla="*/ 151 w 155"/>
                    <a:gd name="T27" fmla="*/ 229 h 266"/>
                    <a:gd name="T28" fmla="*/ 149 w 155"/>
                    <a:gd name="T29" fmla="*/ 234 h 266"/>
                    <a:gd name="T30" fmla="*/ 147 w 155"/>
                    <a:gd name="T31" fmla="*/ 237 h 266"/>
                    <a:gd name="T32" fmla="*/ 145 w 155"/>
                    <a:gd name="T33" fmla="*/ 242 h 266"/>
                    <a:gd name="T34" fmla="*/ 141 w 155"/>
                    <a:gd name="T35" fmla="*/ 247 h 266"/>
                    <a:gd name="T36" fmla="*/ 138 w 155"/>
                    <a:gd name="T37" fmla="*/ 252 h 266"/>
                    <a:gd name="T38" fmla="*/ 136 w 155"/>
                    <a:gd name="T39" fmla="*/ 256 h 266"/>
                    <a:gd name="T40" fmla="*/ 134 w 155"/>
                    <a:gd name="T41" fmla="*/ 260 h 266"/>
                    <a:gd name="T42" fmla="*/ 130 w 155"/>
                    <a:gd name="T43" fmla="*/ 265 h 266"/>
                    <a:gd name="T44" fmla="*/ 0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0" y="133"/>
                      </a:moveTo>
                      <a:lnTo>
                        <a:pt x="130" y="0"/>
                      </a:lnTo>
                      <a:lnTo>
                        <a:pt x="133" y="5"/>
                      </a:lnTo>
                      <a:lnTo>
                        <a:pt x="135" y="7"/>
                      </a:lnTo>
                      <a:lnTo>
                        <a:pt x="138" y="12"/>
                      </a:lnTo>
                      <a:lnTo>
                        <a:pt x="141" y="16"/>
                      </a:lnTo>
                      <a:lnTo>
                        <a:pt x="143" y="21"/>
                      </a:lnTo>
                      <a:lnTo>
                        <a:pt x="146" y="26"/>
                      </a:lnTo>
                      <a:lnTo>
                        <a:pt x="148" y="32"/>
                      </a:lnTo>
                      <a:lnTo>
                        <a:pt x="151" y="37"/>
                      </a:lnTo>
                      <a:lnTo>
                        <a:pt x="154" y="42"/>
                      </a:lnTo>
                      <a:lnTo>
                        <a:pt x="64" y="133"/>
                      </a:lnTo>
                      <a:lnTo>
                        <a:pt x="153" y="224"/>
                      </a:lnTo>
                      <a:lnTo>
                        <a:pt x="151" y="229"/>
                      </a:lnTo>
                      <a:lnTo>
                        <a:pt x="149" y="234"/>
                      </a:lnTo>
                      <a:lnTo>
                        <a:pt x="147" y="237"/>
                      </a:lnTo>
                      <a:lnTo>
                        <a:pt x="145" y="242"/>
                      </a:lnTo>
                      <a:lnTo>
                        <a:pt x="141" y="247"/>
                      </a:lnTo>
                      <a:lnTo>
                        <a:pt x="138" y="252"/>
                      </a:lnTo>
                      <a:lnTo>
                        <a:pt x="136" y="256"/>
                      </a:lnTo>
                      <a:lnTo>
                        <a:pt x="134" y="260"/>
                      </a:lnTo>
                      <a:lnTo>
                        <a:pt x="130" y="265"/>
                      </a:lnTo>
                      <a:lnTo>
                        <a:pt x="0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138" name="Freeform 149"/>
                <p:cNvSpPr>
                  <a:spLocks/>
                </p:cNvSpPr>
                <p:nvPr/>
              </p:nvSpPr>
              <p:spPr bwMode="auto">
                <a:xfrm>
                  <a:off x="4769" y="273"/>
                  <a:ext cx="66" cy="120"/>
                </a:xfrm>
                <a:custGeom>
                  <a:avLst/>
                  <a:gdLst>
                    <a:gd name="T0" fmla="*/ 0 w 66"/>
                    <a:gd name="T1" fmla="*/ 59 h 120"/>
                    <a:gd name="T2" fmla="*/ 58 w 66"/>
                    <a:gd name="T3" fmla="*/ 0 h 120"/>
                    <a:gd name="T4" fmla="*/ 59 w 66"/>
                    <a:gd name="T5" fmla="*/ 5 h 120"/>
                    <a:gd name="T6" fmla="*/ 60 w 66"/>
                    <a:gd name="T7" fmla="*/ 12 h 120"/>
                    <a:gd name="T8" fmla="*/ 61 w 66"/>
                    <a:gd name="T9" fmla="*/ 19 h 120"/>
                    <a:gd name="T10" fmla="*/ 63 w 66"/>
                    <a:gd name="T11" fmla="*/ 26 h 120"/>
                    <a:gd name="T12" fmla="*/ 63 w 66"/>
                    <a:gd name="T13" fmla="*/ 32 h 120"/>
                    <a:gd name="T14" fmla="*/ 64 w 66"/>
                    <a:gd name="T15" fmla="*/ 38 h 120"/>
                    <a:gd name="T16" fmla="*/ 65 w 66"/>
                    <a:gd name="T17" fmla="*/ 46 h 120"/>
                    <a:gd name="T18" fmla="*/ 65 w 66"/>
                    <a:gd name="T19" fmla="*/ 52 h 120"/>
                    <a:gd name="T20" fmla="*/ 65 w 66"/>
                    <a:gd name="T21" fmla="*/ 57 h 120"/>
                    <a:gd name="T22" fmla="*/ 65 w 66"/>
                    <a:gd name="T23" fmla="*/ 63 h 120"/>
                    <a:gd name="T24" fmla="*/ 65 w 66"/>
                    <a:gd name="T25" fmla="*/ 70 h 120"/>
                    <a:gd name="T26" fmla="*/ 65 w 66"/>
                    <a:gd name="T27" fmla="*/ 75 h 120"/>
                    <a:gd name="T28" fmla="*/ 64 w 66"/>
                    <a:gd name="T29" fmla="*/ 81 h 120"/>
                    <a:gd name="T30" fmla="*/ 63 w 66"/>
                    <a:gd name="T31" fmla="*/ 88 h 120"/>
                    <a:gd name="T32" fmla="*/ 63 w 66"/>
                    <a:gd name="T33" fmla="*/ 95 h 120"/>
                    <a:gd name="T34" fmla="*/ 61 w 66"/>
                    <a:gd name="T35" fmla="*/ 102 h 120"/>
                    <a:gd name="T36" fmla="*/ 60 w 66"/>
                    <a:gd name="T37" fmla="*/ 108 h 120"/>
                    <a:gd name="T38" fmla="*/ 59 w 66"/>
                    <a:gd name="T39" fmla="*/ 114 h 120"/>
                    <a:gd name="T40" fmla="*/ 58 w 66"/>
                    <a:gd name="T41" fmla="*/ 119 h 120"/>
                    <a:gd name="T42" fmla="*/ 0 w 66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6" h="120">
                      <a:moveTo>
                        <a:pt x="0" y="59"/>
                      </a:moveTo>
                      <a:lnTo>
                        <a:pt x="58" y="0"/>
                      </a:lnTo>
                      <a:lnTo>
                        <a:pt x="59" y="5"/>
                      </a:lnTo>
                      <a:lnTo>
                        <a:pt x="60" y="12"/>
                      </a:lnTo>
                      <a:lnTo>
                        <a:pt x="61" y="19"/>
                      </a:lnTo>
                      <a:lnTo>
                        <a:pt x="63" y="26"/>
                      </a:lnTo>
                      <a:lnTo>
                        <a:pt x="63" y="32"/>
                      </a:lnTo>
                      <a:lnTo>
                        <a:pt x="64" y="38"/>
                      </a:lnTo>
                      <a:lnTo>
                        <a:pt x="65" y="46"/>
                      </a:lnTo>
                      <a:lnTo>
                        <a:pt x="65" y="52"/>
                      </a:lnTo>
                      <a:lnTo>
                        <a:pt x="65" y="57"/>
                      </a:lnTo>
                      <a:lnTo>
                        <a:pt x="65" y="63"/>
                      </a:lnTo>
                      <a:lnTo>
                        <a:pt x="65" y="70"/>
                      </a:lnTo>
                      <a:lnTo>
                        <a:pt x="65" y="75"/>
                      </a:lnTo>
                      <a:lnTo>
                        <a:pt x="64" y="81"/>
                      </a:lnTo>
                      <a:lnTo>
                        <a:pt x="63" y="88"/>
                      </a:lnTo>
                      <a:lnTo>
                        <a:pt x="63" y="95"/>
                      </a:lnTo>
                      <a:lnTo>
                        <a:pt x="61" y="102"/>
                      </a:lnTo>
                      <a:lnTo>
                        <a:pt x="60" y="108"/>
                      </a:lnTo>
                      <a:lnTo>
                        <a:pt x="59" y="114"/>
                      </a:lnTo>
                      <a:lnTo>
                        <a:pt x="58" y="119"/>
                      </a:lnTo>
                      <a:lnTo>
                        <a:pt x="0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grpSp>
            <p:nvGrpSpPr>
              <p:cNvPr id="124" name="Group 150"/>
              <p:cNvGrpSpPr>
                <a:grpSpLocks/>
              </p:cNvGrpSpPr>
              <p:nvPr/>
            </p:nvGrpSpPr>
            <p:grpSpPr bwMode="auto">
              <a:xfrm>
                <a:off x="1680" y="1440"/>
                <a:ext cx="929" cy="1297"/>
                <a:chOff x="4402" y="200"/>
                <a:chExt cx="175" cy="266"/>
              </a:xfrm>
              <a:grpFill/>
            </p:grpSpPr>
            <p:sp>
              <p:nvSpPr>
                <p:cNvPr id="135" name="Freeform 151"/>
                <p:cNvSpPr>
                  <a:spLocks/>
                </p:cNvSpPr>
                <p:nvPr/>
              </p:nvSpPr>
              <p:spPr bwMode="auto">
                <a:xfrm>
                  <a:off x="4422" y="200"/>
                  <a:ext cx="155" cy="266"/>
                </a:xfrm>
                <a:custGeom>
                  <a:avLst/>
                  <a:gdLst>
                    <a:gd name="T0" fmla="*/ 154 w 155"/>
                    <a:gd name="T1" fmla="*/ 133 h 266"/>
                    <a:gd name="T2" fmla="*/ 24 w 155"/>
                    <a:gd name="T3" fmla="*/ 0 h 266"/>
                    <a:gd name="T4" fmla="*/ 21 w 155"/>
                    <a:gd name="T5" fmla="*/ 5 h 266"/>
                    <a:gd name="T6" fmla="*/ 19 w 155"/>
                    <a:gd name="T7" fmla="*/ 7 h 266"/>
                    <a:gd name="T8" fmla="*/ 16 w 155"/>
                    <a:gd name="T9" fmla="*/ 12 h 266"/>
                    <a:gd name="T10" fmla="*/ 13 w 155"/>
                    <a:gd name="T11" fmla="*/ 16 h 266"/>
                    <a:gd name="T12" fmla="*/ 10 w 155"/>
                    <a:gd name="T13" fmla="*/ 21 h 266"/>
                    <a:gd name="T14" fmla="*/ 8 w 155"/>
                    <a:gd name="T15" fmla="*/ 26 h 266"/>
                    <a:gd name="T16" fmla="*/ 5 w 155"/>
                    <a:gd name="T17" fmla="*/ 32 h 266"/>
                    <a:gd name="T18" fmla="*/ 2 w 155"/>
                    <a:gd name="T19" fmla="*/ 37 h 266"/>
                    <a:gd name="T20" fmla="*/ 0 w 155"/>
                    <a:gd name="T21" fmla="*/ 42 h 266"/>
                    <a:gd name="T22" fmla="*/ 90 w 155"/>
                    <a:gd name="T23" fmla="*/ 133 h 266"/>
                    <a:gd name="T24" fmla="*/ 1 w 155"/>
                    <a:gd name="T25" fmla="*/ 224 h 266"/>
                    <a:gd name="T26" fmla="*/ 3 w 155"/>
                    <a:gd name="T27" fmla="*/ 229 h 266"/>
                    <a:gd name="T28" fmla="*/ 5 w 155"/>
                    <a:gd name="T29" fmla="*/ 234 h 266"/>
                    <a:gd name="T30" fmla="*/ 7 w 155"/>
                    <a:gd name="T31" fmla="*/ 237 h 266"/>
                    <a:gd name="T32" fmla="*/ 9 w 155"/>
                    <a:gd name="T33" fmla="*/ 242 h 266"/>
                    <a:gd name="T34" fmla="*/ 12 w 155"/>
                    <a:gd name="T35" fmla="*/ 247 h 266"/>
                    <a:gd name="T36" fmla="*/ 15 w 155"/>
                    <a:gd name="T37" fmla="*/ 252 h 266"/>
                    <a:gd name="T38" fmla="*/ 18 w 155"/>
                    <a:gd name="T39" fmla="*/ 256 h 266"/>
                    <a:gd name="T40" fmla="*/ 21 w 155"/>
                    <a:gd name="T41" fmla="*/ 260 h 266"/>
                    <a:gd name="T42" fmla="*/ 24 w 155"/>
                    <a:gd name="T43" fmla="*/ 265 h 266"/>
                    <a:gd name="T44" fmla="*/ 154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154" y="133"/>
                      </a:moveTo>
                      <a:lnTo>
                        <a:pt x="24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6" y="12"/>
                      </a:lnTo>
                      <a:lnTo>
                        <a:pt x="13" y="16"/>
                      </a:lnTo>
                      <a:lnTo>
                        <a:pt x="10" y="21"/>
                      </a:lnTo>
                      <a:lnTo>
                        <a:pt x="8" y="26"/>
                      </a:lnTo>
                      <a:lnTo>
                        <a:pt x="5" y="32"/>
                      </a:lnTo>
                      <a:lnTo>
                        <a:pt x="2" y="37"/>
                      </a:lnTo>
                      <a:lnTo>
                        <a:pt x="0" y="42"/>
                      </a:lnTo>
                      <a:lnTo>
                        <a:pt x="90" y="133"/>
                      </a:lnTo>
                      <a:lnTo>
                        <a:pt x="1" y="224"/>
                      </a:lnTo>
                      <a:lnTo>
                        <a:pt x="3" y="229"/>
                      </a:lnTo>
                      <a:lnTo>
                        <a:pt x="5" y="234"/>
                      </a:lnTo>
                      <a:lnTo>
                        <a:pt x="7" y="237"/>
                      </a:lnTo>
                      <a:lnTo>
                        <a:pt x="9" y="242"/>
                      </a:lnTo>
                      <a:lnTo>
                        <a:pt x="12" y="247"/>
                      </a:lnTo>
                      <a:lnTo>
                        <a:pt x="15" y="252"/>
                      </a:lnTo>
                      <a:lnTo>
                        <a:pt x="18" y="256"/>
                      </a:lnTo>
                      <a:lnTo>
                        <a:pt x="21" y="260"/>
                      </a:lnTo>
                      <a:lnTo>
                        <a:pt x="24" y="265"/>
                      </a:lnTo>
                      <a:lnTo>
                        <a:pt x="154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136" name="Freeform 152"/>
                <p:cNvSpPr>
                  <a:spLocks/>
                </p:cNvSpPr>
                <p:nvPr/>
              </p:nvSpPr>
              <p:spPr bwMode="auto">
                <a:xfrm>
                  <a:off x="4402" y="273"/>
                  <a:ext cx="67" cy="120"/>
                </a:xfrm>
                <a:custGeom>
                  <a:avLst/>
                  <a:gdLst>
                    <a:gd name="T0" fmla="*/ 66 w 67"/>
                    <a:gd name="T1" fmla="*/ 59 h 120"/>
                    <a:gd name="T2" fmla="*/ 8 w 67"/>
                    <a:gd name="T3" fmla="*/ 0 h 120"/>
                    <a:gd name="T4" fmla="*/ 7 w 67"/>
                    <a:gd name="T5" fmla="*/ 5 h 120"/>
                    <a:gd name="T6" fmla="*/ 6 w 67"/>
                    <a:gd name="T7" fmla="*/ 12 h 120"/>
                    <a:gd name="T8" fmla="*/ 5 w 67"/>
                    <a:gd name="T9" fmla="*/ 19 h 120"/>
                    <a:gd name="T10" fmla="*/ 3 w 67"/>
                    <a:gd name="T11" fmla="*/ 26 h 120"/>
                    <a:gd name="T12" fmla="*/ 2 w 67"/>
                    <a:gd name="T13" fmla="*/ 32 h 120"/>
                    <a:gd name="T14" fmla="*/ 1 w 67"/>
                    <a:gd name="T15" fmla="*/ 38 h 120"/>
                    <a:gd name="T16" fmla="*/ 1 w 67"/>
                    <a:gd name="T17" fmla="*/ 46 h 120"/>
                    <a:gd name="T18" fmla="*/ 1 w 67"/>
                    <a:gd name="T19" fmla="*/ 52 h 120"/>
                    <a:gd name="T20" fmla="*/ 0 w 67"/>
                    <a:gd name="T21" fmla="*/ 57 h 120"/>
                    <a:gd name="T22" fmla="*/ 0 w 67"/>
                    <a:gd name="T23" fmla="*/ 63 h 120"/>
                    <a:gd name="T24" fmla="*/ 0 w 67"/>
                    <a:gd name="T25" fmla="*/ 70 h 120"/>
                    <a:gd name="T26" fmla="*/ 1 w 67"/>
                    <a:gd name="T27" fmla="*/ 75 h 120"/>
                    <a:gd name="T28" fmla="*/ 1 w 67"/>
                    <a:gd name="T29" fmla="*/ 81 h 120"/>
                    <a:gd name="T30" fmla="*/ 2 w 67"/>
                    <a:gd name="T31" fmla="*/ 88 h 120"/>
                    <a:gd name="T32" fmla="*/ 3 w 67"/>
                    <a:gd name="T33" fmla="*/ 95 h 120"/>
                    <a:gd name="T34" fmla="*/ 5 w 67"/>
                    <a:gd name="T35" fmla="*/ 102 h 120"/>
                    <a:gd name="T36" fmla="*/ 6 w 67"/>
                    <a:gd name="T37" fmla="*/ 108 h 120"/>
                    <a:gd name="T38" fmla="*/ 7 w 67"/>
                    <a:gd name="T39" fmla="*/ 114 h 120"/>
                    <a:gd name="T40" fmla="*/ 8 w 67"/>
                    <a:gd name="T41" fmla="*/ 119 h 120"/>
                    <a:gd name="T42" fmla="*/ 66 w 67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120">
                      <a:moveTo>
                        <a:pt x="66" y="59"/>
                      </a:moveTo>
                      <a:lnTo>
                        <a:pt x="8" y="0"/>
                      </a:lnTo>
                      <a:lnTo>
                        <a:pt x="7" y="5"/>
                      </a:lnTo>
                      <a:lnTo>
                        <a:pt x="6" y="12"/>
                      </a:lnTo>
                      <a:lnTo>
                        <a:pt x="5" y="19"/>
                      </a:lnTo>
                      <a:lnTo>
                        <a:pt x="3" y="26"/>
                      </a:lnTo>
                      <a:lnTo>
                        <a:pt x="2" y="32"/>
                      </a:lnTo>
                      <a:lnTo>
                        <a:pt x="1" y="38"/>
                      </a:lnTo>
                      <a:lnTo>
                        <a:pt x="1" y="46"/>
                      </a:lnTo>
                      <a:lnTo>
                        <a:pt x="1" y="52"/>
                      </a:lnTo>
                      <a:lnTo>
                        <a:pt x="0" y="57"/>
                      </a:lnTo>
                      <a:lnTo>
                        <a:pt x="0" y="63"/>
                      </a:lnTo>
                      <a:lnTo>
                        <a:pt x="0" y="70"/>
                      </a:lnTo>
                      <a:lnTo>
                        <a:pt x="1" y="75"/>
                      </a:lnTo>
                      <a:lnTo>
                        <a:pt x="1" y="81"/>
                      </a:lnTo>
                      <a:lnTo>
                        <a:pt x="2" y="88"/>
                      </a:lnTo>
                      <a:lnTo>
                        <a:pt x="3" y="95"/>
                      </a:lnTo>
                      <a:lnTo>
                        <a:pt x="5" y="102"/>
                      </a:lnTo>
                      <a:lnTo>
                        <a:pt x="6" y="108"/>
                      </a:lnTo>
                      <a:lnTo>
                        <a:pt x="7" y="114"/>
                      </a:lnTo>
                      <a:lnTo>
                        <a:pt x="8" y="119"/>
                      </a:lnTo>
                      <a:lnTo>
                        <a:pt x="66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sp>
            <p:nvSpPr>
              <p:cNvPr id="125" name="Freeform 153"/>
              <p:cNvSpPr>
                <a:spLocks/>
              </p:cNvSpPr>
              <p:nvPr/>
            </p:nvSpPr>
            <p:spPr bwMode="auto">
              <a:xfrm>
                <a:off x="2014" y="1186"/>
                <a:ext cx="1631" cy="907"/>
              </a:xfrm>
              <a:custGeom>
                <a:avLst/>
                <a:gdLst>
                  <a:gd name="T0" fmla="*/ 153 w 307"/>
                  <a:gd name="T1" fmla="*/ 185 h 186"/>
                  <a:gd name="T2" fmla="*/ 306 w 307"/>
                  <a:gd name="T3" fmla="*/ 30 h 186"/>
                  <a:gd name="T4" fmla="*/ 302 w 307"/>
                  <a:gd name="T5" fmla="*/ 26 h 186"/>
                  <a:gd name="T6" fmla="*/ 300 w 307"/>
                  <a:gd name="T7" fmla="*/ 23 h 186"/>
                  <a:gd name="T8" fmla="*/ 296 w 307"/>
                  <a:gd name="T9" fmla="*/ 20 h 186"/>
                  <a:gd name="T10" fmla="*/ 292 w 307"/>
                  <a:gd name="T11" fmla="*/ 16 h 186"/>
                  <a:gd name="T12" fmla="*/ 287 w 307"/>
                  <a:gd name="T13" fmla="*/ 13 h 186"/>
                  <a:gd name="T14" fmla="*/ 283 w 307"/>
                  <a:gd name="T15" fmla="*/ 8 h 186"/>
                  <a:gd name="T16" fmla="*/ 278 w 307"/>
                  <a:gd name="T17" fmla="*/ 6 h 186"/>
                  <a:gd name="T18" fmla="*/ 274 w 307"/>
                  <a:gd name="T19" fmla="*/ 3 h 186"/>
                  <a:gd name="T20" fmla="*/ 270 w 307"/>
                  <a:gd name="T21" fmla="*/ 0 h 186"/>
                  <a:gd name="T22" fmla="*/ 153 w 307"/>
                  <a:gd name="T23" fmla="*/ 119 h 186"/>
                  <a:gd name="T24" fmla="*/ 36 w 307"/>
                  <a:gd name="T25" fmla="*/ 0 h 186"/>
                  <a:gd name="T26" fmla="*/ 33 w 307"/>
                  <a:gd name="T27" fmla="*/ 2 h 186"/>
                  <a:gd name="T28" fmla="*/ 30 w 307"/>
                  <a:gd name="T29" fmla="*/ 4 h 186"/>
                  <a:gd name="T30" fmla="*/ 27 w 307"/>
                  <a:gd name="T31" fmla="*/ 6 h 186"/>
                  <a:gd name="T32" fmla="*/ 24 w 307"/>
                  <a:gd name="T33" fmla="*/ 7 h 186"/>
                  <a:gd name="T34" fmla="*/ 22 w 307"/>
                  <a:gd name="T35" fmla="*/ 9 h 186"/>
                  <a:gd name="T36" fmla="*/ 20 w 307"/>
                  <a:gd name="T37" fmla="*/ 11 h 186"/>
                  <a:gd name="T38" fmla="*/ 18 w 307"/>
                  <a:gd name="T39" fmla="*/ 13 h 186"/>
                  <a:gd name="T40" fmla="*/ 15 w 307"/>
                  <a:gd name="T41" fmla="*/ 15 h 186"/>
                  <a:gd name="T42" fmla="*/ 13 w 307"/>
                  <a:gd name="T43" fmla="*/ 17 h 186"/>
                  <a:gd name="T44" fmla="*/ 11 w 307"/>
                  <a:gd name="T45" fmla="*/ 18 h 186"/>
                  <a:gd name="T46" fmla="*/ 9 w 307"/>
                  <a:gd name="T47" fmla="*/ 20 h 186"/>
                  <a:gd name="T48" fmla="*/ 7 w 307"/>
                  <a:gd name="T49" fmla="*/ 23 h 186"/>
                  <a:gd name="T50" fmla="*/ 4 w 307"/>
                  <a:gd name="T51" fmla="*/ 25 h 186"/>
                  <a:gd name="T52" fmla="*/ 2 w 307"/>
                  <a:gd name="T53" fmla="*/ 28 h 186"/>
                  <a:gd name="T54" fmla="*/ 0 w 307"/>
                  <a:gd name="T55" fmla="*/ 30 h 186"/>
                  <a:gd name="T56" fmla="*/ 153 w 307"/>
                  <a:gd name="T57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185"/>
                    </a:moveTo>
                    <a:lnTo>
                      <a:pt x="306" y="30"/>
                    </a:lnTo>
                    <a:lnTo>
                      <a:pt x="302" y="26"/>
                    </a:lnTo>
                    <a:lnTo>
                      <a:pt x="300" y="23"/>
                    </a:lnTo>
                    <a:lnTo>
                      <a:pt x="296" y="20"/>
                    </a:lnTo>
                    <a:lnTo>
                      <a:pt x="292" y="16"/>
                    </a:lnTo>
                    <a:lnTo>
                      <a:pt x="287" y="13"/>
                    </a:lnTo>
                    <a:lnTo>
                      <a:pt x="283" y="8"/>
                    </a:lnTo>
                    <a:lnTo>
                      <a:pt x="278" y="6"/>
                    </a:lnTo>
                    <a:lnTo>
                      <a:pt x="274" y="3"/>
                    </a:lnTo>
                    <a:lnTo>
                      <a:pt x="270" y="0"/>
                    </a:lnTo>
                    <a:lnTo>
                      <a:pt x="153" y="119"/>
                    </a:lnTo>
                    <a:lnTo>
                      <a:pt x="36" y="0"/>
                    </a:lnTo>
                    <a:lnTo>
                      <a:pt x="33" y="2"/>
                    </a:lnTo>
                    <a:lnTo>
                      <a:pt x="30" y="4"/>
                    </a:lnTo>
                    <a:lnTo>
                      <a:pt x="27" y="6"/>
                    </a:lnTo>
                    <a:lnTo>
                      <a:pt x="24" y="7"/>
                    </a:lnTo>
                    <a:lnTo>
                      <a:pt x="22" y="9"/>
                    </a:lnTo>
                    <a:lnTo>
                      <a:pt x="20" y="11"/>
                    </a:lnTo>
                    <a:lnTo>
                      <a:pt x="18" y="13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1" y="18"/>
                    </a:lnTo>
                    <a:lnTo>
                      <a:pt x="9" y="20"/>
                    </a:lnTo>
                    <a:lnTo>
                      <a:pt x="7" y="23"/>
                    </a:lnTo>
                    <a:lnTo>
                      <a:pt x="4" y="25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153" y="185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26" name="Freeform 154"/>
              <p:cNvSpPr>
                <a:spLocks/>
              </p:cNvSpPr>
              <p:nvPr/>
            </p:nvSpPr>
            <p:spPr bwMode="auto">
              <a:xfrm>
                <a:off x="2354" y="1035"/>
                <a:ext cx="951" cy="512"/>
              </a:xfrm>
              <a:custGeom>
                <a:avLst/>
                <a:gdLst>
                  <a:gd name="T0" fmla="*/ 90 w 179"/>
                  <a:gd name="T1" fmla="*/ 104 h 105"/>
                  <a:gd name="T2" fmla="*/ 178 w 179"/>
                  <a:gd name="T3" fmla="*/ 15 h 105"/>
                  <a:gd name="T4" fmla="*/ 169 w 179"/>
                  <a:gd name="T5" fmla="*/ 11 h 105"/>
                  <a:gd name="T6" fmla="*/ 159 w 179"/>
                  <a:gd name="T7" fmla="*/ 7 h 105"/>
                  <a:gd name="T8" fmla="*/ 151 w 179"/>
                  <a:gd name="T9" fmla="*/ 5 h 105"/>
                  <a:gd name="T10" fmla="*/ 143 w 179"/>
                  <a:gd name="T11" fmla="*/ 3 h 105"/>
                  <a:gd name="T12" fmla="*/ 135 w 179"/>
                  <a:gd name="T13" fmla="*/ 1 h 105"/>
                  <a:gd name="T14" fmla="*/ 127 w 179"/>
                  <a:gd name="T15" fmla="*/ 0 h 105"/>
                  <a:gd name="T16" fmla="*/ 90 w 179"/>
                  <a:gd name="T17" fmla="*/ 39 h 105"/>
                  <a:gd name="T18" fmla="*/ 51 w 179"/>
                  <a:gd name="T19" fmla="*/ 0 h 105"/>
                  <a:gd name="T20" fmla="*/ 46 w 179"/>
                  <a:gd name="T21" fmla="*/ 1 h 105"/>
                  <a:gd name="T22" fmla="*/ 42 w 179"/>
                  <a:gd name="T23" fmla="*/ 1 h 105"/>
                  <a:gd name="T24" fmla="*/ 37 w 179"/>
                  <a:gd name="T25" fmla="*/ 2 h 105"/>
                  <a:gd name="T26" fmla="*/ 33 w 179"/>
                  <a:gd name="T27" fmla="*/ 4 h 105"/>
                  <a:gd name="T28" fmla="*/ 27 w 179"/>
                  <a:gd name="T29" fmla="*/ 6 h 105"/>
                  <a:gd name="T30" fmla="*/ 21 w 179"/>
                  <a:gd name="T31" fmla="*/ 6 h 105"/>
                  <a:gd name="T32" fmla="*/ 15 w 179"/>
                  <a:gd name="T33" fmla="*/ 9 h 105"/>
                  <a:gd name="T34" fmla="*/ 7 w 179"/>
                  <a:gd name="T35" fmla="*/ 12 h 105"/>
                  <a:gd name="T36" fmla="*/ 0 w 179"/>
                  <a:gd name="T37" fmla="*/ 16 h 105"/>
                  <a:gd name="T38" fmla="*/ 90 w 179"/>
                  <a:gd name="T39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5">
                    <a:moveTo>
                      <a:pt x="90" y="104"/>
                    </a:moveTo>
                    <a:lnTo>
                      <a:pt x="178" y="15"/>
                    </a:lnTo>
                    <a:lnTo>
                      <a:pt x="169" y="11"/>
                    </a:lnTo>
                    <a:lnTo>
                      <a:pt x="159" y="7"/>
                    </a:lnTo>
                    <a:lnTo>
                      <a:pt x="151" y="5"/>
                    </a:lnTo>
                    <a:lnTo>
                      <a:pt x="143" y="3"/>
                    </a:lnTo>
                    <a:lnTo>
                      <a:pt x="135" y="1"/>
                    </a:lnTo>
                    <a:lnTo>
                      <a:pt x="127" y="0"/>
                    </a:lnTo>
                    <a:lnTo>
                      <a:pt x="90" y="39"/>
                    </a:lnTo>
                    <a:lnTo>
                      <a:pt x="51" y="0"/>
                    </a:lnTo>
                    <a:lnTo>
                      <a:pt x="46" y="1"/>
                    </a:lnTo>
                    <a:lnTo>
                      <a:pt x="42" y="1"/>
                    </a:lnTo>
                    <a:lnTo>
                      <a:pt x="37" y="2"/>
                    </a:lnTo>
                    <a:lnTo>
                      <a:pt x="33" y="4"/>
                    </a:lnTo>
                    <a:lnTo>
                      <a:pt x="27" y="6"/>
                    </a:lnTo>
                    <a:lnTo>
                      <a:pt x="21" y="6"/>
                    </a:lnTo>
                    <a:lnTo>
                      <a:pt x="15" y="9"/>
                    </a:lnTo>
                    <a:lnTo>
                      <a:pt x="7" y="12"/>
                    </a:lnTo>
                    <a:lnTo>
                      <a:pt x="0" y="16"/>
                    </a:lnTo>
                    <a:lnTo>
                      <a:pt x="90" y="104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27" name="Freeform 155"/>
              <p:cNvSpPr>
                <a:spLocks/>
              </p:cNvSpPr>
              <p:nvPr/>
            </p:nvSpPr>
            <p:spPr bwMode="auto">
              <a:xfrm>
                <a:off x="2014" y="2089"/>
                <a:ext cx="1631" cy="907"/>
              </a:xfrm>
              <a:custGeom>
                <a:avLst/>
                <a:gdLst>
                  <a:gd name="T0" fmla="*/ 153 w 307"/>
                  <a:gd name="T1" fmla="*/ 0 h 186"/>
                  <a:gd name="T2" fmla="*/ 306 w 307"/>
                  <a:gd name="T3" fmla="*/ 155 h 186"/>
                  <a:gd name="T4" fmla="*/ 302 w 307"/>
                  <a:gd name="T5" fmla="*/ 158 h 186"/>
                  <a:gd name="T6" fmla="*/ 300 w 307"/>
                  <a:gd name="T7" fmla="*/ 161 h 186"/>
                  <a:gd name="T8" fmla="*/ 296 w 307"/>
                  <a:gd name="T9" fmla="*/ 165 h 186"/>
                  <a:gd name="T10" fmla="*/ 292 w 307"/>
                  <a:gd name="T11" fmla="*/ 167 h 186"/>
                  <a:gd name="T12" fmla="*/ 287 w 307"/>
                  <a:gd name="T13" fmla="*/ 172 h 186"/>
                  <a:gd name="T14" fmla="*/ 283 w 307"/>
                  <a:gd name="T15" fmla="*/ 176 h 186"/>
                  <a:gd name="T16" fmla="*/ 278 w 307"/>
                  <a:gd name="T17" fmla="*/ 180 h 186"/>
                  <a:gd name="T18" fmla="*/ 274 w 307"/>
                  <a:gd name="T19" fmla="*/ 182 h 186"/>
                  <a:gd name="T20" fmla="*/ 270 w 307"/>
                  <a:gd name="T21" fmla="*/ 185 h 186"/>
                  <a:gd name="T22" fmla="*/ 153 w 307"/>
                  <a:gd name="T23" fmla="*/ 65 h 186"/>
                  <a:gd name="T24" fmla="*/ 36 w 307"/>
                  <a:gd name="T25" fmla="*/ 185 h 186"/>
                  <a:gd name="T26" fmla="*/ 33 w 307"/>
                  <a:gd name="T27" fmla="*/ 183 h 186"/>
                  <a:gd name="T28" fmla="*/ 30 w 307"/>
                  <a:gd name="T29" fmla="*/ 181 h 186"/>
                  <a:gd name="T30" fmla="*/ 27 w 307"/>
                  <a:gd name="T31" fmla="*/ 179 h 186"/>
                  <a:gd name="T32" fmla="*/ 24 w 307"/>
                  <a:gd name="T33" fmla="*/ 178 h 186"/>
                  <a:gd name="T34" fmla="*/ 22 w 307"/>
                  <a:gd name="T35" fmla="*/ 176 h 186"/>
                  <a:gd name="T36" fmla="*/ 20 w 307"/>
                  <a:gd name="T37" fmla="*/ 174 h 186"/>
                  <a:gd name="T38" fmla="*/ 18 w 307"/>
                  <a:gd name="T39" fmla="*/ 172 h 186"/>
                  <a:gd name="T40" fmla="*/ 15 w 307"/>
                  <a:gd name="T41" fmla="*/ 168 h 186"/>
                  <a:gd name="T42" fmla="*/ 13 w 307"/>
                  <a:gd name="T43" fmla="*/ 167 h 186"/>
                  <a:gd name="T44" fmla="*/ 11 w 307"/>
                  <a:gd name="T45" fmla="*/ 166 h 186"/>
                  <a:gd name="T46" fmla="*/ 9 w 307"/>
                  <a:gd name="T47" fmla="*/ 164 h 186"/>
                  <a:gd name="T48" fmla="*/ 7 w 307"/>
                  <a:gd name="T49" fmla="*/ 162 h 186"/>
                  <a:gd name="T50" fmla="*/ 4 w 307"/>
                  <a:gd name="T51" fmla="*/ 159 h 186"/>
                  <a:gd name="T52" fmla="*/ 1 w 307"/>
                  <a:gd name="T53" fmla="*/ 155 h 186"/>
                  <a:gd name="T54" fmla="*/ 0 w 307"/>
                  <a:gd name="T55" fmla="*/ 155 h 186"/>
                  <a:gd name="T56" fmla="*/ 153 w 307"/>
                  <a:gd name="T5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0"/>
                    </a:moveTo>
                    <a:lnTo>
                      <a:pt x="306" y="155"/>
                    </a:lnTo>
                    <a:lnTo>
                      <a:pt x="302" y="158"/>
                    </a:lnTo>
                    <a:lnTo>
                      <a:pt x="300" y="161"/>
                    </a:lnTo>
                    <a:lnTo>
                      <a:pt x="296" y="165"/>
                    </a:lnTo>
                    <a:lnTo>
                      <a:pt x="292" y="167"/>
                    </a:lnTo>
                    <a:lnTo>
                      <a:pt x="287" y="172"/>
                    </a:lnTo>
                    <a:lnTo>
                      <a:pt x="283" y="176"/>
                    </a:lnTo>
                    <a:lnTo>
                      <a:pt x="278" y="180"/>
                    </a:lnTo>
                    <a:lnTo>
                      <a:pt x="274" y="182"/>
                    </a:lnTo>
                    <a:lnTo>
                      <a:pt x="270" y="185"/>
                    </a:lnTo>
                    <a:lnTo>
                      <a:pt x="153" y="65"/>
                    </a:lnTo>
                    <a:lnTo>
                      <a:pt x="36" y="185"/>
                    </a:lnTo>
                    <a:lnTo>
                      <a:pt x="33" y="183"/>
                    </a:lnTo>
                    <a:lnTo>
                      <a:pt x="30" y="181"/>
                    </a:lnTo>
                    <a:lnTo>
                      <a:pt x="27" y="179"/>
                    </a:lnTo>
                    <a:lnTo>
                      <a:pt x="24" y="178"/>
                    </a:lnTo>
                    <a:lnTo>
                      <a:pt x="22" y="176"/>
                    </a:lnTo>
                    <a:lnTo>
                      <a:pt x="20" y="174"/>
                    </a:lnTo>
                    <a:lnTo>
                      <a:pt x="18" y="172"/>
                    </a:lnTo>
                    <a:lnTo>
                      <a:pt x="15" y="168"/>
                    </a:lnTo>
                    <a:lnTo>
                      <a:pt x="13" y="167"/>
                    </a:lnTo>
                    <a:lnTo>
                      <a:pt x="11" y="166"/>
                    </a:lnTo>
                    <a:lnTo>
                      <a:pt x="9" y="164"/>
                    </a:lnTo>
                    <a:lnTo>
                      <a:pt x="7" y="162"/>
                    </a:lnTo>
                    <a:lnTo>
                      <a:pt x="4" y="159"/>
                    </a:lnTo>
                    <a:lnTo>
                      <a:pt x="1" y="155"/>
                    </a:lnTo>
                    <a:lnTo>
                      <a:pt x="0" y="155"/>
                    </a:lnTo>
                    <a:lnTo>
                      <a:pt x="153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28" name="Freeform 156"/>
              <p:cNvSpPr>
                <a:spLocks/>
              </p:cNvSpPr>
              <p:nvPr/>
            </p:nvSpPr>
            <p:spPr bwMode="auto">
              <a:xfrm>
                <a:off x="2354" y="2630"/>
                <a:ext cx="951" cy="517"/>
              </a:xfrm>
              <a:custGeom>
                <a:avLst/>
                <a:gdLst>
                  <a:gd name="T0" fmla="*/ 90 w 179"/>
                  <a:gd name="T1" fmla="*/ 0 h 106"/>
                  <a:gd name="T2" fmla="*/ 178 w 179"/>
                  <a:gd name="T3" fmla="*/ 90 h 106"/>
                  <a:gd name="T4" fmla="*/ 169 w 179"/>
                  <a:gd name="T5" fmla="*/ 93 h 106"/>
                  <a:gd name="T6" fmla="*/ 159 w 179"/>
                  <a:gd name="T7" fmla="*/ 97 h 106"/>
                  <a:gd name="T8" fmla="*/ 151 w 179"/>
                  <a:gd name="T9" fmla="*/ 100 h 106"/>
                  <a:gd name="T10" fmla="*/ 143 w 179"/>
                  <a:gd name="T11" fmla="*/ 101 h 106"/>
                  <a:gd name="T12" fmla="*/ 135 w 179"/>
                  <a:gd name="T13" fmla="*/ 104 h 106"/>
                  <a:gd name="T14" fmla="*/ 127 w 179"/>
                  <a:gd name="T15" fmla="*/ 104 h 106"/>
                  <a:gd name="T16" fmla="*/ 90 w 179"/>
                  <a:gd name="T17" fmla="*/ 65 h 106"/>
                  <a:gd name="T18" fmla="*/ 51 w 179"/>
                  <a:gd name="T19" fmla="*/ 105 h 106"/>
                  <a:gd name="T20" fmla="*/ 46 w 179"/>
                  <a:gd name="T21" fmla="*/ 104 h 106"/>
                  <a:gd name="T22" fmla="*/ 42 w 179"/>
                  <a:gd name="T23" fmla="*/ 103 h 106"/>
                  <a:gd name="T24" fmla="*/ 37 w 179"/>
                  <a:gd name="T25" fmla="*/ 102 h 106"/>
                  <a:gd name="T26" fmla="*/ 33 w 179"/>
                  <a:gd name="T27" fmla="*/ 100 h 106"/>
                  <a:gd name="T28" fmla="*/ 27 w 179"/>
                  <a:gd name="T29" fmla="*/ 100 h 106"/>
                  <a:gd name="T30" fmla="*/ 21 w 179"/>
                  <a:gd name="T31" fmla="*/ 98 h 106"/>
                  <a:gd name="T32" fmla="*/ 15 w 179"/>
                  <a:gd name="T33" fmla="*/ 96 h 106"/>
                  <a:gd name="T34" fmla="*/ 7 w 179"/>
                  <a:gd name="T35" fmla="*/ 92 h 106"/>
                  <a:gd name="T36" fmla="*/ 0 w 179"/>
                  <a:gd name="T37" fmla="*/ 89 h 106"/>
                  <a:gd name="T38" fmla="*/ 90 w 179"/>
                  <a:gd name="T3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6">
                    <a:moveTo>
                      <a:pt x="90" y="0"/>
                    </a:moveTo>
                    <a:lnTo>
                      <a:pt x="178" y="90"/>
                    </a:lnTo>
                    <a:lnTo>
                      <a:pt x="169" y="93"/>
                    </a:lnTo>
                    <a:lnTo>
                      <a:pt x="159" y="97"/>
                    </a:lnTo>
                    <a:lnTo>
                      <a:pt x="151" y="100"/>
                    </a:lnTo>
                    <a:lnTo>
                      <a:pt x="143" y="101"/>
                    </a:lnTo>
                    <a:lnTo>
                      <a:pt x="135" y="104"/>
                    </a:lnTo>
                    <a:lnTo>
                      <a:pt x="127" y="104"/>
                    </a:lnTo>
                    <a:lnTo>
                      <a:pt x="90" y="65"/>
                    </a:lnTo>
                    <a:lnTo>
                      <a:pt x="51" y="105"/>
                    </a:lnTo>
                    <a:lnTo>
                      <a:pt x="46" y="104"/>
                    </a:lnTo>
                    <a:lnTo>
                      <a:pt x="42" y="103"/>
                    </a:lnTo>
                    <a:lnTo>
                      <a:pt x="37" y="102"/>
                    </a:lnTo>
                    <a:lnTo>
                      <a:pt x="33" y="100"/>
                    </a:lnTo>
                    <a:lnTo>
                      <a:pt x="27" y="100"/>
                    </a:lnTo>
                    <a:lnTo>
                      <a:pt x="21" y="98"/>
                    </a:lnTo>
                    <a:lnTo>
                      <a:pt x="15" y="96"/>
                    </a:lnTo>
                    <a:lnTo>
                      <a:pt x="7" y="92"/>
                    </a:lnTo>
                    <a:lnTo>
                      <a:pt x="0" y="89"/>
                    </a:lnTo>
                    <a:lnTo>
                      <a:pt x="90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grpSp>
            <p:nvGrpSpPr>
              <p:cNvPr id="129" name="Group 157"/>
              <p:cNvGrpSpPr>
                <a:grpSpLocks/>
              </p:cNvGrpSpPr>
              <p:nvPr/>
            </p:nvGrpSpPr>
            <p:grpSpPr bwMode="auto">
              <a:xfrm>
                <a:off x="3055" y="1440"/>
                <a:ext cx="924" cy="1297"/>
                <a:chOff x="4661" y="200"/>
                <a:chExt cx="174" cy="266"/>
              </a:xfrm>
              <a:grpFill/>
            </p:grpSpPr>
            <p:sp>
              <p:nvSpPr>
                <p:cNvPr id="133" name="Freeform 158"/>
                <p:cNvSpPr>
                  <a:spLocks/>
                </p:cNvSpPr>
                <p:nvPr/>
              </p:nvSpPr>
              <p:spPr bwMode="auto">
                <a:xfrm>
                  <a:off x="4661" y="200"/>
                  <a:ext cx="155" cy="266"/>
                </a:xfrm>
                <a:custGeom>
                  <a:avLst/>
                  <a:gdLst>
                    <a:gd name="T0" fmla="*/ 0 w 155"/>
                    <a:gd name="T1" fmla="*/ 133 h 266"/>
                    <a:gd name="T2" fmla="*/ 130 w 155"/>
                    <a:gd name="T3" fmla="*/ 0 h 266"/>
                    <a:gd name="T4" fmla="*/ 133 w 155"/>
                    <a:gd name="T5" fmla="*/ 5 h 266"/>
                    <a:gd name="T6" fmla="*/ 135 w 155"/>
                    <a:gd name="T7" fmla="*/ 7 h 266"/>
                    <a:gd name="T8" fmla="*/ 138 w 155"/>
                    <a:gd name="T9" fmla="*/ 12 h 266"/>
                    <a:gd name="T10" fmla="*/ 141 w 155"/>
                    <a:gd name="T11" fmla="*/ 16 h 266"/>
                    <a:gd name="T12" fmla="*/ 143 w 155"/>
                    <a:gd name="T13" fmla="*/ 21 h 266"/>
                    <a:gd name="T14" fmla="*/ 146 w 155"/>
                    <a:gd name="T15" fmla="*/ 26 h 266"/>
                    <a:gd name="T16" fmla="*/ 148 w 155"/>
                    <a:gd name="T17" fmla="*/ 32 h 266"/>
                    <a:gd name="T18" fmla="*/ 151 w 155"/>
                    <a:gd name="T19" fmla="*/ 37 h 266"/>
                    <a:gd name="T20" fmla="*/ 154 w 155"/>
                    <a:gd name="T21" fmla="*/ 42 h 266"/>
                    <a:gd name="T22" fmla="*/ 64 w 155"/>
                    <a:gd name="T23" fmla="*/ 133 h 266"/>
                    <a:gd name="T24" fmla="*/ 153 w 155"/>
                    <a:gd name="T25" fmla="*/ 224 h 266"/>
                    <a:gd name="T26" fmla="*/ 151 w 155"/>
                    <a:gd name="T27" fmla="*/ 229 h 266"/>
                    <a:gd name="T28" fmla="*/ 149 w 155"/>
                    <a:gd name="T29" fmla="*/ 234 h 266"/>
                    <a:gd name="T30" fmla="*/ 147 w 155"/>
                    <a:gd name="T31" fmla="*/ 237 h 266"/>
                    <a:gd name="T32" fmla="*/ 145 w 155"/>
                    <a:gd name="T33" fmla="*/ 242 h 266"/>
                    <a:gd name="T34" fmla="*/ 141 w 155"/>
                    <a:gd name="T35" fmla="*/ 247 h 266"/>
                    <a:gd name="T36" fmla="*/ 138 w 155"/>
                    <a:gd name="T37" fmla="*/ 252 h 266"/>
                    <a:gd name="T38" fmla="*/ 136 w 155"/>
                    <a:gd name="T39" fmla="*/ 256 h 266"/>
                    <a:gd name="T40" fmla="*/ 134 w 155"/>
                    <a:gd name="T41" fmla="*/ 260 h 266"/>
                    <a:gd name="T42" fmla="*/ 130 w 155"/>
                    <a:gd name="T43" fmla="*/ 265 h 266"/>
                    <a:gd name="T44" fmla="*/ 0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0" y="133"/>
                      </a:moveTo>
                      <a:lnTo>
                        <a:pt x="130" y="0"/>
                      </a:lnTo>
                      <a:lnTo>
                        <a:pt x="133" y="5"/>
                      </a:lnTo>
                      <a:lnTo>
                        <a:pt x="135" y="7"/>
                      </a:lnTo>
                      <a:lnTo>
                        <a:pt x="138" y="12"/>
                      </a:lnTo>
                      <a:lnTo>
                        <a:pt x="141" y="16"/>
                      </a:lnTo>
                      <a:lnTo>
                        <a:pt x="143" y="21"/>
                      </a:lnTo>
                      <a:lnTo>
                        <a:pt x="146" y="26"/>
                      </a:lnTo>
                      <a:lnTo>
                        <a:pt x="148" y="32"/>
                      </a:lnTo>
                      <a:lnTo>
                        <a:pt x="151" y="37"/>
                      </a:lnTo>
                      <a:lnTo>
                        <a:pt x="154" y="42"/>
                      </a:lnTo>
                      <a:lnTo>
                        <a:pt x="64" y="133"/>
                      </a:lnTo>
                      <a:lnTo>
                        <a:pt x="153" y="224"/>
                      </a:lnTo>
                      <a:lnTo>
                        <a:pt x="151" y="229"/>
                      </a:lnTo>
                      <a:lnTo>
                        <a:pt x="149" y="234"/>
                      </a:lnTo>
                      <a:lnTo>
                        <a:pt x="147" y="237"/>
                      </a:lnTo>
                      <a:lnTo>
                        <a:pt x="145" y="242"/>
                      </a:lnTo>
                      <a:lnTo>
                        <a:pt x="141" y="247"/>
                      </a:lnTo>
                      <a:lnTo>
                        <a:pt x="138" y="252"/>
                      </a:lnTo>
                      <a:lnTo>
                        <a:pt x="136" y="256"/>
                      </a:lnTo>
                      <a:lnTo>
                        <a:pt x="134" y="260"/>
                      </a:lnTo>
                      <a:lnTo>
                        <a:pt x="130" y="265"/>
                      </a:lnTo>
                      <a:lnTo>
                        <a:pt x="0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134" name="Freeform 159"/>
                <p:cNvSpPr>
                  <a:spLocks/>
                </p:cNvSpPr>
                <p:nvPr/>
              </p:nvSpPr>
              <p:spPr bwMode="auto">
                <a:xfrm>
                  <a:off x="4769" y="273"/>
                  <a:ext cx="66" cy="120"/>
                </a:xfrm>
                <a:custGeom>
                  <a:avLst/>
                  <a:gdLst>
                    <a:gd name="T0" fmla="*/ 0 w 66"/>
                    <a:gd name="T1" fmla="*/ 59 h 120"/>
                    <a:gd name="T2" fmla="*/ 58 w 66"/>
                    <a:gd name="T3" fmla="*/ 0 h 120"/>
                    <a:gd name="T4" fmla="*/ 59 w 66"/>
                    <a:gd name="T5" fmla="*/ 5 h 120"/>
                    <a:gd name="T6" fmla="*/ 60 w 66"/>
                    <a:gd name="T7" fmla="*/ 12 h 120"/>
                    <a:gd name="T8" fmla="*/ 61 w 66"/>
                    <a:gd name="T9" fmla="*/ 19 h 120"/>
                    <a:gd name="T10" fmla="*/ 63 w 66"/>
                    <a:gd name="T11" fmla="*/ 26 h 120"/>
                    <a:gd name="T12" fmla="*/ 63 w 66"/>
                    <a:gd name="T13" fmla="*/ 32 h 120"/>
                    <a:gd name="T14" fmla="*/ 64 w 66"/>
                    <a:gd name="T15" fmla="*/ 38 h 120"/>
                    <a:gd name="T16" fmla="*/ 65 w 66"/>
                    <a:gd name="T17" fmla="*/ 46 h 120"/>
                    <a:gd name="T18" fmla="*/ 65 w 66"/>
                    <a:gd name="T19" fmla="*/ 52 h 120"/>
                    <a:gd name="T20" fmla="*/ 65 w 66"/>
                    <a:gd name="T21" fmla="*/ 57 h 120"/>
                    <a:gd name="T22" fmla="*/ 65 w 66"/>
                    <a:gd name="T23" fmla="*/ 63 h 120"/>
                    <a:gd name="T24" fmla="*/ 65 w 66"/>
                    <a:gd name="T25" fmla="*/ 70 h 120"/>
                    <a:gd name="T26" fmla="*/ 65 w 66"/>
                    <a:gd name="T27" fmla="*/ 75 h 120"/>
                    <a:gd name="T28" fmla="*/ 64 w 66"/>
                    <a:gd name="T29" fmla="*/ 81 h 120"/>
                    <a:gd name="T30" fmla="*/ 63 w 66"/>
                    <a:gd name="T31" fmla="*/ 88 h 120"/>
                    <a:gd name="T32" fmla="*/ 63 w 66"/>
                    <a:gd name="T33" fmla="*/ 95 h 120"/>
                    <a:gd name="T34" fmla="*/ 61 w 66"/>
                    <a:gd name="T35" fmla="*/ 102 h 120"/>
                    <a:gd name="T36" fmla="*/ 60 w 66"/>
                    <a:gd name="T37" fmla="*/ 108 h 120"/>
                    <a:gd name="T38" fmla="*/ 59 w 66"/>
                    <a:gd name="T39" fmla="*/ 114 h 120"/>
                    <a:gd name="T40" fmla="*/ 58 w 66"/>
                    <a:gd name="T41" fmla="*/ 119 h 120"/>
                    <a:gd name="T42" fmla="*/ 0 w 66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6" h="120">
                      <a:moveTo>
                        <a:pt x="0" y="59"/>
                      </a:moveTo>
                      <a:lnTo>
                        <a:pt x="58" y="0"/>
                      </a:lnTo>
                      <a:lnTo>
                        <a:pt x="59" y="5"/>
                      </a:lnTo>
                      <a:lnTo>
                        <a:pt x="60" y="12"/>
                      </a:lnTo>
                      <a:lnTo>
                        <a:pt x="61" y="19"/>
                      </a:lnTo>
                      <a:lnTo>
                        <a:pt x="63" y="26"/>
                      </a:lnTo>
                      <a:lnTo>
                        <a:pt x="63" y="32"/>
                      </a:lnTo>
                      <a:lnTo>
                        <a:pt x="64" y="38"/>
                      </a:lnTo>
                      <a:lnTo>
                        <a:pt x="65" y="46"/>
                      </a:lnTo>
                      <a:lnTo>
                        <a:pt x="65" y="52"/>
                      </a:lnTo>
                      <a:lnTo>
                        <a:pt x="65" y="57"/>
                      </a:lnTo>
                      <a:lnTo>
                        <a:pt x="65" y="63"/>
                      </a:lnTo>
                      <a:lnTo>
                        <a:pt x="65" y="70"/>
                      </a:lnTo>
                      <a:lnTo>
                        <a:pt x="65" y="75"/>
                      </a:lnTo>
                      <a:lnTo>
                        <a:pt x="64" y="81"/>
                      </a:lnTo>
                      <a:lnTo>
                        <a:pt x="63" y="88"/>
                      </a:lnTo>
                      <a:lnTo>
                        <a:pt x="63" y="95"/>
                      </a:lnTo>
                      <a:lnTo>
                        <a:pt x="61" y="102"/>
                      </a:lnTo>
                      <a:lnTo>
                        <a:pt x="60" y="108"/>
                      </a:lnTo>
                      <a:lnTo>
                        <a:pt x="59" y="114"/>
                      </a:lnTo>
                      <a:lnTo>
                        <a:pt x="58" y="119"/>
                      </a:lnTo>
                      <a:lnTo>
                        <a:pt x="0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grpSp>
            <p:nvGrpSpPr>
              <p:cNvPr id="130" name="Group 160"/>
              <p:cNvGrpSpPr>
                <a:grpSpLocks/>
              </p:cNvGrpSpPr>
              <p:nvPr/>
            </p:nvGrpSpPr>
            <p:grpSpPr bwMode="auto">
              <a:xfrm>
                <a:off x="1680" y="1440"/>
                <a:ext cx="929" cy="1297"/>
                <a:chOff x="4402" y="200"/>
                <a:chExt cx="175" cy="266"/>
              </a:xfrm>
              <a:grpFill/>
            </p:grpSpPr>
            <p:sp>
              <p:nvSpPr>
                <p:cNvPr id="131" name="Freeform 161"/>
                <p:cNvSpPr>
                  <a:spLocks/>
                </p:cNvSpPr>
                <p:nvPr/>
              </p:nvSpPr>
              <p:spPr bwMode="auto">
                <a:xfrm>
                  <a:off x="4422" y="200"/>
                  <a:ext cx="155" cy="266"/>
                </a:xfrm>
                <a:custGeom>
                  <a:avLst/>
                  <a:gdLst>
                    <a:gd name="T0" fmla="*/ 154 w 155"/>
                    <a:gd name="T1" fmla="*/ 133 h 266"/>
                    <a:gd name="T2" fmla="*/ 24 w 155"/>
                    <a:gd name="T3" fmla="*/ 0 h 266"/>
                    <a:gd name="T4" fmla="*/ 21 w 155"/>
                    <a:gd name="T5" fmla="*/ 5 h 266"/>
                    <a:gd name="T6" fmla="*/ 19 w 155"/>
                    <a:gd name="T7" fmla="*/ 7 h 266"/>
                    <a:gd name="T8" fmla="*/ 16 w 155"/>
                    <a:gd name="T9" fmla="*/ 12 h 266"/>
                    <a:gd name="T10" fmla="*/ 13 w 155"/>
                    <a:gd name="T11" fmla="*/ 16 h 266"/>
                    <a:gd name="T12" fmla="*/ 10 w 155"/>
                    <a:gd name="T13" fmla="*/ 21 h 266"/>
                    <a:gd name="T14" fmla="*/ 8 w 155"/>
                    <a:gd name="T15" fmla="*/ 26 h 266"/>
                    <a:gd name="T16" fmla="*/ 5 w 155"/>
                    <a:gd name="T17" fmla="*/ 32 h 266"/>
                    <a:gd name="T18" fmla="*/ 2 w 155"/>
                    <a:gd name="T19" fmla="*/ 37 h 266"/>
                    <a:gd name="T20" fmla="*/ 0 w 155"/>
                    <a:gd name="T21" fmla="*/ 42 h 266"/>
                    <a:gd name="T22" fmla="*/ 90 w 155"/>
                    <a:gd name="T23" fmla="*/ 133 h 266"/>
                    <a:gd name="T24" fmla="*/ 1 w 155"/>
                    <a:gd name="T25" fmla="*/ 224 h 266"/>
                    <a:gd name="T26" fmla="*/ 3 w 155"/>
                    <a:gd name="T27" fmla="*/ 229 h 266"/>
                    <a:gd name="T28" fmla="*/ 5 w 155"/>
                    <a:gd name="T29" fmla="*/ 234 h 266"/>
                    <a:gd name="T30" fmla="*/ 7 w 155"/>
                    <a:gd name="T31" fmla="*/ 237 h 266"/>
                    <a:gd name="T32" fmla="*/ 9 w 155"/>
                    <a:gd name="T33" fmla="*/ 242 h 266"/>
                    <a:gd name="T34" fmla="*/ 12 w 155"/>
                    <a:gd name="T35" fmla="*/ 247 h 266"/>
                    <a:gd name="T36" fmla="*/ 15 w 155"/>
                    <a:gd name="T37" fmla="*/ 252 h 266"/>
                    <a:gd name="T38" fmla="*/ 18 w 155"/>
                    <a:gd name="T39" fmla="*/ 256 h 266"/>
                    <a:gd name="T40" fmla="*/ 21 w 155"/>
                    <a:gd name="T41" fmla="*/ 260 h 266"/>
                    <a:gd name="T42" fmla="*/ 24 w 155"/>
                    <a:gd name="T43" fmla="*/ 265 h 266"/>
                    <a:gd name="T44" fmla="*/ 154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154" y="133"/>
                      </a:moveTo>
                      <a:lnTo>
                        <a:pt x="24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6" y="12"/>
                      </a:lnTo>
                      <a:lnTo>
                        <a:pt x="13" y="16"/>
                      </a:lnTo>
                      <a:lnTo>
                        <a:pt x="10" y="21"/>
                      </a:lnTo>
                      <a:lnTo>
                        <a:pt x="8" y="26"/>
                      </a:lnTo>
                      <a:lnTo>
                        <a:pt x="5" y="32"/>
                      </a:lnTo>
                      <a:lnTo>
                        <a:pt x="2" y="37"/>
                      </a:lnTo>
                      <a:lnTo>
                        <a:pt x="0" y="42"/>
                      </a:lnTo>
                      <a:lnTo>
                        <a:pt x="90" y="133"/>
                      </a:lnTo>
                      <a:lnTo>
                        <a:pt x="1" y="224"/>
                      </a:lnTo>
                      <a:lnTo>
                        <a:pt x="3" y="229"/>
                      </a:lnTo>
                      <a:lnTo>
                        <a:pt x="5" y="234"/>
                      </a:lnTo>
                      <a:lnTo>
                        <a:pt x="7" y="237"/>
                      </a:lnTo>
                      <a:lnTo>
                        <a:pt x="9" y="242"/>
                      </a:lnTo>
                      <a:lnTo>
                        <a:pt x="12" y="247"/>
                      </a:lnTo>
                      <a:lnTo>
                        <a:pt x="15" y="252"/>
                      </a:lnTo>
                      <a:lnTo>
                        <a:pt x="18" y="256"/>
                      </a:lnTo>
                      <a:lnTo>
                        <a:pt x="21" y="260"/>
                      </a:lnTo>
                      <a:lnTo>
                        <a:pt x="24" y="265"/>
                      </a:lnTo>
                      <a:lnTo>
                        <a:pt x="154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132" name="Freeform 162"/>
                <p:cNvSpPr>
                  <a:spLocks/>
                </p:cNvSpPr>
                <p:nvPr/>
              </p:nvSpPr>
              <p:spPr bwMode="auto">
                <a:xfrm>
                  <a:off x="4402" y="273"/>
                  <a:ext cx="67" cy="120"/>
                </a:xfrm>
                <a:custGeom>
                  <a:avLst/>
                  <a:gdLst>
                    <a:gd name="T0" fmla="*/ 66 w 67"/>
                    <a:gd name="T1" fmla="*/ 59 h 120"/>
                    <a:gd name="T2" fmla="*/ 8 w 67"/>
                    <a:gd name="T3" fmla="*/ 0 h 120"/>
                    <a:gd name="T4" fmla="*/ 7 w 67"/>
                    <a:gd name="T5" fmla="*/ 5 h 120"/>
                    <a:gd name="T6" fmla="*/ 6 w 67"/>
                    <a:gd name="T7" fmla="*/ 12 h 120"/>
                    <a:gd name="T8" fmla="*/ 5 w 67"/>
                    <a:gd name="T9" fmla="*/ 19 h 120"/>
                    <a:gd name="T10" fmla="*/ 3 w 67"/>
                    <a:gd name="T11" fmla="*/ 26 h 120"/>
                    <a:gd name="T12" fmla="*/ 2 w 67"/>
                    <a:gd name="T13" fmla="*/ 32 h 120"/>
                    <a:gd name="T14" fmla="*/ 1 w 67"/>
                    <a:gd name="T15" fmla="*/ 38 h 120"/>
                    <a:gd name="T16" fmla="*/ 1 w 67"/>
                    <a:gd name="T17" fmla="*/ 46 h 120"/>
                    <a:gd name="T18" fmla="*/ 1 w 67"/>
                    <a:gd name="T19" fmla="*/ 52 h 120"/>
                    <a:gd name="T20" fmla="*/ 0 w 67"/>
                    <a:gd name="T21" fmla="*/ 57 h 120"/>
                    <a:gd name="T22" fmla="*/ 0 w 67"/>
                    <a:gd name="T23" fmla="*/ 63 h 120"/>
                    <a:gd name="T24" fmla="*/ 0 w 67"/>
                    <a:gd name="T25" fmla="*/ 70 h 120"/>
                    <a:gd name="T26" fmla="*/ 1 w 67"/>
                    <a:gd name="T27" fmla="*/ 75 h 120"/>
                    <a:gd name="T28" fmla="*/ 1 w 67"/>
                    <a:gd name="T29" fmla="*/ 81 h 120"/>
                    <a:gd name="T30" fmla="*/ 2 w 67"/>
                    <a:gd name="T31" fmla="*/ 88 h 120"/>
                    <a:gd name="T32" fmla="*/ 3 w 67"/>
                    <a:gd name="T33" fmla="*/ 95 h 120"/>
                    <a:gd name="T34" fmla="*/ 5 w 67"/>
                    <a:gd name="T35" fmla="*/ 102 h 120"/>
                    <a:gd name="T36" fmla="*/ 6 w 67"/>
                    <a:gd name="T37" fmla="*/ 108 h 120"/>
                    <a:gd name="T38" fmla="*/ 7 w 67"/>
                    <a:gd name="T39" fmla="*/ 114 h 120"/>
                    <a:gd name="T40" fmla="*/ 8 w 67"/>
                    <a:gd name="T41" fmla="*/ 119 h 120"/>
                    <a:gd name="T42" fmla="*/ 66 w 67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120">
                      <a:moveTo>
                        <a:pt x="66" y="59"/>
                      </a:moveTo>
                      <a:lnTo>
                        <a:pt x="8" y="0"/>
                      </a:lnTo>
                      <a:lnTo>
                        <a:pt x="7" y="5"/>
                      </a:lnTo>
                      <a:lnTo>
                        <a:pt x="6" y="12"/>
                      </a:lnTo>
                      <a:lnTo>
                        <a:pt x="5" y="19"/>
                      </a:lnTo>
                      <a:lnTo>
                        <a:pt x="3" y="26"/>
                      </a:lnTo>
                      <a:lnTo>
                        <a:pt x="2" y="32"/>
                      </a:lnTo>
                      <a:lnTo>
                        <a:pt x="1" y="38"/>
                      </a:lnTo>
                      <a:lnTo>
                        <a:pt x="1" y="46"/>
                      </a:lnTo>
                      <a:lnTo>
                        <a:pt x="1" y="52"/>
                      </a:lnTo>
                      <a:lnTo>
                        <a:pt x="0" y="57"/>
                      </a:lnTo>
                      <a:lnTo>
                        <a:pt x="0" y="63"/>
                      </a:lnTo>
                      <a:lnTo>
                        <a:pt x="0" y="70"/>
                      </a:lnTo>
                      <a:lnTo>
                        <a:pt x="1" y="75"/>
                      </a:lnTo>
                      <a:lnTo>
                        <a:pt x="1" y="81"/>
                      </a:lnTo>
                      <a:lnTo>
                        <a:pt x="2" y="88"/>
                      </a:lnTo>
                      <a:lnTo>
                        <a:pt x="3" y="95"/>
                      </a:lnTo>
                      <a:lnTo>
                        <a:pt x="5" y="102"/>
                      </a:lnTo>
                      <a:lnTo>
                        <a:pt x="6" y="108"/>
                      </a:lnTo>
                      <a:lnTo>
                        <a:pt x="7" y="114"/>
                      </a:lnTo>
                      <a:lnTo>
                        <a:pt x="8" y="119"/>
                      </a:lnTo>
                      <a:lnTo>
                        <a:pt x="66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</p:grpSp>
        <p:grpSp>
          <p:nvGrpSpPr>
            <p:cNvPr id="139" name="Group 142"/>
            <p:cNvGrpSpPr>
              <a:grpSpLocks/>
            </p:cNvGrpSpPr>
            <p:nvPr/>
          </p:nvGrpSpPr>
          <p:grpSpPr bwMode="auto">
            <a:xfrm>
              <a:off x="10653747" y="3008150"/>
              <a:ext cx="1335077" cy="1140930"/>
              <a:chOff x="1680" y="1035"/>
              <a:chExt cx="2299" cy="2112"/>
            </a:xfrm>
            <a:solidFill>
              <a:srgbClr val="C00000">
                <a:alpha val="14000"/>
              </a:srgbClr>
            </a:solidFill>
            <a:effectLst/>
          </p:grpSpPr>
          <p:sp>
            <p:nvSpPr>
              <p:cNvPr id="140" name="Freeform 143"/>
              <p:cNvSpPr>
                <a:spLocks/>
              </p:cNvSpPr>
              <p:nvPr/>
            </p:nvSpPr>
            <p:spPr bwMode="auto">
              <a:xfrm>
                <a:off x="2014" y="1186"/>
                <a:ext cx="1631" cy="907"/>
              </a:xfrm>
              <a:custGeom>
                <a:avLst/>
                <a:gdLst>
                  <a:gd name="T0" fmla="*/ 153 w 307"/>
                  <a:gd name="T1" fmla="*/ 185 h 186"/>
                  <a:gd name="T2" fmla="*/ 306 w 307"/>
                  <a:gd name="T3" fmla="*/ 30 h 186"/>
                  <a:gd name="T4" fmla="*/ 302 w 307"/>
                  <a:gd name="T5" fmla="*/ 26 h 186"/>
                  <a:gd name="T6" fmla="*/ 300 w 307"/>
                  <a:gd name="T7" fmla="*/ 23 h 186"/>
                  <a:gd name="T8" fmla="*/ 296 w 307"/>
                  <a:gd name="T9" fmla="*/ 20 h 186"/>
                  <a:gd name="T10" fmla="*/ 292 w 307"/>
                  <a:gd name="T11" fmla="*/ 16 h 186"/>
                  <a:gd name="T12" fmla="*/ 287 w 307"/>
                  <a:gd name="T13" fmla="*/ 13 h 186"/>
                  <a:gd name="T14" fmla="*/ 283 w 307"/>
                  <a:gd name="T15" fmla="*/ 8 h 186"/>
                  <a:gd name="T16" fmla="*/ 278 w 307"/>
                  <a:gd name="T17" fmla="*/ 6 h 186"/>
                  <a:gd name="T18" fmla="*/ 274 w 307"/>
                  <a:gd name="T19" fmla="*/ 3 h 186"/>
                  <a:gd name="T20" fmla="*/ 270 w 307"/>
                  <a:gd name="T21" fmla="*/ 0 h 186"/>
                  <a:gd name="T22" fmla="*/ 153 w 307"/>
                  <a:gd name="T23" fmla="*/ 119 h 186"/>
                  <a:gd name="T24" fmla="*/ 36 w 307"/>
                  <a:gd name="T25" fmla="*/ 0 h 186"/>
                  <a:gd name="T26" fmla="*/ 33 w 307"/>
                  <a:gd name="T27" fmla="*/ 2 h 186"/>
                  <a:gd name="T28" fmla="*/ 30 w 307"/>
                  <a:gd name="T29" fmla="*/ 4 h 186"/>
                  <a:gd name="T30" fmla="*/ 27 w 307"/>
                  <a:gd name="T31" fmla="*/ 6 h 186"/>
                  <a:gd name="T32" fmla="*/ 24 w 307"/>
                  <a:gd name="T33" fmla="*/ 7 h 186"/>
                  <a:gd name="T34" fmla="*/ 22 w 307"/>
                  <a:gd name="T35" fmla="*/ 9 h 186"/>
                  <a:gd name="T36" fmla="*/ 20 w 307"/>
                  <a:gd name="T37" fmla="*/ 11 h 186"/>
                  <a:gd name="T38" fmla="*/ 18 w 307"/>
                  <a:gd name="T39" fmla="*/ 13 h 186"/>
                  <a:gd name="T40" fmla="*/ 15 w 307"/>
                  <a:gd name="T41" fmla="*/ 15 h 186"/>
                  <a:gd name="T42" fmla="*/ 13 w 307"/>
                  <a:gd name="T43" fmla="*/ 17 h 186"/>
                  <a:gd name="T44" fmla="*/ 11 w 307"/>
                  <a:gd name="T45" fmla="*/ 18 h 186"/>
                  <a:gd name="T46" fmla="*/ 9 w 307"/>
                  <a:gd name="T47" fmla="*/ 20 h 186"/>
                  <a:gd name="T48" fmla="*/ 7 w 307"/>
                  <a:gd name="T49" fmla="*/ 23 h 186"/>
                  <a:gd name="T50" fmla="*/ 4 w 307"/>
                  <a:gd name="T51" fmla="*/ 25 h 186"/>
                  <a:gd name="T52" fmla="*/ 2 w 307"/>
                  <a:gd name="T53" fmla="*/ 28 h 186"/>
                  <a:gd name="T54" fmla="*/ 0 w 307"/>
                  <a:gd name="T55" fmla="*/ 30 h 186"/>
                  <a:gd name="T56" fmla="*/ 153 w 307"/>
                  <a:gd name="T57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185"/>
                    </a:moveTo>
                    <a:lnTo>
                      <a:pt x="306" y="30"/>
                    </a:lnTo>
                    <a:lnTo>
                      <a:pt x="302" y="26"/>
                    </a:lnTo>
                    <a:lnTo>
                      <a:pt x="300" y="23"/>
                    </a:lnTo>
                    <a:lnTo>
                      <a:pt x="296" y="20"/>
                    </a:lnTo>
                    <a:lnTo>
                      <a:pt x="292" y="16"/>
                    </a:lnTo>
                    <a:lnTo>
                      <a:pt x="287" y="13"/>
                    </a:lnTo>
                    <a:lnTo>
                      <a:pt x="283" y="8"/>
                    </a:lnTo>
                    <a:lnTo>
                      <a:pt x="278" y="6"/>
                    </a:lnTo>
                    <a:lnTo>
                      <a:pt x="274" y="3"/>
                    </a:lnTo>
                    <a:lnTo>
                      <a:pt x="270" y="0"/>
                    </a:lnTo>
                    <a:lnTo>
                      <a:pt x="153" y="119"/>
                    </a:lnTo>
                    <a:lnTo>
                      <a:pt x="36" y="0"/>
                    </a:lnTo>
                    <a:lnTo>
                      <a:pt x="33" y="2"/>
                    </a:lnTo>
                    <a:lnTo>
                      <a:pt x="30" y="4"/>
                    </a:lnTo>
                    <a:lnTo>
                      <a:pt x="27" y="6"/>
                    </a:lnTo>
                    <a:lnTo>
                      <a:pt x="24" y="7"/>
                    </a:lnTo>
                    <a:lnTo>
                      <a:pt x="22" y="9"/>
                    </a:lnTo>
                    <a:lnTo>
                      <a:pt x="20" y="11"/>
                    </a:lnTo>
                    <a:lnTo>
                      <a:pt x="18" y="13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1" y="18"/>
                    </a:lnTo>
                    <a:lnTo>
                      <a:pt x="9" y="20"/>
                    </a:lnTo>
                    <a:lnTo>
                      <a:pt x="7" y="23"/>
                    </a:lnTo>
                    <a:lnTo>
                      <a:pt x="4" y="25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153" y="185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41" name="Freeform 144"/>
              <p:cNvSpPr>
                <a:spLocks/>
              </p:cNvSpPr>
              <p:nvPr/>
            </p:nvSpPr>
            <p:spPr bwMode="auto">
              <a:xfrm>
                <a:off x="2354" y="1035"/>
                <a:ext cx="951" cy="512"/>
              </a:xfrm>
              <a:custGeom>
                <a:avLst/>
                <a:gdLst>
                  <a:gd name="T0" fmla="*/ 90 w 179"/>
                  <a:gd name="T1" fmla="*/ 104 h 105"/>
                  <a:gd name="T2" fmla="*/ 178 w 179"/>
                  <a:gd name="T3" fmla="*/ 15 h 105"/>
                  <a:gd name="T4" fmla="*/ 169 w 179"/>
                  <a:gd name="T5" fmla="*/ 11 h 105"/>
                  <a:gd name="T6" fmla="*/ 159 w 179"/>
                  <a:gd name="T7" fmla="*/ 7 h 105"/>
                  <a:gd name="T8" fmla="*/ 151 w 179"/>
                  <a:gd name="T9" fmla="*/ 5 h 105"/>
                  <a:gd name="T10" fmla="*/ 143 w 179"/>
                  <a:gd name="T11" fmla="*/ 3 h 105"/>
                  <a:gd name="T12" fmla="*/ 135 w 179"/>
                  <a:gd name="T13" fmla="*/ 1 h 105"/>
                  <a:gd name="T14" fmla="*/ 127 w 179"/>
                  <a:gd name="T15" fmla="*/ 0 h 105"/>
                  <a:gd name="T16" fmla="*/ 90 w 179"/>
                  <a:gd name="T17" fmla="*/ 39 h 105"/>
                  <a:gd name="T18" fmla="*/ 51 w 179"/>
                  <a:gd name="T19" fmla="*/ 0 h 105"/>
                  <a:gd name="T20" fmla="*/ 46 w 179"/>
                  <a:gd name="T21" fmla="*/ 1 h 105"/>
                  <a:gd name="T22" fmla="*/ 42 w 179"/>
                  <a:gd name="T23" fmla="*/ 1 h 105"/>
                  <a:gd name="T24" fmla="*/ 37 w 179"/>
                  <a:gd name="T25" fmla="*/ 2 h 105"/>
                  <a:gd name="T26" fmla="*/ 33 w 179"/>
                  <a:gd name="T27" fmla="*/ 4 h 105"/>
                  <a:gd name="T28" fmla="*/ 27 w 179"/>
                  <a:gd name="T29" fmla="*/ 6 h 105"/>
                  <a:gd name="T30" fmla="*/ 21 w 179"/>
                  <a:gd name="T31" fmla="*/ 6 h 105"/>
                  <a:gd name="T32" fmla="*/ 15 w 179"/>
                  <a:gd name="T33" fmla="*/ 9 h 105"/>
                  <a:gd name="T34" fmla="*/ 7 w 179"/>
                  <a:gd name="T35" fmla="*/ 12 h 105"/>
                  <a:gd name="T36" fmla="*/ 0 w 179"/>
                  <a:gd name="T37" fmla="*/ 16 h 105"/>
                  <a:gd name="T38" fmla="*/ 90 w 179"/>
                  <a:gd name="T39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5">
                    <a:moveTo>
                      <a:pt x="90" y="104"/>
                    </a:moveTo>
                    <a:lnTo>
                      <a:pt x="178" y="15"/>
                    </a:lnTo>
                    <a:lnTo>
                      <a:pt x="169" y="11"/>
                    </a:lnTo>
                    <a:lnTo>
                      <a:pt x="159" y="7"/>
                    </a:lnTo>
                    <a:lnTo>
                      <a:pt x="151" y="5"/>
                    </a:lnTo>
                    <a:lnTo>
                      <a:pt x="143" y="3"/>
                    </a:lnTo>
                    <a:lnTo>
                      <a:pt x="135" y="1"/>
                    </a:lnTo>
                    <a:lnTo>
                      <a:pt x="127" y="0"/>
                    </a:lnTo>
                    <a:lnTo>
                      <a:pt x="90" y="39"/>
                    </a:lnTo>
                    <a:lnTo>
                      <a:pt x="51" y="0"/>
                    </a:lnTo>
                    <a:lnTo>
                      <a:pt x="46" y="1"/>
                    </a:lnTo>
                    <a:lnTo>
                      <a:pt x="42" y="1"/>
                    </a:lnTo>
                    <a:lnTo>
                      <a:pt x="37" y="2"/>
                    </a:lnTo>
                    <a:lnTo>
                      <a:pt x="33" y="4"/>
                    </a:lnTo>
                    <a:lnTo>
                      <a:pt x="27" y="6"/>
                    </a:lnTo>
                    <a:lnTo>
                      <a:pt x="21" y="6"/>
                    </a:lnTo>
                    <a:lnTo>
                      <a:pt x="15" y="9"/>
                    </a:lnTo>
                    <a:lnTo>
                      <a:pt x="7" y="12"/>
                    </a:lnTo>
                    <a:lnTo>
                      <a:pt x="0" y="16"/>
                    </a:lnTo>
                    <a:lnTo>
                      <a:pt x="90" y="104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42" name="Freeform 145"/>
              <p:cNvSpPr>
                <a:spLocks/>
              </p:cNvSpPr>
              <p:nvPr/>
            </p:nvSpPr>
            <p:spPr bwMode="auto">
              <a:xfrm>
                <a:off x="2014" y="2089"/>
                <a:ext cx="1631" cy="907"/>
              </a:xfrm>
              <a:custGeom>
                <a:avLst/>
                <a:gdLst>
                  <a:gd name="T0" fmla="*/ 153 w 307"/>
                  <a:gd name="T1" fmla="*/ 0 h 186"/>
                  <a:gd name="T2" fmla="*/ 306 w 307"/>
                  <a:gd name="T3" fmla="*/ 155 h 186"/>
                  <a:gd name="T4" fmla="*/ 302 w 307"/>
                  <a:gd name="T5" fmla="*/ 158 h 186"/>
                  <a:gd name="T6" fmla="*/ 300 w 307"/>
                  <a:gd name="T7" fmla="*/ 161 h 186"/>
                  <a:gd name="T8" fmla="*/ 296 w 307"/>
                  <a:gd name="T9" fmla="*/ 165 h 186"/>
                  <a:gd name="T10" fmla="*/ 292 w 307"/>
                  <a:gd name="T11" fmla="*/ 167 h 186"/>
                  <a:gd name="T12" fmla="*/ 287 w 307"/>
                  <a:gd name="T13" fmla="*/ 172 h 186"/>
                  <a:gd name="T14" fmla="*/ 283 w 307"/>
                  <a:gd name="T15" fmla="*/ 176 h 186"/>
                  <a:gd name="T16" fmla="*/ 278 w 307"/>
                  <a:gd name="T17" fmla="*/ 180 h 186"/>
                  <a:gd name="T18" fmla="*/ 274 w 307"/>
                  <a:gd name="T19" fmla="*/ 182 h 186"/>
                  <a:gd name="T20" fmla="*/ 270 w 307"/>
                  <a:gd name="T21" fmla="*/ 185 h 186"/>
                  <a:gd name="T22" fmla="*/ 153 w 307"/>
                  <a:gd name="T23" fmla="*/ 65 h 186"/>
                  <a:gd name="T24" fmla="*/ 36 w 307"/>
                  <a:gd name="T25" fmla="*/ 185 h 186"/>
                  <a:gd name="T26" fmla="*/ 33 w 307"/>
                  <a:gd name="T27" fmla="*/ 183 h 186"/>
                  <a:gd name="T28" fmla="*/ 30 w 307"/>
                  <a:gd name="T29" fmla="*/ 181 h 186"/>
                  <a:gd name="T30" fmla="*/ 27 w 307"/>
                  <a:gd name="T31" fmla="*/ 179 h 186"/>
                  <a:gd name="T32" fmla="*/ 24 w 307"/>
                  <a:gd name="T33" fmla="*/ 178 h 186"/>
                  <a:gd name="T34" fmla="*/ 22 w 307"/>
                  <a:gd name="T35" fmla="*/ 176 h 186"/>
                  <a:gd name="T36" fmla="*/ 20 w 307"/>
                  <a:gd name="T37" fmla="*/ 174 h 186"/>
                  <a:gd name="T38" fmla="*/ 18 w 307"/>
                  <a:gd name="T39" fmla="*/ 172 h 186"/>
                  <a:gd name="T40" fmla="*/ 15 w 307"/>
                  <a:gd name="T41" fmla="*/ 168 h 186"/>
                  <a:gd name="T42" fmla="*/ 13 w 307"/>
                  <a:gd name="T43" fmla="*/ 167 h 186"/>
                  <a:gd name="T44" fmla="*/ 11 w 307"/>
                  <a:gd name="T45" fmla="*/ 166 h 186"/>
                  <a:gd name="T46" fmla="*/ 9 w 307"/>
                  <a:gd name="T47" fmla="*/ 164 h 186"/>
                  <a:gd name="T48" fmla="*/ 7 w 307"/>
                  <a:gd name="T49" fmla="*/ 162 h 186"/>
                  <a:gd name="T50" fmla="*/ 4 w 307"/>
                  <a:gd name="T51" fmla="*/ 159 h 186"/>
                  <a:gd name="T52" fmla="*/ 1 w 307"/>
                  <a:gd name="T53" fmla="*/ 155 h 186"/>
                  <a:gd name="T54" fmla="*/ 0 w 307"/>
                  <a:gd name="T55" fmla="*/ 155 h 186"/>
                  <a:gd name="T56" fmla="*/ 153 w 307"/>
                  <a:gd name="T5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0"/>
                    </a:moveTo>
                    <a:lnTo>
                      <a:pt x="306" y="155"/>
                    </a:lnTo>
                    <a:lnTo>
                      <a:pt x="302" y="158"/>
                    </a:lnTo>
                    <a:lnTo>
                      <a:pt x="300" y="161"/>
                    </a:lnTo>
                    <a:lnTo>
                      <a:pt x="296" y="165"/>
                    </a:lnTo>
                    <a:lnTo>
                      <a:pt x="292" y="167"/>
                    </a:lnTo>
                    <a:lnTo>
                      <a:pt x="287" y="172"/>
                    </a:lnTo>
                    <a:lnTo>
                      <a:pt x="283" y="176"/>
                    </a:lnTo>
                    <a:lnTo>
                      <a:pt x="278" y="180"/>
                    </a:lnTo>
                    <a:lnTo>
                      <a:pt x="274" y="182"/>
                    </a:lnTo>
                    <a:lnTo>
                      <a:pt x="270" y="185"/>
                    </a:lnTo>
                    <a:lnTo>
                      <a:pt x="153" y="65"/>
                    </a:lnTo>
                    <a:lnTo>
                      <a:pt x="36" y="185"/>
                    </a:lnTo>
                    <a:lnTo>
                      <a:pt x="33" y="183"/>
                    </a:lnTo>
                    <a:lnTo>
                      <a:pt x="30" y="181"/>
                    </a:lnTo>
                    <a:lnTo>
                      <a:pt x="27" y="179"/>
                    </a:lnTo>
                    <a:lnTo>
                      <a:pt x="24" y="178"/>
                    </a:lnTo>
                    <a:lnTo>
                      <a:pt x="22" y="176"/>
                    </a:lnTo>
                    <a:lnTo>
                      <a:pt x="20" y="174"/>
                    </a:lnTo>
                    <a:lnTo>
                      <a:pt x="18" y="172"/>
                    </a:lnTo>
                    <a:lnTo>
                      <a:pt x="15" y="168"/>
                    </a:lnTo>
                    <a:lnTo>
                      <a:pt x="13" y="167"/>
                    </a:lnTo>
                    <a:lnTo>
                      <a:pt x="11" y="166"/>
                    </a:lnTo>
                    <a:lnTo>
                      <a:pt x="9" y="164"/>
                    </a:lnTo>
                    <a:lnTo>
                      <a:pt x="7" y="162"/>
                    </a:lnTo>
                    <a:lnTo>
                      <a:pt x="4" y="159"/>
                    </a:lnTo>
                    <a:lnTo>
                      <a:pt x="1" y="155"/>
                    </a:lnTo>
                    <a:lnTo>
                      <a:pt x="0" y="155"/>
                    </a:lnTo>
                    <a:lnTo>
                      <a:pt x="153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43" name="Freeform 146"/>
              <p:cNvSpPr>
                <a:spLocks/>
              </p:cNvSpPr>
              <p:nvPr/>
            </p:nvSpPr>
            <p:spPr bwMode="auto">
              <a:xfrm>
                <a:off x="2354" y="2630"/>
                <a:ext cx="951" cy="517"/>
              </a:xfrm>
              <a:custGeom>
                <a:avLst/>
                <a:gdLst>
                  <a:gd name="T0" fmla="*/ 90 w 179"/>
                  <a:gd name="T1" fmla="*/ 0 h 106"/>
                  <a:gd name="T2" fmla="*/ 178 w 179"/>
                  <a:gd name="T3" fmla="*/ 90 h 106"/>
                  <a:gd name="T4" fmla="*/ 169 w 179"/>
                  <a:gd name="T5" fmla="*/ 93 h 106"/>
                  <a:gd name="T6" fmla="*/ 159 w 179"/>
                  <a:gd name="T7" fmla="*/ 97 h 106"/>
                  <a:gd name="T8" fmla="*/ 151 w 179"/>
                  <a:gd name="T9" fmla="*/ 100 h 106"/>
                  <a:gd name="T10" fmla="*/ 143 w 179"/>
                  <a:gd name="T11" fmla="*/ 101 h 106"/>
                  <a:gd name="T12" fmla="*/ 135 w 179"/>
                  <a:gd name="T13" fmla="*/ 104 h 106"/>
                  <a:gd name="T14" fmla="*/ 127 w 179"/>
                  <a:gd name="T15" fmla="*/ 104 h 106"/>
                  <a:gd name="T16" fmla="*/ 90 w 179"/>
                  <a:gd name="T17" fmla="*/ 65 h 106"/>
                  <a:gd name="T18" fmla="*/ 51 w 179"/>
                  <a:gd name="T19" fmla="*/ 105 h 106"/>
                  <a:gd name="T20" fmla="*/ 46 w 179"/>
                  <a:gd name="T21" fmla="*/ 104 h 106"/>
                  <a:gd name="T22" fmla="*/ 42 w 179"/>
                  <a:gd name="T23" fmla="*/ 103 h 106"/>
                  <a:gd name="T24" fmla="*/ 37 w 179"/>
                  <a:gd name="T25" fmla="*/ 102 h 106"/>
                  <a:gd name="T26" fmla="*/ 33 w 179"/>
                  <a:gd name="T27" fmla="*/ 100 h 106"/>
                  <a:gd name="T28" fmla="*/ 27 w 179"/>
                  <a:gd name="T29" fmla="*/ 100 h 106"/>
                  <a:gd name="T30" fmla="*/ 21 w 179"/>
                  <a:gd name="T31" fmla="*/ 98 h 106"/>
                  <a:gd name="T32" fmla="*/ 15 w 179"/>
                  <a:gd name="T33" fmla="*/ 96 h 106"/>
                  <a:gd name="T34" fmla="*/ 7 w 179"/>
                  <a:gd name="T35" fmla="*/ 92 h 106"/>
                  <a:gd name="T36" fmla="*/ 0 w 179"/>
                  <a:gd name="T37" fmla="*/ 89 h 106"/>
                  <a:gd name="T38" fmla="*/ 90 w 179"/>
                  <a:gd name="T3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6">
                    <a:moveTo>
                      <a:pt x="90" y="0"/>
                    </a:moveTo>
                    <a:lnTo>
                      <a:pt x="178" y="90"/>
                    </a:lnTo>
                    <a:lnTo>
                      <a:pt x="169" y="93"/>
                    </a:lnTo>
                    <a:lnTo>
                      <a:pt x="159" y="97"/>
                    </a:lnTo>
                    <a:lnTo>
                      <a:pt x="151" y="100"/>
                    </a:lnTo>
                    <a:lnTo>
                      <a:pt x="143" y="101"/>
                    </a:lnTo>
                    <a:lnTo>
                      <a:pt x="135" y="104"/>
                    </a:lnTo>
                    <a:lnTo>
                      <a:pt x="127" y="104"/>
                    </a:lnTo>
                    <a:lnTo>
                      <a:pt x="90" y="65"/>
                    </a:lnTo>
                    <a:lnTo>
                      <a:pt x="51" y="105"/>
                    </a:lnTo>
                    <a:lnTo>
                      <a:pt x="46" y="104"/>
                    </a:lnTo>
                    <a:lnTo>
                      <a:pt x="42" y="103"/>
                    </a:lnTo>
                    <a:lnTo>
                      <a:pt x="37" y="102"/>
                    </a:lnTo>
                    <a:lnTo>
                      <a:pt x="33" y="100"/>
                    </a:lnTo>
                    <a:lnTo>
                      <a:pt x="27" y="100"/>
                    </a:lnTo>
                    <a:lnTo>
                      <a:pt x="21" y="98"/>
                    </a:lnTo>
                    <a:lnTo>
                      <a:pt x="15" y="96"/>
                    </a:lnTo>
                    <a:lnTo>
                      <a:pt x="7" y="92"/>
                    </a:lnTo>
                    <a:lnTo>
                      <a:pt x="0" y="89"/>
                    </a:lnTo>
                    <a:lnTo>
                      <a:pt x="90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grpSp>
            <p:nvGrpSpPr>
              <p:cNvPr id="144" name="Group 147"/>
              <p:cNvGrpSpPr>
                <a:grpSpLocks/>
              </p:cNvGrpSpPr>
              <p:nvPr/>
            </p:nvGrpSpPr>
            <p:grpSpPr bwMode="auto">
              <a:xfrm>
                <a:off x="3055" y="1440"/>
                <a:ext cx="924" cy="1297"/>
                <a:chOff x="4661" y="200"/>
                <a:chExt cx="174" cy="266"/>
              </a:xfrm>
              <a:grpFill/>
            </p:grpSpPr>
            <p:sp>
              <p:nvSpPr>
                <p:cNvPr id="158" name="Freeform 148"/>
                <p:cNvSpPr>
                  <a:spLocks/>
                </p:cNvSpPr>
                <p:nvPr/>
              </p:nvSpPr>
              <p:spPr bwMode="auto">
                <a:xfrm>
                  <a:off x="4661" y="200"/>
                  <a:ext cx="155" cy="266"/>
                </a:xfrm>
                <a:custGeom>
                  <a:avLst/>
                  <a:gdLst>
                    <a:gd name="T0" fmla="*/ 0 w 155"/>
                    <a:gd name="T1" fmla="*/ 133 h 266"/>
                    <a:gd name="T2" fmla="*/ 130 w 155"/>
                    <a:gd name="T3" fmla="*/ 0 h 266"/>
                    <a:gd name="T4" fmla="*/ 133 w 155"/>
                    <a:gd name="T5" fmla="*/ 5 h 266"/>
                    <a:gd name="T6" fmla="*/ 135 w 155"/>
                    <a:gd name="T7" fmla="*/ 7 h 266"/>
                    <a:gd name="T8" fmla="*/ 138 w 155"/>
                    <a:gd name="T9" fmla="*/ 12 h 266"/>
                    <a:gd name="T10" fmla="*/ 141 w 155"/>
                    <a:gd name="T11" fmla="*/ 16 h 266"/>
                    <a:gd name="T12" fmla="*/ 143 w 155"/>
                    <a:gd name="T13" fmla="*/ 21 h 266"/>
                    <a:gd name="T14" fmla="*/ 146 w 155"/>
                    <a:gd name="T15" fmla="*/ 26 h 266"/>
                    <a:gd name="T16" fmla="*/ 148 w 155"/>
                    <a:gd name="T17" fmla="*/ 32 h 266"/>
                    <a:gd name="T18" fmla="*/ 151 w 155"/>
                    <a:gd name="T19" fmla="*/ 37 h 266"/>
                    <a:gd name="T20" fmla="*/ 154 w 155"/>
                    <a:gd name="T21" fmla="*/ 42 h 266"/>
                    <a:gd name="T22" fmla="*/ 64 w 155"/>
                    <a:gd name="T23" fmla="*/ 133 h 266"/>
                    <a:gd name="T24" fmla="*/ 153 w 155"/>
                    <a:gd name="T25" fmla="*/ 224 h 266"/>
                    <a:gd name="T26" fmla="*/ 151 w 155"/>
                    <a:gd name="T27" fmla="*/ 229 h 266"/>
                    <a:gd name="T28" fmla="*/ 149 w 155"/>
                    <a:gd name="T29" fmla="*/ 234 h 266"/>
                    <a:gd name="T30" fmla="*/ 147 w 155"/>
                    <a:gd name="T31" fmla="*/ 237 h 266"/>
                    <a:gd name="T32" fmla="*/ 145 w 155"/>
                    <a:gd name="T33" fmla="*/ 242 h 266"/>
                    <a:gd name="T34" fmla="*/ 141 w 155"/>
                    <a:gd name="T35" fmla="*/ 247 h 266"/>
                    <a:gd name="T36" fmla="*/ 138 w 155"/>
                    <a:gd name="T37" fmla="*/ 252 h 266"/>
                    <a:gd name="T38" fmla="*/ 136 w 155"/>
                    <a:gd name="T39" fmla="*/ 256 h 266"/>
                    <a:gd name="T40" fmla="*/ 134 w 155"/>
                    <a:gd name="T41" fmla="*/ 260 h 266"/>
                    <a:gd name="T42" fmla="*/ 130 w 155"/>
                    <a:gd name="T43" fmla="*/ 265 h 266"/>
                    <a:gd name="T44" fmla="*/ 0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0" y="133"/>
                      </a:moveTo>
                      <a:lnTo>
                        <a:pt x="130" y="0"/>
                      </a:lnTo>
                      <a:lnTo>
                        <a:pt x="133" y="5"/>
                      </a:lnTo>
                      <a:lnTo>
                        <a:pt x="135" y="7"/>
                      </a:lnTo>
                      <a:lnTo>
                        <a:pt x="138" y="12"/>
                      </a:lnTo>
                      <a:lnTo>
                        <a:pt x="141" y="16"/>
                      </a:lnTo>
                      <a:lnTo>
                        <a:pt x="143" y="21"/>
                      </a:lnTo>
                      <a:lnTo>
                        <a:pt x="146" y="26"/>
                      </a:lnTo>
                      <a:lnTo>
                        <a:pt x="148" y="32"/>
                      </a:lnTo>
                      <a:lnTo>
                        <a:pt x="151" y="37"/>
                      </a:lnTo>
                      <a:lnTo>
                        <a:pt x="154" y="42"/>
                      </a:lnTo>
                      <a:lnTo>
                        <a:pt x="64" y="133"/>
                      </a:lnTo>
                      <a:lnTo>
                        <a:pt x="153" y="224"/>
                      </a:lnTo>
                      <a:lnTo>
                        <a:pt x="151" y="229"/>
                      </a:lnTo>
                      <a:lnTo>
                        <a:pt x="149" y="234"/>
                      </a:lnTo>
                      <a:lnTo>
                        <a:pt x="147" y="237"/>
                      </a:lnTo>
                      <a:lnTo>
                        <a:pt x="145" y="242"/>
                      </a:lnTo>
                      <a:lnTo>
                        <a:pt x="141" y="247"/>
                      </a:lnTo>
                      <a:lnTo>
                        <a:pt x="138" y="252"/>
                      </a:lnTo>
                      <a:lnTo>
                        <a:pt x="136" y="256"/>
                      </a:lnTo>
                      <a:lnTo>
                        <a:pt x="134" y="260"/>
                      </a:lnTo>
                      <a:lnTo>
                        <a:pt x="130" y="265"/>
                      </a:lnTo>
                      <a:lnTo>
                        <a:pt x="0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159" name="Freeform 149"/>
                <p:cNvSpPr>
                  <a:spLocks/>
                </p:cNvSpPr>
                <p:nvPr/>
              </p:nvSpPr>
              <p:spPr bwMode="auto">
                <a:xfrm>
                  <a:off x="4769" y="273"/>
                  <a:ext cx="66" cy="120"/>
                </a:xfrm>
                <a:custGeom>
                  <a:avLst/>
                  <a:gdLst>
                    <a:gd name="T0" fmla="*/ 0 w 66"/>
                    <a:gd name="T1" fmla="*/ 59 h 120"/>
                    <a:gd name="T2" fmla="*/ 58 w 66"/>
                    <a:gd name="T3" fmla="*/ 0 h 120"/>
                    <a:gd name="T4" fmla="*/ 59 w 66"/>
                    <a:gd name="T5" fmla="*/ 5 h 120"/>
                    <a:gd name="T6" fmla="*/ 60 w 66"/>
                    <a:gd name="T7" fmla="*/ 12 h 120"/>
                    <a:gd name="T8" fmla="*/ 61 w 66"/>
                    <a:gd name="T9" fmla="*/ 19 h 120"/>
                    <a:gd name="T10" fmla="*/ 63 w 66"/>
                    <a:gd name="T11" fmla="*/ 26 h 120"/>
                    <a:gd name="T12" fmla="*/ 63 w 66"/>
                    <a:gd name="T13" fmla="*/ 32 h 120"/>
                    <a:gd name="T14" fmla="*/ 64 w 66"/>
                    <a:gd name="T15" fmla="*/ 38 h 120"/>
                    <a:gd name="T16" fmla="*/ 65 w 66"/>
                    <a:gd name="T17" fmla="*/ 46 h 120"/>
                    <a:gd name="T18" fmla="*/ 65 w 66"/>
                    <a:gd name="T19" fmla="*/ 52 h 120"/>
                    <a:gd name="T20" fmla="*/ 65 w 66"/>
                    <a:gd name="T21" fmla="*/ 57 h 120"/>
                    <a:gd name="T22" fmla="*/ 65 w 66"/>
                    <a:gd name="T23" fmla="*/ 63 h 120"/>
                    <a:gd name="T24" fmla="*/ 65 w 66"/>
                    <a:gd name="T25" fmla="*/ 70 h 120"/>
                    <a:gd name="T26" fmla="*/ 65 w 66"/>
                    <a:gd name="T27" fmla="*/ 75 h 120"/>
                    <a:gd name="T28" fmla="*/ 64 w 66"/>
                    <a:gd name="T29" fmla="*/ 81 h 120"/>
                    <a:gd name="T30" fmla="*/ 63 w 66"/>
                    <a:gd name="T31" fmla="*/ 88 h 120"/>
                    <a:gd name="T32" fmla="*/ 63 w 66"/>
                    <a:gd name="T33" fmla="*/ 95 h 120"/>
                    <a:gd name="T34" fmla="*/ 61 w 66"/>
                    <a:gd name="T35" fmla="*/ 102 h 120"/>
                    <a:gd name="T36" fmla="*/ 60 w 66"/>
                    <a:gd name="T37" fmla="*/ 108 h 120"/>
                    <a:gd name="T38" fmla="*/ 59 w 66"/>
                    <a:gd name="T39" fmla="*/ 114 h 120"/>
                    <a:gd name="T40" fmla="*/ 58 w 66"/>
                    <a:gd name="T41" fmla="*/ 119 h 120"/>
                    <a:gd name="T42" fmla="*/ 0 w 66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6" h="120">
                      <a:moveTo>
                        <a:pt x="0" y="59"/>
                      </a:moveTo>
                      <a:lnTo>
                        <a:pt x="58" y="0"/>
                      </a:lnTo>
                      <a:lnTo>
                        <a:pt x="59" y="5"/>
                      </a:lnTo>
                      <a:lnTo>
                        <a:pt x="60" y="12"/>
                      </a:lnTo>
                      <a:lnTo>
                        <a:pt x="61" y="19"/>
                      </a:lnTo>
                      <a:lnTo>
                        <a:pt x="63" y="26"/>
                      </a:lnTo>
                      <a:lnTo>
                        <a:pt x="63" y="32"/>
                      </a:lnTo>
                      <a:lnTo>
                        <a:pt x="64" y="38"/>
                      </a:lnTo>
                      <a:lnTo>
                        <a:pt x="65" y="46"/>
                      </a:lnTo>
                      <a:lnTo>
                        <a:pt x="65" y="52"/>
                      </a:lnTo>
                      <a:lnTo>
                        <a:pt x="65" y="57"/>
                      </a:lnTo>
                      <a:lnTo>
                        <a:pt x="65" y="63"/>
                      </a:lnTo>
                      <a:lnTo>
                        <a:pt x="65" y="70"/>
                      </a:lnTo>
                      <a:lnTo>
                        <a:pt x="65" y="75"/>
                      </a:lnTo>
                      <a:lnTo>
                        <a:pt x="64" y="81"/>
                      </a:lnTo>
                      <a:lnTo>
                        <a:pt x="63" y="88"/>
                      </a:lnTo>
                      <a:lnTo>
                        <a:pt x="63" y="95"/>
                      </a:lnTo>
                      <a:lnTo>
                        <a:pt x="61" y="102"/>
                      </a:lnTo>
                      <a:lnTo>
                        <a:pt x="60" y="108"/>
                      </a:lnTo>
                      <a:lnTo>
                        <a:pt x="59" y="114"/>
                      </a:lnTo>
                      <a:lnTo>
                        <a:pt x="58" y="119"/>
                      </a:lnTo>
                      <a:lnTo>
                        <a:pt x="0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grpSp>
            <p:nvGrpSpPr>
              <p:cNvPr id="145" name="Group 150"/>
              <p:cNvGrpSpPr>
                <a:grpSpLocks/>
              </p:cNvGrpSpPr>
              <p:nvPr/>
            </p:nvGrpSpPr>
            <p:grpSpPr bwMode="auto">
              <a:xfrm>
                <a:off x="1680" y="1440"/>
                <a:ext cx="929" cy="1297"/>
                <a:chOff x="4402" y="200"/>
                <a:chExt cx="175" cy="266"/>
              </a:xfrm>
              <a:grpFill/>
            </p:grpSpPr>
            <p:sp>
              <p:nvSpPr>
                <p:cNvPr id="156" name="Freeform 151"/>
                <p:cNvSpPr>
                  <a:spLocks/>
                </p:cNvSpPr>
                <p:nvPr/>
              </p:nvSpPr>
              <p:spPr bwMode="auto">
                <a:xfrm>
                  <a:off x="4422" y="200"/>
                  <a:ext cx="155" cy="266"/>
                </a:xfrm>
                <a:custGeom>
                  <a:avLst/>
                  <a:gdLst>
                    <a:gd name="T0" fmla="*/ 154 w 155"/>
                    <a:gd name="T1" fmla="*/ 133 h 266"/>
                    <a:gd name="T2" fmla="*/ 24 w 155"/>
                    <a:gd name="T3" fmla="*/ 0 h 266"/>
                    <a:gd name="T4" fmla="*/ 21 w 155"/>
                    <a:gd name="T5" fmla="*/ 5 h 266"/>
                    <a:gd name="T6" fmla="*/ 19 w 155"/>
                    <a:gd name="T7" fmla="*/ 7 h 266"/>
                    <a:gd name="T8" fmla="*/ 16 w 155"/>
                    <a:gd name="T9" fmla="*/ 12 h 266"/>
                    <a:gd name="T10" fmla="*/ 13 w 155"/>
                    <a:gd name="T11" fmla="*/ 16 h 266"/>
                    <a:gd name="T12" fmla="*/ 10 w 155"/>
                    <a:gd name="T13" fmla="*/ 21 h 266"/>
                    <a:gd name="T14" fmla="*/ 8 w 155"/>
                    <a:gd name="T15" fmla="*/ 26 h 266"/>
                    <a:gd name="T16" fmla="*/ 5 w 155"/>
                    <a:gd name="T17" fmla="*/ 32 h 266"/>
                    <a:gd name="T18" fmla="*/ 2 w 155"/>
                    <a:gd name="T19" fmla="*/ 37 h 266"/>
                    <a:gd name="T20" fmla="*/ 0 w 155"/>
                    <a:gd name="T21" fmla="*/ 42 h 266"/>
                    <a:gd name="T22" fmla="*/ 90 w 155"/>
                    <a:gd name="T23" fmla="*/ 133 h 266"/>
                    <a:gd name="T24" fmla="*/ 1 w 155"/>
                    <a:gd name="T25" fmla="*/ 224 h 266"/>
                    <a:gd name="T26" fmla="*/ 3 w 155"/>
                    <a:gd name="T27" fmla="*/ 229 h 266"/>
                    <a:gd name="T28" fmla="*/ 5 w 155"/>
                    <a:gd name="T29" fmla="*/ 234 h 266"/>
                    <a:gd name="T30" fmla="*/ 7 w 155"/>
                    <a:gd name="T31" fmla="*/ 237 h 266"/>
                    <a:gd name="T32" fmla="*/ 9 w 155"/>
                    <a:gd name="T33" fmla="*/ 242 h 266"/>
                    <a:gd name="T34" fmla="*/ 12 w 155"/>
                    <a:gd name="T35" fmla="*/ 247 h 266"/>
                    <a:gd name="T36" fmla="*/ 15 w 155"/>
                    <a:gd name="T37" fmla="*/ 252 h 266"/>
                    <a:gd name="T38" fmla="*/ 18 w 155"/>
                    <a:gd name="T39" fmla="*/ 256 h 266"/>
                    <a:gd name="T40" fmla="*/ 21 w 155"/>
                    <a:gd name="T41" fmla="*/ 260 h 266"/>
                    <a:gd name="T42" fmla="*/ 24 w 155"/>
                    <a:gd name="T43" fmla="*/ 265 h 266"/>
                    <a:gd name="T44" fmla="*/ 154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154" y="133"/>
                      </a:moveTo>
                      <a:lnTo>
                        <a:pt x="24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6" y="12"/>
                      </a:lnTo>
                      <a:lnTo>
                        <a:pt x="13" y="16"/>
                      </a:lnTo>
                      <a:lnTo>
                        <a:pt x="10" y="21"/>
                      </a:lnTo>
                      <a:lnTo>
                        <a:pt x="8" y="26"/>
                      </a:lnTo>
                      <a:lnTo>
                        <a:pt x="5" y="32"/>
                      </a:lnTo>
                      <a:lnTo>
                        <a:pt x="2" y="37"/>
                      </a:lnTo>
                      <a:lnTo>
                        <a:pt x="0" y="42"/>
                      </a:lnTo>
                      <a:lnTo>
                        <a:pt x="90" y="133"/>
                      </a:lnTo>
                      <a:lnTo>
                        <a:pt x="1" y="224"/>
                      </a:lnTo>
                      <a:lnTo>
                        <a:pt x="3" y="229"/>
                      </a:lnTo>
                      <a:lnTo>
                        <a:pt x="5" y="234"/>
                      </a:lnTo>
                      <a:lnTo>
                        <a:pt x="7" y="237"/>
                      </a:lnTo>
                      <a:lnTo>
                        <a:pt x="9" y="242"/>
                      </a:lnTo>
                      <a:lnTo>
                        <a:pt x="12" y="247"/>
                      </a:lnTo>
                      <a:lnTo>
                        <a:pt x="15" y="252"/>
                      </a:lnTo>
                      <a:lnTo>
                        <a:pt x="18" y="256"/>
                      </a:lnTo>
                      <a:lnTo>
                        <a:pt x="21" y="260"/>
                      </a:lnTo>
                      <a:lnTo>
                        <a:pt x="24" y="265"/>
                      </a:lnTo>
                      <a:lnTo>
                        <a:pt x="154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157" name="Freeform 152"/>
                <p:cNvSpPr>
                  <a:spLocks/>
                </p:cNvSpPr>
                <p:nvPr/>
              </p:nvSpPr>
              <p:spPr bwMode="auto">
                <a:xfrm>
                  <a:off x="4402" y="273"/>
                  <a:ext cx="67" cy="120"/>
                </a:xfrm>
                <a:custGeom>
                  <a:avLst/>
                  <a:gdLst>
                    <a:gd name="T0" fmla="*/ 66 w 67"/>
                    <a:gd name="T1" fmla="*/ 59 h 120"/>
                    <a:gd name="T2" fmla="*/ 8 w 67"/>
                    <a:gd name="T3" fmla="*/ 0 h 120"/>
                    <a:gd name="T4" fmla="*/ 7 w 67"/>
                    <a:gd name="T5" fmla="*/ 5 h 120"/>
                    <a:gd name="T6" fmla="*/ 6 w 67"/>
                    <a:gd name="T7" fmla="*/ 12 h 120"/>
                    <a:gd name="T8" fmla="*/ 5 w 67"/>
                    <a:gd name="T9" fmla="*/ 19 h 120"/>
                    <a:gd name="T10" fmla="*/ 3 w 67"/>
                    <a:gd name="T11" fmla="*/ 26 h 120"/>
                    <a:gd name="T12" fmla="*/ 2 w 67"/>
                    <a:gd name="T13" fmla="*/ 32 h 120"/>
                    <a:gd name="T14" fmla="*/ 1 w 67"/>
                    <a:gd name="T15" fmla="*/ 38 h 120"/>
                    <a:gd name="T16" fmla="*/ 1 w 67"/>
                    <a:gd name="T17" fmla="*/ 46 h 120"/>
                    <a:gd name="T18" fmla="*/ 1 w 67"/>
                    <a:gd name="T19" fmla="*/ 52 h 120"/>
                    <a:gd name="T20" fmla="*/ 0 w 67"/>
                    <a:gd name="T21" fmla="*/ 57 h 120"/>
                    <a:gd name="T22" fmla="*/ 0 w 67"/>
                    <a:gd name="T23" fmla="*/ 63 h 120"/>
                    <a:gd name="T24" fmla="*/ 0 w 67"/>
                    <a:gd name="T25" fmla="*/ 70 h 120"/>
                    <a:gd name="T26" fmla="*/ 1 w 67"/>
                    <a:gd name="T27" fmla="*/ 75 h 120"/>
                    <a:gd name="T28" fmla="*/ 1 w 67"/>
                    <a:gd name="T29" fmla="*/ 81 h 120"/>
                    <a:gd name="T30" fmla="*/ 2 w 67"/>
                    <a:gd name="T31" fmla="*/ 88 h 120"/>
                    <a:gd name="T32" fmla="*/ 3 w 67"/>
                    <a:gd name="T33" fmla="*/ 95 h 120"/>
                    <a:gd name="T34" fmla="*/ 5 w 67"/>
                    <a:gd name="T35" fmla="*/ 102 h 120"/>
                    <a:gd name="T36" fmla="*/ 6 w 67"/>
                    <a:gd name="T37" fmla="*/ 108 h 120"/>
                    <a:gd name="T38" fmla="*/ 7 w 67"/>
                    <a:gd name="T39" fmla="*/ 114 h 120"/>
                    <a:gd name="T40" fmla="*/ 8 w 67"/>
                    <a:gd name="T41" fmla="*/ 119 h 120"/>
                    <a:gd name="T42" fmla="*/ 66 w 67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120">
                      <a:moveTo>
                        <a:pt x="66" y="59"/>
                      </a:moveTo>
                      <a:lnTo>
                        <a:pt x="8" y="0"/>
                      </a:lnTo>
                      <a:lnTo>
                        <a:pt x="7" y="5"/>
                      </a:lnTo>
                      <a:lnTo>
                        <a:pt x="6" y="12"/>
                      </a:lnTo>
                      <a:lnTo>
                        <a:pt x="5" y="19"/>
                      </a:lnTo>
                      <a:lnTo>
                        <a:pt x="3" y="26"/>
                      </a:lnTo>
                      <a:lnTo>
                        <a:pt x="2" y="32"/>
                      </a:lnTo>
                      <a:lnTo>
                        <a:pt x="1" y="38"/>
                      </a:lnTo>
                      <a:lnTo>
                        <a:pt x="1" y="46"/>
                      </a:lnTo>
                      <a:lnTo>
                        <a:pt x="1" y="52"/>
                      </a:lnTo>
                      <a:lnTo>
                        <a:pt x="0" y="57"/>
                      </a:lnTo>
                      <a:lnTo>
                        <a:pt x="0" y="63"/>
                      </a:lnTo>
                      <a:lnTo>
                        <a:pt x="0" y="70"/>
                      </a:lnTo>
                      <a:lnTo>
                        <a:pt x="1" y="75"/>
                      </a:lnTo>
                      <a:lnTo>
                        <a:pt x="1" y="81"/>
                      </a:lnTo>
                      <a:lnTo>
                        <a:pt x="2" y="88"/>
                      </a:lnTo>
                      <a:lnTo>
                        <a:pt x="3" y="95"/>
                      </a:lnTo>
                      <a:lnTo>
                        <a:pt x="5" y="102"/>
                      </a:lnTo>
                      <a:lnTo>
                        <a:pt x="6" y="108"/>
                      </a:lnTo>
                      <a:lnTo>
                        <a:pt x="7" y="114"/>
                      </a:lnTo>
                      <a:lnTo>
                        <a:pt x="8" y="119"/>
                      </a:lnTo>
                      <a:lnTo>
                        <a:pt x="66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sp>
            <p:nvSpPr>
              <p:cNvPr id="146" name="Freeform 153"/>
              <p:cNvSpPr>
                <a:spLocks/>
              </p:cNvSpPr>
              <p:nvPr/>
            </p:nvSpPr>
            <p:spPr bwMode="auto">
              <a:xfrm>
                <a:off x="2014" y="1186"/>
                <a:ext cx="1631" cy="907"/>
              </a:xfrm>
              <a:custGeom>
                <a:avLst/>
                <a:gdLst>
                  <a:gd name="T0" fmla="*/ 153 w 307"/>
                  <a:gd name="T1" fmla="*/ 185 h 186"/>
                  <a:gd name="T2" fmla="*/ 306 w 307"/>
                  <a:gd name="T3" fmla="*/ 30 h 186"/>
                  <a:gd name="T4" fmla="*/ 302 w 307"/>
                  <a:gd name="T5" fmla="*/ 26 h 186"/>
                  <a:gd name="T6" fmla="*/ 300 w 307"/>
                  <a:gd name="T7" fmla="*/ 23 h 186"/>
                  <a:gd name="T8" fmla="*/ 296 w 307"/>
                  <a:gd name="T9" fmla="*/ 20 h 186"/>
                  <a:gd name="T10" fmla="*/ 292 w 307"/>
                  <a:gd name="T11" fmla="*/ 16 h 186"/>
                  <a:gd name="T12" fmla="*/ 287 w 307"/>
                  <a:gd name="T13" fmla="*/ 13 h 186"/>
                  <a:gd name="T14" fmla="*/ 283 w 307"/>
                  <a:gd name="T15" fmla="*/ 8 h 186"/>
                  <a:gd name="T16" fmla="*/ 278 w 307"/>
                  <a:gd name="T17" fmla="*/ 6 h 186"/>
                  <a:gd name="T18" fmla="*/ 274 w 307"/>
                  <a:gd name="T19" fmla="*/ 3 h 186"/>
                  <a:gd name="T20" fmla="*/ 270 w 307"/>
                  <a:gd name="T21" fmla="*/ 0 h 186"/>
                  <a:gd name="T22" fmla="*/ 153 w 307"/>
                  <a:gd name="T23" fmla="*/ 119 h 186"/>
                  <a:gd name="T24" fmla="*/ 36 w 307"/>
                  <a:gd name="T25" fmla="*/ 0 h 186"/>
                  <a:gd name="T26" fmla="*/ 33 w 307"/>
                  <a:gd name="T27" fmla="*/ 2 h 186"/>
                  <a:gd name="T28" fmla="*/ 30 w 307"/>
                  <a:gd name="T29" fmla="*/ 4 h 186"/>
                  <a:gd name="T30" fmla="*/ 27 w 307"/>
                  <a:gd name="T31" fmla="*/ 6 h 186"/>
                  <a:gd name="T32" fmla="*/ 24 w 307"/>
                  <a:gd name="T33" fmla="*/ 7 h 186"/>
                  <a:gd name="T34" fmla="*/ 22 w 307"/>
                  <a:gd name="T35" fmla="*/ 9 h 186"/>
                  <a:gd name="T36" fmla="*/ 20 w 307"/>
                  <a:gd name="T37" fmla="*/ 11 h 186"/>
                  <a:gd name="T38" fmla="*/ 18 w 307"/>
                  <a:gd name="T39" fmla="*/ 13 h 186"/>
                  <a:gd name="T40" fmla="*/ 15 w 307"/>
                  <a:gd name="T41" fmla="*/ 15 h 186"/>
                  <a:gd name="T42" fmla="*/ 13 w 307"/>
                  <a:gd name="T43" fmla="*/ 17 h 186"/>
                  <a:gd name="T44" fmla="*/ 11 w 307"/>
                  <a:gd name="T45" fmla="*/ 18 h 186"/>
                  <a:gd name="T46" fmla="*/ 9 w 307"/>
                  <a:gd name="T47" fmla="*/ 20 h 186"/>
                  <a:gd name="T48" fmla="*/ 7 w 307"/>
                  <a:gd name="T49" fmla="*/ 23 h 186"/>
                  <a:gd name="T50" fmla="*/ 4 w 307"/>
                  <a:gd name="T51" fmla="*/ 25 h 186"/>
                  <a:gd name="T52" fmla="*/ 2 w 307"/>
                  <a:gd name="T53" fmla="*/ 28 h 186"/>
                  <a:gd name="T54" fmla="*/ 0 w 307"/>
                  <a:gd name="T55" fmla="*/ 30 h 186"/>
                  <a:gd name="T56" fmla="*/ 153 w 307"/>
                  <a:gd name="T57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185"/>
                    </a:moveTo>
                    <a:lnTo>
                      <a:pt x="306" y="30"/>
                    </a:lnTo>
                    <a:lnTo>
                      <a:pt x="302" y="26"/>
                    </a:lnTo>
                    <a:lnTo>
                      <a:pt x="300" y="23"/>
                    </a:lnTo>
                    <a:lnTo>
                      <a:pt x="296" y="20"/>
                    </a:lnTo>
                    <a:lnTo>
                      <a:pt x="292" y="16"/>
                    </a:lnTo>
                    <a:lnTo>
                      <a:pt x="287" y="13"/>
                    </a:lnTo>
                    <a:lnTo>
                      <a:pt x="283" y="8"/>
                    </a:lnTo>
                    <a:lnTo>
                      <a:pt x="278" y="6"/>
                    </a:lnTo>
                    <a:lnTo>
                      <a:pt x="274" y="3"/>
                    </a:lnTo>
                    <a:lnTo>
                      <a:pt x="270" y="0"/>
                    </a:lnTo>
                    <a:lnTo>
                      <a:pt x="153" y="119"/>
                    </a:lnTo>
                    <a:lnTo>
                      <a:pt x="36" y="0"/>
                    </a:lnTo>
                    <a:lnTo>
                      <a:pt x="33" y="2"/>
                    </a:lnTo>
                    <a:lnTo>
                      <a:pt x="30" y="4"/>
                    </a:lnTo>
                    <a:lnTo>
                      <a:pt x="27" y="6"/>
                    </a:lnTo>
                    <a:lnTo>
                      <a:pt x="24" y="7"/>
                    </a:lnTo>
                    <a:lnTo>
                      <a:pt x="22" y="9"/>
                    </a:lnTo>
                    <a:lnTo>
                      <a:pt x="20" y="11"/>
                    </a:lnTo>
                    <a:lnTo>
                      <a:pt x="18" y="13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1" y="18"/>
                    </a:lnTo>
                    <a:lnTo>
                      <a:pt x="9" y="20"/>
                    </a:lnTo>
                    <a:lnTo>
                      <a:pt x="7" y="23"/>
                    </a:lnTo>
                    <a:lnTo>
                      <a:pt x="4" y="25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153" y="185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47" name="Freeform 154"/>
              <p:cNvSpPr>
                <a:spLocks/>
              </p:cNvSpPr>
              <p:nvPr/>
            </p:nvSpPr>
            <p:spPr bwMode="auto">
              <a:xfrm>
                <a:off x="2354" y="1035"/>
                <a:ext cx="951" cy="512"/>
              </a:xfrm>
              <a:custGeom>
                <a:avLst/>
                <a:gdLst>
                  <a:gd name="T0" fmla="*/ 90 w 179"/>
                  <a:gd name="T1" fmla="*/ 104 h 105"/>
                  <a:gd name="T2" fmla="*/ 178 w 179"/>
                  <a:gd name="T3" fmla="*/ 15 h 105"/>
                  <a:gd name="T4" fmla="*/ 169 w 179"/>
                  <a:gd name="T5" fmla="*/ 11 h 105"/>
                  <a:gd name="T6" fmla="*/ 159 w 179"/>
                  <a:gd name="T7" fmla="*/ 7 h 105"/>
                  <a:gd name="T8" fmla="*/ 151 w 179"/>
                  <a:gd name="T9" fmla="*/ 5 h 105"/>
                  <a:gd name="T10" fmla="*/ 143 w 179"/>
                  <a:gd name="T11" fmla="*/ 3 h 105"/>
                  <a:gd name="T12" fmla="*/ 135 w 179"/>
                  <a:gd name="T13" fmla="*/ 1 h 105"/>
                  <a:gd name="T14" fmla="*/ 127 w 179"/>
                  <a:gd name="T15" fmla="*/ 0 h 105"/>
                  <a:gd name="T16" fmla="*/ 90 w 179"/>
                  <a:gd name="T17" fmla="*/ 39 h 105"/>
                  <a:gd name="T18" fmla="*/ 51 w 179"/>
                  <a:gd name="T19" fmla="*/ 0 h 105"/>
                  <a:gd name="T20" fmla="*/ 46 w 179"/>
                  <a:gd name="T21" fmla="*/ 1 h 105"/>
                  <a:gd name="T22" fmla="*/ 42 w 179"/>
                  <a:gd name="T23" fmla="*/ 1 h 105"/>
                  <a:gd name="T24" fmla="*/ 37 w 179"/>
                  <a:gd name="T25" fmla="*/ 2 h 105"/>
                  <a:gd name="T26" fmla="*/ 33 w 179"/>
                  <a:gd name="T27" fmla="*/ 4 h 105"/>
                  <a:gd name="T28" fmla="*/ 27 w 179"/>
                  <a:gd name="T29" fmla="*/ 6 h 105"/>
                  <a:gd name="T30" fmla="*/ 21 w 179"/>
                  <a:gd name="T31" fmla="*/ 6 h 105"/>
                  <a:gd name="T32" fmla="*/ 15 w 179"/>
                  <a:gd name="T33" fmla="*/ 9 h 105"/>
                  <a:gd name="T34" fmla="*/ 7 w 179"/>
                  <a:gd name="T35" fmla="*/ 12 h 105"/>
                  <a:gd name="T36" fmla="*/ 0 w 179"/>
                  <a:gd name="T37" fmla="*/ 16 h 105"/>
                  <a:gd name="T38" fmla="*/ 90 w 179"/>
                  <a:gd name="T39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5">
                    <a:moveTo>
                      <a:pt x="90" y="104"/>
                    </a:moveTo>
                    <a:lnTo>
                      <a:pt x="178" y="15"/>
                    </a:lnTo>
                    <a:lnTo>
                      <a:pt x="169" y="11"/>
                    </a:lnTo>
                    <a:lnTo>
                      <a:pt x="159" y="7"/>
                    </a:lnTo>
                    <a:lnTo>
                      <a:pt x="151" y="5"/>
                    </a:lnTo>
                    <a:lnTo>
                      <a:pt x="143" y="3"/>
                    </a:lnTo>
                    <a:lnTo>
                      <a:pt x="135" y="1"/>
                    </a:lnTo>
                    <a:lnTo>
                      <a:pt x="127" y="0"/>
                    </a:lnTo>
                    <a:lnTo>
                      <a:pt x="90" y="39"/>
                    </a:lnTo>
                    <a:lnTo>
                      <a:pt x="51" y="0"/>
                    </a:lnTo>
                    <a:lnTo>
                      <a:pt x="46" y="1"/>
                    </a:lnTo>
                    <a:lnTo>
                      <a:pt x="42" y="1"/>
                    </a:lnTo>
                    <a:lnTo>
                      <a:pt x="37" y="2"/>
                    </a:lnTo>
                    <a:lnTo>
                      <a:pt x="33" y="4"/>
                    </a:lnTo>
                    <a:lnTo>
                      <a:pt x="27" y="6"/>
                    </a:lnTo>
                    <a:lnTo>
                      <a:pt x="21" y="6"/>
                    </a:lnTo>
                    <a:lnTo>
                      <a:pt x="15" y="9"/>
                    </a:lnTo>
                    <a:lnTo>
                      <a:pt x="7" y="12"/>
                    </a:lnTo>
                    <a:lnTo>
                      <a:pt x="0" y="16"/>
                    </a:lnTo>
                    <a:lnTo>
                      <a:pt x="90" y="104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48" name="Freeform 155"/>
              <p:cNvSpPr>
                <a:spLocks/>
              </p:cNvSpPr>
              <p:nvPr/>
            </p:nvSpPr>
            <p:spPr bwMode="auto">
              <a:xfrm>
                <a:off x="2014" y="2089"/>
                <a:ext cx="1631" cy="907"/>
              </a:xfrm>
              <a:custGeom>
                <a:avLst/>
                <a:gdLst>
                  <a:gd name="T0" fmla="*/ 153 w 307"/>
                  <a:gd name="T1" fmla="*/ 0 h 186"/>
                  <a:gd name="T2" fmla="*/ 306 w 307"/>
                  <a:gd name="T3" fmla="*/ 155 h 186"/>
                  <a:gd name="T4" fmla="*/ 302 w 307"/>
                  <a:gd name="T5" fmla="*/ 158 h 186"/>
                  <a:gd name="T6" fmla="*/ 300 w 307"/>
                  <a:gd name="T7" fmla="*/ 161 h 186"/>
                  <a:gd name="T8" fmla="*/ 296 w 307"/>
                  <a:gd name="T9" fmla="*/ 165 h 186"/>
                  <a:gd name="T10" fmla="*/ 292 w 307"/>
                  <a:gd name="T11" fmla="*/ 167 h 186"/>
                  <a:gd name="T12" fmla="*/ 287 w 307"/>
                  <a:gd name="T13" fmla="*/ 172 h 186"/>
                  <a:gd name="T14" fmla="*/ 283 w 307"/>
                  <a:gd name="T15" fmla="*/ 176 h 186"/>
                  <a:gd name="T16" fmla="*/ 278 w 307"/>
                  <a:gd name="T17" fmla="*/ 180 h 186"/>
                  <a:gd name="T18" fmla="*/ 274 w 307"/>
                  <a:gd name="T19" fmla="*/ 182 h 186"/>
                  <a:gd name="T20" fmla="*/ 270 w 307"/>
                  <a:gd name="T21" fmla="*/ 185 h 186"/>
                  <a:gd name="T22" fmla="*/ 153 w 307"/>
                  <a:gd name="T23" fmla="*/ 65 h 186"/>
                  <a:gd name="T24" fmla="*/ 36 w 307"/>
                  <a:gd name="T25" fmla="*/ 185 h 186"/>
                  <a:gd name="T26" fmla="*/ 33 w 307"/>
                  <a:gd name="T27" fmla="*/ 183 h 186"/>
                  <a:gd name="T28" fmla="*/ 30 w 307"/>
                  <a:gd name="T29" fmla="*/ 181 h 186"/>
                  <a:gd name="T30" fmla="*/ 27 w 307"/>
                  <a:gd name="T31" fmla="*/ 179 h 186"/>
                  <a:gd name="T32" fmla="*/ 24 w 307"/>
                  <a:gd name="T33" fmla="*/ 178 h 186"/>
                  <a:gd name="T34" fmla="*/ 22 w 307"/>
                  <a:gd name="T35" fmla="*/ 176 h 186"/>
                  <a:gd name="T36" fmla="*/ 20 w 307"/>
                  <a:gd name="T37" fmla="*/ 174 h 186"/>
                  <a:gd name="T38" fmla="*/ 18 w 307"/>
                  <a:gd name="T39" fmla="*/ 172 h 186"/>
                  <a:gd name="T40" fmla="*/ 15 w 307"/>
                  <a:gd name="T41" fmla="*/ 168 h 186"/>
                  <a:gd name="T42" fmla="*/ 13 w 307"/>
                  <a:gd name="T43" fmla="*/ 167 h 186"/>
                  <a:gd name="T44" fmla="*/ 11 w 307"/>
                  <a:gd name="T45" fmla="*/ 166 h 186"/>
                  <a:gd name="T46" fmla="*/ 9 w 307"/>
                  <a:gd name="T47" fmla="*/ 164 h 186"/>
                  <a:gd name="T48" fmla="*/ 7 w 307"/>
                  <a:gd name="T49" fmla="*/ 162 h 186"/>
                  <a:gd name="T50" fmla="*/ 4 w 307"/>
                  <a:gd name="T51" fmla="*/ 159 h 186"/>
                  <a:gd name="T52" fmla="*/ 1 w 307"/>
                  <a:gd name="T53" fmla="*/ 155 h 186"/>
                  <a:gd name="T54" fmla="*/ 0 w 307"/>
                  <a:gd name="T55" fmla="*/ 155 h 186"/>
                  <a:gd name="T56" fmla="*/ 153 w 307"/>
                  <a:gd name="T5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0"/>
                    </a:moveTo>
                    <a:lnTo>
                      <a:pt x="306" y="155"/>
                    </a:lnTo>
                    <a:lnTo>
                      <a:pt x="302" y="158"/>
                    </a:lnTo>
                    <a:lnTo>
                      <a:pt x="300" y="161"/>
                    </a:lnTo>
                    <a:lnTo>
                      <a:pt x="296" y="165"/>
                    </a:lnTo>
                    <a:lnTo>
                      <a:pt x="292" y="167"/>
                    </a:lnTo>
                    <a:lnTo>
                      <a:pt x="287" y="172"/>
                    </a:lnTo>
                    <a:lnTo>
                      <a:pt x="283" y="176"/>
                    </a:lnTo>
                    <a:lnTo>
                      <a:pt x="278" y="180"/>
                    </a:lnTo>
                    <a:lnTo>
                      <a:pt x="274" y="182"/>
                    </a:lnTo>
                    <a:lnTo>
                      <a:pt x="270" y="185"/>
                    </a:lnTo>
                    <a:lnTo>
                      <a:pt x="153" y="65"/>
                    </a:lnTo>
                    <a:lnTo>
                      <a:pt x="36" y="185"/>
                    </a:lnTo>
                    <a:lnTo>
                      <a:pt x="33" y="183"/>
                    </a:lnTo>
                    <a:lnTo>
                      <a:pt x="30" y="181"/>
                    </a:lnTo>
                    <a:lnTo>
                      <a:pt x="27" y="179"/>
                    </a:lnTo>
                    <a:lnTo>
                      <a:pt x="24" y="178"/>
                    </a:lnTo>
                    <a:lnTo>
                      <a:pt x="22" y="176"/>
                    </a:lnTo>
                    <a:lnTo>
                      <a:pt x="20" y="174"/>
                    </a:lnTo>
                    <a:lnTo>
                      <a:pt x="18" y="172"/>
                    </a:lnTo>
                    <a:lnTo>
                      <a:pt x="15" y="168"/>
                    </a:lnTo>
                    <a:lnTo>
                      <a:pt x="13" y="167"/>
                    </a:lnTo>
                    <a:lnTo>
                      <a:pt x="11" y="166"/>
                    </a:lnTo>
                    <a:lnTo>
                      <a:pt x="9" y="164"/>
                    </a:lnTo>
                    <a:lnTo>
                      <a:pt x="7" y="162"/>
                    </a:lnTo>
                    <a:lnTo>
                      <a:pt x="4" y="159"/>
                    </a:lnTo>
                    <a:lnTo>
                      <a:pt x="1" y="155"/>
                    </a:lnTo>
                    <a:lnTo>
                      <a:pt x="0" y="155"/>
                    </a:lnTo>
                    <a:lnTo>
                      <a:pt x="153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49" name="Freeform 156"/>
              <p:cNvSpPr>
                <a:spLocks/>
              </p:cNvSpPr>
              <p:nvPr/>
            </p:nvSpPr>
            <p:spPr bwMode="auto">
              <a:xfrm>
                <a:off x="2354" y="2630"/>
                <a:ext cx="951" cy="517"/>
              </a:xfrm>
              <a:custGeom>
                <a:avLst/>
                <a:gdLst>
                  <a:gd name="T0" fmla="*/ 90 w 179"/>
                  <a:gd name="T1" fmla="*/ 0 h 106"/>
                  <a:gd name="T2" fmla="*/ 178 w 179"/>
                  <a:gd name="T3" fmla="*/ 90 h 106"/>
                  <a:gd name="T4" fmla="*/ 169 w 179"/>
                  <a:gd name="T5" fmla="*/ 93 h 106"/>
                  <a:gd name="T6" fmla="*/ 159 w 179"/>
                  <a:gd name="T7" fmla="*/ 97 h 106"/>
                  <a:gd name="T8" fmla="*/ 151 w 179"/>
                  <a:gd name="T9" fmla="*/ 100 h 106"/>
                  <a:gd name="T10" fmla="*/ 143 w 179"/>
                  <a:gd name="T11" fmla="*/ 101 h 106"/>
                  <a:gd name="T12" fmla="*/ 135 w 179"/>
                  <a:gd name="T13" fmla="*/ 104 h 106"/>
                  <a:gd name="T14" fmla="*/ 127 w 179"/>
                  <a:gd name="T15" fmla="*/ 104 h 106"/>
                  <a:gd name="T16" fmla="*/ 90 w 179"/>
                  <a:gd name="T17" fmla="*/ 65 h 106"/>
                  <a:gd name="T18" fmla="*/ 51 w 179"/>
                  <a:gd name="T19" fmla="*/ 105 h 106"/>
                  <a:gd name="T20" fmla="*/ 46 w 179"/>
                  <a:gd name="T21" fmla="*/ 104 h 106"/>
                  <a:gd name="T22" fmla="*/ 42 w 179"/>
                  <a:gd name="T23" fmla="*/ 103 h 106"/>
                  <a:gd name="T24" fmla="*/ 37 w 179"/>
                  <a:gd name="T25" fmla="*/ 102 h 106"/>
                  <a:gd name="T26" fmla="*/ 33 w 179"/>
                  <a:gd name="T27" fmla="*/ 100 h 106"/>
                  <a:gd name="T28" fmla="*/ 27 w 179"/>
                  <a:gd name="T29" fmla="*/ 100 h 106"/>
                  <a:gd name="T30" fmla="*/ 21 w 179"/>
                  <a:gd name="T31" fmla="*/ 98 h 106"/>
                  <a:gd name="T32" fmla="*/ 15 w 179"/>
                  <a:gd name="T33" fmla="*/ 96 h 106"/>
                  <a:gd name="T34" fmla="*/ 7 w 179"/>
                  <a:gd name="T35" fmla="*/ 92 h 106"/>
                  <a:gd name="T36" fmla="*/ 0 w 179"/>
                  <a:gd name="T37" fmla="*/ 89 h 106"/>
                  <a:gd name="T38" fmla="*/ 90 w 179"/>
                  <a:gd name="T3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6">
                    <a:moveTo>
                      <a:pt x="90" y="0"/>
                    </a:moveTo>
                    <a:lnTo>
                      <a:pt x="178" y="90"/>
                    </a:lnTo>
                    <a:lnTo>
                      <a:pt x="169" y="93"/>
                    </a:lnTo>
                    <a:lnTo>
                      <a:pt x="159" y="97"/>
                    </a:lnTo>
                    <a:lnTo>
                      <a:pt x="151" y="100"/>
                    </a:lnTo>
                    <a:lnTo>
                      <a:pt x="143" y="101"/>
                    </a:lnTo>
                    <a:lnTo>
                      <a:pt x="135" y="104"/>
                    </a:lnTo>
                    <a:lnTo>
                      <a:pt x="127" y="104"/>
                    </a:lnTo>
                    <a:lnTo>
                      <a:pt x="90" y="65"/>
                    </a:lnTo>
                    <a:lnTo>
                      <a:pt x="51" y="105"/>
                    </a:lnTo>
                    <a:lnTo>
                      <a:pt x="46" y="104"/>
                    </a:lnTo>
                    <a:lnTo>
                      <a:pt x="42" y="103"/>
                    </a:lnTo>
                    <a:lnTo>
                      <a:pt x="37" y="102"/>
                    </a:lnTo>
                    <a:lnTo>
                      <a:pt x="33" y="100"/>
                    </a:lnTo>
                    <a:lnTo>
                      <a:pt x="27" y="100"/>
                    </a:lnTo>
                    <a:lnTo>
                      <a:pt x="21" y="98"/>
                    </a:lnTo>
                    <a:lnTo>
                      <a:pt x="15" y="96"/>
                    </a:lnTo>
                    <a:lnTo>
                      <a:pt x="7" y="92"/>
                    </a:lnTo>
                    <a:lnTo>
                      <a:pt x="0" y="89"/>
                    </a:lnTo>
                    <a:lnTo>
                      <a:pt x="90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grpSp>
            <p:nvGrpSpPr>
              <p:cNvPr id="150" name="Group 157"/>
              <p:cNvGrpSpPr>
                <a:grpSpLocks/>
              </p:cNvGrpSpPr>
              <p:nvPr/>
            </p:nvGrpSpPr>
            <p:grpSpPr bwMode="auto">
              <a:xfrm>
                <a:off x="3055" y="1440"/>
                <a:ext cx="924" cy="1297"/>
                <a:chOff x="4661" y="200"/>
                <a:chExt cx="174" cy="266"/>
              </a:xfrm>
              <a:grpFill/>
            </p:grpSpPr>
            <p:sp>
              <p:nvSpPr>
                <p:cNvPr id="154" name="Freeform 158"/>
                <p:cNvSpPr>
                  <a:spLocks/>
                </p:cNvSpPr>
                <p:nvPr/>
              </p:nvSpPr>
              <p:spPr bwMode="auto">
                <a:xfrm>
                  <a:off x="4661" y="200"/>
                  <a:ext cx="155" cy="266"/>
                </a:xfrm>
                <a:custGeom>
                  <a:avLst/>
                  <a:gdLst>
                    <a:gd name="T0" fmla="*/ 0 w 155"/>
                    <a:gd name="T1" fmla="*/ 133 h 266"/>
                    <a:gd name="T2" fmla="*/ 130 w 155"/>
                    <a:gd name="T3" fmla="*/ 0 h 266"/>
                    <a:gd name="T4" fmla="*/ 133 w 155"/>
                    <a:gd name="T5" fmla="*/ 5 h 266"/>
                    <a:gd name="T6" fmla="*/ 135 w 155"/>
                    <a:gd name="T7" fmla="*/ 7 h 266"/>
                    <a:gd name="T8" fmla="*/ 138 w 155"/>
                    <a:gd name="T9" fmla="*/ 12 h 266"/>
                    <a:gd name="T10" fmla="*/ 141 w 155"/>
                    <a:gd name="T11" fmla="*/ 16 h 266"/>
                    <a:gd name="T12" fmla="*/ 143 w 155"/>
                    <a:gd name="T13" fmla="*/ 21 h 266"/>
                    <a:gd name="T14" fmla="*/ 146 w 155"/>
                    <a:gd name="T15" fmla="*/ 26 h 266"/>
                    <a:gd name="T16" fmla="*/ 148 w 155"/>
                    <a:gd name="T17" fmla="*/ 32 h 266"/>
                    <a:gd name="T18" fmla="*/ 151 w 155"/>
                    <a:gd name="T19" fmla="*/ 37 h 266"/>
                    <a:gd name="T20" fmla="*/ 154 w 155"/>
                    <a:gd name="T21" fmla="*/ 42 h 266"/>
                    <a:gd name="T22" fmla="*/ 64 w 155"/>
                    <a:gd name="T23" fmla="*/ 133 h 266"/>
                    <a:gd name="T24" fmla="*/ 153 w 155"/>
                    <a:gd name="T25" fmla="*/ 224 h 266"/>
                    <a:gd name="T26" fmla="*/ 151 w 155"/>
                    <a:gd name="T27" fmla="*/ 229 h 266"/>
                    <a:gd name="T28" fmla="*/ 149 w 155"/>
                    <a:gd name="T29" fmla="*/ 234 h 266"/>
                    <a:gd name="T30" fmla="*/ 147 w 155"/>
                    <a:gd name="T31" fmla="*/ 237 h 266"/>
                    <a:gd name="T32" fmla="*/ 145 w 155"/>
                    <a:gd name="T33" fmla="*/ 242 h 266"/>
                    <a:gd name="T34" fmla="*/ 141 w 155"/>
                    <a:gd name="T35" fmla="*/ 247 h 266"/>
                    <a:gd name="T36" fmla="*/ 138 w 155"/>
                    <a:gd name="T37" fmla="*/ 252 h 266"/>
                    <a:gd name="T38" fmla="*/ 136 w 155"/>
                    <a:gd name="T39" fmla="*/ 256 h 266"/>
                    <a:gd name="T40" fmla="*/ 134 w 155"/>
                    <a:gd name="T41" fmla="*/ 260 h 266"/>
                    <a:gd name="T42" fmla="*/ 130 w 155"/>
                    <a:gd name="T43" fmla="*/ 265 h 266"/>
                    <a:gd name="T44" fmla="*/ 0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0" y="133"/>
                      </a:moveTo>
                      <a:lnTo>
                        <a:pt x="130" y="0"/>
                      </a:lnTo>
                      <a:lnTo>
                        <a:pt x="133" y="5"/>
                      </a:lnTo>
                      <a:lnTo>
                        <a:pt x="135" y="7"/>
                      </a:lnTo>
                      <a:lnTo>
                        <a:pt x="138" y="12"/>
                      </a:lnTo>
                      <a:lnTo>
                        <a:pt x="141" y="16"/>
                      </a:lnTo>
                      <a:lnTo>
                        <a:pt x="143" y="21"/>
                      </a:lnTo>
                      <a:lnTo>
                        <a:pt x="146" y="26"/>
                      </a:lnTo>
                      <a:lnTo>
                        <a:pt x="148" y="32"/>
                      </a:lnTo>
                      <a:lnTo>
                        <a:pt x="151" y="37"/>
                      </a:lnTo>
                      <a:lnTo>
                        <a:pt x="154" y="42"/>
                      </a:lnTo>
                      <a:lnTo>
                        <a:pt x="64" y="133"/>
                      </a:lnTo>
                      <a:lnTo>
                        <a:pt x="153" y="224"/>
                      </a:lnTo>
                      <a:lnTo>
                        <a:pt x="151" y="229"/>
                      </a:lnTo>
                      <a:lnTo>
                        <a:pt x="149" y="234"/>
                      </a:lnTo>
                      <a:lnTo>
                        <a:pt x="147" y="237"/>
                      </a:lnTo>
                      <a:lnTo>
                        <a:pt x="145" y="242"/>
                      </a:lnTo>
                      <a:lnTo>
                        <a:pt x="141" y="247"/>
                      </a:lnTo>
                      <a:lnTo>
                        <a:pt x="138" y="252"/>
                      </a:lnTo>
                      <a:lnTo>
                        <a:pt x="136" y="256"/>
                      </a:lnTo>
                      <a:lnTo>
                        <a:pt x="134" y="260"/>
                      </a:lnTo>
                      <a:lnTo>
                        <a:pt x="130" y="265"/>
                      </a:lnTo>
                      <a:lnTo>
                        <a:pt x="0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155" name="Freeform 159"/>
                <p:cNvSpPr>
                  <a:spLocks/>
                </p:cNvSpPr>
                <p:nvPr/>
              </p:nvSpPr>
              <p:spPr bwMode="auto">
                <a:xfrm>
                  <a:off x="4769" y="273"/>
                  <a:ext cx="66" cy="120"/>
                </a:xfrm>
                <a:custGeom>
                  <a:avLst/>
                  <a:gdLst>
                    <a:gd name="T0" fmla="*/ 0 w 66"/>
                    <a:gd name="T1" fmla="*/ 59 h 120"/>
                    <a:gd name="T2" fmla="*/ 58 w 66"/>
                    <a:gd name="T3" fmla="*/ 0 h 120"/>
                    <a:gd name="T4" fmla="*/ 59 w 66"/>
                    <a:gd name="T5" fmla="*/ 5 h 120"/>
                    <a:gd name="T6" fmla="*/ 60 w 66"/>
                    <a:gd name="T7" fmla="*/ 12 h 120"/>
                    <a:gd name="T8" fmla="*/ 61 w 66"/>
                    <a:gd name="T9" fmla="*/ 19 h 120"/>
                    <a:gd name="T10" fmla="*/ 63 w 66"/>
                    <a:gd name="T11" fmla="*/ 26 h 120"/>
                    <a:gd name="T12" fmla="*/ 63 w 66"/>
                    <a:gd name="T13" fmla="*/ 32 h 120"/>
                    <a:gd name="T14" fmla="*/ 64 w 66"/>
                    <a:gd name="T15" fmla="*/ 38 h 120"/>
                    <a:gd name="T16" fmla="*/ 65 w 66"/>
                    <a:gd name="T17" fmla="*/ 46 h 120"/>
                    <a:gd name="T18" fmla="*/ 65 w 66"/>
                    <a:gd name="T19" fmla="*/ 52 h 120"/>
                    <a:gd name="T20" fmla="*/ 65 w 66"/>
                    <a:gd name="T21" fmla="*/ 57 h 120"/>
                    <a:gd name="T22" fmla="*/ 65 w 66"/>
                    <a:gd name="T23" fmla="*/ 63 h 120"/>
                    <a:gd name="T24" fmla="*/ 65 w 66"/>
                    <a:gd name="T25" fmla="*/ 70 h 120"/>
                    <a:gd name="T26" fmla="*/ 65 w 66"/>
                    <a:gd name="T27" fmla="*/ 75 h 120"/>
                    <a:gd name="T28" fmla="*/ 64 w 66"/>
                    <a:gd name="T29" fmla="*/ 81 h 120"/>
                    <a:gd name="T30" fmla="*/ 63 w 66"/>
                    <a:gd name="T31" fmla="*/ 88 h 120"/>
                    <a:gd name="T32" fmla="*/ 63 w 66"/>
                    <a:gd name="T33" fmla="*/ 95 h 120"/>
                    <a:gd name="T34" fmla="*/ 61 w 66"/>
                    <a:gd name="T35" fmla="*/ 102 h 120"/>
                    <a:gd name="T36" fmla="*/ 60 w 66"/>
                    <a:gd name="T37" fmla="*/ 108 h 120"/>
                    <a:gd name="T38" fmla="*/ 59 w 66"/>
                    <a:gd name="T39" fmla="*/ 114 h 120"/>
                    <a:gd name="T40" fmla="*/ 58 w 66"/>
                    <a:gd name="T41" fmla="*/ 119 h 120"/>
                    <a:gd name="T42" fmla="*/ 0 w 66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6" h="120">
                      <a:moveTo>
                        <a:pt x="0" y="59"/>
                      </a:moveTo>
                      <a:lnTo>
                        <a:pt x="58" y="0"/>
                      </a:lnTo>
                      <a:lnTo>
                        <a:pt x="59" y="5"/>
                      </a:lnTo>
                      <a:lnTo>
                        <a:pt x="60" y="12"/>
                      </a:lnTo>
                      <a:lnTo>
                        <a:pt x="61" y="19"/>
                      </a:lnTo>
                      <a:lnTo>
                        <a:pt x="63" y="26"/>
                      </a:lnTo>
                      <a:lnTo>
                        <a:pt x="63" y="32"/>
                      </a:lnTo>
                      <a:lnTo>
                        <a:pt x="64" y="38"/>
                      </a:lnTo>
                      <a:lnTo>
                        <a:pt x="65" y="46"/>
                      </a:lnTo>
                      <a:lnTo>
                        <a:pt x="65" y="52"/>
                      </a:lnTo>
                      <a:lnTo>
                        <a:pt x="65" y="57"/>
                      </a:lnTo>
                      <a:lnTo>
                        <a:pt x="65" y="63"/>
                      </a:lnTo>
                      <a:lnTo>
                        <a:pt x="65" y="70"/>
                      </a:lnTo>
                      <a:lnTo>
                        <a:pt x="65" y="75"/>
                      </a:lnTo>
                      <a:lnTo>
                        <a:pt x="64" y="81"/>
                      </a:lnTo>
                      <a:lnTo>
                        <a:pt x="63" y="88"/>
                      </a:lnTo>
                      <a:lnTo>
                        <a:pt x="63" y="95"/>
                      </a:lnTo>
                      <a:lnTo>
                        <a:pt x="61" y="102"/>
                      </a:lnTo>
                      <a:lnTo>
                        <a:pt x="60" y="108"/>
                      </a:lnTo>
                      <a:lnTo>
                        <a:pt x="59" y="114"/>
                      </a:lnTo>
                      <a:lnTo>
                        <a:pt x="58" y="119"/>
                      </a:lnTo>
                      <a:lnTo>
                        <a:pt x="0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grpSp>
            <p:nvGrpSpPr>
              <p:cNvPr id="151" name="Group 160"/>
              <p:cNvGrpSpPr>
                <a:grpSpLocks/>
              </p:cNvGrpSpPr>
              <p:nvPr/>
            </p:nvGrpSpPr>
            <p:grpSpPr bwMode="auto">
              <a:xfrm>
                <a:off x="1680" y="1440"/>
                <a:ext cx="929" cy="1297"/>
                <a:chOff x="4402" y="200"/>
                <a:chExt cx="175" cy="266"/>
              </a:xfrm>
              <a:grpFill/>
            </p:grpSpPr>
            <p:sp>
              <p:nvSpPr>
                <p:cNvPr id="152" name="Freeform 161"/>
                <p:cNvSpPr>
                  <a:spLocks/>
                </p:cNvSpPr>
                <p:nvPr/>
              </p:nvSpPr>
              <p:spPr bwMode="auto">
                <a:xfrm>
                  <a:off x="4422" y="200"/>
                  <a:ext cx="155" cy="266"/>
                </a:xfrm>
                <a:custGeom>
                  <a:avLst/>
                  <a:gdLst>
                    <a:gd name="T0" fmla="*/ 154 w 155"/>
                    <a:gd name="T1" fmla="*/ 133 h 266"/>
                    <a:gd name="T2" fmla="*/ 24 w 155"/>
                    <a:gd name="T3" fmla="*/ 0 h 266"/>
                    <a:gd name="T4" fmla="*/ 21 w 155"/>
                    <a:gd name="T5" fmla="*/ 5 h 266"/>
                    <a:gd name="T6" fmla="*/ 19 w 155"/>
                    <a:gd name="T7" fmla="*/ 7 h 266"/>
                    <a:gd name="T8" fmla="*/ 16 w 155"/>
                    <a:gd name="T9" fmla="*/ 12 h 266"/>
                    <a:gd name="T10" fmla="*/ 13 w 155"/>
                    <a:gd name="T11" fmla="*/ 16 h 266"/>
                    <a:gd name="T12" fmla="*/ 10 w 155"/>
                    <a:gd name="T13" fmla="*/ 21 h 266"/>
                    <a:gd name="T14" fmla="*/ 8 w 155"/>
                    <a:gd name="T15" fmla="*/ 26 h 266"/>
                    <a:gd name="T16" fmla="*/ 5 w 155"/>
                    <a:gd name="T17" fmla="*/ 32 h 266"/>
                    <a:gd name="T18" fmla="*/ 2 w 155"/>
                    <a:gd name="T19" fmla="*/ 37 h 266"/>
                    <a:gd name="T20" fmla="*/ 0 w 155"/>
                    <a:gd name="T21" fmla="*/ 42 h 266"/>
                    <a:gd name="T22" fmla="*/ 90 w 155"/>
                    <a:gd name="T23" fmla="*/ 133 h 266"/>
                    <a:gd name="T24" fmla="*/ 1 w 155"/>
                    <a:gd name="T25" fmla="*/ 224 h 266"/>
                    <a:gd name="T26" fmla="*/ 3 w 155"/>
                    <a:gd name="T27" fmla="*/ 229 h 266"/>
                    <a:gd name="T28" fmla="*/ 5 w 155"/>
                    <a:gd name="T29" fmla="*/ 234 h 266"/>
                    <a:gd name="T30" fmla="*/ 7 w 155"/>
                    <a:gd name="T31" fmla="*/ 237 h 266"/>
                    <a:gd name="T32" fmla="*/ 9 w 155"/>
                    <a:gd name="T33" fmla="*/ 242 h 266"/>
                    <a:gd name="T34" fmla="*/ 12 w 155"/>
                    <a:gd name="T35" fmla="*/ 247 h 266"/>
                    <a:gd name="T36" fmla="*/ 15 w 155"/>
                    <a:gd name="T37" fmla="*/ 252 h 266"/>
                    <a:gd name="T38" fmla="*/ 18 w 155"/>
                    <a:gd name="T39" fmla="*/ 256 h 266"/>
                    <a:gd name="T40" fmla="*/ 21 w 155"/>
                    <a:gd name="T41" fmla="*/ 260 h 266"/>
                    <a:gd name="T42" fmla="*/ 24 w 155"/>
                    <a:gd name="T43" fmla="*/ 265 h 266"/>
                    <a:gd name="T44" fmla="*/ 154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154" y="133"/>
                      </a:moveTo>
                      <a:lnTo>
                        <a:pt x="24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6" y="12"/>
                      </a:lnTo>
                      <a:lnTo>
                        <a:pt x="13" y="16"/>
                      </a:lnTo>
                      <a:lnTo>
                        <a:pt x="10" y="21"/>
                      </a:lnTo>
                      <a:lnTo>
                        <a:pt x="8" y="26"/>
                      </a:lnTo>
                      <a:lnTo>
                        <a:pt x="5" y="32"/>
                      </a:lnTo>
                      <a:lnTo>
                        <a:pt x="2" y="37"/>
                      </a:lnTo>
                      <a:lnTo>
                        <a:pt x="0" y="42"/>
                      </a:lnTo>
                      <a:lnTo>
                        <a:pt x="90" y="133"/>
                      </a:lnTo>
                      <a:lnTo>
                        <a:pt x="1" y="224"/>
                      </a:lnTo>
                      <a:lnTo>
                        <a:pt x="3" y="229"/>
                      </a:lnTo>
                      <a:lnTo>
                        <a:pt x="5" y="234"/>
                      </a:lnTo>
                      <a:lnTo>
                        <a:pt x="7" y="237"/>
                      </a:lnTo>
                      <a:lnTo>
                        <a:pt x="9" y="242"/>
                      </a:lnTo>
                      <a:lnTo>
                        <a:pt x="12" y="247"/>
                      </a:lnTo>
                      <a:lnTo>
                        <a:pt x="15" y="252"/>
                      </a:lnTo>
                      <a:lnTo>
                        <a:pt x="18" y="256"/>
                      </a:lnTo>
                      <a:lnTo>
                        <a:pt x="21" y="260"/>
                      </a:lnTo>
                      <a:lnTo>
                        <a:pt x="24" y="265"/>
                      </a:lnTo>
                      <a:lnTo>
                        <a:pt x="154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153" name="Freeform 162"/>
                <p:cNvSpPr>
                  <a:spLocks/>
                </p:cNvSpPr>
                <p:nvPr/>
              </p:nvSpPr>
              <p:spPr bwMode="auto">
                <a:xfrm>
                  <a:off x="4402" y="273"/>
                  <a:ext cx="67" cy="120"/>
                </a:xfrm>
                <a:custGeom>
                  <a:avLst/>
                  <a:gdLst>
                    <a:gd name="T0" fmla="*/ 66 w 67"/>
                    <a:gd name="T1" fmla="*/ 59 h 120"/>
                    <a:gd name="T2" fmla="*/ 8 w 67"/>
                    <a:gd name="T3" fmla="*/ 0 h 120"/>
                    <a:gd name="T4" fmla="*/ 7 w 67"/>
                    <a:gd name="T5" fmla="*/ 5 h 120"/>
                    <a:gd name="T6" fmla="*/ 6 w 67"/>
                    <a:gd name="T7" fmla="*/ 12 h 120"/>
                    <a:gd name="T8" fmla="*/ 5 w 67"/>
                    <a:gd name="T9" fmla="*/ 19 h 120"/>
                    <a:gd name="T10" fmla="*/ 3 w 67"/>
                    <a:gd name="T11" fmla="*/ 26 h 120"/>
                    <a:gd name="T12" fmla="*/ 2 w 67"/>
                    <a:gd name="T13" fmla="*/ 32 h 120"/>
                    <a:gd name="T14" fmla="*/ 1 w 67"/>
                    <a:gd name="T15" fmla="*/ 38 h 120"/>
                    <a:gd name="T16" fmla="*/ 1 w 67"/>
                    <a:gd name="T17" fmla="*/ 46 h 120"/>
                    <a:gd name="T18" fmla="*/ 1 w 67"/>
                    <a:gd name="T19" fmla="*/ 52 h 120"/>
                    <a:gd name="T20" fmla="*/ 0 w 67"/>
                    <a:gd name="T21" fmla="*/ 57 h 120"/>
                    <a:gd name="T22" fmla="*/ 0 w 67"/>
                    <a:gd name="T23" fmla="*/ 63 h 120"/>
                    <a:gd name="T24" fmla="*/ 0 w 67"/>
                    <a:gd name="T25" fmla="*/ 70 h 120"/>
                    <a:gd name="T26" fmla="*/ 1 w 67"/>
                    <a:gd name="T27" fmla="*/ 75 h 120"/>
                    <a:gd name="T28" fmla="*/ 1 w 67"/>
                    <a:gd name="T29" fmla="*/ 81 h 120"/>
                    <a:gd name="T30" fmla="*/ 2 w 67"/>
                    <a:gd name="T31" fmla="*/ 88 h 120"/>
                    <a:gd name="T32" fmla="*/ 3 w 67"/>
                    <a:gd name="T33" fmla="*/ 95 h 120"/>
                    <a:gd name="T34" fmla="*/ 5 w 67"/>
                    <a:gd name="T35" fmla="*/ 102 h 120"/>
                    <a:gd name="T36" fmla="*/ 6 w 67"/>
                    <a:gd name="T37" fmla="*/ 108 h 120"/>
                    <a:gd name="T38" fmla="*/ 7 w 67"/>
                    <a:gd name="T39" fmla="*/ 114 h 120"/>
                    <a:gd name="T40" fmla="*/ 8 w 67"/>
                    <a:gd name="T41" fmla="*/ 119 h 120"/>
                    <a:gd name="T42" fmla="*/ 66 w 67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120">
                      <a:moveTo>
                        <a:pt x="66" y="59"/>
                      </a:moveTo>
                      <a:lnTo>
                        <a:pt x="8" y="0"/>
                      </a:lnTo>
                      <a:lnTo>
                        <a:pt x="7" y="5"/>
                      </a:lnTo>
                      <a:lnTo>
                        <a:pt x="6" y="12"/>
                      </a:lnTo>
                      <a:lnTo>
                        <a:pt x="5" y="19"/>
                      </a:lnTo>
                      <a:lnTo>
                        <a:pt x="3" y="26"/>
                      </a:lnTo>
                      <a:lnTo>
                        <a:pt x="2" y="32"/>
                      </a:lnTo>
                      <a:lnTo>
                        <a:pt x="1" y="38"/>
                      </a:lnTo>
                      <a:lnTo>
                        <a:pt x="1" y="46"/>
                      </a:lnTo>
                      <a:lnTo>
                        <a:pt x="1" y="52"/>
                      </a:lnTo>
                      <a:lnTo>
                        <a:pt x="0" y="57"/>
                      </a:lnTo>
                      <a:lnTo>
                        <a:pt x="0" y="63"/>
                      </a:lnTo>
                      <a:lnTo>
                        <a:pt x="0" y="70"/>
                      </a:lnTo>
                      <a:lnTo>
                        <a:pt x="1" y="75"/>
                      </a:lnTo>
                      <a:lnTo>
                        <a:pt x="1" y="81"/>
                      </a:lnTo>
                      <a:lnTo>
                        <a:pt x="2" y="88"/>
                      </a:lnTo>
                      <a:lnTo>
                        <a:pt x="3" y="95"/>
                      </a:lnTo>
                      <a:lnTo>
                        <a:pt x="5" y="102"/>
                      </a:lnTo>
                      <a:lnTo>
                        <a:pt x="6" y="108"/>
                      </a:lnTo>
                      <a:lnTo>
                        <a:pt x="7" y="114"/>
                      </a:lnTo>
                      <a:lnTo>
                        <a:pt x="8" y="119"/>
                      </a:lnTo>
                      <a:lnTo>
                        <a:pt x="66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</p:grpSp>
        <p:sp>
          <p:nvSpPr>
            <p:cNvPr id="54" name="53 Rectángulo"/>
            <p:cNvSpPr/>
            <p:nvPr/>
          </p:nvSpPr>
          <p:spPr>
            <a:xfrm>
              <a:off x="5074920" y="3026096"/>
              <a:ext cx="4536503" cy="113877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s-ES" sz="6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Verdana" pitchFamily="34" charset="0"/>
                  <a:ea typeface="Verdana" pitchFamily="34" charset="0"/>
                </a:rPr>
                <a:t>SÍSMICA</a:t>
              </a:r>
              <a:endParaRPr lang="es-ES" sz="6800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9341088" y="3140400"/>
              <a:ext cx="2750592" cy="954107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s-ES" sz="2800" b="1" i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Verdana" pitchFamily="34" charset="0"/>
                  <a:ea typeface="Verdana" pitchFamily="34" charset="0"/>
                </a:rPr>
                <a:t>Servicios</a:t>
              </a:r>
            </a:p>
            <a:p>
              <a:pPr algn="ctr"/>
              <a:r>
                <a:rPr lang="es-ES" sz="2800" b="1" i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Verdana" pitchFamily="34" charset="0"/>
                  <a:ea typeface="Verdana" pitchFamily="34" charset="0"/>
                </a:rPr>
                <a:t>Petroleros</a:t>
              </a:r>
              <a:endParaRPr lang="es-ES" sz="2800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</a:endParaRPr>
            </a:p>
          </p:txBody>
        </p:sp>
      </p:grpSp>
      <p:grpSp>
        <p:nvGrpSpPr>
          <p:cNvPr id="1025" name="1024 Grupo"/>
          <p:cNvGrpSpPr/>
          <p:nvPr/>
        </p:nvGrpSpPr>
        <p:grpSpPr>
          <a:xfrm>
            <a:off x="6074212" y="1610062"/>
            <a:ext cx="1971616" cy="1026850"/>
            <a:chOff x="6074212" y="1610062"/>
            <a:chExt cx="1971616" cy="1026850"/>
          </a:xfrm>
        </p:grpSpPr>
        <p:sp>
          <p:nvSpPr>
            <p:cNvPr id="162" name="161 Rectángulo"/>
            <p:cNvSpPr/>
            <p:nvPr/>
          </p:nvSpPr>
          <p:spPr>
            <a:xfrm>
              <a:off x="6101514" y="1621249"/>
              <a:ext cx="1900808" cy="101566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alpha val="18000"/>
                  </a:srgbClr>
                </a:gs>
                <a:gs pos="50000">
                  <a:srgbClr val="C00000"/>
                </a:gs>
                <a:gs pos="100000">
                  <a:srgbClr val="920000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es-E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</a:endParaRPr>
            </a:p>
          </p:txBody>
        </p:sp>
        <p:grpSp>
          <p:nvGrpSpPr>
            <p:cNvPr id="163" name="Group 142"/>
            <p:cNvGrpSpPr>
              <a:grpSpLocks/>
            </p:cNvGrpSpPr>
            <p:nvPr/>
          </p:nvGrpSpPr>
          <p:grpSpPr bwMode="auto">
            <a:xfrm>
              <a:off x="6544792" y="1610062"/>
              <a:ext cx="1132713" cy="1026850"/>
              <a:chOff x="1680" y="1035"/>
              <a:chExt cx="2299" cy="2112"/>
            </a:xfrm>
            <a:solidFill>
              <a:srgbClr val="C00000">
                <a:alpha val="31000"/>
              </a:srgbClr>
            </a:solidFill>
            <a:effectLst/>
          </p:grpSpPr>
          <p:sp>
            <p:nvSpPr>
              <p:cNvPr id="165" name="Freeform 143"/>
              <p:cNvSpPr>
                <a:spLocks/>
              </p:cNvSpPr>
              <p:nvPr/>
            </p:nvSpPr>
            <p:spPr bwMode="auto">
              <a:xfrm>
                <a:off x="2014" y="1186"/>
                <a:ext cx="1631" cy="907"/>
              </a:xfrm>
              <a:custGeom>
                <a:avLst/>
                <a:gdLst>
                  <a:gd name="T0" fmla="*/ 153 w 307"/>
                  <a:gd name="T1" fmla="*/ 185 h 186"/>
                  <a:gd name="T2" fmla="*/ 306 w 307"/>
                  <a:gd name="T3" fmla="*/ 30 h 186"/>
                  <a:gd name="T4" fmla="*/ 302 w 307"/>
                  <a:gd name="T5" fmla="*/ 26 h 186"/>
                  <a:gd name="T6" fmla="*/ 300 w 307"/>
                  <a:gd name="T7" fmla="*/ 23 h 186"/>
                  <a:gd name="T8" fmla="*/ 296 w 307"/>
                  <a:gd name="T9" fmla="*/ 20 h 186"/>
                  <a:gd name="T10" fmla="*/ 292 w 307"/>
                  <a:gd name="T11" fmla="*/ 16 h 186"/>
                  <a:gd name="T12" fmla="*/ 287 w 307"/>
                  <a:gd name="T13" fmla="*/ 13 h 186"/>
                  <a:gd name="T14" fmla="*/ 283 w 307"/>
                  <a:gd name="T15" fmla="*/ 8 h 186"/>
                  <a:gd name="T16" fmla="*/ 278 w 307"/>
                  <a:gd name="T17" fmla="*/ 6 h 186"/>
                  <a:gd name="T18" fmla="*/ 274 w 307"/>
                  <a:gd name="T19" fmla="*/ 3 h 186"/>
                  <a:gd name="T20" fmla="*/ 270 w 307"/>
                  <a:gd name="T21" fmla="*/ 0 h 186"/>
                  <a:gd name="T22" fmla="*/ 153 w 307"/>
                  <a:gd name="T23" fmla="*/ 119 h 186"/>
                  <a:gd name="T24" fmla="*/ 36 w 307"/>
                  <a:gd name="T25" fmla="*/ 0 h 186"/>
                  <a:gd name="T26" fmla="*/ 33 w 307"/>
                  <a:gd name="T27" fmla="*/ 2 h 186"/>
                  <a:gd name="T28" fmla="*/ 30 w 307"/>
                  <a:gd name="T29" fmla="*/ 4 h 186"/>
                  <a:gd name="T30" fmla="*/ 27 w 307"/>
                  <a:gd name="T31" fmla="*/ 6 h 186"/>
                  <a:gd name="T32" fmla="*/ 24 w 307"/>
                  <a:gd name="T33" fmla="*/ 7 h 186"/>
                  <a:gd name="T34" fmla="*/ 22 w 307"/>
                  <a:gd name="T35" fmla="*/ 9 h 186"/>
                  <a:gd name="T36" fmla="*/ 20 w 307"/>
                  <a:gd name="T37" fmla="*/ 11 h 186"/>
                  <a:gd name="T38" fmla="*/ 18 w 307"/>
                  <a:gd name="T39" fmla="*/ 13 h 186"/>
                  <a:gd name="T40" fmla="*/ 15 w 307"/>
                  <a:gd name="T41" fmla="*/ 15 h 186"/>
                  <a:gd name="T42" fmla="*/ 13 w 307"/>
                  <a:gd name="T43" fmla="*/ 17 h 186"/>
                  <a:gd name="T44" fmla="*/ 11 w 307"/>
                  <a:gd name="T45" fmla="*/ 18 h 186"/>
                  <a:gd name="T46" fmla="*/ 9 w 307"/>
                  <a:gd name="T47" fmla="*/ 20 h 186"/>
                  <a:gd name="T48" fmla="*/ 7 w 307"/>
                  <a:gd name="T49" fmla="*/ 23 h 186"/>
                  <a:gd name="T50" fmla="*/ 4 w 307"/>
                  <a:gd name="T51" fmla="*/ 25 h 186"/>
                  <a:gd name="T52" fmla="*/ 2 w 307"/>
                  <a:gd name="T53" fmla="*/ 28 h 186"/>
                  <a:gd name="T54" fmla="*/ 0 w 307"/>
                  <a:gd name="T55" fmla="*/ 30 h 186"/>
                  <a:gd name="T56" fmla="*/ 153 w 307"/>
                  <a:gd name="T57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185"/>
                    </a:moveTo>
                    <a:lnTo>
                      <a:pt x="306" y="30"/>
                    </a:lnTo>
                    <a:lnTo>
                      <a:pt x="302" y="26"/>
                    </a:lnTo>
                    <a:lnTo>
                      <a:pt x="300" y="23"/>
                    </a:lnTo>
                    <a:lnTo>
                      <a:pt x="296" y="20"/>
                    </a:lnTo>
                    <a:lnTo>
                      <a:pt x="292" y="16"/>
                    </a:lnTo>
                    <a:lnTo>
                      <a:pt x="287" y="13"/>
                    </a:lnTo>
                    <a:lnTo>
                      <a:pt x="283" y="8"/>
                    </a:lnTo>
                    <a:lnTo>
                      <a:pt x="278" y="6"/>
                    </a:lnTo>
                    <a:lnTo>
                      <a:pt x="274" y="3"/>
                    </a:lnTo>
                    <a:lnTo>
                      <a:pt x="270" y="0"/>
                    </a:lnTo>
                    <a:lnTo>
                      <a:pt x="153" y="119"/>
                    </a:lnTo>
                    <a:lnTo>
                      <a:pt x="36" y="0"/>
                    </a:lnTo>
                    <a:lnTo>
                      <a:pt x="33" y="2"/>
                    </a:lnTo>
                    <a:lnTo>
                      <a:pt x="30" y="4"/>
                    </a:lnTo>
                    <a:lnTo>
                      <a:pt x="27" y="6"/>
                    </a:lnTo>
                    <a:lnTo>
                      <a:pt x="24" y="7"/>
                    </a:lnTo>
                    <a:lnTo>
                      <a:pt x="22" y="9"/>
                    </a:lnTo>
                    <a:lnTo>
                      <a:pt x="20" y="11"/>
                    </a:lnTo>
                    <a:lnTo>
                      <a:pt x="18" y="13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1" y="18"/>
                    </a:lnTo>
                    <a:lnTo>
                      <a:pt x="9" y="20"/>
                    </a:lnTo>
                    <a:lnTo>
                      <a:pt x="7" y="23"/>
                    </a:lnTo>
                    <a:lnTo>
                      <a:pt x="4" y="25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153" y="185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66" name="Freeform 144"/>
              <p:cNvSpPr>
                <a:spLocks/>
              </p:cNvSpPr>
              <p:nvPr/>
            </p:nvSpPr>
            <p:spPr bwMode="auto">
              <a:xfrm>
                <a:off x="2354" y="1035"/>
                <a:ext cx="951" cy="512"/>
              </a:xfrm>
              <a:custGeom>
                <a:avLst/>
                <a:gdLst>
                  <a:gd name="T0" fmla="*/ 90 w 179"/>
                  <a:gd name="T1" fmla="*/ 104 h 105"/>
                  <a:gd name="T2" fmla="*/ 178 w 179"/>
                  <a:gd name="T3" fmla="*/ 15 h 105"/>
                  <a:gd name="T4" fmla="*/ 169 w 179"/>
                  <a:gd name="T5" fmla="*/ 11 h 105"/>
                  <a:gd name="T6" fmla="*/ 159 w 179"/>
                  <a:gd name="T7" fmla="*/ 7 h 105"/>
                  <a:gd name="T8" fmla="*/ 151 w 179"/>
                  <a:gd name="T9" fmla="*/ 5 h 105"/>
                  <a:gd name="T10" fmla="*/ 143 w 179"/>
                  <a:gd name="T11" fmla="*/ 3 h 105"/>
                  <a:gd name="T12" fmla="*/ 135 w 179"/>
                  <a:gd name="T13" fmla="*/ 1 h 105"/>
                  <a:gd name="T14" fmla="*/ 127 w 179"/>
                  <a:gd name="T15" fmla="*/ 0 h 105"/>
                  <a:gd name="T16" fmla="*/ 90 w 179"/>
                  <a:gd name="T17" fmla="*/ 39 h 105"/>
                  <a:gd name="T18" fmla="*/ 51 w 179"/>
                  <a:gd name="T19" fmla="*/ 0 h 105"/>
                  <a:gd name="T20" fmla="*/ 46 w 179"/>
                  <a:gd name="T21" fmla="*/ 1 h 105"/>
                  <a:gd name="T22" fmla="*/ 42 w 179"/>
                  <a:gd name="T23" fmla="*/ 1 h 105"/>
                  <a:gd name="T24" fmla="*/ 37 w 179"/>
                  <a:gd name="T25" fmla="*/ 2 h 105"/>
                  <a:gd name="T26" fmla="*/ 33 w 179"/>
                  <a:gd name="T27" fmla="*/ 4 h 105"/>
                  <a:gd name="T28" fmla="*/ 27 w 179"/>
                  <a:gd name="T29" fmla="*/ 6 h 105"/>
                  <a:gd name="T30" fmla="*/ 21 w 179"/>
                  <a:gd name="T31" fmla="*/ 6 h 105"/>
                  <a:gd name="T32" fmla="*/ 15 w 179"/>
                  <a:gd name="T33" fmla="*/ 9 h 105"/>
                  <a:gd name="T34" fmla="*/ 7 w 179"/>
                  <a:gd name="T35" fmla="*/ 12 h 105"/>
                  <a:gd name="T36" fmla="*/ 0 w 179"/>
                  <a:gd name="T37" fmla="*/ 16 h 105"/>
                  <a:gd name="T38" fmla="*/ 90 w 179"/>
                  <a:gd name="T39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5">
                    <a:moveTo>
                      <a:pt x="90" y="104"/>
                    </a:moveTo>
                    <a:lnTo>
                      <a:pt x="178" y="15"/>
                    </a:lnTo>
                    <a:lnTo>
                      <a:pt x="169" y="11"/>
                    </a:lnTo>
                    <a:lnTo>
                      <a:pt x="159" y="7"/>
                    </a:lnTo>
                    <a:lnTo>
                      <a:pt x="151" y="5"/>
                    </a:lnTo>
                    <a:lnTo>
                      <a:pt x="143" y="3"/>
                    </a:lnTo>
                    <a:lnTo>
                      <a:pt x="135" y="1"/>
                    </a:lnTo>
                    <a:lnTo>
                      <a:pt x="127" y="0"/>
                    </a:lnTo>
                    <a:lnTo>
                      <a:pt x="90" y="39"/>
                    </a:lnTo>
                    <a:lnTo>
                      <a:pt x="51" y="0"/>
                    </a:lnTo>
                    <a:lnTo>
                      <a:pt x="46" y="1"/>
                    </a:lnTo>
                    <a:lnTo>
                      <a:pt x="42" y="1"/>
                    </a:lnTo>
                    <a:lnTo>
                      <a:pt x="37" y="2"/>
                    </a:lnTo>
                    <a:lnTo>
                      <a:pt x="33" y="4"/>
                    </a:lnTo>
                    <a:lnTo>
                      <a:pt x="27" y="6"/>
                    </a:lnTo>
                    <a:lnTo>
                      <a:pt x="21" y="6"/>
                    </a:lnTo>
                    <a:lnTo>
                      <a:pt x="15" y="9"/>
                    </a:lnTo>
                    <a:lnTo>
                      <a:pt x="7" y="12"/>
                    </a:lnTo>
                    <a:lnTo>
                      <a:pt x="0" y="16"/>
                    </a:lnTo>
                    <a:lnTo>
                      <a:pt x="90" y="104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67" name="Freeform 145"/>
              <p:cNvSpPr>
                <a:spLocks/>
              </p:cNvSpPr>
              <p:nvPr/>
            </p:nvSpPr>
            <p:spPr bwMode="auto">
              <a:xfrm>
                <a:off x="2014" y="2089"/>
                <a:ext cx="1631" cy="907"/>
              </a:xfrm>
              <a:custGeom>
                <a:avLst/>
                <a:gdLst>
                  <a:gd name="T0" fmla="*/ 153 w 307"/>
                  <a:gd name="T1" fmla="*/ 0 h 186"/>
                  <a:gd name="T2" fmla="*/ 306 w 307"/>
                  <a:gd name="T3" fmla="*/ 155 h 186"/>
                  <a:gd name="T4" fmla="*/ 302 w 307"/>
                  <a:gd name="T5" fmla="*/ 158 h 186"/>
                  <a:gd name="T6" fmla="*/ 300 w 307"/>
                  <a:gd name="T7" fmla="*/ 161 h 186"/>
                  <a:gd name="T8" fmla="*/ 296 w 307"/>
                  <a:gd name="T9" fmla="*/ 165 h 186"/>
                  <a:gd name="T10" fmla="*/ 292 w 307"/>
                  <a:gd name="T11" fmla="*/ 167 h 186"/>
                  <a:gd name="T12" fmla="*/ 287 w 307"/>
                  <a:gd name="T13" fmla="*/ 172 h 186"/>
                  <a:gd name="T14" fmla="*/ 283 w 307"/>
                  <a:gd name="T15" fmla="*/ 176 h 186"/>
                  <a:gd name="T16" fmla="*/ 278 w 307"/>
                  <a:gd name="T17" fmla="*/ 180 h 186"/>
                  <a:gd name="T18" fmla="*/ 274 w 307"/>
                  <a:gd name="T19" fmla="*/ 182 h 186"/>
                  <a:gd name="T20" fmla="*/ 270 w 307"/>
                  <a:gd name="T21" fmla="*/ 185 h 186"/>
                  <a:gd name="T22" fmla="*/ 153 w 307"/>
                  <a:gd name="T23" fmla="*/ 65 h 186"/>
                  <a:gd name="T24" fmla="*/ 36 w 307"/>
                  <a:gd name="T25" fmla="*/ 185 h 186"/>
                  <a:gd name="T26" fmla="*/ 33 w 307"/>
                  <a:gd name="T27" fmla="*/ 183 h 186"/>
                  <a:gd name="T28" fmla="*/ 30 w 307"/>
                  <a:gd name="T29" fmla="*/ 181 h 186"/>
                  <a:gd name="T30" fmla="*/ 27 w 307"/>
                  <a:gd name="T31" fmla="*/ 179 h 186"/>
                  <a:gd name="T32" fmla="*/ 24 w 307"/>
                  <a:gd name="T33" fmla="*/ 178 h 186"/>
                  <a:gd name="T34" fmla="*/ 22 w 307"/>
                  <a:gd name="T35" fmla="*/ 176 h 186"/>
                  <a:gd name="T36" fmla="*/ 20 w 307"/>
                  <a:gd name="T37" fmla="*/ 174 h 186"/>
                  <a:gd name="T38" fmla="*/ 18 w 307"/>
                  <a:gd name="T39" fmla="*/ 172 h 186"/>
                  <a:gd name="T40" fmla="*/ 15 w 307"/>
                  <a:gd name="T41" fmla="*/ 168 h 186"/>
                  <a:gd name="T42" fmla="*/ 13 w 307"/>
                  <a:gd name="T43" fmla="*/ 167 h 186"/>
                  <a:gd name="T44" fmla="*/ 11 w 307"/>
                  <a:gd name="T45" fmla="*/ 166 h 186"/>
                  <a:gd name="T46" fmla="*/ 9 w 307"/>
                  <a:gd name="T47" fmla="*/ 164 h 186"/>
                  <a:gd name="T48" fmla="*/ 7 w 307"/>
                  <a:gd name="T49" fmla="*/ 162 h 186"/>
                  <a:gd name="T50" fmla="*/ 4 w 307"/>
                  <a:gd name="T51" fmla="*/ 159 h 186"/>
                  <a:gd name="T52" fmla="*/ 1 w 307"/>
                  <a:gd name="T53" fmla="*/ 155 h 186"/>
                  <a:gd name="T54" fmla="*/ 0 w 307"/>
                  <a:gd name="T55" fmla="*/ 155 h 186"/>
                  <a:gd name="T56" fmla="*/ 153 w 307"/>
                  <a:gd name="T5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0"/>
                    </a:moveTo>
                    <a:lnTo>
                      <a:pt x="306" y="155"/>
                    </a:lnTo>
                    <a:lnTo>
                      <a:pt x="302" y="158"/>
                    </a:lnTo>
                    <a:lnTo>
                      <a:pt x="300" y="161"/>
                    </a:lnTo>
                    <a:lnTo>
                      <a:pt x="296" y="165"/>
                    </a:lnTo>
                    <a:lnTo>
                      <a:pt x="292" y="167"/>
                    </a:lnTo>
                    <a:lnTo>
                      <a:pt x="287" y="172"/>
                    </a:lnTo>
                    <a:lnTo>
                      <a:pt x="283" y="176"/>
                    </a:lnTo>
                    <a:lnTo>
                      <a:pt x="278" y="180"/>
                    </a:lnTo>
                    <a:lnTo>
                      <a:pt x="274" y="182"/>
                    </a:lnTo>
                    <a:lnTo>
                      <a:pt x="270" y="185"/>
                    </a:lnTo>
                    <a:lnTo>
                      <a:pt x="153" y="65"/>
                    </a:lnTo>
                    <a:lnTo>
                      <a:pt x="36" y="185"/>
                    </a:lnTo>
                    <a:lnTo>
                      <a:pt x="33" y="183"/>
                    </a:lnTo>
                    <a:lnTo>
                      <a:pt x="30" y="181"/>
                    </a:lnTo>
                    <a:lnTo>
                      <a:pt x="27" y="179"/>
                    </a:lnTo>
                    <a:lnTo>
                      <a:pt x="24" y="178"/>
                    </a:lnTo>
                    <a:lnTo>
                      <a:pt x="22" y="176"/>
                    </a:lnTo>
                    <a:lnTo>
                      <a:pt x="20" y="174"/>
                    </a:lnTo>
                    <a:lnTo>
                      <a:pt x="18" y="172"/>
                    </a:lnTo>
                    <a:lnTo>
                      <a:pt x="15" y="168"/>
                    </a:lnTo>
                    <a:lnTo>
                      <a:pt x="13" y="167"/>
                    </a:lnTo>
                    <a:lnTo>
                      <a:pt x="11" y="166"/>
                    </a:lnTo>
                    <a:lnTo>
                      <a:pt x="9" y="164"/>
                    </a:lnTo>
                    <a:lnTo>
                      <a:pt x="7" y="162"/>
                    </a:lnTo>
                    <a:lnTo>
                      <a:pt x="4" y="159"/>
                    </a:lnTo>
                    <a:lnTo>
                      <a:pt x="1" y="155"/>
                    </a:lnTo>
                    <a:lnTo>
                      <a:pt x="0" y="155"/>
                    </a:lnTo>
                    <a:lnTo>
                      <a:pt x="153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68" name="Freeform 146"/>
              <p:cNvSpPr>
                <a:spLocks/>
              </p:cNvSpPr>
              <p:nvPr/>
            </p:nvSpPr>
            <p:spPr bwMode="auto">
              <a:xfrm>
                <a:off x="2354" y="2630"/>
                <a:ext cx="951" cy="517"/>
              </a:xfrm>
              <a:custGeom>
                <a:avLst/>
                <a:gdLst>
                  <a:gd name="T0" fmla="*/ 90 w 179"/>
                  <a:gd name="T1" fmla="*/ 0 h 106"/>
                  <a:gd name="T2" fmla="*/ 178 w 179"/>
                  <a:gd name="T3" fmla="*/ 90 h 106"/>
                  <a:gd name="T4" fmla="*/ 169 w 179"/>
                  <a:gd name="T5" fmla="*/ 93 h 106"/>
                  <a:gd name="T6" fmla="*/ 159 w 179"/>
                  <a:gd name="T7" fmla="*/ 97 h 106"/>
                  <a:gd name="T8" fmla="*/ 151 w 179"/>
                  <a:gd name="T9" fmla="*/ 100 h 106"/>
                  <a:gd name="T10" fmla="*/ 143 w 179"/>
                  <a:gd name="T11" fmla="*/ 101 h 106"/>
                  <a:gd name="T12" fmla="*/ 135 w 179"/>
                  <a:gd name="T13" fmla="*/ 104 h 106"/>
                  <a:gd name="T14" fmla="*/ 127 w 179"/>
                  <a:gd name="T15" fmla="*/ 104 h 106"/>
                  <a:gd name="T16" fmla="*/ 90 w 179"/>
                  <a:gd name="T17" fmla="*/ 65 h 106"/>
                  <a:gd name="T18" fmla="*/ 51 w 179"/>
                  <a:gd name="T19" fmla="*/ 105 h 106"/>
                  <a:gd name="T20" fmla="*/ 46 w 179"/>
                  <a:gd name="T21" fmla="*/ 104 h 106"/>
                  <a:gd name="T22" fmla="*/ 42 w 179"/>
                  <a:gd name="T23" fmla="*/ 103 h 106"/>
                  <a:gd name="T24" fmla="*/ 37 w 179"/>
                  <a:gd name="T25" fmla="*/ 102 h 106"/>
                  <a:gd name="T26" fmla="*/ 33 w 179"/>
                  <a:gd name="T27" fmla="*/ 100 h 106"/>
                  <a:gd name="T28" fmla="*/ 27 w 179"/>
                  <a:gd name="T29" fmla="*/ 100 h 106"/>
                  <a:gd name="T30" fmla="*/ 21 w 179"/>
                  <a:gd name="T31" fmla="*/ 98 h 106"/>
                  <a:gd name="T32" fmla="*/ 15 w 179"/>
                  <a:gd name="T33" fmla="*/ 96 h 106"/>
                  <a:gd name="T34" fmla="*/ 7 w 179"/>
                  <a:gd name="T35" fmla="*/ 92 h 106"/>
                  <a:gd name="T36" fmla="*/ 0 w 179"/>
                  <a:gd name="T37" fmla="*/ 89 h 106"/>
                  <a:gd name="T38" fmla="*/ 90 w 179"/>
                  <a:gd name="T3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6">
                    <a:moveTo>
                      <a:pt x="90" y="0"/>
                    </a:moveTo>
                    <a:lnTo>
                      <a:pt x="178" y="90"/>
                    </a:lnTo>
                    <a:lnTo>
                      <a:pt x="169" y="93"/>
                    </a:lnTo>
                    <a:lnTo>
                      <a:pt x="159" y="97"/>
                    </a:lnTo>
                    <a:lnTo>
                      <a:pt x="151" y="100"/>
                    </a:lnTo>
                    <a:lnTo>
                      <a:pt x="143" y="101"/>
                    </a:lnTo>
                    <a:lnTo>
                      <a:pt x="135" y="104"/>
                    </a:lnTo>
                    <a:lnTo>
                      <a:pt x="127" y="104"/>
                    </a:lnTo>
                    <a:lnTo>
                      <a:pt x="90" y="65"/>
                    </a:lnTo>
                    <a:lnTo>
                      <a:pt x="51" y="105"/>
                    </a:lnTo>
                    <a:lnTo>
                      <a:pt x="46" y="104"/>
                    </a:lnTo>
                    <a:lnTo>
                      <a:pt x="42" y="103"/>
                    </a:lnTo>
                    <a:lnTo>
                      <a:pt x="37" y="102"/>
                    </a:lnTo>
                    <a:lnTo>
                      <a:pt x="33" y="100"/>
                    </a:lnTo>
                    <a:lnTo>
                      <a:pt x="27" y="100"/>
                    </a:lnTo>
                    <a:lnTo>
                      <a:pt x="21" y="98"/>
                    </a:lnTo>
                    <a:lnTo>
                      <a:pt x="15" y="96"/>
                    </a:lnTo>
                    <a:lnTo>
                      <a:pt x="7" y="92"/>
                    </a:lnTo>
                    <a:lnTo>
                      <a:pt x="0" y="89"/>
                    </a:lnTo>
                    <a:lnTo>
                      <a:pt x="90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grpSp>
            <p:nvGrpSpPr>
              <p:cNvPr id="169" name="Group 147"/>
              <p:cNvGrpSpPr>
                <a:grpSpLocks/>
              </p:cNvGrpSpPr>
              <p:nvPr/>
            </p:nvGrpSpPr>
            <p:grpSpPr bwMode="auto">
              <a:xfrm>
                <a:off x="3055" y="1440"/>
                <a:ext cx="924" cy="1297"/>
                <a:chOff x="4661" y="200"/>
                <a:chExt cx="174" cy="266"/>
              </a:xfrm>
              <a:grpFill/>
            </p:grpSpPr>
            <p:sp>
              <p:nvSpPr>
                <p:cNvPr id="183" name="Freeform 148"/>
                <p:cNvSpPr>
                  <a:spLocks/>
                </p:cNvSpPr>
                <p:nvPr/>
              </p:nvSpPr>
              <p:spPr bwMode="auto">
                <a:xfrm>
                  <a:off x="4661" y="200"/>
                  <a:ext cx="155" cy="266"/>
                </a:xfrm>
                <a:custGeom>
                  <a:avLst/>
                  <a:gdLst>
                    <a:gd name="T0" fmla="*/ 0 w 155"/>
                    <a:gd name="T1" fmla="*/ 133 h 266"/>
                    <a:gd name="T2" fmla="*/ 130 w 155"/>
                    <a:gd name="T3" fmla="*/ 0 h 266"/>
                    <a:gd name="T4" fmla="*/ 133 w 155"/>
                    <a:gd name="T5" fmla="*/ 5 h 266"/>
                    <a:gd name="T6" fmla="*/ 135 w 155"/>
                    <a:gd name="T7" fmla="*/ 7 h 266"/>
                    <a:gd name="T8" fmla="*/ 138 w 155"/>
                    <a:gd name="T9" fmla="*/ 12 h 266"/>
                    <a:gd name="T10" fmla="*/ 141 w 155"/>
                    <a:gd name="T11" fmla="*/ 16 h 266"/>
                    <a:gd name="T12" fmla="*/ 143 w 155"/>
                    <a:gd name="T13" fmla="*/ 21 h 266"/>
                    <a:gd name="T14" fmla="*/ 146 w 155"/>
                    <a:gd name="T15" fmla="*/ 26 h 266"/>
                    <a:gd name="T16" fmla="*/ 148 w 155"/>
                    <a:gd name="T17" fmla="*/ 32 h 266"/>
                    <a:gd name="T18" fmla="*/ 151 w 155"/>
                    <a:gd name="T19" fmla="*/ 37 h 266"/>
                    <a:gd name="T20" fmla="*/ 154 w 155"/>
                    <a:gd name="T21" fmla="*/ 42 h 266"/>
                    <a:gd name="T22" fmla="*/ 64 w 155"/>
                    <a:gd name="T23" fmla="*/ 133 h 266"/>
                    <a:gd name="T24" fmla="*/ 153 w 155"/>
                    <a:gd name="T25" fmla="*/ 224 h 266"/>
                    <a:gd name="T26" fmla="*/ 151 w 155"/>
                    <a:gd name="T27" fmla="*/ 229 h 266"/>
                    <a:gd name="T28" fmla="*/ 149 w 155"/>
                    <a:gd name="T29" fmla="*/ 234 h 266"/>
                    <a:gd name="T30" fmla="*/ 147 w 155"/>
                    <a:gd name="T31" fmla="*/ 237 h 266"/>
                    <a:gd name="T32" fmla="*/ 145 w 155"/>
                    <a:gd name="T33" fmla="*/ 242 h 266"/>
                    <a:gd name="T34" fmla="*/ 141 w 155"/>
                    <a:gd name="T35" fmla="*/ 247 h 266"/>
                    <a:gd name="T36" fmla="*/ 138 w 155"/>
                    <a:gd name="T37" fmla="*/ 252 h 266"/>
                    <a:gd name="T38" fmla="*/ 136 w 155"/>
                    <a:gd name="T39" fmla="*/ 256 h 266"/>
                    <a:gd name="T40" fmla="*/ 134 w 155"/>
                    <a:gd name="T41" fmla="*/ 260 h 266"/>
                    <a:gd name="T42" fmla="*/ 130 w 155"/>
                    <a:gd name="T43" fmla="*/ 265 h 266"/>
                    <a:gd name="T44" fmla="*/ 0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0" y="133"/>
                      </a:moveTo>
                      <a:lnTo>
                        <a:pt x="130" y="0"/>
                      </a:lnTo>
                      <a:lnTo>
                        <a:pt x="133" y="5"/>
                      </a:lnTo>
                      <a:lnTo>
                        <a:pt x="135" y="7"/>
                      </a:lnTo>
                      <a:lnTo>
                        <a:pt x="138" y="12"/>
                      </a:lnTo>
                      <a:lnTo>
                        <a:pt x="141" y="16"/>
                      </a:lnTo>
                      <a:lnTo>
                        <a:pt x="143" y="21"/>
                      </a:lnTo>
                      <a:lnTo>
                        <a:pt x="146" y="26"/>
                      </a:lnTo>
                      <a:lnTo>
                        <a:pt x="148" y="32"/>
                      </a:lnTo>
                      <a:lnTo>
                        <a:pt x="151" y="37"/>
                      </a:lnTo>
                      <a:lnTo>
                        <a:pt x="154" y="42"/>
                      </a:lnTo>
                      <a:lnTo>
                        <a:pt x="64" y="133"/>
                      </a:lnTo>
                      <a:lnTo>
                        <a:pt x="153" y="224"/>
                      </a:lnTo>
                      <a:lnTo>
                        <a:pt x="151" y="229"/>
                      </a:lnTo>
                      <a:lnTo>
                        <a:pt x="149" y="234"/>
                      </a:lnTo>
                      <a:lnTo>
                        <a:pt x="147" y="237"/>
                      </a:lnTo>
                      <a:lnTo>
                        <a:pt x="145" y="242"/>
                      </a:lnTo>
                      <a:lnTo>
                        <a:pt x="141" y="247"/>
                      </a:lnTo>
                      <a:lnTo>
                        <a:pt x="138" y="252"/>
                      </a:lnTo>
                      <a:lnTo>
                        <a:pt x="136" y="256"/>
                      </a:lnTo>
                      <a:lnTo>
                        <a:pt x="134" y="260"/>
                      </a:lnTo>
                      <a:lnTo>
                        <a:pt x="130" y="265"/>
                      </a:lnTo>
                      <a:lnTo>
                        <a:pt x="0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184" name="Freeform 149"/>
                <p:cNvSpPr>
                  <a:spLocks/>
                </p:cNvSpPr>
                <p:nvPr/>
              </p:nvSpPr>
              <p:spPr bwMode="auto">
                <a:xfrm>
                  <a:off x="4769" y="273"/>
                  <a:ext cx="66" cy="120"/>
                </a:xfrm>
                <a:custGeom>
                  <a:avLst/>
                  <a:gdLst>
                    <a:gd name="T0" fmla="*/ 0 w 66"/>
                    <a:gd name="T1" fmla="*/ 59 h 120"/>
                    <a:gd name="T2" fmla="*/ 58 w 66"/>
                    <a:gd name="T3" fmla="*/ 0 h 120"/>
                    <a:gd name="T4" fmla="*/ 59 w 66"/>
                    <a:gd name="T5" fmla="*/ 5 h 120"/>
                    <a:gd name="T6" fmla="*/ 60 w 66"/>
                    <a:gd name="T7" fmla="*/ 12 h 120"/>
                    <a:gd name="T8" fmla="*/ 61 w 66"/>
                    <a:gd name="T9" fmla="*/ 19 h 120"/>
                    <a:gd name="T10" fmla="*/ 63 w 66"/>
                    <a:gd name="T11" fmla="*/ 26 h 120"/>
                    <a:gd name="T12" fmla="*/ 63 w 66"/>
                    <a:gd name="T13" fmla="*/ 32 h 120"/>
                    <a:gd name="T14" fmla="*/ 64 w 66"/>
                    <a:gd name="T15" fmla="*/ 38 h 120"/>
                    <a:gd name="T16" fmla="*/ 65 w 66"/>
                    <a:gd name="T17" fmla="*/ 46 h 120"/>
                    <a:gd name="T18" fmla="*/ 65 w 66"/>
                    <a:gd name="T19" fmla="*/ 52 h 120"/>
                    <a:gd name="T20" fmla="*/ 65 w 66"/>
                    <a:gd name="T21" fmla="*/ 57 h 120"/>
                    <a:gd name="T22" fmla="*/ 65 w 66"/>
                    <a:gd name="T23" fmla="*/ 63 h 120"/>
                    <a:gd name="T24" fmla="*/ 65 w 66"/>
                    <a:gd name="T25" fmla="*/ 70 h 120"/>
                    <a:gd name="T26" fmla="*/ 65 w 66"/>
                    <a:gd name="T27" fmla="*/ 75 h 120"/>
                    <a:gd name="T28" fmla="*/ 64 w 66"/>
                    <a:gd name="T29" fmla="*/ 81 h 120"/>
                    <a:gd name="T30" fmla="*/ 63 w 66"/>
                    <a:gd name="T31" fmla="*/ 88 h 120"/>
                    <a:gd name="T32" fmla="*/ 63 w 66"/>
                    <a:gd name="T33" fmla="*/ 95 h 120"/>
                    <a:gd name="T34" fmla="*/ 61 w 66"/>
                    <a:gd name="T35" fmla="*/ 102 h 120"/>
                    <a:gd name="T36" fmla="*/ 60 w 66"/>
                    <a:gd name="T37" fmla="*/ 108 h 120"/>
                    <a:gd name="T38" fmla="*/ 59 w 66"/>
                    <a:gd name="T39" fmla="*/ 114 h 120"/>
                    <a:gd name="T40" fmla="*/ 58 w 66"/>
                    <a:gd name="T41" fmla="*/ 119 h 120"/>
                    <a:gd name="T42" fmla="*/ 0 w 66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6" h="120">
                      <a:moveTo>
                        <a:pt x="0" y="59"/>
                      </a:moveTo>
                      <a:lnTo>
                        <a:pt x="58" y="0"/>
                      </a:lnTo>
                      <a:lnTo>
                        <a:pt x="59" y="5"/>
                      </a:lnTo>
                      <a:lnTo>
                        <a:pt x="60" y="12"/>
                      </a:lnTo>
                      <a:lnTo>
                        <a:pt x="61" y="19"/>
                      </a:lnTo>
                      <a:lnTo>
                        <a:pt x="63" y="26"/>
                      </a:lnTo>
                      <a:lnTo>
                        <a:pt x="63" y="32"/>
                      </a:lnTo>
                      <a:lnTo>
                        <a:pt x="64" y="38"/>
                      </a:lnTo>
                      <a:lnTo>
                        <a:pt x="65" y="46"/>
                      </a:lnTo>
                      <a:lnTo>
                        <a:pt x="65" y="52"/>
                      </a:lnTo>
                      <a:lnTo>
                        <a:pt x="65" y="57"/>
                      </a:lnTo>
                      <a:lnTo>
                        <a:pt x="65" y="63"/>
                      </a:lnTo>
                      <a:lnTo>
                        <a:pt x="65" y="70"/>
                      </a:lnTo>
                      <a:lnTo>
                        <a:pt x="65" y="75"/>
                      </a:lnTo>
                      <a:lnTo>
                        <a:pt x="64" y="81"/>
                      </a:lnTo>
                      <a:lnTo>
                        <a:pt x="63" y="88"/>
                      </a:lnTo>
                      <a:lnTo>
                        <a:pt x="63" y="95"/>
                      </a:lnTo>
                      <a:lnTo>
                        <a:pt x="61" y="102"/>
                      </a:lnTo>
                      <a:lnTo>
                        <a:pt x="60" y="108"/>
                      </a:lnTo>
                      <a:lnTo>
                        <a:pt x="59" y="114"/>
                      </a:lnTo>
                      <a:lnTo>
                        <a:pt x="58" y="119"/>
                      </a:lnTo>
                      <a:lnTo>
                        <a:pt x="0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grpSp>
            <p:nvGrpSpPr>
              <p:cNvPr id="170" name="Group 150"/>
              <p:cNvGrpSpPr>
                <a:grpSpLocks/>
              </p:cNvGrpSpPr>
              <p:nvPr/>
            </p:nvGrpSpPr>
            <p:grpSpPr bwMode="auto">
              <a:xfrm>
                <a:off x="1680" y="1440"/>
                <a:ext cx="929" cy="1297"/>
                <a:chOff x="4402" y="200"/>
                <a:chExt cx="175" cy="266"/>
              </a:xfrm>
              <a:grpFill/>
            </p:grpSpPr>
            <p:sp>
              <p:nvSpPr>
                <p:cNvPr id="181" name="Freeform 151"/>
                <p:cNvSpPr>
                  <a:spLocks/>
                </p:cNvSpPr>
                <p:nvPr/>
              </p:nvSpPr>
              <p:spPr bwMode="auto">
                <a:xfrm>
                  <a:off x="4422" y="200"/>
                  <a:ext cx="155" cy="266"/>
                </a:xfrm>
                <a:custGeom>
                  <a:avLst/>
                  <a:gdLst>
                    <a:gd name="T0" fmla="*/ 154 w 155"/>
                    <a:gd name="T1" fmla="*/ 133 h 266"/>
                    <a:gd name="T2" fmla="*/ 24 w 155"/>
                    <a:gd name="T3" fmla="*/ 0 h 266"/>
                    <a:gd name="T4" fmla="*/ 21 w 155"/>
                    <a:gd name="T5" fmla="*/ 5 h 266"/>
                    <a:gd name="T6" fmla="*/ 19 w 155"/>
                    <a:gd name="T7" fmla="*/ 7 h 266"/>
                    <a:gd name="T8" fmla="*/ 16 w 155"/>
                    <a:gd name="T9" fmla="*/ 12 h 266"/>
                    <a:gd name="T10" fmla="*/ 13 w 155"/>
                    <a:gd name="T11" fmla="*/ 16 h 266"/>
                    <a:gd name="T12" fmla="*/ 10 w 155"/>
                    <a:gd name="T13" fmla="*/ 21 h 266"/>
                    <a:gd name="T14" fmla="*/ 8 w 155"/>
                    <a:gd name="T15" fmla="*/ 26 h 266"/>
                    <a:gd name="T16" fmla="*/ 5 w 155"/>
                    <a:gd name="T17" fmla="*/ 32 h 266"/>
                    <a:gd name="T18" fmla="*/ 2 w 155"/>
                    <a:gd name="T19" fmla="*/ 37 h 266"/>
                    <a:gd name="T20" fmla="*/ 0 w 155"/>
                    <a:gd name="T21" fmla="*/ 42 h 266"/>
                    <a:gd name="T22" fmla="*/ 90 w 155"/>
                    <a:gd name="T23" fmla="*/ 133 h 266"/>
                    <a:gd name="T24" fmla="*/ 1 w 155"/>
                    <a:gd name="T25" fmla="*/ 224 h 266"/>
                    <a:gd name="T26" fmla="*/ 3 w 155"/>
                    <a:gd name="T27" fmla="*/ 229 h 266"/>
                    <a:gd name="T28" fmla="*/ 5 w 155"/>
                    <a:gd name="T29" fmla="*/ 234 h 266"/>
                    <a:gd name="T30" fmla="*/ 7 w 155"/>
                    <a:gd name="T31" fmla="*/ 237 h 266"/>
                    <a:gd name="T32" fmla="*/ 9 w 155"/>
                    <a:gd name="T33" fmla="*/ 242 h 266"/>
                    <a:gd name="T34" fmla="*/ 12 w 155"/>
                    <a:gd name="T35" fmla="*/ 247 h 266"/>
                    <a:gd name="T36" fmla="*/ 15 w 155"/>
                    <a:gd name="T37" fmla="*/ 252 h 266"/>
                    <a:gd name="T38" fmla="*/ 18 w 155"/>
                    <a:gd name="T39" fmla="*/ 256 h 266"/>
                    <a:gd name="T40" fmla="*/ 21 w 155"/>
                    <a:gd name="T41" fmla="*/ 260 h 266"/>
                    <a:gd name="T42" fmla="*/ 24 w 155"/>
                    <a:gd name="T43" fmla="*/ 265 h 266"/>
                    <a:gd name="T44" fmla="*/ 154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154" y="133"/>
                      </a:moveTo>
                      <a:lnTo>
                        <a:pt x="24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6" y="12"/>
                      </a:lnTo>
                      <a:lnTo>
                        <a:pt x="13" y="16"/>
                      </a:lnTo>
                      <a:lnTo>
                        <a:pt x="10" y="21"/>
                      </a:lnTo>
                      <a:lnTo>
                        <a:pt x="8" y="26"/>
                      </a:lnTo>
                      <a:lnTo>
                        <a:pt x="5" y="32"/>
                      </a:lnTo>
                      <a:lnTo>
                        <a:pt x="2" y="37"/>
                      </a:lnTo>
                      <a:lnTo>
                        <a:pt x="0" y="42"/>
                      </a:lnTo>
                      <a:lnTo>
                        <a:pt x="90" y="133"/>
                      </a:lnTo>
                      <a:lnTo>
                        <a:pt x="1" y="224"/>
                      </a:lnTo>
                      <a:lnTo>
                        <a:pt x="3" y="229"/>
                      </a:lnTo>
                      <a:lnTo>
                        <a:pt x="5" y="234"/>
                      </a:lnTo>
                      <a:lnTo>
                        <a:pt x="7" y="237"/>
                      </a:lnTo>
                      <a:lnTo>
                        <a:pt x="9" y="242"/>
                      </a:lnTo>
                      <a:lnTo>
                        <a:pt x="12" y="247"/>
                      </a:lnTo>
                      <a:lnTo>
                        <a:pt x="15" y="252"/>
                      </a:lnTo>
                      <a:lnTo>
                        <a:pt x="18" y="256"/>
                      </a:lnTo>
                      <a:lnTo>
                        <a:pt x="21" y="260"/>
                      </a:lnTo>
                      <a:lnTo>
                        <a:pt x="24" y="265"/>
                      </a:lnTo>
                      <a:lnTo>
                        <a:pt x="154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182" name="Freeform 152"/>
                <p:cNvSpPr>
                  <a:spLocks/>
                </p:cNvSpPr>
                <p:nvPr/>
              </p:nvSpPr>
              <p:spPr bwMode="auto">
                <a:xfrm>
                  <a:off x="4402" y="273"/>
                  <a:ext cx="67" cy="120"/>
                </a:xfrm>
                <a:custGeom>
                  <a:avLst/>
                  <a:gdLst>
                    <a:gd name="T0" fmla="*/ 66 w 67"/>
                    <a:gd name="T1" fmla="*/ 59 h 120"/>
                    <a:gd name="T2" fmla="*/ 8 w 67"/>
                    <a:gd name="T3" fmla="*/ 0 h 120"/>
                    <a:gd name="T4" fmla="*/ 7 w 67"/>
                    <a:gd name="T5" fmla="*/ 5 h 120"/>
                    <a:gd name="T6" fmla="*/ 6 w 67"/>
                    <a:gd name="T7" fmla="*/ 12 h 120"/>
                    <a:gd name="T8" fmla="*/ 5 w 67"/>
                    <a:gd name="T9" fmla="*/ 19 h 120"/>
                    <a:gd name="T10" fmla="*/ 3 w 67"/>
                    <a:gd name="T11" fmla="*/ 26 h 120"/>
                    <a:gd name="T12" fmla="*/ 2 w 67"/>
                    <a:gd name="T13" fmla="*/ 32 h 120"/>
                    <a:gd name="T14" fmla="*/ 1 w 67"/>
                    <a:gd name="T15" fmla="*/ 38 h 120"/>
                    <a:gd name="T16" fmla="*/ 1 w 67"/>
                    <a:gd name="T17" fmla="*/ 46 h 120"/>
                    <a:gd name="T18" fmla="*/ 1 w 67"/>
                    <a:gd name="T19" fmla="*/ 52 h 120"/>
                    <a:gd name="T20" fmla="*/ 0 w 67"/>
                    <a:gd name="T21" fmla="*/ 57 h 120"/>
                    <a:gd name="T22" fmla="*/ 0 w 67"/>
                    <a:gd name="T23" fmla="*/ 63 h 120"/>
                    <a:gd name="T24" fmla="*/ 0 w 67"/>
                    <a:gd name="T25" fmla="*/ 70 h 120"/>
                    <a:gd name="T26" fmla="*/ 1 w 67"/>
                    <a:gd name="T27" fmla="*/ 75 h 120"/>
                    <a:gd name="T28" fmla="*/ 1 w 67"/>
                    <a:gd name="T29" fmla="*/ 81 h 120"/>
                    <a:gd name="T30" fmla="*/ 2 w 67"/>
                    <a:gd name="T31" fmla="*/ 88 h 120"/>
                    <a:gd name="T32" fmla="*/ 3 w 67"/>
                    <a:gd name="T33" fmla="*/ 95 h 120"/>
                    <a:gd name="T34" fmla="*/ 5 w 67"/>
                    <a:gd name="T35" fmla="*/ 102 h 120"/>
                    <a:gd name="T36" fmla="*/ 6 w 67"/>
                    <a:gd name="T37" fmla="*/ 108 h 120"/>
                    <a:gd name="T38" fmla="*/ 7 w 67"/>
                    <a:gd name="T39" fmla="*/ 114 h 120"/>
                    <a:gd name="T40" fmla="*/ 8 w 67"/>
                    <a:gd name="T41" fmla="*/ 119 h 120"/>
                    <a:gd name="T42" fmla="*/ 66 w 67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120">
                      <a:moveTo>
                        <a:pt x="66" y="59"/>
                      </a:moveTo>
                      <a:lnTo>
                        <a:pt x="8" y="0"/>
                      </a:lnTo>
                      <a:lnTo>
                        <a:pt x="7" y="5"/>
                      </a:lnTo>
                      <a:lnTo>
                        <a:pt x="6" y="12"/>
                      </a:lnTo>
                      <a:lnTo>
                        <a:pt x="5" y="19"/>
                      </a:lnTo>
                      <a:lnTo>
                        <a:pt x="3" y="26"/>
                      </a:lnTo>
                      <a:lnTo>
                        <a:pt x="2" y="32"/>
                      </a:lnTo>
                      <a:lnTo>
                        <a:pt x="1" y="38"/>
                      </a:lnTo>
                      <a:lnTo>
                        <a:pt x="1" y="46"/>
                      </a:lnTo>
                      <a:lnTo>
                        <a:pt x="1" y="52"/>
                      </a:lnTo>
                      <a:lnTo>
                        <a:pt x="0" y="57"/>
                      </a:lnTo>
                      <a:lnTo>
                        <a:pt x="0" y="63"/>
                      </a:lnTo>
                      <a:lnTo>
                        <a:pt x="0" y="70"/>
                      </a:lnTo>
                      <a:lnTo>
                        <a:pt x="1" y="75"/>
                      </a:lnTo>
                      <a:lnTo>
                        <a:pt x="1" y="81"/>
                      </a:lnTo>
                      <a:lnTo>
                        <a:pt x="2" y="88"/>
                      </a:lnTo>
                      <a:lnTo>
                        <a:pt x="3" y="95"/>
                      </a:lnTo>
                      <a:lnTo>
                        <a:pt x="5" y="102"/>
                      </a:lnTo>
                      <a:lnTo>
                        <a:pt x="6" y="108"/>
                      </a:lnTo>
                      <a:lnTo>
                        <a:pt x="7" y="114"/>
                      </a:lnTo>
                      <a:lnTo>
                        <a:pt x="8" y="119"/>
                      </a:lnTo>
                      <a:lnTo>
                        <a:pt x="66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sp>
            <p:nvSpPr>
              <p:cNvPr id="171" name="Freeform 153"/>
              <p:cNvSpPr>
                <a:spLocks/>
              </p:cNvSpPr>
              <p:nvPr/>
            </p:nvSpPr>
            <p:spPr bwMode="auto">
              <a:xfrm>
                <a:off x="2014" y="1186"/>
                <a:ext cx="1631" cy="907"/>
              </a:xfrm>
              <a:custGeom>
                <a:avLst/>
                <a:gdLst>
                  <a:gd name="T0" fmla="*/ 153 w 307"/>
                  <a:gd name="T1" fmla="*/ 185 h 186"/>
                  <a:gd name="T2" fmla="*/ 306 w 307"/>
                  <a:gd name="T3" fmla="*/ 30 h 186"/>
                  <a:gd name="T4" fmla="*/ 302 w 307"/>
                  <a:gd name="T5" fmla="*/ 26 h 186"/>
                  <a:gd name="T6" fmla="*/ 300 w 307"/>
                  <a:gd name="T7" fmla="*/ 23 h 186"/>
                  <a:gd name="T8" fmla="*/ 296 w 307"/>
                  <a:gd name="T9" fmla="*/ 20 h 186"/>
                  <a:gd name="T10" fmla="*/ 292 w 307"/>
                  <a:gd name="T11" fmla="*/ 16 h 186"/>
                  <a:gd name="T12" fmla="*/ 287 w 307"/>
                  <a:gd name="T13" fmla="*/ 13 h 186"/>
                  <a:gd name="T14" fmla="*/ 283 w 307"/>
                  <a:gd name="T15" fmla="*/ 8 h 186"/>
                  <a:gd name="T16" fmla="*/ 278 w 307"/>
                  <a:gd name="T17" fmla="*/ 6 h 186"/>
                  <a:gd name="T18" fmla="*/ 274 w 307"/>
                  <a:gd name="T19" fmla="*/ 3 h 186"/>
                  <a:gd name="T20" fmla="*/ 270 w 307"/>
                  <a:gd name="T21" fmla="*/ 0 h 186"/>
                  <a:gd name="T22" fmla="*/ 153 w 307"/>
                  <a:gd name="T23" fmla="*/ 119 h 186"/>
                  <a:gd name="T24" fmla="*/ 36 w 307"/>
                  <a:gd name="T25" fmla="*/ 0 h 186"/>
                  <a:gd name="T26" fmla="*/ 33 w 307"/>
                  <a:gd name="T27" fmla="*/ 2 h 186"/>
                  <a:gd name="T28" fmla="*/ 30 w 307"/>
                  <a:gd name="T29" fmla="*/ 4 h 186"/>
                  <a:gd name="T30" fmla="*/ 27 w 307"/>
                  <a:gd name="T31" fmla="*/ 6 h 186"/>
                  <a:gd name="T32" fmla="*/ 24 w 307"/>
                  <a:gd name="T33" fmla="*/ 7 h 186"/>
                  <a:gd name="T34" fmla="*/ 22 w 307"/>
                  <a:gd name="T35" fmla="*/ 9 h 186"/>
                  <a:gd name="T36" fmla="*/ 20 w 307"/>
                  <a:gd name="T37" fmla="*/ 11 h 186"/>
                  <a:gd name="T38" fmla="*/ 18 w 307"/>
                  <a:gd name="T39" fmla="*/ 13 h 186"/>
                  <a:gd name="T40" fmla="*/ 15 w 307"/>
                  <a:gd name="T41" fmla="*/ 15 h 186"/>
                  <a:gd name="T42" fmla="*/ 13 w 307"/>
                  <a:gd name="T43" fmla="*/ 17 h 186"/>
                  <a:gd name="T44" fmla="*/ 11 w 307"/>
                  <a:gd name="T45" fmla="*/ 18 h 186"/>
                  <a:gd name="T46" fmla="*/ 9 w 307"/>
                  <a:gd name="T47" fmla="*/ 20 h 186"/>
                  <a:gd name="T48" fmla="*/ 7 w 307"/>
                  <a:gd name="T49" fmla="*/ 23 h 186"/>
                  <a:gd name="T50" fmla="*/ 4 w 307"/>
                  <a:gd name="T51" fmla="*/ 25 h 186"/>
                  <a:gd name="T52" fmla="*/ 2 w 307"/>
                  <a:gd name="T53" fmla="*/ 28 h 186"/>
                  <a:gd name="T54" fmla="*/ 0 w 307"/>
                  <a:gd name="T55" fmla="*/ 30 h 186"/>
                  <a:gd name="T56" fmla="*/ 153 w 307"/>
                  <a:gd name="T57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185"/>
                    </a:moveTo>
                    <a:lnTo>
                      <a:pt x="306" y="30"/>
                    </a:lnTo>
                    <a:lnTo>
                      <a:pt x="302" y="26"/>
                    </a:lnTo>
                    <a:lnTo>
                      <a:pt x="300" y="23"/>
                    </a:lnTo>
                    <a:lnTo>
                      <a:pt x="296" y="20"/>
                    </a:lnTo>
                    <a:lnTo>
                      <a:pt x="292" y="16"/>
                    </a:lnTo>
                    <a:lnTo>
                      <a:pt x="287" y="13"/>
                    </a:lnTo>
                    <a:lnTo>
                      <a:pt x="283" y="8"/>
                    </a:lnTo>
                    <a:lnTo>
                      <a:pt x="278" y="6"/>
                    </a:lnTo>
                    <a:lnTo>
                      <a:pt x="274" y="3"/>
                    </a:lnTo>
                    <a:lnTo>
                      <a:pt x="270" y="0"/>
                    </a:lnTo>
                    <a:lnTo>
                      <a:pt x="153" y="119"/>
                    </a:lnTo>
                    <a:lnTo>
                      <a:pt x="36" y="0"/>
                    </a:lnTo>
                    <a:lnTo>
                      <a:pt x="33" y="2"/>
                    </a:lnTo>
                    <a:lnTo>
                      <a:pt x="30" y="4"/>
                    </a:lnTo>
                    <a:lnTo>
                      <a:pt x="27" y="6"/>
                    </a:lnTo>
                    <a:lnTo>
                      <a:pt x="24" y="7"/>
                    </a:lnTo>
                    <a:lnTo>
                      <a:pt x="22" y="9"/>
                    </a:lnTo>
                    <a:lnTo>
                      <a:pt x="20" y="11"/>
                    </a:lnTo>
                    <a:lnTo>
                      <a:pt x="18" y="13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1" y="18"/>
                    </a:lnTo>
                    <a:lnTo>
                      <a:pt x="9" y="20"/>
                    </a:lnTo>
                    <a:lnTo>
                      <a:pt x="7" y="23"/>
                    </a:lnTo>
                    <a:lnTo>
                      <a:pt x="4" y="25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153" y="185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72" name="Freeform 154"/>
              <p:cNvSpPr>
                <a:spLocks/>
              </p:cNvSpPr>
              <p:nvPr/>
            </p:nvSpPr>
            <p:spPr bwMode="auto">
              <a:xfrm>
                <a:off x="2354" y="1035"/>
                <a:ext cx="951" cy="512"/>
              </a:xfrm>
              <a:custGeom>
                <a:avLst/>
                <a:gdLst>
                  <a:gd name="T0" fmla="*/ 90 w 179"/>
                  <a:gd name="T1" fmla="*/ 104 h 105"/>
                  <a:gd name="T2" fmla="*/ 178 w 179"/>
                  <a:gd name="T3" fmla="*/ 15 h 105"/>
                  <a:gd name="T4" fmla="*/ 169 w 179"/>
                  <a:gd name="T5" fmla="*/ 11 h 105"/>
                  <a:gd name="T6" fmla="*/ 159 w 179"/>
                  <a:gd name="T7" fmla="*/ 7 h 105"/>
                  <a:gd name="T8" fmla="*/ 151 w 179"/>
                  <a:gd name="T9" fmla="*/ 5 h 105"/>
                  <a:gd name="T10" fmla="*/ 143 w 179"/>
                  <a:gd name="T11" fmla="*/ 3 h 105"/>
                  <a:gd name="T12" fmla="*/ 135 w 179"/>
                  <a:gd name="T13" fmla="*/ 1 h 105"/>
                  <a:gd name="T14" fmla="*/ 127 w 179"/>
                  <a:gd name="T15" fmla="*/ 0 h 105"/>
                  <a:gd name="T16" fmla="*/ 90 w 179"/>
                  <a:gd name="T17" fmla="*/ 39 h 105"/>
                  <a:gd name="T18" fmla="*/ 51 w 179"/>
                  <a:gd name="T19" fmla="*/ 0 h 105"/>
                  <a:gd name="T20" fmla="*/ 46 w 179"/>
                  <a:gd name="T21" fmla="*/ 1 h 105"/>
                  <a:gd name="T22" fmla="*/ 42 w 179"/>
                  <a:gd name="T23" fmla="*/ 1 h 105"/>
                  <a:gd name="T24" fmla="*/ 37 w 179"/>
                  <a:gd name="T25" fmla="*/ 2 h 105"/>
                  <a:gd name="T26" fmla="*/ 33 w 179"/>
                  <a:gd name="T27" fmla="*/ 4 h 105"/>
                  <a:gd name="T28" fmla="*/ 27 w 179"/>
                  <a:gd name="T29" fmla="*/ 6 h 105"/>
                  <a:gd name="T30" fmla="*/ 21 w 179"/>
                  <a:gd name="T31" fmla="*/ 6 h 105"/>
                  <a:gd name="T32" fmla="*/ 15 w 179"/>
                  <a:gd name="T33" fmla="*/ 9 h 105"/>
                  <a:gd name="T34" fmla="*/ 7 w 179"/>
                  <a:gd name="T35" fmla="*/ 12 h 105"/>
                  <a:gd name="T36" fmla="*/ 0 w 179"/>
                  <a:gd name="T37" fmla="*/ 16 h 105"/>
                  <a:gd name="T38" fmla="*/ 90 w 179"/>
                  <a:gd name="T39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5">
                    <a:moveTo>
                      <a:pt x="90" y="104"/>
                    </a:moveTo>
                    <a:lnTo>
                      <a:pt x="178" y="15"/>
                    </a:lnTo>
                    <a:lnTo>
                      <a:pt x="169" y="11"/>
                    </a:lnTo>
                    <a:lnTo>
                      <a:pt x="159" y="7"/>
                    </a:lnTo>
                    <a:lnTo>
                      <a:pt x="151" y="5"/>
                    </a:lnTo>
                    <a:lnTo>
                      <a:pt x="143" y="3"/>
                    </a:lnTo>
                    <a:lnTo>
                      <a:pt x="135" y="1"/>
                    </a:lnTo>
                    <a:lnTo>
                      <a:pt x="127" y="0"/>
                    </a:lnTo>
                    <a:lnTo>
                      <a:pt x="90" y="39"/>
                    </a:lnTo>
                    <a:lnTo>
                      <a:pt x="51" y="0"/>
                    </a:lnTo>
                    <a:lnTo>
                      <a:pt x="46" y="1"/>
                    </a:lnTo>
                    <a:lnTo>
                      <a:pt x="42" y="1"/>
                    </a:lnTo>
                    <a:lnTo>
                      <a:pt x="37" y="2"/>
                    </a:lnTo>
                    <a:lnTo>
                      <a:pt x="33" y="4"/>
                    </a:lnTo>
                    <a:lnTo>
                      <a:pt x="27" y="6"/>
                    </a:lnTo>
                    <a:lnTo>
                      <a:pt x="21" y="6"/>
                    </a:lnTo>
                    <a:lnTo>
                      <a:pt x="15" y="9"/>
                    </a:lnTo>
                    <a:lnTo>
                      <a:pt x="7" y="12"/>
                    </a:lnTo>
                    <a:lnTo>
                      <a:pt x="0" y="16"/>
                    </a:lnTo>
                    <a:lnTo>
                      <a:pt x="90" y="104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73" name="Freeform 155"/>
              <p:cNvSpPr>
                <a:spLocks/>
              </p:cNvSpPr>
              <p:nvPr/>
            </p:nvSpPr>
            <p:spPr bwMode="auto">
              <a:xfrm>
                <a:off x="2014" y="2089"/>
                <a:ext cx="1631" cy="907"/>
              </a:xfrm>
              <a:custGeom>
                <a:avLst/>
                <a:gdLst>
                  <a:gd name="T0" fmla="*/ 153 w 307"/>
                  <a:gd name="T1" fmla="*/ 0 h 186"/>
                  <a:gd name="T2" fmla="*/ 306 w 307"/>
                  <a:gd name="T3" fmla="*/ 155 h 186"/>
                  <a:gd name="T4" fmla="*/ 302 w 307"/>
                  <a:gd name="T5" fmla="*/ 158 h 186"/>
                  <a:gd name="T6" fmla="*/ 300 w 307"/>
                  <a:gd name="T7" fmla="*/ 161 h 186"/>
                  <a:gd name="T8" fmla="*/ 296 w 307"/>
                  <a:gd name="T9" fmla="*/ 165 h 186"/>
                  <a:gd name="T10" fmla="*/ 292 w 307"/>
                  <a:gd name="T11" fmla="*/ 167 h 186"/>
                  <a:gd name="T12" fmla="*/ 287 w 307"/>
                  <a:gd name="T13" fmla="*/ 172 h 186"/>
                  <a:gd name="T14" fmla="*/ 283 w 307"/>
                  <a:gd name="T15" fmla="*/ 176 h 186"/>
                  <a:gd name="T16" fmla="*/ 278 w 307"/>
                  <a:gd name="T17" fmla="*/ 180 h 186"/>
                  <a:gd name="T18" fmla="*/ 274 w 307"/>
                  <a:gd name="T19" fmla="*/ 182 h 186"/>
                  <a:gd name="T20" fmla="*/ 270 w 307"/>
                  <a:gd name="T21" fmla="*/ 185 h 186"/>
                  <a:gd name="T22" fmla="*/ 153 w 307"/>
                  <a:gd name="T23" fmla="*/ 65 h 186"/>
                  <a:gd name="T24" fmla="*/ 36 w 307"/>
                  <a:gd name="T25" fmla="*/ 185 h 186"/>
                  <a:gd name="T26" fmla="*/ 33 w 307"/>
                  <a:gd name="T27" fmla="*/ 183 h 186"/>
                  <a:gd name="T28" fmla="*/ 30 w 307"/>
                  <a:gd name="T29" fmla="*/ 181 h 186"/>
                  <a:gd name="T30" fmla="*/ 27 w 307"/>
                  <a:gd name="T31" fmla="*/ 179 h 186"/>
                  <a:gd name="T32" fmla="*/ 24 w 307"/>
                  <a:gd name="T33" fmla="*/ 178 h 186"/>
                  <a:gd name="T34" fmla="*/ 22 w 307"/>
                  <a:gd name="T35" fmla="*/ 176 h 186"/>
                  <a:gd name="T36" fmla="*/ 20 w 307"/>
                  <a:gd name="T37" fmla="*/ 174 h 186"/>
                  <a:gd name="T38" fmla="*/ 18 w 307"/>
                  <a:gd name="T39" fmla="*/ 172 h 186"/>
                  <a:gd name="T40" fmla="*/ 15 w 307"/>
                  <a:gd name="T41" fmla="*/ 168 h 186"/>
                  <a:gd name="T42" fmla="*/ 13 w 307"/>
                  <a:gd name="T43" fmla="*/ 167 h 186"/>
                  <a:gd name="T44" fmla="*/ 11 w 307"/>
                  <a:gd name="T45" fmla="*/ 166 h 186"/>
                  <a:gd name="T46" fmla="*/ 9 w 307"/>
                  <a:gd name="T47" fmla="*/ 164 h 186"/>
                  <a:gd name="T48" fmla="*/ 7 w 307"/>
                  <a:gd name="T49" fmla="*/ 162 h 186"/>
                  <a:gd name="T50" fmla="*/ 4 w 307"/>
                  <a:gd name="T51" fmla="*/ 159 h 186"/>
                  <a:gd name="T52" fmla="*/ 1 w 307"/>
                  <a:gd name="T53" fmla="*/ 155 h 186"/>
                  <a:gd name="T54" fmla="*/ 0 w 307"/>
                  <a:gd name="T55" fmla="*/ 155 h 186"/>
                  <a:gd name="T56" fmla="*/ 153 w 307"/>
                  <a:gd name="T5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7" h="186">
                    <a:moveTo>
                      <a:pt x="153" y="0"/>
                    </a:moveTo>
                    <a:lnTo>
                      <a:pt x="306" y="155"/>
                    </a:lnTo>
                    <a:lnTo>
                      <a:pt x="302" y="158"/>
                    </a:lnTo>
                    <a:lnTo>
                      <a:pt x="300" y="161"/>
                    </a:lnTo>
                    <a:lnTo>
                      <a:pt x="296" y="165"/>
                    </a:lnTo>
                    <a:lnTo>
                      <a:pt x="292" y="167"/>
                    </a:lnTo>
                    <a:lnTo>
                      <a:pt x="287" y="172"/>
                    </a:lnTo>
                    <a:lnTo>
                      <a:pt x="283" y="176"/>
                    </a:lnTo>
                    <a:lnTo>
                      <a:pt x="278" y="180"/>
                    </a:lnTo>
                    <a:lnTo>
                      <a:pt x="274" y="182"/>
                    </a:lnTo>
                    <a:lnTo>
                      <a:pt x="270" y="185"/>
                    </a:lnTo>
                    <a:lnTo>
                      <a:pt x="153" y="65"/>
                    </a:lnTo>
                    <a:lnTo>
                      <a:pt x="36" y="185"/>
                    </a:lnTo>
                    <a:lnTo>
                      <a:pt x="33" y="183"/>
                    </a:lnTo>
                    <a:lnTo>
                      <a:pt x="30" y="181"/>
                    </a:lnTo>
                    <a:lnTo>
                      <a:pt x="27" y="179"/>
                    </a:lnTo>
                    <a:lnTo>
                      <a:pt x="24" y="178"/>
                    </a:lnTo>
                    <a:lnTo>
                      <a:pt x="22" y="176"/>
                    </a:lnTo>
                    <a:lnTo>
                      <a:pt x="20" y="174"/>
                    </a:lnTo>
                    <a:lnTo>
                      <a:pt x="18" y="172"/>
                    </a:lnTo>
                    <a:lnTo>
                      <a:pt x="15" y="168"/>
                    </a:lnTo>
                    <a:lnTo>
                      <a:pt x="13" y="167"/>
                    </a:lnTo>
                    <a:lnTo>
                      <a:pt x="11" y="166"/>
                    </a:lnTo>
                    <a:lnTo>
                      <a:pt x="9" y="164"/>
                    </a:lnTo>
                    <a:lnTo>
                      <a:pt x="7" y="162"/>
                    </a:lnTo>
                    <a:lnTo>
                      <a:pt x="4" y="159"/>
                    </a:lnTo>
                    <a:lnTo>
                      <a:pt x="1" y="155"/>
                    </a:lnTo>
                    <a:lnTo>
                      <a:pt x="0" y="155"/>
                    </a:lnTo>
                    <a:lnTo>
                      <a:pt x="153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sp>
            <p:nvSpPr>
              <p:cNvPr id="174" name="Freeform 156"/>
              <p:cNvSpPr>
                <a:spLocks/>
              </p:cNvSpPr>
              <p:nvPr/>
            </p:nvSpPr>
            <p:spPr bwMode="auto">
              <a:xfrm>
                <a:off x="2354" y="2630"/>
                <a:ext cx="951" cy="517"/>
              </a:xfrm>
              <a:custGeom>
                <a:avLst/>
                <a:gdLst>
                  <a:gd name="T0" fmla="*/ 90 w 179"/>
                  <a:gd name="T1" fmla="*/ 0 h 106"/>
                  <a:gd name="T2" fmla="*/ 178 w 179"/>
                  <a:gd name="T3" fmla="*/ 90 h 106"/>
                  <a:gd name="T4" fmla="*/ 169 w 179"/>
                  <a:gd name="T5" fmla="*/ 93 h 106"/>
                  <a:gd name="T6" fmla="*/ 159 w 179"/>
                  <a:gd name="T7" fmla="*/ 97 h 106"/>
                  <a:gd name="T8" fmla="*/ 151 w 179"/>
                  <a:gd name="T9" fmla="*/ 100 h 106"/>
                  <a:gd name="T10" fmla="*/ 143 w 179"/>
                  <a:gd name="T11" fmla="*/ 101 h 106"/>
                  <a:gd name="T12" fmla="*/ 135 w 179"/>
                  <a:gd name="T13" fmla="*/ 104 h 106"/>
                  <a:gd name="T14" fmla="*/ 127 w 179"/>
                  <a:gd name="T15" fmla="*/ 104 h 106"/>
                  <a:gd name="T16" fmla="*/ 90 w 179"/>
                  <a:gd name="T17" fmla="*/ 65 h 106"/>
                  <a:gd name="T18" fmla="*/ 51 w 179"/>
                  <a:gd name="T19" fmla="*/ 105 h 106"/>
                  <a:gd name="T20" fmla="*/ 46 w 179"/>
                  <a:gd name="T21" fmla="*/ 104 h 106"/>
                  <a:gd name="T22" fmla="*/ 42 w 179"/>
                  <a:gd name="T23" fmla="*/ 103 h 106"/>
                  <a:gd name="T24" fmla="*/ 37 w 179"/>
                  <a:gd name="T25" fmla="*/ 102 h 106"/>
                  <a:gd name="T26" fmla="*/ 33 w 179"/>
                  <a:gd name="T27" fmla="*/ 100 h 106"/>
                  <a:gd name="T28" fmla="*/ 27 w 179"/>
                  <a:gd name="T29" fmla="*/ 100 h 106"/>
                  <a:gd name="T30" fmla="*/ 21 w 179"/>
                  <a:gd name="T31" fmla="*/ 98 h 106"/>
                  <a:gd name="T32" fmla="*/ 15 w 179"/>
                  <a:gd name="T33" fmla="*/ 96 h 106"/>
                  <a:gd name="T34" fmla="*/ 7 w 179"/>
                  <a:gd name="T35" fmla="*/ 92 h 106"/>
                  <a:gd name="T36" fmla="*/ 0 w 179"/>
                  <a:gd name="T37" fmla="*/ 89 h 106"/>
                  <a:gd name="T38" fmla="*/ 90 w 179"/>
                  <a:gd name="T3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106">
                    <a:moveTo>
                      <a:pt x="90" y="0"/>
                    </a:moveTo>
                    <a:lnTo>
                      <a:pt x="178" y="90"/>
                    </a:lnTo>
                    <a:lnTo>
                      <a:pt x="169" y="93"/>
                    </a:lnTo>
                    <a:lnTo>
                      <a:pt x="159" y="97"/>
                    </a:lnTo>
                    <a:lnTo>
                      <a:pt x="151" y="100"/>
                    </a:lnTo>
                    <a:lnTo>
                      <a:pt x="143" y="101"/>
                    </a:lnTo>
                    <a:lnTo>
                      <a:pt x="135" y="104"/>
                    </a:lnTo>
                    <a:lnTo>
                      <a:pt x="127" y="104"/>
                    </a:lnTo>
                    <a:lnTo>
                      <a:pt x="90" y="65"/>
                    </a:lnTo>
                    <a:lnTo>
                      <a:pt x="51" y="105"/>
                    </a:lnTo>
                    <a:lnTo>
                      <a:pt x="46" y="104"/>
                    </a:lnTo>
                    <a:lnTo>
                      <a:pt x="42" y="103"/>
                    </a:lnTo>
                    <a:lnTo>
                      <a:pt x="37" y="102"/>
                    </a:lnTo>
                    <a:lnTo>
                      <a:pt x="33" y="100"/>
                    </a:lnTo>
                    <a:lnTo>
                      <a:pt x="27" y="100"/>
                    </a:lnTo>
                    <a:lnTo>
                      <a:pt x="21" y="98"/>
                    </a:lnTo>
                    <a:lnTo>
                      <a:pt x="15" y="96"/>
                    </a:lnTo>
                    <a:lnTo>
                      <a:pt x="7" y="92"/>
                    </a:lnTo>
                    <a:lnTo>
                      <a:pt x="0" y="89"/>
                    </a:lnTo>
                    <a:lnTo>
                      <a:pt x="90" y="0"/>
                    </a:lnTo>
                  </a:path>
                </a:pathLst>
              </a:custGeom>
              <a:grp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6981" tIns="9523" rIns="26981" bIns="9523">
                <a:spAutoFit/>
              </a:bodyPr>
              <a:lstStyle/>
              <a:p>
                <a:endParaRPr lang="es-VE" dirty="0"/>
              </a:p>
            </p:txBody>
          </p:sp>
          <p:grpSp>
            <p:nvGrpSpPr>
              <p:cNvPr id="175" name="Group 157"/>
              <p:cNvGrpSpPr>
                <a:grpSpLocks/>
              </p:cNvGrpSpPr>
              <p:nvPr/>
            </p:nvGrpSpPr>
            <p:grpSpPr bwMode="auto">
              <a:xfrm>
                <a:off x="3055" y="1440"/>
                <a:ext cx="924" cy="1297"/>
                <a:chOff x="4661" y="200"/>
                <a:chExt cx="174" cy="266"/>
              </a:xfrm>
              <a:grpFill/>
            </p:grpSpPr>
            <p:sp>
              <p:nvSpPr>
                <p:cNvPr id="179" name="Freeform 158"/>
                <p:cNvSpPr>
                  <a:spLocks/>
                </p:cNvSpPr>
                <p:nvPr/>
              </p:nvSpPr>
              <p:spPr bwMode="auto">
                <a:xfrm>
                  <a:off x="4661" y="200"/>
                  <a:ext cx="155" cy="266"/>
                </a:xfrm>
                <a:custGeom>
                  <a:avLst/>
                  <a:gdLst>
                    <a:gd name="T0" fmla="*/ 0 w 155"/>
                    <a:gd name="T1" fmla="*/ 133 h 266"/>
                    <a:gd name="T2" fmla="*/ 130 w 155"/>
                    <a:gd name="T3" fmla="*/ 0 h 266"/>
                    <a:gd name="T4" fmla="*/ 133 w 155"/>
                    <a:gd name="T5" fmla="*/ 5 h 266"/>
                    <a:gd name="T6" fmla="*/ 135 w 155"/>
                    <a:gd name="T7" fmla="*/ 7 h 266"/>
                    <a:gd name="T8" fmla="*/ 138 w 155"/>
                    <a:gd name="T9" fmla="*/ 12 h 266"/>
                    <a:gd name="T10" fmla="*/ 141 w 155"/>
                    <a:gd name="T11" fmla="*/ 16 h 266"/>
                    <a:gd name="T12" fmla="*/ 143 w 155"/>
                    <a:gd name="T13" fmla="*/ 21 h 266"/>
                    <a:gd name="T14" fmla="*/ 146 w 155"/>
                    <a:gd name="T15" fmla="*/ 26 h 266"/>
                    <a:gd name="T16" fmla="*/ 148 w 155"/>
                    <a:gd name="T17" fmla="*/ 32 h 266"/>
                    <a:gd name="T18" fmla="*/ 151 w 155"/>
                    <a:gd name="T19" fmla="*/ 37 h 266"/>
                    <a:gd name="T20" fmla="*/ 154 w 155"/>
                    <a:gd name="T21" fmla="*/ 42 h 266"/>
                    <a:gd name="T22" fmla="*/ 64 w 155"/>
                    <a:gd name="T23" fmla="*/ 133 h 266"/>
                    <a:gd name="T24" fmla="*/ 153 w 155"/>
                    <a:gd name="T25" fmla="*/ 224 h 266"/>
                    <a:gd name="T26" fmla="*/ 151 w 155"/>
                    <a:gd name="T27" fmla="*/ 229 h 266"/>
                    <a:gd name="T28" fmla="*/ 149 w 155"/>
                    <a:gd name="T29" fmla="*/ 234 h 266"/>
                    <a:gd name="T30" fmla="*/ 147 w 155"/>
                    <a:gd name="T31" fmla="*/ 237 h 266"/>
                    <a:gd name="T32" fmla="*/ 145 w 155"/>
                    <a:gd name="T33" fmla="*/ 242 h 266"/>
                    <a:gd name="T34" fmla="*/ 141 w 155"/>
                    <a:gd name="T35" fmla="*/ 247 h 266"/>
                    <a:gd name="T36" fmla="*/ 138 w 155"/>
                    <a:gd name="T37" fmla="*/ 252 h 266"/>
                    <a:gd name="T38" fmla="*/ 136 w 155"/>
                    <a:gd name="T39" fmla="*/ 256 h 266"/>
                    <a:gd name="T40" fmla="*/ 134 w 155"/>
                    <a:gd name="T41" fmla="*/ 260 h 266"/>
                    <a:gd name="T42" fmla="*/ 130 w 155"/>
                    <a:gd name="T43" fmla="*/ 265 h 266"/>
                    <a:gd name="T44" fmla="*/ 0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0" y="133"/>
                      </a:moveTo>
                      <a:lnTo>
                        <a:pt x="130" y="0"/>
                      </a:lnTo>
                      <a:lnTo>
                        <a:pt x="133" y="5"/>
                      </a:lnTo>
                      <a:lnTo>
                        <a:pt x="135" y="7"/>
                      </a:lnTo>
                      <a:lnTo>
                        <a:pt x="138" y="12"/>
                      </a:lnTo>
                      <a:lnTo>
                        <a:pt x="141" y="16"/>
                      </a:lnTo>
                      <a:lnTo>
                        <a:pt x="143" y="21"/>
                      </a:lnTo>
                      <a:lnTo>
                        <a:pt x="146" y="26"/>
                      </a:lnTo>
                      <a:lnTo>
                        <a:pt x="148" y="32"/>
                      </a:lnTo>
                      <a:lnTo>
                        <a:pt x="151" y="37"/>
                      </a:lnTo>
                      <a:lnTo>
                        <a:pt x="154" y="42"/>
                      </a:lnTo>
                      <a:lnTo>
                        <a:pt x="64" y="133"/>
                      </a:lnTo>
                      <a:lnTo>
                        <a:pt x="153" y="224"/>
                      </a:lnTo>
                      <a:lnTo>
                        <a:pt x="151" y="229"/>
                      </a:lnTo>
                      <a:lnTo>
                        <a:pt x="149" y="234"/>
                      </a:lnTo>
                      <a:lnTo>
                        <a:pt x="147" y="237"/>
                      </a:lnTo>
                      <a:lnTo>
                        <a:pt x="145" y="242"/>
                      </a:lnTo>
                      <a:lnTo>
                        <a:pt x="141" y="247"/>
                      </a:lnTo>
                      <a:lnTo>
                        <a:pt x="138" y="252"/>
                      </a:lnTo>
                      <a:lnTo>
                        <a:pt x="136" y="256"/>
                      </a:lnTo>
                      <a:lnTo>
                        <a:pt x="134" y="260"/>
                      </a:lnTo>
                      <a:lnTo>
                        <a:pt x="130" y="265"/>
                      </a:lnTo>
                      <a:lnTo>
                        <a:pt x="0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180" name="Freeform 159"/>
                <p:cNvSpPr>
                  <a:spLocks/>
                </p:cNvSpPr>
                <p:nvPr/>
              </p:nvSpPr>
              <p:spPr bwMode="auto">
                <a:xfrm>
                  <a:off x="4769" y="273"/>
                  <a:ext cx="66" cy="120"/>
                </a:xfrm>
                <a:custGeom>
                  <a:avLst/>
                  <a:gdLst>
                    <a:gd name="T0" fmla="*/ 0 w 66"/>
                    <a:gd name="T1" fmla="*/ 59 h 120"/>
                    <a:gd name="T2" fmla="*/ 58 w 66"/>
                    <a:gd name="T3" fmla="*/ 0 h 120"/>
                    <a:gd name="T4" fmla="*/ 59 w 66"/>
                    <a:gd name="T5" fmla="*/ 5 h 120"/>
                    <a:gd name="T6" fmla="*/ 60 w 66"/>
                    <a:gd name="T7" fmla="*/ 12 h 120"/>
                    <a:gd name="T8" fmla="*/ 61 w 66"/>
                    <a:gd name="T9" fmla="*/ 19 h 120"/>
                    <a:gd name="T10" fmla="*/ 63 w 66"/>
                    <a:gd name="T11" fmla="*/ 26 h 120"/>
                    <a:gd name="T12" fmla="*/ 63 w 66"/>
                    <a:gd name="T13" fmla="*/ 32 h 120"/>
                    <a:gd name="T14" fmla="*/ 64 w 66"/>
                    <a:gd name="T15" fmla="*/ 38 h 120"/>
                    <a:gd name="T16" fmla="*/ 65 w 66"/>
                    <a:gd name="T17" fmla="*/ 46 h 120"/>
                    <a:gd name="T18" fmla="*/ 65 w 66"/>
                    <a:gd name="T19" fmla="*/ 52 h 120"/>
                    <a:gd name="T20" fmla="*/ 65 w 66"/>
                    <a:gd name="T21" fmla="*/ 57 h 120"/>
                    <a:gd name="T22" fmla="*/ 65 w 66"/>
                    <a:gd name="T23" fmla="*/ 63 h 120"/>
                    <a:gd name="T24" fmla="*/ 65 w 66"/>
                    <a:gd name="T25" fmla="*/ 70 h 120"/>
                    <a:gd name="T26" fmla="*/ 65 w 66"/>
                    <a:gd name="T27" fmla="*/ 75 h 120"/>
                    <a:gd name="T28" fmla="*/ 64 w 66"/>
                    <a:gd name="T29" fmla="*/ 81 h 120"/>
                    <a:gd name="T30" fmla="*/ 63 w 66"/>
                    <a:gd name="T31" fmla="*/ 88 h 120"/>
                    <a:gd name="T32" fmla="*/ 63 w 66"/>
                    <a:gd name="T33" fmla="*/ 95 h 120"/>
                    <a:gd name="T34" fmla="*/ 61 w 66"/>
                    <a:gd name="T35" fmla="*/ 102 h 120"/>
                    <a:gd name="T36" fmla="*/ 60 w 66"/>
                    <a:gd name="T37" fmla="*/ 108 h 120"/>
                    <a:gd name="T38" fmla="*/ 59 w 66"/>
                    <a:gd name="T39" fmla="*/ 114 h 120"/>
                    <a:gd name="T40" fmla="*/ 58 w 66"/>
                    <a:gd name="T41" fmla="*/ 119 h 120"/>
                    <a:gd name="T42" fmla="*/ 0 w 66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6" h="120">
                      <a:moveTo>
                        <a:pt x="0" y="59"/>
                      </a:moveTo>
                      <a:lnTo>
                        <a:pt x="58" y="0"/>
                      </a:lnTo>
                      <a:lnTo>
                        <a:pt x="59" y="5"/>
                      </a:lnTo>
                      <a:lnTo>
                        <a:pt x="60" y="12"/>
                      </a:lnTo>
                      <a:lnTo>
                        <a:pt x="61" y="19"/>
                      </a:lnTo>
                      <a:lnTo>
                        <a:pt x="63" y="26"/>
                      </a:lnTo>
                      <a:lnTo>
                        <a:pt x="63" y="32"/>
                      </a:lnTo>
                      <a:lnTo>
                        <a:pt x="64" y="38"/>
                      </a:lnTo>
                      <a:lnTo>
                        <a:pt x="65" y="46"/>
                      </a:lnTo>
                      <a:lnTo>
                        <a:pt x="65" y="52"/>
                      </a:lnTo>
                      <a:lnTo>
                        <a:pt x="65" y="57"/>
                      </a:lnTo>
                      <a:lnTo>
                        <a:pt x="65" y="63"/>
                      </a:lnTo>
                      <a:lnTo>
                        <a:pt x="65" y="70"/>
                      </a:lnTo>
                      <a:lnTo>
                        <a:pt x="65" y="75"/>
                      </a:lnTo>
                      <a:lnTo>
                        <a:pt x="64" y="81"/>
                      </a:lnTo>
                      <a:lnTo>
                        <a:pt x="63" y="88"/>
                      </a:lnTo>
                      <a:lnTo>
                        <a:pt x="63" y="95"/>
                      </a:lnTo>
                      <a:lnTo>
                        <a:pt x="61" y="102"/>
                      </a:lnTo>
                      <a:lnTo>
                        <a:pt x="60" y="108"/>
                      </a:lnTo>
                      <a:lnTo>
                        <a:pt x="59" y="114"/>
                      </a:lnTo>
                      <a:lnTo>
                        <a:pt x="58" y="119"/>
                      </a:lnTo>
                      <a:lnTo>
                        <a:pt x="0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  <p:grpSp>
            <p:nvGrpSpPr>
              <p:cNvPr id="176" name="Group 160"/>
              <p:cNvGrpSpPr>
                <a:grpSpLocks/>
              </p:cNvGrpSpPr>
              <p:nvPr/>
            </p:nvGrpSpPr>
            <p:grpSpPr bwMode="auto">
              <a:xfrm>
                <a:off x="1680" y="1440"/>
                <a:ext cx="929" cy="1297"/>
                <a:chOff x="4402" y="200"/>
                <a:chExt cx="175" cy="266"/>
              </a:xfrm>
              <a:grpFill/>
            </p:grpSpPr>
            <p:sp>
              <p:nvSpPr>
                <p:cNvPr id="177" name="Freeform 161"/>
                <p:cNvSpPr>
                  <a:spLocks/>
                </p:cNvSpPr>
                <p:nvPr/>
              </p:nvSpPr>
              <p:spPr bwMode="auto">
                <a:xfrm>
                  <a:off x="4422" y="200"/>
                  <a:ext cx="155" cy="266"/>
                </a:xfrm>
                <a:custGeom>
                  <a:avLst/>
                  <a:gdLst>
                    <a:gd name="T0" fmla="*/ 154 w 155"/>
                    <a:gd name="T1" fmla="*/ 133 h 266"/>
                    <a:gd name="T2" fmla="*/ 24 w 155"/>
                    <a:gd name="T3" fmla="*/ 0 h 266"/>
                    <a:gd name="T4" fmla="*/ 21 w 155"/>
                    <a:gd name="T5" fmla="*/ 5 h 266"/>
                    <a:gd name="T6" fmla="*/ 19 w 155"/>
                    <a:gd name="T7" fmla="*/ 7 h 266"/>
                    <a:gd name="T8" fmla="*/ 16 w 155"/>
                    <a:gd name="T9" fmla="*/ 12 h 266"/>
                    <a:gd name="T10" fmla="*/ 13 w 155"/>
                    <a:gd name="T11" fmla="*/ 16 h 266"/>
                    <a:gd name="T12" fmla="*/ 10 w 155"/>
                    <a:gd name="T13" fmla="*/ 21 h 266"/>
                    <a:gd name="T14" fmla="*/ 8 w 155"/>
                    <a:gd name="T15" fmla="*/ 26 h 266"/>
                    <a:gd name="T16" fmla="*/ 5 w 155"/>
                    <a:gd name="T17" fmla="*/ 32 h 266"/>
                    <a:gd name="T18" fmla="*/ 2 w 155"/>
                    <a:gd name="T19" fmla="*/ 37 h 266"/>
                    <a:gd name="T20" fmla="*/ 0 w 155"/>
                    <a:gd name="T21" fmla="*/ 42 h 266"/>
                    <a:gd name="T22" fmla="*/ 90 w 155"/>
                    <a:gd name="T23" fmla="*/ 133 h 266"/>
                    <a:gd name="T24" fmla="*/ 1 w 155"/>
                    <a:gd name="T25" fmla="*/ 224 h 266"/>
                    <a:gd name="T26" fmla="*/ 3 w 155"/>
                    <a:gd name="T27" fmla="*/ 229 h 266"/>
                    <a:gd name="T28" fmla="*/ 5 w 155"/>
                    <a:gd name="T29" fmla="*/ 234 h 266"/>
                    <a:gd name="T30" fmla="*/ 7 w 155"/>
                    <a:gd name="T31" fmla="*/ 237 h 266"/>
                    <a:gd name="T32" fmla="*/ 9 w 155"/>
                    <a:gd name="T33" fmla="*/ 242 h 266"/>
                    <a:gd name="T34" fmla="*/ 12 w 155"/>
                    <a:gd name="T35" fmla="*/ 247 h 266"/>
                    <a:gd name="T36" fmla="*/ 15 w 155"/>
                    <a:gd name="T37" fmla="*/ 252 h 266"/>
                    <a:gd name="T38" fmla="*/ 18 w 155"/>
                    <a:gd name="T39" fmla="*/ 256 h 266"/>
                    <a:gd name="T40" fmla="*/ 21 w 155"/>
                    <a:gd name="T41" fmla="*/ 260 h 266"/>
                    <a:gd name="T42" fmla="*/ 24 w 155"/>
                    <a:gd name="T43" fmla="*/ 265 h 266"/>
                    <a:gd name="T44" fmla="*/ 154 w 155"/>
                    <a:gd name="T45" fmla="*/ 133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5" h="266">
                      <a:moveTo>
                        <a:pt x="154" y="133"/>
                      </a:moveTo>
                      <a:lnTo>
                        <a:pt x="24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6" y="12"/>
                      </a:lnTo>
                      <a:lnTo>
                        <a:pt x="13" y="16"/>
                      </a:lnTo>
                      <a:lnTo>
                        <a:pt x="10" y="21"/>
                      </a:lnTo>
                      <a:lnTo>
                        <a:pt x="8" y="26"/>
                      </a:lnTo>
                      <a:lnTo>
                        <a:pt x="5" y="32"/>
                      </a:lnTo>
                      <a:lnTo>
                        <a:pt x="2" y="37"/>
                      </a:lnTo>
                      <a:lnTo>
                        <a:pt x="0" y="42"/>
                      </a:lnTo>
                      <a:lnTo>
                        <a:pt x="90" y="133"/>
                      </a:lnTo>
                      <a:lnTo>
                        <a:pt x="1" y="224"/>
                      </a:lnTo>
                      <a:lnTo>
                        <a:pt x="3" y="229"/>
                      </a:lnTo>
                      <a:lnTo>
                        <a:pt x="5" y="234"/>
                      </a:lnTo>
                      <a:lnTo>
                        <a:pt x="7" y="237"/>
                      </a:lnTo>
                      <a:lnTo>
                        <a:pt x="9" y="242"/>
                      </a:lnTo>
                      <a:lnTo>
                        <a:pt x="12" y="247"/>
                      </a:lnTo>
                      <a:lnTo>
                        <a:pt x="15" y="252"/>
                      </a:lnTo>
                      <a:lnTo>
                        <a:pt x="18" y="256"/>
                      </a:lnTo>
                      <a:lnTo>
                        <a:pt x="21" y="260"/>
                      </a:lnTo>
                      <a:lnTo>
                        <a:pt x="24" y="265"/>
                      </a:lnTo>
                      <a:lnTo>
                        <a:pt x="154" y="133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  <p:sp>
              <p:nvSpPr>
                <p:cNvPr id="178" name="Freeform 162"/>
                <p:cNvSpPr>
                  <a:spLocks/>
                </p:cNvSpPr>
                <p:nvPr/>
              </p:nvSpPr>
              <p:spPr bwMode="auto">
                <a:xfrm>
                  <a:off x="4402" y="273"/>
                  <a:ext cx="67" cy="120"/>
                </a:xfrm>
                <a:custGeom>
                  <a:avLst/>
                  <a:gdLst>
                    <a:gd name="T0" fmla="*/ 66 w 67"/>
                    <a:gd name="T1" fmla="*/ 59 h 120"/>
                    <a:gd name="T2" fmla="*/ 8 w 67"/>
                    <a:gd name="T3" fmla="*/ 0 h 120"/>
                    <a:gd name="T4" fmla="*/ 7 w 67"/>
                    <a:gd name="T5" fmla="*/ 5 h 120"/>
                    <a:gd name="T6" fmla="*/ 6 w 67"/>
                    <a:gd name="T7" fmla="*/ 12 h 120"/>
                    <a:gd name="T8" fmla="*/ 5 w 67"/>
                    <a:gd name="T9" fmla="*/ 19 h 120"/>
                    <a:gd name="T10" fmla="*/ 3 w 67"/>
                    <a:gd name="T11" fmla="*/ 26 h 120"/>
                    <a:gd name="T12" fmla="*/ 2 w 67"/>
                    <a:gd name="T13" fmla="*/ 32 h 120"/>
                    <a:gd name="T14" fmla="*/ 1 w 67"/>
                    <a:gd name="T15" fmla="*/ 38 h 120"/>
                    <a:gd name="T16" fmla="*/ 1 w 67"/>
                    <a:gd name="T17" fmla="*/ 46 h 120"/>
                    <a:gd name="T18" fmla="*/ 1 w 67"/>
                    <a:gd name="T19" fmla="*/ 52 h 120"/>
                    <a:gd name="T20" fmla="*/ 0 w 67"/>
                    <a:gd name="T21" fmla="*/ 57 h 120"/>
                    <a:gd name="T22" fmla="*/ 0 w 67"/>
                    <a:gd name="T23" fmla="*/ 63 h 120"/>
                    <a:gd name="T24" fmla="*/ 0 w 67"/>
                    <a:gd name="T25" fmla="*/ 70 h 120"/>
                    <a:gd name="T26" fmla="*/ 1 w 67"/>
                    <a:gd name="T27" fmla="*/ 75 h 120"/>
                    <a:gd name="T28" fmla="*/ 1 w 67"/>
                    <a:gd name="T29" fmla="*/ 81 h 120"/>
                    <a:gd name="T30" fmla="*/ 2 w 67"/>
                    <a:gd name="T31" fmla="*/ 88 h 120"/>
                    <a:gd name="T32" fmla="*/ 3 w 67"/>
                    <a:gd name="T33" fmla="*/ 95 h 120"/>
                    <a:gd name="T34" fmla="*/ 5 w 67"/>
                    <a:gd name="T35" fmla="*/ 102 h 120"/>
                    <a:gd name="T36" fmla="*/ 6 w 67"/>
                    <a:gd name="T37" fmla="*/ 108 h 120"/>
                    <a:gd name="T38" fmla="*/ 7 w 67"/>
                    <a:gd name="T39" fmla="*/ 114 h 120"/>
                    <a:gd name="T40" fmla="*/ 8 w 67"/>
                    <a:gd name="T41" fmla="*/ 119 h 120"/>
                    <a:gd name="T42" fmla="*/ 66 w 67"/>
                    <a:gd name="T43" fmla="*/ 5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120">
                      <a:moveTo>
                        <a:pt x="66" y="59"/>
                      </a:moveTo>
                      <a:lnTo>
                        <a:pt x="8" y="0"/>
                      </a:lnTo>
                      <a:lnTo>
                        <a:pt x="7" y="5"/>
                      </a:lnTo>
                      <a:lnTo>
                        <a:pt x="6" y="12"/>
                      </a:lnTo>
                      <a:lnTo>
                        <a:pt x="5" y="19"/>
                      </a:lnTo>
                      <a:lnTo>
                        <a:pt x="3" y="26"/>
                      </a:lnTo>
                      <a:lnTo>
                        <a:pt x="2" y="32"/>
                      </a:lnTo>
                      <a:lnTo>
                        <a:pt x="1" y="38"/>
                      </a:lnTo>
                      <a:lnTo>
                        <a:pt x="1" y="46"/>
                      </a:lnTo>
                      <a:lnTo>
                        <a:pt x="1" y="52"/>
                      </a:lnTo>
                      <a:lnTo>
                        <a:pt x="0" y="57"/>
                      </a:lnTo>
                      <a:lnTo>
                        <a:pt x="0" y="63"/>
                      </a:lnTo>
                      <a:lnTo>
                        <a:pt x="0" y="70"/>
                      </a:lnTo>
                      <a:lnTo>
                        <a:pt x="1" y="75"/>
                      </a:lnTo>
                      <a:lnTo>
                        <a:pt x="1" y="81"/>
                      </a:lnTo>
                      <a:lnTo>
                        <a:pt x="2" y="88"/>
                      </a:lnTo>
                      <a:lnTo>
                        <a:pt x="3" y="95"/>
                      </a:lnTo>
                      <a:lnTo>
                        <a:pt x="5" y="102"/>
                      </a:lnTo>
                      <a:lnTo>
                        <a:pt x="6" y="108"/>
                      </a:lnTo>
                      <a:lnTo>
                        <a:pt x="7" y="114"/>
                      </a:lnTo>
                      <a:lnTo>
                        <a:pt x="8" y="119"/>
                      </a:lnTo>
                      <a:lnTo>
                        <a:pt x="66" y="59"/>
                      </a:lnTo>
                    </a:path>
                  </a:pathLst>
                </a:custGeom>
                <a:grpFill/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107950" dist="12700" dir="5400000" algn="ctr">
                    <a:srgbClr val="000000"/>
                  </a:outerShdw>
                </a:effectLst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26981" tIns="9523" rIns="26981" bIns="9523">
                  <a:spAutoFit/>
                </a:bodyPr>
                <a:lstStyle/>
                <a:p>
                  <a:endParaRPr lang="es-VE" dirty="0"/>
                </a:p>
              </p:txBody>
            </p:sp>
          </p:grpSp>
        </p:grpSp>
        <p:sp>
          <p:nvSpPr>
            <p:cNvPr id="186" name="185 Rectángulo"/>
            <p:cNvSpPr/>
            <p:nvPr/>
          </p:nvSpPr>
          <p:spPr>
            <a:xfrm>
              <a:off x="6074212" y="1615920"/>
              <a:ext cx="1971616" cy="101566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s-ES" sz="60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Verdana" pitchFamily="34" charset="0"/>
                  <a:ea typeface="Verdana" pitchFamily="34" charset="0"/>
                </a:rPr>
                <a:t>SSP</a:t>
              </a:r>
              <a:endParaRPr lang="es-ES" sz="4800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860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ORTIZ JOSE</dc:creator>
  <cp:lastModifiedBy>ORTIZ JOSE</cp:lastModifiedBy>
  <cp:revision>7</cp:revision>
  <dcterms:created xsi:type="dcterms:W3CDTF">2018-12-20T12:02:24Z</dcterms:created>
  <dcterms:modified xsi:type="dcterms:W3CDTF">2018-12-20T13:42:03Z</dcterms:modified>
</cp:coreProperties>
</file>