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796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833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16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71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89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86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14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839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88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818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5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8247-663A-4402-804A-5CC74EE19200}" type="datetimeFigureOut">
              <a:rPr lang="es-VE" smtClean="0"/>
              <a:t>29/7/2019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9D20-0956-40BB-84B6-8BE91F89D94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005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5949" b="17976"/>
          <a:stretch/>
        </p:blipFill>
        <p:spPr bwMode="auto">
          <a:xfrm>
            <a:off x="0" y="331495"/>
            <a:ext cx="3486010" cy="239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5125" r="6060" b="6286"/>
          <a:stretch/>
        </p:blipFill>
        <p:spPr bwMode="auto">
          <a:xfrm>
            <a:off x="3459434" y="1852887"/>
            <a:ext cx="1873009" cy="87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18" y="290145"/>
            <a:ext cx="1866525" cy="76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56915" r="14349" b="3695"/>
          <a:stretch/>
        </p:blipFill>
        <p:spPr bwMode="auto">
          <a:xfrm>
            <a:off x="3459434" y="1052736"/>
            <a:ext cx="1873008" cy="84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7" t="8045" r="4851" b="52098"/>
          <a:stretch/>
        </p:blipFill>
        <p:spPr bwMode="auto">
          <a:xfrm>
            <a:off x="5337503" y="2492896"/>
            <a:ext cx="878961" cy="7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1" r="70406" b="19846"/>
          <a:stretch/>
        </p:blipFill>
        <p:spPr bwMode="auto">
          <a:xfrm>
            <a:off x="5332443" y="1060602"/>
            <a:ext cx="878960" cy="143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t="31250" r="57228" b="16667"/>
          <a:stretch/>
        </p:blipFill>
        <p:spPr bwMode="auto">
          <a:xfrm>
            <a:off x="5332442" y="290144"/>
            <a:ext cx="878960" cy="77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20" y="505545"/>
            <a:ext cx="2711972" cy="193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58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2" t="3643" r="41771" b="5559"/>
          <a:stretch/>
        </p:blipFill>
        <p:spPr bwMode="auto">
          <a:xfrm>
            <a:off x="3059832" y="2996952"/>
            <a:ext cx="1944216" cy="299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r="69057" b="4483"/>
          <a:stretch/>
        </p:blipFill>
        <p:spPr bwMode="auto">
          <a:xfrm>
            <a:off x="339304" y="2996952"/>
            <a:ext cx="2720528" cy="299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9" t="3269" r="1973" b="44418"/>
          <a:stretch/>
        </p:blipFill>
        <p:spPr bwMode="auto">
          <a:xfrm>
            <a:off x="5004048" y="2996952"/>
            <a:ext cx="2668588" cy="163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1" t="61813" r="10583"/>
          <a:stretch/>
        </p:blipFill>
        <p:spPr bwMode="auto">
          <a:xfrm>
            <a:off x="5004048" y="4629372"/>
            <a:ext cx="1944216" cy="135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29371"/>
            <a:ext cx="2590800" cy="135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36" y="2996952"/>
            <a:ext cx="1856902" cy="163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51520" y="1268760"/>
            <a:ext cx="73414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Geotécnicos - Estudios de Suelo</a:t>
            </a:r>
          </a:p>
          <a:p>
            <a:r>
              <a:rPr lang="es-VE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Servicios Geotécnicos - Estudios de Suelo</a:t>
            </a:r>
          </a:p>
          <a:p>
            <a:r>
              <a:rPr lang="es-VE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Servicios Geotécnicos - Estudios de Suelo</a:t>
            </a:r>
          </a:p>
        </p:txBody>
      </p:sp>
    </p:spTree>
    <p:extLst>
      <p:ext uri="{BB962C8B-B14F-4D97-AF65-F5344CB8AC3E}">
        <p14:creationId xmlns:p14="http://schemas.microsoft.com/office/powerpoint/2010/main" val="144494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446" y="1473721"/>
            <a:ext cx="8660010" cy="2459335"/>
            <a:chOff x="16446" y="1473721"/>
            <a:chExt cx="8660010" cy="245933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7" t="12708" r="3286" b="14173"/>
            <a:stretch/>
          </p:blipFill>
          <p:spPr bwMode="auto">
            <a:xfrm>
              <a:off x="16446" y="2478038"/>
              <a:ext cx="2539329" cy="1455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5" b="12444"/>
            <a:stretch/>
          </p:blipFill>
          <p:spPr bwMode="auto">
            <a:xfrm>
              <a:off x="2555776" y="2478038"/>
              <a:ext cx="3600400" cy="1455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58" r="16555" b="22192"/>
            <a:stretch/>
          </p:blipFill>
          <p:spPr bwMode="auto">
            <a:xfrm>
              <a:off x="2105980" y="1473721"/>
              <a:ext cx="4324599" cy="1005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2479378"/>
              <a:ext cx="2520280" cy="1453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9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72" r="77891"/>
            <a:stretch/>
          </p:blipFill>
          <p:spPr bwMode="auto">
            <a:xfrm>
              <a:off x="6430554" y="1473722"/>
              <a:ext cx="2245902" cy="1005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pic>
          <p:nvPicPr>
            <p:cNvPr id="16" name="Picture 9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2" r="77447" b="60634"/>
            <a:stretch/>
          </p:blipFill>
          <p:spPr bwMode="auto">
            <a:xfrm>
              <a:off x="16446" y="1473721"/>
              <a:ext cx="2099059" cy="1005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</p:grp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" b="12444"/>
          <a:stretch/>
        </p:blipFill>
        <p:spPr bwMode="auto">
          <a:xfrm>
            <a:off x="3208150" y="4101059"/>
            <a:ext cx="2120258" cy="12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-1764704" y="231031"/>
            <a:ext cx="13537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Meteorología y Oceanografía Costa Afuera - </a:t>
            </a:r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Meteorología y Oceanografía Costa Afuera - </a:t>
            </a:r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Meteorología y Oceanografía Costa Afuera - </a:t>
            </a:r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Meteorología y Oceanografía Costa Afuera - </a:t>
            </a:r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Meteorología y Oceanografía Costa Afuera - </a:t>
            </a:r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Meteorología y Oceanografía Costa Afuera - </a:t>
            </a:r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Meteorología y Oceanografía Costa Afuera - </a:t>
            </a:r>
            <a:r>
              <a:rPr lang="es-VE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</a:t>
            </a:r>
            <a:r>
              <a:rPr lang="es-VE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Mete</a:t>
            </a:r>
            <a:endParaRPr lang="es-VE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94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79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ORTIZ JOSE</dc:creator>
  <cp:lastModifiedBy>ORTIZ JOSE</cp:lastModifiedBy>
  <cp:revision>6</cp:revision>
  <dcterms:created xsi:type="dcterms:W3CDTF">2019-07-29T13:07:14Z</dcterms:created>
  <dcterms:modified xsi:type="dcterms:W3CDTF">2019-07-29T13:59:52Z</dcterms:modified>
</cp:coreProperties>
</file>