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Proyecto Final: Base de Datos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José Miguel Regalado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8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Tabla </a:t>
            </a:r>
            <a:r>
              <a:rPr lang="es-EC" dirty="0" err="1" smtClean="0"/>
              <a:t>Cast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08" y="2650836"/>
            <a:ext cx="11005442" cy="309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68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Tabla </a:t>
            </a:r>
            <a:r>
              <a:rPr lang="es-EC" dirty="0" err="1" smtClean="0"/>
              <a:t>Genres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44" y="1834166"/>
            <a:ext cx="10669747" cy="46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1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Tabla Relación </a:t>
            </a:r>
            <a:r>
              <a:rPr lang="es-EC" dirty="0" err="1" smtClean="0"/>
              <a:t>Movie_genres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578" y="1834166"/>
            <a:ext cx="5523345" cy="472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9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Tablas JSON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979" y="2004292"/>
            <a:ext cx="8143425" cy="428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12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LOOP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758" y="1920678"/>
            <a:ext cx="7622986" cy="469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0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Spoken</a:t>
            </a:r>
            <a:r>
              <a:rPr lang="es-EC" dirty="0" smtClean="0"/>
              <a:t> </a:t>
            </a:r>
            <a:r>
              <a:rPr lang="es-EC" dirty="0" err="1" smtClean="0"/>
              <a:t>Languages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218" y="1906662"/>
            <a:ext cx="6493163" cy="467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Tablas Relación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782" y="1885228"/>
            <a:ext cx="7536873" cy="444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99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While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2382143"/>
            <a:ext cx="9613900" cy="350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87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Notas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smtClean="0"/>
              <a:t>En esta presentación se encuentra solo un ejemplo de tabla a partir de columnas tipo JSON, para evitar la redundancia.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28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Gracias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0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1760" y="-78045"/>
            <a:ext cx="9613861" cy="1080938"/>
          </a:xfrm>
        </p:spPr>
        <p:txBody>
          <a:bodyPr/>
          <a:lstStyle/>
          <a:p>
            <a:r>
              <a:rPr lang="es-EC" dirty="0" smtClean="0"/>
              <a:t>Modelo Conceptual</a:t>
            </a:r>
            <a:endParaRPr lang="en-US" dirty="0"/>
          </a:p>
        </p:txBody>
      </p:sp>
      <p:pic>
        <p:nvPicPr>
          <p:cNvPr id="4" name="Marcador de contenido 3" descr="Imag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646545"/>
            <a:ext cx="9541163" cy="6211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472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Modelo Lógico</a:t>
            </a:r>
            <a:endParaRPr lang="en-US" dirty="0"/>
          </a:p>
        </p:txBody>
      </p:sp>
      <p:pic>
        <p:nvPicPr>
          <p:cNvPr id="4" name="Marcador de contenido 3" descr="Image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855" y="1524000"/>
            <a:ext cx="6262254" cy="5153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16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 smtClean="0"/>
              <a:t>Modelo Físico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 smtClean="0"/>
              <a:t>DDL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8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Creación de tablas temporales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334" y="2336800"/>
            <a:ext cx="4613307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5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Tabla </a:t>
            </a:r>
            <a:r>
              <a:rPr lang="es-EC" dirty="0" err="1" smtClean="0"/>
              <a:t>Movies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090" y="1993800"/>
            <a:ext cx="5458691" cy="437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4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 smtClean="0"/>
              <a:t>Inserts</a:t>
            </a:r>
            <a:r>
              <a:rPr lang="es-EC" dirty="0" smtClean="0"/>
              <a:t> </a:t>
            </a:r>
            <a:r>
              <a:rPr lang="es-EC" dirty="0" err="1" smtClean="0"/>
              <a:t>Movies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718" y="2244763"/>
            <a:ext cx="11406338" cy="284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8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Tabla Status y Status </a:t>
            </a:r>
            <a:r>
              <a:rPr lang="es-EC" dirty="0" err="1" smtClean="0"/>
              <a:t>movies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236" y="1944452"/>
            <a:ext cx="7726951" cy="49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97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smtClean="0"/>
              <a:t>Tabla </a:t>
            </a:r>
            <a:r>
              <a:rPr lang="es-EC" dirty="0" err="1" smtClean="0"/>
              <a:t>Directors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636" y="2047075"/>
            <a:ext cx="7708384" cy="453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10363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205</TotalTime>
  <Words>70</Words>
  <Application>Microsoft Office PowerPoint</Application>
  <PresentationFormat>Panorámica</PresentationFormat>
  <Paragraphs>22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Trebuchet MS</vt:lpstr>
      <vt:lpstr>Berlín</vt:lpstr>
      <vt:lpstr>Proyecto Final: Base de Datos</vt:lpstr>
      <vt:lpstr>Modelo Conceptual</vt:lpstr>
      <vt:lpstr>Modelo Lógico</vt:lpstr>
      <vt:lpstr>Modelo Físico</vt:lpstr>
      <vt:lpstr>Creación de tablas temporales</vt:lpstr>
      <vt:lpstr>Tabla Movies</vt:lpstr>
      <vt:lpstr>Inserts Movies</vt:lpstr>
      <vt:lpstr>Tabla Status y Status movies</vt:lpstr>
      <vt:lpstr>Tabla Directors</vt:lpstr>
      <vt:lpstr>Tabla Cast</vt:lpstr>
      <vt:lpstr>Tabla Genres</vt:lpstr>
      <vt:lpstr>Tabla Relación Movie_genres</vt:lpstr>
      <vt:lpstr>Tablas JSON</vt:lpstr>
      <vt:lpstr>LOOP</vt:lpstr>
      <vt:lpstr>Spoken Languages</vt:lpstr>
      <vt:lpstr>Tablas Relación</vt:lpstr>
      <vt:lpstr>While</vt:lpstr>
      <vt:lpstr>Notas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Final: Base de Datos</dc:title>
  <dc:creator>Paulina</dc:creator>
  <cp:lastModifiedBy>Paulina</cp:lastModifiedBy>
  <cp:revision>9</cp:revision>
  <dcterms:created xsi:type="dcterms:W3CDTF">2023-02-09T15:00:02Z</dcterms:created>
  <dcterms:modified xsi:type="dcterms:W3CDTF">2023-02-10T00:27:17Z</dcterms:modified>
</cp:coreProperties>
</file>