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3" r:id="rId2"/>
    <p:sldId id="265" r:id="rId3"/>
    <p:sldId id="266" r:id="rId4"/>
    <p:sldId id="267" r:id="rId5"/>
    <p:sldId id="268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00287-95B4-4101-BB66-34150B93B33B}" type="datetimeFigureOut">
              <a:rPr lang="es-MX" smtClean="0"/>
              <a:t>31/10/2023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EA0C2-F99F-4E10-9A13-73DE51F302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19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f06190b4c_1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f06190b4c_1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564d703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564d703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564d7030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564d7030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564d7030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564d7030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E565-A08D-46F7-B0C3-ACFDFA93F061}" type="datetimeFigureOut">
              <a:rPr lang="es-MX" smtClean="0"/>
              <a:t>31/10/2023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095B95-6EC2-416F-9FA0-67B4B0F9154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7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E565-A08D-46F7-B0C3-ACFDFA93F061}" type="datetimeFigureOut">
              <a:rPr lang="es-MX" smtClean="0"/>
              <a:t>31/10/2023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B95-6EC2-416F-9FA0-67B4B0F91545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5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E565-A08D-46F7-B0C3-ACFDFA93F061}" type="datetimeFigureOut">
              <a:rPr lang="es-MX" smtClean="0"/>
              <a:t>31/10/2023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B95-6EC2-416F-9FA0-67B4B0F9154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7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71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E565-A08D-46F7-B0C3-ACFDFA93F061}" type="datetimeFigureOut">
              <a:rPr lang="es-MX" smtClean="0"/>
              <a:t>31/10/2023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B95-6EC2-416F-9FA0-67B4B0F91545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0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E565-A08D-46F7-B0C3-ACFDFA93F061}" type="datetimeFigureOut">
              <a:rPr lang="es-MX" smtClean="0"/>
              <a:t>31/10/2023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B95-6EC2-416F-9FA0-67B4B0F9154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75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E565-A08D-46F7-B0C3-ACFDFA93F061}" type="datetimeFigureOut">
              <a:rPr lang="es-MX" smtClean="0"/>
              <a:t>31/10/2023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B95-6EC2-416F-9FA0-67B4B0F91545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37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E565-A08D-46F7-B0C3-ACFDFA93F061}" type="datetimeFigureOut">
              <a:rPr lang="es-MX" smtClean="0"/>
              <a:t>31/10/2023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B95-6EC2-416F-9FA0-67B4B0F91545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4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E565-A08D-46F7-B0C3-ACFDFA93F061}" type="datetimeFigureOut">
              <a:rPr lang="es-MX" smtClean="0"/>
              <a:t>31/10/2023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B95-6EC2-416F-9FA0-67B4B0F91545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9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E565-A08D-46F7-B0C3-ACFDFA93F061}" type="datetimeFigureOut">
              <a:rPr lang="es-MX" smtClean="0"/>
              <a:t>31/10/2023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B95-6EC2-416F-9FA0-67B4B0F915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77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E565-A08D-46F7-B0C3-ACFDFA93F061}" type="datetimeFigureOut">
              <a:rPr lang="es-MX" smtClean="0"/>
              <a:t>31/10/2023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B95-6EC2-416F-9FA0-67B4B0F9154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2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8CE565-A08D-46F7-B0C3-ACFDFA93F061}" type="datetimeFigureOut">
              <a:rPr lang="es-MX" smtClean="0"/>
              <a:t>31/10/2023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B95-6EC2-416F-9FA0-67B4B0F91545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0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E565-A08D-46F7-B0C3-ACFDFA93F061}" type="datetimeFigureOut">
              <a:rPr lang="es-MX" smtClean="0"/>
              <a:t>31/10/2023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095B95-6EC2-416F-9FA0-67B4B0F9154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2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67000" y="948700"/>
            <a:ext cx="10658000" cy="100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 sz="6133" dirty="0"/>
              <a:t>Proyecto Citas de Tutoría</a:t>
            </a:r>
            <a:endParaRPr sz="6133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59026" y="2088792"/>
            <a:ext cx="5375600" cy="44270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" sz="2000" dirty="0"/>
              <a:t>*- Eduardo Conde</a:t>
            </a:r>
            <a:br>
              <a:rPr lang="es" sz="2000" dirty="0"/>
            </a:br>
            <a:endParaRPr sz="2000" dirty="0"/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" sz="2000" dirty="0"/>
              <a:t>*- Diego Rosales </a:t>
            </a:r>
            <a:br>
              <a:rPr lang="es" sz="2000" dirty="0"/>
            </a:br>
            <a:endParaRPr sz="2000" dirty="0"/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" sz="2000" dirty="0"/>
              <a:t>*- Diego Trejo</a:t>
            </a:r>
            <a:br>
              <a:rPr lang="es" sz="2000" dirty="0"/>
            </a:br>
            <a:endParaRPr sz="2000" dirty="0"/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" sz="2000" dirty="0"/>
              <a:t>*- Josue Valles </a:t>
            </a:r>
            <a:br>
              <a:rPr lang="es" sz="2000" dirty="0"/>
            </a:br>
            <a:endParaRPr sz="2000" dirty="0"/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" sz="2000" dirty="0"/>
              <a:t>*- Abraham Sarellano</a:t>
            </a:r>
            <a:br>
              <a:rPr lang="es" sz="2000" dirty="0"/>
            </a:br>
            <a:endParaRPr sz="2000" dirty="0"/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" sz="2000" dirty="0"/>
              <a:t>*- Diego Ramos </a:t>
            </a:r>
            <a:br>
              <a:rPr lang="es" sz="2000" dirty="0"/>
            </a:br>
            <a:endParaRPr sz="2000" dirty="0"/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" sz="2000" dirty="0"/>
              <a:t>*- Jose Zapata</a:t>
            </a:r>
            <a:br>
              <a:rPr lang="es" sz="2000" dirty="0"/>
            </a:br>
            <a:endParaRPr sz="2000" dirty="0"/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" sz="2000" dirty="0"/>
              <a:t>*- Sebastian Soto</a:t>
            </a:r>
            <a:endParaRPr sz="20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sz="2933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400" y="1953885"/>
            <a:ext cx="5689600" cy="379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EEABD-1B9A-47D4-991B-0547C2E5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4°-Navbar, inputs, </a:t>
            </a:r>
            <a:r>
              <a:rPr lang="es-MX" dirty="0" err="1"/>
              <a:t>footer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8A29058-3E0C-43D4-AE65-3968AB90E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52410"/>
            <a:ext cx="647700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5C49822-FD80-4E40-9921-C9697B4729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88" r="126" b="76387"/>
          <a:stretch/>
        </p:blipFill>
        <p:spPr>
          <a:xfrm>
            <a:off x="2214766" y="2908316"/>
            <a:ext cx="7762467" cy="188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C1512E7-FFCD-4E61-9CAA-5BDD310371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3" t="44344" r="42647" b="37273"/>
          <a:stretch/>
        </p:blipFill>
        <p:spPr>
          <a:xfrm>
            <a:off x="1451579" y="3494048"/>
            <a:ext cx="2604141" cy="1510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3D8BE6-D39C-4A64-A163-7E7C7F96D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810" y="3295771"/>
            <a:ext cx="7762468" cy="2068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4893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12D7A-2397-41CF-954D-38E62AC9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5°-Hypervinculos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91FC14-A106-45CF-A26C-69E6DAA9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se utilizan mas en los inputs para las redes sociales de la empresa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458E39-7F46-409B-9B80-2C5E470A4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8" t="29051" r="1638" b="20753"/>
          <a:stretch/>
        </p:blipFill>
        <p:spPr>
          <a:xfrm>
            <a:off x="4116593" y="2774296"/>
            <a:ext cx="3958814" cy="2854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5984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4A968-916A-43C1-92C7-699DE510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6°-Formularios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7E3987-531C-4187-A0DD-BC943F38C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06" y="721144"/>
            <a:ext cx="3714204" cy="551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F433A9-D58A-4195-86C3-6C847D331C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9" r="33735"/>
          <a:stretch/>
        </p:blipFill>
        <p:spPr>
          <a:xfrm>
            <a:off x="1451579" y="1498213"/>
            <a:ext cx="3224401" cy="4737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800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BF632-3B66-7F76-6E39-293E9465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7°- Íconos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B8C838-F482-A614-518B-B89645F8C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49" y="2284039"/>
            <a:ext cx="1542015" cy="152628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051754-2D52-A755-DA96-CA2822F19A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57" t="55610" r="1981" b="23944"/>
          <a:stretch/>
        </p:blipFill>
        <p:spPr>
          <a:xfrm>
            <a:off x="6292273" y="2251319"/>
            <a:ext cx="3823900" cy="134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92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SzPts val="990"/>
            </a:pPr>
            <a:r>
              <a:rPr lang="es" sz="5348" dirty="0"/>
              <a:t>Introducción </a:t>
            </a:r>
            <a:endParaRPr sz="5348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" sz="3333" dirty="0"/>
              <a:t>Para la realización de este proyecto nosotros como equipo decidimos utilizar la metodología DevOPS, esto para adaptarnos a las nuevas necesidades constantes que suceden en nuestro mundo. Y con las correspondientes tecnologías para entregar un proyecto conforme a los requerimientos del proyecto.</a:t>
            </a:r>
            <a:endParaRPr sz="3333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15600" y="906833"/>
            <a:ext cx="113608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s"/>
              <a:t>¿Qué es DevOPS?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282933" y="2031600"/>
            <a:ext cx="6019200" cy="420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"/>
              <a:t>Es una metodología que intenta acelerar los tiempos de entrega para un software de alta calidad. Permite que los roles que antes estaban aislado se coordinen y colaboren para producir productos mejores y más confiables. Los equipos adquieren la capacidad de responder mejor a las necesidades de los clientes y aumentar la confianza con el mismo.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201" y="2031584"/>
            <a:ext cx="5474201" cy="2794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s"/>
              <a:t>Resumen de los requerimientos 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s"/>
              <a:t>La plataforma de agenda de clases debe permitir crear, configurar y gestionar el calendario del profesor</a:t>
            </a:r>
            <a:endParaRPr/>
          </a:p>
          <a:p>
            <a:r>
              <a:rPr lang="es"/>
              <a:t>La aplicación del alumno que recibirá las clases deberá de ofrecer al usuario la posibilidad de agendar clases.</a:t>
            </a:r>
            <a:endParaRPr/>
          </a:p>
          <a:p>
            <a:r>
              <a:rPr lang="es"/>
              <a:t>La interfaz del profesor permitirá configurar su horario de disponibilidad inicial.</a:t>
            </a:r>
            <a:endParaRPr/>
          </a:p>
          <a:p>
            <a:r>
              <a:rPr lang="es"/>
              <a:t>El sistema deberá de  dar la opción de poder crear grupos de un máximo determinado por el profesor.</a:t>
            </a:r>
            <a:endParaRPr/>
          </a:p>
          <a:p>
            <a:r>
              <a:rPr lang="es"/>
              <a:t>Deberá de considerarse la creación del software de clases escalable para cualquier número de materias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415599" y="0"/>
            <a:ext cx="113608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s" dirty="0"/>
              <a:t>Roles que realizará cada quien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415599" y="673573"/>
            <a:ext cx="11776400" cy="509074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25000" lnSpcReduction="20000"/>
          </a:bodyPr>
          <a:lstStyle/>
          <a:p>
            <a:pPr indent="-461422">
              <a:buSzPct val="100000"/>
            </a:pPr>
            <a:r>
              <a:rPr lang="es" sz="7466" dirty="0"/>
              <a:t>Desarrollador (Developer)</a:t>
            </a:r>
            <a:endParaRPr sz="7466" dirty="0"/>
          </a:p>
          <a:p>
            <a:pPr lvl="1" indent="-461422">
              <a:buSzPct val="100000"/>
            </a:pPr>
            <a:r>
              <a:rPr lang="es" sz="7466" dirty="0"/>
              <a:t>Angel Reveles</a:t>
            </a:r>
            <a:endParaRPr sz="7466" dirty="0"/>
          </a:p>
          <a:p>
            <a:pPr lvl="1" indent="-461422">
              <a:buSzPct val="100000"/>
            </a:pPr>
            <a:r>
              <a:rPr lang="es" sz="7466" dirty="0"/>
              <a:t>Eduardo Conde</a:t>
            </a:r>
          </a:p>
          <a:p>
            <a:pPr lvl="1" indent="-461422">
              <a:buSzPct val="100000"/>
            </a:pPr>
            <a:r>
              <a:rPr lang="es-MX" sz="7466" dirty="0"/>
              <a:t>Diego Trejo</a:t>
            </a:r>
          </a:p>
          <a:p>
            <a:pPr lvl="1" indent="-461422">
              <a:buSzPct val="100000"/>
            </a:pPr>
            <a:r>
              <a:rPr lang="es-MX" sz="7466" dirty="0"/>
              <a:t>Abraham </a:t>
            </a:r>
            <a:r>
              <a:rPr lang="es-MX" sz="7466" dirty="0" err="1"/>
              <a:t>Sarellano</a:t>
            </a:r>
            <a:endParaRPr lang="es-MX" sz="7466" dirty="0"/>
          </a:p>
          <a:p>
            <a:pPr lvl="1" indent="-461422">
              <a:buSzPct val="100000"/>
            </a:pPr>
            <a:r>
              <a:rPr lang="es" sz="7466" dirty="0"/>
              <a:t>Diego Ramos</a:t>
            </a:r>
            <a:endParaRPr lang="es-MX" sz="7466" dirty="0"/>
          </a:p>
          <a:p>
            <a:pPr indent="-461422">
              <a:buSzPct val="100000"/>
            </a:pPr>
            <a:r>
              <a:rPr lang="es" sz="7466" dirty="0"/>
              <a:t>Operador de Sistemas (System Operator o SysOps)</a:t>
            </a:r>
            <a:endParaRPr sz="7466" dirty="0"/>
          </a:p>
          <a:p>
            <a:pPr lvl="1" indent="-461422">
              <a:buSzPct val="100000"/>
            </a:pPr>
            <a:r>
              <a:rPr lang="es-MX" sz="7466" dirty="0"/>
              <a:t>Diego Rosales</a:t>
            </a:r>
          </a:p>
          <a:p>
            <a:pPr lvl="1" indent="-461422">
              <a:buSzPct val="100000"/>
            </a:pPr>
            <a:r>
              <a:rPr lang="es-MX" sz="7466" dirty="0"/>
              <a:t>Jose Zapata</a:t>
            </a:r>
          </a:p>
          <a:p>
            <a:pPr lvl="1" indent="-461422">
              <a:buSzPct val="100000"/>
            </a:pPr>
            <a:r>
              <a:rPr lang="es-MX" sz="7466" dirty="0" err="1"/>
              <a:t>Josue</a:t>
            </a:r>
            <a:r>
              <a:rPr lang="es-MX" sz="7466" dirty="0"/>
              <a:t> Valles</a:t>
            </a:r>
            <a:endParaRPr sz="7466" dirty="0"/>
          </a:p>
          <a:p>
            <a:pPr indent="-461422">
              <a:buSzPct val="100000"/>
            </a:pPr>
            <a:r>
              <a:rPr lang="es" sz="7466" dirty="0"/>
              <a:t>Ingeniero de Automatización (Automation Engineer)</a:t>
            </a:r>
            <a:endParaRPr sz="7466" dirty="0"/>
          </a:p>
          <a:p>
            <a:pPr lvl="1" indent="-461422">
              <a:buSzPct val="100000"/>
            </a:pPr>
            <a:r>
              <a:rPr lang="es" sz="7466" dirty="0"/>
              <a:t>Diego Trejo</a:t>
            </a:r>
            <a:endParaRPr sz="7466" dirty="0"/>
          </a:p>
          <a:p>
            <a:pPr indent="-461422">
              <a:buSzPct val="100000"/>
            </a:pPr>
            <a:r>
              <a:rPr lang="es" sz="7466" dirty="0"/>
              <a:t>Ingeniero de Calidad (Quality Engineer o QE)</a:t>
            </a:r>
            <a:endParaRPr sz="7466" dirty="0"/>
          </a:p>
          <a:p>
            <a:pPr lvl="1" indent="-461422">
              <a:buSzPct val="100000"/>
            </a:pPr>
            <a:r>
              <a:rPr lang="es" sz="7466" dirty="0"/>
              <a:t>Diego Rosales</a:t>
            </a:r>
            <a:endParaRPr sz="7466" dirty="0"/>
          </a:p>
          <a:p>
            <a:pPr indent="-461422">
              <a:buSzPct val="100000"/>
            </a:pPr>
            <a:r>
              <a:rPr lang="es" sz="7466" dirty="0"/>
              <a:t>Especialista en Seguridad (Security Specialist)</a:t>
            </a:r>
            <a:endParaRPr sz="7466" dirty="0"/>
          </a:p>
          <a:p>
            <a:pPr lvl="1" indent="-461422">
              <a:buSzPct val="100000"/>
            </a:pPr>
            <a:r>
              <a:rPr lang="es" sz="7466" dirty="0"/>
              <a:t>Josue Valles</a:t>
            </a:r>
            <a:endParaRPr sz="7466" dirty="0"/>
          </a:p>
          <a:p>
            <a:pPr indent="-461422">
              <a:buSzPct val="100000"/>
            </a:pPr>
            <a:r>
              <a:rPr lang="es" sz="7466" dirty="0"/>
              <a:t>Líder de Equipo (Team Lead)</a:t>
            </a:r>
            <a:endParaRPr sz="7466" dirty="0"/>
          </a:p>
          <a:p>
            <a:pPr lvl="1" indent="-461422">
              <a:buSzPct val="100000"/>
            </a:pPr>
            <a:r>
              <a:rPr lang="es" sz="7466" dirty="0"/>
              <a:t>Jose Zapata</a:t>
            </a:r>
            <a:endParaRPr sz="7466"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65EE2-CC78-4405-A510-7CF90D15D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ELEMENTOS DE LA PAGINA: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633462-728E-4CFA-97E4-32A856734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65" y="1533022"/>
            <a:ext cx="4539856" cy="25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9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D0210-ABC6-40FA-8434-8F701D7E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1°- Encabezado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D940A5-F179-4439-9DA4-A95857B72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40" y="1931263"/>
            <a:ext cx="9603275" cy="3450613"/>
          </a:xfrm>
        </p:spPr>
        <p:txBody>
          <a:bodyPr/>
          <a:lstStyle/>
          <a:p>
            <a:r>
              <a:rPr lang="es-MX" dirty="0"/>
              <a:t>Nuestra pagina cuenta con 2 encabezados, una al momento de iniciar sesión por primera vez y otra una vez ya adentro de la pagina principal: </a:t>
            </a:r>
            <a:br>
              <a:rPr lang="es-MX" dirty="0"/>
            </a:br>
            <a:br>
              <a:rPr lang="es-MX" dirty="0"/>
            </a:br>
            <a:r>
              <a:rPr lang="es-MX" dirty="0"/>
              <a:t>Aquí podemos identificar varios elementos como lo serian:</a:t>
            </a:r>
            <a:br>
              <a:rPr lang="es-MX" dirty="0"/>
            </a:br>
            <a:r>
              <a:rPr lang="es-MX" sz="1600" dirty="0"/>
              <a:t>*</a:t>
            </a:r>
            <a:r>
              <a:rPr lang="es-MX" sz="1600" dirty="0" err="1"/>
              <a:t>Navbar</a:t>
            </a:r>
            <a:br>
              <a:rPr lang="es-MX" sz="1600" dirty="0"/>
            </a:br>
            <a:r>
              <a:rPr lang="es-MX" sz="1600" dirty="0"/>
              <a:t>*Logotipo de la empresa</a:t>
            </a:r>
            <a:br>
              <a:rPr lang="es-MX" sz="1600" dirty="0"/>
            </a:br>
            <a:r>
              <a:rPr lang="es-MX" sz="1600" dirty="0"/>
              <a:t>*Inicio de Sesión / Cerrar Sesión</a:t>
            </a:r>
            <a:br>
              <a:rPr lang="es-MX" sz="1600" dirty="0"/>
            </a:br>
            <a:r>
              <a:rPr lang="es-MX" sz="1600" dirty="0"/>
              <a:t>*Ver Perfil de Usuario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BD030A-121D-4FCA-8B76-A8508C4C2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34" y="3886241"/>
            <a:ext cx="7743136" cy="750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A6295A-BF11-4B27-A95F-285A1677B5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25"/>
          <a:stretch/>
        </p:blipFill>
        <p:spPr>
          <a:xfrm>
            <a:off x="4358134" y="4926737"/>
            <a:ext cx="7743136" cy="1149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541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D29BD-DF52-43D3-98F6-3A1FCB21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2°-Menu de navegación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BFCD4A-F721-4B8D-A213-0A1B1FA8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247" y="1853754"/>
            <a:ext cx="7504461" cy="2696475"/>
          </a:xfrm>
        </p:spPr>
        <p:txBody>
          <a:bodyPr/>
          <a:lstStyle/>
          <a:p>
            <a:r>
              <a:rPr lang="es-MX" dirty="0"/>
              <a:t>Nuestro Menú de Navegación cuenta con varias casillas y botones la cual conducirán a las demás interfaces según a lo que necesite el usuario: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27C0EC-FEFC-474B-A30F-C1B5D763D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08" y="70757"/>
            <a:ext cx="2837715" cy="6716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6431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1BCBA-148F-47D4-B173-086B1FB8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3°-cta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9F4DB8-F5CC-41AE-A1EC-ECC8C7F49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Nuestro CTA se identifica por medio de las imágenes llamativas para el usuario, al igual de una interfaz sencilla de navegar y unos colores que son bastantes llamativos y agradables a la vista, además de botones sencillos y fáciles de identificar, además de tener textos concisos y fáciles de entender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97CAB7-79AE-4ECC-9C7D-243B5EF3C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8" y="3741038"/>
            <a:ext cx="5333999" cy="1582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4A2D99-5E03-4E09-B12F-5ECF71A58A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" t="8542" r="374" b="58871"/>
          <a:stretch/>
        </p:blipFill>
        <p:spPr>
          <a:xfrm>
            <a:off x="5547336" y="3628350"/>
            <a:ext cx="3350671" cy="2624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D7C13AF-3484-481C-AC8D-BDBDF86D64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92"/>
          <a:stretch/>
        </p:blipFill>
        <p:spPr>
          <a:xfrm>
            <a:off x="9111344" y="3209938"/>
            <a:ext cx="2778785" cy="3322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329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303</TotalTime>
  <Words>488</Words>
  <Application>Microsoft Office PowerPoint</Application>
  <PresentationFormat>Panorámica</PresentationFormat>
  <Paragraphs>56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Galería</vt:lpstr>
      <vt:lpstr>Proyecto Citas de Tutoría</vt:lpstr>
      <vt:lpstr>Introducción </vt:lpstr>
      <vt:lpstr>¿Qué es DevOPS?</vt:lpstr>
      <vt:lpstr>Resumen de los requerimientos </vt:lpstr>
      <vt:lpstr>Roles que realizará cada quien</vt:lpstr>
      <vt:lpstr>ELEMENTOS DE LA PAGINA:</vt:lpstr>
      <vt:lpstr>1°- Encabezado</vt:lpstr>
      <vt:lpstr>2°-Menu de navegación </vt:lpstr>
      <vt:lpstr>3°-cta</vt:lpstr>
      <vt:lpstr>4°-Navbar, inputs, footer</vt:lpstr>
      <vt:lpstr>5°-Hypervinculos</vt:lpstr>
      <vt:lpstr>6°-Formularios</vt:lpstr>
      <vt:lpstr>7°- Íconos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ELEMENTOS DE LA PAGINA:</dc:title>
  <dc:creator>The King Venom</dc:creator>
  <cp:lastModifiedBy>Diego Rosales Reyes</cp:lastModifiedBy>
  <cp:revision>2</cp:revision>
  <dcterms:created xsi:type="dcterms:W3CDTF">2023-10-31T03:59:09Z</dcterms:created>
  <dcterms:modified xsi:type="dcterms:W3CDTF">2023-10-31T18:13:40Z</dcterms:modified>
</cp:coreProperties>
</file>