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3FBD-7163-4D44-8743-58D264A512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9754C-F435-40E1-BB12-F40EF22B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83FBD-7163-4D44-8743-58D264A51284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754C-F435-40E1-BB12-F40EF22B4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z="4900" smtClean="0"/>
              <a:t>Seminario #7:</a:t>
            </a:r>
            <a:br>
              <a:rPr lang="es-ES" sz="4900" smtClean="0"/>
            </a:br>
            <a:r>
              <a:rPr lang="es-ES" sz="4900" smtClean="0"/>
              <a:t>Varianza, Covarianza, Herencia, Polimorfismo y Encapsulamiento</a:t>
            </a:r>
            <a:endParaRPr lang="es-ES" sz="49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71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Varianza</a:t>
            </a:r>
            <a:r>
              <a:rPr lang="en-US" b="1" smtClean="0"/>
              <a:t>:</a:t>
            </a:r>
            <a:endParaRPr lang="en-U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5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Varianza: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Varianza: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1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Covarianza: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4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Contravarianza: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1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Inciso B: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Inciso C: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7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Inciso D: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6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Inciso E: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42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Herencia: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Polimorfismo: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9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smtClean="0"/>
              <a:t>Polimorfismo por Herencia: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smtClean="0"/>
              <a:t>Polimorfismo por abstraccción:</a:t>
            </a:r>
            <a:endParaRPr lang="en-U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1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smtClean="0"/>
              <a:t>Polimorfismo por interface: </a:t>
            </a:r>
            <a:endParaRPr lang="en-U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74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Encapsulamiento:</a:t>
            </a:r>
            <a:endParaRPr lang="es-ES" b="1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s-ES" b="1" smtClean="0"/>
              <a:t>Inciso A</a:t>
            </a:r>
            <a:endParaRPr lang="es-ES" b="1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5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Seminario #7: Varianza, Covarianza, Herencia, Polimorfismo y Encapsulamiento</vt:lpstr>
      <vt:lpstr>Herencia:</vt:lpstr>
      <vt:lpstr>Polimorfismo:</vt:lpstr>
      <vt:lpstr>Polimorfismo por Herencia:</vt:lpstr>
      <vt:lpstr>Polimorfismo por abstraccción:</vt:lpstr>
      <vt:lpstr>Polimorfismo por interface: </vt:lpstr>
      <vt:lpstr>PowerPoint Presentation</vt:lpstr>
      <vt:lpstr>Encapsulamiento:</vt:lpstr>
      <vt:lpstr>Inciso A</vt:lpstr>
      <vt:lpstr>Varianza:</vt:lpstr>
      <vt:lpstr>Varianza:</vt:lpstr>
      <vt:lpstr>Varianza:</vt:lpstr>
      <vt:lpstr>Covarianza:</vt:lpstr>
      <vt:lpstr>Contravarianza:</vt:lpstr>
      <vt:lpstr>Inciso B:</vt:lpstr>
      <vt:lpstr>Inciso C:</vt:lpstr>
      <vt:lpstr>Inciso D:</vt:lpstr>
      <vt:lpstr>Inciso 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#7: Varianza, Covarianza, Herencia, Polimorfismo y Encapsulamiento</dc:title>
  <dc:creator>quiviclau2016@gmail.com</dc:creator>
  <cp:lastModifiedBy>quiviclau2016@gmail.com</cp:lastModifiedBy>
  <cp:revision>1</cp:revision>
  <dcterms:created xsi:type="dcterms:W3CDTF">2020-03-20T03:04:50Z</dcterms:created>
  <dcterms:modified xsi:type="dcterms:W3CDTF">2020-03-20T03:04:50Z</dcterms:modified>
</cp:coreProperties>
</file>