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58586-93E7-4012-A16B-5767AC06EB90}" v="22" dt="2023-11-14T04:01:30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RYAN ANDRE LOPEZ LARIOS" userId="84540f6d-a95d-40fa-9695-d954c0c956a2" providerId="ADAL" clId="{0E458586-93E7-4012-A16B-5767AC06EB90}"/>
    <pc:docChg chg="undo custSel addSld delSld modSld">
      <pc:chgData name="EDRYAN ANDRE LOPEZ LARIOS" userId="84540f6d-a95d-40fa-9695-d954c0c956a2" providerId="ADAL" clId="{0E458586-93E7-4012-A16B-5767AC06EB90}" dt="2023-11-14T19:43:53.793" v="2126" actId="20577"/>
      <pc:docMkLst>
        <pc:docMk/>
      </pc:docMkLst>
      <pc:sldChg chg="addSp modSp mod setBg">
        <pc:chgData name="EDRYAN ANDRE LOPEZ LARIOS" userId="84540f6d-a95d-40fa-9695-d954c0c956a2" providerId="ADAL" clId="{0E458586-93E7-4012-A16B-5767AC06EB90}" dt="2023-11-13T04:08:10.290" v="32" actId="26606"/>
        <pc:sldMkLst>
          <pc:docMk/>
          <pc:sldMk cId="2112031285" sldId="256"/>
        </pc:sldMkLst>
        <pc:spChg chg="mod">
          <ac:chgData name="EDRYAN ANDRE LOPEZ LARIOS" userId="84540f6d-a95d-40fa-9695-d954c0c956a2" providerId="ADAL" clId="{0E458586-93E7-4012-A16B-5767AC06EB90}" dt="2023-11-13T04:08:10.290" v="32" actId="26606"/>
          <ac:spMkLst>
            <pc:docMk/>
            <pc:sldMk cId="2112031285" sldId="256"/>
            <ac:spMk id="2" creationId="{1C3E436E-DA41-96F9-993D-DD272AAFCBDE}"/>
          </ac:spMkLst>
        </pc:spChg>
        <pc:spChg chg="mod">
          <ac:chgData name="EDRYAN ANDRE LOPEZ LARIOS" userId="84540f6d-a95d-40fa-9695-d954c0c956a2" providerId="ADAL" clId="{0E458586-93E7-4012-A16B-5767AC06EB90}" dt="2023-11-13T04:08:10.290" v="32" actId="26606"/>
          <ac:spMkLst>
            <pc:docMk/>
            <pc:sldMk cId="2112031285" sldId="256"/>
            <ac:spMk id="3" creationId="{18DDA38F-F146-C2F3-86BD-8D50043FDEED}"/>
          </ac:spMkLst>
        </pc:spChg>
        <pc:spChg chg="add">
          <ac:chgData name="EDRYAN ANDRE LOPEZ LARIOS" userId="84540f6d-a95d-40fa-9695-d954c0c956a2" providerId="ADAL" clId="{0E458586-93E7-4012-A16B-5767AC06EB90}" dt="2023-11-13T04:08:10.290" v="32" actId="26606"/>
          <ac:spMkLst>
            <pc:docMk/>
            <pc:sldMk cId="2112031285" sldId="256"/>
            <ac:spMk id="8" creationId="{C8BABCA7-C1E0-41BA-A822-5F61251AA6A4}"/>
          </ac:spMkLst>
        </pc:spChg>
        <pc:grpChg chg="add">
          <ac:chgData name="EDRYAN ANDRE LOPEZ LARIOS" userId="84540f6d-a95d-40fa-9695-d954c0c956a2" providerId="ADAL" clId="{0E458586-93E7-4012-A16B-5767AC06EB90}" dt="2023-11-13T04:08:10.290" v="32" actId="26606"/>
          <ac:grpSpMkLst>
            <pc:docMk/>
            <pc:sldMk cId="2112031285" sldId="256"/>
            <ac:grpSpMk id="10" creationId="{2E5D6EB5-6FDB-477A-98F5-7409CD53754D}"/>
          </ac:grpSpMkLst>
        </pc:grpChg>
        <pc:cxnChg chg="add">
          <ac:chgData name="EDRYAN ANDRE LOPEZ LARIOS" userId="84540f6d-a95d-40fa-9695-d954c0c956a2" providerId="ADAL" clId="{0E458586-93E7-4012-A16B-5767AC06EB90}" dt="2023-11-13T04:08:10.290" v="32" actId="26606"/>
          <ac:cxnSpMkLst>
            <pc:docMk/>
            <pc:sldMk cId="2112031285" sldId="256"/>
            <ac:cxnSpMk id="16" creationId="{889FB2CC-C7A1-4A53-A088-636FB487FE67}"/>
          </ac:cxnSpMkLst>
        </pc:cxnChg>
      </pc:sldChg>
      <pc:sldChg chg="modSp mod modClrScheme chgLayout">
        <pc:chgData name="EDRYAN ANDRE LOPEZ LARIOS" userId="84540f6d-a95d-40fa-9695-d954c0c956a2" providerId="ADAL" clId="{0E458586-93E7-4012-A16B-5767AC06EB90}" dt="2023-11-13T06:05:28.699" v="404" actId="700"/>
        <pc:sldMkLst>
          <pc:docMk/>
          <pc:sldMk cId="3786161561" sldId="257"/>
        </pc:sldMkLst>
        <pc:spChg chg="mod ord">
          <ac:chgData name="EDRYAN ANDRE LOPEZ LARIOS" userId="84540f6d-a95d-40fa-9695-d954c0c956a2" providerId="ADAL" clId="{0E458586-93E7-4012-A16B-5767AC06EB90}" dt="2023-11-13T06:05:28.699" v="404" actId="700"/>
          <ac:spMkLst>
            <pc:docMk/>
            <pc:sldMk cId="3786161561" sldId="257"/>
            <ac:spMk id="2" creationId="{E01BE26D-0BF4-7B5C-7B94-BC2599C6C1F9}"/>
          </ac:spMkLst>
        </pc:spChg>
        <pc:spChg chg="mod ord">
          <ac:chgData name="EDRYAN ANDRE LOPEZ LARIOS" userId="84540f6d-a95d-40fa-9695-d954c0c956a2" providerId="ADAL" clId="{0E458586-93E7-4012-A16B-5767AC06EB90}" dt="2023-11-13T06:05:28.699" v="404" actId="700"/>
          <ac:spMkLst>
            <pc:docMk/>
            <pc:sldMk cId="3786161561" sldId="257"/>
            <ac:spMk id="3" creationId="{012A561D-EE75-CDB4-4A22-281AEB935D81}"/>
          </ac:spMkLst>
        </pc:spChg>
      </pc:sldChg>
      <pc:sldChg chg="addSp delSp modSp new mod setBg addAnim setClrOvrMap chgLayout">
        <pc:chgData name="EDRYAN ANDRE LOPEZ LARIOS" userId="84540f6d-a95d-40fa-9695-d954c0c956a2" providerId="ADAL" clId="{0E458586-93E7-4012-A16B-5767AC06EB90}" dt="2023-11-14T04:01:37.985" v="495" actId="478"/>
        <pc:sldMkLst>
          <pc:docMk/>
          <pc:sldMk cId="128940475" sldId="258"/>
        </pc:sldMkLst>
        <pc:spChg chg="mod ord">
          <ac:chgData name="EDRYAN ANDRE LOPEZ LARIOS" userId="84540f6d-a95d-40fa-9695-d954c0c956a2" providerId="ADAL" clId="{0E458586-93E7-4012-A16B-5767AC06EB90}" dt="2023-11-14T04:01:30.007" v="492" actId="20577"/>
          <ac:spMkLst>
            <pc:docMk/>
            <pc:sldMk cId="128940475" sldId="258"/>
            <ac:spMk id="2" creationId="{556CE02D-CF95-D404-E8D7-F1D031B0B0AF}"/>
          </ac:spMkLst>
        </pc:spChg>
        <pc:spChg chg="add del mod ord">
          <ac:chgData name="EDRYAN ANDRE LOPEZ LARIOS" userId="84540f6d-a95d-40fa-9695-d954c0c956a2" providerId="ADAL" clId="{0E458586-93E7-4012-A16B-5767AC06EB90}" dt="2023-11-14T04:01:37.985" v="495" actId="478"/>
          <ac:spMkLst>
            <pc:docMk/>
            <pc:sldMk cId="128940475" sldId="258"/>
            <ac:spMk id="3" creationId="{334E0544-080A-8846-C201-B45E49A6E2AF}"/>
          </ac:spMkLst>
        </pc:spChg>
        <pc:spChg chg="del">
          <ac:chgData name="EDRYAN ANDRE LOPEZ LARIOS" userId="84540f6d-a95d-40fa-9695-d954c0c956a2" providerId="ADAL" clId="{0E458586-93E7-4012-A16B-5767AC06EB90}" dt="2023-11-13T06:39:31.706" v="406" actId="478"/>
          <ac:spMkLst>
            <pc:docMk/>
            <pc:sldMk cId="128940475" sldId="258"/>
            <ac:spMk id="3" creationId="{58018755-8867-9B51-4FB0-ABB1BE18EF1B}"/>
          </ac:spMkLst>
        </pc:spChg>
        <pc:spChg chg="add">
          <ac:chgData name="EDRYAN ANDRE LOPEZ LARIOS" userId="84540f6d-a95d-40fa-9695-d954c0c956a2" providerId="ADAL" clId="{0E458586-93E7-4012-A16B-5767AC06EB90}" dt="2023-11-14T04:01:19.498" v="477" actId="26606"/>
          <ac:spMkLst>
            <pc:docMk/>
            <pc:sldMk cId="128940475" sldId="258"/>
            <ac:spMk id="9" creationId="{FDF8837B-BAE2-489A-8F93-69216307D5A5}"/>
          </ac:spMkLst>
        </pc:spChg>
        <pc:picChg chg="add del">
          <ac:chgData name="EDRYAN ANDRE LOPEZ LARIOS" userId="84540f6d-a95d-40fa-9695-d954c0c956a2" providerId="ADAL" clId="{0E458586-93E7-4012-A16B-5767AC06EB90}" dt="2023-11-14T04:01:35.243" v="494" actId="478"/>
          <ac:picMkLst>
            <pc:docMk/>
            <pc:sldMk cId="128940475" sldId="258"/>
            <ac:picMk id="5" creationId="{1D485027-8440-0B89-FC59-5C5BCF573675}"/>
          </ac:picMkLst>
        </pc:picChg>
        <pc:cxnChg chg="add">
          <ac:chgData name="EDRYAN ANDRE LOPEZ LARIOS" userId="84540f6d-a95d-40fa-9695-d954c0c956a2" providerId="ADAL" clId="{0E458586-93E7-4012-A16B-5767AC06EB90}" dt="2023-11-14T04:01:19.498" v="477" actId="26606"/>
          <ac:cxnSpMkLst>
            <pc:docMk/>
            <pc:sldMk cId="128940475" sldId="258"/>
            <ac:cxnSpMk id="11" creationId="{B48BEE9B-A2F4-4BF3-9EAD-16E1A7FC2DC6}"/>
          </ac:cxnSpMkLst>
        </pc:cxnChg>
      </pc:sldChg>
      <pc:sldChg chg="new del">
        <pc:chgData name="EDRYAN ANDRE LOPEZ LARIOS" userId="84540f6d-a95d-40fa-9695-d954c0c956a2" providerId="ADAL" clId="{0E458586-93E7-4012-A16B-5767AC06EB90}" dt="2023-11-13T06:05:09.963" v="401" actId="2696"/>
        <pc:sldMkLst>
          <pc:docMk/>
          <pc:sldMk cId="2106183312" sldId="258"/>
        </pc:sldMkLst>
      </pc:sldChg>
      <pc:sldChg chg="modSp new mod">
        <pc:chgData name="EDRYAN ANDRE LOPEZ LARIOS" userId="84540f6d-a95d-40fa-9695-d954c0c956a2" providerId="ADAL" clId="{0E458586-93E7-4012-A16B-5767AC06EB90}" dt="2023-11-14T19:15:39.626" v="691" actId="20577"/>
        <pc:sldMkLst>
          <pc:docMk/>
          <pc:sldMk cId="338912771" sldId="259"/>
        </pc:sldMkLst>
        <pc:spChg chg="mod">
          <ac:chgData name="EDRYAN ANDRE LOPEZ LARIOS" userId="84540f6d-a95d-40fa-9695-d954c0c956a2" providerId="ADAL" clId="{0E458586-93E7-4012-A16B-5767AC06EB90}" dt="2023-11-14T19:09:03.756" v="539" actId="20577"/>
          <ac:spMkLst>
            <pc:docMk/>
            <pc:sldMk cId="338912771" sldId="259"/>
            <ac:spMk id="2" creationId="{F9422835-ECDA-9D38-422E-4E41B9A89073}"/>
          </ac:spMkLst>
        </pc:spChg>
        <pc:spChg chg="mod">
          <ac:chgData name="EDRYAN ANDRE LOPEZ LARIOS" userId="84540f6d-a95d-40fa-9695-d954c0c956a2" providerId="ADAL" clId="{0E458586-93E7-4012-A16B-5767AC06EB90}" dt="2023-11-14T19:15:39.626" v="691" actId="20577"/>
          <ac:spMkLst>
            <pc:docMk/>
            <pc:sldMk cId="338912771" sldId="259"/>
            <ac:spMk id="3" creationId="{FD347A65-980B-34C6-C8B6-5FBE4D922FD8}"/>
          </ac:spMkLst>
        </pc:spChg>
      </pc:sldChg>
      <pc:sldChg chg="modSp new mod">
        <pc:chgData name="EDRYAN ANDRE LOPEZ LARIOS" userId="84540f6d-a95d-40fa-9695-d954c0c956a2" providerId="ADAL" clId="{0E458586-93E7-4012-A16B-5767AC06EB90}" dt="2023-11-14T19:35:27.761" v="1463" actId="20577"/>
        <pc:sldMkLst>
          <pc:docMk/>
          <pc:sldMk cId="34261035" sldId="260"/>
        </pc:sldMkLst>
        <pc:spChg chg="mod">
          <ac:chgData name="EDRYAN ANDRE LOPEZ LARIOS" userId="84540f6d-a95d-40fa-9695-d954c0c956a2" providerId="ADAL" clId="{0E458586-93E7-4012-A16B-5767AC06EB90}" dt="2023-11-14T19:16:17.459" v="707" actId="20577"/>
          <ac:spMkLst>
            <pc:docMk/>
            <pc:sldMk cId="34261035" sldId="260"/>
            <ac:spMk id="2" creationId="{3AE57805-AE18-3321-DEEE-747E51EBD00C}"/>
          </ac:spMkLst>
        </pc:spChg>
        <pc:spChg chg="mod">
          <ac:chgData name="EDRYAN ANDRE LOPEZ LARIOS" userId="84540f6d-a95d-40fa-9695-d954c0c956a2" providerId="ADAL" clId="{0E458586-93E7-4012-A16B-5767AC06EB90}" dt="2023-11-14T19:35:27.761" v="1463" actId="20577"/>
          <ac:spMkLst>
            <pc:docMk/>
            <pc:sldMk cId="34261035" sldId="260"/>
            <ac:spMk id="3" creationId="{C02B12CE-25CF-4823-C466-9F8071769129}"/>
          </ac:spMkLst>
        </pc:spChg>
      </pc:sldChg>
      <pc:sldChg chg="new del">
        <pc:chgData name="EDRYAN ANDRE LOPEZ LARIOS" userId="84540f6d-a95d-40fa-9695-d954c0c956a2" providerId="ADAL" clId="{0E458586-93E7-4012-A16B-5767AC06EB90}" dt="2023-11-14T19:37:50.514" v="1466" actId="47"/>
        <pc:sldMkLst>
          <pc:docMk/>
          <pc:sldMk cId="3837770146" sldId="261"/>
        </pc:sldMkLst>
      </pc:sldChg>
      <pc:sldChg chg="modSp add mod">
        <pc:chgData name="EDRYAN ANDRE LOPEZ LARIOS" userId="84540f6d-a95d-40fa-9695-d954c0c956a2" providerId="ADAL" clId="{0E458586-93E7-4012-A16B-5767AC06EB90}" dt="2023-11-14T19:39:53.900" v="1627" actId="20577"/>
        <pc:sldMkLst>
          <pc:docMk/>
          <pc:sldMk cId="3663322813" sldId="262"/>
        </pc:sldMkLst>
        <pc:spChg chg="mod">
          <ac:chgData name="EDRYAN ANDRE LOPEZ LARIOS" userId="84540f6d-a95d-40fa-9695-d954c0c956a2" providerId="ADAL" clId="{0E458586-93E7-4012-A16B-5767AC06EB90}" dt="2023-11-14T19:39:53.900" v="1627" actId="20577"/>
          <ac:spMkLst>
            <pc:docMk/>
            <pc:sldMk cId="3663322813" sldId="262"/>
            <ac:spMk id="3" creationId="{C02B12CE-25CF-4823-C466-9F8071769129}"/>
          </ac:spMkLst>
        </pc:spChg>
      </pc:sldChg>
      <pc:sldChg chg="modSp add mod">
        <pc:chgData name="EDRYAN ANDRE LOPEZ LARIOS" userId="84540f6d-a95d-40fa-9695-d954c0c956a2" providerId="ADAL" clId="{0E458586-93E7-4012-A16B-5767AC06EB90}" dt="2023-11-14T19:43:53.793" v="2126" actId="20577"/>
        <pc:sldMkLst>
          <pc:docMk/>
          <pc:sldMk cId="1087400823" sldId="263"/>
        </pc:sldMkLst>
        <pc:spChg chg="mod">
          <ac:chgData name="EDRYAN ANDRE LOPEZ LARIOS" userId="84540f6d-a95d-40fa-9695-d954c0c956a2" providerId="ADAL" clId="{0E458586-93E7-4012-A16B-5767AC06EB90}" dt="2023-11-14T19:43:53.793" v="2126" actId="20577"/>
          <ac:spMkLst>
            <pc:docMk/>
            <pc:sldMk cId="1087400823" sldId="263"/>
            <ac:spMk id="3" creationId="{C02B12CE-25CF-4823-C466-9F80717691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69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71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36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715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37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3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5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439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0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73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94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08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7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480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662DA-2A00-4427-80EA-162FE6B3FF04}" type="datetimeFigureOut">
              <a:rPr lang="es-GT" smtClean="0"/>
              <a:t>14/11/23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108FCB-A974-47B7-937C-C09879DBB7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65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3E436E-DA41-96F9-993D-DD272AAFC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s-MX" dirty="0" err="1"/>
              <a:t>Talent</a:t>
            </a:r>
            <a:r>
              <a:rPr lang="es-MX" dirty="0"/>
              <a:t> Hub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DA38F-F146-C2F3-86BD-8D50043FD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000" dirty="0"/>
              <a:t>Edryan André López Larios - 1154320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José Daniel Man Castellana – 1020820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Eddi Alejandro Girón Carranza – 1307419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José Rodrigo Herrera </a:t>
            </a:r>
            <a:r>
              <a:rPr lang="es-MX" sz="1000" dirty="0" err="1"/>
              <a:t>Muralles</a:t>
            </a:r>
            <a:r>
              <a:rPr lang="es-MX" sz="1000" dirty="0"/>
              <a:t> – 1042619</a:t>
            </a:r>
          </a:p>
          <a:p>
            <a:pPr>
              <a:lnSpc>
                <a:spcPct val="90000"/>
              </a:lnSpc>
            </a:pPr>
            <a:r>
              <a:rPr lang="es-MX" sz="1000" dirty="0"/>
              <a:t>Samer </a:t>
            </a:r>
            <a:r>
              <a:rPr lang="es-MX" sz="1000" dirty="0" err="1"/>
              <a:t>Aranki</a:t>
            </a:r>
            <a:r>
              <a:rPr lang="es-MX" sz="1000" dirty="0"/>
              <a:t> Muñoz - 1240221</a:t>
            </a:r>
            <a:endParaRPr lang="es-GT" sz="1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E26D-0BF4-7B5C-7B94-BC2599C6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de selección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A561D-EE75-CDB4-4A22-281AEB93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Se presenta una persona para un proceso de reclutamiento en </a:t>
            </a:r>
            <a:r>
              <a:rPr lang="es-MX" dirty="0" err="1"/>
              <a:t>Talent</a:t>
            </a:r>
            <a:r>
              <a:rPr lang="es-MX" dirty="0"/>
              <a:t> Hub.</a:t>
            </a:r>
          </a:p>
          <a:p>
            <a:r>
              <a:rPr lang="es-MX" dirty="0"/>
              <a:t>La persona encargada de selección ingresa los datos al sistema de </a:t>
            </a:r>
            <a:r>
              <a:rPr lang="es-MX" dirty="0" err="1"/>
              <a:t>Talent</a:t>
            </a:r>
            <a:r>
              <a:rPr lang="es-MX" dirty="0"/>
              <a:t> Hub.</a:t>
            </a:r>
          </a:p>
          <a:p>
            <a:r>
              <a:rPr lang="es-MX" dirty="0"/>
              <a:t>Se establece una comunicación entre el reclutador y la persona.</a:t>
            </a:r>
          </a:p>
          <a:p>
            <a:r>
              <a:rPr lang="es-MX" dirty="0"/>
              <a:t>El reclutador inicia un proceso de contratación para observar si la persona es apta para el trabajo</a:t>
            </a:r>
          </a:p>
          <a:p>
            <a:r>
              <a:rPr lang="es-MX" dirty="0"/>
              <a:t>Si la propuesta es aceptada por el reclutador se entrega los datos al cliente</a:t>
            </a:r>
          </a:p>
          <a:p>
            <a:r>
              <a:rPr lang="es-GT" dirty="0"/>
              <a:t>Si la propuesta es rechazada por el reclutador se elimina los datos de la persona</a:t>
            </a:r>
          </a:p>
        </p:txBody>
      </p:sp>
    </p:spTree>
    <p:extLst>
      <p:ext uri="{BB962C8B-B14F-4D97-AF65-F5344CB8AC3E}">
        <p14:creationId xmlns:p14="http://schemas.microsoft.com/office/powerpoint/2010/main" val="378616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85027-8440-0B89-FC59-5C5BCF57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6CE02D-CF95-D404-E8D7-F1D031B0B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MX" sz="5000" dirty="0">
                <a:solidFill>
                  <a:srgbClr val="FFFFFF"/>
                </a:solidFill>
              </a:rPr>
              <a:t>Propuesta de trabajo para reclutamiento de personal </a:t>
            </a:r>
            <a:r>
              <a:rPr lang="es-MX" sz="5000" dirty="0" err="1">
                <a:solidFill>
                  <a:srgbClr val="FFFFFF"/>
                </a:solidFill>
              </a:rPr>
              <a:t>Talent</a:t>
            </a:r>
            <a:r>
              <a:rPr lang="es-MX" sz="5000" dirty="0">
                <a:solidFill>
                  <a:srgbClr val="FFFFFF"/>
                </a:solidFill>
              </a:rPr>
              <a:t> Hub</a:t>
            </a:r>
            <a:endParaRPr lang="es-GT" sz="5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22835-ECDA-9D38-422E-4E41B9A8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Recursos para utilización de proyecto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47A65-980B-34C6-C8B6-5FBE4D92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Servicios </a:t>
            </a:r>
            <a:r>
              <a:rPr lang="es-MX" dirty="0" err="1"/>
              <a:t>Backend</a:t>
            </a:r>
            <a:r>
              <a:rPr lang="es-MX" dirty="0"/>
              <a:t> Node.js</a:t>
            </a:r>
          </a:p>
          <a:p>
            <a:r>
              <a:rPr lang="es-MX" dirty="0"/>
              <a:t>Librería </a:t>
            </a:r>
            <a:r>
              <a:rPr lang="es-MX" dirty="0" err="1"/>
              <a:t>crypto</a:t>
            </a:r>
            <a:r>
              <a:rPr lang="es-MX" dirty="0"/>
              <a:t> para node.js</a:t>
            </a:r>
          </a:p>
          <a:p>
            <a:r>
              <a:rPr lang="es-MX" dirty="0" err="1"/>
              <a:t>Csv-parser</a:t>
            </a:r>
            <a:endParaRPr lang="es-MX" dirty="0"/>
          </a:p>
          <a:p>
            <a:r>
              <a:rPr lang="es-MX" dirty="0"/>
              <a:t>Cartas de Recomendación</a:t>
            </a:r>
          </a:p>
          <a:p>
            <a:r>
              <a:rPr lang="es-MX" dirty="0"/>
              <a:t>Conversaciones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891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7805-AE18-3321-DEEE-747E51EB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trabajo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B12CE-25CF-4823-C466-9F807176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Objetivo:</a:t>
            </a:r>
          </a:p>
          <a:p>
            <a:pPr lvl="1"/>
            <a:r>
              <a:rPr lang="es-MX" dirty="0"/>
              <a:t>Apoyar a la empresa de </a:t>
            </a:r>
            <a:r>
              <a:rPr lang="es-MX" dirty="0" err="1"/>
              <a:t>Talent</a:t>
            </a:r>
            <a:r>
              <a:rPr lang="es-MX" dirty="0"/>
              <a:t> Hub a mejorar el proceso de reclutamiento de una manera rápida y efectiva. Implementando recursos tecnológicos para poder almacenar la información necesaria de las personas, asi mismo facilitar la manipulación de registros de los usuarios.</a:t>
            </a:r>
          </a:p>
          <a:p>
            <a:r>
              <a:rPr lang="es-MX" dirty="0"/>
              <a:t>Antecedentes :</a:t>
            </a:r>
          </a:p>
          <a:p>
            <a:pPr lvl="1"/>
            <a:r>
              <a:rPr lang="es-MX" dirty="0"/>
              <a:t>Búsqueda ineficiente de los usuarios</a:t>
            </a:r>
          </a:p>
          <a:p>
            <a:pPr lvl="1"/>
            <a:r>
              <a:rPr lang="es-MX" dirty="0"/>
              <a:t>Poca seguridad en datos sensibles</a:t>
            </a:r>
          </a:p>
          <a:p>
            <a:pPr lvl="1"/>
            <a:r>
              <a:rPr lang="es-MX" dirty="0"/>
              <a:t>Ineficiencia en registrar documentos y poca seguridad</a:t>
            </a:r>
          </a:p>
          <a:p>
            <a:pPr lvl="1"/>
            <a:r>
              <a:rPr lang="es-MX" dirty="0"/>
              <a:t>Poca seguridad en conversaciones privadas</a:t>
            </a:r>
          </a:p>
          <a:p>
            <a:pPr lvl="1"/>
            <a:r>
              <a:rPr lang="es-MX" dirty="0"/>
              <a:t>Mejorar proceso de contratación hacia las empresas</a:t>
            </a:r>
          </a:p>
          <a:p>
            <a:pPr lvl="1"/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26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7805-AE18-3321-DEEE-747E51EB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trabajo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B12CE-25CF-4823-C466-9F807176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Metas:</a:t>
            </a:r>
          </a:p>
          <a:p>
            <a:pPr lvl="1"/>
            <a:r>
              <a:rPr lang="es-MX" dirty="0"/>
              <a:t>Implementación de un sistema de gestión de solicitantes</a:t>
            </a:r>
          </a:p>
          <a:p>
            <a:pPr lvl="1"/>
            <a:r>
              <a:rPr lang="es-MX" dirty="0"/>
              <a:t>Automatización de procesos de selección</a:t>
            </a:r>
          </a:p>
          <a:p>
            <a:pPr lvl="1"/>
            <a:r>
              <a:rPr lang="es-MX" dirty="0"/>
              <a:t>Seguridad de datos</a:t>
            </a:r>
          </a:p>
          <a:p>
            <a:r>
              <a:rPr lang="es-MX" dirty="0"/>
              <a:t>Lista de recursos :</a:t>
            </a:r>
          </a:p>
          <a:p>
            <a:pPr lvl="1"/>
            <a:r>
              <a:rPr lang="es-MX" dirty="0"/>
              <a:t>Servicios </a:t>
            </a:r>
            <a:r>
              <a:rPr lang="es-MX" dirty="0" err="1"/>
              <a:t>Backend</a:t>
            </a:r>
            <a:r>
              <a:rPr lang="es-MX" dirty="0"/>
              <a:t> Node.js</a:t>
            </a:r>
          </a:p>
          <a:p>
            <a:pPr lvl="1"/>
            <a:r>
              <a:rPr lang="es-MX" dirty="0"/>
              <a:t>Librería </a:t>
            </a:r>
            <a:r>
              <a:rPr lang="es-MX" dirty="0" err="1"/>
              <a:t>crypto</a:t>
            </a:r>
            <a:r>
              <a:rPr lang="es-MX" dirty="0"/>
              <a:t> para node.js</a:t>
            </a:r>
          </a:p>
          <a:p>
            <a:pPr lvl="1"/>
            <a:r>
              <a:rPr lang="es-MX" dirty="0" err="1"/>
              <a:t>Csv-parser</a:t>
            </a:r>
            <a:endParaRPr lang="es-MX" dirty="0"/>
          </a:p>
          <a:p>
            <a:pPr lvl="1"/>
            <a:r>
              <a:rPr lang="es-MX" dirty="0"/>
              <a:t>Cartas de Recomendación</a:t>
            </a:r>
          </a:p>
          <a:p>
            <a:pPr lvl="1"/>
            <a:r>
              <a:rPr lang="es-MX" dirty="0"/>
              <a:t>Conversaciones</a:t>
            </a:r>
          </a:p>
          <a:p>
            <a:pPr marL="0" indent="0">
              <a:buNone/>
            </a:pPr>
            <a:endParaRPr lang="es-MX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6332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57805-AE18-3321-DEEE-747E51EB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trabajo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B12CE-25CF-4823-C466-9F807176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Limitaciones:</a:t>
            </a:r>
          </a:p>
          <a:p>
            <a:pPr lvl="1"/>
            <a:r>
              <a:rPr lang="es-MX" dirty="0"/>
              <a:t>Requerimientos de integración y compatibilidad</a:t>
            </a:r>
          </a:p>
          <a:p>
            <a:pPr lvl="1"/>
            <a:r>
              <a:rPr lang="es-MX" dirty="0"/>
              <a:t>Protección de datos y regulaciones de privacidad</a:t>
            </a:r>
          </a:p>
          <a:p>
            <a:pPr lvl="1"/>
            <a:r>
              <a:rPr lang="es-MX" dirty="0"/>
              <a:t>Escalabilidad y flexibilidad</a:t>
            </a:r>
          </a:p>
          <a:p>
            <a:r>
              <a:rPr lang="es-MX" dirty="0"/>
              <a:t>División de tareas:</a:t>
            </a:r>
          </a:p>
          <a:p>
            <a:pPr lvl="1"/>
            <a:r>
              <a:rPr lang="es-MX" dirty="0"/>
              <a:t>Búsqueda de personas por medio de su DPI</a:t>
            </a:r>
          </a:p>
          <a:p>
            <a:pPr lvl="1"/>
            <a:r>
              <a:rPr lang="es-MX" dirty="0"/>
              <a:t>Manejo de información sensible</a:t>
            </a:r>
          </a:p>
          <a:p>
            <a:pPr lvl="1"/>
            <a:r>
              <a:rPr lang="es-MX" dirty="0"/>
              <a:t>Relacionar las personas con las cartas de recomendación recibidas</a:t>
            </a:r>
          </a:p>
          <a:p>
            <a:pPr lvl="1"/>
            <a:r>
              <a:rPr lang="es-MX" dirty="0"/>
              <a:t>Seguridad en conversaciones privadas entre reclutadores</a:t>
            </a:r>
          </a:p>
          <a:p>
            <a:pPr lvl="1"/>
            <a:r>
              <a:rPr lang="es-MX" dirty="0"/>
              <a:t>Facilidad de aprobar contratación entre empresas</a:t>
            </a:r>
          </a:p>
          <a:p>
            <a:pPr lvl="1"/>
            <a:endParaRPr lang="es-MX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87400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</TotalTime>
  <Words>326</Words>
  <Application>Microsoft Office PowerPoint</Application>
  <PresentationFormat>Panorámica</PresentationFormat>
  <Paragraphs>52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Talent Hub</vt:lpstr>
      <vt:lpstr>Procesos de selección</vt:lpstr>
      <vt:lpstr>Propuesta de trabajo para reclutamiento de personal Talent Hub</vt:lpstr>
      <vt:lpstr>Recursos para utilización de proyecto</vt:lpstr>
      <vt:lpstr>Plan de trabajo</vt:lpstr>
      <vt:lpstr>Plan de trabajo</vt:lpstr>
      <vt:lpstr>Plan de trabajo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Hub</dc:title>
  <dc:creator>EDRYAN ANDRE LOPEZ LARIOS</dc:creator>
  <cp:lastModifiedBy>EDRYAN ANDRE LOPEZ LARIOS</cp:lastModifiedBy>
  <cp:revision>1</cp:revision>
  <dcterms:created xsi:type="dcterms:W3CDTF">2023-11-10T02:06:03Z</dcterms:created>
  <dcterms:modified xsi:type="dcterms:W3CDTF">2023-11-14T19:43:59Z</dcterms:modified>
</cp:coreProperties>
</file>