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75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72" r:id="rId11"/>
  </p:sldIdLst>
  <p:sldSz cx="9144000" cy="5143500" type="screen16x9"/>
  <p:notesSz cx="6858000" cy="9144000"/>
  <p:embeddedFontLst>
    <p:embeddedFont>
      <p:font typeface="Asap" panose="020B0604020202020204" charset="0"/>
      <p:regular r:id="rId13"/>
      <p:bold r:id="rId14"/>
      <p:italic r:id="rId15"/>
      <p:boldItalic r:id="rId16"/>
    </p:embeddedFont>
    <p:embeddedFont>
      <p:font typeface="Bebas Neue" panose="020B0606020202050201" pitchFamily="34" charset="0"/>
      <p:regular r:id="rId17"/>
    </p:embeddedFont>
    <p:embeddedFont>
      <p:font typeface="Nunito Light" pitchFamily="2" charset="0"/>
      <p:regular r:id="rId18"/>
      <p: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Syne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FFF"/>
    <a:srgbClr val="FF3A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254C3E-1B7A-449F-8412-942FFEEB14F4}">
  <a:tblStyle styleId="{4D254C3E-1B7A-449F-8412-942FFEEB14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F4A3E7-A3F5-48D5-BD08-3C440F9107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5b22d75719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5b22d75719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5267103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5267103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5b22d75719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5b22d75719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ff18b49f3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ff18b49f31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17325" y="1297600"/>
            <a:ext cx="5313300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17325" y="3086006"/>
            <a:ext cx="2549700" cy="7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674400" y="-2853400"/>
            <a:ext cx="4459203" cy="4665836"/>
            <a:chOff x="-674400" y="-2853400"/>
            <a:chExt cx="4459203" cy="4665836"/>
          </a:xfrm>
        </p:grpSpPr>
        <p:sp>
          <p:nvSpPr>
            <p:cNvPr id="12" name="Google Shape;12;p2"/>
            <p:cNvSpPr/>
            <p:nvPr/>
          </p:nvSpPr>
          <p:spPr>
            <a:xfrm>
              <a:off x="-674400" y="-2853400"/>
              <a:ext cx="4300847" cy="4665836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2699645">
              <a:off x="2674891" y="-1012245"/>
              <a:ext cx="358440" cy="2273920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 rot="-8100195">
            <a:off x="7166010" y="3660571"/>
            <a:ext cx="651971" cy="4135636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8120113" y="534988"/>
            <a:ext cx="1269225" cy="740575"/>
            <a:chOff x="878675" y="4238213"/>
            <a:chExt cx="1269225" cy="740575"/>
          </a:xfrm>
        </p:grpSpPr>
        <p:sp>
          <p:nvSpPr>
            <p:cNvPr id="16" name="Google Shape;16;p2"/>
            <p:cNvSpPr/>
            <p:nvPr/>
          </p:nvSpPr>
          <p:spPr>
            <a:xfrm>
              <a:off x="878675" y="4238213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78675" y="4509063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78675" y="4779638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7257684" y="198047"/>
            <a:ext cx="660720" cy="201300"/>
            <a:chOff x="3004984" y="4544318"/>
            <a:chExt cx="660720" cy="201300"/>
          </a:xfrm>
        </p:grpSpPr>
        <p:sp>
          <p:nvSpPr>
            <p:cNvPr id="20" name="Google Shape;20;p2"/>
            <p:cNvSpPr/>
            <p:nvPr/>
          </p:nvSpPr>
          <p:spPr>
            <a:xfrm>
              <a:off x="3004984" y="4544318"/>
              <a:ext cx="201300" cy="20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432904" y="4544318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2577059" y="4744153"/>
            <a:ext cx="1088650" cy="201300"/>
            <a:chOff x="2577059" y="4745624"/>
            <a:chExt cx="1088650" cy="201300"/>
          </a:xfrm>
        </p:grpSpPr>
        <p:sp>
          <p:nvSpPr>
            <p:cNvPr id="23" name="Google Shape;23;p2"/>
            <p:cNvSpPr/>
            <p:nvPr/>
          </p:nvSpPr>
          <p:spPr>
            <a:xfrm>
              <a:off x="2577059" y="4745624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04984" y="4745624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432909" y="4745624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948600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948600" y="2500326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509973" y="1623175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509973" y="2500324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4509973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948600" y="3377478"/>
            <a:ext cx="605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1606925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5168503" y="162317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16847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1606925" y="2500323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5168503" y="2500325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1606925" y="3377476"/>
            <a:ext cx="25896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7" name="Google Shape;147;p13"/>
          <p:cNvSpPr/>
          <p:nvPr/>
        </p:nvSpPr>
        <p:spPr>
          <a:xfrm rot="2700075">
            <a:off x="8329316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76439" y="4569403"/>
            <a:ext cx="2421237" cy="706360"/>
            <a:chOff x="-76439" y="4569403"/>
            <a:chExt cx="2421237" cy="706360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50" name="Google Shape;150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1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54" name="Google Shape;154;p1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7" name="Google Shape;157;p13"/>
          <p:cNvSpPr/>
          <p:nvPr/>
        </p:nvSpPr>
        <p:spPr>
          <a:xfrm>
            <a:off x="728662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13"/>
          <p:cNvGrpSpPr/>
          <p:nvPr/>
        </p:nvGrpSpPr>
        <p:grpSpPr>
          <a:xfrm>
            <a:off x="8298905" y="-377847"/>
            <a:ext cx="613790" cy="6291393"/>
            <a:chOff x="6539500" y="1042525"/>
            <a:chExt cx="346500" cy="3551650"/>
          </a:xfrm>
        </p:grpSpPr>
        <p:sp>
          <p:nvSpPr>
            <p:cNvPr id="159" name="Google Shape;159;p13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4" name="Google Shape;184;p16"/>
          <p:cNvGrpSpPr/>
          <p:nvPr/>
        </p:nvGrpSpPr>
        <p:grpSpPr>
          <a:xfrm>
            <a:off x="6861786" y="4593467"/>
            <a:ext cx="2421237" cy="706360"/>
            <a:chOff x="-76439" y="4569403"/>
            <a:chExt cx="2421237" cy="706360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16"/>
          <p:cNvSpPr/>
          <p:nvPr/>
        </p:nvSpPr>
        <p:spPr>
          <a:xfrm flipH="1">
            <a:off x="8118431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" name="Google Shape;194;p16"/>
          <p:cNvGrpSpPr/>
          <p:nvPr/>
        </p:nvGrpSpPr>
        <p:grpSpPr>
          <a:xfrm flipH="1">
            <a:off x="-837987" y="3491150"/>
            <a:ext cx="3304431" cy="2359299"/>
            <a:chOff x="6398434" y="3874100"/>
            <a:chExt cx="2343070" cy="1672905"/>
          </a:xfrm>
        </p:grpSpPr>
        <p:sp>
          <p:nvSpPr>
            <p:cNvPr id="195" name="Google Shape;195;p16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7"/>
          <p:cNvSpPr txBox="1">
            <a:spLocks noGrp="1"/>
          </p:cNvSpPr>
          <p:nvPr>
            <p:ph type="subTitle" idx="1"/>
          </p:nvPr>
        </p:nvSpPr>
        <p:spPr>
          <a:xfrm>
            <a:off x="79137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0" name="Google Shape;200;p17"/>
          <p:cNvSpPr txBox="1">
            <a:spLocks noGrp="1"/>
          </p:cNvSpPr>
          <p:nvPr>
            <p:ph type="subTitle" idx="2"/>
          </p:nvPr>
        </p:nvSpPr>
        <p:spPr>
          <a:xfrm>
            <a:off x="79137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subTitle" idx="3"/>
          </p:nvPr>
        </p:nvSpPr>
        <p:spPr>
          <a:xfrm>
            <a:off x="3423900" y="31655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subTitle" idx="4"/>
          </p:nvPr>
        </p:nvSpPr>
        <p:spPr>
          <a:xfrm>
            <a:off x="6056425" y="2511750"/>
            <a:ext cx="22962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7"/>
          <p:cNvSpPr txBox="1">
            <a:spLocks noGrp="1"/>
          </p:cNvSpPr>
          <p:nvPr>
            <p:ph type="subTitle" idx="5"/>
          </p:nvPr>
        </p:nvSpPr>
        <p:spPr>
          <a:xfrm>
            <a:off x="3423900" y="2421098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ubTitle" idx="6"/>
          </p:nvPr>
        </p:nvSpPr>
        <p:spPr>
          <a:xfrm>
            <a:off x="6056425" y="1767272"/>
            <a:ext cx="2296200" cy="747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05" name="Google Shape;205;p17"/>
          <p:cNvGrpSpPr/>
          <p:nvPr/>
        </p:nvGrpSpPr>
        <p:grpSpPr>
          <a:xfrm>
            <a:off x="4513316" y="2516692"/>
            <a:ext cx="5140031" cy="5416592"/>
            <a:chOff x="4513316" y="2516692"/>
            <a:chExt cx="5140031" cy="5416592"/>
          </a:xfrm>
        </p:grpSpPr>
        <p:sp>
          <p:nvSpPr>
            <p:cNvPr id="206" name="Google Shape;206;p17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 rot="2700000">
              <a:off x="8792376" y="2468331"/>
              <a:ext cx="435953" cy="1382709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-382556" y="4002025"/>
            <a:ext cx="1269225" cy="740575"/>
            <a:chOff x="4805650" y="2718925"/>
            <a:chExt cx="1269225" cy="740575"/>
          </a:xfrm>
        </p:grpSpPr>
        <p:sp>
          <p:nvSpPr>
            <p:cNvPr id="210" name="Google Shape;210;p1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1"/>
          </p:nvPr>
        </p:nvSpPr>
        <p:spPr>
          <a:xfrm>
            <a:off x="1620250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subTitle" idx="2"/>
          </p:nvPr>
        </p:nvSpPr>
        <p:spPr>
          <a:xfrm>
            <a:off x="1620251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8"/>
          <p:cNvSpPr txBox="1">
            <a:spLocks noGrp="1"/>
          </p:cNvSpPr>
          <p:nvPr>
            <p:ph type="subTitle" idx="3"/>
          </p:nvPr>
        </p:nvSpPr>
        <p:spPr>
          <a:xfrm>
            <a:off x="5504890" y="1756175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8"/>
          <p:cNvSpPr txBox="1">
            <a:spLocks noGrp="1"/>
          </p:cNvSpPr>
          <p:nvPr>
            <p:ph type="subTitle" idx="4"/>
          </p:nvPr>
        </p:nvSpPr>
        <p:spPr>
          <a:xfrm>
            <a:off x="1620251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8"/>
          <p:cNvSpPr txBox="1">
            <a:spLocks noGrp="1"/>
          </p:cNvSpPr>
          <p:nvPr>
            <p:ph type="subTitle" idx="5"/>
          </p:nvPr>
        </p:nvSpPr>
        <p:spPr>
          <a:xfrm>
            <a:off x="5504890" y="3352100"/>
            <a:ext cx="28209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8"/>
          <p:cNvSpPr txBox="1">
            <a:spLocks noGrp="1"/>
          </p:cNvSpPr>
          <p:nvPr>
            <p:ph type="subTitle" idx="6"/>
          </p:nvPr>
        </p:nvSpPr>
        <p:spPr>
          <a:xfrm>
            <a:off x="1620250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1" name="Google Shape;221;p18"/>
          <p:cNvSpPr txBox="1">
            <a:spLocks noGrp="1"/>
          </p:cNvSpPr>
          <p:nvPr>
            <p:ph type="subTitle" idx="7"/>
          </p:nvPr>
        </p:nvSpPr>
        <p:spPr>
          <a:xfrm>
            <a:off x="5504888" y="1306475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8"/>
          <p:cNvSpPr txBox="1">
            <a:spLocks noGrp="1"/>
          </p:cNvSpPr>
          <p:nvPr>
            <p:ph type="subTitle" idx="8"/>
          </p:nvPr>
        </p:nvSpPr>
        <p:spPr>
          <a:xfrm>
            <a:off x="5504888" y="2902400"/>
            <a:ext cx="28209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23" name="Google Shape;223;p18"/>
          <p:cNvGrpSpPr/>
          <p:nvPr/>
        </p:nvGrpSpPr>
        <p:grpSpPr>
          <a:xfrm flipH="1">
            <a:off x="-621321" y="2623328"/>
            <a:ext cx="2848550" cy="4337371"/>
            <a:chOff x="6744106" y="2623328"/>
            <a:chExt cx="2848550" cy="4337371"/>
          </a:xfrm>
        </p:grpSpPr>
        <p:sp>
          <p:nvSpPr>
            <p:cNvPr id="224" name="Google Shape;224;p18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509425" y="361088"/>
            <a:ext cx="1269225" cy="740575"/>
            <a:chOff x="4805650" y="2718925"/>
            <a:chExt cx="1269225" cy="740575"/>
          </a:xfrm>
        </p:grpSpPr>
        <p:sp>
          <p:nvSpPr>
            <p:cNvPr id="227" name="Google Shape;227;p1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" name="Google Shape;230;p18"/>
          <p:cNvSpPr/>
          <p:nvPr/>
        </p:nvSpPr>
        <p:spPr>
          <a:xfrm rot="10800000" flipH="1">
            <a:off x="-2023569" y="-1733573"/>
            <a:ext cx="2734348" cy="2966397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>
            <a:spLocks noGrp="1"/>
          </p:cNvSpPr>
          <p:nvPr>
            <p:ph type="ctrTitle"/>
          </p:nvPr>
        </p:nvSpPr>
        <p:spPr>
          <a:xfrm>
            <a:off x="1115250" y="535000"/>
            <a:ext cx="447300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0" name="Google Shape;280;p21"/>
          <p:cNvSpPr txBox="1">
            <a:spLocks noGrp="1"/>
          </p:cNvSpPr>
          <p:nvPr>
            <p:ph type="subTitle" idx="1"/>
          </p:nvPr>
        </p:nvSpPr>
        <p:spPr>
          <a:xfrm>
            <a:off x="1115350" y="1700400"/>
            <a:ext cx="44730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1" name="Google Shape;281;p21"/>
          <p:cNvSpPr txBox="1"/>
          <p:nvPr/>
        </p:nvSpPr>
        <p:spPr>
          <a:xfrm>
            <a:off x="1115350" y="3663575"/>
            <a:ext cx="43794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Asap"/>
                <a:ea typeface="Asap"/>
                <a:cs typeface="Asap"/>
                <a:sym typeface="Asap"/>
                <a:hlinkClick r:id="rId2"/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includes icons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</a:t>
            </a:r>
            <a:r>
              <a:rPr lang="en" sz="1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and infographics &amp; images by </a:t>
            </a:r>
            <a:r>
              <a:rPr lang="en" sz="1000" b="1" u="sng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grpSp>
        <p:nvGrpSpPr>
          <p:cNvPr id="282" name="Google Shape;282;p21"/>
          <p:cNvGrpSpPr/>
          <p:nvPr/>
        </p:nvGrpSpPr>
        <p:grpSpPr>
          <a:xfrm>
            <a:off x="8395487" y="-126199"/>
            <a:ext cx="545183" cy="5588521"/>
            <a:chOff x="6539500" y="1042525"/>
            <a:chExt cx="346500" cy="3551650"/>
          </a:xfrm>
        </p:grpSpPr>
        <p:sp>
          <p:nvSpPr>
            <p:cNvPr id="283" name="Google Shape;283;p21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21"/>
          <p:cNvGrpSpPr/>
          <p:nvPr/>
        </p:nvGrpSpPr>
        <p:grpSpPr>
          <a:xfrm>
            <a:off x="6310475" y="4492143"/>
            <a:ext cx="1269225" cy="740575"/>
            <a:chOff x="4805650" y="2718925"/>
            <a:chExt cx="1269225" cy="740575"/>
          </a:xfrm>
        </p:grpSpPr>
        <p:sp>
          <p:nvSpPr>
            <p:cNvPr id="287" name="Google Shape;287;p21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1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1"/>
          <p:cNvGrpSpPr/>
          <p:nvPr/>
        </p:nvGrpSpPr>
        <p:grpSpPr>
          <a:xfrm>
            <a:off x="-247634" y="-126199"/>
            <a:ext cx="545183" cy="5588521"/>
            <a:chOff x="6539500" y="1042525"/>
            <a:chExt cx="346500" cy="3551650"/>
          </a:xfrm>
        </p:grpSpPr>
        <p:sp>
          <p:nvSpPr>
            <p:cNvPr id="291" name="Google Shape;291;p21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1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" name="Google Shape;294;p21"/>
          <p:cNvGrpSpPr/>
          <p:nvPr/>
        </p:nvGrpSpPr>
        <p:grpSpPr>
          <a:xfrm>
            <a:off x="6377590" y="-666721"/>
            <a:ext cx="2609428" cy="1655723"/>
            <a:chOff x="6404568" y="-666694"/>
            <a:chExt cx="2414125" cy="1531800"/>
          </a:xfrm>
        </p:grpSpPr>
        <p:sp>
          <p:nvSpPr>
            <p:cNvPr id="295" name="Google Shape;295;p21"/>
            <p:cNvSpPr/>
            <p:nvPr/>
          </p:nvSpPr>
          <p:spPr>
            <a:xfrm rot="-2700000">
              <a:off x="7966410" y="-455779"/>
              <a:ext cx="431555" cy="1368757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296" name="Google Shape;296;p21"/>
            <p:cNvSpPr/>
            <p:nvPr/>
          </p:nvSpPr>
          <p:spPr>
            <a:xfrm rot="-2700000">
              <a:off x="6825297" y="-714567"/>
              <a:ext cx="431555" cy="1368757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299" name="Google Shape;299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22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" name="Google Shape;303;p22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304" name="Google Shape;304;p22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22"/>
          <p:cNvGrpSpPr/>
          <p:nvPr/>
        </p:nvGrpSpPr>
        <p:grpSpPr>
          <a:xfrm rot="-5400000">
            <a:off x="4309982" y="188730"/>
            <a:ext cx="572695" cy="9412228"/>
            <a:chOff x="6539500" y="1042525"/>
            <a:chExt cx="346500" cy="3551650"/>
          </a:xfrm>
        </p:grpSpPr>
        <p:sp>
          <p:nvSpPr>
            <p:cNvPr id="307" name="Google Shape;307;p22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3"/>
          <p:cNvGrpSpPr/>
          <p:nvPr/>
        </p:nvGrpSpPr>
        <p:grpSpPr>
          <a:xfrm flipH="1">
            <a:off x="-31260" y="4593467"/>
            <a:ext cx="2421237" cy="706360"/>
            <a:chOff x="-76439" y="4569403"/>
            <a:chExt cx="2421237" cy="706360"/>
          </a:xfrm>
        </p:grpSpPr>
        <p:grpSp>
          <p:nvGrpSpPr>
            <p:cNvPr id="312" name="Google Shape;312;p23"/>
            <p:cNvGrpSpPr/>
            <p:nvPr/>
          </p:nvGrpSpPr>
          <p:grpSpPr>
            <a:xfrm>
              <a:off x="-76439" y="4569403"/>
              <a:ext cx="1210587" cy="706360"/>
              <a:chOff x="4805650" y="2718925"/>
              <a:chExt cx="1269225" cy="740575"/>
            </a:xfrm>
          </p:grpSpPr>
          <p:sp>
            <p:nvSpPr>
              <p:cNvPr id="313" name="Google Shape;313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23"/>
            <p:cNvGrpSpPr/>
            <p:nvPr/>
          </p:nvGrpSpPr>
          <p:grpSpPr>
            <a:xfrm>
              <a:off x="1134211" y="4569403"/>
              <a:ext cx="1210587" cy="706360"/>
              <a:chOff x="4805650" y="2718925"/>
              <a:chExt cx="1269225" cy="740575"/>
            </a:xfrm>
          </p:grpSpPr>
          <p:sp>
            <p:nvSpPr>
              <p:cNvPr id="317" name="Google Shape;317;p23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3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0" name="Google Shape;320;p23"/>
          <p:cNvSpPr/>
          <p:nvPr/>
        </p:nvSpPr>
        <p:spPr>
          <a:xfrm>
            <a:off x="-1151193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1" name="Google Shape;321;p23"/>
          <p:cNvGrpSpPr/>
          <p:nvPr/>
        </p:nvGrpSpPr>
        <p:grpSpPr>
          <a:xfrm>
            <a:off x="6785319" y="3491150"/>
            <a:ext cx="3304431" cy="2359299"/>
            <a:chOff x="6398434" y="3874100"/>
            <a:chExt cx="2343070" cy="1672905"/>
          </a:xfrm>
        </p:grpSpPr>
        <p:sp>
          <p:nvSpPr>
            <p:cNvPr id="322" name="Google Shape;322;p23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103050"/>
            <a:ext cx="7704000" cy="346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>
            <a:off x="6744106" y="2623328"/>
            <a:ext cx="2848550" cy="4337371"/>
            <a:chOff x="6744106" y="2623328"/>
            <a:chExt cx="2848550" cy="4337371"/>
          </a:xfrm>
        </p:grpSpPr>
        <p:sp>
          <p:nvSpPr>
            <p:cNvPr id="39" name="Google Shape;39;p4"/>
            <p:cNvSpPr/>
            <p:nvPr/>
          </p:nvSpPr>
          <p:spPr>
            <a:xfrm rot="10800000">
              <a:off x="6744106" y="3994302"/>
              <a:ext cx="2734348" cy="2966397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2700000">
              <a:off x="8700805" y="2573233"/>
              <a:ext cx="451589" cy="1432300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4"/>
          <p:cNvSpPr/>
          <p:nvPr/>
        </p:nvSpPr>
        <p:spPr>
          <a:xfrm rot="10800000">
            <a:off x="8260556" y="-1733573"/>
            <a:ext cx="2734348" cy="2966397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4"/>
          <p:cNvGrpSpPr/>
          <p:nvPr/>
        </p:nvGrpSpPr>
        <p:grpSpPr>
          <a:xfrm>
            <a:off x="-765775" y="319175"/>
            <a:ext cx="1269225" cy="1977499"/>
            <a:chOff x="-765775" y="319175"/>
            <a:chExt cx="1269225" cy="1977499"/>
          </a:xfrm>
        </p:grpSpPr>
        <p:grpSp>
          <p:nvGrpSpPr>
            <p:cNvPr id="43" name="Google Shape;43;p4"/>
            <p:cNvGrpSpPr/>
            <p:nvPr/>
          </p:nvGrpSpPr>
          <p:grpSpPr>
            <a:xfrm>
              <a:off x="-765775" y="319175"/>
              <a:ext cx="1269225" cy="740575"/>
              <a:chOff x="4805650" y="2718925"/>
              <a:chExt cx="1269225" cy="740575"/>
            </a:xfrm>
          </p:grpSpPr>
          <p:sp>
            <p:nvSpPr>
              <p:cNvPr id="44" name="Google Shape;44;p4"/>
              <p:cNvSpPr/>
              <p:nvPr/>
            </p:nvSpPr>
            <p:spPr>
              <a:xfrm>
                <a:off x="4805650" y="2718925"/>
                <a:ext cx="1269225" cy="1988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54" extrusionOk="0">
                    <a:moveTo>
                      <a:pt x="0" y="0"/>
                    </a:moveTo>
                    <a:lnTo>
                      <a:pt x="0" y="5227"/>
                    </a:lnTo>
                    <a:cubicBezTo>
                      <a:pt x="1346" y="5227"/>
                      <a:pt x="1870" y="5560"/>
                      <a:pt x="2822" y="6168"/>
                    </a:cubicBezTo>
                    <a:cubicBezTo>
                      <a:pt x="3989" y="6930"/>
                      <a:pt x="5584" y="7954"/>
                      <a:pt x="8466" y="7954"/>
                    </a:cubicBezTo>
                    <a:cubicBezTo>
                      <a:pt x="11347" y="7954"/>
                      <a:pt x="12943" y="6930"/>
                      <a:pt x="14109" y="6168"/>
                    </a:cubicBezTo>
                    <a:cubicBezTo>
                      <a:pt x="15062" y="5560"/>
                      <a:pt x="15574" y="5227"/>
                      <a:pt x="16919" y="5227"/>
                    </a:cubicBezTo>
                    <a:cubicBezTo>
                      <a:pt x="18265" y="5227"/>
                      <a:pt x="18788" y="5560"/>
                      <a:pt x="19741" y="6168"/>
                    </a:cubicBezTo>
                    <a:cubicBezTo>
                      <a:pt x="20908" y="6930"/>
                      <a:pt x="22503" y="7954"/>
                      <a:pt x="25385" y="7954"/>
                    </a:cubicBezTo>
                    <a:cubicBezTo>
                      <a:pt x="28266" y="7954"/>
                      <a:pt x="29861" y="6930"/>
                      <a:pt x="31028" y="6168"/>
                    </a:cubicBezTo>
                    <a:cubicBezTo>
                      <a:pt x="31981" y="5560"/>
                      <a:pt x="32493" y="5227"/>
                      <a:pt x="33838" y="5227"/>
                    </a:cubicBezTo>
                    <a:cubicBezTo>
                      <a:pt x="35195" y="5227"/>
                      <a:pt x="35707" y="5560"/>
                      <a:pt x="36660" y="6168"/>
                    </a:cubicBezTo>
                    <a:cubicBezTo>
                      <a:pt x="37827" y="6930"/>
                      <a:pt x="39422" y="7954"/>
                      <a:pt x="42303" y="7954"/>
                    </a:cubicBezTo>
                    <a:cubicBezTo>
                      <a:pt x="45185" y="7954"/>
                      <a:pt x="46780" y="6930"/>
                      <a:pt x="47947" y="6168"/>
                    </a:cubicBezTo>
                    <a:cubicBezTo>
                      <a:pt x="48899" y="5560"/>
                      <a:pt x="49423" y="5227"/>
                      <a:pt x="50769" y="5227"/>
                    </a:cubicBezTo>
                    <a:lnTo>
                      <a:pt x="50769" y="0"/>
                    </a:lnTo>
                    <a:cubicBezTo>
                      <a:pt x="47875" y="0"/>
                      <a:pt x="46280" y="1024"/>
                      <a:pt x="45113" y="1786"/>
                    </a:cubicBezTo>
                    <a:cubicBezTo>
                      <a:pt x="44173" y="2393"/>
                      <a:pt x="43649" y="2727"/>
                      <a:pt x="42303" y="2727"/>
                    </a:cubicBezTo>
                    <a:cubicBezTo>
                      <a:pt x="40958" y="2727"/>
                      <a:pt x="40434" y="2393"/>
                      <a:pt x="39493" y="1786"/>
                    </a:cubicBezTo>
                    <a:cubicBezTo>
                      <a:pt x="38327" y="1024"/>
                      <a:pt x="36731" y="0"/>
                      <a:pt x="33838" y="0"/>
                    </a:cubicBezTo>
                    <a:cubicBezTo>
                      <a:pt x="30957" y="0"/>
                      <a:pt x="29361" y="1036"/>
                      <a:pt x="28194" y="1786"/>
                    </a:cubicBezTo>
                    <a:cubicBezTo>
                      <a:pt x="27254" y="2393"/>
                      <a:pt x="26730" y="2727"/>
                      <a:pt x="25385" y="2727"/>
                    </a:cubicBezTo>
                    <a:cubicBezTo>
                      <a:pt x="24039" y="2727"/>
                      <a:pt x="23515" y="2393"/>
                      <a:pt x="22575" y="1786"/>
                    </a:cubicBezTo>
                    <a:cubicBezTo>
                      <a:pt x="21408" y="1024"/>
                      <a:pt x="19812" y="0"/>
                      <a:pt x="16919" y="0"/>
                    </a:cubicBezTo>
                    <a:cubicBezTo>
                      <a:pt x="14038" y="0"/>
                      <a:pt x="12442" y="1036"/>
                      <a:pt x="11276" y="1786"/>
                    </a:cubicBezTo>
                    <a:cubicBezTo>
                      <a:pt x="10335" y="2393"/>
                      <a:pt x="9811" y="2727"/>
                      <a:pt x="8466" y="2727"/>
                    </a:cubicBezTo>
                    <a:cubicBezTo>
                      <a:pt x="7120" y="2727"/>
                      <a:pt x="6596" y="2393"/>
                      <a:pt x="5656" y="1786"/>
                    </a:cubicBezTo>
                    <a:cubicBezTo>
                      <a:pt x="4489" y="1024"/>
                      <a:pt x="2894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4805650" y="2989775"/>
                <a:ext cx="1269225" cy="199175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7" extrusionOk="0">
                    <a:moveTo>
                      <a:pt x="0" y="1"/>
                    </a:moveTo>
                    <a:lnTo>
                      <a:pt x="0" y="5228"/>
                    </a:lnTo>
                    <a:cubicBezTo>
                      <a:pt x="1346" y="5228"/>
                      <a:pt x="1870" y="5561"/>
                      <a:pt x="2822" y="6180"/>
                    </a:cubicBezTo>
                    <a:cubicBezTo>
                      <a:pt x="3989" y="6930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61"/>
                      <a:pt x="15574" y="5228"/>
                      <a:pt x="16919" y="5228"/>
                    </a:cubicBezTo>
                    <a:cubicBezTo>
                      <a:pt x="18265" y="5228"/>
                      <a:pt x="18788" y="5561"/>
                      <a:pt x="19741" y="6180"/>
                    </a:cubicBezTo>
                    <a:cubicBezTo>
                      <a:pt x="20908" y="6930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61"/>
                      <a:pt x="32493" y="5228"/>
                      <a:pt x="33838" y="5228"/>
                    </a:cubicBezTo>
                    <a:cubicBezTo>
                      <a:pt x="35195" y="5228"/>
                      <a:pt x="35707" y="5561"/>
                      <a:pt x="36660" y="6180"/>
                    </a:cubicBezTo>
                    <a:cubicBezTo>
                      <a:pt x="37827" y="6930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61"/>
                      <a:pt x="49423" y="5228"/>
                      <a:pt x="50769" y="5228"/>
                    </a:cubicBezTo>
                    <a:lnTo>
                      <a:pt x="50769" y="1"/>
                    </a:lnTo>
                    <a:cubicBezTo>
                      <a:pt x="47875" y="1"/>
                      <a:pt x="46280" y="1025"/>
                      <a:pt x="45113" y="1787"/>
                    </a:cubicBezTo>
                    <a:cubicBezTo>
                      <a:pt x="44173" y="2394"/>
                      <a:pt x="43649" y="2739"/>
                      <a:pt x="42303" y="2739"/>
                    </a:cubicBezTo>
                    <a:cubicBezTo>
                      <a:pt x="40958" y="2739"/>
                      <a:pt x="40434" y="2394"/>
                      <a:pt x="39493" y="1787"/>
                    </a:cubicBezTo>
                    <a:cubicBezTo>
                      <a:pt x="38327" y="1025"/>
                      <a:pt x="36731" y="1"/>
                      <a:pt x="33838" y="1"/>
                    </a:cubicBezTo>
                    <a:cubicBezTo>
                      <a:pt x="30957" y="1"/>
                      <a:pt x="29361" y="1049"/>
                      <a:pt x="28194" y="1787"/>
                    </a:cubicBezTo>
                    <a:cubicBezTo>
                      <a:pt x="27254" y="2394"/>
                      <a:pt x="26730" y="2739"/>
                      <a:pt x="25385" y="2739"/>
                    </a:cubicBezTo>
                    <a:cubicBezTo>
                      <a:pt x="24039" y="2739"/>
                      <a:pt x="23515" y="2394"/>
                      <a:pt x="22575" y="1787"/>
                    </a:cubicBezTo>
                    <a:cubicBezTo>
                      <a:pt x="21408" y="1025"/>
                      <a:pt x="19812" y="1"/>
                      <a:pt x="16919" y="1"/>
                    </a:cubicBezTo>
                    <a:cubicBezTo>
                      <a:pt x="14038" y="1"/>
                      <a:pt x="12442" y="1049"/>
                      <a:pt x="11276" y="1787"/>
                    </a:cubicBezTo>
                    <a:cubicBezTo>
                      <a:pt x="10335" y="2394"/>
                      <a:pt x="9811" y="2739"/>
                      <a:pt x="8466" y="2739"/>
                    </a:cubicBezTo>
                    <a:cubicBezTo>
                      <a:pt x="7120" y="2739"/>
                      <a:pt x="6596" y="2394"/>
                      <a:pt x="5656" y="1787"/>
                    </a:cubicBezTo>
                    <a:cubicBezTo>
                      <a:pt x="4489" y="1025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4805650" y="3260350"/>
                <a:ext cx="1269225" cy="199150"/>
              </a:xfrm>
              <a:custGeom>
                <a:avLst/>
                <a:gdLst/>
                <a:ahLst/>
                <a:cxnLst/>
                <a:rect l="l" t="t" r="r" b="b"/>
                <a:pathLst>
                  <a:path w="50769" h="7966" extrusionOk="0">
                    <a:moveTo>
                      <a:pt x="0" y="1"/>
                    </a:moveTo>
                    <a:lnTo>
                      <a:pt x="0" y="5227"/>
                    </a:lnTo>
                    <a:cubicBezTo>
                      <a:pt x="1346" y="5227"/>
                      <a:pt x="1870" y="5573"/>
                      <a:pt x="2822" y="6180"/>
                    </a:cubicBezTo>
                    <a:cubicBezTo>
                      <a:pt x="3989" y="6942"/>
                      <a:pt x="5584" y="7966"/>
                      <a:pt x="8466" y="7966"/>
                    </a:cubicBezTo>
                    <a:cubicBezTo>
                      <a:pt x="11347" y="7966"/>
                      <a:pt x="12943" y="6918"/>
                      <a:pt x="14109" y="6180"/>
                    </a:cubicBezTo>
                    <a:cubicBezTo>
                      <a:pt x="15062" y="5573"/>
                      <a:pt x="15574" y="5227"/>
                      <a:pt x="16919" y="5227"/>
                    </a:cubicBezTo>
                    <a:cubicBezTo>
                      <a:pt x="18265" y="5227"/>
                      <a:pt x="18788" y="5573"/>
                      <a:pt x="19741" y="6180"/>
                    </a:cubicBezTo>
                    <a:cubicBezTo>
                      <a:pt x="20908" y="6942"/>
                      <a:pt x="22503" y="7966"/>
                      <a:pt x="25385" y="7966"/>
                    </a:cubicBezTo>
                    <a:cubicBezTo>
                      <a:pt x="28266" y="7966"/>
                      <a:pt x="29861" y="6918"/>
                      <a:pt x="31028" y="6180"/>
                    </a:cubicBezTo>
                    <a:cubicBezTo>
                      <a:pt x="31981" y="5573"/>
                      <a:pt x="32493" y="5227"/>
                      <a:pt x="33838" y="5227"/>
                    </a:cubicBezTo>
                    <a:cubicBezTo>
                      <a:pt x="35195" y="5227"/>
                      <a:pt x="35707" y="5573"/>
                      <a:pt x="36660" y="6180"/>
                    </a:cubicBezTo>
                    <a:cubicBezTo>
                      <a:pt x="37827" y="6942"/>
                      <a:pt x="39422" y="7966"/>
                      <a:pt x="42303" y="7966"/>
                    </a:cubicBezTo>
                    <a:cubicBezTo>
                      <a:pt x="45185" y="7966"/>
                      <a:pt x="46780" y="6918"/>
                      <a:pt x="47947" y="6180"/>
                    </a:cubicBezTo>
                    <a:cubicBezTo>
                      <a:pt x="48899" y="5573"/>
                      <a:pt x="49423" y="5227"/>
                      <a:pt x="50769" y="5227"/>
                    </a:cubicBezTo>
                    <a:lnTo>
                      <a:pt x="50769" y="1"/>
                    </a:lnTo>
                    <a:cubicBezTo>
                      <a:pt x="47875" y="1"/>
                      <a:pt x="46280" y="1036"/>
                      <a:pt x="45113" y="1787"/>
                    </a:cubicBezTo>
                    <a:cubicBezTo>
                      <a:pt x="44173" y="2406"/>
                      <a:pt x="43649" y="2739"/>
                      <a:pt x="42303" y="2739"/>
                    </a:cubicBezTo>
                    <a:cubicBezTo>
                      <a:pt x="40958" y="2739"/>
                      <a:pt x="40434" y="2406"/>
                      <a:pt x="39493" y="1787"/>
                    </a:cubicBezTo>
                    <a:cubicBezTo>
                      <a:pt x="38327" y="1036"/>
                      <a:pt x="36731" y="1"/>
                      <a:pt x="33838" y="1"/>
                    </a:cubicBezTo>
                    <a:cubicBezTo>
                      <a:pt x="30957" y="1"/>
                      <a:pt x="29361" y="1036"/>
                      <a:pt x="28194" y="1787"/>
                    </a:cubicBezTo>
                    <a:cubicBezTo>
                      <a:pt x="27254" y="2406"/>
                      <a:pt x="26730" y="2739"/>
                      <a:pt x="25385" y="2739"/>
                    </a:cubicBezTo>
                    <a:cubicBezTo>
                      <a:pt x="24039" y="2739"/>
                      <a:pt x="23515" y="2406"/>
                      <a:pt x="22575" y="1787"/>
                    </a:cubicBezTo>
                    <a:cubicBezTo>
                      <a:pt x="21408" y="1036"/>
                      <a:pt x="19812" y="1"/>
                      <a:pt x="16919" y="1"/>
                    </a:cubicBezTo>
                    <a:cubicBezTo>
                      <a:pt x="14038" y="1"/>
                      <a:pt x="12442" y="1036"/>
                      <a:pt x="11276" y="1787"/>
                    </a:cubicBezTo>
                    <a:cubicBezTo>
                      <a:pt x="10335" y="2406"/>
                      <a:pt x="9811" y="2739"/>
                      <a:pt x="8466" y="2739"/>
                    </a:cubicBezTo>
                    <a:cubicBezTo>
                      <a:pt x="7120" y="2739"/>
                      <a:pt x="6596" y="2406"/>
                      <a:pt x="5656" y="1787"/>
                    </a:cubicBezTo>
                    <a:cubicBezTo>
                      <a:pt x="4489" y="1036"/>
                      <a:pt x="2894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 rot="5400000">
              <a:off x="54776" y="1881412"/>
              <a:ext cx="629225" cy="201300"/>
              <a:chOff x="2678325" y="4703600"/>
              <a:chExt cx="629225" cy="2013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2678325" y="4703600"/>
                <a:ext cx="201300" cy="201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3106250" y="4703600"/>
                <a:ext cx="201300" cy="201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>
            <a:spLocks noGrp="1"/>
          </p:cNvSpPr>
          <p:nvPr>
            <p:ph type="subTitle" idx="1"/>
          </p:nvPr>
        </p:nvSpPr>
        <p:spPr>
          <a:xfrm>
            <a:off x="1481263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2"/>
          </p:nvPr>
        </p:nvSpPr>
        <p:spPr>
          <a:xfrm>
            <a:off x="4755138" y="2146203"/>
            <a:ext cx="2907600" cy="4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3"/>
          </p:nvPr>
        </p:nvSpPr>
        <p:spPr>
          <a:xfrm>
            <a:off x="1481263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4"/>
          </p:nvPr>
        </p:nvSpPr>
        <p:spPr>
          <a:xfrm>
            <a:off x="4755138" y="2585250"/>
            <a:ext cx="2907600" cy="12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5"/>
          <p:cNvGrpSpPr/>
          <p:nvPr/>
        </p:nvGrpSpPr>
        <p:grpSpPr>
          <a:xfrm rot="5400000">
            <a:off x="4285643" y="124788"/>
            <a:ext cx="572695" cy="9412228"/>
            <a:chOff x="6539500" y="1042525"/>
            <a:chExt cx="346500" cy="3551650"/>
          </a:xfrm>
        </p:grpSpPr>
        <p:sp>
          <p:nvSpPr>
            <p:cNvPr id="57" name="Google Shape;57;p5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5"/>
          <p:cNvGrpSpPr/>
          <p:nvPr/>
        </p:nvGrpSpPr>
        <p:grpSpPr>
          <a:xfrm rot="5400000" flipH="1">
            <a:off x="-248139" y="226900"/>
            <a:ext cx="1269225" cy="740575"/>
            <a:chOff x="4805650" y="2718925"/>
            <a:chExt cx="1269225" cy="740575"/>
          </a:xfrm>
        </p:grpSpPr>
        <p:sp>
          <p:nvSpPr>
            <p:cNvPr id="61" name="Google Shape;61;p5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5"/>
          <p:cNvSpPr/>
          <p:nvPr/>
        </p:nvSpPr>
        <p:spPr>
          <a:xfrm flipH="1">
            <a:off x="8118431" y="-23942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67801" y="3552837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 flipH="1">
            <a:off x="-990387" y="3278592"/>
            <a:ext cx="3304431" cy="2359299"/>
            <a:chOff x="6398434" y="3874100"/>
            <a:chExt cx="2343070" cy="1672905"/>
          </a:xfrm>
        </p:grpSpPr>
        <p:sp>
          <p:nvSpPr>
            <p:cNvPr id="67" name="Google Shape;67;p5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"/>
          <p:cNvSpPr txBox="1">
            <a:spLocks noGrp="1"/>
          </p:cNvSpPr>
          <p:nvPr>
            <p:ph type="body" idx="1"/>
          </p:nvPr>
        </p:nvSpPr>
        <p:spPr>
          <a:xfrm>
            <a:off x="720000" y="1395175"/>
            <a:ext cx="42297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>
            <a:spLocks noGrp="1"/>
          </p:cNvSpPr>
          <p:nvPr>
            <p:ph type="pic" idx="2"/>
          </p:nvPr>
        </p:nvSpPr>
        <p:spPr>
          <a:xfrm>
            <a:off x="5435301" y="535000"/>
            <a:ext cx="2993700" cy="4073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86" name="Google Shape;86;p7"/>
          <p:cNvSpPr/>
          <p:nvPr/>
        </p:nvSpPr>
        <p:spPr>
          <a:xfrm rot="-8100000">
            <a:off x="16636" y="3373476"/>
            <a:ext cx="477242" cy="1513664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" name="Google Shape;87;p7"/>
          <p:cNvGrpSpPr/>
          <p:nvPr/>
        </p:nvGrpSpPr>
        <p:grpSpPr>
          <a:xfrm>
            <a:off x="4279356" y="4577170"/>
            <a:ext cx="1102576" cy="643338"/>
            <a:chOff x="4805650" y="2718925"/>
            <a:chExt cx="1269225" cy="740575"/>
          </a:xfrm>
        </p:grpSpPr>
        <p:sp>
          <p:nvSpPr>
            <p:cNvPr id="88" name="Google Shape;88;p7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3" name="Google Shape;93;p8"/>
          <p:cNvGrpSpPr/>
          <p:nvPr/>
        </p:nvGrpSpPr>
        <p:grpSpPr>
          <a:xfrm rot="-5400000">
            <a:off x="4309982" y="-4442520"/>
            <a:ext cx="572695" cy="9412228"/>
            <a:chOff x="6539500" y="1042525"/>
            <a:chExt cx="346500" cy="3551650"/>
          </a:xfrm>
        </p:grpSpPr>
        <p:sp>
          <p:nvSpPr>
            <p:cNvPr id="94" name="Google Shape;94;p8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8"/>
          <p:cNvSpPr/>
          <p:nvPr/>
        </p:nvSpPr>
        <p:spPr>
          <a:xfrm flipH="1">
            <a:off x="-2377380" y="-2122904"/>
            <a:ext cx="3377899" cy="3664562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10800000" flipH="1">
            <a:off x="6854276" y="-543396"/>
            <a:ext cx="3304431" cy="2359299"/>
            <a:chOff x="6398434" y="3874100"/>
            <a:chExt cx="2343070" cy="1672905"/>
          </a:xfrm>
        </p:grpSpPr>
        <p:sp>
          <p:nvSpPr>
            <p:cNvPr id="99" name="Google Shape;99;p8"/>
            <p:cNvSpPr/>
            <p:nvPr/>
          </p:nvSpPr>
          <p:spPr>
            <a:xfrm rot="-8100197">
              <a:off x="7743857" y="3688660"/>
              <a:ext cx="322197" cy="2043785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 rot="-8100197">
              <a:off x="6712576" y="4517273"/>
              <a:ext cx="322197" cy="1021908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8"/>
          <p:cNvGrpSpPr/>
          <p:nvPr/>
        </p:nvGrpSpPr>
        <p:grpSpPr>
          <a:xfrm rot="5400000" flipH="1">
            <a:off x="8214086" y="4184278"/>
            <a:ext cx="1269225" cy="740575"/>
            <a:chOff x="4805650" y="2718925"/>
            <a:chExt cx="1269225" cy="740575"/>
          </a:xfrm>
        </p:grpSpPr>
        <p:sp>
          <p:nvSpPr>
            <p:cNvPr id="102" name="Google Shape;102;p8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>
            <a:spLocks noGrp="1"/>
          </p:cNvSpPr>
          <p:nvPr>
            <p:ph type="title"/>
          </p:nvPr>
        </p:nvSpPr>
        <p:spPr>
          <a:xfrm>
            <a:off x="2976700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subTitle" idx="1"/>
          </p:nvPr>
        </p:nvSpPr>
        <p:spPr>
          <a:xfrm>
            <a:off x="2976750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/>
          <p:nvPr/>
        </p:nvSpPr>
        <p:spPr>
          <a:xfrm rot="-2700075" flipH="1">
            <a:off x="-157868" y="3504270"/>
            <a:ext cx="846457" cy="2684699"/>
          </a:xfrm>
          <a:custGeom>
            <a:avLst/>
            <a:gdLst/>
            <a:ahLst/>
            <a:cxnLst/>
            <a:rect l="l" t="t" r="r" b="b"/>
            <a:pathLst>
              <a:path w="10455" h="33160" extrusionOk="0">
                <a:moveTo>
                  <a:pt x="1" y="0"/>
                </a:moveTo>
                <a:lnTo>
                  <a:pt x="1" y="27932"/>
                </a:lnTo>
                <a:cubicBezTo>
                  <a:pt x="1" y="30826"/>
                  <a:pt x="2334" y="33159"/>
                  <a:pt x="5228" y="33159"/>
                </a:cubicBezTo>
                <a:cubicBezTo>
                  <a:pt x="8109" y="33159"/>
                  <a:pt x="10454" y="30814"/>
                  <a:pt x="10454" y="27932"/>
                </a:cubicBezTo>
                <a:lnTo>
                  <a:pt x="104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 flipH="1">
            <a:off x="105210" y="-377847"/>
            <a:ext cx="613790" cy="6291393"/>
            <a:chOff x="6539500" y="1042525"/>
            <a:chExt cx="346500" cy="3551650"/>
          </a:xfrm>
        </p:grpSpPr>
        <p:sp>
          <p:nvSpPr>
            <p:cNvPr id="110" name="Google Shape;110;p9"/>
            <p:cNvSpPr/>
            <p:nvPr/>
          </p:nvSpPr>
          <p:spPr>
            <a:xfrm>
              <a:off x="65395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679400" y="1042525"/>
              <a:ext cx="66700" cy="3551650"/>
            </a:xfrm>
            <a:custGeom>
              <a:avLst/>
              <a:gdLst/>
              <a:ahLst/>
              <a:cxnLst/>
              <a:rect l="l" t="t" r="r" b="b"/>
              <a:pathLst>
                <a:path w="2668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67" y="142065"/>
                  </a:lnTo>
                  <a:lnTo>
                    <a:pt x="2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6819000" y="1042525"/>
              <a:ext cx="67000" cy="3551650"/>
            </a:xfrm>
            <a:custGeom>
              <a:avLst/>
              <a:gdLst/>
              <a:ahLst/>
              <a:cxnLst/>
              <a:rect l="l" t="t" r="r" b="b"/>
              <a:pathLst>
                <a:path w="2680" h="142066" extrusionOk="0">
                  <a:moveTo>
                    <a:pt x="0" y="0"/>
                  </a:moveTo>
                  <a:lnTo>
                    <a:pt x="0" y="142065"/>
                  </a:lnTo>
                  <a:lnTo>
                    <a:pt x="2679" y="142065"/>
                  </a:lnTo>
                  <a:lnTo>
                    <a:pt x="26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9"/>
          <p:cNvSpPr/>
          <p:nvPr/>
        </p:nvSpPr>
        <p:spPr>
          <a:xfrm flipH="1">
            <a:off x="-553245" y="-1775075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" name="Google Shape;114;p9"/>
          <p:cNvGrpSpPr/>
          <p:nvPr/>
        </p:nvGrpSpPr>
        <p:grpSpPr>
          <a:xfrm>
            <a:off x="7484250" y="4608499"/>
            <a:ext cx="1088650" cy="201300"/>
            <a:chOff x="2678325" y="4703600"/>
            <a:chExt cx="1088650" cy="201300"/>
          </a:xfrm>
        </p:grpSpPr>
        <p:sp>
          <p:nvSpPr>
            <p:cNvPr id="115" name="Google Shape;115;p9"/>
            <p:cNvSpPr/>
            <p:nvPr/>
          </p:nvSpPr>
          <p:spPr>
            <a:xfrm>
              <a:off x="2678325" y="4703600"/>
              <a:ext cx="201300" cy="201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106250" y="4703600"/>
              <a:ext cx="201300" cy="20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3534175" y="4703600"/>
              <a:ext cx="232800" cy="2013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720000" y="3984750"/>
            <a:ext cx="7704000" cy="623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>
            <a:spLocks noGrp="1"/>
          </p:cNvSpPr>
          <p:nvPr>
            <p:ph type="title" hasCustomPrompt="1"/>
          </p:nvPr>
        </p:nvSpPr>
        <p:spPr>
          <a:xfrm>
            <a:off x="2154450" y="1222250"/>
            <a:ext cx="4835100" cy="12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2154450" y="2437874"/>
            <a:ext cx="4835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3" name="Google Shape;123;p11"/>
          <p:cNvGrpSpPr/>
          <p:nvPr/>
        </p:nvGrpSpPr>
        <p:grpSpPr>
          <a:xfrm rot="10800000">
            <a:off x="-733382" y="-2901533"/>
            <a:ext cx="5560019" cy="5936569"/>
            <a:chOff x="4513316" y="1996714"/>
            <a:chExt cx="5560019" cy="5936569"/>
          </a:xfrm>
        </p:grpSpPr>
        <p:sp>
          <p:nvSpPr>
            <p:cNvPr id="124" name="Google Shape;124;p11"/>
            <p:cNvSpPr/>
            <p:nvPr/>
          </p:nvSpPr>
          <p:spPr>
            <a:xfrm rot="10800000">
              <a:off x="4513316" y="4342826"/>
              <a:ext cx="3309591" cy="3590458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rot="-8100000">
              <a:off x="8087199" y="3254895"/>
              <a:ext cx="484820" cy="3075349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2700000">
              <a:off x="8909630" y="1931350"/>
              <a:ext cx="589243" cy="1868896"/>
            </a:xfrm>
            <a:custGeom>
              <a:avLst/>
              <a:gdLst/>
              <a:ahLst/>
              <a:cxnLst/>
              <a:rect l="l" t="t" r="r" b="b"/>
              <a:pathLst>
                <a:path w="10455" h="33160" extrusionOk="0">
                  <a:moveTo>
                    <a:pt x="1" y="0"/>
                  </a:moveTo>
                  <a:lnTo>
                    <a:pt x="1" y="27932"/>
                  </a:lnTo>
                  <a:cubicBezTo>
                    <a:pt x="1" y="30826"/>
                    <a:pt x="2334" y="33159"/>
                    <a:pt x="5228" y="33159"/>
                  </a:cubicBezTo>
                  <a:cubicBezTo>
                    <a:pt x="8109" y="33159"/>
                    <a:pt x="10454" y="30814"/>
                    <a:pt x="10454" y="27932"/>
                  </a:cubicBezTo>
                  <a:lnTo>
                    <a:pt x="104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11"/>
          <p:cNvSpPr/>
          <p:nvPr/>
        </p:nvSpPr>
        <p:spPr>
          <a:xfrm>
            <a:off x="-50" y="4476100"/>
            <a:ext cx="9144000" cy="6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" name="Google Shape;128;p11"/>
          <p:cNvGrpSpPr/>
          <p:nvPr/>
        </p:nvGrpSpPr>
        <p:grpSpPr>
          <a:xfrm>
            <a:off x="8322044" y="207350"/>
            <a:ext cx="1269225" cy="740575"/>
            <a:chOff x="4805650" y="2718925"/>
            <a:chExt cx="1269225" cy="740575"/>
          </a:xfrm>
        </p:grpSpPr>
        <p:sp>
          <p:nvSpPr>
            <p:cNvPr id="129" name="Google Shape;129;p11"/>
            <p:cNvSpPr/>
            <p:nvPr/>
          </p:nvSpPr>
          <p:spPr>
            <a:xfrm>
              <a:off x="4805650" y="2718925"/>
              <a:ext cx="1269225" cy="198850"/>
            </a:xfrm>
            <a:custGeom>
              <a:avLst/>
              <a:gdLst/>
              <a:ahLst/>
              <a:cxnLst/>
              <a:rect l="l" t="t" r="r" b="b"/>
              <a:pathLst>
                <a:path w="50769" h="7954" extrusionOk="0">
                  <a:moveTo>
                    <a:pt x="0" y="0"/>
                  </a:moveTo>
                  <a:lnTo>
                    <a:pt x="0" y="5227"/>
                  </a:lnTo>
                  <a:cubicBezTo>
                    <a:pt x="1346" y="5227"/>
                    <a:pt x="1870" y="5560"/>
                    <a:pt x="2822" y="6168"/>
                  </a:cubicBezTo>
                  <a:cubicBezTo>
                    <a:pt x="3989" y="6930"/>
                    <a:pt x="5584" y="7954"/>
                    <a:pt x="8466" y="7954"/>
                  </a:cubicBezTo>
                  <a:cubicBezTo>
                    <a:pt x="11347" y="7954"/>
                    <a:pt x="12943" y="6930"/>
                    <a:pt x="14109" y="6168"/>
                  </a:cubicBezTo>
                  <a:cubicBezTo>
                    <a:pt x="15062" y="5560"/>
                    <a:pt x="15574" y="5227"/>
                    <a:pt x="16919" y="5227"/>
                  </a:cubicBezTo>
                  <a:cubicBezTo>
                    <a:pt x="18265" y="5227"/>
                    <a:pt x="18788" y="5560"/>
                    <a:pt x="19741" y="6168"/>
                  </a:cubicBezTo>
                  <a:cubicBezTo>
                    <a:pt x="20908" y="6930"/>
                    <a:pt x="22503" y="7954"/>
                    <a:pt x="25385" y="7954"/>
                  </a:cubicBezTo>
                  <a:cubicBezTo>
                    <a:pt x="28266" y="7954"/>
                    <a:pt x="29861" y="6930"/>
                    <a:pt x="31028" y="6168"/>
                  </a:cubicBezTo>
                  <a:cubicBezTo>
                    <a:pt x="31981" y="5560"/>
                    <a:pt x="32493" y="5227"/>
                    <a:pt x="33838" y="5227"/>
                  </a:cubicBezTo>
                  <a:cubicBezTo>
                    <a:pt x="35195" y="5227"/>
                    <a:pt x="35707" y="5560"/>
                    <a:pt x="36660" y="6168"/>
                  </a:cubicBezTo>
                  <a:cubicBezTo>
                    <a:pt x="37827" y="6930"/>
                    <a:pt x="39422" y="7954"/>
                    <a:pt x="42303" y="7954"/>
                  </a:cubicBezTo>
                  <a:cubicBezTo>
                    <a:pt x="45185" y="7954"/>
                    <a:pt x="46780" y="6930"/>
                    <a:pt x="47947" y="6168"/>
                  </a:cubicBezTo>
                  <a:cubicBezTo>
                    <a:pt x="48899" y="5560"/>
                    <a:pt x="49423" y="5227"/>
                    <a:pt x="50769" y="5227"/>
                  </a:cubicBezTo>
                  <a:lnTo>
                    <a:pt x="50769" y="0"/>
                  </a:lnTo>
                  <a:cubicBezTo>
                    <a:pt x="47875" y="0"/>
                    <a:pt x="46280" y="1024"/>
                    <a:pt x="45113" y="1786"/>
                  </a:cubicBezTo>
                  <a:cubicBezTo>
                    <a:pt x="44173" y="2393"/>
                    <a:pt x="43649" y="2727"/>
                    <a:pt x="42303" y="2727"/>
                  </a:cubicBezTo>
                  <a:cubicBezTo>
                    <a:pt x="40958" y="2727"/>
                    <a:pt x="40434" y="2393"/>
                    <a:pt x="39493" y="1786"/>
                  </a:cubicBezTo>
                  <a:cubicBezTo>
                    <a:pt x="38327" y="1024"/>
                    <a:pt x="36731" y="0"/>
                    <a:pt x="33838" y="0"/>
                  </a:cubicBezTo>
                  <a:cubicBezTo>
                    <a:pt x="30957" y="0"/>
                    <a:pt x="29361" y="1036"/>
                    <a:pt x="28194" y="1786"/>
                  </a:cubicBezTo>
                  <a:cubicBezTo>
                    <a:pt x="27254" y="2393"/>
                    <a:pt x="26730" y="2727"/>
                    <a:pt x="25385" y="2727"/>
                  </a:cubicBezTo>
                  <a:cubicBezTo>
                    <a:pt x="24039" y="2727"/>
                    <a:pt x="23515" y="2393"/>
                    <a:pt x="22575" y="1786"/>
                  </a:cubicBezTo>
                  <a:cubicBezTo>
                    <a:pt x="21408" y="1024"/>
                    <a:pt x="19812" y="0"/>
                    <a:pt x="16919" y="0"/>
                  </a:cubicBezTo>
                  <a:cubicBezTo>
                    <a:pt x="14038" y="0"/>
                    <a:pt x="12442" y="1036"/>
                    <a:pt x="11276" y="1786"/>
                  </a:cubicBezTo>
                  <a:cubicBezTo>
                    <a:pt x="10335" y="2393"/>
                    <a:pt x="9811" y="2727"/>
                    <a:pt x="8466" y="2727"/>
                  </a:cubicBezTo>
                  <a:cubicBezTo>
                    <a:pt x="7120" y="2727"/>
                    <a:pt x="6596" y="2393"/>
                    <a:pt x="5656" y="1786"/>
                  </a:cubicBezTo>
                  <a:cubicBezTo>
                    <a:pt x="4489" y="1024"/>
                    <a:pt x="289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4805650" y="2989775"/>
              <a:ext cx="1269225" cy="199175"/>
            </a:xfrm>
            <a:custGeom>
              <a:avLst/>
              <a:gdLst/>
              <a:ahLst/>
              <a:cxnLst/>
              <a:rect l="l" t="t" r="r" b="b"/>
              <a:pathLst>
                <a:path w="50769" h="7967" extrusionOk="0">
                  <a:moveTo>
                    <a:pt x="0" y="1"/>
                  </a:moveTo>
                  <a:lnTo>
                    <a:pt x="0" y="5228"/>
                  </a:lnTo>
                  <a:cubicBezTo>
                    <a:pt x="1346" y="5228"/>
                    <a:pt x="1870" y="5561"/>
                    <a:pt x="2822" y="6180"/>
                  </a:cubicBezTo>
                  <a:cubicBezTo>
                    <a:pt x="3989" y="6930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61"/>
                    <a:pt x="15574" y="5228"/>
                    <a:pt x="16919" y="5228"/>
                  </a:cubicBezTo>
                  <a:cubicBezTo>
                    <a:pt x="18265" y="5228"/>
                    <a:pt x="18788" y="5561"/>
                    <a:pt x="19741" y="6180"/>
                  </a:cubicBezTo>
                  <a:cubicBezTo>
                    <a:pt x="20908" y="6930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61"/>
                    <a:pt x="32493" y="5228"/>
                    <a:pt x="33838" y="5228"/>
                  </a:cubicBezTo>
                  <a:cubicBezTo>
                    <a:pt x="35195" y="5228"/>
                    <a:pt x="35707" y="5561"/>
                    <a:pt x="36660" y="6180"/>
                  </a:cubicBezTo>
                  <a:cubicBezTo>
                    <a:pt x="37827" y="6930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61"/>
                    <a:pt x="49423" y="5228"/>
                    <a:pt x="50769" y="5228"/>
                  </a:cubicBezTo>
                  <a:lnTo>
                    <a:pt x="50769" y="1"/>
                  </a:lnTo>
                  <a:cubicBezTo>
                    <a:pt x="47875" y="1"/>
                    <a:pt x="46280" y="1025"/>
                    <a:pt x="45113" y="1787"/>
                  </a:cubicBezTo>
                  <a:cubicBezTo>
                    <a:pt x="44173" y="2394"/>
                    <a:pt x="43649" y="2739"/>
                    <a:pt x="42303" y="2739"/>
                  </a:cubicBezTo>
                  <a:cubicBezTo>
                    <a:pt x="40958" y="2739"/>
                    <a:pt x="40434" y="2394"/>
                    <a:pt x="39493" y="1787"/>
                  </a:cubicBezTo>
                  <a:cubicBezTo>
                    <a:pt x="38327" y="1025"/>
                    <a:pt x="36731" y="1"/>
                    <a:pt x="33838" y="1"/>
                  </a:cubicBezTo>
                  <a:cubicBezTo>
                    <a:pt x="30957" y="1"/>
                    <a:pt x="29361" y="1049"/>
                    <a:pt x="28194" y="1787"/>
                  </a:cubicBezTo>
                  <a:cubicBezTo>
                    <a:pt x="27254" y="2394"/>
                    <a:pt x="26730" y="2739"/>
                    <a:pt x="25385" y="2739"/>
                  </a:cubicBezTo>
                  <a:cubicBezTo>
                    <a:pt x="24039" y="2739"/>
                    <a:pt x="23515" y="2394"/>
                    <a:pt x="22575" y="1787"/>
                  </a:cubicBezTo>
                  <a:cubicBezTo>
                    <a:pt x="21408" y="1025"/>
                    <a:pt x="19812" y="1"/>
                    <a:pt x="16919" y="1"/>
                  </a:cubicBezTo>
                  <a:cubicBezTo>
                    <a:pt x="14038" y="1"/>
                    <a:pt x="12442" y="1049"/>
                    <a:pt x="11276" y="1787"/>
                  </a:cubicBezTo>
                  <a:cubicBezTo>
                    <a:pt x="10335" y="2394"/>
                    <a:pt x="9811" y="2739"/>
                    <a:pt x="8466" y="2739"/>
                  </a:cubicBezTo>
                  <a:cubicBezTo>
                    <a:pt x="7120" y="2739"/>
                    <a:pt x="6596" y="2394"/>
                    <a:pt x="5656" y="1787"/>
                  </a:cubicBezTo>
                  <a:cubicBezTo>
                    <a:pt x="4489" y="1025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4805650" y="3260350"/>
              <a:ext cx="1269225" cy="199150"/>
            </a:xfrm>
            <a:custGeom>
              <a:avLst/>
              <a:gdLst/>
              <a:ahLst/>
              <a:cxnLst/>
              <a:rect l="l" t="t" r="r" b="b"/>
              <a:pathLst>
                <a:path w="50769" h="7966" extrusionOk="0">
                  <a:moveTo>
                    <a:pt x="0" y="1"/>
                  </a:moveTo>
                  <a:lnTo>
                    <a:pt x="0" y="5227"/>
                  </a:lnTo>
                  <a:cubicBezTo>
                    <a:pt x="1346" y="5227"/>
                    <a:pt x="1870" y="5573"/>
                    <a:pt x="2822" y="6180"/>
                  </a:cubicBezTo>
                  <a:cubicBezTo>
                    <a:pt x="3989" y="6942"/>
                    <a:pt x="5584" y="7966"/>
                    <a:pt x="8466" y="7966"/>
                  </a:cubicBezTo>
                  <a:cubicBezTo>
                    <a:pt x="11347" y="7966"/>
                    <a:pt x="12943" y="6918"/>
                    <a:pt x="14109" y="6180"/>
                  </a:cubicBezTo>
                  <a:cubicBezTo>
                    <a:pt x="15062" y="5573"/>
                    <a:pt x="15574" y="5227"/>
                    <a:pt x="16919" y="5227"/>
                  </a:cubicBezTo>
                  <a:cubicBezTo>
                    <a:pt x="18265" y="5227"/>
                    <a:pt x="18788" y="5573"/>
                    <a:pt x="19741" y="6180"/>
                  </a:cubicBezTo>
                  <a:cubicBezTo>
                    <a:pt x="20908" y="6942"/>
                    <a:pt x="22503" y="7966"/>
                    <a:pt x="25385" y="7966"/>
                  </a:cubicBezTo>
                  <a:cubicBezTo>
                    <a:pt x="28266" y="7966"/>
                    <a:pt x="29861" y="6918"/>
                    <a:pt x="31028" y="6180"/>
                  </a:cubicBezTo>
                  <a:cubicBezTo>
                    <a:pt x="31981" y="5573"/>
                    <a:pt x="32493" y="5227"/>
                    <a:pt x="33838" y="5227"/>
                  </a:cubicBezTo>
                  <a:cubicBezTo>
                    <a:pt x="35195" y="5227"/>
                    <a:pt x="35707" y="5573"/>
                    <a:pt x="36660" y="6180"/>
                  </a:cubicBezTo>
                  <a:cubicBezTo>
                    <a:pt x="37827" y="6942"/>
                    <a:pt x="39422" y="7966"/>
                    <a:pt x="42303" y="7966"/>
                  </a:cubicBezTo>
                  <a:cubicBezTo>
                    <a:pt x="45185" y="7966"/>
                    <a:pt x="46780" y="6918"/>
                    <a:pt x="47947" y="6180"/>
                  </a:cubicBezTo>
                  <a:cubicBezTo>
                    <a:pt x="48899" y="5573"/>
                    <a:pt x="49423" y="5227"/>
                    <a:pt x="50769" y="5227"/>
                  </a:cubicBezTo>
                  <a:lnTo>
                    <a:pt x="50769" y="1"/>
                  </a:lnTo>
                  <a:cubicBezTo>
                    <a:pt x="47875" y="1"/>
                    <a:pt x="46280" y="1036"/>
                    <a:pt x="45113" y="1787"/>
                  </a:cubicBezTo>
                  <a:cubicBezTo>
                    <a:pt x="44173" y="2406"/>
                    <a:pt x="43649" y="2739"/>
                    <a:pt x="42303" y="2739"/>
                  </a:cubicBezTo>
                  <a:cubicBezTo>
                    <a:pt x="40958" y="2739"/>
                    <a:pt x="40434" y="2406"/>
                    <a:pt x="39493" y="1787"/>
                  </a:cubicBezTo>
                  <a:cubicBezTo>
                    <a:pt x="38327" y="1036"/>
                    <a:pt x="36731" y="1"/>
                    <a:pt x="33838" y="1"/>
                  </a:cubicBezTo>
                  <a:cubicBezTo>
                    <a:pt x="30957" y="1"/>
                    <a:pt x="29361" y="1036"/>
                    <a:pt x="28194" y="1787"/>
                  </a:cubicBezTo>
                  <a:cubicBezTo>
                    <a:pt x="27254" y="2406"/>
                    <a:pt x="26730" y="2739"/>
                    <a:pt x="25385" y="2739"/>
                  </a:cubicBezTo>
                  <a:cubicBezTo>
                    <a:pt x="24039" y="2739"/>
                    <a:pt x="23515" y="2406"/>
                    <a:pt x="22575" y="1787"/>
                  </a:cubicBezTo>
                  <a:cubicBezTo>
                    <a:pt x="21408" y="1036"/>
                    <a:pt x="19812" y="1"/>
                    <a:pt x="16919" y="1"/>
                  </a:cubicBezTo>
                  <a:cubicBezTo>
                    <a:pt x="14038" y="1"/>
                    <a:pt x="12442" y="1036"/>
                    <a:pt x="11276" y="1787"/>
                  </a:cubicBezTo>
                  <a:cubicBezTo>
                    <a:pt x="10335" y="2406"/>
                    <a:pt x="9811" y="2739"/>
                    <a:pt x="8466" y="2739"/>
                  </a:cubicBezTo>
                  <a:cubicBezTo>
                    <a:pt x="7120" y="2739"/>
                    <a:pt x="6596" y="2406"/>
                    <a:pt x="5656" y="1787"/>
                  </a:cubicBezTo>
                  <a:cubicBezTo>
                    <a:pt x="4489" y="1036"/>
                    <a:pt x="2894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●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○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Char char="■"/>
              <a:defRPr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4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Man200124/microservice-demo-education.gi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6"/>
          <p:cNvSpPr txBox="1">
            <a:spLocks noGrp="1"/>
          </p:cNvSpPr>
          <p:nvPr>
            <p:ph type="subTitle" idx="1"/>
          </p:nvPr>
        </p:nvSpPr>
        <p:spPr>
          <a:xfrm>
            <a:off x="1045298" y="964804"/>
            <a:ext cx="4473000" cy="5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/>
              <a:t>jdman@haricode.com</a:t>
            </a:r>
          </a:p>
        </p:txBody>
      </p:sp>
      <p:sp>
        <p:nvSpPr>
          <p:cNvPr id="651" name="Google Shape;651;p46"/>
          <p:cNvSpPr txBox="1">
            <a:spLocks noGrp="1"/>
          </p:cNvSpPr>
          <p:nvPr>
            <p:ph type="ctrTitle"/>
          </p:nvPr>
        </p:nvSpPr>
        <p:spPr>
          <a:xfrm>
            <a:off x="978139" y="181104"/>
            <a:ext cx="5041710" cy="10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Jos</a:t>
            </a:r>
            <a:r>
              <a:rPr lang="es-GT" sz="3600" dirty="0"/>
              <a:t>é Daniel Man Castellanos</a:t>
            </a:r>
            <a:endParaRPr sz="3600" dirty="0"/>
          </a:p>
        </p:txBody>
      </p:sp>
      <p:grpSp>
        <p:nvGrpSpPr>
          <p:cNvPr id="665" name="Google Shape;665;p46"/>
          <p:cNvGrpSpPr/>
          <p:nvPr/>
        </p:nvGrpSpPr>
        <p:grpSpPr>
          <a:xfrm flipH="1">
            <a:off x="5859025" y="1568448"/>
            <a:ext cx="6107055" cy="6225493"/>
            <a:chOff x="3763895" y="2589958"/>
            <a:chExt cx="6107055" cy="6225493"/>
          </a:xfrm>
        </p:grpSpPr>
        <p:sp>
          <p:nvSpPr>
            <p:cNvPr id="666" name="Google Shape;666;p46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6"/>
            <p:cNvSpPr/>
            <p:nvPr/>
          </p:nvSpPr>
          <p:spPr>
            <a:xfrm rot="13500000">
              <a:off x="5749947" y="2326949"/>
              <a:ext cx="743383" cy="4715488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ue and white circle&#10;&#10;Description automatically generated">
            <a:extLst>
              <a:ext uri="{FF2B5EF4-FFF2-40B4-BE49-F238E27FC236}">
                <a16:creationId xmlns:a16="http://schemas.microsoft.com/office/drawing/2014/main" id="{9EE46F5C-62C1-03D1-4F85-A3164D4CF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297" y="3735283"/>
            <a:ext cx="4333001" cy="1083379"/>
          </a:xfrm>
          <a:prstGeom prst="rect">
            <a:avLst/>
          </a:prstGeom>
        </p:spPr>
      </p:pic>
      <p:pic>
        <p:nvPicPr>
          <p:cNvPr id="5" name="Picture 4" descr="A white and black logo&#10;&#10;Description automatically generated">
            <a:extLst>
              <a:ext uri="{FF2B5EF4-FFF2-40B4-BE49-F238E27FC236}">
                <a16:creationId xmlns:a16="http://schemas.microsoft.com/office/drawing/2014/main" id="{866B901E-6587-5005-31B0-3BEDDEF09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3620" y="164024"/>
            <a:ext cx="503634" cy="583924"/>
          </a:xfrm>
          <a:prstGeom prst="rect">
            <a:avLst/>
          </a:prstGeom>
        </p:spPr>
      </p:pic>
      <p:sp>
        <p:nvSpPr>
          <p:cNvPr id="6" name="Google Shape;650;p46">
            <a:extLst>
              <a:ext uri="{FF2B5EF4-FFF2-40B4-BE49-F238E27FC236}">
                <a16:creationId xmlns:a16="http://schemas.microsoft.com/office/drawing/2014/main" id="{F21A503F-454E-2D29-68C2-D3E1F796CDD7}"/>
              </a:ext>
            </a:extLst>
          </p:cNvPr>
          <p:cNvSpPr txBox="1">
            <a:spLocks/>
          </p:cNvSpPr>
          <p:nvPr/>
        </p:nvSpPr>
        <p:spPr>
          <a:xfrm>
            <a:off x="1045298" y="1460580"/>
            <a:ext cx="4473000" cy="5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ap"/>
              <a:buNone/>
              <a:defRPr sz="12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ap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" dirty="0"/>
              <a:t>Upwork 2018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" dirty="0"/>
              <a:t>Beca Landívar 75%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" dirty="0"/>
              <a:t>Incyt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" dirty="0"/>
              <a:t>Tec Landívar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" dirty="0"/>
              <a:t>Consystec 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r>
              <a:rPr lang="en" dirty="0"/>
              <a:t>Empresa propia (Haricode)</a:t>
            </a:r>
          </a:p>
          <a:p>
            <a:pPr marL="171450" indent="-171450">
              <a:spcBef>
                <a:spcPts val="1000"/>
              </a:spcBef>
              <a:buFontTx/>
              <a:buChar char="-"/>
            </a:pPr>
            <a:endParaRPr lang="en" dirty="0"/>
          </a:p>
          <a:p>
            <a:pPr marL="171450" indent="-171450">
              <a:spcBef>
                <a:spcPts val="1000"/>
              </a:spcBef>
              <a:buFontTx/>
              <a:buChar char="-"/>
            </a:pPr>
            <a:endParaRPr lang="en" dirty="0"/>
          </a:p>
        </p:txBody>
      </p:sp>
      <p:pic>
        <p:nvPicPr>
          <p:cNvPr id="10" name="Picture 9" descr="A cartoon character with a red and blue background&#10;&#10;Description automatically generated">
            <a:extLst>
              <a:ext uri="{FF2B5EF4-FFF2-40B4-BE49-F238E27FC236}">
                <a16:creationId xmlns:a16="http://schemas.microsoft.com/office/drawing/2014/main" id="{68FC0A54-3138-6D05-2ADC-C4A5058C0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354" y="2819400"/>
            <a:ext cx="1076944" cy="9158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  <p:sp>
        <p:nvSpPr>
          <p:cNvPr id="586" name="Google Shape;586;p43"/>
          <p:cNvSpPr/>
          <p:nvPr/>
        </p:nvSpPr>
        <p:spPr>
          <a:xfrm>
            <a:off x="5091900" y="983300"/>
            <a:ext cx="5143500" cy="51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3"/>
          <p:cNvSpPr/>
          <p:nvPr/>
        </p:nvSpPr>
        <p:spPr>
          <a:xfrm>
            <a:off x="5807534" y="2300279"/>
            <a:ext cx="3825900" cy="3825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3"/>
          <p:cNvSpPr/>
          <p:nvPr/>
        </p:nvSpPr>
        <p:spPr>
          <a:xfrm>
            <a:off x="6470279" y="3189200"/>
            <a:ext cx="2500500" cy="25005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3"/>
          <p:cNvSpPr txBox="1"/>
          <p:nvPr/>
        </p:nvSpPr>
        <p:spPr>
          <a:xfrm>
            <a:off x="6901549" y="4085599"/>
            <a:ext cx="15243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2" name="Google Shape;592;p43"/>
          <p:cNvSpPr txBox="1"/>
          <p:nvPr/>
        </p:nvSpPr>
        <p:spPr>
          <a:xfrm>
            <a:off x="1108300" y="1268600"/>
            <a:ext cx="3759000" cy="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rPr>
              <a:t>Enlace</a:t>
            </a:r>
            <a:endParaRPr sz="1800" b="1" dirty="0">
              <a:solidFill>
                <a:schemeClr val="dk1"/>
              </a:solidFill>
              <a:latin typeface="Syne"/>
              <a:ea typeface="Syne"/>
              <a:cs typeface="Syne"/>
              <a:sym typeface="Syne"/>
            </a:endParaRPr>
          </a:p>
        </p:txBody>
      </p:sp>
      <p:sp>
        <p:nvSpPr>
          <p:cNvPr id="593" name="Google Shape;593;p43"/>
          <p:cNvSpPr txBox="1"/>
          <p:nvPr/>
        </p:nvSpPr>
        <p:spPr>
          <a:xfrm>
            <a:off x="1108300" y="1563851"/>
            <a:ext cx="3759000" cy="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GT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https://github.com/JoseMan200124/microservice-demo-education.git</a:t>
            </a:r>
            <a:endParaRPr lang="es-GT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8" name="Google Shape;598;p43"/>
          <p:cNvSpPr/>
          <p:nvPr/>
        </p:nvSpPr>
        <p:spPr>
          <a:xfrm>
            <a:off x="720000" y="1344800"/>
            <a:ext cx="285300" cy="522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98" name="Picture 2" descr="Github black logo - Social media &amp; Logos Icons">
            <a:extLst>
              <a:ext uri="{FF2B5EF4-FFF2-40B4-BE49-F238E27FC236}">
                <a16:creationId xmlns:a16="http://schemas.microsoft.com/office/drawing/2014/main" id="{F318E89D-DED3-DF9C-4F28-B99161AC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924" y="3171388"/>
            <a:ext cx="2500500" cy="25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8C5C31-6E8B-10A5-25AE-B8AB595A9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72" y="2300279"/>
            <a:ext cx="4264056" cy="210027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2087141" y="1604421"/>
            <a:ext cx="6652345" cy="16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los microservicios</a:t>
            </a:r>
            <a:endParaRPr dirty="0"/>
          </a:p>
        </p:txBody>
      </p:sp>
      <p:sp>
        <p:nvSpPr>
          <p:cNvPr id="336" name="Google Shape;336;p27"/>
          <p:cNvSpPr/>
          <p:nvPr/>
        </p:nvSpPr>
        <p:spPr>
          <a:xfrm rot="2699612">
            <a:off x="8433021" y="1725010"/>
            <a:ext cx="491011" cy="3114623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"/>
          <p:cNvSpPr/>
          <p:nvPr/>
        </p:nvSpPr>
        <p:spPr>
          <a:xfrm rot="10800000">
            <a:off x="-4682925" y="2330499"/>
            <a:ext cx="7057126" cy="7656025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 txBox="1">
            <a:spLocks noGrp="1"/>
          </p:cNvSpPr>
          <p:nvPr>
            <p:ph type="title"/>
          </p:nvPr>
        </p:nvSpPr>
        <p:spPr>
          <a:xfrm>
            <a:off x="812110" y="3713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GT" dirty="0"/>
              <a:t>Arquitectura de software</a:t>
            </a:r>
            <a:endParaRPr dirty="0"/>
          </a:p>
        </p:txBody>
      </p:sp>
      <p:pic>
        <p:nvPicPr>
          <p:cNvPr id="1028" name="Picture 4" descr="Streamlining Backend-Frontend Integration: A Quick Guide” | by Adityagaba |  Medium">
            <a:extLst>
              <a:ext uri="{FF2B5EF4-FFF2-40B4-BE49-F238E27FC236}">
                <a16:creationId xmlns:a16="http://schemas.microsoft.com/office/drawing/2014/main" id="{339B753B-C91C-488E-89C0-FE46F693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21" y="1811339"/>
            <a:ext cx="3226419" cy="181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tack of black cubes&#10;&#10;Description automatically generated">
            <a:extLst>
              <a:ext uri="{FF2B5EF4-FFF2-40B4-BE49-F238E27FC236}">
                <a16:creationId xmlns:a16="http://schemas.microsoft.com/office/drawing/2014/main" id="{4703D20B-A27D-E411-7962-EED556006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500" y="2358910"/>
            <a:ext cx="2534579" cy="2534579"/>
          </a:xfrm>
          <a:prstGeom prst="rect">
            <a:avLst/>
          </a:prstGeom>
        </p:spPr>
      </p:pic>
      <p:sp>
        <p:nvSpPr>
          <p:cNvPr id="6" name="Google Shape;342;p28">
            <a:extLst>
              <a:ext uri="{FF2B5EF4-FFF2-40B4-BE49-F238E27FC236}">
                <a16:creationId xmlns:a16="http://schemas.microsoft.com/office/drawing/2014/main" id="{445913C9-FADC-AD2D-BC23-D33597317FC3}"/>
              </a:ext>
            </a:extLst>
          </p:cNvPr>
          <p:cNvSpPr txBox="1">
            <a:spLocks/>
          </p:cNvSpPr>
          <p:nvPr/>
        </p:nvSpPr>
        <p:spPr>
          <a:xfrm>
            <a:off x="5986090" y="178621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GT" sz="2000" dirty="0"/>
              <a:t>Monolítica</a:t>
            </a:r>
          </a:p>
        </p:txBody>
      </p:sp>
      <p:sp>
        <p:nvSpPr>
          <p:cNvPr id="7" name="Google Shape;342;p28">
            <a:extLst>
              <a:ext uri="{FF2B5EF4-FFF2-40B4-BE49-F238E27FC236}">
                <a16:creationId xmlns:a16="http://schemas.microsoft.com/office/drawing/2014/main" id="{0D8D82F5-12B3-C15C-E295-903C13FC8CED}"/>
              </a:ext>
            </a:extLst>
          </p:cNvPr>
          <p:cNvSpPr txBox="1">
            <a:spLocks/>
          </p:cNvSpPr>
          <p:nvPr/>
        </p:nvSpPr>
        <p:spPr>
          <a:xfrm>
            <a:off x="732372" y="3700094"/>
            <a:ext cx="496417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GT" sz="1400" dirty="0"/>
              <a:t>Front </a:t>
            </a:r>
            <a:r>
              <a:rPr lang="es-GT" sz="1400" dirty="0" err="1"/>
              <a:t>end</a:t>
            </a:r>
            <a:r>
              <a:rPr lang="es-GT" sz="1400" dirty="0"/>
              <a:t> -</a:t>
            </a:r>
            <a:r>
              <a:rPr lang="en-US" sz="1400" dirty="0"/>
              <a:t>&gt;</a:t>
            </a:r>
            <a:r>
              <a:rPr lang="es-GT" sz="1400" dirty="0"/>
              <a:t> </a:t>
            </a:r>
            <a:r>
              <a:rPr lang="es-GT" sz="1400" dirty="0" err="1"/>
              <a:t>Backend</a:t>
            </a:r>
            <a:r>
              <a:rPr lang="es-GT" sz="1400" dirty="0"/>
              <a:t> -</a:t>
            </a:r>
            <a:r>
              <a:rPr lang="en-US" sz="1400" dirty="0"/>
              <a:t>&gt; Base de </a:t>
            </a:r>
            <a:r>
              <a:rPr lang="en-US" sz="1400" dirty="0" err="1"/>
              <a:t>datos</a:t>
            </a:r>
            <a:endParaRPr lang="es-GT" sz="1400" dirty="0"/>
          </a:p>
        </p:txBody>
      </p:sp>
      <p:sp>
        <p:nvSpPr>
          <p:cNvPr id="8" name="Google Shape;342;p28">
            <a:extLst>
              <a:ext uri="{FF2B5EF4-FFF2-40B4-BE49-F238E27FC236}">
                <a16:creationId xmlns:a16="http://schemas.microsoft.com/office/drawing/2014/main" id="{4AED14C2-40D8-2BE4-2D14-781B2CD3D97B}"/>
              </a:ext>
            </a:extLst>
          </p:cNvPr>
          <p:cNvSpPr txBox="1">
            <a:spLocks/>
          </p:cNvSpPr>
          <p:nvPr/>
        </p:nvSpPr>
        <p:spPr>
          <a:xfrm>
            <a:off x="812110" y="94460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GT" sz="1400" b="0" dirty="0"/>
              <a:t>La forma en que se organizan y se comunican los componentes del software y las responsabilidades de cada uno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/>
          <p:nvPr/>
        </p:nvSpPr>
        <p:spPr>
          <a:xfrm rot="2699636">
            <a:off x="8824153" y="1508820"/>
            <a:ext cx="524205" cy="3325180"/>
          </a:xfrm>
          <a:custGeom>
            <a:avLst/>
            <a:gdLst/>
            <a:ahLst/>
            <a:cxnLst/>
            <a:rect l="l" t="t" r="r" b="b"/>
            <a:pathLst>
              <a:path w="10455" h="66319" extrusionOk="0">
                <a:moveTo>
                  <a:pt x="1" y="1"/>
                </a:moveTo>
                <a:lnTo>
                  <a:pt x="1" y="61091"/>
                </a:lnTo>
                <a:cubicBezTo>
                  <a:pt x="1" y="63985"/>
                  <a:pt x="2334" y="66318"/>
                  <a:pt x="5227" y="66318"/>
                </a:cubicBezTo>
                <a:cubicBezTo>
                  <a:pt x="8109" y="66318"/>
                  <a:pt x="10454" y="63973"/>
                  <a:pt x="10454" y="61091"/>
                </a:cubicBezTo>
                <a:lnTo>
                  <a:pt x="1045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578752" y="3144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¿Que son los servicios?</a:t>
            </a:r>
            <a:endParaRPr dirty="0"/>
          </a:p>
        </p:txBody>
      </p:sp>
      <p:pic>
        <p:nvPicPr>
          <p:cNvPr id="2050" name="Picture 2" descr="Client - Free marketing icons">
            <a:extLst>
              <a:ext uri="{FF2B5EF4-FFF2-40B4-BE49-F238E27FC236}">
                <a16:creationId xmlns:a16="http://schemas.microsoft.com/office/drawing/2014/main" id="{9D1F31BA-3BE4-5DB2-8F3A-E08C207FD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9" y="2276862"/>
            <a:ext cx="1203596" cy="120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set up your email in Gmail for mobile - xneelo Help Centre">
            <a:extLst>
              <a:ext uri="{FF2B5EF4-FFF2-40B4-BE49-F238E27FC236}">
                <a16:creationId xmlns:a16="http://schemas.microsoft.com/office/drawing/2014/main" id="{0C0C3220-0167-F33A-4EAD-38A58E660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27" y="1463608"/>
            <a:ext cx="635820" cy="63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ashless payment Special Lineal color icon">
            <a:extLst>
              <a:ext uri="{FF2B5EF4-FFF2-40B4-BE49-F238E27FC236}">
                <a16:creationId xmlns:a16="http://schemas.microsoft.com/office/drawing/2014/main" id="{AB98AA9E-DEE7-FFD1-503E-030435CAF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927" y="2417975"/>
            <a:ext cx="921370" cy="92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NG y SVG de usuarios con fondo transparente para descargar">
            <a:extLst>
              <a:ext uri="{FF2B5EF4-FFF2-40B4-BE49-F238E27FC236}">
                <a16:creationId xmlns:a16="http://schemas.microsoft.com/office/drawing/2014/main" id="{73556C61-BEBB-77AC-36F0-840872526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19" y="3593784"/>
            <a:ext cx="938694" cy="93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1DE092-BB8B-608B-D4CD-13BF46609AF9}"/>
              </a:ext>
            </a:extLst>
          </p:cNvPr>
          <p:cNvCxnSpPr>
            <a:cxnSpLocks/>
            <a:stCxn id="2050" idx="3"/>
            <a:endCxn id="2052" idx="1"/>
          </p:cNvCxnSpPr>
          <p:nvPr/>
        </p:nvCxnSpPr>
        <p:spPr>
          <a:xfrm flipV="1">
            <a:off x="1864125" y="1781518"/>
            <a:ext cx="2435802" cy="1097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898B05-9A89-E5F9-8C60-FFBE40C4B9EA}"/>
              </a:ext>
            </a:extLst>
          </p:cNvPr>
          <p:cNvCxnSpPr>
            <a:cxnSpLocks/>
            <a:stCxn id="2050" idx="3"/>
            <a:endCxn id="2058" idx="1"/>
          </p:cNvCxnSpPr>
          <p:nvPr/>
        </p:nvCxnSpPr>
        <p:spPr>
          <a:xfrm>
            <a:off x="1864125" y="2878660"/>
            <a:ext cx="2315694" cy="118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52B03E-D5EE-80F5-2D27-B7B8B88779EF}"/>
              </a:ext>
            </a:extLst>
          </p:cNvPr>
          <p:cNvCxnSpPr>
            <a:stCxn id="2050" idx="3"/>
            <a:endCxn id="2054" idx="1"/>
          </p:cNvCxnSpPr>
          <p:nvPr/>
        </p:nvCxnSpPr>
        <p:spPr>
          <a:xfrm>
            <a:off x="1864125" y="2878660"/>
            <a:ext cx="2435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F7883D9-65D7-23EE-92C3-231CC6E4DEC5}"/>
              </a:ext>
            </a:extLst>
          </p:cNvPr>
          <p:cNvSpPr txBox="1"/>
          <p:nvPr/>
        </p:nvSpPr>
        <p:spPr>
          <a:xfrm>
            <a:off x="5117122" y="1463608"/>
            <a:ext cx="1618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accent3"/>
                </a:solidFill>
              </a:rPr>
              <a:t>Servicio de mensajería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F21E88-7CF1-F0F8-8AED-F945C296C7BC}"/>
              </a:ext>
            </a:extLst>
          </p:cNvPr>
          <p:cNvSpPr txBox="1"/>
          <p:nvPr/>
        </p:nvSpPr>
        <p:spPr>
          <a:xfrm>
            <a:off x="5157978" y="2558182"/>
            <a:ext cx="1618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accent3"/>
                </a:solidFill>
              </a:rPr>
              <a:t>Servicio de cobros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0EEB996-5508-D659-9C54-22E86E0F3BDB}"/>
              </a:ext>
            </a:extLst>
          </p:cNvPr>
          <p:cNvSpPr txBox="1"/>
          <p:nvPr/>
        </p:nvSpPr>
        <p:spPr>
          <a:xfrm>
            <a:off x="5040836" y="3801521"/>
            <a:ext cx="1618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>
                <a:solidFill>
                  <a:schemeClr val="accent3"/>
                </a:solidFill>
              </a:rPr>
              <a:t>Servicio de autenticación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C52740-DE3C-62F1-790D-E72B63890935}"/>
              </a:ext>
            </a:extLst>
          </p:cNvPr>
          <p:cNvSpPr txBox="1"/>
          <p:nvPr/>
        </p:nvSpPr>
        <p:spPr>
          <a:xfrm rot="19344791">
            <a:off x="6282595" y="1706405"/>
            <a:ext cx="2848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>
                <a:solidFill>
                  <a:schemeClr val="accent3"/>
                </a:solidFill>
              </a:rPr>
              <a:t>¡Lógica de negocios!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7679A3-6606-562E-0773-28DEA7A4A233}"/>
              </a:ext>
            </a:extLst>
          </p:cNvPr>
          <p:cNvSpPr txBox="1"/>
          <p:nvPr/>
        </p:nvSpPr>
        <p:spPr>
          <a:xfrm>
            <a:off x="4153751" y="959063"/>
            <a:ext cx="284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>
                <a:solidFill>
                  <a:schemeClr val="accent3"/>
                </a:solidFill>
              </a:rPr>
              <a:t>HTTP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4C5F5-AF38-D12B-9428-F3DCFDDC53AC}"/>
              </a:ext>
            </a:extLst>
          </p:cNvPr>
          <p:cNvSpPr txBox="1"/>
          <p:nvPr/>
        </p:nvSpPr>
        <p:spPr>
          <a:xfrm rot="20096278">
            <a:off x="1791334" y="1758420"/>
            <a:ext cx="2848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800" b="1" dirty="0" err="1">
                <a:solidFill>
                  <a:schemeClr val="accent3"/>
                </a:solidFill>
              </a:rPr>
              <a:t>Endpoint</a:t>
            </a:r>
            <a:endParaRPr lang="es-GT" sz="28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0"/>
          <p:cNvSpPr/>
          <p:nvPr/>
        </p:nvSpPr>
        <p:spPr>
          <a:xfrm rot="10800000">
            <a:off x="8031783" y="-1160135"/>
            <a:ext cx="1888617" cy="2048893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229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Arquitectura de microservicios</a:t>
            </a:r>
            <a:endParaRPr dirty="0"/>
          </a:p>
        </p:txBody>
      </p:sp>
      <p:sp>
        <p:nvSpPr>
          <p:cNvPr id="377" name="Google Shape;377;p30"/>
          <p:cNvSpPr/>
          <p:nvPr/>
        </p:nvSpPr>
        <p:spPr>
          <a:xfrm rot="10800000">
            <a:off x="-2456282" y="4211939"/>
            <a:ext cx="5184501" cy="5624481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 descr="Diseño PNG Y SVG De Caja De Cartón Cuadrada Abierta Para Camisetas">
            <a:extLst>
              <a:ext uri="{FF2B5EF4-FFF2-40B4-BE49-F238E27FC236}">
                <a16:creationId xmlns:a16="http://schemas.microsoft.com/office/drawing/2014/main" id="{0ABD8689-38ED-E0CC-6A61-76B8DEC82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84" y="2166996"/>
            <a:ext cx="1563272" cy="156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42;p28">
            <a:extLst>
              <a:ext uri="{FF2B5EF4-FFF2-40B4-BE49-F238E27FC236}">
                <a16:creationId xmlns:a16="http://schemas.microsoft.com/office/drawing/2014/main" id="{F09CA1F2-C11B-BD4E-E85A-6244B5EDF2F4}"/>
              </a:ext>
            </a:extLst>
          </p:cNvPr>
          <p:cNvSpPr txBox="1">
            <a:spLocks/>
          </p:cNvSpPr>
          <p:nvPr/>
        </p:nvSpPr>
        <p:spPr>
          <a:xfrm>
            <a:off x="1330270" y="170043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GT" sz="2000" dirty="0"/>
              <a:t>Monolito</a:t>
            </a:r>
          </a:p>
        </p:txBody>
      </p:sp>
      <p:sp>
        <p:nvSpPr>
          <p:cNvPr id="7" name="Google Shape;342;p28">
            <a:extLst>
              <a:ext uri="{FF2B5EF4-FFF2-40B4-BE49-F238E27FC236}">
                <a16:creationId xmlns:a16="http://schemas.microsoft.com/office/drawing/2014/main" id="{CA3873C9-B0AA-24BB-C9C6-F9F9B6EF5BCD}"/>
              </a:ext>
            </a:extLst>
          </p:cNvPr>
          <p:cNvSpPr txBox="1">
            <a:spLocks/>
          </p:cNvSpPr>
          <p:nvPr/>
        </p:nvSpPr>
        <p:spPr>
          <a:xfrm>
            <a:off x="5292000" y="72189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s-GT" sz="2000" dirty="0"/>
              <a:t>Microservicios</a:t>
            </a:r>
          </a:p>
        </p:txBody>
      </p:sp>
      <p:pic>
        <p:nvPicPr>
          <p:cNvPr id="8" name="Picture 2" descr="Diseño PNG Y SVG De Caja De Cartón Cuadrada Abierta Para Camisetas">
            <a:extLst>
              <a:ext uri="{FF2B5EF4-FFF2-40B4-BE49-F238E27FC236}">
                <a16:creationId xmlns:a16="http://schemas.microsoft.com/office/drawing/2014/main" id="{7EE415AC-620D-B629-1968-7C7832BD6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93" y="3124471"/>
            <a:ext cx="1041888" cy="10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seño PNG Y SVG De Caja De Cartón Cuadrada Abierta Para Camisetas">
            <a:extLst>
              <a:ext uri="{FF2B5EF4-FFF2-40B4-BE49-F238E27FC236}">
                <a16:creationId xmlns:a16="http://schemas.microsoft.com/office/drawing/2014/main" id="{461CF987-EDE0-1398-F273-03F59DF2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101" y="2082583"/>
            <a:ext cx="1041888" cy="10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iseño PNG Y SVG De Caja De Cartón Cuadrada Abierta Para Camisetas">
            <a:extLst>
              <a:ext uri="{FF2B5EF4-FFF2-40B4-BE49-F238E27FC236}">
                <a16:creationId xmlns:a16="http://schemas.microsoft.com/office/drawing/2014/main" id="{07521F50-BF20-DF69-6011-B0BD893AD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542" y="3109996"/>
            <a:ext cx="1041888" cy="10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iseño PNG Y SVG De Caja De Cartón Cuadrada Abierta Para Camisetas">
            <a:extLst>
              <a:ext uri="{FF2B5EF4-FFF2-40B4-BE49-F238E27FC236}">
                <a16:creationId xmlns:a16="http://schemas.microsoft.com/office/drawing/2014/main" id="{AE5E9332-3F6D-B3FC-6A4A-33B7A4EDF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192" y="2134738"/>
            <a:ext cx="1041888" cy="10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iseño PNG Y SVG De Caja De Cartón Cuadrada Abierta Para Camisetas">
            <a:extLst>
              <a:ext uri="{FF2B5EF4-FFF2-40B4-BE49-F238E27FC236}">
                <a16:creationId xmlns:a16="http://schemas.microsoft.com/office/drawing/2014/main" id="{837CD0CA-2817-984E-8289-6BFCF319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674" y="1453921"/>
            <a:ext cx="1041888" cy="10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ocker, logo, logos icon - Free download on Iconfinder">
            <a:extLst>
              <a:ext uri="{FF2B5EF4-FFF2-40B4-BE49-F238E27FC236}">
                <a16:creationId xmlns:a16="http://schemas.microsoft.com/office/drawing/2014/main" id="{BA455787-A844-EED7-184A-2DA1CADB5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75" y="1646387"/>
            <a:ext cx="457925" cy="4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ocker, logo, logos icon - Free download on Iconfinder">
            <a:extLst>
              <a:ext uri="{FF2B5EF4-FFF2-40B4-BE49-F238E27FC236}">
                <a16:creationId xmlns:a16="http://schemas.microsoft.com/office/drawing/2014/main" id="{C3F4C364-3B38-9F67-D4B7-03A76811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775" y="3107864"/>
            <a:ext cx="457925" cy="4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Docker, logo, logos icon - Free download on Iconfinder">
            <a:extLst>
              <a:ext uri="{FF2B5EF4-FFF2-40B4-BE49-F238E27FC236}">
                <a16:creationId xmlns:a16="http://schemas.microsoft.com/office/drawing/2014/main" id="{5917CACC-41BB-ED21-F3C1-C3608A266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849" y="3187490"/>
            <a:ext cx="457925" cy="4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cker, logo, logos icon - Free download on Iconfinder">
            <a:extLst>
              <a:ext uri="{FF2B5EF4-FFF2-40B4-BE49-F238E27FC236}">
                <a16:creationId xmlns:a16="http://schemas.microsoft.com/office/drawing/2014/main" id="{4E42AB5A-72AE-ABE6-4515-38654C93F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856" y="1760971"/>
            <a:ext cx="457925" cy="4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cker, logo, logos icon - Free download on Iconfinder">
            <a:extLst>
              <a:ext uri="{FF2B5EF4-FFF2-40B4-BE49-F238E27FC236}">
                <a16:creationId xmlns:a16="http://schemas.microsoft.com/office/drawing/2014/main" id="{370912D9-47FB-9463-6A25-CECC3EBBD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03" y="1094932"/>
            <a:ext cx="457925" cy="4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7E6698A-C056-ACDE-CC23-E09A2EFF3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594" y="3275667"/>
            <a:ext cx="257062" cy="28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CF8CBBDC-AE1B-BB3C-7B45-6CB82D02E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384" y="1760971"/>
            <a:ext cx="260272" cy="2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ava Logo PNG Transparent (1) – Brands Logos">
            <a:extLst>
              <a:ext uri="{FF2B5EF4-FFF2-40B4-BE49-F238E27FC236}">
                <a16:creationId xmlns:a16="http://schemas.microsoft.com/office/drawing/2014/main" id="{01A4CDC9-F15E-FB6B-F33C-6918BE602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917" y="3176626"/>
            <a:ext cx="442478" cy="4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What is Node.js?. My first introduction to JavaScript was… | by Uriel  Rodriguez | Medium">
            <a:extLst>
              <a:ext uri="{FF2B5EF4-FFF2-40B4-BE49-F238E27FC236}">
                <a16:creationId xmlns:a16="http://schemas.microsoft.com/office/drawing/2014/main" id="{7167F1FE-EDF1-1CF4-9555-20786D10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611" y="1211280"/>
            <a:ext cx="260272" cy="26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2C066190-D206-2F61-1CD7-2CC73DCE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712" y="1875297"/>
            <a:ext cx="257062" cy="28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Google releases Kubernetes 1.0: Container management will never be the same  | ZDNET">
            <a:extLst>
              <a:ext uri="{FF2B5EF4-FFF2-40B4-BE49-F238E27FC236}">
                <a16:creationId xmlns:a16="http://schemas.microsoft.com/office/drawing/2014/main" id="{B3957CAE-0D8D-E8E5-B611-27291D87E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355" y="3882382"/>
            <a:ext cx="784859" cy="7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EAFF5C5-EDE6-3715-347A-9F1A4D97E05B}"/>
              </a:ext>
            </a:extLst>
          </p:cNvPr>
          <p:cNvSpPr txBox="1"/>
          <p:nvPr/>
        </p:nvSpPr>
        <p:spPr>
          <a:xfrm>
            <a:off x="4048548" y="2012133"/>
            <a:ext cx="906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100" dirty="0">
                <a:solidFill>
                  <a:schemeClr val="accent3"/>
                </a:solidFill>
              </a:rPr>
              <a:t>10.0.1 V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2EE23B-C3B3-8B1D-2FC9-A17C6290B6E7}"/>
              </a:ext>
            </a:extLst>
          </p:cNvPr>
          <p:cNvSpPr txBox="1"/>
          <p:nvPr/>
        </p:nvSpPr>
        <p:spPr>
          <a:xfrm>
            <a:off x="4136060" y="3573843"/>
            <a:ext cx="906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100" dirty="0">
                <a:solidFill>
                  <a:schemeClr val="accent3"/>
                </a:solidFill>
              </a:rPr>
              <a:t>3.0.0 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0A22CA0-D2EF-18C7-1EA9-4D6F3ECCBFB3}"/>
              </a:ext>
            </a:extLst>
          </p:cNvPr>
          <p:cNvSpPr txBox="1"/>
          <p:nvPr/>
        </p:nvSpPr>
        <p:spPr>
          <a:xfrm>
            <a:off x="7665545" y="3620772"/>
            <a:ext cx="906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100" dirty="0">
                <a:solidFill>
                  <a:schemeClr val="accent3"/>
                </a:solidFill>
              </a:rPr>
              <a:t>1.8.0 V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74552-B86E-D8EF-C398-63203E2E7A6D}"/>
              </a:ext>
            </a:extLst>
          </p:cNvPr>
          <p:cNvSpPr txBox="1"/>
          <p:nvPr/>
        </p:nvSpPr>
        <p:spPr>
          <a:xfrm>
            <a:off x="7457670" y="2169254"/>
            <a:ext cx="906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100" dirty="0">
                <a:solidFill>
                  <a:schemeClr val="accent3"/>
                </a:solidFill>
              </a:rPr>
              <a:t>3.0.4 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F4CE48-6D86-74D5-66CB-8597351B91A2}"/>
              </a:ext>
            </a:extLst>
          </p:cNvPr>
          <p:cNvSpPr txBox="1"/>
          <p:nvPr/>
        </p:nvSpPr>
        <p:spPr>
          <a:xfrm>
            <a:off x="6498728" y="1524273"/>
            <a:ext cx="906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1100" dirty="0">
                <a:solidFill>
                  <a:schemeClr val="accent3"/>
                </a:solidFill>
              </a:rPr>
              <a:t>10.2.1 V</a:t>
            </a: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8C1E5CE0-F012-6A69-3E10-6E3069F3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16" y="3315705"/>
            <a:ext cx="467517" cy="2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>
            <a:extLst>
              <a:ext uri="{FF2B5EF4-FFF2-40B4-BE49-F238E27FC236}">
                <a16:creationId xmlns:a16="http://schemas.microsoft.com/office/drawing/2014/main" id="{2FD071C6-3DC1-A4B4-2C55-4EBBF22A8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48" y="1779712"/>
            <a:ext cx="467517" cy="2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>
            <a:extLst>
              <a:ext uri="{FF2B5EF4-FFF2-40B4-BE49-F238E27FC236}">
                <a16:creationId xmlns:a16="http://schemas.microsoft.com/office/drawing/2014/main" id="{978F1900-C87A-43FD-3920-EC8B1B19A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8" y="1223319"/>
            <a:ext cx="467517" cy="2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E748E241-156E-ADC7-630C-50518E7D0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8566" y="3295685"/>
            <a:ext cx="467517" cy="2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F8585934-000C-0143-CE21-BFAAA551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758" y="1844347"/>
            <a:ext cx="467517" cy="241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354CDE6-BC21-81C0-EA8E-AE1F33E6C0D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89678" y="1487584"/>
            <a:ext cx="2907600" cy="1287300"/>
          </a:xfrm>
        </p:spPr>
        <p:txBody>
          <a:bodyPr/>
          <a:lstStyle/>
          <a:p>
            <a:pPr>
              <a:buFontTx/>
              <a:buChar char="-"/>
            </a:pPr>
            <a:r>
              <a:rPr lang="es-GT" dirty="0"/>
              <a:t>Complejidad que puede alcanzar</a:t>
            </a:r>
          </a:p>
          <a:p>
            <a:pPr>
              <a:buFontTx/>
              <a:buChar char="-"/>
            </a:pPr>
            <a:endParaRPr lang="es-GT" dirty="0"/>
          </a:p>
          <a:p>
            <a:pPr>
              <a:buFontTx/>
              <a:buChar char="-"/>
            </a:pPr>
            <a:r>
              <a:rPr lang="es-GT" dirty="0"/>
              <a:t>Se pueden producto fallos de comunicación entre micro servicios</a:t>
            </a:r>
          </a:p>
          <a:p>
            <a:pPr>
              <a:buFontTx/>
              <a:buChar char="-"/>
            </a:pPr>
            <a:endParaRPr lang="es-GT" dirty="0"/>
          </a:p>
          <a:p>
            <a:pPr>
              <a:buFontTx/>
              <a:buChar char="-"/>
            </a:pPr>
            <a:r>
              <a:rPr lang="es-GT" dirty="0"/>
              <a:t>Requiere mucha más infraestructura</a:t>
            </a:r>
          </a:p>
          <a:p>
            <a:pPr>
              <a:buFontTx/>
              <a:buChar char="-"/>
            </a:pPr>
            <a:endParaRPr lang="es-GT" dirty="0"/>
          </a:p>
          <a:p>
            <a:pPr>
              <a:buFontTx/>
              <a:buChar char="-"/>
            </a:pPr>
            <a:r>
              <a:rPr lang="es-GT" dirty="0"/>
              <a:t>A mayor infraestructura mayores costos</a:t>
            </a:r>
          </a:p>
          <a:p>
            <a:pPr>
              <a:buFontTx/>
              <a:buChar char="-"/>
            </a:pPr>
            <a:endParaRPr lang="es-GT" dirty="0"/>
          </a:p>
          <a:p>
            <a:pPr>
              <a:buFontTx/>
              <a:buChar char="-"/>
            </a:pPr>
            <a:endParaRPr lang="es-GT" dirty="0"/>
          </a:p>
          <a:p>
            <a:pPr>
              <a:buFontTx/>
              <a:buChar char="-"/>
            </a:pPr>
            <a:endParaRPr lang="es-GT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1739F9E-9DBC-CED2-EA6E-4E54B2919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1598" y="1048537"/>
            <a:ext cx="2907600" cy="477900"/>
          </a:xfrm>
        </p:spPr>
        <p:txBody>
          <a:bodyPr/>
          <a:lstStyle/>
          <a:p>
            <a:r>
              <a:rPr lang="es-GT" dirty="0"/>
              <a:t>Desventajas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B387C69-3384-5851-FFAE-315E39438A7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696718" y="1009684"/>
            <a:ext cx="2907600" cy="477900"/>
          </a:xfrm>
        </p:spPr>
        <p:txBody>
          <a:bodyPr/>
          <a:lstStyle/>
          <a:p>
            <a:r>
              <a:rPr lang="es-GT" dirty="0"/>
              <a:t>Ventajas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D9AEC0B-0FCC-2F26-7704-C2F26A2BA98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696718" y="1526437"/>
            <a:ext cx="2907600" cy="1287300"/>
          </a:xfrm>
        </p:spPr>
        <p:txBody>
          <a:bodyPr/>
          <a:lstStyle/>
          <a:p>
            <a:pPr>
              <a:buFontTx/>
              <a:buChar char="-"/>
            </a:pPr>
            <a:r>
              <a:rPr lang="es-GT" dirty="0"/>
              <a:t>Flexibilidad tecnológica: cada micro servicio puede ser desarrollador, desplegado y escalado independientemente.</a:t>
            </a:r>
          </a:p>
          <a:p>
            <a:pPr marL="152400" indent="0"/>
            <a:endParaRPr lang="es-GT" dirty="0"/>
          </a:p>
          <a:p>
            <a:pPr>
              <a:buFontTx/>
              <a:buChar char="-"/>
            </a:pPr>
            <a:r>
              <a:rPr lang="es-GT" dirty="0"/>
              <a:t>Escalabilidad: los microservicios pueden escalar de manera independiente.</a:t>
            </a:r>
          </a:p>
          <a:p>
            <a:pPr marL="152400" indent="0"/>
            <a:endParaRPr lang="es-GT" dirty="0"/>
          </a:p>
          <a:p>
            <a:pPr>
              <a:buFontTx/>
              <a:buChar char="-"/>
            </a:pPr>
            <a:r>
              <a:rPr lang="es-GT" dirty="0"/>
              <a:t>Despliegues rápido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/>
          <p:nvPr/>
        </p:nvSpPr>
        <p:spPr>
          <a:xfrm>
            <a:off x="-215800" y="4273250"/>
            <a:ext cx="2284525" cy="2478400"/>
          </a:xfrm>
          <a:custGeom>
            <a:avLst/>
            <a:gdLst/>
            <a:ahLst/>
            <a:cxnLst/>
            <a:rect l="l" t="t" r="r" b="b"/>
            <a:pathLst>
              <a:path w="91381" h="99136" extrusionOk="0">
                <a:moveTo>
                  <a:pt x="77092" y="1"/>
                </a:moveTo>
                <a:cubicBezTo>
                  <a:pt x="75139" y="1"/>
                  <a:pt x="73192" y="742"/>
                  <a:pt x="71711" y="2223"/>
                </a:cubicBezTo>
                <a:lnTo>
                  <a:pt x="5191" y="68755"/>
                </a:lnTo>
                <a:cubicBezTo>
                  <a:pt x="1857" y="72065"/>
                  <a:pt x="0" y="76589"/>
                  <a:pt x="36" y="81292"/>
                </a:cubicBezTo>
                <a:cubicBezTo>
                  <a:pt x="48" y="86019"/>
                  <a:pt x="1941" y="90555"/>
                  <a:pt x="5298" y="93889"/>
                </a:cubicBezTo>
                <a:cubicBezTo>
                  <a:pt x="8800" y="97385"/>
                  <a:pt x="13392" y="99135"/>
                  <a:pt x="17968" y="99135"/>
                </a:cubicBezTo>
                <a:cubicBezTo>
                  <a:pt x="22494" y="99135"/>
                  <a:pt x="27005" y="97424"/>
                  <a:pt x="30432" y="93996"/>
                </a:cubicBezTo>
                <a:lnTo>
                  <a:pt x="32921" y="91508"/>
                </a:lnTo>
                <a:cubicBezTo>
                  <a:pt x="33111" y="91353"/>
                  <a:pt x="33302" y="91186"/>
                  <a:pt x="33480" y="90996"/>
                </a:cubicBezTo>
                <a:lnTo>
                  <a:pt x="88392" y="36084"/>
                </a:lnTo>
                <a:cubicBezTo>
                  <a:pt x="91381" y="33096"/>
                  <a:pt x="91369" y="28226"/>
                  <a:pt x="88344" y="25202"/>
                </a:cubicBezTo>
                <a:cubicBezTo>
                  <a:pt x="86829" y="23687"/>
                  <a:pt x="84844" y="22928"/>
                  <a:pt x="82865" y="22928"/>
                </a:cubicBezTo>
                <a:cubicBezTo>
                  <a:pt x="80909" y="22928"/>
                  <a:pt x="78959" y="23669"/>
                  <a:pt x="77474" y="25154"/>
                </a:cubicBezTo>
                <a:lnTo>
                  <a:pt x="19574" y="83054"/>
                </a:lnTo>
                <a:cubicBezTo>
                  <a:pt x="19090" y="83538"/>
                  <a:pt x="18452" y="83783"/>
                  <a:pt x="17813" y="83783"/>
                </a:cubicBezTo>
                <a:cubicBezTo>
                  <a:pt x="17210" y="83783"/>
                  <a:pt x="16607" y="83565"/>
                  <a:pt x="16133" y="83126"/>
                </a:cubicBezTo>
                <a:cubicBezTo>
                  <a:pt x="15657" y="82661"/>
                  <a:pt x="15383" y="82030"/>
                  <a:pt x="15371" y="81364"/>
                </a:cubicBezTo>
                <a:cubicBezTo>
                  <a:pt x="15371" y="80721"/>
                  <a:pt x="15621" y="80102"/>
                  <a:pt x="16085" y="79649"/>
                </a:cubicBezTo>
                <a:lnTo>
                  <a:pt x="82606" y="13129"/>
                </a:lnTo>
                <a:cubicBezTo>
                  <a:pt x="85582" y="10152"/>
                  <a:pt x="85570" y="5283"/>
                  <a:pt x="82558" y="2271"/>
                </a:cubicBezTo>
                <a:cubicBezTo>
                  <a:pt x="81044" y="757"/>
                  <a:pt x="79065" y="1"/>
                  <a:pt x="770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33"/>
          <p:cNvSpPr txBox="1">
            <a:spLocks noGrp="1"/>
          </p:cNvSpPr>
          <p:nvPr>
            <p:ph type="title"/>
          </p:nvPr>
        </p:nvSpPr>
        <p:spPr>
          <a:xfrm>
            <a:off x="720000" y="4180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Buenas prácticas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0A2DE-D10D-DF38-1B89-A568BC60A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02" y="1778804"/>
            <a:ext cx="2296200" cy="747000"/>
          </a:xfrm>
        </p:spPr>
        <p:txBody>
          <a:bodyPr/>
          <a:lstStyle/>
          <a:p>
            <a:pPr algn="l"/>
            <a:r>
              <a:rPr lang="es-GT" dirty="0" err="1">
                <a:solidFill>
                  <a:schemeClr val="accent3"/>
                </a:solidFill>
                <a:latin typeface="Söhne"/>
              </a:rPr>
              <a:t>Logging</a:t>
            </a:r>
            <a:r>
              <a:rPr lang="es-GT" dirty="0">
                <a:solidFill>
                  <a:schemeClr val="accent3"/>
                </a:solidFill>
                <a:latin typeface="Söhne"/>
              </a:rPr>
              <a:t> centralizado y monitoreo</a:t>
            </a:r>
            <a:endParaRPr lang="es-GT" b="1" i="0" dirty="0">
              <a:solidFill>
                <a:schemeClr val="accent3"/>
              </a:solidFill>
              <a:effectLst/>
              <a:latin typeface="Söhne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134B23-7F5C-8857-05C5-52ED77F76FC7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-71258" y="2601277"/>
            <a:ext cx="3158833" cy="1026000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Dado que los microservicios están distribuidos, es crucial tener un sistema de </a:t>
            </a:r>
            <a:r>
              <a:rPr lang="es-ES" dirty="0" err="1">
                <a:solidFill>
                  <a:schemeClr val="accent3"/>
                </a:solidFill>
              </a:rPr>
              <a:t>logging</a:t>
            </a:r>
            <a:r>
              <a:rPr lang="es-ES" dirty="0">
                <a:solidFill>
                  <a:schemeClr val="accent3"/>
                </a:solidFill>
              </a:rPr>
              <a:t> centralizado y herramientas de monitoreo que proporcionen una visión integral del estado y comportamiento del sistema.</a:t>
            </a:r>
            <a:endParaRPr lang="es-GT" dirty="0">
              <a:solidFill>
                <a:schemeClr val="accent3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6376ED0-1B93-CA60-5A97-C3833E34BA2B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2993139" y="1661657"/>
            <a:ext cx="2895124" cy="747000"/>
          </a:xfrm>
        </p:spPr>
        <p:txBody>
          <a:bodyPr/>
          <a:lstStyle/>
          <a:p>
            <a:r>
              <a:rPr lang="es-ES" b="1" i="0" dirty="0">
                <a:solidFill>
                  <a:srgbClr val="ECECEC"/>
                </a:solidFill>
                <a:effectLst/>
                <a:latin typeface="Söhne"/>
              </a:rPr>
              <a:t>Uso de Contenedores y Orquestación</a:t>
            </a:r>
          </a:p>
          <a:p>
            <a:endParaRPr lang="es-GT" dirty="0">
              <a:solidFill>
                <a:schemeClr val="accent3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BF4E90E-BA25-8935-7A0E-3E1DD98B521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788144" y="2284808"/>
            <a:ext cx="3158832" cy="1026000"/>
          </a:xfrm>
        </p:spPr>
        <p:txBody>
          <a:bodyPr/>
          <a:lstStyle/>
          <a:p>
            <a:r>
              <a:rPr lang="es-ES" b="0" i="0" dirty="0">
                <a:solidFill>
                  <a:schemeClr val="accent3"/>
                </a:solidFill>
                <a:effectLst/>
                <a:latin typeface="Söhne"/>
              </a:rPr>
              <a:t>Las grandes empresas suelen adoptar contenedores para desplegar sus microservicios debido a la portabilidad y la eficiencia que ofrecen. Herramientas de orquestación como </a:t>
            </a:r>
            <a:r>
              <a:rPr lang="es-ES" b="0" i="0" dirty="0" err="1">
                <a:solidFill>
                  <a:schemeClr val="accent3"/>
                </a:solidFill>
                <a:effectLst/>
                <a:latin typeface="Söhne"/>
              </a:rPr>
              <a:t>Kubernetes</a:t>
            </a:r>
            <a:r>
              <a:rPr lang="es-ES" b="0" i="0" dirty="0">
                <a:solidFill>
                  <a:schemeClr val="accent3"/>
                </a:solidFill>
                <a:effectLst/>
                <a:latin typeface="Söhne"/>
              </a:rPr>
              <a:t> gestionan la escalabilidad, el mantenimiento y la implementación de contenedores de forma eficiente y automatizada.</a:t>
            </a:r>
            <a:endParaRPr lang="es-GT" dirty="0">
              <a:solidFill>
                <a:schemeClr val="accent3"/>
              </a:solidFill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70C65CFD-8CE1-D7D7-6B65-941B27EAE97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888263" y="2474821"/>
            <a:ext cx="2632525" cy="1026000"/>
          </a:xfrm>
        </p:spPr>
        <p:txBody>
          <a:bodyPr/>
          <a:lstStyle/>
          <a:p>
            <a:r>
              <a:rPr lang="es-ES" dirty="0">
                <a:solidFill>
                  <a:schemeClr val="accent3"/>
                </a:solidFill>
              </a:rPr>
              <a:t>Los </a:t>
            </a:r>
            <a:r>
              <a:rPr lang="es-ES" dirty="0" err="1">
                <a:solidFill>
                  <a:schemeClr val="accent3"/>
                </a:solidFill>
              </a:rPr>
              <a:t>checks</a:t>
            </a:r>
            <a:r>
              <a:rPr lang="es-ES" dirty="0">
                <a:solidFill>
                  <a:schemeClr val="accent3"/>
                </a:solidFill>
              </a:rPr>
              <a:t> de salud son vitales para monitorear el estado de cada microservicio. Permiten detectar rápidamente problemas y facilitan la automatización del manejo de fallos y la recuperación de servicios.</a:t>
            </a:r>
            <a:endParaRPr lang="es-GT" dirty="0">
              <a:solidFill>
                <a:schemeClr val="accent3"/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3CAA5BA4-B6DD-09B0-9896-B21CC6088AA2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6151971" y="1796530"/>
            <a:ext cx="2296200" cy="747000"/>
          </a:xfrm>
        </p:spPr>
        <p:txBody>
          <a:bodyPr/>
          <a:lstStyle/>
          <a:p>
            <a:pPr algn="l"/>
            <a:r>
              <a:rPr lang="es-GT" b="1" i="0" dirty="0">
                <a:solidFill>
                  <a:schemeClr val="accent3"/>
                </a:solidFill>
                <a:effectLst/>
                <a:latin typeface="Söhne"/>
              </a:rPr>
              <a:t>Implementación de </a:t>
            </a:r>
            <a:r>
              <a:rPr lang="es-GT" b="1" i="0" dirty="0" err="1">
                <a:solidFill>
                  <a:schemeClr val="accent3"/>
                </a:solidFill>
                <a:effectLst/>
                <a:latin typeface="Söhne"/>
              </a:rPr>
              <a:t>Health</a:t>
            </a:r>
            <a:r>
              <a:rPr lang="es-GT" b="1" i="0" dirty="0">
                <a:solidFill>
                  <a:schemeClr val="accent3"/>
                </a:solidFill>
                <a:effectLst/>
                <a:latin typeface="Söhne"/>
              </a:rPr>
              <a:t> </a:t>
            </a:r>
            <a:r>
              <a:rPr lang="es-GT" b="1" i="0" dirty="0" err="1">
                <a:solidFill>
                  <a:schemeClr val="accent3"/>
                </a:solidFill>
                <a:effectLst/>
                <a:latin typeface="Söhne"/>
              </a:rPr>
              <a:t>Checks</a:t>
            </a:r>
            <a:endParaRPr lang="es-GT" b="1" i="0" dirty="0">
              <a:solidFill>
                <a:schemeClr val="accent3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3A8F6FE-537B-6B6F-1D5D-11843A4A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50" y="611297"/>
            <a:ext cx="5109691" cy="22160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C0E2683-1320-5BE7-C2AF-8F26A9E80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540" y="2430140"/>
            <a:ext cx="4440050" cy="2071583"/>
          </a:xfrm>
          <a:prstGeom prst="rect">
            <a:avLst/>
          </a:prstGeom>
        </p:spPr>
      </p:pic>
      <p:sp>
        <p:nvSpPr>
          <p:cNvPr id="26" name="Google Shape;422;p33">
            <a:extLst>
              <a:ext uri="{FF2B5EF4-FFF2-40B4-BE49-F238E27FC236}">
                <a16:creationId xmlns:a16="http://schemas.microsoft.com/office/drawing/2014/main" id="{D65DE728-2AD9-8617-A978-D71D3B86E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8540" y="171933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</a:rPr>
              <a:t>HealthChecks</a:t>
            </a:r>
            <a:endParaRPr sz="2800" dirty="0">
              <a:solidFill>
                <a:schemeClr val="accent3"/>
              </a:solidFill>
            </a:endParaRPr>
          </a:p>
        </p:txBody>
      </p:sp>
      <p:sp>
        <p:nvSpPr>
          <p:cNvPr id="27" name="Google Shape;422;p33">
            <a:extLst>
              <a:ext uri="{FF2B5EF4-FFF2-40B4-BE49-F238E27FC236}">
                <a16:creationId xmlns:a16="http://schemas.microsoft.com/office/drawing/2014/main" id="{556B7964-B124-47AD-3A5E-69B4A4882584}"/>
              </a:ext>
            </a:extLst>
          </p:cNvPr>
          <p:cNvSpPr txBox="1">
            <a:spLocks/>
          </p:cNvSpPr>
          <p:nvPr/>
        </p:nvSpPr>
        <p:spPr>
          <a:xfrm>
            <a:off x="-1410799" y="296548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s-GT" sz="2400" dirty="0">
                <a:solidFill>
                  <a:schemeClr val="accent3"/>
                </a:solidFill>
              </a:rPr>
              <a:t>Producción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7"/>
          <p:cNvSpPr txBox="1">
            <a:spLocks noGrp="1"/>
          </p:cNvSpPr>
          <p:nvPr>
            <p:ph type="title"/>
          </p:nvPr>
        </p:nvSpPr>
        <p:spPr>
          <a:xfrm>
            <a:off x="1934994" y="1518731"/>
            <a:ext cx="4835100" cy="12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EJEMPLO EN CÓDIGO PRODUCCIÓN</a:t>
            </a:r>
            <a:endParaRPr sz="3200" dirty="0"/>
          </a:p>
        </p:txBody>
      </p:sp>
      <p:grpSp>
        <p:nvGrpSpPr>
          <p:cNvPr id="516" name="Google Shape;516;p37"/>
          <p:cNvGrpSpPr/>
          <p:nvPr/>
        </p:nvGrpSpPr>
        <p:grpSpPr>
          <a:xfrm>
            <a:off x="4191637" y="2589958"/>
            <a:ext cx="6060313" cy="6225493"/>
            <a:chOff x="3810637" y="2589958"/>
            <a:chExt cx="6060313" cy="6225493"/>
          </a:xfrm>
        </p:grpSpPr>
        <p:sp>
          <p:nvSpPr>
            <p:cNvPr id="517" name="Google Shape;517;p37"/>
            <p:cNvSpPr/>
            <p:nvPr/>
          </p:nvSpPr>
          <p:spPr>
            <a:xfrm rot="10800000">
              <a:off x="4132452" y="2589958"/>
              <a:ext cx="5738498" cy="6225493"/>
            </a:xfrm>
            <a:custGeom>
              <a:avLst/>
              <a:gdLst/>
              <a:ahLst/>
              <a:cxnLst/>
              <a:rect l="l" t="t" r="r" b="b"/>
              <a:pathLst>
                <a:path w="91381" h="99136" extrusionOk="0">
                  <a:moveTo>
                    <a:pt x="77092" y="1"/>
                  </a:moveTo>
                  <a:cubicBezTo>
                    <a:pt x="75139" y="1"/>
                    <a:pt x="73192" y="742"/>
                    <a:pt x="71711" y="2223"/>
                  </a:cubicBezTo>
                  <a:lnTo>
                    <a:pt x="5191" y="68755"/>
                  </a:lnTo>
                  <a:cubicBezTo>
                    <a:pt x="1857" y="72065"/>
                    <a:pt x="0" y="76589"/>
                    <a:pt x="36" y="81292"/>
                  </a:cubicBezTo>
                  <a:cubicBezTo>
                    <a:pt x="48" y="86019"/>
                    <a:pt x="1941" y="90555"/>
                    <a:pt x="5298" y="93889"/>
                  </a:cubicBezTo>
                  <a:cubicBezTo>
                    <a:pt x="8800" y="97385"/>
                    <a:pt x="13392" y="99135"/>
                    <a:pt x="17968" y="99135"/>
                  </a:cubicBezTo>
                  <a:cubicBezTo>
                    <a:pt x="22494" y="99135"/>
                    <a:pt x="27005" y="97424"/>
                    <a:pt x="30432" y="93996"/>
                  </a:cubicBezTo>
                  <a:lnTo>
                    <a:pt x="32921" y="91508"/>
                  </a:lnTo>
                  <a:cubicBezTo>
                    <a:pt x="33111" y="91353"/>
                    <a:pt x="33302" y="91186"/>
                    <a:pt x="33480" y="90996"/>
                  </a:cubicBezTo>
                  <a:lnTo>
                    <a:pt x="88392" y="36084"/>
                  </a:lnTo>
                  <a:cubicBezTo>
                    <a:pt x="91381" y="33096"/>
                    <a:pt x="91369" y="28226"/>
                    <a:pt x="88344" y="25202"/>
                  </a:cubicBezTo>
                  <a:cubicBezTo>
                    <a:pt x="86829" y="23687"/>
                    <a:pt x="84844" y="22928"/>
                    <a:pt x="82865" y="22928"/>
                  </a:cubicBezTo>
                  <a:cubicBezTo>
                    <a:pt x="80909" y="22928"/>
                    <a:pt x="78959" y="23669"/>
                    <a:pt x="77474" y="25154"/>
                  </a:cubicBezTo>
                  <a:lnTo>
                    <a:pt x="19574" y="83054"/>
                  </a:lnTo>
                  <a:cubicBezTo>
                    <a:pt x="19090" y="83538"/>
                    <a:pt x="18452" y="83783"/>
                    <a:pt x="17813" y="83783"/>
                  </a:cubicBezTo>
                  <a:cubicBezTo>
                    <a:pt x="17210" y="83783"/>
                    <a:pt x="16607" y="83565"/>
                    <a:pt x="16133" y="83126"/>
                  </a:cubicBezTo>
                  <a:cubicBezTo>
                    <a:pt x="15657" y="82661"/>
                    <a:pt x="15383" y="82030"/>
                    <a:pt x="15371" y="81364"/>
                  </a:cubicBezTo>
                  <a:cubicBezTo>
                    <a:pt x="15371" y="80721"/>
                    <a:pt x="15621" y="80102"/>
                    <a:pt x="16085" y="79649"/>
                  </a:cubicBezTo>
                  <a:lnTo>
                    <a:pt x="82606" y="13129"/>
                  </a:lnTo>
                  <a:cubicBezTo>
                    <a:pt x="85582" y="10152"/>
                    <a:pt x="85570" y="5283"/>
                    <a:pt x="82558" y="2271"/>
                  </a:cubicBezTo>
                  <a:cubicBezTo>
                    <a:pt x="81044" y="757"/>
                    <a:pt x="79065" y="1"/>
                    <a:pt x="77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 rot="-8100000">
              <a:off x="5368947" y="2784149"/>
              <a:ext cx="743383" cy="4715488"/>
            </a:xfrm>
            <a:custGeom>
              <a:avLst/>
              <a:gdLst/>
              <a:ahLst/>
              <a:cxnLst/>
              <a:rect l="l" t="t" r="r" b="b"/>
              <a:pathLst>
                <a:path w="10455" h="66319" extrusionOk="0">
                  <a:moveTo>
                    <a:pt x="1" y="1"/>
                  </a:moveTo>
                  <a:lnTo>
                    <a:pt x="1" y="61091"/>
                  </a:lnTo>
                  <a:cubicBezTo>
                    <a:pt x="1" y="63985"/>
                    <a:pt x="2334" y="66318"/>
                    <a:pt x="5227" y="66318"/>
                  </a:cubicBezTo>
                  <a:cubicBezTo>
                    <a:pt x="8109" y="66318"/>
                    <a:pt x="10454" y="63973"/>
                    <a:pt x="10454" y="61091"/>
                  </a:cubicBezTo>
                  <a:lnTo>
                    <a:pt x="104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cartoon face with a cross on it&#10;&#10;Description automatically generated">
            <a:extLst>
              <a:ext uri="{FF2B5EF4-FFF2-40B4-BE49-F238E27FC236}">
                <a16:creationId xmlns:a16="http://schemas.microsoft.com/office/drawing/2014/main" id="{408DD5A8-C27D-C881-3A20-372EBB8A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79" y="2938947"/>
            <a:ext cx="1418923" cy="14189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keting Mix MK Plan by Slidesgo">
  <a:themeElements>
    <a:clrScheme name="Simple Light">
      <a:dk1>
        <a:srgbClr val="FFFED2"/>
      </a:dk1>
      <a:lt1>
        <a:srgbClr val="303030"/>
      </a:lt1>
      <a:dk2>
        <a:srgbClr val="606060"/>
      </a:dk2>
      <a:lt2>
        <a:srgbClr val="49E5B5"/>
      </a:lt2>
      <a:accent1>
        <a:srgbClr val="8D6CFA"/>
      </a:accent1>
      <a:accent2>
        <a:srgbClr val="FCC35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ED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290</Words>
  <Application>Microsoft Office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Raleway</vt:lpstr>
      <vt:lpstr>Open Sans</vt:lpstr>
      <vt:lpstr>Arial</vt:lpstr>
      <vt:lpstr>Asap</vt:lpstr>
      <vt:lpstr>Nunito Light</vt:lpstr>
      <vt:lpstr>Syne</vt:lpstr>
      <vt:lpstr>Bebas Neue</vt:lpstr>
      <vt:lpstr>Söhne</vt:lpstr>
      <vt:lpstr>Marketing Mix MK Plan by Slidesgo</vt:lpstr>
      <vt:lpstr>José Daniel Man Castellanos</vt:lpstr>
      <vt:lpstr>Introducción a los microservicios</vt:lpstr>
      <vt:lpstr>Arquitectura de software</vt:lpstr>
      <vt:lpstr>¿Que son los servicios?</vt:lpstr>
      <vt:lpstr>Arquitectura de microservicios</vt:lpstr>
      <vt:lpstr>PowerPoint Presentation</vt:lpstr>
      <vt:lpstr>Buenas prácticas</vt:lpstr>
      <vt:lpstr>HealthChecks</vt:lpstr>
      <vt:lpstr>EJEMPLO EN CÓDIGO PRODUCCIÓN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José Daniel Man Castellanos</dc:title>
  <dc:creator>Jose Man</dc:creator>
  <cp:lastModifiedBy>JOSE DANIEL MAN CASTELLANOS</cp:lastModifiedBy>
  <cp:revision>2</cp:revision>
  <dcterms:modified xsi:type="dcterms:W3CDTF">2024-05-10T09:02:11Z</dcterms:modified>
</cp:coreProperties>
</file>