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42"/>
  </p:notesMasterIdLst>
  <p:handoutMasterIdLst>
    <p:handoutMasterId r:id="rId43"/>
  </p:handoutMasterIdLst>
  <p:sldIdLst>
    <p:sldId id="439" r:id="rId3"/>
    <p:sldId id="359" r:id="rId4"/>
    <p:sldId id="264" r:id="rId5"/>
    <p:sldId id="437" r:id="rId6"/>
    <p:sldId id="429" r:id="rId7"/>
    <p:sldId id="438" r:id="rId8"/>
    <p:sldId id="365" r:id="rId9"/>
    <p:sldId id="443" r:id="rId10"/>
    <p:sldId id="444" r:id="rId11"/>
    <p:sldId id="445" r:id="rId12"/>
    <p:sldId id="446" r:id="rId13"/>
    <p:sldId id="447" r:id="rId14"/>
    <p:sldId id="448" r:id="rId15"/>
    <p:sldId id="449" r:id="rId16"/>
    <p:sldId id="450" r:id="rId17"/>
    <p:sldId id="451" r:id="rId18"/>
    <p:sldId id="452" r:id="rId19"/>
    <p:sldId id="364" r:id="rId20"/>
    <p:sldId id="442" r:id="rId21"/>
    <p:sldId id="366" r:id="rId22"/>
    <p:sldId id="385" r:id="rId23"/>
    <p:sldId id="432" r:id="rId24"/>
    <p:sldId id="369" r:id="rId25"/>
    <p:sldId id="431" r:id="rId26"/>
    <p:sldId id="371" r:id="rId27"/>
    <p:sldId id="372" r:id="rId28"/>
    <p:sldId id="373" r:id="rId29"/>
    <p:sldId id="374" r:id="rId30"/>
    <p:sldId id="398" r:id="rId31"/>
    <p:sldId id="399" r:id="rId32"/>
    <p:sldId id="434" r:id="rId33"/>
    <p:sldId id="435" r:id="rId34"/>
    <p:sldId id="436" r:id="rId35"/>
    <p:sldId id="427" r:id="rId36"/>
    <p:sldId id="428" r:id="rId37"/>
    <p:sldId id="441" r:id="rId38"/>
    <p:sldId id="453" r:id="rId39"/>
    <p:sldId id="454" r:id="rId40"/>
    <p:sldId id="440"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F2B3"/>
    <a:srgbClr val="4AF47F"/>
    <a:srgbClr val="63E385"/>
    <a:srgbClr val="62E484"/>
    <a:srgbClr val="53EB91"/>
    <a:srgbClr val="6699FF"/>
    <a:srgbClr val="99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11" autoAdjust="0"/>
    <p:restoredTop sz="99157" autoAdjust="0"/>
  </p:normalViewPr>
  <p:slideViewPr>
    <p:cSldViewPr>
      <p:cViewPr varScale="1">
        <p:scale>
          <a:sx n="71" d="100"/>
          <a:sy n="71" d="100"/>
        </p:scale>
        <p:origin x="1524" y="6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2310"/>
    </p:cViewPr>
  </p:sorterViewPr>
  <p:notesViewPr>
    <p:cSldViewPr>
      <p:cViewPr varScale="1">
        <p:scale>
          <a:sx n="80" d="100"/>
          <a:sy n="80" d="100"/>
        </p:scale>
        <p:origin x="-20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1105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1105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1105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44C7248-31E3-48F8-8E2F-BB8873D6CE72}" type="slidenum">
              <a:rPr lang="es-ES"/>
              <a:pPr/>
              <a:t>‹Nº›</a:t>
            </a:fld>
            <a:endParaRPr lang="es-ES"/>
          </a:p>
        </p:txBody>
      </p:sp>
    </p:spTree>
    <p:extLst>
      <p:ext uri="{BB962C8B-B14F-4D97-AF65-F5344CB8AC3E}">
        <p14:creationId xmlns:p14="http://schemas.microsoft.com/office/powerpoint/2010/main" val="3514202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65B8EA3-29B2-4F41-BF18-D1CCD3E7CF02}" type="slidenum">
              <a:rPr lang="en-US"/>
              <a:pPr/>
              <a:t>‹Nº›</a:t>
            </a:fld>
            <a:endParaRPr lang="en-US"/>
          </a:p>
        </p:txBody>
      </p:sp>
    </p:spTree>
    <p:extLst>
      <p:ext uri="{BB962C8B-B14F-4D97-AF65-F5344CB8AC3E}">
        <p14:creationId xmlns:p14="http://schemas.microsoft.com/office/powerpoint/2010/main" val="8526763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lIns="92391" tIns="46195" rIns="92391" bIns="46195"/>
          <a:lstStyle/>
          <a:p>
            <a:fld id="{658931EA-0F0C-445A-96A5-7382C1E9740C}" type="slidenum">
              <a:rPr lang="es-ES" smtClean="0">
                <a:latin typeface="Arial" pitchFamily="34" charset="0"/>
              </a:rPr>
              <a:pPr/>
              <a:t>1</a:t>
            </a:fld>
            <a:endParaRPr lang="es-ES" smtClean="0">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p:spPr>
        <p:txBody>
          <a:bodyPr lIns="92391" tIns="46195" rIns="92391" bIns="46195"/>
          <a:lstStyle/>
          <a:p>
            <a:pPr>
              <a:spcBef>
                <a:spcPct val="0"/>
              </a:spcBef>
            </a:pPr>
            <a:endParaRPr lang="es-ES" smtClean="0">
              <a:latin typeface="Helvetica"/>
            </a:endParaRPr>
          </a:p>
        </p:txBody>
      </p:sp>
    </p:spTree>
    <p:extLst>
      <p:ext uri="{BB962C8B-B14F-4D97-AF65-F5344CB8AC3E}">
        <p14:creationId xmlns:p14="http://schemas.microsoft.com/office/powerpoint/2010/main" val="285590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781B8-4818-424A-9E88-65277D00096A}" type="slidenum">
              <a:rPr lang="en-US"/>
              <a:pPr/>
              <a:t>18</a:t>
            </a:fld>
            <a:endParaRPr lang="en-US"/>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7214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0F674C-5665-47DA-86CF-3E1F07E32B56}" type="slidenum">
              <a:rPr lang="en-US"/>
              <a:pPr/>
              <a:t>20</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1928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9D7F80-F3AE-4FF1-A0B5-56BC4ABDB537}" type="slidenum">
              <a:rPr lang="en-US"/>
              <a:pPr/>
              <a:t>21</a:t>
            </a:fld>
            <a:endParaRPr 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2550342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E1DB5-AAA5-4F42-8CCE-6173C64902F0}" type="slidenum">
              <a:rPr lang="en-US"/>
              <a:pPr/>
              <a:t>22</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772371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8E67C1-D92F-4259-893B-2D8AE6D1B23B}" type="slidenum">
              <a:rPr lang="en-US"/>
              <a:pPr/>
              <a:t>23</a:t>
            </a:fld>
            <a:endParaRPr lang="en-US"/>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74570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0446E9-AAFE-4F8C-9E7C-52077547153E}" type="slidenum">
              <a:rPr lang="en-US"/>
              <a:pPr/>
              <a:t>24</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a:xfrm>
            <a:off x="914400" y="4343400"/>
            <a:ext cx="5029200" cy="4114800"/>
          </a:xfrm>
        </p:spPr>
        <p:txBody>
          <a:bodyPr/>
          <a:lstStyle/>
          <a:p>
            <a:endParaRPr lang="es-PE"/>
          </a:p>
        </p:txBody>
      </p:sp>
    </p:spTree>
    <p:extLst>
      <p:ext uri="{BB962C8B-B14F-4D97-AF65-F5344CB8AC3E}">
        <p14:creationId xmlns:p14="http://schemas.microsoft.com/office/powerpoint/2010/main" val="3806533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E7E33C-ED20-40C8-B64C-C295FF75E90C}" type="slidenum">
              <a:rPr lang="en-US"/>
              <a:pPr/>
              <a:t>25</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44591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125309-6639-4AC3-B557-257595A5DC0A}" type="slidenum">
              <a:rPr lang="en-US"/>
              <a:pPr/>
              <a:t>26</a:t>
            </a:fld>
            <a:endParaRPr lang="en-US"/>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99009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7CA025-E041-4272-B739-03DB377848B4}" type="slidenum">
              <a:rPr lang="en-US"/>
              <a:pPr/>
              <a:t>27</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7081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36451-9364-4433-83A3-6316E725FC45}" type="slidenum">
              <a:rPr lang="en-US"/>
              <a:pPr/>
              <a:t>28</a:t>
            </a:fld>
            <a:endParaRPr lang="en-US"/>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77063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527EBA-8C38-422E-A644-3BEC38278A25}" type="slidenum">
              <a:rPr lang="en-US"/>
              <a:pPr/>
              <a:t>2</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85085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5A919-7341-46E1-BC43-6E2055F2D442}" type="slidenum">
              <a:rPr lang="en-US"/>
              <a:pPr/>
              <a:t>29</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56557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CCE25-19D4-4693-BDDD-00C7A7146586}" type="slidenum">
              <a:rPr lang="en-US"/>
              <a:pPr/>
              <a:t>30</a:t>
            </a:fld>
            <a:endParaRPr 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04883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2BAFB-0F5C-4516-8C7C-511140E88AFC}" type="slidenum">
              <a:rPr lang="en-US"/>
              <a:pPr/>
              <a:t>31</a:t>
            </a:fld>
            <a:endParaRPr lang="en-US"/>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39230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FB00C1-78B6-417A-BA51-37FE53C7E670}" type="slidenum">
              <a:rPr lang="en-US"/>
              <a:pPr/>
              <a:t>32</a:t>
            </a:fld>
            <a:endParaRPr 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69953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939DE-87EF-41D7-B7B0-088CD1A0674D}" type="slidenum">
              <a:rPr lang="en-US"/>
              <a:pPr/>
              <a:t>33</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84485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841AD1-CE07-4F75-8627-B7910C3CFC88}" type="slidenum">
              <a:rPr lang="en-US"/>
              <a:pPr/>
              <a:t>34</a:t>
            </a:fld>
            <a:endParaRPr 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26237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7B66C-7141-4B24-A44F-41181AA9BE81}" type="slidenum">
              <a:rPr lang="en-US"/>
              <a:pPr/>
              <a:t>35</a:t>
            </a:fld>
            <a:endParaRPr 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22349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lIns="92391" tIns="46195" rIns="92391" bIns="46195"/>
          <a:lstStyle/>
          <a:p>
            <a:fld id="{658931EA-0F0C-445A-96A5-7382C1E9740C}" type="slidenum">
              <a:rPr lang="es-ES" smtClean="0">
                <a:latin typeface="Arial" pitchFamily="34" charset="0"/>
              </a:rPr>
              <a:pPr/>
              <a:t>39</a:t>
            </a:fld>
            <a:endParaRPr lang="es-ES" smtClean="0">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p:spPr>
        <p:txBody>
          <a:bodyPr lIns="92391" tIns="46195" rIns="92391" bIns="46195"/>
          <a:lstStyle/>
          <a:p>
            <a:pPr>
              <a:spcBef>
                <a:spcPct val="0"/>
              </a:spcBef>
            </a:pPr>
            <a:endParaRPr lang="es-ES" smtClean="0">
              <a:latin typeface="Helvetica"/>
            </a:endParaRPr>
          </a:p>
        </p:txBody>
      </p:sp>
    </p:spTree>
    <p:extLst>
      <p:ext uri="{BB962C8B-B14F-4D97-AF65-F5344CB8AC3E}">
        <p14:creationId xmlns:p14="http://schemas.microsoft.com/office/powerpoint/2010/main" val="3618162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F4DD36-5749-442E-A78A-E7AB3204090E}" type="slidenum">
              <a:rPr lang="en-US"/>
              <a:pPr/>
              <a:t>3</a:t>
            </a:fld>
            <a:endParaRPr lang="en-US"/>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269786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E06518-66EA-487B-A697-CF59300F4ECA}" type="slidenum">
              <a:rPr lang="en-US"/>
              <a:pPr/>
              <a:t>4</a:t>
            </a:fld>
            <a:endParaRPr 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3794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D57473-D2AD-4EAD-BA93-C61882EDC06E}" type="slidenum">
              <a:rPr lang="en-US"/>
              <a:pPr/>
              <a:t>5</a:t>
            </a:fld>
            <a:endParaRPr 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3849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30F479-045D-470C-9A6B-8050E326D281}" type="slidenum">
              <a:rPr lang="en-US"/>
              <a:pPr/>
              <a:t>6</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1065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AFE064-CF33-4E61-B276-07662A0DD449}" type="slidenum">
              <a:rPr lang="en-US"/>
              <a:pPr/>
              <a:t>7</a:t>
            </a:fld>
            <a:endParaRPr lang="en-US"/>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200205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781B8-4818-424A-9E88-65277D00096A}" type="slidenum">
              <a:rPr lang="en-US"/>
              <a:pPr/>
              <a:t>8</a:t>
            </a:fld>
            <a:endParaRPr lang="en-US"/>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26210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781B8-4818-424A-9E88-65277D00096A}" type="slidenum">
              <a:rPr lang="en-US"/>
              <a:pPr/>
              <a:t>9</a:t>
            </a:fld>
            <a:endParaRPr lang="en-US"/>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67434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229350" y="215900"/>
            <a:ext cx="2014538" cy="591026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180975" y="215900"/>
            <a:ext cx="5895975" cy="59102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38163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425950" y="1600200"/>
            <a:ext cx="38179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229350" y="215900"/>
            <a:ext cx="2014538" cy="591026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180975" y="215900"/>
            <a:ext cx="5895975" cy="59102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80975" y="215900"/>
            <a:ext cx="7920038" cy="47625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457200" y="1600200"/>
            <a:ext cx="7786688" cy="4525963"/>
          </a:xfrm>
        </p:spPr>
        <p:txBody>
          <a:bodyPr/>
          <a:lstStyle/>
          <a:p>
            <a:endParaRPr lang="es-ES"/>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n-US"/>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38163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425950" y="1600200"/>
            <a:ext cx="38179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a:xfrm>
            <a:off x="7010400" y="6165850"/>
            <a:ext cx="2133600" cy="476250"/>
          </a:xfrm>
          <a:prstGeom prst="rect">
            <a:avLst/>
          </a:prstGeom>
        </p:spPr>
        <p:txBody>
          <a:bodyPr/>
          <a:lstStyle>
            <a:lvl1pPr>
              <a:defRPr/>
            </a:lvl1pPr>
          </a:lstStyle>
          <a:p>
            <a:fld id="{4F364155-53F1-4BEA-9DBC-DE4BAF7364E4}"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a:xfrm>
            <a:off x="7010400" y="6165850"/>
            <a:ext cx="2133600" cy="476250"/>
          </a:xfrm>
          <a:prstGeom prst="rect">
            <a:avLst/>
          </a:prstGeom>
        </p:spPr>
        <p:txBody>
          <a:bodyPr/>
          <a:lstStyle>
            <a:lvl1pPr>
              <a:defRPr/>
            </a:lvl1pPr>
          </a:lstStyle>
          <a:p>
            <a:fld id="{38024863-F373-4469-A80D-7C5094A27144}"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3"/>
          <p:cNvPicPr>
            <a:picLocks noChangeAspect="1" noChangeArrowheads="1"/>
          </p:cNvPicPr>
          <p:nvPr/>
        </p:nvPicPr>
        <p:blipFill>
          <a:blip r:embed="rId13"/>
          <a:srcRect/>
          <a:stretch>
            <a:fillRect/>
          </a:stretch>
        </p:blipFill>
        <p:spPr bwMode="auto">
          <a:xfrm>
            <a:off x="0" y="0"/>
            <a:ext cx="9144000" cy="6858000"/>
          </a:xfrm>
          <a:prstGeom prst="rect">
            <a:avLst/>
          </a:prstGeom>
          <a:noFill/>
        </p:spPr>
      </p:pic>
      <p:sp>
        <p:nvSpPr>
          <p:cNvPr id="1027" name="Rectangle 3"/>
          <p:cNvSpPr>
            <a:spLocks noGrp="1" noChangeArrowheads="1"/>
          </p:cNvSpPr>
          <p:nvPr>
            <p:ph type="body" idx="1"/>
          </p:nvPr>
        </p:nvSpPr>
        <p:spPr bwMode="auto">
          <a:xfrm>
            <a:off x="457200" y="1600200"/>
            <a:ext cx="778668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smtClean="0"/>
              <a:t>Título</a:t>
            </a:r>
          </a:p>
          <a:p>
            <a:pPr lvl="1"/>
            <a:r>
              <a:rPr lang="es-ES_tradnl" smtClean="0"/>
              <a:t>Sub título</a:t>
            </a:r>
          </a:p>
          <a:p>
            <a:pPr lvl="2"/>
            <a:endParaRPr 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26" name="Rectangle 2"/>
          <p:cNvSpPr>
            <a:spLocks noGrp="1" noChangeArrowheads="1"/>
          </p:cNvSpPr>
          <p:nvPr>
            <p:ph type="title"/>
          </p:nvPr>
        </p:nvSpPr>
        <p:spPr bwMode="auto">
          <a:xfrm>
            <a:off x="180975" y="215900"/>
            <a:ext cx="7920038"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2" name="Rectangle 8"/>
          <p:cNvSpPr>
            <a:spLocks noChangeArrowheads="1"/>
          </p:cNvSpPr>
          <p:nvPr/>
        </p:nvSpPr>
        <p:spPr bwMode="auto">
          <a:xfrm>
            <a:off x="0" y="0"/>
            <a:ext cx="9144000" cy="908050"/>
          </a:xfrm>
          <a:prstGeom prst="rect">
            <a:avLst/>
          </a:prstGeom>
          <a:solidFill>
            <a:srgbClr val="003366"/>
          </a:solidFill>
          <a:ln w="9525">
            <a:noFill/>
            <a:miter lim="800000"/>
            <a:headEnd/>
            <a:tailEnd/>
          </a:ln>
          <a:effectLst/>
        </p:spPr>
        <p:txBody>
          <a:bodyPr wrap="none" anchor="ctr"/>
          <a:lstStyle/>
          <a:p>
            <a:endParaRPr lang="es-E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charset="0"/>
        </a:defRPr>
      </a:lvl2pPr>
      <a:lvl3pPr algn="ctr" rtl="0" fontAlgn="base">
        <a:spcBef>
          <a:spcPct val="0"/>
        </a:spcBef>
        <a:spcAft>
          <a:spcPct val="0"/>
        </a:spcAft>
        <a:defRPr sz="3200">
          <a:solidFill>
            <a:schemeClr val="tx2"/>
          </a:solidFill>
          <a:latin typeface="Arial" charset="0"/>
        </a:defRPr>
      </a:lvl3pPr>
      <a:lvl4pPr algn="ctr" rtl="0" fontAlgn="base">
        <a:spcBef>
          <a:spcPct val="0"/>
        </a:spcBef>
        <a:spcAft>
          <a:spcPct val="0"/>
        </a:spcAft>
        <a:defRPr sz="3200">
          <a:solidFill>
            <a:schemeClr val="tx2"/>
          </a:solidFill>
          <a:latin typeface="Arial" charset="0"/>
        </a:defRPr>
      </a:lvl4pPr>
      <a:lvl5pPr algn="ctr" rtl="0" fontAlgn="base">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fontAlgn="base">
        <a:lnSpc>
          <a:spcPct val="80000"/>
        </a:lnSpc>
        <a:spcBef>
          <a:spcPct val="20000"/>
        </a:spcBef>
        <a:spcAft>
          <a:spcPct val="0"/>
        </a:spcAft>
        <a:buClr>
          <a:srgbClr val="666633"/>
        </a:buClr>
        <a:buFont typeface="Wide Latin" pitchFamily="18" charset="0"/>
        <a:buChar char="+"/>
        <a:defRPr sz="2000">
          <a:solidFill>
            <a:srgbClr val="666633"/>
          </a:solidFill>
          <a:latin typeface="+mn-lt"/>
          <a:ea typeface="+mn-ea"/>
          <a:cs typeface="+mn-cs"/>
        </a:defRPr>
      </a:lvl1pPr>
      <a:lvl2pPr marL="742950" indent="-285750" algn="l" rtl="0" fontAlgn="base">
        <a:spcBef>
          <a:spcPct val="20000"/>
        </a:spcBef>
        <a:spcAft>
          <a:spcPct val="0"/>
        </a:spcAft>
        <a:buFont typeface="Wingdings" pitchFamily="2" charset="2"/>
        <a:buChar char="§"/>
        <a:defRPr sz="1600">
          <a:solidFill>
            <a:srgbClr val="666633"/>
          </a:solidFill>
          <a:latin typeface="+mn-lt"/>
        </a:defRPr>
      </a:lvl2pPr>
      <a:lvl3pPr marL="1143000" indent="-228600" algn="l" rtl="0" fontAlgn="base">
        <a:spcBef>
          <a:spcPct val="20000"/>
        </a:spcBef>
        <a:spcAft>
          <a:spcPct val="0"/>
        </a:spcAft>
        <a:buFont typeface="Wingdings" pitchFamily="2" charset="2"/>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482" name="Picture 2" descr="3"/>
          <p:cNvPicPr>
            <a:picLocks noChangeAspect="1" noChangeArrowheads="1"/>
          </p:cNvPicPr>
          <p:nvPr/>
        </p:nvPicPr>
        <p:blipFill>
          <a:blip r:embed="rId14"/>
          <a:srcRect/>
          <a:stretch>
            <a:fillRect/>
          </a:stretch>
        </p:blipFill>
        <p:spPr bwMode="auto">
          <a:xfrm>
            <a:off x="0" y="0"/>
            <a:ext cx="9144000" cy="6858000"/>
          </a:xfrm>
          <a:prstGeom prst="rect">
            <a:avLst/>
          </a:prstGeom>
          <a:noFill/>
        </p:spPr>
      </p:pic>
      <p:sp>
        <p:nvSpPr>
          <p:cNvPr id="20483" name="Rectangle 3"/>
          <p:cNvSpPr>
            <a:spLocks noGrp="1" noChangeArrowheads="1"/>
          </p:cNvSpPr>
          <p:nvPr>
            <p:ph type="body" idx="1"/>
          </p:nvPr>
        </p:nvSpPr>
        <p:spPr bwMode="auto">
          <a:xfrm>
            <a:off x="457200" y="1600200"/>
            <a:ext cx="778668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smtClean="0"/>
              <a:t>Título</a:t>
            </a:r>
          </a:p>
          <a:p>
            <a:pPr lvl="1"/>
            <a:r>
              <a:rPr lang="es-ES_tradnl" smtClean="0"/>
              <a:t>Sub título</a:t>
            </a:r>
          </a:p>
          <a:p>
            <a:pPr lvl="2"/>
            <a:endParaRPr lang="en-US" smtClean="0"/>
          </a:p>
        </p:txBody>
      </p:sp>
      <p:sp>
        <p:nvSpPr>
          <p:cNvPr id="204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04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20487" name="Rectangle 7"/>
          <p:cNvSpPr>
            <a:spLocks noGrp="1" noChangeArrowheads="1"/>
          </p:cNvSpPr>
          <p:nvPr>
            <p:ph type="title"/>
          </p:nvPr>
        </p:nvSpPr>
        <p:spPr bwMode="auto">
          <a:xfrm>
            <a:off x="180975" y="215900"/>
            <a:ext cx="7920038"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88" name="Rectangle 8"/>
          <p:cNvSpPr>
            <a:spLocks noChangeArrowheads="1"/>
          </p:cNvSpPr>
          <p:nvPr/>
        </p:nvSpPr>
        <p:spPr bwMode="auto">
          <a:xfrm>
            <a:off x="0" y="0"/>
            <a:ext cx="9144000" cy="908050"/>
          </a:xfrm>
          <a:prstGeom prst="rect">
            <a:avLst/>
          </a:prstGeom>
          <a:solidFill>
            <a:srgbClr val="003366"/>
          </a:solidFill>
          <a:ln w="9525">
            <a:noFill/>
            <a:miter lim="800000"/>
            <a:headEnd/>
            <a:tailEnd/>
          </a:ln>
          <a:effectLst/>
        </p:spPr>
        <p:txBody>
          <a:bodyPr wrap="none" anchor="ctr"/>
          <a:lstStyle/>
          <a:p>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charset="0"/>
        </a:defRPr>
      </a:lvl2pPr>
      <a:lvl3pPr algn="ctr" rtl="0" fontAlgn="base">
        <a:spcBef>
          <a:spcPct val="0"/>
        </a:spcBef>
        <a:spcAft>
          <a:spcPct val="0"/>
        </a:spcAft>
        <a:defRPr sz="3200">
          <a:solidFill>
            <a:schemeClr val="tx2"/>
          </a:solidFill>
          <a:latin typeface="Arial" charset="0"/>
        </a:defRPr>
      </a:lvl3pPr>
      <a:lvl4pPr algn="ctr" rtl="0" fontAlgn="base">
        <a:spcBef>
          <a:spcPct val="0"/>
        </a:spcBef>
        <a:spcAft>
          <a:spcPct val="0"/>
        </a:spcAft>
        <a:defRPr sz="3200">
          <a:solidFill>
            <a:schemeClr val="tx2"/>
          </a:solidFill>
          <a:latin typeface="Arial" charset="0"/>
        </a:defRPr>
      </a:lvl4pPr>
      <a:lvl5pPr algn="ctr" rtl="0" fontAlgn="base">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fontAlgn="base">
        <a:lnSpc>
          <a:spcPct val="80000"/>
        </a:lnSpc>
        <a:spcBef>
          <a:spcPct val="20000"/>
        </a:spcBef>
        <a:spcAft>
          <a:spcPct val="0"/>
        </a:spcAft>
        <a:buClr>
          <a:srgbClr val="666633"/>
        </a:buClr>
        <a:buFont typeface="Wide Latin" pitchFamily="18" charset="0"/>
        <a:buChar char="+"/>
        <a:defRPr sz="2000">
          <a:solidFill>
            <a:srgbClr val="666633"/>
          </a:solidFill>
          <a:latin typeface="+mn-lt"/>
          <a:ea typeface="+mn-ea"/>
          <a:cs typeface="+mn-cs"/>
        </a:defRPr>
      </a:lvl1pPr>
      <a:lvl2pPr marL="742950" indent="-285750" algn="l" rtl="0" fontAlgn="base">
        <a:spcBef>
          <a:spcPct val="20000"/>
        </a:spcBef>
        <a:spcAft>
          <a:spcPct val="0"/>
        </a:spcAft>
        <a:buFont typeface="Wingdings" pitchFamily="2" charset="2"/>
        <a:buChar char="§"/>
        <a:defRPr sz="1600">
          <a:solidFill>
            <a:srgbClr val="666633"/>
          </a:solidFill>
          <a:latin typeface="+mn-lt"/>
        </a:defRPr>
      </a:lvl2pPr>
      <a:lvl3pPr marL="1143000" indent="-228600" algn="l" rtl="0" fontAlgn="base">
        <a:spcBef>
          <a:spcPct val="20000"/>
        </a:spcBef>
        <a:spcAft>
          <a:spcPct val="0"/>
        </a:spcAft>
        <a:buFont typeface="Wingdings" pitchFamily="2" charset="2"/>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hhenriquez18@gmail.com" TargetMode="External"/><Relationship Id="rId3" Type="http://schemas.openxmlformats.org/officeDocument/2006/relationships/notesSlide" Target="../notesSlides/notesSlide1.xml"/><Relationship Id="rId7" Type="http://schemas.openxmlformats.org/officeDocument/2006/relationships/hyperlink" Target="mailto:hhenriquez@usmp.edu.pe"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oleObject1.bin"/><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mailto:hhenriquez18@gmail.com" TargetMode="External"/><Relationship Id="rId3" Type="http://schemas.openxmlformats.org/officeDocument/2006/relationships/notesSlide" Target="../notesSlides/notesSlide27.xml"/><Relationship Id="rId7" Type="http://schemas.openxmlformats.org/officeDocument/2006/relationships/hyperlink" Target="mailto:hhenriquez@usmp.edu.pe" TargetMode="Externa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0" y="7938"/>
            <a:ext cx="323850" cy="6858000"/>
          </a:xfrm>
          <a:prstGeom prst="rect">
            <a:avLst/>
          </a:prstGeom>
          <a:gradFill rotWithShape="1">
            <a:gsLst>
              <a:gs pos="0">
                <a:srgbClr val="99CCFF"/>
              </a:gs>
              <a:gs pos="100000">
                <a:srgbClr val="FFFFFF"/>
              </a:gs>
            </a:gsLst>
            <a:lin ang="5400000" scaled="1"/>
          </a:gradFill>
          <a:ln w="9525">
            <a:noFill/>
            <a:miter lim="800000"/>
            <a:headEnd/>
            <a:tailEnd/>
          </a:ln>
        </p:spPr>
        <p:txBody>
          <a:bodyPr wrap="none" anchor="ctr"/>
          <a:lstStyle/>
          <a:p>
            <a:endParaRPr lang="es-ES">
              <a:latin typeface="Calibri" pitchFamily="34" charset="0"/>
            </a:endParaRPr>
          </a:p>
        </p:txBody>
      </p:sp>
      <p:sp>
        <p:nvSpPr>
          <p:cNvPr id="1028" name="Rectangle 3"/>
          <p:cNvSpPr>
            <a:spLocks noChangeArrowheads="1"/>
          </p:cNvSpPr>
          <p:nvPr/>
        </p:nvSpPr>
        <p:spPr bwMode="auto">
          <a:xfrm>
            <a:off x="2411413" y="2500313"/>
            <a:ext cx="5616575" cy="935037"/>
          </a:xfrm>
          <a:prstGeom prst="rect">
            <a:avLst/>
          </a:prstGeom>
          <a:noFill/>
          <a:ln w="9525">
            <a:noFill/>
            <a:miter lim="800000"/>
            <a:headEnd/>
            <a:tailEnd/>
          </a:ln>
        </p:spPr>
        <p:txBody>
          <a:bodyPr wrap="none" anchor="ctr"/>
          <a:lstStyle/>
          <a:p>
            <a:pPr algn="ctr" eaLnBrk="0" hangingPunct="0"/>
            <a:r>
              <a:rPr lang="es-ES_tradnl" sz="2400" u="sng" dirty="0" smtClean="0">
                <a:latin typeface="Calibri" pitchFamily="34" charset="0"/>
              </a:rPr>
              <a:t>Pruebas de Software</a:t>
            </a:r>
            <a:endParaRPr lang="es-ES_tradnl" sz="2400" u="sng" dirty="0">
              <a:latin typeface="Calibri" pitchFamily="34" charset="0"/>
            </a:endParaRPr>
          </a:p>
          <a:p>
            <a:pPr algn="ctr" eaLnBrk="0" hangingPunct="0"/>
            <a:r>
              <a:rPr lang="es-ES_tradnl" sz="2400" u="sng" smtClean="0">
                <a:latin typeface="Calibri" pitchFamily="34" charset="0"/>
              </a:rPr>
              <a:t>2017 </a:t>
            </a:r>
            <a:r>
              <a:rPr lang="es-ES_tradnl" sz="2400" u="sng">
                <a:latin typeface="Calibri" pitchFamily="34" charset="0"/>
              </a:rPr>
              <a:t>- </a:t>
            </a:r>
            <a:r>
              <a:rPr lang="es-ES_tradnl" sz="2400" u="sng" smtClean="0">
                <a:latin typeface="Calibri" pitchFamily="34" charset="0"/>
              </a:rPr>
              <a:t>I</a:t>
            </a:r>
            <a:endParaRPr lang="es-ES_tradnl" sz="2400" u="sng" dirty="0">
              <a:latin typeface="Calibri" pitchFamily="34" charset="0"/>
            </a:endParaRPr>
          </a:p>
        </p:txBody>
      </p:sp>
      <p:sp>
        <p:nvSpPr>
          <p:cNvPr id="1029" name="Line 4"/>
          <p:cNvSpPr>
            <a:spLocks noChangeShapeType="1"/>
          </p:cNvSpPr>
          <p:nvPr/>
        </p:nvSpPr>
        <p:spPr bwMode="auto">
          <a:xfrm>
            <a:off x="323850" y="620713"/>
            <a:ext cx="8820150" cy="0"/>
          </a:xfrm>
          <a:prstGeom prst="line">
            <a:avLst/>
          </a:prstGeom>
          <a:noFill/>
          <a:ln w="9525">
            <a:solidFill>
              <a:schemeClr val="tx1"/>
            </a:solidFill>
            <a:round/>
            <a:headEnd/>
            <a:tailEnd/>
          </a:ln>
        </p:spPr>
        <p:txBody>
          <a:bodyPr/>
          <a:lstStyle/>
          <a:p>
            <a:endParaRPr lang="es-ES"/>
          </a:p>
        </p:txBody>
      </p:sp>
      <p:pic>
        <p:nvPicPr>
          <p:cNvPr id="1030" name="Picture 5" descr="negrousmp"/>
          <p:cNvPicPr>
            <a:picLocks noChangeAspect="1" noChangeArrowheads="1"/>
          </p:cNvPicPr>
          <p:nvPr/>
        </p:nvPicPr>
        <p:blipFill>
          <a:blip r:embed="rId4">
            <a:lum contrast="6000"/>
            <a:grayscl/>
          </a:blip>
          <a:srcRect/>
          <a:stretch>
            <a:fillRect/>
          </a:stretch>
        </p:blipFill>
        <p:spPr bwMode="auto">
          <a:xfrm>
            <a:off x="323850" y="0"/>
            <a:ext cx="8820150" cy="1214422"/>
          </a:xfrm>
          <a:prstGeom prst="rect">
            <a:avLst/>
          </a:prstGeom>
          <a:noFill/>
          <a:ln w="9525">
            <a:noFill/>
            <a:miter lim="800000"/>
            <a:headEnd/>
            <a:tailEnd/>
          </a:ln>
        </p:spPr>
      </p:pic>
      <p:graphicFrame>
        <p:nvGraphicFramePr>
          <p:cNvPr id="1026" name="Object 6"/>
          <p:cNvGraphicFramePr>
            <a:graphicFrameLocks noChangeAspect="1"/>
          </p:cNvGraphicFramePr>
          <p:nvPr/>
        </p:nvGraphicFramePr>
        <p:xfrm>
          <a:off x="1042988" y="1196975"/>
          <a:ext cx="1393825" cy="2392363"/>
        </p:xfrm>
        <a:graphic>
          <a:graphicData uri="http://schemas.openxmlformats.org/presentationml/2006/ole">
            <mc:AlternateContent xmlns:mc="http://schemas.openxmlformats.org/markup-compatibility/2006">
              <mc:Choice xmlns:v="urn:schemas-microsoft-com:vml" Requires="v">
                <p:oleObj spid="_x0000_s322576" name="Imagen de mapa de bits" r:id="rId5" imgW="4544059" imgH="7800000" progId="PBrush">
                  <p:embed/>
                </p:oleObj>
              </mc:Choice>
              <mc:Fallback>
                <p:oleObj name="Imagen de mapa de bits" r:id="rId5" imgW="4544059" imgH="7800000" progId="PBrush">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196975"/>
                        <a:ext cx="1393825"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Text Box 7"/>
          <p:cNvSpPr txBox="1">
            <a:spLocks noChangeArrowheads="1"/>
          </p:cNvSpPr>
          <p:nvPr/>
        </p:nvSpPr>
        <p:spPr bwMode="auto">
          <a:xfrm>
            <a:off x="2555875" y="1773238"/>
            <a:ext cx="6280150" cy="579437"/>
          </a:xfrm>
          <a:prstGeom prst="rect">
            <a:avLst/>
          </a:prstGeom>
          <a:noFill/>
          <a:ln w="9525">
            <a:noFill/>
            <a:miter lim="800000"/>
            <a:headEnd/>
            <a:tailEnd/>
          </a:ln>
        </p:spPr>
        <p:txBody>
          <a:bodyPr wrap="none">
            <a:spAutoFit/>
          </a:bodyPr>
          <a:lstStyle/>
          <a:p>
            <a:r>
              <a:rPr lang="es-PE" sz="3200">
                <a:solidFill>
                  <a:srgbClr val="800000"/>
                </a:solidFill>
                <a:latin typeface="Times New Roman" pitchFamily="18" charset="0"/>
              </a:rPr>
              <a:t>Facultad de Ingeniería y Arquitectura</a:t>
            </a:r>
          </a:p>
        </p:txBody>
      </p:sp>
      <p:sp>
        <p:nvSpPr>
          <p:cNvPr id="1032" name="Text Box 8"/>
          <p:cNvSpPr txBox="1">
            <a:spLocks noChangeArrowheads="1"/>
          </p:cNvSpPr>
          <p:nvPr/>
        </p:nvSpPr>
        <p:spPr bwMode="auto">
          <a:xfrm>
            <a:off x="1643063" y="3714750"/>
            <a:ext cx="6373812" cy="369888"/>
          </a:xfrm>
          <a:prstGeom prst="rect">
            <a:avLst/>
          </a:prstGeom>
          <a:noFill/>
          <a:ln w="9525">
            <a:noFill/>
            <a:miter lim="800000"/>
            <a:headEnd/>
            <a:tailEnd/>
          </a:ln>
        </p:spPr>
        <p:txBody>
          <a:bodyPr>
            <a:spAutoFit/>
          </a:bodyPr>
          <a:lstStyle/>
          <a:p>
            <a:pPr>
              <a:spcBef>
                <a:spcPct val="50000"/>
              </a:spcBef>
            </a:pPr>
            <a:r>
              <a:rPr lang="es-PE">
                <a:solidFill>
                  <a:srgbClr val="000099"/>
                </a:solidFill>
                <a:latin typeface="Calibri" pitchFamily="34" charset="0"/>
              </a:rPr>
              <a:t>Guía Teórica desarrollada por el profesor del curso:</a:t>
            </a:r>
          </a:p>
        </p:txBody>
      </p:sp>
      <p:sp>
        <p:nvSpPr>
          <p:cNvPr id="1033" name="Text Box 9"/>
          <p:cNvSpPr txBox="1">
            <a:spLocks noChangeArrowheads="1"/>
          </p:cNvSpPr>
          <p:nvPr/>
        </p:nvSpPr>
        <p:spPr bwMode="auto">
          <a:xfrm>
            <a:off x="5357818" y="5297487"/>
            <a:ext cx="3457575" cy="1560513"/>
          </a:xfrm>
          <a:prstGeom prst="rect">
            <a:avLst/>
          </a:prstGeom>
          <a:noFill/>
          <a:ln w="9525">
            <a:noFill/>
            <a:miter lim="800000"/>
            <a:headEnd/>
            <a:tailEnd/>
          </a:ln>
        </p:spPr>
        <p:txBody>
          <a:bodyPr>
            <a:spAutoFit/>
          </a:bodyPr>
          <a:lstStyle/>
          <a:p>
            <a:pPr>
              <a:lnSpc>
                <a:spcPct val="110000"/>
              </a:lnSpc>
              <a:spcBef>
                <a:spcPct val="50000"/>
              </a:spcBef>
            </a:pPr>
            <a:r>
              <a:rPr lang="es-ES_tradnl" i="1" dirty="0" err="1" smtClean="0">
                <a:solidFill>
                  <a:srgbClr val="000099"/>
                </a:solidFill>
                <a:latin typeface="Calibri" pitchFamily="34" charset="0"/>
              </a:rPr>
              <a:t>MSc</a:t>
            </a:r>
            <a:r>
              <a:rPr lang="es-ES_tradnl" i="1" dirty="0" smtClean="0">
                <a:solidFill>
                  <a:srgbClr val="000099"/>
                </a:solidFill>
                <a:latin typeface="Calibri" pitchFamily="34" charset="0"/>
              </a:rPr>
              <a:t>. </a:t>
            </a:r>
            <a:r>
              <a:rPr lang="es-ES_tradnl" i="1" dirty="0">
                <a:solidFill>
                  <a:srgbClr val="000099"/>
                </a:solidFill>
                <a:latin typeface="Calibri" pitchFamily="34" charset="0"/>
              </a:rPr>
              <a:t>Héctor Henríquez Taboada</a:t>
            </a:r>
          </a:p>
          <a:p>
            <a:pPr>
              <a:lnSpc>
                <a:spcPct val="90000"/>
              </a:lnSpc>
              <a:spcBef>
                <a:spcPct val="50000"/>
              </a:spcBef>
            </a:pPr>
            <a:r>
              <a:rPr lang="es-ES_tradnl" i="1" dirty="0">
                <a:solidFill>
                  <a:srgbClr val="000099"/>
                </a:solidFill>
                <a:latin typeface="Calibri" pitchFamily="34" charset="0"/>
              </a:rPr>
              <a:t> </a:t>
            </a:r>
            <a:r>
              <a:rPr lang="es-ES_tradnl" i="1" dirty="0">
                <a:solidFill>
                  <a:srgbClr val="000099"/>
                </a:solidFill>
                <a:latin typeface="Calibri" pitchFamily="34" charset="0"/>
                <a:hlinkClick r:id="rId7"/>
              </a:rPr>
              <a:t>hhenriquez@usmp.edu.pe</a:t>
            </a:r>
            <a:endParaRPr lang="es-ES_tradnl" i="1" dirty="0">
              <a:solidFill>
                <a:srgbClr val="000099"/>
              </a:solidFill>
              <a:latin typeface="Calibri" pitchFamily="34" charset="0"/>
            </a:endParaRPr>
          </a:p>
          <a:p>
            <a:pPr>
              <a:lnSpc>
                <a:spcPct val="90000"/>
              </a:lnSpc>
              <a:spcBef>
                <a:spcPct val="50000"/>
              </a:spcBef>
            </a:pPr>
            <a:r>
              <a:rPr lang="es-ES_tradnl" i="1" dirty="0">
                <a:solidFill>
                  <a:srgbClr val="000099"/>
                </a:solidFill>
                <a:latin typeface="Calibri" pitchFamily="34" charset="0"/>
                <a:hlinkClick r:id="rId8"/>
              </a:rPr>
              <a:t>hhenriquez18@gmail.com</a:t>
            </a:r>
            <a:endParaRPr lang="es-ES_tradnl" i="1" dirty="0">
              <a:solidFill>
                <a:srgbClr val="000099"/>
              </a:solidFill>
              <a:latin typeface="Calibri" pitchFamily="34" charset="0"/>
            </a:endParaRPr>
          </a:p>
          <a:p>
            <a:pPr>
              <a:lnSpc>
                <a:spcPct val="90000"/>
              </a:lnSpc>
              <a:spcBef>
                <a:spcPct val="50000"/>
              </a:spcBef>
            </a:pPr>
            <a:endParaRPr lang="es-ES_tradnl" i="1" dirty="0">
              <a:solidFill>
                <a:srgbClr val="000099"/>
              </a:solidFill>
              <a:latin typeface="Calibri" pitchFamily="34" charset="0"/>
            </a:endParaRPr>
          </a:p>
        </p:txBody>
      </p:sp>
      <p:sp>
        <p:nvSpPr>
          <p:cNvPr id="1034" name="Text Box 5"/>
          <p:cNvSpPr txBox="1">
            <a:spLocks noChangeArrowheads="1"/>
          </p:cNvSpPr>
          <p:nvPr/>
        </p:nvSpPr>
        <p:spPr bwMode="auto">
          <a:xfrm>
            <a:off x="1000125" y="4214818"/>
            <a:ext cx="7772400" cy="954107"/>
          </a:xfrm>
          <a:prstGeom prst="rect">
            <a:avLst/>
          </a:prstGeom>
          <a:noFill/>
          <a:ln w="9525">
            <a:noFill/>
            <a:miter lim="800000"/>
            <a:headEnd/>
            <a:tailEnd/>
          </a:ln>
        </p:spPr>
        <p:txBody>
          <a:bodyPr>
            <a:spAutoFit/>
          </a:bodyPr>
          <a:lstStyle/>
          <a:p>
            <a:pPr algn="ctr">
              <a:spcBef>
                <a:spcPct val="50000"/>
              </a:spcBef>
            </a:pPr>
            <a:r>
              <a:rPr lang="es-PE" sz="2800" b="1" dirty="0" smtClean="0">
                <a:solidFill>
                  <a:srgbClr val="FF0000"/>
                </a:solidFill>
              </a:rPr>
              <a:t>Enfoque en el Proceso Revisión de Pares - REV</a:t>
            </a:r>
            <a:endParaRPr lang="es-PE" sz="2800" b="1" dirty="0">
              <a:solidFill>
                <a:srgbClr val="FF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93" y="836712"/>
            <a:ext cx="9200848" cy="5544616"/>
          </a:xfrm>
          <a:prstGeom prst="rect">
            <a:avLst/>
          </a:prstGeom>
        </p:spPr>
      </p:pic>
      <p:sp>
        <p:nvSpPr>
          <p:cNvPr id="7" name="CuadroTexto 6"/>
          <p:cNvSpPr txBox="1"/>
          <p:nvPr/>
        </p:nvSpPr>
        <p:spPr>
          <a:xfrm>
            <a:off x="179512" y="116632"/>
            <a:ext cx="8964488" cy="461665"/>
          </a:xfrm>
          <a:prstGeom prst="rect">
            <a:avLst/>
          </a:prstGeom>
          <a:noFill/>
        </p:spPr>
        <p:txBody>
          <a:bodyPr wrap="square" rtlCol="0">
            <a:spAutoFit/>
          </a:bodyPr>
          <a:lstStyle/>
          <a:p>
            <a:pPr algn="ctr"/>
            <a:r>
              <a:rPr lang="es-PE" sz="2400" dirty="0" smtClean="0">
                <a:solidFill>
                  <a:schemeClr val="bg1"/>
                </a:solidFill>
              </a:rPr>
              <a:t>El problema es determinar cuál de estos costos es mayor</a:t>
            </a:r>
            <a:endParaRPr lang="es-PE" sz="2400" dirty="0">
              <a:solidFill>
                <a:schemeClr val="bg1"/>
              </a:solidFill>
            </a:endParaRPr>
          </a:p>
        </p:txBody>
      </p:sp>
    </p:spTree>
    <p:extLst>
      <p:ext uri="{BB962C8B-B14F-4D97-AF65-F5344CB8AC3E}">
        <p14:creationId xmlns:p14="http://schemas.microsoft.com/office/powerpoint/2010/main" val="370169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15900"/>
            <a:ext cx="9143999" cy="476250"/>
          </a:xfrm>
        </p:spPr>
        <p:txBody>
          <a:bodyPr/>
          <a:lstStyle/>
          <a:p>
            <a:r>
              <a:rPr lang="es-PE" sz="2400" kern="1200" dirty="0">
                <a:solidFill>
                  <a:schemeClr val="bg1"/>
                </a:solidFill>
                <a:latin typeface="Arial" charset="0"/>
                <a:ea typeface="+mn-ea"/>
                <a:cs typeface="+mn-cs"/>
              </a:rPr>
              <a:t>Modelo Tradicional</a:t>
            </a:r>
          </a:p>
        </p:txBody>
      </p:sp>
      <p:pic>
        <p:nvPicPr>
          <p:cNvPr id="4" name="Imagen 3"/>
          <p:cNvPicPr>
            <a:picLocks noChangeAspect="1"/>
          </p:cNvPicPr>
          <p:nvPr/>
        </p:nvPicPr>
        <p:blipFill>
          <a:blip r:embed="rId2"/>
          <a:stretch>
            <a:fillRect/>
          </a:stretch>
        </p:blipFill>
        <p:spPr>
          <a:xfrm>
            <a:off x="329734" y="1340768"/>
            <a:ext cx="8484529" cy="5021456"/>
          </a:xfrm>
          <a:prstGeom prst="rect">
            <a:avLst/>
          </a:prstGeom>
          <a:ln>
            <a:solidFill>
              <a:schemeClr val="tx1"/>
            </a:solidFill>
          </a:ln>
        </p:spPr>
      </p:pic>
    </p:spTree>
    <p:extLst>
      <p:ext uri="{BB962C8B-B14F-4D97-AF65-F5344CB8AC3E}">
        <p14:creationId xmlns:p14="http://schemas.microsoft.com/office/powerpoint/2010/main" val="62287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15900"/>
            <a:ext cx="9143999" cy="476250"/>
          </a:xfrm>
        </p:spPr>
        <p:txBody>
          <a:bodyPr/>
          <a:lstStyle/>
          <a:p>
            <a:r>
              <a:rPr lang="es-PE" sz="2400" kern="1200" dirty="0">
                <a:solidFill>
                  <a:schemeClr val="bg1"/>
                </a:solidFill>
                <a:latin typeface="Arial" charset="0"/>
                <a:ea typeface="+mn-ea"/>
                <a:cs typeface="+mn-cs"/>
              </a:rPr>
              <a:t>Modelo </a:t>
            </a:r>
            <a:r>
              <a:rPr lang="es-PE" sz="2400" kern="1200" dirty="0" smtClean="0">
                <a:solidFill>
                  <a:schemeClr val="bg1"/>
                </a:solidFill>
                <a:latin typeface="Arial" charset="0"/>
                <a:ea typeface="+mn-ea"/>
                <a:cs typeface="+mn-cs"/>
              </a:rPr>
              <a:t>Actualizado</a:t>
            </a:r>
            <a:endParaRPr lang="es-PE" sz="2400" kern="1200" dirty="0">
              <a:solidFill>
                <a:schemeClr val="bg1"/>
              </a:solidFill>
              <a:latin typeface="Arial" charset="0"/>
              <a:ea typeface="+mn-ea"/>
              <a:cs typeface="+mn-cs"/>
            </a:endParaRPr>
          </a:p>
        </p:txBody>
      </p:sp>
      <p:pic>
        <p:nvPicPr>
          <p:cNvPr id="5" name="Imagen 4"/>
          <p:cNvPicPr>
            <a:picLocks noChangeAspect="1"/>
          </p:cNvPicPr>
          <p:nvPr/>
        </p:nvPicPr>
        <p:blipFill>
          <a:blip r:embed="rId2"/>
          <a:stretch>
            <a:fillRect/>
          </a:stretch>
        </p:blipFill>
        <p:spPr>
          <a:xfrm>
            <a:off x="323528" y="1268760"/>
            <a:ext cx="8280920" cy="5172042"/>
          </a:xfrm>
          <a:prstGeom prst="rect">
            <a:avLst/>
          </a:prstGeom>
          <a:solidFill>
            <a:schemeClr val="tx2"/>
          </a:solidFill>
          <a:ln>
            <a:solidFill>
              <a:schemeClr val="tx1"/>
            </a:solidFill>
          </a:ln>
        </p:spPr>
      </p:pic>
    </p:spTree>
    <p:extLst>
      <p:ext uri="{BB962C8B-B14F-4D97-AF65-F5344CB8AC3E}">
        <p14:creationId xmlns:p14="http://schemas.microsoft.com/office/powerpoint/2010/main" val="207179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0673" y="1124744"/>
            <a:ext cx="8615628" cy="5328592"/>
          </a:xfrm>
          <a:prstGeom prst="rect">
            <a:avLst/>
          </a:prstGeom>
        </p:spPr>
      </p:pic>
    </p:spTree>
    <p:extLst>
      <p:ext uri="{BB962C8B-B14F-4D97-AF65-F5344CB8AC3E}">
        <p14:creationId xmlns:p14="http://schemas.microsoft.com/office/powerpoint/2010/main" val="1656806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974" y="215900"/>
            <a:ext cx="8855521" cy="476250"/>
          </a:xfrm>
        </p:spPr>
        <p:txBody>
          <a:bodyPr/>
          <a:lstStyle/>
          <a:p>
            <a:r>
              <a:rPr lang="es-PE" b="1" dirty="0" smtClean="0">
                <a:solidFill>
                  <a:schemeClr val="bg1"/>
                </a:solidFill>
              </a:rPr>
              <a:t>Tipo de Pruebas</a:t>
            </a:r>
            <a:endParaRPr lang="es-PE" b="1" dirty="0">
              <a:solidFill>
                <a:schemeClr val="bg1"/>
              </a:solidFill>
            </a:endParaRPr>
          </a:p>
        </p:txBody>
      </p:sp>
      <p:pic>
        <p:nvPicPr>
          <p:cNvPr id="4" name="Imagen 3"/>
          <p:cNvPicPr>
            <a:picLocks noChangeAspect="1"/>
          </p:cNvPicPr>
          <p:nvPr/>
        </p:nvPicPr>
        <p:blipFill>
          <a:blip r:embed="rId2"/>
          <a:stretch>
            <a:fillRect/>
          </a:stretch>
        </p:blipFill>
        <p:spPr>
          <a:xfrm>
            <a:off x="1115616" y="1700808"/>
            <a:ext cx="3919116" cy="4633438"/>
          </a:xfrm>
          <a:prstGeom prst="rect">
            <a:avLst/>
          </a:prstGeom>
        </p:spPr>
      </p:pic>
    </p:spTree>
    <p:extLst>
      <p:ext uri="{BB962C8B-B14F-4D97-AF65-F5344CB8AC3E}">
        <p14:creationId xmlns:p14="http://schemas.microsoft.com/office/powerpoint/2010/main" val="875727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616" y="260648"/>
            <a:ext cx="8599856" cy="476250"/>
          </a:xfrm>
        </p:spPr>
        <p:txBody>
          <a:bodyPr/>
          <a:lstStyle/>
          <a:p>
            <a:r>
              <a:rPr lang="es-PE" b="1" dirty="0" smtClean="0">
                <a:solidFill>
                  <a:schemeClr val="bg1"/>
                </a:solidFill>
              </a:rPr>
              <a:t>Prueba de Caja Negra</a:t>
            </a:r>
            <a:endParaRPr lang="es-PE" b="1" dirty="0">
              <a:solidFill>
                <a:schemeClr val="bg1"/>
              </a:solidFill>
            </a:endParaRPr>
          </a:p>
        </p:txBody>
      </p:sp>
      <p:pic>
        <p:nvPicPr>
          <p:cNvPr id="6" name="Imagen 5"/>
          <p:cNvPicPr>
            <a:picLocks noChangeAspect="1"/>
          </p:cNvPicPr>
          <p:nvPr/>
        </p:nvPicPr>
        <p:blipFill>
          <a:blip r:embed="rId2"/>
          <a:stretch>
            <a:fillRect/>
          </a:stretch>
        </p:blipFill>
        <p:spPr>
          <a:xfrm>
            <a:off x="683568" y="1013630"/>
            <a:ext cx="7920880" cy="5844370"/>
          </a:xfrm>
          <a:prstGeom prst="rect">
            <a:avLst/>
          </a:prstGeom>
        </p:spPr>
      </p:pic>
    </p:spTree>
    <p:extLst>
      <p:ext uri="{BB962C8B-B14F-4D97-AF65-F5344CB8AC3E}">
        <p14:creationId xmlns:p14="http://schemas.microsoft.com/office/powerpoint/2010/main" val="3793182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616" y="260648"/>
            <a:ext cx="8599856" cy="476250"/>
          </a:xfrm>
        </p:spPr>
        <p:txBody>
          <a:bodyPr/>
          <a:lstStyle/>
          <a:p>
            <a:r>
              <a:rPr lang="es-PE" b="1" dirty="0" smtClean="0">
                <a:solidFill>
                  <a:schemeClr val="bg1"/>
                </a:solidFill>
              </a:rPr>
              <a:t>Prueba de Caja Blanca</a:t>
            </a:r>
            <a:endParaRPr lang="es-PE" b="1" dirty="0">
              <a:solidFill>
                <a:schemeClr val="bg1"/>
              </a:solidFill>
            </a:endParaRPr>
          </a:p>
        </p:txBody>
      </p:sp>
      <p:pic>
        <p:nvPicPr>
          <p:cNvPr id="4" name="Imagen 3"/>
          <p:cNvPicPr>
            <a:picLocks noChangeAspect="1"/>
          </p:cNvPicPr>
          <p:nvPr/>
        </p:nvPicPr>
        <p:blipFill>
          <a:blip r:embed="rId2"/>
          <a:stretch>
            <a:fillRect/>
          </a:stretch>
        </p:blipFill>
        <p:spPr>
          <a:xfrm>
            <a:off x="1331640" y="1772816"/>
            <a:ext cx="6768752" cy="5144435"/>
          </a:xfrm>
          <a:prstGeom prst="rect">
            <a:avLst/>
          </a:prstGeom>
        </p:spPr>
      </p:pic>
      <p:pic>
        <p:nvPicPr>
          <p:cNvPr id="5" name="Imagen 4"/>
          <p:cNvPicPr>
            <a:picLocks noChangeAspect="1"/>
          </p:cNvPicPr>
          <p:nvPr/>
        </p:nvPicPr>
        <p:blipFill>
          <a:blip r:embed="rId3"/>
          <a:stretch>
            <a:fillRect/>
          </a:stretch>
        </p:blipFill>
        <p:spPr>
          <a:xfrm>
            <a:off x="467544" y="1124744"/>
            <a:ext cx="8046227" cy="504056"/>
          </a:xfrm>
          <a:prstGeom prst="rect">
            <a:avLst/>
          </a:prstGeom>
        </p:spPr>
      </p:pic>
    </p:spTree>
    <p:extLst>
      <p:ext uri="{BB962C8B-B14F-4D97-AF65-F5344CB8AC3E}">
        <p14:creationId xmlns:p14="http://schemas.microsoft.com/office/powerpoint/2010/main" val="1910580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115616" y="1124744"/>
            <a:ext cx="6624736" cy="5456169"/>
          </a:xfrm>
          <a:prstGeom prst="rect">
            <a:avLst/>
          </a:prstGeom>
        </p:spPr>
      </p:pic>
      <p:sp>
        <p:nvSpPr>
          <p:cNvPr id="5" name="Título 1"/>
          <p:cNvSpPr>
            <a:spLocks noGrp="1"/>
          </p:cNvSpPr>
          <p:nvPr>
            <p:ph type="title"/>
          </p:nvPr>
        </p:nvSpPr>
        <p:spPr>
          <a:xfrm>
            <a:off x="220616" y="260648"/>
            <a:ext cx="8599856" cy="476250"/>
          </a:xfrm>
        </p:spPr>
        <p:txBody>
          <a:bodyPr/>
          <a:lstStyle/>
          <a:p>
            <a:r>
              <a:rPr lang="es-PE" b="1" dirty="0" smtClean="0">
                <a:solidFill>
                  <a:schemeClr val="bg1"/>
                </a:solidFill>
              </a:rPr>
              <a:t>Prueba de Caja Blanca</a:t>
            </a:r>
            <a:endParaRPr lang="es-PE" b="1" dirty="0">
              <a:solidFill>
                <a:schemeClr val="bg1"/>
              </a:solidFill>
            </a:endParaRPr>
          </a:p>
        </p:txBody>
      </p:sp>
    </p:spTree>
    <p:extLst>
      <p:ext uri="{BB962C8B-B14F-4D97-AF65-F5344CB8AC3E}">
        <p14:creationId xmlns:p14="http://schemas.microsoft.com/office/powerpoint/2010/main" val="802307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noFill/>
          <a:ln/>
        </p:spPr>
        <p:txBody>
          <a:bodyPr/>
          <a:lstStyle/>
          <a:p>
            <a:pPr algn="l"/>
            <a:r>
              <a:rPr lang="es-ES" b="1">
                <a:solidFill>
                  <a:schemeClr val="bg1"/>
                </a:solidFill>
              </a:rPr>
              <a:t>Introducción</a:t>
            </a:r>
          </a:p>
        </p:txBody>
      </p:sp>
      <p:sp>
        <p:nvSpPr>
          <p:cNvPr id="137219" name="Rectangle 3"/>
          <p:cNvSpPr>
            <a:spLocks noChangeArrowheads="1"/>
          </p:cNvSpPr>
          <p:nvPr/>
        </p:nvSpPr>
        <p:spPr bwMode="auto">
          <a:xfrm>
            <a:off x="0" y="1819275"/>
            <a:ext cx="9144000" cy="0"/>
          </a:xfrm>
          <a:prstGeom prst="rect">
            <a:avLst/>
          </a:prstGeom>
          <a:noFill/>
          <a:ln w="9525">
            <a:noFill/>
            <a:miter lim="800000"/>
            <a:headEnd/>
            <a:tailEnd/>
          </a:ln>
          <a:effectLst/>
        </p:spPr>
        <p:txBody>
          <a:bodyPr wrap="none" anchor="ctr">
            <a:spAutoFit/>
          </a:bodyPr>
          <a:lstStyle/>
          <a:p>
            <a:endParaRPr lang="es-ES"/>
          </a:p>
        </p:txBody>
      </p:sp>
      <p:sp>
        <p:nvSpPr>
          <p:cNvPr id="137220" name="Rectangle 4"/>
          <p:cNvSpPr>
            <a:spLocks noGrp="1" noChangeArrowheads="1"/>
          </p:cNvSpPr>
          <p:nvPr>
            <p:ph type="body" idx="1"/>
          </p:nvPr>
        </p:nvSpPr>
        <p:spPr>
          <a:xfrm>
            <a:off x="354360" y="1124744"/>
            <a:ext cx="8435280" cy="4997450"/>
          </a:xfrm>
          <a:noFill/>
          <a:ln/>
        </p:spPr>
        <p:txBody>
          <a:bodyPr/>
          <a:lstStyle/>
          <a:p>
            <a:pPr marL="381000" indent="-381000">
              <a:buFont typeface="Wide Latin" pitchFamily="18" charset="0"/>
              <a:buNone/>
            </a:pPr>
            <a:endParaRPr lang="es-ES" sz="2600" dirty="0"/>
          </a:p>
          <a:p>
            <a:pPr marL="762000" lvl="1" indent="-398463">
              <a:buClr>
                <a:srgbClr val="666633"/>
              </a:buClr>
              <a:buFont typeface="Wingdings" pitchFamily="2" charset="2"/>
              <a:buNone/>
            </a:pPr>
            <a:r>
              <a:rPr lang="es-PE" sz="2400" b="1" dirty="0" smtClean="0">
                <a:solidFill>
                  <a:srgbClr val="0070C0"/>
                </a:solidFill>
              </a:rPr>
              <a:t>Proceso </a:t>
            </a:r>
            <a:r>
              <a:rPr lang="es-PE" sz="2400" b="1" dirty="0">
                <a:solidFill>
                  <a:srgbClr val="0070C0"/>
                </a:solidFill>
              </a:rPr>
              <a:t>de Revisión de Pares</a:t>
            </a:r>
            <a:endParaRPr lang="es-ES" sz="2400" b="1" dirty="0">
              <a:solidFill>
                <a:srgbClr val="0070C0"/>
              </a:solidFill>
            </a:endParaRPr>
          </a:p>
          <a:p>
            <a:pPr marL="381000" indent="-17463" algn="just">
              <a:lnSpc>
                <a:spcPct val="150000"/>
              </a:lnSpc>
              <a:buNone/>
            </a:pPr>
            <a:r>
              <a:rPr lang="es-PE" dirty="0"/>
              <a:t>La idea de la Revisión por pares es permitir que otros profesionales reconocidos, diferentes a los que han creado el sistema, juzguen y den su opinión sobre el diseño u otros aspectos del mismo. De este modo se puede obtener un nivel de verificación </a:t>
            </a:r>
            <a:r>
              <a:rPr lang="es-PE" dirty="0" smtClean="0"/>
              <a:t>subjetiva </a:t>
            </a:r>
            <a:r>
              <a:rPr lang="es-PE" dirty="0"/>
              <a:t>al menos independiente del juicio del autor original; de manera de tener la posibilidad de asegurar al cliente, que lo que se ha hecho es reconociblemente adecuado para lo que nos ha pedido.</a:t>
            </a:r>
            <a:endParaRPr lang="es-ES"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467544" y="1268760"/>
            <a:ext cx="8344815" cy="5189622"/>
          </a:xfrm>
          <a:prstGeom prst="rect">
            <a:avLst/>
          </a:prstGeom>
        </p:spPr>
      </p:pic>
    </p:spTree>
    <p:extLst>
      <p:ext uri="{BB962C8B-B14F-4D97-AF65-F5344CB8AC3E}">
        <p14:creationId xmlns:p14="http://schemas.microsoft.com/office/powerpoint/2010/main" val="140232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lgn="l"/>
            <a:r>
              <a:rPr lang="es-ES" b="1">
                <a:solidFill>
                  <a:schemeClr val="bg1"/>
                </a:solidFill>
              </a:rPr>
              <a:t>Agenda</a:t>
            </a:r>
          </a:p>
        </p:txBody>
      </p:sp>
      <p:sp>
        <p:nvSpPr>
          <p:cNvPr id="132102" name="Text Box 6"/>
          <p:cNvSpPr txBox="1">
            <a:spLocks noChangeArrowheads="1"/>
          </p:cNvSpPr>
          <p:nvPr/>
        </p:nvSpPr>
        <p:spPr bwMode="auto">
          <a:xfrm>
            <a:off x="1042988" y="1484313"/>
            <a:ext cx="7848600" cy="3670300"/>
          </a:xfrm>
          <a:prstGeom prst="rect">
            <a:avLst/>
          </a:prstGeom>
          <a:noFill/>
          <a:ln w="9525">
            <a:noFill/>
            <a:miter lim="800000"/>
            <a:headEnd/>
            <a:tailEnd/>
          </a:ln>
          <a:effectLst/>
        </p:spPr>
        <p:txBody>
          <a:bodyPr>
            <a:spAutoFit/>
          </a:bodyPr>
          <a:lstStyle/>
          <a:p>
            <a:pPr marL="609600" indent="-609600">
              <a:lnSpc>
                <a:spcPct val="140000"/>
              </a:lnSpc>
              <a:buClr>
                <a:srgbClr val="666633"/>
              </a:buClr>
              <a:buFontTx/>
              <a:buAutoNum type="romanUcPeriod"/>
            </a:pPr>
            <a:r>
              <a:rPr lang="es-PE" sz="2400" b="1" dirty="0">
                <a:solidFill>
                  <a:srgbClr val="666633"/>
                </a:solidFill>
              </a:rPr>
              <a:t>Procesos Definidos para el Servicio</a:t>
            </a:r>
          </a:p>
          <a:p>
            <a:pPr marL="609600" indent="-609600">
              <a:lnSpc>
                <a:spcPct val="140000"/>
              </a:lnSpc>
              <a:buClr>
                <a:srgbClr val="666633"/>
              </a:buClr>
              <a:buFontTx/>
              <a:buAutoNum type="romanUcPeriod"/>
            </a:pPr>
            <a:r>
              <a:rPr lang="es-PE" sz="2400" b="1" dirty="0">
                <a:solidFill>
                  <a:srgbClr val="666633"/>
                </a:solidFill>
              </a:rPr>
              <a:t>Introducción </a:t>
            </a:r>
          </a:p>
          <a:p>
            <a:pPr marL="609600" indent="-609600">
              <a:lnSpc>
                <a:spcPct val="140000"/>
              </a:lnSpc>
              <a:buClr>
                <a:srgbClr val="666633"/>
              </a:buClr>
              <a:buFontTx/>
              <a:buAutoNum type="romanUcPeriod"/>
            </a:pPr>
            <a:r>
              <a:rPr lang="es-PE" sz="2400" b="1" dirty="0">
                <a:solidFill>
                  <a:srgbClr val="666633"/>
                </a:solidFill>
              </a:rPr>
              <a:t>Términos y Definiciones </a:t>
            </a:r>
          </a:p>
          <a:p>
            <a:pPr marL="609600" indent="-609600">
              <a:lnSpc>
                <a:spcPct val="140000"/>
              </a:lnSpc>
              <a:buClr>
                <a:srgbClr val="666633"/>
              </a:buClr>
              <a:buFontTx/>
              <a:buAutoNum type="romanUcPeriod"/>
            </a:pPr>
            <a:r>
              <a:rPr lang="es-PE" sz="2400" b="1" dirty="0">
                <a:solidFill>
                  <a:srgbClr val="666633"/>
                </a:solidFill>
              </a:rPr>
              <a:t>Descripción de Procesos, Sub Procesos y Procedimientos</a:t>
            </a:r>
          </a:p>
          <a:p>
            <a:pPr>
              <a:lnSpc>
                <a:spcPct val="140000"/>
              </a:lnSpc>
              <a:buClr>
                <a:srgbClr val="666633"/>
              </a:buClr>
            </a:pPr>
            <a:endParaRPr lang="es-PE" sz="2400" b="1" dirty="0">
              <a:solidFill>
                <a:srgbClr val="666633"/>
              </a:solidFill>
            </a:endParaRPr>
          </a:p>
          <a:p>
            <a:pPr marL="609600" indent="-609600">
              <a:lnSpc>
                <a:spcPct val="140000"/>
              </a:lnSpc>
              <a:buClr>
                <a:srgbClr val="666633"/>
              </a:buClr>
              <a:buFontTx/>
              <a:buAutoNum type="romanUcPeriod"/>
            </a:pPr>
            <a:endParaRPr lang="es-PE" sz="2400" b="1" dirty="0">
              <a:solidFill>
                <a:srgbClr val="666633"/>
              </a:solidFill>
            </a:endParaRPr>
          </a:p>
        </p:txBody>
      </p:sp>
      <p:pic>
        <p:nvPicPr>
          <p:cNvPr id="132103" name="Picture 7" descr="J0199609"/>
          <p:cNvPicPr>
            <a:picLocks noChangeAspect="1" noChangeArrowheads="1"/>
          </p:cNvPicPr>
          <p:nvPr/>
        </p:nvPicPr>
        <p:blipFill>
          <a:blip r:embed="rId3"/>
          <a:srcRect/>
          <a:stretch>
            <a:fillRect/>
          </a:stretch>
        </p:blipFill>
        <p:spPr bwMode="auto">
          <a:xfrm>
            <a:off x="6516688" y="4581525"/>
            <a:ext cx="1979612" cy="1622425"/>
          </a:xfrm>
          <a:prstGeom prst="rect">
            <a:avLst/>
          </a:prstGeom>
          <a:noFill/>
        </p:spPr>
      </p:pic>
      <p:sp>
        <p:nvSpPr>
          <p:cNvPr id="132104" name="AutoShape 8"/>
          <p:cNvSpPr>
            <a:spLocks noChangeArrowheads="1"/>
          </p:cNvSpPr>
          <p:nvPr/>
        </p:nvSpPr>
        <p:spPr bwMode="auto">
          <a:xfrm>
            <a:off x="323850" y="1628775"/>
            <a:ext cx="609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807E2A"/>
          </a:solidFill>
          <a:ln w="9525">
            <a:solidFill>
              <a:schemeClr val="tx1"/>
            </a:solidFill>
            <a:miter lim="800000"/>
            <a:headEnd/>
            <a:tailEnd/>
          </a:ln>
          <a:effectLst/>
        </p:spPr>
        <p:txBody>
          <a:bodyPr wrap="none" anchor="ct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2104"/>
                                        </p:tgtEl>
                                        <p:attrNameLst>
                                          <p:attrName>style.visibility</p:attrName>
                                        </p:attrNameLst>
                                      </p:cBhvr>
                                      <p:to>
                                        <p:strVal val="visible"/>
                                      </p:to>
                                    </p:set>
                                    <p:anim calcmode="lin" valueType="num">
                                      <p:cBhvr additive="base">
                                        <p:cTn id="7" dur="500" fill="hold"/>
                                        <p:tgtEl>
                                          <p:spTgt spid="132104"/>
                                        </p:tgtEl>
                                        <p:attrNameLst>
                                          <p:attrName>ppt_x</p:attrName>
                                        </p:attrNameLst>
                                      </p:cBhvr>
                                      <p:tavLst>
                                        <p:tav tm="0">
                                          <p:val>
                                            <p:strVal val="0-#ppt_w/2"/>
                                          </p:val>
                                        </p:tav>
                                        <p:tav tm="100000">
                                          <p:val>
                                            <p:strVal val="#ppt_x"/>
                                          </p:val>
                                        </p:tav>
                                      </p:tavLst>
                                    </p:anim>
                                    <p:anim calcmode="lin" valueType="num">
                                      <p:cBhvr additive="base">
                                        <p:cTn id="8" dur="500" fill="hold"/>
                                        <p:tgtEl>
                                          <p:spTgt spid="132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noFill/>
          <a:ln/>
        </p:spPr>
        <p:txBody>
          <a:bodyPr/>
          <a:lstStyle/>
          <a:p>
            <a:pPr algn="l"/>
            <a:r>
              <a:rPr lang="es-ES" b="1">
                <a:solidFill>
                  <a:schemeClr val="bg1"/>
                </a:solidFill>
              </a:rPr>
              <a:t>Agenda</a:t>
            </a:r>
          </a:p>
        </p:txBody>
      </p:sp>
      <p:sp>
        <p:nvSpPr>
          <p:cNvPr id="140291" name="Text Box 3"/>
          <p:cNvSpPr txBox="1">
            <a:spLocks noChangeArrowheads="1"/>
          </p:cNvSpPr>
          <p:nvPr/>
        </p:nvSpPr>
        <p:spPr bwMode="auto">
          <a:xfrm>
            <a:off x="1042988" y="1484313"/>
            <a:ext cx="7848600" cy="3194721"/>
          </a:xfrm>
          <a:prstGeom prst="rect">
            <a:avLst/>
          </a:prstGeom>
          <a:noFill/>
          <a:ln w="9525">
            <a:noFill/>
            <a:miter lim="800000"/>
            <a:headEnd/>
            <a:tailEnd/>
          </a:ln>
          <a:effectLst/>
        </p:spPr>
        <p:txBody>
          <a:bodyPr>
            <a:spAutoFit/>
          </a:bodyPr>
          <a:lstStyle/>
          <a:p>
            <a:pPr marL="609600" indent="-609600">
              <a:lnSpc>
                <a:spcPct val="140000"/>
              </a:lnSpc>
              <a:buClr>
                <a:srgbClr val="666633"/>
              </a:buClr>
              <a:buFontTx/>
              <a:buAutoNum type="romanUcPeriod"/>
            </a:pPr>
            <a:r>
              <a:rPr lang="es-PE" sz="2400" b="1" dirty="0">
                <a:solidFill>
                  <a:srgbClr val="666633"/>
                </a:solidFill>
              </a:rPr>
              <a:t>Procesos Definidos para el Servicio </a:t>
            </a:r>
          </a:p>
          <a:p>
            <a:pPr marL="609600" indent="-609600">
              <a:lnSpc>
                <a:spcPct val="140000"/>
              </a:lnSpc>
              <a:buClr>
                <a:srgbClr val="666633"/>
              </a:buClr>
              <a:buFontTx/>
              <a:buAutoNum type="romanUcPeriod"/>
            </a:pPr>
            <a:r>
              <a:rPr lang="es-PE" sz="2400" b="1" dirty="0">
                <a:solidFill>
                  <a:srgbClr val="666633"/>
                </a:solidFill>
              </a:rPr>
              <a:t>Introducción </a:t>
            </a:r>
          </a:p>
          <a:p>
            <a:pPr marL="609600" indent="-609600">
              <a:lnSpc>
                <a:spcPct val="140000"/>
              </a:lnSpc>
              <a:buClr>
                <a:srgbClr val="666633"/>
              </a:buClr>
              <a:buFontTx/>
              <a:buAutoNum type="romanUcPeriod"/>
            </a:pPr>
            <a:r>
              <a:rPr lang="es-PE" sz="2400" b="1" dirty="0">
                <a:solidFill>
                  <a:srgbClr val="666633"/>
                </a:solidFill>
              </a:rPr>
              <a:t>Términos y Definiciones </a:t>
            </a:r>
          </a:p>
          <a:p>
            <a:pPr marL="609600" indent="-609600">
              <a:lnSpc>
                <a:spcPct val="140000"/>
              </a:lnSpc>
              <a:buClr>
                <a:srgbClr val="666633"/>
              </a:buClr>
              <a:buFontTx/>
              <a:buAutoNum type="romanUcPeriod"/>
            </a:pPr>
            <a:r>
              <a:rPr lang="es-PE" sz="2400" b="1" dirty="0">
                <a:solidFill>
                  <a:srgbClr val="666633"/>
                </a:solidFill>
              </a:rPr>
              <a:t>Descripción de Procesos, Sub Procesos y Procedimientos</a:t>
            </a:r>
          </a:p>
          <a:p>
            <a:pPr>
              <a:lnSpc>
                <a:spcPct val="140000"/>
              </a:lnSpc>
              <a:buClr>
                <a:srgbClr val="666633"/>
              </a:buClr>
            </a:pPr>
            <a:endParaRPr lang="es-PE" sz="2400" b="1" dirty="0">
              <a:solidFill>
                <a:srgbClr val="666633"/>
              </a:solidFill>
            </a:endParaRPr>
          </a:p>
        </p:txBody>
      </p:sp>
      <p:pic>
        <p:nvPicPr>
          <p:cNvPr id="140292" name="Picture 4" descr="J0199609"/>
          <p:cNvPicPr>
            <a:picLocks noChangeAspect="1" noChangeArrowheads="1"/>
          </p:cNvPicPr>
          <p:nvPr/>
        </p:nvPicPr>
        <p:blipFill>
          <a:blip r:embed="rId3"/>
          <a:srcRect/>
          <a:stretch>
            <a:fillRect/>
          </a:stretch>
        </p:blipFill>
        <p:spPr bwMode="auto">
          <a:xfrm>
            <a:off x="6516688" y="4581525"/>
            <a:ext cx="1979612" cy="1622425"/>
          </a:xfrm>
          <a:prstGeom prst="rect">
            <a:avLst/>
          </a:prstGeom>
          <a:noFill/>
        </p:spPr>
      </p:pic>
      <p:sp>
        <p:nvSpPr>
          <p:cNvPr id="140293" name="AutoShape 5"/>
          <p:cNvSpPr>
            <a:spLocks noChangeArrowheads="1"/>
          </p:cNvSpPr>
          <p:nvPr/>
        </p:nvSpPr>
        <p:spPr bwMode="auto">
          <a:xfrm>
            <a:off x="323850" y="2708275"/>
            <a:ext cx="609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807E2A"/>
          </a:solidFill>
          <a:ln w="9525">
            <a:solidFill>
              <a:schemeClr val="tx1"/>
            </a:solidFill>
            <a:miter lim="800000"/>
            <a:headEnd/>
            <a:tailEnd/>
          </a:ln>
          <a:effectLst/>
        </p:spPr>
        <p:txBody>
          <a:bodyPr wrap="none" anchor="ct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0293"/>
                                        </p:tgtEl>
                                        <p:attrNameLst>
                                          <p:attrName>style.visibility</p:attrName>
                                        </p:attrNameLst>
                                      </p:cBhvr>
                                      <p:to>
                                        <p:strVal val="visible"/>
                                      </p:to>
                                    </p:set>
                                    <p:anim calcmode="lin" valueType="num">
                                      <p:cBhvr additive="base">
                                        <p:cTn id="7" dur="500" fill="hold"/>
                                        <p:tgtEl>
                                          <p:spTgt spid="140293"/>
                                        </p:tgtEl>
                                        <p:attrNameLst>
                                          <p:attrName>ppt_x</p:attrName>
                                        </p:attrNameLst>
                                      </p:cBhvr>
                                      <p:tavLst>
                                        <p:tav tm="0">
                                          <p:val>
                                            <p:strVal val="0-#ppt_w/2"/>
                                          </p:val>
                                        </p:tav>
                                        <p:tav tm="100000">
                                          <p:val>
                                            <p:strVal val="#ppt_x"/>
                                          </p:val>
                                        </p:tav>
                                      </p:tavLst>
                                    </p:anim>
                                    <p:anim calcmode="lin" valueType="num">
                                      <p:cBhvr additive="base">
                                        <p:cTn id="8" dur="500" fill="hold"/>
                                        <p:tgtEl>
                                          <p:spTgt spid="140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type="body" idx="1"/>
          </p:nvPr>
        </p:nvSpPr>
        <p:spPr>
          <a:xfrm>
            <a:off x="530225" y="1743075"/>
            <a:ext cx="7786688" cy="4525963"/>
          </a:xfrm>
        </p:spPr>
        <p:txBody>
          <a:bodyPr/>
          <a:lstStyle/>
          <a:p>
            <a:endParaRPr lang="es-PE"/>
          </a:p>
          <a:p>
            <a:endParaRPr lang="es-PE"/>
          </a:p>
          <a:p>
            <a:endParaRPr lang="es-ES"/>
          </a:p>
        </p:txBody>
      </p:sp>
      <p:sp>
        <p:nvSpPr>
          <p:cNvPr id="195619" name="Rectangle 35"/>
          <p:cNvSpPr>
            <a:spLocks noChangeArrowheads="1"/>
          </p:cNvSpPr>
          <p:nvPr/>
        </p:nvSpPr>
        <p:spPr bwMode="auto">
          <a:xfrm>
            <a:off x="180975" y="215900"/>
            <a:ext cx="7920038" cy="476250"/>
          </a:xfrm>
          <a:prstGeom prst="rect">
            <a:avLst/>
          </a:prstGeom>
          <a:noFill/>
          <a:ln w="9525" algn="ctr">
            <a:noFill/>
            <a:miter lim="800000"/>
            <a:headEnd/>
            <a:tailEnd/>
          </a:ln>
          <a:effectLst/>
        </p:spPr>
        <p:txBody>
          <a:bodyPr anchor="ctr"/>
          <a:lstStyle/>
          <a:p>
            <a:r>
              <a:rPr lang="es-ES" sz="3200" b="1">
                <a:solidFill>
                  <a:schemeClr val="bg1"/>
                </a:solidFill>
              </a:rPr>
              <a:t> Términos y Definiciones</a:t>
            </a:r>
          </a:p>
        </p:txBody>
      </p:sp>
      <p:sp>
        <p:nvSpPr>
          <p:cNvPr id="195621" name="Rectangle 37"/>
          <p:cNvSpPr>
            <a:spLocks noChangeArrowheads="1"/>
          </p:cNvSpPr>
          <p:nvPr/>
        </p:nvSpPr>
        <p:spPr bwMode="auto">
          <a:xfrm>
            <a:off x="395288" y="1196975"/>
            <a:ext cx="8748712" cy="4760913"/>
          </a:xfrm>
          <a:prstGeom prst="rect">
            <a:avLst/>
          </a:prstGeom>
          <a:noFill/>
          <a:ln w="9525">
            <a:noFill/>
            <a:miter lim="800000"/>
            <a:headEnd/>
            <a:tailEnd/>
          </a:ln>
          <a:effectLst/>
        </p:spPr>
        <p:txBody>
          <a:bodyPr>
            <a:spAutoFit/>
          </a:bodyPr>
          <a:lstStyle/>
          <a:p>
            <a:r>
              <a:rPr lang="es-ES" b="1">
                <a:solidFill>
                  <a:srgbClr val="666633"/>
                </a:solidFill>
              </a:rPr>
              <a:t>Bug</a:t>
            </a:r>
            <a:r>
              <a:rPr lang="es-ES">
                <a:solidFill>
                  <a:srgbClr val="666633"/>
                </a:solidFill>
              </a:rPr>
              <a:t>: </a:t>
            </a:r>
            <a:r>
              <a:rPr lang="es-PE">
                <a:solidFill>
                  <a:srgbClr val="666633"/>
                </a:solidFill>
              </a:rPr>
              <a:t>Error o defecto</a:t>
            </a:r>
          </a:p>
          <a:p>
            <a:endParaRPr lang="es-ES">
              <a:solidFill>
                <a:srgbClr val="666633"/>
              </a:solidFill>
            </a:endParaRPr>
          </a:p>
          <a:p>
            <a:r>
              <a:rPr lang="es-ES" b="1">
                <a:solidFill>
                  <a:srgbClr val="666633"/>
                </a:solidFill>
              </a:rPr>
              <a:t>Common Defect</a:t>
            </a:r>
            <a:r>
              <a:rPr lang="es-ES">
                <a:solidFill>
                  <a:srgbClr val="666633"/>
                </a:solidFill>
              </a:rPr>
              <a:t>: </a:t>
            </a:r>
            <a:r>
              <a:rPr lang="es-PE">
                <a:solidFill>
                  <a:srgbClr val="666633"/>
                </a:solidFill>
              </a:rPr>
              <a:t>Lista con los Errores o defectos mas comunes</a:t>
            </a:r>
          </a:p>
          <a:p>
            <a:endParaRPr lang="es-PE">
              <a:solidFill>
                <a:srgbClr val="666633"/>
              </a:solidFill>
            </a:endParaRPr>
          </a:p>
          <a:p>
            <a:r>
              <a:rPr lang="es-PE" b="1">
                <a:solidFill>
                  <a:srgbClr val="666633"/>
                </a:solidFill>
              </a:rPr>
              <a:t>Peer Review</a:t>
            </a:r>
            <a:r>
              <a:rPr lang="es-PE">
                <a:solidFill>
                  <a:srgbClr val="666633"/>
                </a:solidFill>
              </a:rPr>
              <a:t>: Revisión de Pares </a:t>
            </a:r>
          </a:p>
          <a:p>
            <a:endParaRPr lang="es-ES">
              <a:solidFill>
                <a:srgbClr val="666633"/>
              </a:solidFill>
            </a:endParaRPr>
          </a:p>
          <a:p>
            <a:r>
              <a:rPr lang="es-PE" b="1">
                <a:solidFill>
                  <a:srgbClr val="666633"/>
                </a:solidFill>
              </a:rPr>
              <a:t>Prevención de Defectos</a:t>
            </a:r>
            <a:r>
              <a:rPr lang="es-PE">
                <a:solidFill>
                  <a:srgbClr val="666633"/>
                </a:solidFill>
              </a:rPr>
              <a:t>: Análisis de  los defectos que fueron encontrados en el pasado y tomar acciones específicas para prevenir la ocurrencia de estos tipos de defectos en el futuro. </a:t>
            </a:r>
          </a:p>
          <a:p>
            <a:endParaRPr lang="es-PE">
              <a:solidFill>
                <a:srgbClr val="666633"/>
              </a:solidFill>
            </a:endParaRPr>
          </a:p>
          <a:p>
            <a:r>
              <a:rPr lang="es-PE" b="1">
                <a:solidFill>
                  <a:srgbClr val="666633"/>
                </a:solidFill>
              </a:rPr>
              <a:t>Prueba</a:t>
            </a:r>
            <a:r>
              <a:rPr lang="es-PE">
                <a:solidFill>
                  <a:srgbClr val="666633"/>
                </a:solidFill>
              </a:rPr>
              <a:t>:	Proceso de ejecutar un programa con el fin de encontrar fallas (G. Myers)</a:t>
            </a:r>
          </a:p>
          <a:p>
            <a:endParaRPr lang="es-PE">
              <a:solidFill>
                <a:srgbClr val="666633"/>
              </a:solidFill>
            </a:endParaRPr>
          </a:p>
          <a:p>
            <a:r>
              <a:rPr lang="es-PE" b="1">
                <a:solidFill>
                  <a:srgbClr val="666633"/>
                </a:solidFill>
              </a:rPr>
              <a:t>Reunión de análisis causal</a:t>
            </a:r>
            <a:r>
              <a:rPr lang="es-PE">
                <a:solidFill>
                  <a:srgbClr val="666633"/>
                </a:solidFill>
              </a:rPr>
              <a:t>: Es la reunión, realizada después de completar una tarea específica, para analizar los defectos descubiertos durante el rendimiento de dicha tarea.</a:t>
            </a:r>
          </a:p>
          <a:p>
            <a:endParaRPr lang="es-ES">
              <a:solidFill>
                <a:srgbClr val="666633"/>
              </a:solidFill>
            </a:endParaRPr>
          </a:p>
          <a:p>
            <a:r>
              <a:rPr lang="es-ES" b="1">
                <a:solidFill>
                  <a:srgbClr val="666633"/>
                </a:solidFill>
              </a:rPr>
              <a:t>REV:</a:t>
            </a:r>
            <a:r>
              <a:rPr lang="es-ES">
                <a:solidFill>
                  <a:srgbClr val="666633"/>
                </a:solidFill>
              </a:rPr>
              <a:t> Revisión de Pares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body" idx="1"/>
          </p:nvPr>
        </p:nvSpPr>
        <p:spPr>
          <a:xfrm>
            <a:off x="530225" y="1743075"/>
            <a:ext cx="7786688" cy="4525963"/>
          </a:xfrm>
        </p:spPr>
        <p:txBody>
          <a:bodyPr/>
          <a:lstStyle/>
          <a:p>
            <a:endParaRPr lang="es-PE"/>
          </a:p>
          <a:p>
            <a:endParaRPr lang="es-PE"/>
          </a:p>
          <a:p>
            <a:endParaRPr lang="es-ES"/>
          </a:p>
        </p:txBody>
      </p:sp>
      <p:sp>
        <p:nvSpPr>
          <p:cNvPr id="304131" name="Rectangle 3"/>
          <p:cNvSpPr>
            <a:spLocks noChangeArrowheads="1"/>
          </p:cNvSpPr>
          <p:nvPr/>
        </p:nvSpPr>
        <p:spPr bwMode="auto">
          <a:xfrm>
            <a:off x="180975" y="215900"/>
            <a:ext cx="7920038" cy="476250"/>
          </a:xfrm>
          <a:prstGeom prst="rect">
            <a:avLst/>
          </a:prstGeom>
          <a:noFill/>
          <a:ln w="9525" algn="ctr">
            <a:noFill/>
            <a:miter lim="800000"/>
            <a:headEnd/>
            <a:tailEnd/>
          </a:ln>
          <a:effectLst/>
        </p:spPr>
        <p:txBody>
          <a:bodyPr anchor="ctr"/>
          <a:lstStyle/>
          <a:p>
            <a:r>
              <a:rPr lang="es-ES" sz="3200" b="1">
                <a:solidFill>
                  <a:schemeClr val="bg1"/>
                </a:solidFill>
              </a:rPr>
              <a:t> Términos y Definiciones</a:t>
            </a:r>
          </a:p>
        </p:txBody>
      </p:sp>
      <p:sp>
        <p:nvSpPr>
          <p:cNvPr id="304132" name="Rectangle 4"/>
          <p:cNvSpPr>
            <a:spLocks noChangeArrowheads="1"/>
          </p:cNvSpPr>
          <p:nvPr/>
        </p:nvSpPr>
        <p:spPr bwMode="auto">
          <a:xfrm>
            <a:off x="395288" y="1196975"/>
            <a:ext cx="8569325" cy="3937000"/>
          </a:xfrm>
          <a:prstGeom prst="rect">
            <a:avLst/>
          </a:prstGeom>
          <a:noFill/>
          <a:ln w="9525">
            <a:noFill/>
            <a:miter lim="800000"/>
            <a:headEnd/>
            <a:tailEnd/>
          </a:ln>
          <a:effectLst/>
        </p:spPr>
        <p:txBody>
          <a:bodyPr>
            <a:spAutoFit/>
          </a:bodyPr>
          <a:lstStyle/>
          <a:p>
            <a:endParaRPr lang="es-PE">
              <a:solidFill>
                <a:srgbClr val="666633"/>
              </a:solidFill>
            </a:endParaRPr>
          </a:p>
          <a:p>
            <a:r>
              <a:rPr lang="es-PE" b="1">
                <a:solidFill>
                  <a:srgbClr val="666633"/>
                </a:solidFill>
              </a:rPr>
              <a:t>Suite Realiza Peer Review</a:t>
            </a:r>
            <a:r>
              <a:rPr lang="es-PE">
                <a:solidFill>
                  <a:srgbClr val="666633"/>
                </a:solidFill>
              </a:rPr>
              <a:t>: Conjunto de  Herramientas de soporte al proceso (ejecución del proceso) conformado por: </a:t>
            </a:r>
          </a:p>
          <a:p>
            <a:pPr marL="714375" lvl="1" indent="-171450">
              <a:buFontTx/>
              <a:buChar char="•"/>
            </a:pPr>
            <a:r>
              <a:rPr lang="es-PE">
                <a:solidFill>
                  <a:srgbClr val="666633"/>
                </a:solidFill>
              </a:rPr>
              <a:t>Entregables Preparados</a:t>
            </a:r>
          </a:p>
          <a:p>
            <a:pPr marL="714375" lvl="1" indent="-171450">
              <a:buFontTx/>
              <a:buChar char="•"/>
            </a:pPr>
            <a:r>
              <a:rPr lang="es-PE">
                <a:solidFill>
                  <a:srgbClr val="666633"/>
                </a:solidFill>
              </a:rPr>
              <a:t>Fichas de verificación</a:t>
            </a:r>
          </a:p>
          <a:p>
            <a:pPr marL="714375" lvl="1" indent="-171450">
              <a:buFontTx/>
              <a:buChar char="•"/>
            </a:pPr>
            <a:r>
              <a:rPr lang="es-PE">
                <a:solidFill>
                  <a:srgbClr val="666633"/>
                </a:solidFill>
              </a:rPr>
              <a:t>Check List control  (lista de verificación y control)</a:t>
            </a:r>
          </a:p>
          <a:p>
            <a:pPr marL="714375" lvl="1" indent="-171450">
              <a:buFontTx/>
              <a:buChar char="•"/>
            </a:pPr>
            <a:r>
              <a:rPr lang="es-PE">
                <a:solidFill>
                  <a:srgbClr val="666633"/>
                </a:solidFill>
              </a:rPr>
              <a:t>Common Bugs   </a:t>
            </a:r>
          </a:p>
          <a:p>
            <a:pPr marL="714375" lvl="1" indent="-171450">
              <a:buFontTx/>
              <a:buChar char="•"/>
            </a:pPr>
            <a:r>
              <a:rPr lang="es-PE">
                <a:solidFill>
                  <a:srgbClr val="666633"/>
                </a:solidFill>
              </a:rPr>
              <a:t>Bitácora de errores</a:t>
            </a:r>
          </a:p>
          <a:p>
            <a:endParaRPr lang="es-PE">
              <a:solidFill>
                <a:srgbClr val="666633"/>
              </a:solidFill>
            </a:endParaRPr>
          </a:p>
          <a:p>
            <a:r>
              <a:rPr lang="es-PE" b="1">
                <a:solidFill>
                  <a:srgbClr val="666633"/>
                </a:solidFill>
              </a:rPr>
              <a:t>Suite Prepara Peer Review</a:t>
            </a:r>
            <a:r>
              <a:rPr lang="es-PE">
                <a:solidFill>
                  <a:srgbClr val="666633"/>
                </a:solidFill>
              </a:rPr>
              <a:t>: Conjunto de  Herramientas de soporte al proceso (preparación de entregables para revisión) conformado por: </a:t>
            </a:r>
          </a:p>
          <a:p>
            <a:pPr marL="714375" lvl="1" indent="-171450">
              <a:buFontTx/>
              <a:buChar char="•"/>
            </a:pPr>
            <a:r>
              <a:rPr lang="es-PE">
                <a:solidFill>
                  <a:srgbClr val="666633"/>
                </a:solidFill>
              </a:rPr>
              <a:t>Lista Entregables</a:t>
            </a:r>
          </a:p>
          <a:p>
            <a:pPr marL="714375" lvl="1" indent="-171450">
              <a:buFontTx/>
              <a:buChar char="•"/>
            </a:pPr>
            <a:r>
              <a:rPr lang="es-PE">
                <a:solidFill>
                  <a:srgbClr val="666633"/>
                </a:solidFill>
              </a:rPr>
              <a:t>Criterios de Verificación</a:t>
            </a:r>
            <a:endParaRPr lang="es-ES">
              <a:solidFill>
                <a:srgbClr val="666633"/>
              </a:solidFill>
            </a:endParaRPr>
          </a:p>
          <a:p>
            <a:pPr>
              <a:buFontTx/>
              <a:buChar char="•"/>
            </a:pPr>
            <a:endParaRPr lang="es-ES">
              <a:solidFill>
                <a:srgbClr val="666633"/>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noFill/>
          <a:ln/>
        </p:spPr>
        <p:txBody>
          <a:bodyPr/>
          <a:lstStyle/>
          <a:p>
            <a:pPr algn="l"/>
            <a:r>
              <a:rPr lang="es-ES" b="1">
                <a:solidFill>
                  <a:schemeClr val="bg1"/>
                </a:solidFill>
              </a:rPr>
              <a:t>Agenda</a:t>
            </a:r>
          </a:p>
        </p:txBody>
      </p:sp>
      <p:sp>
        <p:nvSpPr>
          <p:cNvPr id="143363" name="Text Box 3"/>
          <p:cNvSpPr txBox="1">
            <a:spLocks noChangeArrowheads="1"/>
          </p:cNvSpPr>
          <p:nvPr/>
        </p:nvSpPr>
        <p:spPr bwMode="auto">
          <a:xfrm>
            <a:off x="1042988" y="1484313"/>
            <a:ext cx="7848600" cy="3194721"/>
          </a:xfrm>
          <a:prstGeom prst="rect">
            <a:avLst/>
          </a:prstGeom>
          <a:noFill/>
          <a:ln w="9525">
            <a:noFill/>
            <a:miter lim="800000"/>
            <a:headEnd/>
            <a:tailEnd/>
          </a:ln>
          <a:effectLst/>
        </p:spPr>
        <p:txBody>
          <a:bodyPr>
            <a:spAutoFit/>
          </a:bodyPr>
          <a:lstStyle/>
          <a:p>
            <a:pPr marL="609600" indent="-609600">
              <a:lnSpc>
                <a:spcPct val="140000"/>
              </a:lnSpc>
              <a:buClr>
                <a:srgbClr val="666633"/>
              </a:buClr>
              <a:buFontTx/>
              <a:buAutoNum type="romanUcPeriod"/>
            </a:pPr>
            <a:r>
              <a:rPr lang="es-PE" sz="2400" b="1" dirty="0">
                <a:solidFill>
                  <a:srgbClr val="666633"/>
                </a:solidFill>
              </a:rPr>
              <a:t>Procesos Definidos para el Servicio </a:t>
            </a:r>
          </a:p>
          <a:p>
            <a:pPr marL="609600" indent="-609600">
              <a:lnSpc>
                <a:spcPct val="140000"/>
              </a:lnSpc>
              <a:buClr>
                <a:srgbClr val="666633"/>
              </a:buClr>
              <a:buFontTx/>
              <a:buAutoNum type="romanUcPeriod"/>
            </a:pPr>
            <a:r>
              <a:rPr lang="es-PE" sz="2400" b="1" dirty="0">
                <a:solidFill>
                  <a:srgbClr val="666633"/>
                </a:solidFill>
              </a:rPr>
              <a:t>Introducción </a:t>
            </a:r>
          </a:p>
          <a:p>
            <a:pPr marL="609600" indent="-609600">
              <a:lnSpc>
                <a:spcPct val="140000"/>
              </a:lnSpc>
              <a:buClr>
                <a:srgbClr val="666633"/>
              </a:buClr>
              <a:buFontTx/>
              <a:buAutoNum type="romanUcPeriod"/>
            </a:pPr>
            <a:r>
              <a:rPr lang="es-PE" sz="2400" b="1" dirty="0">
                <a:solidFill>
                  <a:srgbClr val="666633"/>
                </a:solidFill>
              </a:rPr>
              <a:t>Términos y Definiciones </a:t>
            </a:r>
          </a:p>
          <a:p>
            <a:pPr marL="609600" indent="-609600">
              <a:lnSpc>
                <a:spcPct val="140000"/>
              </a:lnSpc>
              <a:buClr>
                <a:srgbClr val="666633"/>
              </a:buClr>
              <a:buFontTx/>
              <a:buAutoNum type="romanUcPeriod"/>
            </a:pPr>
            <a:r>
              <a:rPr lang="es-PE" sz="2400" b="1" dirty="0">
                <a:solidFill>
                  <a:srgbClr val="666633"/>
                </a:solidFill>
              </a:rPr>
              <a:t>Descripción de Procesos, Sub Procesos y Procedimientos</a:t>
            </a:r>
          </a:p>
          <a:p>
            <a:pPr>
              <a:lnSpc>
                <a:spcPct val="140000"/>
              </a:lnSpc>
              <a:buClr>
                <a:srgbClr val="666633"/>
              </a:buClr>
            </a:pPr>
            <a:endParaRPr lang="es-PE" sz="2400" b="1" dirty="0">
              <a:solidFill>
                <a:srgbClr val="666633"/>
              </a:solidFill>
            </a:endParaRPr>
          </a:p>
        </p:txBody>
      </p:sp>
      <p:pic>
        <p:nvPicPr>
          <p:cNvPr id="143364" name="Picture 4" descr="J0199609"/>
          <p:cNvPicPr>
            <a:picLocks noChangeAspect="1" noChangeArrowheads="1"/>
          </p:cNvPicPr>
          <p:nvPr/>
        </p:nvPicPr>
        <p:blipFill>
          <a:blip r:embed="rId3"/>
          <a:srcRect/>
          <a:stretch>
            <a:fillRect/>
          </a:stretch>
        </p:blipFill>
        <p:spPr bwMode="auto">
          <a:xfrm>
            <a:off x="6516688" y="4581525"/>
            <a:ext cx="1979612" cy="1622425"/>
          </a:xfrm>
          <a:prstGeom prst="rect">
            <a:avLst/>
          </a:prstGeom>
          <a:noFill/>
        </p:spPr>
      </p:pic>
      <p:sp>
        <p:nvSpPr>
          <p:cNvPr id="143365" name="AutoShape 5"/>
          <p:cNvSpPr>
            <a:spLocks noChangeArrowheads="1"/>
          </p:cNvSpPr>
          <p:nvPr/>
        </p:nvSpPr>
        <p:spPr bwMode="auto">
          <a:xfrm>
            <a:off x="323850" y="3213100"/>
            <a:ext cx="609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807E2A"/>
          </a:solidFill>
          <a:ln w="9525">
            <a:solidFill>
              <a:schemeClr val="tx1"/>
            </a:solidFill>
            <a:miter lim="800000"/>
            <a:headEnd/>
            <a:tailEnd/>
          </a:ln>
          <a:effectLst/>
        </p:spPr>
        <p:txBody>
          <a:bodyPr wrap="none" anchor="ct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365"/>
                                        </p:tgtEl>
                                        <p:attrNameLst>
                                          <p:attrName>style.visibility</p:attrName>
                                        </p:attrNameLst>
                                      </p:cBhvr>
                                      <p:to>
                                        <p:strVal val="visible"/>
                                      </p:to>
                                    </p:set>
                                    <p:anim calcmode="lin" valueType="num">
                                      <p:cBhvr additive="base">
                                        <p:cTn id="7" dur="500" fill="hold"/>
                                        <p:tgtEl>
                                          <p:spTgt spid="143365"/>
                                        </p:tgtEl>
                                        <p:attrNameLst>
                                          <p:attrName>ppt_x</p:attrName>
                                        </p:attrNameLst>
                                      </p:cBhvr>
                                      <p:tavLst>
                                        <p:tav tm="0">
                                          <p:val>
                                            <p:strVal val="0-#ppt_w/2"/>
                                          </p:val>
                                        </p:tav>
                                        <p:tav tm="100000">
                                          <p:val>
                                            <p:strVal val="#ppt_x"/>
                                          </p:val>
                                        </p:tav>
                                      </p:tavLst>
                                    </p:anim>
                                    <p:anim calcmode="lin" valueType="num">
                                      <p:cBhvr additive="base">
                                        <p:cTn id="8" dur="500" fill="hold"/>
                                        <p:tgtEl>
                                          <p:spTgt spid="1433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auto">
          <a:xfrm>
            <a:off x="0" y="0"/>
            <a:ext cx="9144000" cy="908050"/>
          </a:xfrm>
          <a:prstGeom prst="rect">
            <a:avLst/>
          </a:prstGeom>
          <a:solidFill>
            <a:srgbClr val="003366"/>
          </a:solidFill>
          <a:ln w="9525">
            <a:noFill/>
            <a:miter lim="800000"/>
            <a:headEnd/>
            <a:tailEnd/>
          </a:ln>
          <a:effectLst/>
        </p:spPr>
        <p:txBody>
          <a:bodyPr wrap="none" anchor="ctr"/>
          <a:lstStyle/>
          <a:p>
            <a:endParaRPr lang="es-ES"/>
          </a:p>
        </p:txBody>
      </p:sp>
      <p:pic>
        <p:nvPicPr>
          <p:cNvPr id="300035" name="Picture 3" descr="ISO9001"/>
          <p:cNvPicPr>
            <a:picLocks noChangeAspect="1" noChangeArrowheads="1"/>
          </p:cNvPicPr>
          <p:nvPr/>
        </p:nvPicPr>
        <p:blipFill>
          <a:blip r:embed="rId3" cstate="print"/>
          <a:srcRect/>
          <a:stretch>
            <a:fillRect/>
          </a:stretch>
        </p:blipFill>
        <p:spPr bwMode="auto">
          <a:xfrm>
            <a:off x="8604250" y="6408738"/>
            <a:ext cx="328613" cy="333375"/>
          </a:xfrm>
          <a:prstGeom prst="rect">
            <a:avLst/>
          </a:prstGeom>
          <a:noFill/>
          <a:ln w="9525">
            <a:noFill/>
            <a:miter lim="800000"/>
            <a:headEnd/>
            <a:tailEnd/>
          </a:ln>
        </p:spPr>
      </p:pic>
      <p:sp>
        <p:nvSpPr>
          <p:cNvPr id="300037" name="Rectangle 5"/>
          <p:cNvSpPr>
            <a:spLocks noChangeArrowheads="1"/>
          </p:cNvSpPr>
          <p:nvPr/>
        </p:nvSpPr>
        <p:spPr bwMode="auto">
          <a:xfrm>
            <a:off x="457200" y="1600200"/>
            <a:ext cx="7786688" cy="4525963"/>
          </a:xfrm>
          <a:prstGeom prst="rect">
            <a:avLst/>
          </a:prstGeom>
          <a:noFill/>
          <a:ln w="9525">
            <a:noFill/>
            <a:miter lim="800000"/>
            <a:headEnd/>
            <a:tailEnd/>
          </a:ln>
          <a:effectLst/>
        </p:spPr>
        <p:txBody>
          <a:bodyPr/>
          <a:lstStyle/>
          <a:p>
            <a:pPr marL="431800" indent="-431800">
              <a:lnSpc>
                <a:spcPct val="140000"/>
              </a:lnSpc>
              <a:buClr>
                <a:srgbClr val="666633"/>
              </a:buClr>
            </a:pPr>
            <a:r>
              <a:rPr lang="es-PE" sz="3200" dirty="0" smtClean="0">
                <a:solidFill>
                  <a:srgbClr val="666633"/>
                </a:solidFill>
              </a:rPr>
              <a:t>Proceso </a:t>
            </a:r>
            <a:r>
              <a:rPr lang="es-PE" sz="3200" dirty="0">
                <a:solidFill>
                  <a:srgbClr val="666633"/>
                </a:solidFill>
              </a:rPr>
              <a:t>de Revisión de Pares</a:t>
            </a:r>
            <a:endParaRPr lang="es-ES" sz="3200" dirty="0">
              <a:solidFill>
                <a:srgbClr val="666633"/>
              </a:solidFill>
            </a:endParaRPr>
          </a:p>
        </p:txBody>
      </p:sp>
      <p:sp>
        <p:nvSpPr>
          <p:cNvPr id="300039" name="Rectangle 7"/>
          <p:cNvSpPr>
            <a:spLocks noGrp="1" noChangeArrowheads="1"/>
          </p:cNvSpPr>
          <p:nvPr>
            <p:ph type="title"/>
          </p:nvPr>
        </p:nvSpPr>
        <p:spPr>
          <a:noFill/>
          <a:ln/>
        </p:spPr>
        <p:txBody>
          <a:bodyPr/>
          <a:lstStyle/>
          <a:p>
            <a:pPr algn="l"/>
            <a:r>
              <a:rPr lang="es-ES" b="1">
                <a:solidFill>
                  <a:schemeClr val="bg1"/>
                </a:solidFill>
              </a:rPr>
              <a:t>Descripción de Procesos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3" name="Text Box 5"/>
          <p:cNvSpPr txBox="1">
            <a:spLocks noChangeArrowheads="1"/>
          </p:cNvSpPr>
          <p:nvPr/>
        </p:nvSpPr>
        <p:spPr bwMode="auto">
          <a:xfrm>
            <a:off x="323850" y="1355725"/>
            <a:ext cx="7777163" cy="4362450"/>
          </a:xfrm>
          <a:prstGeom prst="rect">
            <a:avLst/>
          </a:prstGeom>
          <a:noFill/>
          <a:ln w="9525">
            <a:noFill/>
            <a:miter lim="800000"/>
            <a:headEnd/>
            <a:tailEnd/>
          </a:ln>
          <a:effectLst/>
        </p:spPr>
        <p:txBody>
          <a:bodyPr>
            <a:spAutoFit/>
          </a:bodyPr>
          <a:lstStyle/>
          <a:p>
            <a:pPr marL="1524000" lvl="2" indent="-609600">
              <a:lnSpc>
                <a:spcPct val="140000"/>
              </a:lnSpc>
              <a:buClr>
                <a:srgbClr val="666633"/>
              </a:buClr>
              <a:buFontTx/>
              <a:buAutoNum type="alphaUcPeriod"/>
            </a:pPr>
            <a:r>
              <a:rPr lang="es-PE" sz="2000" b="1">
                <a:solidFill>
                  <a:srgbClr val="666633"/>
                </a:solidFill>
              </a:rPr>
              <a:t>Objetivo</a:t>
            </a:r>
          </a:p>
          <a:p>
            <a:pPr marL="1524000" lvl="2" indent="-609600">
              <a:lnSpc>
                <a:spcPct val="140000"/>
              </a:lnSpc>
              <a:buClr>
                <a:srgbClr val="666633"/>
              </a:buClr>
            </a:pPr>
            <a:endParaRPr lang="es-PE" sz="2000" b="1">
              <a:solidFill>
                <a:srgbClr val="666633"/>
              </a:solidFill>
            </a:endParaRPr>
          </a:p>
          <a:p>
            <a:pPr marL="1524000" lvl="2" indent="-609600">
              <a:lnSpc>
                <a:spcPct val="140000"/>
              </a:lnSpc>
              <a:buClr>
                <a:srgbClr val="666633"/>
              </a:buClr>
            </a:pPr>
            <a:r>
              <a:rPr lang="es-PE" sz="2000" b="1">
                <a:solidFill>
                  <a:srgbClr val="666633"/>
                </a:solidFill>
              </a:rPr>
              <a:t>B.	Desarrollo del Proceso</a:t>
            </a:r>
          </a:p>
          <a:p>
            <a:pPr marL="2838450" lvl="3" indent="-609600">
              <a:lnSpc>
                <a:spcPct val="140000"/>
              </a:lnSpc>
              <a:buClr>
                <a:srgbClr val="666633"/>
              </a:buClr>
              <a:buFont typeface="Wingdings" pitchFamily="2" charset="2"/>
              <a:buChar char="§"/>
            </a:pPr>
            <a:r>
              <a:rPr lang="es-PE" sz="2000" b="1">
                <a:solidFill>
                  <a:srgbClr val="666633"/>
                </a:solidFill>
              </a:rPr>
              <a:t>Diagrama de Contexto </a:t>
            </a:r>
          </a:p>
          <a:p>
            <a:pPr marL="2838450" lvl="3" indent="-609600">
              <a:lnSpc>
                <a:spcPct val="140000"/>
              </a:lnSpc>
              <a:buClr>
                <a:srgbClr val="666633"/>
              </a:buClr>
              <a:buFont typeface="Wingdings" pitchFamily="2" charset="2"/>
              <a:buChar char="§"/>
            </a:pPr>
            <a:r>
              <a:rPr lang="es-PE" sz="2000" b="1">
                <a:solidFill>
                  <a:srgbClr val="666633"/>
                </a:solidFill>
              </a:rPr>
              <a:t>Checklist por Roles</a:t>
            </a:r>
          </a:p>
          <a:p>
            <a:pPr marL="2838450" lvl="3" indent="-609600">
              <a:lnSpc>
                <a:spcPct val="140000"/>
              </a:lnSpc>
              <a:buClr>
                <a:srgbClr val="666633"/>
              </a:buClr>
              <a:buFont typeface="Wingdings" pitchFamily="2" charset="2"/>
              <a:buChar char="§"/>
            </a:pPr>
            <a:r>
              <a:rPr lang="es-PE" sz="2000" b="1">
                <a:solidFill>
                  <a:srgbClr val="666633"/>
                </a:solidFill>
              </a:rPr>
              <a:t>Flujograma</a:t>
            </a:r>
          </a:p>
          <a:p>
            <a:pPr marL="2838450" lvl="3" indent="-609600">
              <a:lnSpc>
                <a:spcPct val="140000"/>
              </a:lnSpc>
              <a:buClr>
                <a:srgbClr val="666633"/>
              </a:buClr>
              <a:buFont typeface="Wingdings" pitchFamily="2" charset="2"/>
              <a:buNone/>
            </a:pPr>
            <a:endParaRPr lang="es-PE" sz="2000" b="1">
              <a:solidFill>
                <a:srgbClr val="666633"/>
              </a:solidFill>
            </a:endParaRPr>
          </a:p>
          <a:p>
            <a:pPr marL="1524000" lvl="2" indent="-609600">
              <a:lnSpc>
                <a:spcPct val="140000"/>
              </a:lnSpc>
              <a:buClr>
                <a:srgbClr val="666633"/>
              </a:buClr>
            </a:pPr>
            <a:r>
              <a:rPr lang="es-PE" sz="2000" b="1">
                <a:solidFill>
                  <a:srgbClr val="666633"/>
                </a:solidFill>
              </a:rPr>
              <a:t>C.	Desarrollo de los Artefactos</a:t>
            </a:r>
          </a:p>
          <a:p>
            <a:pPr marL="1524000" lvl="2" indent="-609600">
              <a:lnSpc>
                <a:spcPct val="140000"/>
              </a:lnSpc>
              <a:buClr>
                <a:srgbClr val="666633"/>
              </a:buClr>
            </a:pPr>
            <a:endParaRPr lang="es-PE" sz="2000" b="1">
              <a:solidFill>
                <a:srgbClr val="666633"/>
              </a:solidFill>
            </a:endParaRPr>
          </a:p>
          <a:p>
            <a:pPr marL="1524000" lvl="2" indent="-609600">
              <a:lnSpc>
                <a:spcPct val="140000"/>
              </a:lnSpc>
              <a:buClr>
                <a:srgbClr val="666633"/>
              </a:buClr>
            </a:pPr>
            <a:r>
              <a:rPr lang="es-PE" sz="2000" b="1">
                <a:solidFill>
                  <a:srgbClr val="666633"/>
                </a:solidFill>
              </a:rPr>
              <a:t>D.	Resumen de Roles y Responsabilidades</a:t>
            </a:r>
          </a:p>
        </p:txBody>
      </p:sp>
      <p:sp>
        <p:nvSpPr>
          <p:cNvPr id="145417" name="Rectangle 9"/>
          <p:cNvSpPr>
            <a:spLocks noGrp="1" noChangeArrowheads="1"/>
          </p:cNvSpPr>
          <p:nvPr>
            <p:ph type="title"/>
          </p:nvPr>
        </p:nvSpPr>
        <p:spPr>
          <a:noFill/>
          <a:ln/>
        </p:spPr>
        <p:txBody>
          <a:bodyPr/>
          <a:lstStyle/>
          <a:p>
            <a:pPr algn="l"/>
            <a:r>
              <a:rPr lang="es-PE" b="1" dirty="0" smtClean="0">
                <a:solidFill>
                  <a:schemeClr val="bg1"/>
                </a:solidFill>
              </a:rPr>
              <a:t>Proceso </a:t>
            </a:r>
            <a:r>
              <a:rPr lang="es-PE" b="1" dirty="0">
                <a:solidFill>
                  <a:schemeClr val="bg1"/>
                </a:solidFill>
              </a:rPr>
              <a:t>de Revisión de Pares</a:t>
            </a:r>
            <a:endParaRPr lang="es-ES" b="1"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Text Box 4"/>
          <p:cNvSpPr txBox="1">
            <a:spLocks noChangeArrowheads="1"/>
          </p:cNvSpPr>
          <p:nvPr/>
        </p:nvSpPr>
        <p:spPr bwMode="auto">
          <a:xfrm>
            <a:off x="323850" y="1303338"/>
            <a:ext cx="3889375" cy="396875"/>
          </a:xfrm>
          <a:prstGeom prst="rect">
            <a:avLst/>
          </a:prstGeom>
          <a:noFill/>
          <a:ln w="9525">
            <a:noFill/>
            <a:miter lim="800000"/>
            <a:headEnd/>
            <a:tailEnd/>
          </a:ln>
          <a:effectLst/>
        </p:spPr>
        <p:txBody>
          <a:bodyPr>
            <a:spAutoFit/>
          </a:bodyPr>
          <a:lstStyle/>
          <a:p>
            <a:r>
              <a:rPr lang="es-ES" sz="2000" b="1">
                <a:solidFill>
                  <a:srgbClr val="666633"/>
                </a:solidFill>
              </a:rPr>
              <a:t>A. Objetivo</a:t>
            </a:r>
          </a:p>
        </p:txBody>
      </p:sp>
      <p:sp>
        <p:nvSpPr>
          <p:cNvPr id="146437" name="Text Box 5"/>
          <p:cNvSpPr txBox="1">
            <a:spLocks noChangeArrowheads="1"/>
          </p:cNvSpPr>
          <p:nvPr/>
        </p:nvSpPr>
        <p:spPr bwMode="auto">
          <a:xfrm>
            <a:off x="846138" y="2028825"/>
            <a:ext cx="4446587" cy="2225675"/>
          </a:xfrm>
          <a:prstGeom prst="rect">
            <a:avLst/>
          </a:prstGeom>
          <a:noFill/>
          <a:ln w="9525">
            <a:noFill/>
            <a:miter lim="800000"/>
            <a:headEnd/>
            <a:tailEnd/>
          </a:ln>
          <a:effectLst/>
        </p:spPr>
        <p:txBody>
          <a:bodyPr>
            <a:spAutoFit/>
          </a:bodyPr>
          <a:lstStyle/>
          <a:p>
            <a:r>
              <a:rPr lang="es-PE" sz="2000">
                <a:solidFill>
                  <a:srgbClr val="666633"/>
                </a:solidFill>
              </a:rPr>
              <a:t>Definir las actividades para el proceso de la revisión de pares como soporte para lograr el objetivo de producir entregables de calidad identificando defectos en las fases mas cercanas al origen de su ocurrencia.</a:t>
            </a:r>
            <a:endParaRPr lang="es-ES" sz="2000">
              <a:solidFill>
                <a:srgbClr val="666633"/>
              </a:solidFill>
            </a:endParaRPr>
          </a:p>
        </p:txBody>
      </p:sp>
      <p:pic>
        <p:nvPicPr>
          <p:cNvPr id="146439" name="Picture 7" descr="image002"/>
          <p:cNvPicPr>
            <a:picLocks noChangeAspect="1" noChangeArrowheads="1"/>
          </p:cNvPicPr>
          <p:nvPr/>
        </p:nvPicPr>
        <p:blipFill>
          <a:blip r:embed="rId3"/>
          <a:srcRect/>
          <a:stretch>
            <a:fillRect/>
          </a:stretch>
        </p:blipFill>
        <p:spPr bwMode="auto">
          <a:xfrm>
            <a:off x="5508625" y="1844675"/>
            <a:ext cx="2600325" cy="2514600"/>
          </a:xfrm>
          <a:prstGeom prst="rect">
            <a:avLst/>
          </a:prstGeom>
          <a:noFill/>
        </p:spPr>
      </p:pic>
      <p:sp>
        <p:nvSpPr>
          <p:cNvPr id="146440" name="Rectangle 8"/>
          <p:cNvSpPr>
            <a:spLocks noChangeArrowheads="1"/>
          </p:cNvSpPr>
          <p:nvPr/>
        </p:nvSpPr>
        <p:spPr bwMode="auto">
          <a:xfrm>
            <a:off x="250825" y="260350"/>
            <a:ext cx="7920038" cy="476250"/>
          </a:xfrm>
          <a:prstGeom prst="rect">
            <a:avLst/>
          </a:prstGeom>
          <a:noFill/>
          <a:ln w="9525">
            <a:noFill/>
            <a:miter lim="800000"/>
            <a:headEnd/>
            <a:tailEnd/>
          </a:ln>
          <a:effectLst/>
        </p:spPr>
        <p:txBody>
          <a:bodyPr anchor="ctr"/>
          <a:lstStyle/>
          <a:p>
            <a:r>
              <a:rPr lang="es-PE" sz="3200" b="1" dirty="0" smtClean="0">
                <a:solidFill>
                  <a:schemeClr val="bg1"/>
                </a:solidFill>
              </a:rPr>
              <a:t>Proceso </a:t>
            </a:r>
            <a:r>
              <a:rPr lang="es-PE" sz="3200" b="1" dirty="0">
                <a:solidFill>
                  <a:schemeClr val="bg1"/>
                </a:solidFill>
              </a:rPr>
              <a:t>de Revisión de Pares</a:t>
            </a:r>
            <a:endParaRPr lang="es-ES" sz="3200" b="1"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ext Box 3"/>
          <p:cNvSpPr txBox="1">
            <a:spLocks noChangeArrowheads="1"/>
          </p:cNvSpPr>
          <p:nvPr/>
        </p:nvSpPr>
        <p:spPr bwMode="auto">
          <a:xfrm>
            <a:off x="323850" y="1016000"/>
            <a:ext cx="7704138" cy="396875"/>
          </a:xfrm>
          <a:prstGeom prst="rect">
            <a:avLst/>
          </a:prstGeom>
          <a:noFill/>
          <a:ln w="9525">
            <a:noFill/>
            <a:miter lim="800000"/>
            <a:headEnd/>
            <a:tailEnd/>
          </a:ln>
          <a:effectLst/>
        </p:spPr>
        <p:txBody>
          <a:bodyPr>
            <a:spAutoFit/>
          </a:bodyPr>
          <a:lstStyle/>
          <a:p>
            <a:r>
              <a:rPr lang="es-ES" sz="2000" b="1">
                <a:solidFill>
                  <a:srgbClr val="666633"/>
                </a:solidFill>
              </a:rPr>
              <a:t>B. Desarrollo del Proceso – Flujo Básico</a:t>
            </a:r>
          </a:p>
        </p:txBody>
      </p:sp>
      <p:sp>
        <p:nvSpPr>
          <p:cNvPr id="147553" name="AutoShape 97"/>
          <p:cNvSpPr>
            <a:spLocks noChangeArrowheads="1"/>
          </p:cNvSpPr>
          <p:nvPr/>
        </p:nvSpPr>
        <p:spPr bwMode="auto">
          <a:xfrm>
            <a:off x="395288" y="2565400"/>
            <a:ext cx="1873250" cy="1439863"/>
          </a:xfrm>
          <a:prstGeom prst="homePlate">
            <a:avLst>
              <a:gd name="adj" fmla="val 32525"/>
            </a:avLst>
          </a:prstGeom>
          <a:solidFill>
            <a:schemeClr val="tx2"/>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tx2"/>
            </a:extrusionClr>
          </a:sp3d>
        </p:spPr>
        <p:txBody>
          <a:bodyPr wrap="none" anchor="ctr">
            <a:flatTx/>
          </a:bodyPr>
          <a:lstStyle/>
          <a:p>
            <a:pPr eaLnBrk="0" hangingPunct="0">
              <a:buFontTx/>
              <a:buChar char="•"/>
            </a:pPr>
            <a:r>
              <a:rPr lang="es-ES" sz="1200" b="1">
                <a:solidFill>
                  <a:schemeClr val="bg1"/>
                </a:solidFill>
              </a:rPr>
              <a:t> Plan de Proy.</a:t>
            </a:r>
          </a:p>
          <a:p>
            <a:pPr eaLnBrk="0" hangingPunct="0">
              <a:buFontTx/>
              <a:buChar char="•"/>
            </a:pPr>
            <a:r>
              <a:rPr lang="es-ES" sz="1200" b="1">
                <a:solidFill>
                  <a:schemeClr val="bg1"/>
                </a:solidFill>
              </a:rPr>
              <a:t> Entregables a Revisar</a:t>
            </a:r>
          </a:p>
          <a:p>
            <a:pPr eaLnBrk="0" hangingPunct="0">
              <a:buFontTx/>
              <a:buChar char="•"/>
            </a:pPr>
            <a:r>
              <a:rPr lang="es-ES" sz="1200" b="1">
                <a:solidFill>
                  <a:schemeClr val="bg1"/>
                </a:solidFill>
              </a:rPr>
              <a:t> Estándares utilizados</a:t>
            </a:r>
          </a:p>
        </p:txBody>
      </p:sp>
      <p:sp>
        <p:nvSpPr>
          <p:cNvPr id="147554" name="AutoShape 98"/>
          <p:cNvSpPr>
            <a:spLocks noChangeArrowheads="1"/>
          </p:cNvSpPr>
          <p:nvPr/>
        </p:nvSpPr>
        <p:spPr bwMode="auto">
          <a:xfrm>
            <a:off x="3563938" y="2636838"/>
            <a:ext cx="1835150" cy="1133475"/>
          </a:xfrm>
          <a:prstGeom prst="chevron">
            <a:avLst>
              <a:gd name="adj" fmla="val 38542"/>
            </a:avLst>
          </a:prstGeom>
          <a:solidFill>
            <a:srgbClr val="0000FF"/>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wrap="none" anchor="ctr">
            <a:flatTx/>
          </a:bodyPr>
          <a:lstStyle/>
          <a:p>
            <a:pPr algn="ctr" eaLnBrk="0" hangingPunct="0"/>
            <a:r>
              <a:rPr lang="es-PE" sz="1400" b="1">
                <a:solidFill>
                  <a:schemeClr val="bg1"/>
                </a:solidFill>
              </a:rPr>
              <a:t> Proceso </a:t>
            </a:r>
          </a:p>
          <a:p>
            <a:pPr algn="ctr" eaLnBrk="0" hangingPunct="0"/>
            <a:r>
              <a:rPr lang="es-PE" sz="1400" b="1">
                <a:solidFill>
                  <a:schemeClr val="bg1"/>
                </a:solidFill>
              </a:rPr>
              <a:t>de</a:t>
            </a:r>
          </a:p>
          <a:p>
            <a:pPr algn="ctr" eaLnBrk="0" hangingPunct="0"/>
            <a:r>
              <a:rPr lang="es-PE" sz="1400" b="1">
                <a:solidFill>
                  <a:schemeClr val="bg1"/>
                </a:solidFill>
              </a:rPr>
              <a:t> Revisión de </a:t>
            </a:r>
          </a:p>
          <a:p>
            <a:pPr algn="ctr" eaLnBrk="0" hangingPunct="0"/>
            <a:r>
              <a:rPr lang="es-PE" sz="1400" b="1">
                <a:solidFill>
                  <a:schemeClr val="bg1"/>
                </a:solidFill>
              </a:rPr>
              <a:t>Pares</a:t>
            </a:r>
            <a:endParaRPr lang="es-ES" sz="1400" b="1">
              <a:solidFill>
                <a:schemeClr val="bg1"/>
              </a:solidFill>
            </a:endParaRPr>
          </a:p>
        </p:txBody>
      </p:sp>
      <p:sp>
        <p:nvSpPr>
          <p:cNvPr id="147555" name="AutoShape 99"/>
          <p:cNvSpPr>
            <a:spLocks noChangeArrowheads="1"/>
          </p:cNvSpPr>
          <p:nvPr/>
        </p:nvSpPr>
        <p:spPr bwMode="auto">
          <a:xfrm>
            <a:off x="2484438" y="2852738"/>
            <a:ext cx="827087" cy="6477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FFFF00"/>
            </a:extrusionClr>
          </a:sp3d>
        </p:spPr>
        <p:txBody>
          <a:bodyPr wrap="none" anchor="ctr">
            <a:flatTx/>
          </a:bodyPr>
          <a:lstStyle/>
          <a:p>
            <a:endParaRPr lang="es-ES"/>
          </a:p>
        </p:txBody>
      </p:sp>
      <p:sp>
        <p:nvSpPr>
          <p:cNvPr id="147556" name="AutoShape 100"/>
          <p:cNvSpPr>
            <a:spLocks noChangeArrowheads="1"/>
          </p:cNvSpPr>
          <p:nvPr/>
        </p:nvSpPr>
        <p:spPr bwMode="auto">
          <a:xfrm>
            <a:off x="5651500" y="2852738"/>
            <a:ext cx="827088" cy="6477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FFFF00"/>
            </a:extrusionClr>
          </a:sp3d>
        </p:spPr>
        <p:txBody>
          <a:bodyPr wrap="none" anchor="ctr">
            <a:flatTx/>
          </a:bodyPr>
          <a:lstStyle/>
          <a:p>
            <a:endParaRPr lang="es-ES"/>
          </a:p>
        </p:txBody>
      </p:sp>
      <p:sp>
        <p:nvSpPr>
          <p:cNvPr id="147557" name="AutoShape 101"/>
          <p:cNvSpPr>
            <a:spLocks noChangeArrowheads="1"/>
          </p:cNvSpPr>
          <p:nvPr/>
        </p:nvSpPr>
        <p:spPr bwMode="auto">
          <a:xfrm>
            <a:off x="6877050" y="2565400"/>
            <a:ext cx="1727200" cy="1135063"/>
          </a:xfrm>
          <a:prstGeom prst="homePlate">
            <a:avLst>
              <a:gd name="adj" fmla="val 38042"/>
            </a:avLst>
          </a:prstGeom>
          <a:solidFill>
            <a:schemeClr val="tx2"/>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tx2"/>
            </a:extrusionClr>
          </a:sp3d>
        </p:spPr>
        <p:txBody>
          <a:bodyPr wrap="none" anchor="ctr">
            <a:flatTx/>
          </a:bodyPr>
          <a:lstStyle/>
          <a:p>
            <a:pPr>
              <a:buFontTx/>
              <a:buChar char="•"/>
            </a:pPr>
            <a:r>
              <a:rPr lang="es-PE" sz="1000" b="1">
                <a:solidFill>
                  <a:schemeClr val="bg1"/>
                </a:solidFill>
              </a:rPr>
              <a:t>Plan de REV</a:t>
            </a:r>
          </a:p>
          <a:p>
            <a:pPr>
              <a:buFontTx/>
              <a:buChar char="•"/>
            </a:pPr>
            <a:r>
              <a:rPr lang="es-PE" sz="1000" b="1">
                <a:solidFill>
                  <a:schemeClr val="bg1"/>
                </a:solidFill>
              </a:rPr>
              <a:t>Entreg. Revisados</a:t>
            </a:r>
          </a:p>
          <a:p>
            <a:pPr>
              <a:buFontTx/>
              <a:buChar char="•"/>
            </a:pPr>
            <a:r>
              <a:rPr lang="es-PE" sz="1000" b="1">
                <a:solidFill>
                  <a:schemeClr val="bg1"/>
                </a:solidFill>
              </a:rPr>
              <a:t>Propuesta de Mejoras</a:t>
            </a:r>
          </a:p>
          <a:p>
            <a:pPr>
              <a:buFontTx/>
              <a:buChar char="•"/>
            </a:pPr>
            <a:r>
              <a:rPr lang="es-PE" sz="1000" b="1">
                <a:solidFill>
                  <a:schemeClr val="bg1"/>
                </a:solidFill>
              </a:rPr>
              <a:t>Acciones Correctivas</a:t>
            </a:r>
          </a:p>
          <a:p>
            <a:pPr>
              <a:buFontTx/>
              <a:buChar char="•"/>
            </a:pPr>
            <a:r>
              <a:rPr lang="es-PE" sz="1000" b="1">
                <a:solidFill>
                  <a:schemeClr val="bg1"/>
                </a:solidFill>
              </a:rPr>
              <a:t>Informe de REV</a:t>
            </a:r>
            <a:endParaRPr lang="es-ES" sz="1000" b="1">
              <a:solidFill>
                <a:schemeClr val="bg1"/>
              </a:solidFill>
            </a:endParaRPr>
          </a:p>
        </p:txBody>
      </p:sp>
      <p:sp>
        <p:nvSpPr>
          <p:cNvPr id="147559" name="Rectangle 103"/>
          <p:cNvSpPr>
            <a:spLocks noGrp="1" noChangeArrowheads="1"/>
          </p:cNvSpPr>
          <p:nvPr>
            <p:ph type="title"/>
          </p:nvPr>
        </p:nvSpPr>
        <p:spPr>
          <a:noFill/>
          <a:ln/>
        </p:spPr>
        <p:txBody>
          <a:bodyPr/>
          <a:lstStyle/>
          <a:p>
            <a:pPr algn="l"/>
            <a:r>
              <a:rPr lang="es-PE" b="1" dirty="0" smtClean="0">
                <a:solidFill>
                  <a:schemeClr val="bg1"/>
                </a:solidFill>
              </a:rPr>
              <a:t>Proceso </a:t>
            </a:r>
            <a:r>
              <a:rPr lang="es-PE" b="1" dirty="0">
                <a:solidFill>
                  <a:schemeClr val="bg1"/>
                </a:solidFill>
              </a:rPr>
              <a:t>de Revisión de Pares</a:t>
            </a:r>
            <a:endParaRPr lang="es-E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553"/>
                                        </p:tgtEl>
                                        <p:attrNameLst>
                                          <p:attrName>style.visibility</p:attrName>
                                        </p:attrNameLst>
                                      </p:cBhvr>
                                      <p:to>
                                        <p:strVal val="visible"/>
                                      </p:to>
                                    </p:set>
                                    <p:anim calcmode="lin" valueType="num">
                                      <p:cBhvr additive="base">
                                        <p:cTn id="7" dur="500" fill="hold"/>
                                        <p:tgtEl>
                                          <p:spTgt spid="147553"/>
                                        </p:tgtEl>
                                        <p:attrNameLst>
                                          <p:attrName>ppt_x</p:attrName>
                                        </p:attrNameLst>
                                      </p:cBhvr>
                                      <p:tavLst>
                                        <p:tav tm="0">
                                          <p:val>
                                            <p:strVal val="#ppt_x"/>
                                          </p:val>
                                        </p:tav>
                                        <p:tav tm="100000">
                                          <p:val>
                                            <p:strVal val="#ppt_x"/>
                                          </p:val>
                                        </p:tav>
                                      </p:tavLst>
                                    </p:anim>
                                    <p:anim calcmode="lin" valueType="num">
                                      <p:cBhvr additive="base">
                                        <p:cTn id="8" dur="500" fill="hold"/>
                                        <p:tgtEl>
                                          <p:spTgt spid="1475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147555"/>
                                        </p:tgtEl>
                                        <p:attrNameLst>
                                          <p:attrName>style.visibility</p:attrName>
                                        </p:attrNameLst>
                                      </p:cBhvr>
                                      <p:to>
                                        <p:strVal val="visible"/>
                                      </p:to>
                                    </p:set>
                                    <p:anim calcmode="lin" valueType="num">
                                      <p:cBhvr>
                                        <p:cTn id="13" dur="1000" fill="hold"/>
                                        <p:tgtEl>
                                          <p:spTgt spid="147555"/>
                                        </p:tgtEl>
                                        <p:attrNameLst>
                                          <p:attrName>ppt_x</p:attrName>
                                        </p:attrNameLst>
                                      </p:cBhvr>
                                      <p:tavLst>
                                        <p:tav tm="0">
                                          <p:val>
                                            <p:strVal val="#ppt_x-.2"/>
                                          </p:val>
                                        </p:tav>
                                        <p:tav tm="100000">
                                          <p:val>
                                            <p:strVal val="#ppt_x"/>
                                          </p:val>
                                        </p:tav>
                                      </p:tavLst>
                                    </p:anim>
                                    <p:anim calcmode="lin" valueType="num">
                                      <p:cBhvr>
                                        <p:cTn id="14" dur="1000" fill="hold"/>
                                        <p:tgtEl>
                                          <p:spTgt spid="147555"/>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47555"/>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147554"/>
                                        </p:tgtEl>
                                        <p:attrNameLst>
                                          <p:attrName>style.visibility</p:attrName>
                                        </p:attrNameLst>
                                      </p:cBhvr>
                                      <p:to>
                                        <p:strVal val="visible"/>
                                      </p:to>
                                    </p:set>
                                    <p:anim calcmode="lin" valueType="num">
                                      <p:cBhvr>
                                        <p:cTn id="20" dur="500" fill="hold"/>
                                        <p:tgtEl>
                                          <p:spTgt spid="147554"/>
                                        </p:tgtEl>
                                        <p:attrNameLst>
                                          <p:attrName>ppt_w</p:attrName>
                                        </p:attrNameLst>
                                      </p:cBhvr>
                                      <p:tavLst>
                                        <p:tav tm="0">
                                          <p:val>
                                            <p:fltVal val="0"/>
                                          </p:val>
                                        </p:tav>
                                        <p:tav tm="100000">
                                          <p:val>
                                            <p:strVal val="#ppt_w"/>
                                          </p:val>
                                        </p:tav>
                                      </p:tavLst>
                                    </p:anim>
                                    <p:anim calcmode="lin" valueType="num">
                                      <p:cBhvr>
                                        <p:cTn id="21" dur="500" fill="hold"/>
                                        <p:tgtEl>
                                          <p:spTgt spid="147554"/>
                                        </p:tgtEl>
                                        <p:attrNameLst>
                                          <p:attrName>ppt_h</p:attrName>
                                        </p:attrNameLst>
                                      </p:cBhvr>
                                      <p:tavLst>
                                        <p:tav tm="0">
                                          <p:val>
                                            <p:fltVal val="0"/>
                                          </p:val>
                                        </p:tav>
                                        <p:tav tm="100000">
                                          <p:val>
                                            <p:strVal val="#ppt_h"/>
                                          </p:val>
                                        </p:tav>
                                      </p:tavLst>
                                    </p:anim>
                                    <p:anim calcmode="lin" valueType="num">
                                      <p:cBhvr>
                                        <p:cTn id="22" dur="500" fill="hold"/>
                                        <p:tgtEl>
                                          <p:spTgt spid="147554"/>
                                        </p:tgtEl>
                                        <p:attrNameLst>
                                          <p:attrName>style.rotation</p:attrName>
                                        </p:attrNameLst>
                                      </p:cBhvr>
                                      <p:tavLst>
                                        <p:tav tm="0">
                                          <p:val>
                                            <p:fltVal val="360"/>
                                          </p:val>
                                        </p:tav>
                                        <p:tav tm="100000">
                                          <p:val>
                                            <p:fltVal val="0"/>
                                          </p:val>
                                        </p:tav>
                                      </p:tavLst>
                                    </p:anim>
                                    <p:animEffect transition="in" filter="fade">
                                      <p:cBhvr>
                                        <p:cTn id="23" dur="500"/>
                                        <p:tgtEl>
                                          <p:spTgt spid="147554"/>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47556"/>
                                        </p:tgtEl>
                                        <p:attrNameLst>
                                          <p:attrName>style.visibility</p:attrName>
                                        </p:attrNameLst>
                                      </p:cBhvr>
                                      <p:to>
                                        <p:strVal val="visible"/>
                                      </p:to>
                                    </p:set>
                                    <p:anim calcmode="lin" valueType="num">
                                      <p:cBhvr>
                                        <p:cTn id="28" dur="1000" fill="hold"/>
                                        <p:tgtEl>
                                          <p:spTgt spid="147556"/>
                                        </p:tgtEl>
                                        <p:attrNameLst>
                                          <p:attrName>ppt_x</p:attrName>
                                        </p:attrNameLst>
                                      </p:cBhvr>
                                      <p:tavLst>
                                        <p:tav tm="0">
                                          <p:val>
                                            <p:strVal val="#ppt_x-.2"/>
                                          </p:val>
                                        </p:tav>
                                        <p:tav tm="100000">
                                          <p:val>
                                            <p:strVal val="#ppt_x"/>
                                          </p:val>
                                        </p:tav>
                                      </p:tavLst>
                                    </p:anim>
                                    <p:anim calcmode="lin" valueType="num">
                                      <p:cBhvr>
                                        <p:cTn id="29" dur="1000" fill="hold"/>
                                        <p:tgtEl>
                                          <p:spTgt spid="147556"/>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4755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7557"/>
                                        </p:tgtEl>
                                        <p:attrNameLst>
                                          <p:attrName>style.visibility</p:attrName>
                                        </p:attrNameLst>
                                      </p:cBhvr>
                                      <p:to>
                                        <p:strVal val="visible"/>
                                      </p:to>
                                    </p:set>
                                    <p:anim calcmode="lin" valueType="num">
                                      <p:cBhvr additive="base">
                                        <p:cTn id="35" dur="500" fill="hold"/>
                                        <p:tgtEl>
                                          <p:spTgt spid="147557"/>
                                        </p:tgtEl>
                                        <p:attrNameLst>
                                          <p:attrName>ppt_x</p:attrName>
                                        </p:attrNameLst>
                                      </p:cBhvr>
                                      <p:tavLst>
                                        <p:tav tm="0">
                                          <p:val>
                                            <p:strVal val="#ppt_x"/>
                                          </p:val>
                                        </p:tav>
                                        <p:tav tm="100000">
                                          <p:val>
                                            <p:strVal val="#ppt_x"/>
                                          </p:val>
                                        </p:tav>
                                      </p:tavLst>
                                    </p:anim>
                                    <p:anim calcmode="lin" valueType="num">
                                      <p:cBhvr additive="base">
                                        <p:cTn id="36" dur="500" fill="hold"/>
                                        <p:tgtEl>
                                          <p:spTgt spid="1475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3" grpId="0" animBg="1"/>
      <p:bldP spid="147554" grpId="0" animBg="1"/>
      <p:bldP spid="147555" grpId="0" animBg="1"/>
      <p:bldP spid="147556" grpId="0" animBg="1"/>
      <p:bldP spid="14755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Text Box 4"/>
          <p:cNvSpPr txBox="1">
            <a:spLocks noChangeArrowheads="1"/>
          </p:cNvSpPr>
          <p:nvPr/>
        </p:nvSpPr>
        <p:spPr bwMode="auto">
          <a:xfrm>
            <a:off x="323850" y="1016000"/>
            <a:ext cx="7704138" cy="396875"/>
          </a:xfrm>
          <a:prstGeom prst="rect">
            <a:avLst/>
          </a:prstGeom>
          <a:noFill/>
          <a:ln w="9525">
            <a:noFill/>
            <a:miter lim="800000"/>
            <a:headEnd/>
            <a:tailEnd/>
          </a:ln>
          <a:effectLst/>
        </p:spPr>
        <p:txBody>
          <a:bodyPr>
            <a:spAutoFit/>
          </a:bodyPr>
          <a:lstStyle/>
          <a:p>
            <a:r>
              <a:rPr lang="es-ES" sz="2000" b="1">
                <a:solidFill>
                  <a:srgbClr val="666633"/>
                </a:solidFill>
              </a:rPr>
              <a:t>B. Desarrollo del Proceso - CheckList de Roles </a:t>
            </a:r>
          </a:p>
        </p:txBody>
      </p:sp>
      <p:sp>
        <p:nvSpPr>
          <p:cNvPr id="148621" name="Text Box 141"/>
          <p:cNvSpPr txBox="1">
            <a:spLocks noChangeArrowheads="1"/>
          </p:cNvSpPr>
          <p:nvPr/>
        </p:nvSpPr>
        <p:spPr bwMode="auto">
          <a:xfrm>
            <a:off x="611188" y="1989138"/>
            <a:ext cx="5224462" cy="5213350"/>
          </a:xfrm>
          <a:prstGeom prst="rect">
            <a:avLst/>
          </a:prstGeom>
          <a:noFill/>
          <a:ln w="9525">
            <a:noFill/>
            <a:miter lim="800000"/>
            <a:headEnd/>
            <a:tailEnd/>
          </a:ln>
          <a:effectLst/>
        </p:spPr>
        <p:txBody>
          <a:bodyPr>
            <a:spAutoFit/>
          </a:bodyPr>
          <a:lstStyle/>
          <a:p>
            <a:pPr>
              <a:lnSpc>
                <a:spcPct val="80000"/>
              </a:lnSpc>
              <a:spcBef>
                <a:spcPct val="20000"/>
              </a:spcBef>
              <a:buClr>
                <a:srgbClr val="666633"/>
              </a:buClr>
              <a:buFont typeface="Wingdings" pitchFamily="2" charset="2"/>
              <a:buChar char="ü"/>
            </a:pPr>
            <a:r>
              <a:rPr lang="es-PE" sz="2000">
                <a:solidFill>
                  <a:srgbClr val="666633"/>
                </a:solidFill>
              </a:rPr>
              <a:t>  Gerente del Proyecto</a:t>
            </a:r>
          </a:p>
          <a:p>
            <a:pPr>
              <a:lnSpc>
                <a:spcPct val="80000"/>
              </a:lnSpc>
              <a:spcBef>
                <a:spcPct val="20000"/>
              </a:spcBef>
              <a:buClr>
                <a:srgbClr val="666633"/>
              </a:buClr>
              <a:buFont typeface="Wingdings" pitchFamily="2" charset="2"/>
              <a:buChar char="ü"/>
            </a:pPr>
            <a:endParaRPr lang="es-PE" sz="2000">
              <a:solidFill>
                <a:srgbClr val="666633"/>
              </a:solidFill>
            </a:endParaRPr>
          </a:p>
          <a:p>
            <a:pPr>
              <a:lnSpc>
                <a:spcPct val="80000"/>
              </a:lnSpc>
              <a:spcBef>
                <a:spcPct val="20000"/>
              </a:spcBef>
              <a:buClr>
                <a:srgbClr val="666633"/>
              </a:buClr>
              <a:buFont typeface="Wingdings" pitchFamily="2" charset="2"/>
              <a:buChar char="ü"/>
            </a:pPr>
            <a:r>
              <a:rPr lang="es-PE" sz="2000">
                <a:solidFill>
                  <a:srgbClr val="666633"/>
                </a:solidFill>
              </a:rPr>
              <a:t>  Jefe de Sistemas</a:t>
            </a:r>
          </a:p>
          <a:p>
            <a:pPr>
              <a:lnSpc>
                <a:spcPct val="80000"/>
              </a:lnSpc>
              <a:spcBef>
                <a:spcPct val="20000"/>
              </a:spcBef>
              <a:buClr>
                <a:srgbClr val="666633"/>
              </a:buClr>
              <a:buFont typeface="Wingdings" pitchFamily="2" charset="2"/>
              <a:buChar char="ü"/>
            </a:pPr>
            <a:endParaRPr lang="es-PE" sz="2000">
              <a:solidFill>
                <a:srgbClr val="666633"/>
              </a:solidFill>
            </a:endParaRPr>
          </a:p>
          <a:p>
            <a:pPr>
              <a:lnSpc>
                <a:spcPct val="80000"/>
              </a:lnSpc>
              <a:spcBef>
                <a:spcPct val="20000"/>
              </a:spcBef>
              <a:buClr>
                <a:srgbClr val="666633"/>
              </a:buClr>
              <a:buFont typeface="Wingdings" pitchFamily="2" charset="2"/>
              <a:buChar char="ü"/>
            </a:pPr>
            <a:r>
              <a:rPr lang="es-PE" sz="2000">
                <a:solidFill>
                  <a:srgbClr val="666633"/>
                </a:solidFill>
              </a:rPr>
              <a:t>  Líder del Equipo de Revisión de Pares</a:t>
            </a:r>
          </a:p>
          <a:p>
            <a:pPr>
              <a:lnSpc>
                <a:spcPct val="80000"/>
              </a:lnSpc>
              <a:spcBef>
                <a:spcPct val="20000"/>
              </a:spcBef>
              <a:buClr>
                <a:srgbClr val="666633"/>
              </a:buClr>
              <a:buFont typeface="Wingdings" pitchFamily="2" charset="2"/>
              <a:buChar char="ü"/>
            </a:pPr>
            <a:endParaRPr lang="es-PE" sz="2000">
              <a:solidFill>
                <a:srgbClr val="666633"/>
              </a:solidFill>
            </a:endParaRPr>
          </a:p>
          <a:p>
            <a:pPr>
              <a:lnSpc>
                <a:spcPct val="80000"/>
              </a:lnSpc>
              <a:spcBef>
                <a:spcPct val="20000"/>
              </a:spcBef>
              <a:buClr>
                <a:srgbClr val="666633"/>
              </a:buClr>
              <a:buFont typeface="Wingdings" pitchFamily="2" charset="2"/>
              <a:buChar char="ü"/>
            </a:pPr>
            <a:r>
              <a:rPr lang="es-PE" sz="2000">
                <a:solidFill>
                  <a:srgbClr val="666633"/>
                </a:solidFill>
              </a:rPr>
              <a:t>  Líder del Equipo de Gestión de Calidad</a:t>
            </a:r>
          </a:p>
          <a:p>
            <a:pPr>
              <a:lnSpc>
                <a:spcPct val="80000"/>
              </a:lnSpc>
              <a:spcBef>
                <a:spcPct val="20000"/>
              </a:spcBef>
              <a:buClr>
                <a:srgbClr val="666633"/>
              </a:buClr>
              <a:buFont typeface="Wingdings" pitchFamily="2" charset="2"/>
              <a:buChar char="ü"/>
            </a:pPr>
            <a:endParaRPr lang="es-PE" sz="2000">
              <a:solidFill>
                <a:srgbClr val="666633"/>
              </a:solidFill>
            </a:endParaRPr>
          </a:p>
          <a:p>
            <a:pPr>
              <a:lnSpc>
                <a:spcPct val="80000"/>
              </a:lnSpc>
              <a:spcBef>
                <a:spcPct val="20000"/>
              </a:spcBef>
              <a:buClr>
                <a:srgbClr val="666633"/>
              </a:buClr>
              <a:buFont typeface="Wingdings" pitchFamily="2" charset="2"/>
              <a:buChar char="ü"/>
            </a:pPr>
            <a:r>
              <a:rPr lang="es-PE" sz="2000">
                <a:solidFill>
                  <a:srgbClr val="666633"/>
                </a:solidFill>
              </a:rPr>
              <a:t>  Revisor de Pares</a:t>
            </a:r>
          </a:p>
          <a:p>
            <a:pPr>
              <a:lnSpc>
                <a:spcPct val="80000"/>
              </a:lnSpc>
              <a:spcBef>
                <a:spcPct val="20000"/>
              </a:spcBef>
              <a:buClr>
                <a:srgbClr val="666633"/>
              </a:buClr>
              <a:buFont typeface="Wingdings" pitchFamily="2" charset="2"/>
              <a:buChar char="ü"/>
            </a:pPr>
            <a:endParaRPr lang="es-PE" sz="2000">
              <a:solidFill>
                <a:srgbClr val="666633"/>
              </a:solidFill>
            </a:endParaRPr>
          </a:p>
          <a:p>
            <a:pPr>
              <a:lnSpc>
                <a:spcPct val="80000"/>
              </a:lnSpc>
              <a:spcBef>
                <a:spcPct val="20000"/>
              </a:spcBef>
              <a:buClr>
                <a:srgbClr val="666633"/>
              </a:buClr>
              <a:buFont typeface="Wingdings" pitchFamily="2" charset="2"/>
              <a:buChar char="ü"/>
            </a:pPr>
            <a:r>
              <a:rPr lang="es-PE" sz="2000">
                <a:solidFill>
                  <a:srgbClr val="666633"/>
                </a:solidFill>
              </a:rPr>
              <a:t>  Autor</a:t>
            </a:r>
          </a:p>
          <a:p>
            <a:pPr>
              <a:lnSpc>
                <a:spcPct val="80000"/>
              </a:lnSpc>
              <a:spcBef>
                <a:spcPct val="20000"/>
              </a:spcBef>
              <a:buClr>
                <a:srgbClr val="666633"/>
              </a:buClr>
              <a:buFont typeface="Wingdings" pitchFamily="2" charset="2"/>
              <a:buChar char="ü"/>
            </a:pPr>
            <a:endParaRPr lang="es-PE" sz="2000">
              <a:solidFill>
                <a:srgbClr val="666633"/>
              </a:solidFill>
            </a:endParaRPr>
          </a:p>
          <a:p>
            <a:pPr>
              <a:lnSpc>
                <a:spcPct val="80000"/>
              </a:lnSpc>
              <a:spcBef>
                <a:spcPct val="20000"/>
              </a:spcBef>
              <a:buClr>
                <a:srgbClr val="666633"/>
              </a:buClr>
              <a:buFont typeface="Wingdings" pitchFamily="2" charset="2"/>
              <a:buChar char="ü"/>
            </a:pPr>
            <a:r>
              <a:rPr lang="es-PE" sz="2000">
                <a:solidFill>
                  <a:srgbClr val="666633"/>
                </a:solidFill>
              </a:rPr>
              <a:t>  Registrador de Observaciones</a:t>
            </a:r>
          </a:p>
          <a:p>
            <a:pPr>
              <a:lnSpc>
                <a:spcPct val="80000"/>
              </a:lnSpc>
              <a:spcBef>
                <a:spcPct val="20000"/>
              </a:spcBef>
              <a:buClr>
                <a:srgbClr val="666633"/>
              </a:buClr>
              <a:buFont typeface="Wide Latin" pitchFamily="18" charset="0"/>
              <a:buNone/>
            </a:pPr>
            <a:endParaRPr lang="en-US" sz="2000">
              <a:solidFill>
                <a:srgbClr val="666633"/>
              </a:solidFill>
            </a:endParaRPr>
          </a:p>
          <a:p>
            <a:pPr>
              <a:lnSpc>
                <a:spcPct val="80000"/>
              </a:lnSpc>
              <a:spcBef>
                <a:spcPct val="20000"/>
              </a:spcBef>
              <a:buClr>
                <a:srgbClr val="666633"/>
              </a:buClr>
              <a:buFont typeface="Wide Latin" pitchFamily="18" charset="0"/>
              <a:buNone/>
            </a:pPr>
            <a:endParaRPr lang="en-US" sz="2000">
              <a:solidFill>
                <a:srgbClr val="666633"/>
              </a:solidFill>
            </a:endParaRPr>
          </a:p>
          <a:p>
            <a:endParaRPr lang="en-US" sz="2000">
              <a:solidFill>
                <a:srgbClr val="666633"/>
              </a:solidFill>
            </a:endParaRPr>
          </a:p>
          <a:p>
            <a:endParaRPr lang="en-US" sz="2000"/>
          </a:p>
        </p:txBody>
      </p:sp>
      <p:pic>
        <p:nvPicPr>
          <p:cNvPr id="148623" name="Picture 143" descr="equipo_de_trabajo"/>
          <p:cNvPicPr>
            <a:picLocks noChangeAspect="1" noChangeArrowheads="1"/>
          </p:cNvPicPr>
          <p:nvPr/>
        </p:nvPicPr>
        <p:blipFill>
          <a:blip r:embed="rId3"/>
          <a:srcRect/>
          <a:stretch>
            <a:fillRect/>
          </a:stretch>
        </p:blipFill>
        <p:spPr bwMode="auto">
          <a:xfrm>
            <a:off x="6443663" y="1989138"/>
            <a:ext cx="2270125" cy="2520950"/>
          </a:xfrm>
          <a:prstGeom prst="rect">
            <a:avLst/>
          </a:prstGeom>
          <a:noFill/>
        </p:spPr>
      </p:pic>
      <p:sp>
        <p:nvSpPr>
          <p:cNvPr id="148625" name="Rectangle 145"/>
          <p:cNvSpPr>
            <a:spLocks noGrp="1" noChangeArrowheads="1"/>
          </p:cNvSpPr>
          <p:nvPr>
            <p:ph type="title"/>
          </p:nvPr>
        </p:nvSpPr>
        <p:spPr>
          <a:noFill/>
          <a:ln/>
        </p:spPr>
        <p:txBody>
          <a:bodyPr/>
          <a:lstStyle/>
          <a:p>
            <a:pPr algn="l"/>
            <a:r>
              <a:rPr lang="es-PE" b="1" dirty="0" smtClean="0">
                <a:solidFill>
                  <a:schemeClr val="bg1"/>
                </a:solidFill>
              </a:rPr>
              <a:t>Proceso </a:t>
            </a:r>
            <a:r>
              <a:rPr lang="es-PE" b="1" dirty="0">
                <a:solidFill>
                  <a:schemeClr val="bg1"/>
                </a:solidFill>
              </a:rPr>
              <a:t>de Revisión de Pares</a:t>
            </a:r>
            <a:endParaRPr lang="es-ES" b="1"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6" name="Text Box 4"/>
          <p:cNvSpPr txBox="1">
            <a:spLocks noChangeArrowheads="1"/>
          </p:cNvSpPr>
          <p:nvPr/>
        </p:nvSpPr>
        <p:spPr bwMode="auto">
          <a:xfrm>
            <a:off x="323850" y="1016000"/>
            <a:ext cx="7704138" cy="396875"/>
          </a:xfrm>
          <a:prstGeom prst="rect">
            <a:avLst/>
          </a:prstGeom>
          <a:noFill/>
          <a:ln w="9525">
            <a:noFill/>
            <a:miter lim="800000"/>
            <a:headEnd/>
            <a:tailEnd/>
          </a:ln>
          <a:effectLst/>
        </p:spPr>
        <p:txBody>
          <a:bodyPr>
            <a:spAutoFit/>
          </a:bodyPr>
          <a:lstStyle/>
          <a:p>
            <a:r>
              <a:rPr lang="es-ES" sz="2000" b="1">
                <a:solidFill>
                  <a:srgbClr val="666633"/>
                </a:solidFill>
              </a:rPr>
              <a:t>B. Desarrollo del Proceso - Flujograma de Proceso</a:t>
            </a:r>
          </a:p>
        </p:txBody>
      </p:sp>
      <p:sp>
        <p:nvSpPr>
          <p:cNvPr id="223250" name="Text Box 18"/>
          <p:cNvSpPr txBox="1">
            <a:spLocks noChangeArrowheads="1"/>
          </p:cNvSpPr>
          <p:nvPr/>
        </p:nvSpPr>
        <p:spPr bwMode="auto">
          <a:xfrm>
            <a:off x="4572000" y="2365375"/>
            <a:ext cx="3095625" cy="284163"/>
          </a:xfrm>
          <a:prstGeom prst="rect">
            <a:avLst/>
          </a:prstGeom>
          <a:gradFill rotWithShape="1">
            <a:gsLst>
              <a:gs pos="0">
                <a:srgbClr val="CCECFF"/>
              </a:gs>
              <a:gs pos="50000">
                <a:schemeClr val="accent1"/>
              </a:gs>
              <a:gs pos="100000">
                <a:srgbClr val="CCECFF"/>
              </a:gs>
            </a:gsLst>
            <a:lin ang="5400000" scaled="1"/>
          </a:gradFill>
          <a:ln w="9525" algn="ctr">
            <a:solidFill>
              <a:schemeClr val="tx1"/>
            </a:solidFill>
            <a:miter lim="800000"/>
            <a:headEnd/>
            <a:tailEnd/>
          </a:ln>
          <a:effectLst>
            <a:outerShdw dist="35921" dir="2700000" algn="ctr" rotWithShape="0">
              <a:srgbClr val="808080"/>
            </a:outerShdw>
          </a:effectLst>
        </p:spPr>
        <p:txBody>
          <a:bodyPr anchor="ctr">
            <a:spAutoFit/>
          </a:bodyPr>
          <a:lstStyle/>
          <a:p>
            <a:pPr>
              <a:buFontTx/>
              <a:buChar char="•"/>
            </a:pPr>
            <a:r>
              <a:rPr lang="es-ES" sz="1200" b="1" dirty="0" smtClean="0">
                <a:solidFill>
                  <a:srgbClr val="000066"/>
                </a:solidFill>
              </a:rPr>
              <a:t>Plan </a:t>
            </a:r>
            <a:r>
              <a:rPr lang="es-ES" sz="1200" b="1" dirty="0">
                <a:solidFill>
                  <a:srgbClr val="000066"/>
                </a:solidFill>
              </a:rPr>
              <a:t>de Revisión de Pares</a:t>
            </a:r>
          </a:p>
        </p:txBody>
      </p:sp>
      <p:sp>
        <p:nvSpPr>
          <p:cNvPr id="223251" name="AutoShape 19"/>
          <p:cNvSpPr>
            <a:spLocks noChangeArrowheads="1"/>
          </p:cNvSpPr>
          <p:nvPr/>
        </p:nvSpPr>
        <p:spPr bwMode="auto">
          <a:xfrm>
            <a:off x="3779838" y="2420938"/>
            <a:ext cx="719137" cy="360362"/>
          </a:xfrm>
          <a:prstGeom prst="rightArrow">
            <a:avLst>
              <a:gd name="adj1" fmla="val 50000"/>
              <a:gd name="adj2" fmla="val 49890"/>
            </a:avLst>
          </a:prstGeom>
          <a:gradFill rotWithShape="1">
            <a:gsLst>
              <a:gs pos="0">
                <a:srgbClr val="EEC100">
                  <a:gamma/>
                  <a:shade val="46275"/>
                  <a:invGamma/>
                </a:srgbClr>
              </a:gs>
              <a:gs pos="50000">
                <a:srgbClr val="EEC100"/>
              </a:gs>
              <a:gs pos="100000">
                <a:srgbClr val="EEC100">
                  <a:gamma/>
                  <a:shade val="46275"/>
                  <a:invGamma/>
                </a:srgbClr>
              </a:gs>
            </a:gsLst>
            <a:lin ang="5400000" scaled="1"/>
          </a:gradFill>
          <a:ln w="9525" algn="ctr">
            <a:solidFill>
              <a:schemeClr val="tx1"/>
            </a:solidFill>
            <a:miter lim="800000"/>
            <a:headEnd/>
            <a:tailEnd/>
          </a:ln>
          <a:effectLst/>
        </p:spPr>
        <p:txBody>
          <a:bodyPr wrap="none" anchor="ctr"/>
          <a:lstStyle/>
          <a:p>
            <a:endParaRPr lang="es-ES"/>
          </a:p>
        </p:txBody>
      </p:sp>
      <p:sp>
        <p:nvSpPr>
          <p:cNvPr id="223252" name="AutoShape 20"/>
          <p:cNvSpPr>
            <a:spLocks noChangeArrowheads="1"/>
          </p:cNvSpPr>
          <p:nvPr/>
        </p:nvSpPr>
        <p:spPr bwMode="auto">
          <a:xfrm>
            <a:off x="3779838" y="3284538"/>
            <a:ext cx="719137" cy="360362"/>
          </a:xfrm>
          <a:prstGeom prst="rightArrow">
            <a:avLst>
              <a:gd name="adj1" fmla="val 50000"/>
              <a:gd name="adj2" fmla="val 49890"/>
            </a:avLst>
          </a:prstGeom>
          <a:gradFill rotWithShape="1">
            <a:gsLst>
              <a:gs pos="0">
                <a:srgbClr val="EEC100">
                  <a:gamma/>
                  <a:shade val="46275"/>
                  <a:invGamma/>
                </a:srgbClr>
              </a:gs>
              <a:gs pos="50000">
                <a:srgbClr val="EEC100"/>
              </a:gs>
              <a:gs pos="100000">
                <a:srgbClr val="EEC100">
                  <a:gamma/>
                  <a:shade val="46275"/>
                  <a:invGamma/>
                </a:srgbClr>
              </a:gs>
            </a:gsLst>
            <a:lin ang="5400000" scaled="1"/>
          </a:gradFill>
          <a:ln w="9525" algn="ctr">
            <a:solidFill>
              <a:schemeClr val="tx1"/>
            </a:solidFill>
            <a:miter lim="800000"/>
            <a:headEnd/>
            <a:tailEnd/>
          </a:ln>
          <a:effectLst/>
        </p:spPr>
        <p:txBody>
          <a:bodyPr wrap="none" anchor="ctr"/>
          <a:lstStyle/>
          <a:p>
            <a:endParaRPr lang="es-ES"/>
          </a:p>
        </p:txBody>
      </p:sp>
      <p:pic>
        <p:nvPicPr>
          <p:cNvPr id="223256" name="Picture 24"/>
          <p:cNvPicPr>
            <a:picLocks noChangeAspect="1" noChangeArrowheads="1"/>
          </p:cNvPicPr>
          <p:nvPr/>
        </p:nvPicPr>
        <p:blipFill>
          <a:blip r:embed="rId3"/>
          <a:srcRect/>
          <a:stretch>
            <a:fillRect/>
          </a:stretch>
        </p:blipFill>
        <p:spPr bwMode="auto">
          <a:xfrm>
            <a:off x="1763713" y="1412875"/>
            <a:ext cx="1666875" cy="5184775"/>
          </a:xfrm>
          <a:prstGeom prst="rect">
            <a:avLst/>
          </a:prstGeom>
          <a:noFill/>
          <a:ln w="9525">
            <a:noFill/>
            <a:miter lim="800000"/>
            <a:headEnd/>
            <a:tailEnd/>
          </a:ln>
          <a:effectLst/>
        </p:spPr>
      </p:pic>
      <p:sp>
        <p:nvSpPr>
          <p:cNvPr id="223257" name="Text Box 25"/>
          <p:cNvSpPr txBox="1">
            <a:spLocks noChangeArrowheads="1"/>
          </p:cNvSpPr>
          <p:nvPr/>
        </p:nvSpPr>
        <p:spPr bwMode="auto">
          <a:xfrm>
            <a:off x="4572000" y="3322638"/>
            <a:ext cx="3095625" cy="284162"/>
          </a:xfrm>
          <a:prstGeom prst="rect">
            <a:avLst/>
          </a:prstGeom>
          <a:gradFill rotWithShape="1">
            <a:gsLst>
              <a:gs pos="0">
                <a:srgbClr val="CCECFF"/>
              </a:gs>
              <a:gs pos="50000">
                <a:schemeClr val="accent1"/>
              </a:gs>
              <a:gs pos="100000">
                <a:srgbClr val="CCECFF"/>
              </a:gs>
            </a:gsLst>
            <a:lin ang="5400000" scaled="1"/>
          </a:gradFill>
          <a:ln w="9525" algn="ctr">
            <a:solidFill>
              <a:schemeClr val="tx1"/>
            </a:solidFill>
            <a:miter lim="800000"/>
            <a:headEnd/>
            <a:tailEnd/>
          </a:ln>
          <a:effectLst>
            <a:outerShdw dist="35921" dir="2700000" algn="ctr" rotWithShape="0">
              <a:srgbClr val="808080"/>
            </a:outerShdw>
          </a:effectLst>
        </p:spPr>
        <p:txBody>
          <a:bodyPr anchor="ctr">
            <a:spAutoFit/>
          </a:bodyPr>
          <a:lstStyle/>
          <a:p>
            <a:pPr>
              <a:buFontTx/>
              <a:buChar char="•"/>
            </a:pPr>
            <a:r>
              <a:rPr lang="es-ES" sz="1200" b="1" dirty="0" smtClean="0">
                <a:solidFill>
                  <a:srgbClr val="000066"/>
                </a:solidFill>
              </a:rPr>
              <a:t>Prepara-peer-</a:t>
            </a:r>
            <a:r>
              <a:rPr lang="es-ES" sz="1200" b="1" dirty="0" err="1" smtClean="0">
                <a:solidFill>
                  <a:srgbClr val="000066"/>
                </a:solidFill>
              </a:rPr>
              <a:t>review</a:t>
            </a:r>
            <a:r>
              <a:rPr lang="es-ES" sz="1200" b="1" dirty="0" smtClean="0">
                <a:solidFill>
                  <a:srgbClr val="000066"/>
                </a:solidFill>
              </a:rPr>
              <a:t>- </a:t>
            </a:r>
            <a:r>
              <a:rPr lang="es-ES" sz="1200" b="1" dirty="0">
                <a:solidFill>
                  <a:srgbClr val="000066"/>
                </a:solidFill>
              </a:rPr>
              <a:t>PE MA</a:t>
            </a:r>
          </a:p>
        </p:txBody>
      </p:sp>
      <p:sp>
        <p:nvSpPr>
          <p:cNvPr id="223258" name="AutoShape 26"/>
          <p:cNvSpPr>
            <a:spLocks noChangeArrowheads="1"/>
          </p:cNvSpPr>
          <p:nvPr/>
        </p:nvSpPr>
        <p:spPr bwMode="auto">
          <a:xfrm>
            <a:off x="3779838" y="4149725"/>
            <a:ext cx="719137" cy="360363"/>
          </a:xfrm>
          <a:prstGeom prst="rightArrow">
            <a:avLst>
              <a:gd name="adj1" fmla="val 50000"/>
              <a:gd name="adj2" fmla="val 49890"/>
            </a:avLst>
          </a:prstGeom>
          <a:gradFill rotWithShape="1">
            <a:gsLst>
              <a:gs pos="0">
                <a:srgbClr val="EEC100">
                  <a:gamma/>
                  <a:shade val="46275"/>
                  <a:invGamma/>
                </a:srgbClr>
              </a:gs>
              <a:gs pos="50000">
                <a:srgbClr val="EEC100"/>
              </a:gs>
              <a:gs pos="100000">
                <a:srgbClr val="EEC100">
                  <a:gamma/>
                  <a:shade val="46275"/>
                  <a:invGamma/>
                </a:srgbClr>
              </a:gs>
            </a:gsLst>
            <a:lin ang="5400000" scaled="1"/>
          </a:gradFill>
          <a:ln w="9525" algn="ctr">
            <a:solidFill>
              <a:schemeClr val="tx1"/>
            </a:solidFill>
            <a:miter lim="800000"/>
            <a:headEnd/>
            <a:tailEnd/>
          </a:ln>
          <a:effectLst/>
        </p:spPr>
        <p:txBody>
          <a:bodyPr wrap="none" anchor="ctr"/>
          <a:lstStyle/>
          <a:p>
            <a:endParaRPr lang="es-ES"/>
          </a:p>
        </p:txBody>
      </p:sp>
      <p:sp>
        <p:nvSpPr>
          <p:cNvPr id="223259" name="Text Box 27"/>
          <p:cNvSpPr txBox="1">
            <a:spLocks noChangeArrowheads="1"/>
          </p:cNvSpPr>
          <p:nvPr/>
        </p:nvSpPr>
        <p:spPr bwMode="auto">
          <a:xfrm>
            <a:off x="4572000" y="4076700"/>
            <a:ext cx="3095625" cy="466725"/>
          </a:xfrm>
          <a:prstGeom prst="rect">
            <a:avLst/>
          </a:prstGeom>
          <a:gradFill rotWithShape="1">
            <a:gsLst>
              <a:gs pos="0">
                <a:srgbClr val="CCECFF"/>
              </a:gs>
              <a:gs pos="50000">
                <a:schemeClr val="accent1"/>
              </a:gs>
              <a:gs pos="100000">
                <a:srgbClr val="CCECFF"/>
              </a:gs>
            </a:gsLst>
            <a:lin ang="5400000" scaled="1"/>
          </a:gradFill>
          <a:ln w="9525" algn="ctr">
            <a:solidFill>
              <a:schemeClr val="tx1"/>
            </a:solidFill>
            <a:miter lim="800000"/>
            <a:headEnd/>
            <a:tailEnd/>
          </a:ln>
          <a:effectLst>
            <a:outerShdw dist="35921" dir="2700000" algn="ctr" rotWithShape="0">
              <a:srgbClr val="808080"/>
            </a:outerShdw>
          </a:effectLst>
        </p:spPr>
        <p:txBody>
          <a:bodyPr anchor="ctr">
            <a:spAutoFit/>
          </a:bodyPr>
          <a:lstStyle/>
          <a:p>
            <a:pPr>
              <a:buFontTx/>
              <a:buChar char="•"/>
            </a:pPr>
            <a:r>
              <a:rPr lang="es-ES" sz="1200" b="1" dirty="0" smtClean="0">
                <a:solidFill>
                  <a:srgbClr val="000066"/>
                </a:solidFill>
              </a:rPr>
              <a:t>Realiza-peer-</a:t>
            </a:r>
            <a:r>
              <a:rPr lang="es-ES" sz="1200" b="1" dirty="0" err="1" smtClean="0">
                <a:solidFill>
                  <a:srgbClr val="000066"/>
                </a:solidFill>
              </a:rPr>
              <a:t>review</a:t>
            </a:r>
            <a:r>
              <a:rPr lang="es-ES" sz="1200" b="1" dirty="0" smtClean="0">
                <a:solidFill>
                  <a:srgbClr val="000066"/>
                </a:solidFill>
              </a:rPr>
              <a:t>- </a:t>
            </a:r>
            <a:r>
              <a:rPr lang="es-ES" sz="1200" b="1" dirty="0">
                <a:solidFill>
                  <a:srgbClr val="000066"/>
                </a:solidFill>
              </a:rPr>
              <a:t>PE</a:t>
            </a:r>
          </a:p>
          <a:p>
            <a:pPr>
              <a:buFontTx/>
              <a:buChar char="•"/>
            </a:pPr>
            <a:r>
              <a:rPr lang="es-ES" sz="1200" b="1" dirty="0" smtClean="0">
                <a:solidFill>
                  <a:srgbClr val="000066"/>
                </a:solidFill>
              </a:rPr>
              <a:t>Realiza-peer-</a:t>
            </a:r>
            <a:r>
              <a:rPr lang="es-ES" sz="1200" b="1" dirty="0" err="1" smtClean="0">
                <a:solidFill>
                  <a:srgbClr val="000066"/>
                </a:solidFill>
              </a:rPr>
              <a:t>review</a:t>
            </a:r>
            <a:r>
              <a:rPr lang="es-ES" sz="1200" b="1" dirty="0" smtClean="0">
                <a:solidFill>
                  <a:srgbClr val="000066"/>
                </a:solidFill>
              </a:rPr>
              <a:t>- </a:t>
            </a:r>
            <a:r>
              <a:rPr lang="es-ES" sz="1200" b="1" dirty="0">
                <a:solidFill>
                  <a:srgbClr val="000066"/>
                </a:solidFill>
              </a:rPr>
              <a:t>MA</a:t>
            </a:r>
          </a:p>
        </p:txBody>
      </p:sp>
      <p:sp>
        <p:nvSpPr>
          <p:cNvPr id="223260" name="AutoShape 28"/>
          <p:cNvSpPr>
            <a:spLocks noChangeArrowheads="1"/>
          </p:cNvSpPr>
          <p:nvPr/>
        </p:nvSpPr>
        <p:spPr bwMode="auto">
          <a:xfrm>
            <a:off x="3779838" y="5230813"/>
            <a:ext cx="719137" cy="360362"/>
          </a:xfrm>
          <a:prstGeom prst="rightArrow">
            <a:avLst>
              <a:gd name="adj1" fmla="val 50000"/>
              <a:gd name="adj2" fmla="val 49890"/>
            </a:avLst>
          </a:prstGeom>
          <a:gradFill rotWithShape="1">
            <a:gsLst>
              <a:gs pos="0">
                <a:srgbClr val="EEC100">
                  <a:gamma/>
                  <a:shade val="46275"/>
                  <a:invGamma/>
                </a:srgbClr>
              </a:gs>
              <a:gs pos="50000">
                <a:srgbClr val="EEC100"/>
              </a:gs>
              <a:gs pos="100000">
                <a:srgbClr val="EEC100">
                  <a:gamma/>
                  <a:shade val="46275"/>
                  <a:invGamma/>
                </a:srgbClr>
              </a:gs>
            </a:gsLst>
            <a:lin ang="5400000" scaled="1"/>
          </a:gradFill>
          <a:ln w="9525" algn="ctr">
            <a:solidFill>
              <a:schemeClr val="tx1"/>
            </a:solidFill>
            <a:miter lim="800000"/>
            <a:headEnd/>
            <a:tailEnd/>
          </a:ln>
          <a:effectLst/>
        </p:spPr>
        <p:txBody>
          <a:bodyPr wrap="none" anchor="ctr"/>
          <a:lstStyle/>
          <a:p>
            <a:endParaRPr lang="es-ES"/>
          </a:p>
        </p:txBody>
      </p:sp>
      <p:sp>
        <p:nvSpPr>
          <p:cNvPr id="223261" name="Text Box 29"/>
          <p:cNvSpPr txBox="1">
            <a:spLocks noChangeArrowheads="1"/>
          </p:cNvSpPr>
          <p:nvPr/>
        </p:nvSpPr>
        <p:spPr bwMode="auto">
          <a:xfrm>
            <a:off x="4572000" y="5157788"/>
            <a:ext cx="3095625" cy="466725"/>
          </a:xfrm>
          <a:prstGeom prst="rect">
            <a:avLst/>
          </a:prstGeom>
          <a:gradFill rotWithShape="1">
            <a:gsLst>
              <a:gs pos="0">
                <a:srgbClr val="CCECFF"/>
              </a:gs>
              <a:gs pos="50000">
                <a:schemeClr val="accent1"/>
              </a:gs>
              <a:gs pos="100000">
                <a:srgbClr val="CCECFF"/>
              </a:gs>
            </a:gsLst>
            <a:lin ang="5400000" scaled="1"/>
          </a:gradFill>
          <a:ln w="9525" algn="ctr">
            <a:solidFill>
              <a:schemeClr val="tx1"/>
            </a:solidFill>
            <a:miter lim="800000"/>
            <a:headEnd/>
            <a:tailEnd/>
          </a:ln>
          <a:effectLst>
            <a:outerShdw dist="35921" dir="2700000" algn="ctr" rotWithShape="0">
              <a:srgbClr val="808080"/>
            </a:outerShdw>
          </a:effectLst>
        </p:spPr>
        <p:txBody>
          <a:bodyPr anchor="ctr">
            <a:spAutoFit/>
          </a:bodyPr>
          <a:lstStyle/>
          <a:p>
            <a:pPr>
              <a:buFontTx/>
              <a:buChar char="•"/>
            </a:pPr>
            <a:r>
              <a:rPr lang="es-ES" sz="1200" b="1" dirty="0" smtClean="0">
                <a:solidFill>
                  <a:srgbClr val="000066"/>
                </a:solidFill>
              </a:rPr>
              <a:t>Realiza-peer-</a:t>
            </a:r>
            <a:r>
              <a:rPr lang="es-ES" sz="1200" b="1" dirty="0" err="1" smtClean="0">
                <a:solidFill>
                  <a:srgbClr val="000066"/>
                </a:solidFill>
              </a:rPr>
              <a:t>review</a:t>
            </a:r>
            <a:r>
              <a:rPr lang="es-ES" sz="1200" b="1" dirty="0" smtClean="0">
                <a:solidFill>
                  <a:srgbClr val="000066"/>
                </a:solidFill>
              </a:rPr>
              <a:t>- </a:t>
            </a:r>
            <a:r>
              <a:rPr lang="es-ES" sz="1200" b="1" dirty="0">
                <a:solidFill>
                  <a:srgbClr val="000066"/>
                </a:solidFill>
              </a:rPr>
              <a:t>PE</a:t>
            </a:r>
          </a:p>
          <a:p>
            <a:pPr>
              <a:buFontTx/>
              <a:buChar char="•"/>
            </a:pPr>
            <a:r>
              <a:rPr lang="es-ES" sz="1200" b="1" dirty="0" smtClean="0">
                <a:solidFill>
                  <a:srgbClr val="000066"/>
                </a:solidFill>
              </a:rPr>
              <a:t>Realiza-peer-</a:t>
            </a:r>
            <a:r>
              <a:rPr lang="es-ES" sz="1200" b="1" dirty="0" err="1" smtClean="0">
                <a:solidFill>
                  <a:srgbClr val="000066"/>
                </a:solidFill>
              </a:rPr>
              <a:t>review</a:t>
            </a:r>
            <a:r>
              <a:rPr lang="es-ES" sz="1200" b="1" dirty="0" smtClean="0">
                <a:solidFill>
                  <a:srgbClr val="000066"/>
                </a:solidFill>
              </a:rPr>
              <a:t>- </a:t>
            </a:r>
            <a:r>
              <a:rPr lang="es-ES" sz="1200" b="1" dirty="0">
                <a:solidFill>
                  <a:srgbClr val="000066"/>
                </a:solidFill>
              </a:rPr>
              <a:t>MA</a:t>
            </a:r>
          </a:p>
        </p:txBody>
      </p:sp>
      <p:sp>
        <p:nvSpPr>
          <p:cNvPr id="223263" name="Rectangle 31"/>
          <p:cNvSpPr>
            <a:spLocks noGrp="1" noChangeArrowheads="1"/>
          </p:cNvSpPr>
          <p:nvPr>
            <p:ph type="title"/>
          </p:nvPr>
        </p:nvSpPr>
        <p:spPr>
          <a:noFill/>
          <a:ln/>
        </p:spPr>
        <p:txBody>
          <a:bodyPr/>
          <a:lstStyle/>
          <a:p>
            <a:pPr algn="l"/>
            <a:r>
              <a:rPr lang="es-PE" b="1" dirty="0" smtClean="0">
                <a:solidFill>
                  <a:schemeClr val="bg1"/>
                </a:solidFill>
              </a:rPr>
              <a:t>Proceso </a:t>
            </a:r>
            <a:r>
              <a:rPr lang="es-PE" b="1" dirty="0">
                <a:solidFill>
                  <a:schemeClr val="bg1"/>
                </a:solidFill>
              </a:rPr>
              <a:t>de Revisión de Pares</a:t>
            </a:r>
            <a:endParaRPr lang="es-ES"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88" name="Rectangle 84"/>
          <p:cNvSpPr>
            <a:spLocks noChangeArrowheads="1"/>
          </p:cNvSpPr>
          <p:nvPr/>
        </p:nvSpPr>
        <p:spPr bwMode="auto">
          <a:xfrm>
            <a:off x="179388" y="5805488"/>
            <a:ext cx="8642350" cy="215900"/>
          </a:xfrm>
          <a:prstGeom prst="rect">
            <a:avLst/>
          </a:prstGeom>
          <a:solidFill>
            <a:srgbClr val="99CC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lgn="ctr"/>
            <a:r>
              <a:rPr lang="es-ES" sz="1200" b="1"/>
              <a:t>Control y Aseguramiento de la Calidad</a:t>
            </a:r>
          </a:p>
        </p:txBody>
      </p:sp>
      <p:sp>
        <p:nvSpPr>
          <p:cNvPr id="21511" name="Rectangle 7"/>
          <p:cNvSpPr>
            <a:spLocks noChangeArrowheads="1"/>
          </p:cNvSpPr>
          <p:nvPr/>
        </p:nvSpPr>
        <p:spPr bwMode="auto">
          <a:xfrm>
            <a:off x="107950" y="1773238"/>
            <a:ext cx="8229600" cy="561975"/>
          </a:xfrm>
          <a:prstGeom prst="rect">
            <a:avLst/>
          </a:prstGeom>
          <a:noFill/>
          <a:ln w="9525">
            <a:noFill/>
            <a:miter lim="800000"/>
            <a:headEnd/>
            <a:tailEnd/>
          </a:ln>
          <a:effectLst/>
        </p:spPr>
        <p:txBody>
          <a:bodyPr/>
          <a:lstStyle/>
          <a:p>
            <a:r>
              <a:rPr lang="en-US" sz="3200" b="1">
                <a:solidFill>
                  <a:schemeClr val="bg1"/>
                </a:solidFill>
              </a:rPr>
              <a:t>Mapa de integración del servicio de mantenimiento</a:t>
            </a:r>
          </a:p>
        </p:txBody>
      </p:sp>
      <p:sp>
        <p:nvSpPr>
          <p:cNvPr id="21512" name="Rectangle 8"/>
          <p:cNvSpPr>
            <a:spLocks noChangeArrowheads="1"/>
          </p:cNvSpPr>
          <p:nvPr/>
        </p:nvSpPr>
        <p:spPr bwMode="auto">
          <a:xfrm rot="-10800000">
            <a:off x="250825" y="2273300"/>
            <a:ext cx="155575" cy="2092325"/>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Recepción de PRs</a:t>
            </a:r>
            <a:endParaRPr lang="es-ES" sz="1200" b="1"/>
          </a:p>
        </p:txBody>
      </p:sp>
      <p:sp>
        <p:nvSpPr>
          <p:cNvPr id="21513" name="Rectangle 9"/>
          <p:cNvSpPr>
            <a:spLocks noChangeArrowheads="1"/>
          </p:cNvSpPr>
          <p:nvPr/>
        </p:nvSpPr>
        <p:spPr bwMode="auto">
          <a:xfrm rot="-10800000">
            <a:off x="2268538" y="2709863"/>
            <a:ext cx="119062" cy="1655762"/>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Inicio PR</a:t>
            </a:r>
            <a:endParaRPr lang="es-ES" sz="1200" b="1"/>
          </a:p>
        </p:txBody>
      </p:sp>
      <p:sp>
        <p:nvSpPr>
          <p:cNvPr id="21514" name="Rectangle 10"/>
          <p:cNvSpPr>
            <a:spLocks noChangeArrowheads="1"/>
          </p:cNvSpPr>
          <p:nvPr/>
        </p:nvSpPr>
        <p:spPr bwMode="auto">
          <a:xfrm>
            <a:off x="3814763" y="4689475"/>
            <a:ext cx="252412" cy="252413"/>
          </a:xfrm>
          <a:prstGeom prst="rect">
            <a:avLst/>
          </a:prstGeom>
          <a:solidFill>
            <a:srgbClr val="FF9900"/>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FF9900"/>
            </a:extrusionClr>
          </a:sp3d>
        </p:spPr>
        <p:txBody>
          <a:bodyPr wrap="none" anchor="ctr">
            <a:flatTx/>
          </a:bodyPr>
          <a:lstStyle/>
          <a:p>
            <a:pPr algn="ctr"/>
            <a:r>
              <a:rPr lang="es-ES" sz="800" b="1"/>
              <a:t>DAR</a:t>
            </a:r>
          </a:p>
        </p:txBody>
      </p:sp>
      <p:sp>
        <p:nvSpPr>
          <p:cNvPr id="21515" name="Rectangle 11"/>
          <p:cNvSpPr>
            <a:spLocks noChangeArrowheads="1"/>
          </p:cNvSpPr>
          <p:nvPr/>
        </p:nvSpPr>
        <p:spPr bwMode="auto">
          <a:xfrm>
            <a:off x="2857500" y="4364038"/>
            <a:ext cx="252413" cy="252412"/>
          </a:xfrm>
          <a:prstGeom prst="rect">
            <a:avLst/>
          </a:prstGeom>
          <a:solidFill>
            <a:srgbClr val="BC9C82"/>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BC9C82"/>
            </a:extrusionClr>
          </a:sp3d>
        </p:spPr>
        <p:txBody>
          <a:bodyPr wrap="none" anchor="ctr">
            <a:flatTx/>
          </a:bodyPr>
          <a:lstStyle/>
          <a:p>
            <a:pPr algn="ctr"/>
            <a:r>
              <a:rPr lang="es-ES" sz="800" b="1"/>
              <a:t>REV</a:t>
            </a:r>
          </a:p>
        </p:txBody>
      </p:sp>
      <p:sp>
        <p:nvSpPr>
          <p:cNvPr id="21516" name="Rectangle 12"/>
          <p:cNvSpPr>
            <a:spLocks noChangeArrowheads="1"/>
          </p:cNvSpPr>
          <p:nvPr/>
        </p:nvSpPr>
        <p:spPr bwMode="auto">
          <a:xfrm>
            <a:off x="2859088" y="4056063"/>
            <a:ext cx="252412" cy="252412"/>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1517" name="Rectangle 13"/>
          <p:cNvSpPr>
            <a:spLocks noChangeArrowheads="1"/>
          </p:cNvSpPr>
          <p:nvPr/>
        </p:nvSpPr>
        <p:spPr bwMode="auto">
          <a:xfrm>
            <a:off x="2860675" y="3716338"/>
            <a:ext cx="252413" cy="252412"/>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1518" name="Rectangle 14"/>
          <p:cNvSpPr>
            <a:spLocks noChangeArrowheads="1"/>
          </p:cNvSpPr>
          <p:nvPr/>
        </p:nvSpPr>
        <p:spPr bwMode="auto">
          <a:xfrm>
            <a:off x="3825875" y="4364038"/>
            <a:ext cx="252413" cy="252412"/>
          </a:xfrm>
          <a:prstGeom prst="rect">
            <a:avLst/>
          </a:prstGeom>
          <a:solidFill>
            <a:srgbClr val="BC9C82"/>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BC9C82"/>
            </a:extrusionClr>
          </a:sp3d>
        </p:spPr>
        <p:txBody>
          <a:bodyPr wrap="none" anchor="ctr">
            <a:flatTx/>
          </a:bodyPr>
          <a:lstStyle/>
          <a:p>
            <a:pPr algn="ctr"/>
            <a:r>
              <a:rPr lang="es-ES" sz="800" b="1"/>
              <a:t>REV</a:t>
            </a:r>
          </a:p>
        </p:txBody>
      </p:sp>
      <p:sp>
        <p:nvSpPr>
          <p:cNvPr id="21519" name="Rectangle 15"/>
          <p:cNvSpPr>
            <a:spLocks noChangeArrowheads="1"/>
          </p:cNvSpPr>
          <p:nvPr/>
        </p:nvSpPr>
        <p:spPr bwMode="auto">
          <a:xfrm>
            <a:off x="3827463" y="4056063"/>
            <a:ext cx="252412" cy="252412"/>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1520" name="Rectangle 16"/>
          <p:cNvSpPr>
            <a:spLocks noChangeArrowheads="1"/>
          </p:cNvSpPr>
          <p:nvPr/>
        </p:nvSpPr>
        <p:spPr bwMode="auto">
          <a:xfrm>
            <a:off x="3829050" y="3716338"/>
            <a:ext cx="252413" cy="252412"/>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1521" name="Rectangle 17"/>
          <p:cNvSpPr>
            <a:spLocks noChangeArrowheads="1"/>
          </p:cNvSpPr>
          <p:nvPr/>
        </p:nvSpPr>
        <p:spPr bwMode="auto">
          <a:xfrm>
            <a:off x="5162550" y="4364038"/>
            <a:ext cx="252413" cy="252412"/>
          </a:xfrm>
          <a:prstGeom prst="rect">
            <a:avLst/>
          </a:prstGeom>
          <a:solidFill>
            <a:srgbClr val="BC9C82"/>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BC9C82"/>
            </a:extrusionClr>
          </a:sp3d>
        </p:spPr>
        <p:txBody>
          <a:bodyPr wrap="none" anchor="ctr">
            <a:flatTx/>
          </a:bodyPr>
          <a:lstStyle/>
          <a:p>
            <a:pPr algn="ctr"/>
            <a:r>
              <a:rPr lang="es-ES" sz="800" b="1"/>
              <a:t>REV</a:t>
            </a:r>
          </a:p>
        </p:txBody>
      </p:sp>
      <p:sp>
        <p:nvSpPr>
          <p:cNvPr id="21522" name="Rectangle 18"/>
          <p:cNvSpPr>
            <a:spLocks noChangeArrowheads="1"/>
          </p:cNvSpPr>
          <p:nvPr/>
        </p:nvSpPr>
        <p:spPr bwMode="auto">
          <a:xfrm>
            <a:off x="5164138" y="4056063"/>
            <a:ext cx="252412" cy="252412"/>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1523" name="Rectangle 19"/>
          <p:cNvSpPr>
            <a:spLocks noChangeArrowheads="1"/>
          </p:cNvSpPr>
          <p:nvPr/>
        </p:nvSpPr>
        <p:spPr bwMode="auto">
          <a:xfrm>
            <a:off x="5165725" y="3716338"/>
            <a:ext cx="252413" cy="252412"/>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1524" name="Rectangle 20"/>
          <p:cNvSpPr>
            <a:spLocks noChangeArrowheads="1"/>
          </p:cNvSpPr>
          <p:nvPr/>
        </p:nvSpPr>
        <p:spPr bwMode="auto">
          <a:xfrm>
            <a:off x="6753225" y="4689475"/>
            <a:ext cx="252413" cy="252413"/>
          </a:xfrm>
          <a:prstGeom prst="rect">
            <a:avLst/>
          </a:prstGeom>
          <a:solidFill>
            <a:srgbClr val="FF99CC"/>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FF99CC"/>
            </a:extrusionClr>
          </a:sp3d>
        </p:spPr>
        <p:txBody>
          <a:bodyPr wrap="none" anchor="ctr">
            <a:flatTx/>
          </a:bodyPr>
          <a:lstStyle/>
          <a:p>
            <a:pPr algn="ctr"/>
            <a:r>
              <a:rPr lang="es-ES" sz="800" b="1"/>
              <a:t>CAP</a:t>
            </a:r>
          </a:p>
        </p:txBody>
      </p:sp>
      <p:sp>
        <p:nvSpPr>
          <p:cNvPr id="21525" name="Rectangle 21"/>
          <p:cNvSpPr>
            <a:spLocks noChangeArrowheads="1"/>
          </p:cNvSpPr>
          <p:nvPr/>
        </p:nvSpPr>
        <p:spPr bwMode="auto">
          <a:xfrm>
            <a:off x="6751638" y="4364038"/>
            <a:ext cx="252412" cy="252412"/>
          </a:xfrm>
          <a:prstGeom prst="rect">
            <a:avLst/>
          </a:prstGeom>
          <a:solidFill>
            <a:srgbClr val="BC9C82"/>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BC9C82"/>
            </a:extrusionClr>
          </a:sp3d>
        </p:spPr>
        <p:txBody>
          <a:bodyPr wrap="none" anchor="ctr">
            <a:flatTx/>
          </a:bodyPr>
          <a:lstStyle/>
          <a:p>
            <a:pPr algn="ctr"/>
            <a:r>
              <a:rPr lang="es-ES" sz="800" b="1"/>
              <a:t>REV</a:t>
            </a:r>
          </a:p>
        </p:txBody>
      </p:sp>
      <p:sp>
        <p:nvSpPr>
          <p:cNvPr id="21526" name="Rectangle 22"/>
          <p:cNvSpPr>
            <a:spLocks noChangeArrowheads="1"/>
          </p:cNvSpPr>
          <p:nvPr/>
        </p:nvSpPr>
        <p:spPr bwMode="auto">
          <a:xfrm>
            <a:off x="6753225" y="4056063"/>
            <a:ext cx="252413" cy="252412"/>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1527" name="Rectangle 23"/>
          <p:cNvSpPr>
            <a:spLocks noChangeArrowheads="1"/>
          </p:cNvSpPr>
          <p:nvPr/>
        </p:nvSpPr>
        <p:spPr bwMode="auto">
          <a:xfrm>
            <a:off x="6754813" y="3716338"/>
            <a:ext cx="252412" cy="252412"/>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1528" name="Rectangle 24"/>
          <p:cNvSpPr>
            <a:spLocks noChangeArrowheads="1"/>
          </p:cNvSpPr>
          <p:nvPr/>
        </p:nvSpPr>
        <p:spPr bwMode="auto">
          <a:xfrm>
            <a:off x="827088" y="3716338"/>
            <a:ext cx="252412" cy="252412"/>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1529" name="Rectangle 25"/>
          <p:cNvSpPr>
            <a:spLocks noChangeArrowheads="1"/>
          </p:cNvSpPr>
          <p:nvPr/>
        </p:nvSpPr>
        <p:spPr bwMode="auto">
          <a:xfrm>
            <a:off x="406400" y="3103563"/>
            <a:ext cx="1090613" cy="433387"/>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Pre</a:t>
            </a:r>
          </a:p>
          <a:p>
            <a:pPr algn="ctr"/>
            <a:r>
              <a:rPr lang="es-PE" sz="1200" b="1"/>
              <a:t>Incepcíón</a:t>
            </a:r>
            <a:endParaRPr lang="es-ES" sz="1200" b="1"/>
          </a:p>
        </p:txBody>
      </p:sp>
      <p:sp>
        <p:nvSpPr>
          <p:cNvPr id="21530" name="Rectangle 26"/>
          <p:cNvSpPr>
            <a:spLocks noChangeArrowheads="1"/>
          </p:cNvSpPr>
          <p:nvPr/>
        </p:nvSpPr>
        <p:spPr bwMode="auto">
          <a:xfrm>
            <a:off x="2414588" y="3103563"/>
            <a:ext cx="885825" cy="433387"/>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Incepción</a:t>
            </a:r>
            <a:endParaRPr lang="es-ES" sz="1200" b="1"/>
          </a:p>
        </p:txBody>
      </p:sp>
      <p:sp>
        <p:nvSpPr>
          <p:cNvPr id="21531" name="Rectangle 27"/>
          <p:cNvSpPr>
            <a:spLocks noChangeArrowheads="1"/>
          </p:cNvSpPr>
          <p:nvPr/>
        </p:nvSpPr>
        <p:spPr bwMode="auto">
          <a:xfrm rot="-10800000">
            <a:off x="3373438" y="2709863"/>
            <a:ext cx="119062" cy="1655762"/>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Pre-análisis</a:t>
            </a:r>
            <a:endParaRPr lang="es-ES" sz="1200" b="1"/>
          </a:p>
        </p:txBody>
      </p:sp>
      <p:sp>
        <p:nvSpPr>
          <p:cNvPr id="21532" name="Rectangle 28"/>
          <p:cNvSpPr>
            <a:spLocks noChangeArrowheads="1"/>
          </p:cNvSpPr>
          <p:nvPr/>
        </p:nvSpPr>
        <p:spPr bwMode="auto">
          <a:xfrm>
            <a:off x="3589338" y="3103563"/>
            <a:ext cx="982662" cy="433387"/>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Elaboración</a:t>
            </a:r>
            <a:endParaRPr lang="es-ES" sz="1200" b="1"/>
          </a:p>
        </p:txBody>
      </p:sp>
      <p:sp>
        <p:nvSpPr>
          <p:cNvPr id="21533" name="Rectangle 29"/>
          <p:cNvSpPr>
            <a:spLocks noChangeArrowheads="1"/>
          </p:cNvSpPr>
          <p:nvPr/>
        </p:nvSpPr>
        <p:spPr bwMode="auto">
          <a:xfrm rot="-10800000">
            <a:off x="4643438" y="2705100"/>
            <a:ext cx="147637" cy="1660525"/>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Análisis</a:t>
            </a:r>
            <a:endParaRPr lang="es-ES" sz="1200" b="1"/>
          </a:p>
        </p:txBody>
      </p:sp>
      <p:sp>
        <p:nvSpPr>
          <p:cNvPr id="21534" name="Rectangle 30"/>
          <p:cNvSpPr>
            <a:spLocks noChangeArrowheads="1"/>
          </p:cNvSpPr>
          <p:nvPr/>
        </p:nvSpPr>
        <p:spPr bwMode="auto">
          <a:xfrm>
            <a:off x="4854575" y="3103563"/>
            <a:ext cx="1230313" cy="433387"/>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Construción</a:t>
            </a:r>
            <a:endParaRPr lang="es-ES" sz="1200" b="1"/>
          </a:p>
        </p:txBody>
      </p:sp>
      <p:sp>
        <p:nvSpPr>
          <p:cNvPr id="21535" name="Rectangle 31"/>
          <p:cNvSpPr>
            <a:spLocks noChangeArrowheads="1"/>
          </p:cNvSpPr>
          <p:nvPr/>
        </p:nvSpPr>
        <p:spPr bwMode="auto">
          <a:xfrm rot="-10800000">
            <a:off x="6156325" y="2705100"/>
            <a:ext cx="174625" cy="1660525"/>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Pruebas  + Producto</a:t>
            </a:r>
            <a:endParaRPr lang="es-ES" sz="1200" b="1"/>
          </a:p>
        </p:txBody>
      </p:sp>
      <p:sp>
        <p:nvSpPr>
          <p:cNvPr id="21536" name="Rectangle 32"/>
          <p:cNvSpPr>
            <a:spLocks noChangeArrowheads="1"/>
          </p:cNvSpPr>
          <p:nvPr/>
        </p:nvSpPr>
        <p:spPr bwMode="auto">
          <a:xfrm>
            <a:off x="6437313" y="3103563"/>
            <a:ext cx="865187" cy="433387"/>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Transición</a:t>
            </a:r>
            <a:endParaRPr lang="es-ES" sz="1200" b="1"/>
          </a:p>
        </p:txBody>
      </p:sp>
      <p:sp>
        <p:nvSpPr>
          <p:cNvPr id="21537" name="Rectangle 33"/>
          <p:cNvSpPr>
            <a:spLocks noChangeArrowheads="1"/>
          </p:cNvSpPr>
          <p:nvPr/>
        </p:nvSpPr>
        <p:spPr bwMode="auto">
          <a:xfrm rot="-10800000">
            <a:off x="7356475" y="2709863"/>
            <a:ext cx="174625" cy="1660525"/>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Fin PR</a:t>
            </a:r>
            <a:endParaRPr lang="es-ES" sz="1200" b="1"/>
          </a:p>
        </p:txBody>
      </p:sp>
      <p:sp>
        <p:nvSpPr>
          <p:cNvPr id="21538" name="Rectangle 34"/>
          <p:cNvSpPr>
            <a:spLocks noChangeArrowheads="1"/>
          </p:cNvSpPr>
          <p:nvPr/>
        </p:nvSpPr>
        <p:spPr bwMode="auto">
          <a:xfrm>
            <a:off x="406400" y="2274888"/>
            <a:ext cx="1141413" cy="433387"/>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Inicio</a:t>
            </a:r>
            <a:endParaRPr lang="es-ES" sz="1200" b="1"/>
          </a:p>
        </p:txBody>
      </p:sp>
      <p:sp>
        <p:nvSpPr>
          <p:cNvPr id="21539" name="Rectangle 35"/>
          <p:cNvSpPr>
            <a:spLocks noChangeArrowheads="1"/>
          </p:cNvSpPr>
          <p:nvPr/>
        </p:nvSpPr>
        <p:spPr bwMode="auto">
          <a:xfrm rot="-10800000">
            <a:off x="1558925" y="2273300"/>
            <a:ext cx="155575" cy="2092325"/>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Aprobación  Inicio ciclo</a:t>
            </a:r>
            <a:endParaRPr lang="es-ES" sz="1200" b="1"/>
          </a:p>
        </p:txBody>
      </p:sp>
      <p:sp>
        <p:nvSpPr>
          <p:cNvPr id="21540" name="Rectangle 36"/>
          <p:cNvSpPr>
            <a:spLocks noChangeArrowheads="1"/>
          </p:cNvSpPr>
          <p:nvPr/>
        </p:nvSpPr>
        <p:spPr bwMode="auto">
          <a:xfrm>
            <a:off x="1692275" y="2274888"/>
            <a:ext cx="6432550" cy="433387"/>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Ejecución, Seguimiento y Control</a:t>
            </a:r>
            <a:endParaRPr lang="es-ES" sz="1200" b="1"/>
          </a:p>
        </p:txBody>
      </p:sp>
      <p:sp>
        <p:nvSpPr>
          <p:cNvPr id="21541" name="Rectangle 37"/>
          <p:cNvSpPr>
            <a:spLocks noChangeArrowheads="1"/>
          </p:cNvSpPr>
          <p:nvPr/>
        </p:nvSpPr>
        <p:spPr bwMode="auto">
          <a:xfrm rot="-10800000">
            <a:off x="8145463" y="2273300"/>
            <a:ext cx="117475" cy="2092325"/>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Fin ciclo</a:t>
            </a:r>
            <a:endParaRPr lang="es-ES" sz="1200" b="1"/>
          </a:p>
        </p:txBody>
      </p:sp>
      <p:sp>
        <p:nvSpPr>
          <p:cNvPr id="21542" name="Rectangle 38"/>
          <p:cNvSpPr>
            <a:spLocks noChangeArrowheads="1"/>
          </p:cNvSpPr>
          <p:nvPr/>
        </p:nvSpPr>
        <p:spPr bwMode="auto">
          <a:xfrm>
            <a:off x="4367213" y="1054100"/>
            <a:ext cx="252412" cy="252413"/>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1543" name="Rectangle 39"/>
          <p:cNvSpPr>
            <a:spLocks noChangeArrowheads="1"/>
          </p:cNvSpPr>
          <p:nvPr/>
        </p:nvSpPr>
        <p:spPr bwMode="auto">
          <a:xfrm>
            <a:off x="8686800" y="3105150"/>
            <a:ext cx="252413" cy="252413"/>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1544" name="Rectangle 40"/>
          <p:cNvSpPr>
            <a:spLocks noChangeArrowheads="1"/>
          </p:cNvSpPr>
          <p:nvPr/>
        </p:nvSpPr>
        <p:spPr bwMode="auto">
          <a:xfrm>
            <a:off x="8688388" y="2765425"/>
            <a:ext cx="252412" cy="252413"/>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1545" name="Rectangle 41"/>
          <p:cNvSpPr>
            <a:spLocks noChangeArrowheads="1"/>
          </p:cNvSpPr>
          <p:nvPr/>
        </p:nvSpPr>
        <p:spPr bwMode="auto">
          <a:xfrm>
            <a:off x="8289925" y="2273300"/>
            <a:ext cx="647700" cy="433388"/>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Cierre</a:t>
            </a:r>
            <a:endParaRPr lang="es-ES" sz="1200" b="1"/>
          </a:p>
        </p:txBody>
      </p:sp>
      <p:sp>
        <p:nvSpPr>
          <p:cNvPr id="21546" name="Rectangle 42"/>
          <p:cNvSpPr>
            <a:spLocks noChangeArrowheads="1"/>
          </p:cNvSpPr>
          <p:nvPr/>
        </p:nvSpPr>
        <p:spPr bwMode="auto">
          <a:xfrm>
            <a:off x="4691063" y="1054100"/>
            <a:ext cx="252412" cy="252413"/>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1547" name="Rectangle 43"/>
          <p:cNvSpPr>
            <a:spLocks noChangeArrowheads="1"/>
          </p:cNvSpPr>
          <p:nvPr/>
        </p:nvSpPr>
        <p:spPr bwMode="auto">
          <a:xfrm>
            <a:off x="5014913" y="1054100"/>
            <a:ext cx="252412" cy="252413"/>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INF</a:t>
            </a:r>
          </a:p>
        </p:txBody>
      </p:sp>
      <p:sp>
        <p:nvSpPr>
          <p:cNvPr id="21548" name="Rectangle 44"/>
          <p:cNvSpPr>
            <a:spLocks noChangeArrowheads="1"/>
          </p:cNvSpPr>
          <p:nvPr/>
        </p:nvSpPr>
        <p:spPr bwMode="auto">
          <a:xfrm>
            <a:off x="827088" y="4725988"/>
            <a:ext cx="252412" cy="252412"/>
          </a:xfrm>
          <a:prstGeom prst="rect">
            <a:avLst/>
          </a:prstGeom>
          <a:solidFill>
            <a:schemeClr val="accent1"/>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nchor="ctr">
            <a:flatTx/>
          </a:bodyPr>
          <a:lstStyle/>
          <a:p>
            <a:pPr algn="ctr"/>
            <a:r>
              <a:rPr lang="es-ES" sz="800" b="1"/>
              <a:t>EST</a:t>
            </a:r>
          </a:p>
        </p:txBody>
      </p:sp>
      <p:sp>
        <p:nvSpPr>
          <p:cNvPr id="21549" name="Rectangle 45"/>
          <p:cNvSpPr>
            <a:spLocks noChangeArrowheads="1"/>
          </p:cNvSpPr>
          <p:nvPr/>
        </p:nvSpPr>
        <p:spPr bwMode="auto">
          <a:xfrm>
            <a:off x="179388" y="5518150"/>
            <a:ext cx="8642350" cy="215900"/>
          </a:xfrm>
          <a:prstGeom prst="rect">
            <a:avLst/>
          </a:prstGeom>
          <a:solidFill>
            <a:srgbClr val="FFCC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pPr algn="ctr"/>
            <a:r>
              <a:rPr lang="es-ES" sz="1200" b="1"/>
              <a:t>Gestión de la Configuración</a:t>
            </a:r>
          </a:p>
        </p:txBody>
      </p:sp>
      <p:sp>
        <p:nvSpPr>
          <p:cNvPr id="21550" name="Rectangle 46"/>
          <p:cNvSpPr>
            <a:spLocks noChangeArrowheads="1"/>
          </p:cNvSpPr>
          <p:nvPr/>
        </p:nvSpPr>
        <p:spPr bwMode="auto">
          <a:xfrm>
            <a:off x="179388" y="5230813"/>
            <a:ext cx="8642350" cy="2159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ES" sz="1200" b="1"/>
              <a:t>Gestión de Requerimientos</a:t>
            </a:r>
          </a:p>
        </p:txBody>
      </p:sp>
      <p:grpSp>
        <p:nvGrpSpPr>
          <p:cNvPr id="21551" name="Group 47"/>
          <p:cNvGrpSpPr>
            <a:grpSpLocks/>
          </p:cNvGrpSpPr>
          <p:nvPr/>
        </p:nvGrpSpPr>
        <p:grpSpPr bwMode="auto">
          <a:xfrm>
            <a:off x="2268538" y="1557338"/>
            <a:ext cx="719137" cy="647700"/>
            <a:chOff x="1429" y="935"/>
            <a:chExt cx="453" cy="408"/>
          </a:xfrm>
        </p:grpSpPr>
        <p:sp>
          <p:nvSpPr>
            <p:cNvPr id="21552" name="Rectangle 48"/>
            <p:cNvSpPr>
              <a:spLocks noChangeArrowheads="1"/>
            </p:cNvSpPr>
            <p:nvPr/>
          </p:nvSpPr>
          <p:spPr bwMode="auto">
            <a:xfrm>
              <a:off x="1429" y="935"/>
              <a:ext cx="453" cy="408"/>
            </a:xfrm>
            <a:prstGeom prst="rect">
              <a:avLst/>
            </a:prstGeom>
            <a:solidFill>
              <a:schemeClr val="accent1">
                <a:alpha val="50000"/>
              </a:schemeClr>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flatTx/>
            </a:bodyPr>
            <a:lstStyle/>
            <a:p>
              <a:pPr algn="r"/>
              <a:endParaRPr lang="es-ES" sz="800" b="1"/>
            </a:p>
          </p:txBody>
        </p:sp>
        <p:sp>
          <p:nvSpPr>
            <p:cNvPr id="21553" name="Rectangle 49"/>
            <p:cNvSpPr>
              <a:spLocks noChangeArrowheads="1"/>
            </p:cNvSpPr>
            <p:nvPr/>
          </p:nvSpPr>
          <p:spPr bwMode="auto">
            <a:xfrm>
              <a:off x="1474" y="1162"/>
              <a:ext cx="159" cy="159"/>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LA</a:t>
              </a:r>
            </a:p>
          </p:txBody>
        </p:sp>
        <p:sp>
          <p:nvSpPr>
            <p:cNvPr id="21554" name="Rectangle 50"/>
            <p:cNvSpPr>
              <a:spLocks noChangeArrowheads="1"/>
            </p:cNvSpPr>
            <p:nvPr/>
          </p:nvSpPr>
          <p:spPr bwMode="auto">
            <a:xfrm>
              <a:off x="1474" y="1003"/>
              <a:ext cx="159" cy="159"/>
            </a:xfrm>
            <a:prstGeom prst="rect">
              <a:avLst/>
            </a:prstGeom>
            <a:solidFill>
              <a:srgbClr val="C0C0C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C0C0C0"/>
              </a:extrusionClr>
            </a:sp3d>
          </p:spPr>
          <p:txBody>
            <a:bodyPr wrap="none" anchor="ctr">
              <a:flatTx/>
            </a:bodyPr>
            <a:lstStyle/>
            <a:p>
              <a:pPr algn="ctr"/>
              <a:r>
                <a:rPr lang="es-ES" sz="800"/>
                <a:t>MET</a:t>
              </a:r>
            </a:p>
          </p:txBody>
        </p:sp>
        <p:sp>
          <p:nvSpPr>
            <p:cNvPr id="21555" name="Rectangle 51"/>
            <p:cNvSpPr>
              <a:spLocks noChangeArrowheads="1"/>
            </p:cNvSpPr>
            <p:nvPr/>
          </p:nvSpPr>
          <p:spPr bwMode="auto">
            <a:xfrm>
              <a:off x="1655" y="1162"/>
              <a:ext cx="159" cy="159"/>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OM</a:t>
              </a:r>
            </a:p>
          </p:txBody>
        </p:sp>
      </p:grpSp>
      <p:sp>
        <p:nvSpPr>
          <p:cNvPr id="21556" name="Rectangle 52"/>
          <p:cNvSpPr>
            <a:spLocks noChangeArrowheads="1"/>
          </p:cNvSpPr>
          <p:nvPr/>
        </p:nvSpPr>
        <p:spPr bwMode="auto">
          <a:xfrm>
            <a:off x="1366838" y="1954213"/>
            <a:ext cx="252412" cy="252412"/>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grpSp>
        <p:nvGrpSpPr>
          <p:cNvPr id="21557" name="Group 53"/>
          <p:cNvGrpSpPr>
            <a:grpSpLocks/>
          </p:cNvGrpSpPr>
          <p:nvPr/>
        </p:nvGrpSpPr>
        <p:grpSpPr bwMode="auto">
          <a:xfrm>
            <a:off x="3924300" y="1558925"/>
            <a:ext cx="719138" cy="647700"/>
            <a:chOff x="1429" y="935"/>
            <a:chExt cx="453" cy="408"/>
          </a:xfrm>
        </p:grpSpPr>
        <p:sp>
          <p:nvSpPr>
            <p:cNvPr id="21558" name="Rectangle 54"/>
            <p:cNvSpPr>
              <a:spLocks noChangeArrowheads="1"/>
            </p:cNvSpPr>
            <p:nvPr/>
          </p:nvSpPr>
          <p:spPr bwMode="auto">
            <a:xfrm>
              <a:off x="1429" y="935"/>
              <a:ext cx="453" cy="408"/>
            </a:xfrm>
            <a:prstGeom prst="rect">
              <a:avLst/>
            </a:prstGeom>
            <a:solidFill>
              <a:schemeClr val="accent1">
                <a:alpha val="50000"/>
              </a:schemeClr>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flatTx/>
            </a:bodyPr>
            <a:lstStyle/>
            <a:p>
              <a:pPr algn="r"/>
              <a:endParaRPr lang="es-ES" sz="800" b="1"/>
            </a:p>
          </p:txBody>
        </p:sp>
        <p:sp>
          <p:nvSpPr>
            <p:cNvPr id="21559" name="Rectangle 55"/>
            <p:cNvSpPr>
              <a:spLocks noChangeArrowheads="1"/>
            </p:cNvSpPr>
            <p:nvPr/>
          </p:nvSpPr>
          <p:spPr bwMode="auto">
            <a:xfrm>
              <a:off x="1474" y="1162"/>
              <a:ext cx="159" cy="159"/>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LA</a:t>
              </a:r>
            </a:p>
          </p:txBody>
        </p:sp>
        <p:sp>
          <p:nvSpPr>
            <p:cNvPr id="21560" name="Rectangle 56"/>
            <p:cNvSpPr>
              <a:spLocks noChangeArrowheads="1"/>
            </p:cNvSpPr>
            <p:nvPr/>
          </p:nvSpPr>
          <p:spPr bwMode="auto">
            <a:xfrm>
              <a:off x="1474" y="1003"/>
              <a:ext cx="159" cy="159"/>
            </a:xfrm>
            <a:prstGeom prst="rect">
              <a:avLst/>
            </a:prstGeom>
            <a:solidFill>
              <a:srgbClr val="C0C0C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C0C0C0"/>
              </a:extrusionClr>
            </a:sp3d>
          </p:spPr>
          <p:txBody>
            <a:bodyPr wrap="none" anchor="ctr">
              <a:flatTx/>
            </a:bodyPr>
            <a:lstStyle/>
            <a:p>
              <a:pPr algn="ctr"/>
              <a:r>
                <a:rPr lang="es-ES" sz="800"/>
                <a:t>MET</a:t>
              </a:r>
            </a:p>
          </p:txBody>
        </p:sp>
        <p:sp>
          <p:nvSpPr>
            <p:cNvPr id="21561" name="Rectangle 57"/>
            <p:cNvSpPr>
              <a:spLocks noChangeArrowheads="1"/>
            </p:cNvSpPr>
            <p:nvPr/>
          </p:nvSpPr>
          <p:spPr bwMode="auto">
            <a:xfrm>
              <a:off x="1655" y="1162"/>
              <a:ext cx="159" cy="159"/>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OM</a:t>
              </a:r>
            </a:p>
          </p:txBody>
        </p:sp>
      </p:grpSp>
      <p:grpSp>
        <p:nvGrpSpPr>
          <p:cNvPr id="21562" name="Group 58"/>
          <p:cNvGrpSpPr>
            <a:grpSpLocks/>
          </p:cNvGrpSpPr>
          <p:nvPr/>
        </p:nvGrpSpPr>
        <p:grpSpPr bwMode="auto">
          <a:xfrm>
            <a:off x="5651500" y="1558925"/>
            <a:ext cx="719138" cy="647700"/>
            <a:chOff x="1429" y="935"/>
            <a:chExt cx="453" cy="408"/>
          </a:xfrm>
        </p:grpSpPr>
        <p:sp>
          <p:nvSpPr>
            <p:cNvPr id="21563" name="Rectangle 59"/>
            <p:cNvSpPr>
              <a:spLocks noChangeArrowheads="1"/>
            </p:cNvSpPr>
            <p:nvPr/>
          </p:nvSpPr>
          <p:spPr bwMode="auto">
            <a:xfrm>
              <a:off x="1429" y="935"/>
              <a:ext cx="453" cy="408"/>
            </a:xfrm>
            <a:prstGeom prst="rect">
              <a:avLst/>
            </a:prstGeom>
            <a:solidFill>
              <a:schemeClr val="accent1">
                <a:alpha val="50000"/>
              </a:schemeClr>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flatTx/>
            </a:bodyPr>
            <a:lstStyle/>
            <a:p>
              <a:pPr algn="r"/>
              <a:endParaRPr lang="es-ES" sz="800" b="1"/>
            </a:p>
          </p:txBody>
        </p:sp>
        <p:sp>
          <p:nvSpPr>
            <p:cNvPr id="21564" name="Rectangle 60"/>
            <p:cNvSpPr>
              <a:spLocks noChangeArrowheads="1"/>
            </p:cNvSpPr>
            <p:nvPr/>
          </p:nvSpPr>
          <p:spPr bwMode="auto">
            <a:xfrm>
              <a:off x="1474" y="1162"/>
              <a:ext cx="159" cy="159"/>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LA</a:t>
              </a:r>
            </a:p>
          </p:txBody>
        </p:sp>
        <p:sp>
          <p:nvSpPr>
            <p:cNvPr id="21565" name="Rectangle 61"/>
            <p:cNvSpPr>
              <a:spLocks noChangeArrowheads="1"/>
            </p:cNvSpPr>
            <p:nvPr/>
          </p:nvSpPr>
          <p:spPr bwMode="auto">
            <a:xfrm>
              <a:off x="1474" y="1003"/>
              <a:ext cx="159" cy="159"/>
            </a:xfrm>
            <a:prstGeom prst="rect">
              <a:avLst/>
            </a:prstGeom>
            <a:solidFill>
              <a:srgbClr val="C0C0C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C0C0C0"/>
              </a:extrusionClr>
            </a:sp3d>
          </p:spPr>
          <p:txBody>
            <a:bodyPr wrap="none" anchor="ctr">
              <a:flatTx/>
            </a:bodyPr>
            <a:lstStyle/>
            <a:p>
              <a:pPr algn="ctr"/>
              <a:r>
                <a:rPr lang="es-ES" sz="800"/>
                <a:t>MET</a:t>
              </a:r>
            </a:p>
          </p:txBody>
        </p:sp>
        <p:sp>
          <p:nvSpPr>
            <p:cNvPr id="21566" name="Rectangle 62"/>
            <p:cNvSpPr>
              <a:spLocks noChangeArrowheads="1"/>
            </p:cNvSpPr>
            <p:nvPr/>
          </p:nvSpPr>
          <p:spPr bwMode="auto">
            <a:xfrm>
              <a:off x="1655" y="1162"/>
              <a:ext cx="159" cy="159"/>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OM</a:t>
              </a:r>
            </a:p>
          </p:txBody>
        </p:sp>
      </p:grpSp>
      <p:grpSp>
        <p:nvGrpSpPr>
          <p:cNvPr id="21567" name="Group 63"/>
          <p:cNvGrpSpPr>
            <a:grpSpLocks/>
          </p:cNvGrpSpPr>
          <p:nvPr/>
        </p:nvGrpSpPr>
        <p:grpSpPr bwMode="auto">
          <a:xfrm>
            <a:off x="7235825" y="1557338"/>
            <a:ext cx="719138" cy="647700"/>
            <a:chOff x="1429" y="935"/>
            <a:chExt cx="453" cy="408"/>
          </a:xfrm>
        </p:grpSpPr>
        <p:sp>
          <p:nvSpPr>
            <p:cNvPr id="21568" name="Rectangle 64"/>
            <p:cNvSpPr>
              <a:spLocks noChangeArrowheads="1"/>
            </p:cNvSpPr>
            <p:nvPr/>
          </p:nvSpPr>
          <p:spPr bwMode="auto">
            <a:xfrm>
              <a:off x="1429" y="935"/>
              <a:ext cx="453" cy="408"/>
            </a:xfrm>
            <a:prstGeom prst="rect">
              <a:avLst/>
            </a:prstGeom>
            <a:solidFill>
              <a:schemeClr val="accent1">
                <a:alpha val="50000"/>
              </a:schemeClr>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flatTx/>
            </a:bodyPr>
            <a:lstStyle/>
            <a:p>
              <a:pPr algn="r"/>
              <a:endParaRPr lang="es-ES" sz="800" b="1"/>
            </a:p>
          </p:txBody>
        </p:sp>
        <p:sp>
          <p:nvSpPr>
            <p:cNvPr id="21569" name="Rectangle 65"/>
            <p:cNvSpPr>
              <a:spLocks noChangeArrowheads="1"/>
            </p:cNvSpPr>
            <p:nvPr/>
          </p:nvSpPr>
          <p:spPr bwMode="auto">
            <a:xfrm>
              <a:off x="1474" y="1162"/>
              <a:ext cx="159" cy="159"/>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LA</a:t>
              </a:r>
            </a:p>
          </p:txBody>
        </p:sp>
        <p:sp>
          <p:nvSpPr>
            <p:cNvPr id="21570" name="Rectangle 66"/>
            <p:cNvSpPr>
              <a:spLocks noChangeArrowheads="1"/>
            </p:cNvSpPr>
            <p:nvPr/>
          </p:nvSpPr>
          <p:spPr bwMode="auto">
            <a:xfrm>
              <a:off x="1474" y="1003"/>
              <a:ext cx="159" cy="159"/>
            </a:xfrm>
            <a:prstGeom prst="rect">
              <a:avLst/>
            </a:prstGeom>
            <a:solidFill>
              <a:srgbClr val="C0C0C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C0C0C0"/>
              </a:extrusionClr>
            </a:sp3d>
          </p:spPr>
          <p:txBody>
            <a:bodyPr wrap="none" anchor="ctr">
              <a:flatTx/>
            </a:bodyPr>
            <a:lstStyle/>
            <a:p>
              <a:pPr algn="ctr"/>
              <a:r>
                <a:rPr lang="es-ES" sz="800"/>
                <a:t>MET</a:t>
              </a:r>
            </a:p>
          </p:txBody>
        </p:sp>
        <p:sp>
          <p:nvSpPr>
            <p:cNvPr id="21571" name="Rectangle 67"/>
            <p:cNvSpPr>
              <a:spLocks noChangeArrowheads="1"/>
            </p:cNvSpPr>
            <p:nvPr/>
          </p:nvSpPr>
          <p:spPr bwMode="auto">
            <a:xfrm>
              <a:off x="1655" y="1162"/>
              <a:ext cx="159" cy="159"/>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OM</a:t>
              </a:r>
            </a:p>
          </p:txBody>
        </p:sp>
      </p:grpSp>
      <p:grpSp>
        <p:nvGrpSpPr>
          <p:cNvPr id="21572" name="Group 68"/>
          <p:cNvGrpSpPr>
            <a:grpSpLocks/>
          </p:cNvGrpSpPr>
          <p:nvPr/>
        </p:nvGrpSpPr>
        <p:grpSpPr bwMode="auto">
          <a:xfrm>
            <a:off x="7596188" y="5307013"/>
            <a:ext cx="1296987" cy="1506537"/>
            <a:chOff x="4785" y="2799"/>
            <a:chExt cx="817" cy="949"/>
          </a:xfrm>
        </p:grpSpPr>
        <p:sp>
          <p:nvSpPr>
            <p:cNvPr id="21573" name="Rectangle 69"/>
            <p:cNvSpPr>
              <a:spLocks noChangeArrowheads="1"/>
            </p:cNvSpPr>
            <p:nvPr/>
          </p:nvSpPr>
          <p:spPr bwMode="auto">
            <a:xfrm>
              <a:off x="4785" y="3657"/>
              <a:ext cx="499" cy="91"/>
            </a:xfrm>
            <a:prstGeom prst="rect">
              <a:avLst/>
            </a:prstGeom>
            <a:solidFill>
              <a:schemeClr val="accent1">
                <a:alpha val="50000"/>
              </a:schemeClr>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r"/>
              <a:r>
                <a:rPr lang="es-ES" sz="800" b="1"/>
                <a:t>Seguimiento</a:t>
              </a:r>
            </a:p>
          </p:txBody>
        </p:sp>
        <p:sp>
          <p:nvSpPr>
            <p:cNvPr id="21574" name="Rectangle 70"/>
            <p:cNvSpPr>
              <a:spLocks noChangeArrowheads="1"/>
            </p:cNvSpPr>
            <p:nvPr/>
          </p:nvSpPr>
          <p:spPr bwMode="auto">
            <a:xfrm>
              <a:off x="4785" y="3566"/>
              <a:ext cx="498" cy="91"/>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pPr algn="ctr"/>
              <a:r>
                <a:rPr lang="es-ES" sz="800" b="1"/>
                <a:t>Hitos ING</a:t>
              </a:r>
            </a:p>
          </p:txBody>
        </p:sp>
        <p:sp>
          <p:nvSpPr>
            <p:cNvPr id="21575" name="Rectangle 71"/>
            <p:cNvSpPr>
              <a:spLocks noChangeArrowheads="1"/>
            </p:cNvSpPr>
            <p:nvPr/>
          </p:nvSpPr>
          <p:spPr bwMode="auto">
            <a:xfrm>
              <a:off x="4785" y="3492"/>
              <a:ext cx="498" cy="74"/>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wrap="none" anchor="ctr">
              <a:flatTx/>
            </a:bodyPr>
            <a:lstStyle/>
            <a:p>
              <a:pPr algn="ctr"/>
              <a:r>
                <a:rPr lang="es-ES" sz="800" b="1"/>
                <a:t>Hitos PRO</a:t>
              </a:r>
            </a:p>
          </p:txBody>
        </p:sp>
        <p:sp>
          <p:nvSpPr>
            <p:cNvPr id="21576" name="Rectangle 72"/>
            <p:cNvSpPr>
              <a:spLocks noChangeArrowheads="1"/>
            </p:cNvSpPr>
            <p:nvPr/>
          </p:nvSpPr>
          <p:spPr bwMode="auto">
            <a:xfrm>
              <a:off x="5330" y="3628"/>
              <a:ext cx="271" cy="120"/>
            </a:xfrm>
            <a:prstGeom prst="rect">
              <a:avLst/>
            </a:prstGeom>
            <a:solidFill>
              <a:srgbClr val="FF99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lgn="ctr"/>
              <a:r>
                <a:rPr lang="es-ES" sz="800" b="1"/>
                <a:t>10. CAP</a:t>
              </a:r>
            </a:p>
          </p:txBody>
        </p:sp>
        <p:sp>
          <p:nvSpPr>
            <p:cNvPr id="21577" name="Rectangle 73"/>
            <p:cNvSpPr>
              <a:spLocks noChangeArrowheads="1"/>
            </p:cNvSpPr>
            <p:nvPr/>
          </p:nvSpPr>
          <p:spPr bwMode="auto">
            <a:xfrm>
              <a:off x="5330" y="3531"/>
              <a:ext cx="271" cy="120"/>
            </a:xfrm>
            <a:prstGeom prst="rect">
              <a:avLst/>
            </a:prstGeom>
            <a:solidFill>
              <a:srgbClr val="BC9C82"/>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BC9C82"/>
              </a:extrusionClr>
            </a:sp3d>
          </p:spPr>
          <p:txBody>
            <a:bodyPr wrap="none" anchor="ctr">
              <a:flatTx/>
            </a:bodyPr>
            <a:lstStyle/>
            <a:p>
              <a:pPr algn="ctr"/>
              <a:r>
                <a:rPr lang="es-ES" sz="800" b="1"/>
                <a:t>9. REV</a:t>
              </a:r>
            </a:p>
          </p:txBody>
        </p:sp>
        <p:sp>
          <p:nvSpPr>
            <p:cNvPr id="21578" name="Rectangle 74"/>
            <p:cNvSpPr>
              <a:spLocks noChangeArrowheads="1"/>
            </p:cNvSpPr>
            <p:nvPr/>
          </p:nvSpPr>
          <p:spPr bwMode="auto">
            <a:xfrm>
              <a:off x="5330" y="3435"/>
              <a:ext cx="271" cy="120"/>
            </a:xfrm>
            <a:prstGeom prst="rect">
              <a:avLst/>
            </a:prstGeom>
            <a:solidFill>
              <a:srgbClr val="FF99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s-ES" sz="800" b="1"/>
                <a:t>8. DAR</a:t>
              </a:r>
            </a:p>
          </p:txBody>
        </p:sp>
        <p:sp>
          <p:nvSpPr>
            <p:cNvPr id="21579" name="Rectangle 75"/>
            <p:cNvSpPr>
              <a:spLocks noChangeArrowheads="1"/>
            </p:cNvSpPr>
            <p:nvPr/>
          </p:nvSpPr>
          <p:spPr bwMode="auto">
            <a:xfrm>
              <a:off x="5330" y="3358"/>
              <a:ext cx="271" cy="120"/>
            </a:xfrm>
            <a:prstGeom prst="rect">
              <a:avLst/>
            </a:prstGeom>
            <a:solidFill>
              <a:srgbClr val="3366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sp3d>
          </p:spPr>
          <p:txBody>
            <a:bodyPr wrap="none" anchor="ctr">
              <a:flatTx/>
            </a:bodyPr>
            <a:lstStyle/>
            <a:p>
              <a:pPr algn="ctr"/>
              <a:r>
                <a:rPr lang="es-ES" sz="800" b="1"/>
                <a:t>7. SAM</a:t>
              </a:r>
            </a:p>
          </p:txBody>
        </p:sp>
        <p:sp>
          <p:nvSpPr>
            <p:cNvPr id="21580" name="Rectangle 76"/>
            <p:cNvSpPr>
              <a:spLocks noChangeArrowheads="1"/>
            </p:cNvSpPr>
            <p:nvPr/>
          </p:nvSpPr>
          <p:spPr bwMode="auto">
            <a:xfrm>
              <a:off x="5331" y="3262"/>
              <a:ext cx="271" cy="120"/>
            </a:xfrm>
            <a:prstGeom prst="rect">
              <a:avLst/>
            </a:prstGeom>
            <a:solidFill>
              <a:srgbClr val="99CC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99CC00"/>
              </a:extrusionClr>
            </a:sp3d>
          </p:spPr>
          <p:txBody>
            <a:bodyPr wrap="none" anchor="ctr">
              <a:flatTx/>
            </a:bodyPr>
            <a:lstStyle/>
            <a:p>
              <a:pPr algn="ctr"/>
              <a:r>
                <a:rPr lang="es-ES" sz="800" b="1"/>
                <a:t>6. INF</a:t>
              </a:r>
            </a:p>
          </p:txBody>
        </p:sp>
        <p:sp>
          <p:nvSpPr>
            <p:cNvPr id="21581" name="Rectangle 77"/>
            <p:cNvSpPr>
              <a:spLocks noChangeArrowheads="1"/>
            </p:cNvSpPr>
            <p:nvPr/>
          </p:nvSpPr>
          <p:spPr bwMode="auto">
            <a:xfrm>
              <a:off x="5330" y="3166"/>
              <a:ext cx="271" cy="12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ES" sz="800" b="1"/>
                <a:t>5. PRO</a:t>
              </a:r>
            </a:p>
          </p:txBody>
        </p:sp>
        <p:sp>
          <p:nvSpPr>
            <p:cNvPr id="21582" name="Rectangle 78"/>
            <p:cNvSpPr>
              <a:spLocks noChangeArrowheads="1"/>
            </p:cNvSpPr>
            <p:nvPr/>
          </p:nvSpPr>
          <p:spPr bwMode="auto">
            <a:xfrm>
              <a:off x="5330" y="3089"/>
              <a:ext cx="271" cy="120"/>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ES" sz="800" b="1"/>
                <a:t>4. ING</a:t>
              </a:r>
            </a:p>
          </p:txBody>
        </p:sp>
        <p:sp>
          <p:nvSpPr>
            <p:cNvPr id="21583" name="Rectangle 79"/>
            <p:cNvSpPr>
              <a:spLocks noChangeArrowheads="1"/>
            </p:cNvSpPr>
            <p:nvPr/>
          </p:nvSpPr>
          <p:spPr bwMode="auto">
            <a:xfrm>
              <a:off x="5330" y="2992"/>
              <a:ext cx="271" cy="120"/>
            </a:xfrm>
            <a:prstGeom prst="rect">
              <a:avLst/>
            </a:prstGeom>
            <a:solidFill>
              <a:srgbClr val="33CC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33CCCC"/>
              </a:extrusionClr>
            </a:sp3d>
          </p:spPr>
          <p:txBody>
            <a:bodyPr wrap="none" anchor="ctr">
              <a:flatTx/>
            </a:bodyPr>
            <a:lstStyle/>
            <a:p>
              <a:pPr algn="ctr"/>
              <a:r>
                <a:rPr lang="es-ES" sz="800" b="1"/>
                <a:t>3. QA</a:t>
              </a:r>
            </a:p>
          </p:txBody>
        </p:sp>
        <p:sp>
          <p:nvSpPr>
            <p:cNvPr id="21584" name="Rectangle 80"/>
            <p:cNvSpPr>
              <a:spLocks noChangeArrowheads="1"/>
            </p:cNvSpPr>
            <p:nvPr/>
          </p:nvSpPr>
          <p:spPr bwMode="auto">
            <a:xfrm>
              <a:off x="5330" y="2896"/>
              <a:ext cx="271" cy="120"/>
            </a:xfrm>
            <a:prstGeom prst="rect">
              <a:avLst/>
            </a:prstGeom>
            <a:solidFill>
              <a:srgbClr val="FFCC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pPr algn="ctr"/>
              <a:r>
                <a:rPr lang="es-ES" sz="800" b="1"/>
                <a:t>2. CON</a:t>
              </a:r>
            </a:p>
          </p:txBody>
        </p:sp>
        <p:sp>
          <p:nvSpPr>
            <p:cNvPr id="21585" name="Rectangle 81"/>
            <p:cNvSpPr>
              <a:spLocks noChangeArrowheads="1"/>
            </p:cNvSpPr>
            <p:nvPr/>
          </p:nvSpPr>
          <p:spPr bwMode="auto">
            <a:xfrm>
              <a:off x="5330" y="2799"/>
              <a:ext cx="271" cy="120"/>
            </a:xfrm>
            <a:prstGeom prst="rect">
              <a:avLst/>
            </a:prstGeom>
            <a:solidFill>
              <a:srgbClr val="C0C0C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C0C0C0"/>
              </a:extrusionClr>
            </a:sp3d>
          </p:spPr>
          <p:txBody>
            <a:bodyPr wrap="none" anchor="ctr">
              <a:flatTx/>
            </a:bodyPr>
            <a:lstStyle/>
            <a:p>
              <a:pPr algn="ctr"/>
              <a:r>
                <a:rPr lang="es-ES" sz="800" b="1"/>
                <a:t>1. MET</a:t>
              </a:r>
            </a:p>
          </p:txBody>
        </p:sp>
      </p:grpSp>
      <p:sp>
        <p:nvSpPr>
          <p:cNvPr id="21587" name="Rectangle 83"/>
          <p:cNvSpPr>
            <a:spLocks noChangeArrowheads="1"/>
          </p:cNvSpPr>
          <p:nvPr/>
        </p:nvSpPr>
        <p:spPr bwMode="auto">
          <a:xfrm>
            <a:off x="0" y="-100013"/>
            <a:ext cx="8229600" cy="561976"/>
          </a:xfrm>
          <a:prstGeom prst="rect">
            <a:avLst/>
          </a:prstGeom>
          <a:noFill/>
          <a:ln w="9525">
            <a:noFill/>
            <a:miter lim="800000"/>
            <a:headEnd/>
            <a:tailEnd/>
          </a:ln>
          <a:effectLst/>
        </p:spPr>
        <p:txBody>
          <a:bodyPr/>
          <a:lstStyle/>
          <a:p>
            <a:r>
              <a:rPr lang="en-US" sz="3200" b="1">
                <a:solidFill>
                  <a:schemeClr val="bg1"/>
                </a:solidFill>
              </a:rPr>
              <a:t>Procesos Definidos para el Servicio de Mantenimiento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38"/>
                                        </p:tgtEl>
                                        <p:attrNameLst>
                                          <p:attrName>style.visibility</p:attrName>
                                        </p:attrNameLst>
                                      </p:cBhvr>
                                      <p:to>
                                        <p:strVal val="visible"/>
                                      </p:to>
                                    </p:set>
                                    <p:anim calcmode="lin" valueType="num">
                                      <p:cBhvr additive="base">
                                        <p:cTn id="7" dur="500" fill="hold"/>
                                        <p:tgtEl>
                                          <p:spTgt spid="21538"/>
                                        </p:tgtEl>
                                        <p:attrNameLst>
                                          <p:attrName>ppt_x</p:attrName>
                                        </p:attrNameLst>
                                      </p:cBhvr>
                                      <p:tavLst>
                                        <p:tav tm="0">
                                          <p:val>
                                            <p:strVal val="0-#ppt_w/2"/>
                                          </p:val>
                                        </p:tav>
                                        <p:tav tm="100000">
                                          <p:val>
                                            <p:strVal val="#ppt_x"/>
                                          </p:val>
                                        </p:tav>
                                      </p:tavLst>
                                    </p:anim>
                                    <p:anim calcmode="lin" valueType="num">
                                      <p:cBhvr additive="base">
                                        <p:cTn id="8" dur="500" fill="hold"/>
                                        <p:tgtEl>
                                          <p:spTgt spid="215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40"/>
                                        </p:tgtEl>
                                        <p:attrNameLst>
                                          <p:attrName>style.visibility</p:attrName>
                                        </p:attrNameLst>
                                      </p:cBhvr>
                                      <p:to>
                                        <p:strVal val="visible"/>
                                      </p:to>
                                    </p:set>
                                    <p:anim calcmode="lin" valueType="num">
                                      <p:cBhvr additive="base">
                                        <p:cTn id="13" dur="500" fill="hold"/>
                                        <p:tgtEl>
                                          <p:spTgt spid="21540"/>
                                        </p:tgtEl>
                                        <p:attrNameLst>
                                          <p:attrName>ppt_x</p:attrName>
                                        </p:attrNameLst>
                                      </p:cBhvr>
                                      <p:tavLst>
                                        <p:tav tm="0">
                                          <p:val>
                                            <p:strVal val="0-#ppt_w/2"/>
                                          </p:val>
                                        </p:tav>
                                        <p:tav tm="100000">
                                          <p:val>
                                            <p:strVal val="#ppt_x"/>
                                          </p:val>
                                        </p:tav>
                                      </p:tavLst>
                                    </p:anim>
                                    <p:anim calcmode="lin" valueType="num">
                                      <p:cBhvr additive="base">
                                        <p:cTn id="14" dur="500" fill="hold"/>
                                        <p:tgtEl>
                                          <p:spTgt spid="215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45"/>
                                        </p:tgtEl>
                                        <p:attrNameLst>
                                          <p:attrName>style.visibility</p:attrName>
                                        </p:attrNameLst>
                                      </p:cBhvr>
                                      <p:to>
                                        <p:strVal val="visible"/>
                                      </p:to>
                                    </p:set>
                                    <p:anim calcmode="lin" valueType="num">
                                      <p:cBhvr additive="base">
                                        <p:cTn id="19" dur="500" fill="hold"/>
                                        <p:tgtEl>
                                          <p:spTgt spid="21545"/>
                                        </p:tgtEl>
                                        <p:attrNameLst>
                                          <p:attrName>ppt_x</p:attrName>
                                        </p:attrNameLst>
                                      </p:cBhvr>
                                      <p:tavLst>
                                        <p:tav tm="0">
                                          <p:val>
                                            <p:strVal val="0-#ppt_w/2"/>
                                          </p:val>
                                        </p:tav>
                                        <p:tav tm="100000">
                                          <p:val>
                                            <p:strVal val="#ppt_x"/>
                                          </p:val>
                                        </p:tav>
                                      </p:tavLst>
                                    </p:anim>
                                    <p:anim calcmode="lin" valueType="num">
                                      <p:cBhvr additive="base">
                                        <p:cTn id="20" dur="500" fill="hold"/>
                                        <p:tgtEl>
                                          <p:spTgt spid="215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12"/>
                                        </p:tgtEl>
                                        <p:attrNameLst>
                                          <p:attrName>style.visibility</p:attrName>
                                        </p:attrNameLst>
                                      </p:cBhvr>
                                      <p:to>
                                        <p:strVal val="visible"/>
                                      </p:to>
                                    </p:set>
                                    <p:anim calcmode="lin" valueType="num">
                                      <p:cBhvr additive="base">
                                        <p:cTn id="25" dur="500" fill="hold"/>
                                        <p:tgtEl>
                                          <p:spTgt spid="21512"/>
                                        </p:tgtEl>
                                        <p:attrNameLst>
                                          <p:attrName>ppt_x</p:attrName>
                                        </p:attrNameLst>
                                      </p:cBhvr>
                                      <p:tavLst>
                                        <p:tav tm="0">
                                          <p:val>
                                            <p:strVal val="#ppt_x"/>
                                          </p:val>
                                        </p:tav>
                                        <p:tav tm="100000">
                                          <p:val>
                                            <p:strVal val="#ppt_x"/>
                                          </p:val>
                                        </p:tav>
                                      </p:tavLst>
                                    </p:anim>
                                    <p:anim calcmode="lin" valueType="num">
                                      <p:cBhvr additive="base">
                                        <p:cTn id="26" dur="500" fill="hold"/>
                                        <p:tgtEl>
                                          <p:spTgt spid="215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529"/>
                                        </p:tgtEl>
                                        <p:attrNameLst>
                                          <p:attrName>style.visibility</p:attrName>
                                        </p:attrNameLst>
                                      </p:cBhvr>
                                      <p:to>
                                        <p:strVal val="visible"/>
                                      </p:to>
                                    </p:set>
                                    <p:anim calcmode="lin" valueType="num">
                                      <p:cBhvr additive="base">
                                        <p:cTn id="31" dur="500" fill="hold"/>
                                        <p:tgtEl>
                                          <p:spTgt spid="21529"/>
                                        </p:tgtEl>
                                        <p:attrNameLst>
                                          <p:attrName>ppt_x</p:attrName>
                                        </p:attrNameLst>
                                      </p:cBhvr>
                                      <p:tavLst>
                                        <p:tav tm="0">
                                          <p:val>
                                            <p:strVal val="0-#ppt_w/2"/>
                                          </p:val>
                                        </p:tav>
                                        <p:tav tm="100000">
                                          <p:val>
                                            <p:strVal val="#ppt_x"/>
                                          </p:val>
                                        </p:tav>
                                      </p:tavLst>
                                    </p:anim>
                                    <p:anim calcmode="lin" valueType="num">
                                      <p:cBhvr additive="base">
                                        <p:cTn id="32" dur="500" fill="hold"/>
                                        <p:tgtEl>
                                          <p:spTgt spid="215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539"/>
                                        </p:tgtEl>
                                        <p:attrNameLst>
                                          <p:attrName>style.visibility</p:attrName>
                                        </p:attrNameLst>
                                      </p:cBhvr>
                                      <p:to>
                                        <p:strVal val="visible"/>
                                      </p:to>
                                    </p:set>
                                    <p:anim calcmode="lin" valueType="num">
                                      <p:cBhvr additive="base">
                                        <p:cTn id="37" dur="500" fill="hold"/>
                                        <p:tgtEl>
                                          <p:spTgt spid="21539"/>
                                        </p:tgtEl>
                                        <p:attrNameLst>
                                          <p:attrName>ppt_x</p:attrName>
                                        </p:attrNameLst>
                                      </p:cBhvr>
                                      <p:tavLst>
                                        <p:tav tm="0">
                                          <p:val>
                                            <p:strVal val="#ppt_x"/>
                                          </p:val>
                                        </p:tav>
                                        <p:tav tm="100000">
                                          <p:val>
                                            <p:strVal val="#ppt_x"/>
                                          </p:val>
                                        </p:tav>
                                      </p:tavLst>
                                    </p:anim>
                                    <p:anim calcmode="lin" valueType="num">
                                      <p:cBhvr additive="base">
                                        <p:cTn id="38" dur="500" fill="hold"/>
                                        <p:tgtEl>
                                          <p:spTgt spid="215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513"/>
                                        </p:tgtEl>
                                        <p:attrNameLst>
                                          <p:attrName>style.visibility</p:attrName>
                                        </p:attrNameLst>
                                      </p:cBhvr>
                                      <p:to>
                                        <p:strVal val="visible"/>
                                      </p:to>
                                    </p:set>
                                    <p:anim calcmode="lin" valueType="num">
                                      <p:cBhvr additive="base">
                                        <p:cTn id="43" dur="500" fill="hold"/>
                                        <p:tgtEl>
                                          <p:spTgt spid="21513"/>
                                        </p:tgtEl>
                                        <p:attrNameLst>
                                          <p:attrName>ppt_x</p:attrName>
                                        </p:attrNameLst>
                                      </p:cBhvr>
                                      <p:tavLst>
                                        <p:tav tm="0">
                                          <p:val>
                                            <p:strVal val="#ppt_x"/>
                                          </p:val>
                                        </p:tav>
                                        <p:tav tm="100000">
                                          <p:val>
                                            <p:strVal val="#ppt_x"/>
                                          </p:val>
                                        </p:tav>
                                      </p:tavLst>
                                    </p:anim>
                                    <p:anim calcmode="lin" valueType="num">
                                      <p:cBhvr additive="base">
                                        <p:cTn id="44" dur="500" fill="hold"/>
                                        <p:tgtEl>
                                          <p:spTgt spid="215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1530"/>
                                        </p:tgtEl>
                                        <p:attrNameLst>
                                          <p:attrName>style.visibility</p:attrName>
                                        </p:attrNameLst>
                                      </p:cBhvr>
                                      <p:to>
                                        <p:strVal val="visible"/>
                                      </p:to>
                                    </p:set>
                                    <p:anim calcmode="lin" valueType="num">
                                      <p:cBhvr additive="base">
                                        <p:cTn id="49" dur="500" fill="hold"/>
                                        <p:tgtEl>
                                          <p:spTgt spid="21530"/>
                                        </p:tgtEl>
                                        <p:attrNameLst>
                                          <p:attrName>ppt_x</p:attrName>
                                        </p:attrNameLst>
                                      </p:cBhvr>
                                      <p:tavLst>
                                        <p:tav tm="0">
                                          <p:val>
                                            <p:strVal val="0-#ppt_w/2"/>
                                          </p:val>
                                        </p:tav>
                                        <p:tav tm="100000">
                                          <p:val>
                                            <p:strVal val="#ppt_x"/>
                                          </p:val>
                                        </p:tav>
                                      </p:tavLst>
                                    </p:anim>
                                    <p:anim calcmode="lin" valueType="num">
                                      <p:cBhvr additive="base">
                                        <p:cTn id="50" dur="500" fill="hold"/>
                                        <p:tgtEl>
                                          <p:spTgt spid="2153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531"/>
                                        </p:tgtEl>
                                        <p:attrNameLst>
                                          <p:attrName>style.visibility</p:attrName>
                                        </p:attrNameLst>
                                      </p:cBhvr>
                                      <p:to>
                                        <p:strVal val="visible"/>
                                      </p:to>
                                    </p:set>
                                    <p:anim calcmode="lin" valueType="num">
                                      <p:cBhvr additive="base">
                                        <p:cTn id="55" dur="500" fill="hold"/>
                                        <p:tgtEl>
                                          <p:spTgt spid="21531"/>
                                        </p:tgtEl>
                                        <p:attrNameLst>
                                          <p:attrName>ppt_x</p:attrName>
                                        </p:attrNameLst>
                                      </p:cBhvr>
                                      <p:tavLst>
                                        <p:tav tm="0">
                                          <p:val>
                                            <p:strVal val="#ppt_x"/>
                                          </p:val>
                                        </p:tav>
                                        <p:tav tm="100000">
                                          <p:val>
                                            <p:strVal val="#ppt_x"/>
                                          </p:val>
                                        </p:tav>
                                      </p:tavLst>
                                    </p:anim>
                                    <p:anim calcmode="lin" valueType="num">
                                      <p:cBhvr additive="base">
                                        <p:cTn id="56" dur="500" fill="hold"/>
                                        <p:tgtEl>
                                          <p:spTgt spid="215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1532"/>
                                        </p:tgtEl>
                                        <p:attrNameLst>
                                          <p:attrName>style.visibility</p:attrName>
                                        </p:attrNameLst>
                                      </p:cBhvr>
                                      <p:to>
                                        <p:strVal val="visible"/>
                                      </p:to>
                                    </p:set>
                                    <p:anim calcmode="lin" valueType="num">
                                      <p:cBhvr additive="base">
                                        <p:cTn id="61" dur="500" fill="hold"/>
                                        <p:tgtEl>
                                          <p:spTgt spid="21532"/>
                                        </p:tgtEl>
                                        <p:attrNameLst>
                                          <p:attrName>ppt_x</p:attrName>
                                        </p:attrNameLst>
                                      </p:cBhvr>
                                      <p:tavLst>
                                        <p:tav tm="0">
                                          <p:val>
                                            <p:strVal val="0-#ppt_w/2"/>
                                          </p:val>
                                        </p:tav>
                                        <p:tav tm="100000">
                                          <p:val>
                                            <p:strVal val="#ppt_x"/>
                                          </p:val>
                                        </p:tav>
                                      </p:tavLst>
                                    </p:anim>
                                    <p:anim calcmode="lin" valueType="num">
                                      <p:cBhvr additive="base">
                                        <p:cTn id="62" dur="500" fill="hold"/>
                                        <p:tgtEl>
                                          <p:spTgt spid="2153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7" presetClass="entr" presetSubtype="0" fill="hold" grpId="0" nodeType="clickEffect">
                                  <p:stCondLst>
                                    <p:cond delay="0"/>
                                  </p:stCondLst>
                                  <p:childTnLst>
                                    <p:set>
                                      <p:cBhvr>
                                        <p:cTn id="66" dur="1" fill="hold">
                                          <p:stCondLst>
                                            <p:cond delay="0"/>
                                          </p:stCondLst>
                                        </p:cTn>
                                        <p:tgtEl>
                                          <p:spTgt spid="21533"/>
                                        </p:tgtEl>
                                        <p:attrNameLst>
                                          <p:attrName>style.visibility</p:attrName>
                                        </p:attrNameLst>
                                      </p:cBhvr>
                                      <p:to>
                                        <p:strVal val="visible"/>
                                      </p:to>
                                    </p:set>
                                    <p:animEffect transition="in" filter="fade">
                                      <p:cBhvr>
                                        <p:cTn id="67" dur="1000"/>
                                        <p:tgtEl>
                                          <p:spTgt spid="21533"/>
                                        </p:tgtEl>
                                      </p:cBhvr>
                                    </p:animEffect>
                                    <p:anim calcmode="lin" valueType="num">
                                      <p:cBhvr>
                                        <p:cTn id="68" dur="1000" fill="hold"/>
                                        <p:tgtEl>
                                          <p:spTgt spid="21533"/>
                                        </p:tgtEl>
                                        <p:attrNameLst>
                                          <p:attrName>ppt_x</p:attrName>
                                        </p:attrNameLst>
                                      </p:cBhvr>
                                      <p:tavLst>
                                        <p:tav tm="0">
                                          <p:val>
                                            <p:strVal val="#ppt_x"/>
                                          </p:val>
                                        </p:tav>
                                        <p:tav tm="100000">
                                          <p:val>
                                            <p:strVal val="#ppt_x"/>
                                          </p:val>
                                        </p:tav>
                                      </p:tavLst>
                                    </p:anim>
                                    <p:anim calcmode="lin" valueType="num">
                                      <p:cBhvr>
                                        <p:cTn id="69" dur="900" decel="100000" fill="hold"/>
                                        <p:tgtEl>
                                          <p:spTgt spid="21533"/>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21533"/>
                                        </p:tgtEl>
                                        <p:attrNameLst>
                                          <p:attrName>ppt_y</p:attrName>
                                        </p:attrNameLst>
                                      </p:cBhvr>
                                      <p:tavLst>
                                        <p:tav tm="0">
                                          <p:val>
                                            <p:strVal val="#ppt_y-.03"/>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534"/>
                                        </p:tgtEl>
                                        <p:attrNameLst>
                                          <p:attrName>style.visibility</p:attrName>
                                        </p:attrNameLst>
                                      </p:cBhvr>
                                      <p:to>
                                        <p:strVal val="visible"/>
                                      </p:to>
                                    </p:set>
                                    <p:anim calcmode="lin" valueType="num">
                                      <p:cBhvr additive="base">
                                        <p:cTn id="75" dur="500" fill="hold"/>
                                        <p:tgtEl>
                                          <p:spTgt spid="21534"/>
                                        </p:tgtEl>
                                        <p:attrNameLst>
                                          <p:attrName>ppt_x</p:attrName>
                                        </p:attrNameLst>
                                      </p:cBhvr>
                                      <p:tavLst>
                                        <p:tav tm="0">
                                          <p:val>
                                            <p:strVal val="0-#ppt_w/2"/>
                                          </p:val>
                                        </p:tav>
                                        <p:tav tm="100000">
                                          <p:val>
                                            <p:strVal val="#ppt_x"/>
                                          </p:val>
                                        </p:tav>
                                      </p:tavLst>
                                    </p:anim>
                                    <p:anim calcmode="lin" valueType="num">
                                      <p:cBhvr additive="base">
                                        <p:cTn id="76" dur="500" fill="hold"/>
                                        <p:tgtEl>
                                          <p:spTgt spid="21534"/>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7" presetClass="entr" presetSubtype="0" fill="hold" grpId="0" nodeType="clickEffect">
                                  <p:stCondLst>
                                    <p:cond delay="0"/>
                                  </p:stCondLst>
                                  <p:childTnLst>
                                    <p:set>
                                      <p:cBhvr>
                                        <p:cTn id="80" dur="1" fill="hold">
                                          <p:stCondLst>
                                            <p:cond delay="0"/>
                                          </p:stCondLst>
                                        </p:cTn>
                                        <p:tgtEl>
                                          <p:spTgt spid="21535"/>
                                        </p:tgtEl>
                                        <p:attrNameLst>
                                          <p:attrName>style.visibility</p:attrName>
                                        </p:attrNameLst>
                                      </p:cBhvr>
                                      <p:to>
                                        <p:strVal val="visible"/>
                                      </p:to>
                                    </p:set>
                                    <p:animEffect transition="in" filter="fade">
                                      <p:cBhvr>
                                        <p:cTn id="81" dur="1000"/>
                                        <p:tgtEl>
                                          <p:spTgt spid="21535"/>
                                        </p:tgtEl>
                                      </p:cBhvr>
                                    </p:animEffect>
                                    <p:anim calcmode="lin" valueType="num">
                                      <p:cBhvr>
                                        <p:cTn id="82" dur="1000" fill="hold"/>
                                        <p:tgtEl>
                                          <p:spTgt spid="21535"/>
                                        </p:tgtEl>
                                        <p:attrNameLst>
                                          <p:attrName>ppt_x</p:attrName>
                                        </p:attrNameLst>
                                      </p:cBhvr>
                                      <p:tavLst>
                                        <p:tav tm="0">
                                          <p:val>
                                            <p:strVal val="#ppt_x"/>
                                          </p:val>
                                        </p:tav>
                                        <p:tav tm="100000">
                                          <p:val>
                                            <p:strVal val="#ppt_x"/>
                                          </p:val>
                                        </p:tav>
                                      </p:tavLst>
                                    </p:anim>
                                    <p:anim calcmode="lin" valueType="num">
                                      <p:cBhvr>
                                        <p:cTn id="83" dur="900" decel="100000" fill="hold"/>
                                        <p:tgtEl>
                                          <p:spTgt spid="21535"/>
                                        </p:tgtEl>
                                        <p:attrNameLst>
                                          <p:attrName>ppt_y</p:attrName>
                                        </p:attrNameLst>
                                      </p:cBhvr>
                                      <p:tavLst>
                                        <p:tav tm="0">
                                          <p:val>
                                            <p:strVal val="#ppt_y+1"/>
                                          </p:val>
                                        </p:tav>
                                        <p:tav tm="100000">
                                          <p:val>
                                            <p:strVal val="#ppt_y-.03"/>
                                          </p:val>
                                        </p:tav>
                                      </p:tavLst>
                                    </p:anim>
                                    <p:anim calcmode="lin" valueType="num">
                                      <p:cBhvr>
                                        <p:cTn id="84" dur="100" accel="100000" fill="hold">
                                          <p:stCondLst>
                                            <p:cond delay="900"/>
                                          </p:stCondLst>
                                        </p:cTn>
                                        <p:tgtEl>
                                          <p:spTgt spid="21535"/>
                                        </p:tgtEl>
                                        <p:attrNameLst>
                                          <p:attrName>ppt_y</p:attrName>
                                        </p:attrNameLst>
                                      </p:cBhvr>
                                      <p:tavLst>
                                        <p:tav tm="0">
                                          <p:val>
                                            <p:strVal val="#ppt_y-.03"/>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21536"/>
                                        </p:tgtEl>
                                        <p:attrNameLst>
                                          <p:attrName>style.visibility</p:attrName>
                                        </p:attrNameLst>
                                      </p:cBhvr>
                                      <p:to>
                                        <p:strVal val="visible"/>
                                      </p:to>
                                    </p:set>
                                    <p:anim calcmode="lin" valueType="num">
                                      <p:cBhvr additive="base">
                                        <p:cTn id="89" dur="500" fill="hold"/>
                                        <p:tgtEl>
                                          <p:spTgt spid="21536"/>
                                        </p:tgtEl>
                                        <p:attrNameLst>
                                          <p:attrName>ppt_x</p:attrName>
                                        </p:attrNameLst>
                                      </p:cBhvr>
                                      <p:tavLst>
                                        <p:tav tm="0">
                                          <p:val>
                                            <p:strVal val="0-#ppt_w/2"/>
                                          </p:val>
                                        </p:tav>
                                        <p:tav tm="100000">
                                          <p:val>
                                            <p:strVal val="#ppt_x"/>
                                          </p:val>
                                        </p:tav>
                                      </p:tavLst>
                                    </p:anim>
                                    <p:anim calcmode="lin" valueType="num">
                                      <p:cBhvr additive="base">
                                        <p:cTn id="90" dur="500" fill="hold"/>
                                        <p:tgtEl>
                                          <p:spTgt spid="21536"/>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7" presetClass="entr" presetSubtype="0" fill="hold" grpId="0" nodeType="clickEffect">
                                  <p:stCondLst>
                                    <p:cond delay="0"/>
                                  </p:stCondLst>
                                  <p:childTnLst>
                                    <p:set>
                                      <p:cBhvr>
                                        <p:cTn id="94" dur="1" fill="hold">
                                          <p:stCondLst>
                                            <p:cond delay="0"/>
                                          </p:stCondLst>
                                        </p:cTn>
                                        <p:tgtEl>
                                          <p:spTgt spid="21537"/>
                                        </p:tgtEl>
                                        <p:attrNameLst>
                                          <p:attrName>style.visibility</p:attrName>
                                        </p:attrNameLst>
                                      </p:cBhvr>
                                      <p:to>
                                        <p:strVal val="visible"/>
                                      </p:to>
                                    </p:set>
                                    <p:animEffect transition="in" filter="fade">
                                      <p:cBhvr>
                                        <p:cTn id="95" dur="1000"/>
                                        <p:tgtEl>
                                          <p:spTgt spid="21537"/>
                                        </p:tgtEl>
                                      </p:cBhvr>
                                    </p:animEffect>
                                    <p:anim calcmode="lin" valueType="num">
                                      <p:cBhvr>
                                        <p:cTn id="96" dur="1000" fill="hold"/>
                                        <p:tgtEl>
                                          <p:spTgt spid="21537"/>
                                        </p:tgtEl>
                                        <p:attrNameLst>
                                          <p:attrName>ppt_x</p:attrName>
                                        </p:attrNameLst>
                                      </p:cBhvr>
                                      <p:tavLst>
                                        <p:tav tm="0">
                                          <p:val>
                                            <p:strVal val="#ppt_x"/>
                                          </p:val>
                                        </p:tav>
                                        <p:tav tm="100000">
                                          <p:val>
                                            <p:strVal val="#ppt_x"/>
                                          </p:val>
                                        </p:tav>
                                      </p:tavLst>
                                    </p:anim>
                                    <p:anim calcmode="lin" valueType="num">
                                      <p:cBhvr>
                                        <p:cTn id="97" dur="900" decel="100000" fill="hold"/>
                                        <p:tgtEl>
                                          <p:spTgt spid="21537"/>
                                        </p:tgtEl>
                                        <p:attrNameLst>
                                          <p:attrName>ppt_y</p:attrName>
                                        </p:attrNameLst>
                                      </p:cBhvr>
                                      <p:tavLst>
                                        <p:tav tm="0">
                                          <p:val>
                                            <p:strVal val="#ppt_y+1"/>
                                          </p:val>
                                        </p:tav>
                                        <p:tav tm="100000">
                                          <p:val>
                                            <p:strVal val="#ppt_y-.03"/>
                                          </p:val>
                                        </p:tav>
                                      </p:tavLst>
                                    </p:anim>
                                    <p:anim calcmode="lin" valueType="num">
                                      <p:cBhvr>
                                        <p:cTn id="98" dur="100" accel="100000" fill="hold">
                                          <p:stCondLst>
                                            <p:cond delay="900"/>
                                          </p:stCondLst>
                                        </p:cTn>
                                        <p:tgtEl>
                                          <p:spTgt spid="21537"/>
                                        </p:tgtEl>
                                        <p:attrNameLst>
                                          <p:attrName>ppt_y</p:attrName>
                                        </p:attrNameLst>
                                      </p:cBhvr>
                                      <p:tavLst>
                                        <p:tav tm="0">
                                          <p:val>
                                            <p:strVal val="#ppt_y-.03"/>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7" presetClass="entr" presetSubtype="0" fill="hold" grpId="0" nodeType="clickEffect">
                                  <p:stCondLst>
                                    <p:cond delay="0"/>
                                  </p:stCondLst>
                                  <p:childTnLst>
                                    <p:set>
                                      <p:cBhvr>
                                        <p:cTn id="102" dur="1" fill="hold">
                                          <p:stCondLst>
                                            <p:cond delay="0"/>
                                          </p:stCondLst>
                                        </p:cTn>
                                        <p:tgtEl>
                                          <p:spTgt spid="21541"/>
                                        </p:tgtEl>
                                        <p:attrNameLst>
                                          <p:attrName>style.visibility</p:attrName>
                                        </p:attrNameLst>
                                      </p:cBhvr>
                                      <p:to>
                                        <p:strVal val="visible"/>
                                      </p:to>
                                    </p:set>
                                    <p:animEffect transition="in" filter="fade">
                                      <p:cBhvr>
                                        <p:cTn id="103" dur="1000"/>
                                        <p:tgtEl>
                                          <p:spTgt spid="21541"/>
                                        </p:tgtEl>
                                      </p:cBhvr>
                                    </p:animEffect>
                                    <p:anim calcmode="lin" valueType="num">
                                      <p:cBhvr>
                                        <p:cTn id="104" dur="1000" fill="hold"/>
                                        <p:tgtEl>
                                          <p:spTgt spid="21541"/>
                                        </p:tgtEl>
                                        <p:attrNameLst>
                                          <p:attrName>ppt_x</p:attrName>
                                        </p:attrNameLst>
                                      </p:cBhvr>
                                      <p:tavLst>
                                        <p:tav tm="0">
                                          <p:val>
                                            <p:strVal val="#ppt_x"/>
                                          </p:val>
                                        </p:tav>
                                        <p:tav tm="100000">
                                          <p:val>
                                            <p:strVal val="#ppt_x"/>
                                          </p:val>
                                        </p:tav>
                                      </p:tavLst>
                                    </p:anim>
                                    <p:anim calcmode="lin" valueType="num">
                                      <p:cBhvr>
                                        <p:cTn id="105" dur="900" decel="100000" fill="hold"/>
                                        <p:tgtEl>
                                          <p:spTgt spid="21541"/>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21541"/>
                                        </p:tgtEl>
                                        <p:attrNameLst>
                                          <p:attrName>ppt_y</p:attrName>
                                        </p:attrNameLst>
                                      </p:cBhvr>
                                      <p:tavLst>
                                        <p:tav tm="0">
                                          <p:val>
                                            <p:strVal val="#ppt_y-.03"/>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53" presetClass="entr" presetSubtype="0" fill="hold" grpId="0" nodeType="clickEffect">
                                  <p:stCondLst>
                                    <p:cond delay="0"/>
                                  </p:stCondLst>
                                  <p:iterate type="lt">
                                    <p:tmPct val="0"/>
                                  </p:iterate>
                                  <p:childTnLst>
                                    <p:set>
                                      <p:cBhvr>
                                        <p:cTn id="110" dur="1" fill="hold">
                                          <p:stCondLst>
                                            <p:cond delay="0"/>
                                          </p:stCondLst>
                                        </p:cTn>
                                        <p:tgtEl>
                                          <p:spTgt spid="21550"/>
                                        </p:tgtEl>
                                        <p:attrNameLst>
                                          <p:attrName>style.visibility</p:attrName>
                                        </p:attrNameLst>
                                      </p:cBhvr>
                                      <p:to>
                                        <p:strVal val="visible"/>
                                      </p:to>
                                    </p:set>
                                    <p:anim calcmode="lin" valueType="num">
                                      <p:cBhvr>
                                        <p:cTn id="111" dur="1000" fill="hold"/>
                                        <p:tgtEl>
                                          <p:spTgt spid="21550"/>
                                        </p:tgtEl>
                                        <p:attrNameLst>
                                          <p:attrName>ppt_w</p:attrName>
                                        </p:attrNameLst>
                                      </p:cBhvr>
                                      <p:tavLst>
                                        <p:tav tm="0">
                                          <p:val>
                                            <p:fltVal val="0"/>
                                          </p:val>
                                        </p:tav>
                                        <p:tav tm="100000">
                                          <p:val>
                                            <p:strVal val="#ppt_w"/>
                                          </p:val>
                                        </p:tav>
                                      </p:tavLst>
                                    </p:anim>
                                    <p:anim calcmode="lin" valueType="num">
                                      <p:cBhvr>
                                        <p:cTn id="112" dur="1000" fill="hold"/>
                                        <p:tgtEl>
                                          <p:spTgt spid="21550"/>
                                        </p:tgtEl>
                                        <p:attrNameLst>
                                          <p:attrName>ppt_h</p:attrName>
                                        </p:attrNameLst>
                                      </p:cBhvr>
                                      <p:tavLst>
                                        <p:tav tm="0">
                                          <p:val>
                                            <p:fltVal val="0"/>
                                          </p:val>
                                        </p:tav>
                                        <p:tav tm="100000">
                                          <p:val>
                                            <p:strVal val="#ppt_h"/>
                                          </p:val>
                                        </p:tav>
                                      </p:tavLst>
                                    </p:anim>
                                    <p:animEffect transition="in" filter="fade">
                                      <p:cBhvr>
                                        <p:cTn id="113" dur="1000"/>
                                        <p:tgtEl>
                                          <p:spTgt spid="21550"/>
                                        </p:tgtEl>
                                      </p:cBhvr>
                                    </p:animEffect>
                                  </p:childTnLst>
                                </p:cTn>
                              </p:par>
                            </p:childTnLst>
                          </p:cTn>
                        </p:par>
                      </p:childTnLst>
                    </p:cTn>
                  </p:par>
                  <p:par>
                    <p:cTn id="114" fill="hold">
                      <p:stCondLst>
                        <p:cond delay="indefinite"/>
                      </p:stCondLst>
                      <p:childTnLst>
                        <p:par>
                          <p:cTn id="115" fill="hold">
                            <p:stCondLst>
                              <p:cond delay="0"/>
                            </p:stCondLst>
                            <p:childTnLst>
                              <p:par>
                                <p:cTn id="116" presetID="53" presetClass="entr" presetSubtype="0" fill="hold" grpId="0" nodeType="clickEffect">
                                  <p:stCondLst>
                                    <p:cond delay="0"/>
                                  </p:stCondLst>
                                  <p:iterate type="lt">
                                    <p:tmPct val="0"/>
                                  </p:iterate>
                                  <p:childTnLst>
                                    <p:set>
                                      <p:cBhvr>
                                        <p:cTn id="117" dur="1" fill="hold">
                                          <p:stCondLst>
                                            <p:cond delay="0"/>
                                          </p:stCondLst>
                                        </p:cTn>
                                        <p:tgtEl>
                                          <p:spTgt spid="21549"/>
                                        </p:tgtEl>
                                        <p:attrNameLst>
                                          <p:attrName>style.visibility</p:attrName>
                                        </p:attrNameLst>
                                      </p:cBhvr>
                                      <p:to>
                                        <p:strVal val="visible"/>
                                      </p:to>
                                    </p:set>
                                    <p:anim calcmode="lin" valueType="num">
                                      <p:cBhvr>
                                        <p:cTn id="118" dur="1000" fill="hold"/>
                                        <p:tgtEl>
                                          <p:spTgt spid="21549"/>
                                        </p:tgtEl>
                                        <p:attrNameLst>
                                          <p:attrName>ppt_w</p:attrName>
                                        </p:attrNameLst>
                                      </p:cBhvr>
                                      <p:tavLst>
                                        <p:tav tm="0">
                                          <p:val>
                                            <p:fltVal val="0"/>
                                          </p:val>
                                        </p:tav>
                                        <p:tav tm="100000">
                                          <p:val>
                                            <p:strVal val="#ppt_w"/>
                                          </p:val>
                                        </p:tav>
                                      </p:tavLst>
                                    </p:anim>
                                    <p:anim calcmode="lin" valueType="num">
                                      <p:cBhvr>
                                        <p:cTn id="119" dur="1000" fill="hold"/>
                                        <p:tgtEl>
                                          <p:spTgt spid="21549"/>
                                        </p:tgtEl>
                                        <p:attrNameLst>
                                          <p:attrName>ppt_h</p:attrName>
                                        </p:attrNameLst>
                                      </p:cBhvr>
                                      <p:tavLst>
                                        <p:tav tm="0">
                                          <p:val>
                                            <p:fltVal val="0"/>
                                          </p:val>
                                        </p:tav>
                                        <p:tav tm="100000">
                                          <p:val>
                                            <p:strVal val="#ppt_h"/>
                                          </p:val>
                                        </p:tav>
                                      </p:tavLst>
                                    </p:anim>
                                    <p:animEffect transition="in" filter="fade">
                                      <p:cBhvr>
                                        <p:cTn id="120" dur="1000"/>
                                        <p:tgtEl>
                                          <p:spTgt spid="21549"/>
                                        </p:tgtEl>
                                      </p:cBhvr>
                                    </p:animEffect>
                                  </p:childTnLst>
                                </p:cTn>
                              </p:par>
                            </p:childTnLst>
                          </p:cTn>
                        </p:par>
                      </p:childTnLst>
                    </p:cTn>
                  </p:par>
                  <p:par>
                    <p:cTn id="121" fill="hold">
                      <p:stCondLst>
                        <p:cond delay="indefinite"/>
                      </p:stCondLst>
                      <p:childTnLst>
                        <p:par>
                          <p:cTn id="122" fill="hold">
                            <p:stCondLst>
                              <p:cond delay="0"/>
                            </p:stCondLst>
                            <p:childTnLst>
                              <p:par>
                                <p:cTn id="123" presetID="53" presetClass="entr" presetSubtype="0" fill="hold" grpId="0" nodeType="clickEffect">
                                  <p:stCondLst>
                                    <p:cond delay="0"/>
                                  </p:stCondLst>
                                  <p:iterate type="lt">
                                    <p:tmPct val="0"/>
                                  </p:iterate>
                                  <p:childTnLst>
                                    <p:set>
                                      <p:cBhvr>
                                        <p:cTn id="124" dur="1" fill="hold">
                                          <p:stCondLst>
                                            <p:cond delay="0"/>
                                          </p:stCondLst>
                                        </p:cTn>
                                        <p:tgtEl>
                                          <p:spTgt spid="21588"/>
                                        </p:tgtEl>
                                        <p:attrNameLst>
                                          <p:attrName>style.visibility</p:attrName>
                                        </p:attrNameLst>
                                      </p:cBhvr>
                                      <p:to>
                                        <p:strVal val="visible"/>
                                      </p:to>
                                    </p:set>
                                    <p:anim calcmode="lin" valueType="num">
                                      <p:cBhvr>
                                        <p:cTn id="125" dur="1000" fill="hold"/>
                                        <p:tgtEl>
                                          <p:spTgt spid="21588"/>
                                        </p:tgtEl>
                                        <p:attrNameLst>
                                          <p:attrName>ppt_w</p:attrName>
                                        </p:attrNameLst>
                                      </p:cBhvr>
                                      <p:tavLst>
                                        <p:tav tm="0">
                                          <p:val>
                                            <p:fltVal val="0"/>
                                          </p:val>
                                        </p:tav>
                                        <p:tav tm="100000">
                                          <p:val>
                                            <p:strVal val="#ppt_w"/>
                                          </p:val>
                                        </p:tav>
                                      </p:tavLst>
                                    </p:anim>
                                    <p:anim calcmode="lin" valueType="num">
                                      <p:cBhvr>
                                        <p:cTn id="126" dur="1000" fill="hold"/>
                                        <p:tgtEl>
                                          <p:spTgt spid="21588"/>
                                        </p:tgtEl>
                                        <p:attrNameLst>
                                          <p:attrName>ppt_h</p:attrName>
                                        </p:attrNameLst>
                                      </p:cBhvr>
                                      <p:tavLst>
                                        <p:tav tm="0">
                                          <p:val>
                                            <p:fltVal val="0"/>
                                          </p:val>
                                        </p:tav>
                                        <p:tav tm="100000">
                                          <p:val>
                                            <p:strVal val="#ppt_h"/>
                                          </p:val>
                                        </p:tav>
                                      </p:tavLst>
                                    </p:anim>
                                    <p:animEffect transition="in" filter="fade">
                                      <p:cBhvr>
                                        <p:cTn id="127" dur="1000"/>
                                        <p:tgtEl>
                                          <p:spTgt spid="21588"/>
                                        </p:tgtEl>
                                      </p:cBhvr>
                                    </p:animEffect>
                                  </p:childTnLst>
                                </p:cTn>
                              </p:par>
                            </p:childTnLst>
                          </p:cTn>
                        </p:par>
                      </p:childTnLst>
                    </p:cTn>
                  </p:par>
                  <p:par>
                    <p:cTn id="128" fill="hold">
                      <p:stCondLst>
                        <p:cond delay="indefinite"/>
                      </p:stCondLst>
                      <p:childTnLst>
                        <p:par>
                          <p:cTn id="129" fill="hold">
                            <p:stCondLst>
                              <p:cond delay="0"/>
                            </p:stCondLst>
                            <p:childTnLst>
                              <p:par>
                                <p:cTn id="130" presetID="2" presetClass="entr" presetSubtype="1" fill="hold" nodeType="clickEffect">
                                  <p:stCondLst>
                                    <p:cond delay="0"/>
                                  </p:stCondLst>
                                  <p:childTnLst>
                                    <p:set>
                                      <p:cBhvr>
                                        <p:cTn id="131" dur="1" fill="hold">
                                          <p:stCondLst>
                                            <p:cond delay="0"/>
                                          </p:stCondLst>
                                        </p:cTn>
                                        <p:tgtEl>
                                          <p:spTgt spid="21551"/>
                                        </p:tgtEl>
                                        <p:attrNameLst>
                                          <p:attrName>style.visibility</p:attrName>
                                        </p:attrNameLst>
                                      </p:cBhvr>
                                      <p:to>
                                        <p:strVal val="visible"/>
                                      </p:to>
                                    </p:set>
                                    <p:anim calcmode="lin" valueType="num">
                                      <p:cBhvr additive="base">
                                        <p:cTn id="132" dur="500" fill="hold"/>
                                        <p:tgtEl>
                                          <p:spTgt spid="21551"/>
                                        </p:tgtEl>
                                        <p:attrNameLst>
                                          <p:attrName>ppt_x</p:attrName>
                                        </p:attrNameLst>
                                      </p:cBhvr>
                                      <p:tavLst>
                                        <p:tav tm="0">
                                          <p:val>
                                            <p:strVal val="#ppt_x"/>
                                          </p:val>
                                        </p:tav>
                                        <p:tav tm="100000">
                                          <p:val>
                                            <p:strVal val="#ppt_x"/>
                                          </p:val>
                                        </p:tav>
                                      </p:tavLst>
                                    </p:anim>
                                    <p:anim calcmode="lin" valueType="num">
                                      <p:cBhvr additive="base">
                                        <p:cTn id="133" dur="500" fill="hold"/>
                                        <p:tgtEl>
                                          <p:spTgt spid="21551"/>
                                        </p:tgtEl>
                                        <p:attrNameLst>
                                          <p:attrName>ppt_y</p:attrName>
                                        </p:attrNameLst>
                                      </p:cBhvr>
                                      <p:tavLst>
                                        <p:tav tm="0">
                                          <p:val>
                                            <p:strVal val="0-#ppt_h/2"/>
                                          </p:val>
                                        </p:tav>
                                        <p:tav tm="100000">
                                          <p:val>
                                            <p:strVal val="#ppt_y"/>
                                          </p:val>
                                        </p:tav>
                                      </p:tavLst>
                                    </p:anim>
                                  </p:childTnLst>
                                </p:cTn>
                              </p:par>
                            </p:childTnLst>
                          </p:cTn>
                        </p:par>
                        <p:par>
                          <p:cTn id="134" fill="hold">
                            <p:stCondLst>
                              <p:cond delay="500"/>
                            </p:stCondLst>
                            <p:childTnLst>
                              <p:par>
                                <p:cTn id="135" presetID="2" presetClass="entr" presetSubtype="1" fill="hold" nodeType="afterEffect">
                                  <p:stCondLst>
                                    <p:cond delay="0"/>
                                  </p:stCondLst>
                                  <p:childTnLst>
                                    <p:set>
                                      <p:cBhvr>
                                        <p:cTn id="136" dur="1" fill="hold">
                                          <p:stCondLst>
                                            <p:cond delay="0"/>
                                          </p:stCondLst>
                                        </p:cTn>
                                        <p:tgtEl>
                                          <p:spTgt spid="21557"/>
                                        </p:tgtEl>
                                        <p:attrNameLst>
                                          <p:attrName>style.visibility</p:attrName>
                                        </p:attrNameLst>
                                      </p:cBhvr>
                                      <p:to>
                                        <p:strVal val="visible"/>
                                      </p:to>
                                    </p:set>
                                    <p:anim calcmode="lin" valueType="num">
                                      <p:cBhvr additive="base">
                                        <p:cTn id="137" dur="500" fill="hold"/>
                                        <p:tgtEl>
                                          <p:spTgt spid="21557"/>
                                        </p:tgtEl>
                                        <p:attrNameLst>
                                          <p:attrName>ppt_x</p:attrName>
                                        </p:attrNameLst>
                                      </p:cBhvr>
                                      <p:tavLst>
                                        <p:tav tm="0">
                                          <p:val>
                                            <p:strVal val="#ppt_x"/>
                                          </p:val>
                                        </p:tav>
                                        <p:tav tm="100000">
                                          <p:val>
                                            <p:strVal val="#ppt_x"/>
                                          </p:val>
                                        </p:tav>
                                      </p:tavLst>
                                    </p:anim>
                                    <p:anim calcmode="lin" valueType="num">
                                      <p:cBhvr additive="base">
                                        <p:cTn id="138" dur="500" fill="hold"/>
                                        <p:tgtEl>
                                          <p:spTgt spid="21557"/>
                                        </p:tgtEl>
                                        <p:attrNameLst>
                                          <p:attrName>ppt_y</p:attrName>
                                        </p:attrNameLst>
                                      </p:cBhvr>
                                      <p:tavLst>
                                        <p:tav tm="0">
                                          <p:val>
                                            <p:strVal val="0-#ppt_h/2"/>
                                          </p:val>
                                        </p:tav>
                                        <p:tav tm="100000">
                                          <p:val>
                                            <p:strVal val="#ppt_y"/>
                                          </p:val>
                                        </p:tav>
                                      </p:tavLst>
                                    </p:anim>
                                  </p:childTnLst>
                                </p:cTn>
                              </p:par>
                            </p:childTnLst>
                          </p:cTn>
                        </p:par>
                        <p:par>
                          <p:cTn id="139" fill="hold">
                            <p:stCondLst>
                              <p:cond delay="1000"/>
                            </p:stCondLst>
                            <p:childTnLst>
                              <p:par>
                                <p:cTn id="140" presetID="2" presetClass="entr" presetSubtype="1" fill="hold" nodeType="afterEffect">
                                  <p:stCondLst>
                                    <p:cond delay="0"/>
                                  </p:stCondLst>
                                  <p:childTnLst>
                                    <p:set>
                                      <p:cBhvr>
                                        <p:cTn id="141" dur="1" fill="hold">
                                          <p:stCondLst>
                                            <p:cond delay="0"/>
                                          </p:stCondLst>
                                        </p:cTn>
                                        <p:tgtEl>
                                          <p:spTgt spid="21562"/>
                                        </p:tgtEl>
                                        <p:attrNameLst>
                                          <p:attrName>style.visibility</p:attrName>
                                        </p:attrNameLst>
                                      </p:cBhvr>
                                      <p:to>
                                        <p:strVal val="visible"/>
                                      </p:to>
                                    </p:set>
                                    <p:anim calcmode="lin" valueType="num">
                                      <p:cBhvr additive="base">
                                        <p:cTn id="142" dur="500" fill="hold"/>
                                        <p:tgtEl>
                                          <p:spTgt spid="21562"/>
                                        </p:tgtEl>
                                        <p:attrNameLst>
                                          <p:attrName>ppt_x</p:attrName>
                                        </p:attrNameLst>
                                      </p:cBhvr>
                                      <p:tavLst>
                                        <p:tav tm="0">
                                          <p:val>
                                            <p:strVal val="#ppt_x"/>
                                          </p:val>
                                        </p:tav>
                                        <p:tav tm="100000">
                                          <p:val>
                                            <p:strVal val="#ppt_x"/>
                                          </p:val>
                                        </p:tav>
                                      </p:tavLst>
                                    </p:anim>
                                    <p:anim calcmode="lin" valueType="num">
                                      <p:cBhvr additive="base">
                                        <p:cTn id="143" dur="500" fill="hold"/>
                                        <p:tgtEl>
                                          <p:spTgt spid="21562"/>
                                        </p:tgtEl>
                                        <p:attrNameLst>
                                          <p:attrName>ppt_y</p:attrName>
                                        </p:attrNameLst>
                                      </p:cBhvr>
                                      <p:tavLst>
                                        <p:tav tm="0">
                                          <p:val>
                                            <p:strVal val="0-#ppt_h/2"/>
                                          </p:val>
                                        </p:tav>
                                        <p:tav tm="100000">
                                          <p:val>
                                            <p:strVal val="#ppt_y"/>
                                          </p:val>
                                        </p:tav>
                                      </p:tavLst>
                                    </p:anim>
                                  </p:childTnLst>
                                </p:cTn>
                              </p:par>
                            </p:childTnLst>
                          </p:cTn>
                        </p:par>
                        <p:par>
                          <p:cTn id="144" fill="hold">
                            <p:stCondLst>
                              <p:cond delay="1500"/>
                            </p:stCondLst>
                            <p:childTnLst>
                              <p:par>
                                <p:cTn id="145" presetID="2" presetClass="entr" presetSubtype="1" fill="hold" nodeType="afterEffect">
                                  <p:stCondLst>
                                    <p:cond delay="0"/>
                                  </p:stCondLst>
                                  <p:childTnLst>
                                    <p:set>
                                      <p:cBhvr>
                                        <p:cTn id="146" dur="1" fill="hold">
                                          <p:stCondLst>
                                            <p:cond delay="0"/>
                                          </p:stCondLst>
                                        </p:cTn>
                                        <p:tgtEl>
                                          <p:spTgt spid="21567"/>
                                        </p:tgtEl>
                                        <p:attrNameLst>
                                          <p:attrName>style.visibility</p:attrName>
                                        </p:attrNameLst>
                                      </p:cBhvr>
                                      <p:to>
                                        <p:strVal val="visible"/>
                                      </p:to>
                                    </p:set>
                                    <p:anim calcmode="lin" valueType="num">
                                      <p:cBhvr additive="base">
                                        <p:cTn id="147" dur="500" fill="hold"/>
                                        <p:tgtEl>
                                          <p:spTgt spid="21567"/>
                                        </p:tgtEl>
                                        <p:attrNameLst>
                                          <p:attrName>ppt_x</p:attrName>
                                        </p:attrNameLst>
                                      </p:cBhvr>
                                      <p:tavLst>
                                        <p:tav tm="0">
                                          <p:val>
                                            <p:strVal val="#ppt_x"/>
                                          </p:val>
                                        </p:tav>
                                        <p:tav tm="100000">
                                          <p:val>
                                            <p:strVal val="#ppt_x"/>
                                          </p:val>
                                        </p:tav>
                                      </p:tavLst>
                                    </p:anim>
                                    <p:anim calcmode="lin" valueType="num">
                                      <p:cBhvr additive="base">
                                        <p:cTn id="148" dur="500" fill="hold"/>
                                        <p:tgtEl>
                                          <p:spTgt spid="21567"/>
                                        </p:tgtEl>
                                        <p:attrNameLst>
                                          <p:attrName>ppt_y</p:attrName>
                                        </p:attrNameLst>
                                      </p:cBhvr>
                                      <p:tavLst>
                                        <p:tav tm="0">
                                          <p:val>
                                            <p:strVal val="0-#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37" presetClass="entr" presetSubtype="0" fill="hold" grpId="0" nodeType="clickEffect">
                                  <p:stCondLst>
                                    <p:cond delay="0"/>
                                  </p:stCondLst>
                                  <p:childTnLst>
                                    <p:set>
                                      <p:cBhvr>
                                        <p:cTn id="152" dur="1" fill="hold">
                                          <p:stCondLst>
                                            <p:cond delay="0"/>
                                          </p:stCondLst>
                                        </p:cTn>
                                        <p:tgtEl>
                                          <p:spTgt spid="21542"/>
                                        </p:tgtEl>
                                        <p:attrNameLst>
                                          <p:attrName>style.visibility</p:attrName>
                                        </p:attrNameLst>
                                      </p:cBhvr>
                                      <p:to>
                                        <p:strVal val="visible"/>
                                      </p:to>
                                    </p:set>
                                    <p:animEffect transition="in" filter="fade">
                                      <p:cBhvr>
                                        <p:cTn id="153" dur="1000"/>
                                        <p:tgtEl>
                                          <p:spTgt spid="21542"/>
                                        </p:tgtEl>
                                      </p:cBhvr>
                                    </p:animEffect>
                                    <p:anim calcmode="lin" valueType="num">
                                      <p:cBhvr>
                                        <p:cTn id="154" dur="1000" fill="hold"/>
                                        <p:tgtEl>
                                          <p:spTgt spid="21542"/>
                                        </p:tgtEl>
                                        <p:attrNameLst>
                                          <p:attrName>ppt_x</p:attrName>
                                        </p:attrNameLst>
                                      </p:cBhvr>
                                      <p:tavLst>
                                        <p:tav tm="0">
                                          <p:val>
                                            <p:strVal val="#ppt_x"/>
                                          </p:val>
                                        </p:tav>
                                        <p:tav tm="100000">
                                          <p:val>
                                            <p:strVal val="#ppt_x"/>
                                          </p:val>
                                        </p:tav>
                                      </p:tavLst>
                                    </p:anim>
                                    <p:anim calcmode="lin" valueType="num">
                                      <p:cBhvr>
                                        <p:cTn id="155" dur="900" decel="100000" fill="hold"/>
                                        <p:tgtEl>
                                          <p:spTgt spid="21542"/>
                                        </p:tgtEl>
                                        <p:attrNameLst>
                                          <p:attrName>ppt_y</p:attrName>
                                        </p:attrNameLst>
                                      </p:cBhvr>
                                      <p:tavLst>
                                        <p:tav tm="0">
                                          <p:val>
                                            <p:strVal val="#ppt_y+1"/>
                                          </p:val>
                                        </p:tav>
                                        <p:tav tm="100000">
                                          <p:val>
                                            <p:strVal val="#ppt_y-.03"/>
                                          </p:val>
                                        </p:tav>
                                      </p:tavLst>
                                    </p:anim>
                                    <p:anim calcmode="lin" valueType="num">
                                      <p:cBhvr>
                                        <p:cTn id="156" dur="100" accel="100000" fill="hold">
                                          <p:stCondLst>
                                            <p:cond delay="900"/>
                                          </p:stCondLst>
                                        </p:cTn>
                                        <p:tgtEl>
                                          <p:spTgt spid="21542"/>
                                        </p:tgtEl>
                                        <p:attrNameLst>
                                          <p:attrName>ppt_y</p:attrName>
                                        </p:attrNameLst>
                                      </p:cBhvr>
                                      <p:tavLst>
                                        <p:tav tm="0">
                                          <p:val>
                                            <p:strVal val="#ppt_y-.03"/>
                                          </p:val>
                                        </p:tav>
                                        <p:tav tm="100000">
                                          <p:val>
                                            <p:strVal val="#ppt_y"/>
                                          </p:val>
                                        </p:tav>
                                      </p:tavLst>
                                    </p:anim>
                                  </p:childTnLst>
                                </p:cTn>
                              </p:par>
                              <p:par>
                                <p:cTn id="157" presetID="37" presetClass="entr" presetSubtype="0" fill="hold" grpId="0" nodeType="withEffect">
                                  <p:stCondLst>
                                    <p:cond delay="0"/>
                                  </p:stCondLst>
                                  <p:childTnLst>
                                    <p:set>
                                      <p:cBhvr>
                                        <p:cTn id="158" dur="1" fill="hold">
                                          <p:stCondLst>
                                            <p:cond delay="0"/>
                                          </p:stCondLst>
                                        </p:cTn>
                                        <p:tgtEl>
                                          <p:spTgt spid="21528"/>
                                        </p:tgtEl>
                                        <p:attrNameLst>
                                          <p:attrName>style.visibility</p:attrName>
                                        </p:attrNameLst>
                                      </p:cBhvr>
                                      <p:to>
                                        <p:strVal val="visible"/>
                                      </p:to>
                                    </p:set>
                                    <p:animEffect transition="in" filter="fade">
                                      <p:cBhvr>
                                        <p:cTn id="159" dur="1000"/>
                                        <p:tgtEl>
                                          <p:spTgt spid="21528"/>
                                        </p:tgtEl>
                                      </p:cBhvr>
                                    </p:animEffect>
                                    <p:anim calcmode="lin" valueType="num">
                                      <p:cBhvr>
                                        <p:cTn id="160" dur="1000" fill="hold"/>
                                        <p:tgtEl>
                                          <p:spTgt spid="21528"/>
                                        </p:tgtEl>
                                        <p:attrNameLst>
                                          <p:attrName>ppt_x</p:attrName>
                                        </p:attrNameLst>
                                      </p:cBhvr>
                                      <p:tavLst>
                                        <p:tav tm="0">
                                          <p:val>
                                            <p:strVal val="#ppt_x"/>
                                          </p:val>
                                        </p:tav>
                                        <p:tav tm="100000">
                                          <p:val>
                                            <p:strVal val="#ppt_x"/>
                                          </p:val>
                                        </p:tav>
                                      </p:tavLst>
                                    </p:anim>
                                    <p:anim calcmode="lin" valueType="num">
                                      <p:cBhvr>
                                        <p:cTn id="161" dur="900" decel="100000" fill="hold"/>
                                        <p:tgtEl>
                                          <p:spTgt spid="21528"/>
                                        </p:tgtEl>
                                        <p:attrNameLst>
                                          <p:attrName>ppt_y</p:attrName>
                                        </p:attrNameLst>
                                      </p:cBhvr>
                                      <p:tavLst>
                                        <p:tav tm="0">
                                          <p:val>
                                            <p:strVal val="#ppt_y+1"/>
                                          </p:val>
                                        </p:tav>
                                        <p:tav tm="100000">
                                          <p:val>
                                            <p:strVal val="#ppt_y-.03"/>
                                          </p:val>
                                        </p:tav>
                                      </p:tavLst>
                                    </p:anim>
                                    <p:anim calcmode="lin" valueType="num">
                                      <p:cBhvr>
                                        <p:cTn id="162" dur="100" accel="100000" fill="hold">
                                          <p:stCondLst>
                                            <p:cond delay="900"/>
                                          </p:stCondLst>
                                        </p:cTn>
                                        <p:tgtEl>
                                          <p:spTgt spid="21528"/>
                                        </p:tgtEl>
                                        <p:attrNameLst>
                                          <p:attrName>ppt_y</p:attrName>
                                        </p:attrNameLst>
                                      </p:cBhvr>
                                      <p:tavLst>
                                        <p:tav tm="0">
                                          <p:val>
                                            <p:strVal val="#ppt_y-.03"/>
                                          </p:val>
                                        </p:tav>
                                        <p:tav tm="100000">
                                          <p:val>
                                            <p:strVal val="#ppt_y"/>
                                          </p:val>
                                        </p:tav>
                                      </p:tavLst>
                                    </p:anim>
                                  </p:childTnLst>
                                </p:cTn>
                              </p:par>
                              <p:par>
                                <p:cTn id="163" presetID="37" presetClass="entr" presetSubtype="0" fill="hold" grpId="0" nodeType="withEffect">
                                  <p:stCondLst>
                                    <p:cond delay="0"/>
                                  </p:stCondLst>
                                  <p:childTnLst>
                                    <p:set>
                                      <p:cBhvr>
                                        <p:cTn id="164" dur="1" fill="hold">
                                          <p:stCondLst>
                                            <p:cond delay="0"/>
                                          </p:stCondLst>
                                        </p:cTn>
                                        <p:tgtEl>
                                          <p:spTgt spid="21556"/>
                                        </p:tgtEl>
                                        <p:attrNameLst>
                                          <p:attrName>style.visibility</p:attrName>
                                        </p:attrNameLst>
                                      </p:cBhvr>
                                      <p:to>
                                        <p:strVal val="visible"/>
                                      </p:to>
                                    </p:set>
                                    <p:animEffect transition="in" filter="fade">
                                      <p:cBhvr>
                                        <p:cTn id="165" dur="1000"/>
                                        <p:tgtEl>
                                          <p:spTgt spid="21556"/>
                                        </p:tgtEl>
                                      </p:cBhvr>
                                    </p:animEffect>
                                    <p:anim calcmode="lin" valueType="num">
                                      <p:cBhvr>
                                        <p:cTn id="166" dur="1000" fill="hold"/>
                                        <p:tgtEl>
                                          <p:spTgt spid="21556"/>
                                        </p:tgtEl>
                                        <p:attrNameLst>
                                          <p:attrName>ppt_x</p:attrName>
                                        </p:attrNameLst>
                                      </p:cBhvr>
                                      <p:tavLst>
                                        <p:tav tm="0">
                                          <p:val>
                                            <p:strVal val="#ppt_x"/>
                                          </p:val>
                                        </p:tav>
                                        <p:tav tm="100000">
                                          <p:val>
                                            <p:strVal val="#ppt_x"/>
                                          </p:val>
                                        </p:tav>
                                      </p:tavLst>
                                    </p:anim>
                                    <p:anim calcmode="lin" valueType="num">
                                      <p:cBhvr>
                                        <p:cTn id="167" dur="900" decel="100000" fill="hold"/>
                                        <p:tgtEl>
                                          <p:spTgt spid="21556"/>
                                        </p:tgtEl>
                                        <p:attrNameLst>
                                          <p:attrName>ppt_y</p:attrName>
                                        </p:attrNameLst>
                                      </p:cBhvr>
                                      <p:tavLst>
                                        <p:tav tm="0">
                                          <p:val>
                                            <p:strVal val="#ppt_y+1"/>
                                          </p:val>
                                        </p:tav>
                                        <p:tav tm="100000">
                                          <p:val>
                                            <p:strVal val="#ppt_y-.03"/>
                                          </p:val>
                                        </p:tav>
                                      </p:tavLst>
                                    </p:anim>
                                    <p:anim calcmode="lin" valueType="num">
                                      <p:cBhvr>
                                        <p:cTn id="168" dur="100" accel="100000" fill="hold">
                                          <p:stCondLst>
                                            <p:cond delay="900"/>
                                          </p:stCondLst>
                                        </p:cTn>
                                        <p:tgtEl>
                                          <p:spTgt spid="21556"/>
                                        </p:tgtEl>
                                        <p:attrNameLst>
                                          <p:attrName>ppt_y</p:attrName>
                                        </p:attrNameLst>
                                      </p:cBhvr>
                                      <p:tavLst>
                                        <p:tav tm="0">
                                          <p:val>
                                            <p:strVal val="#ppt_y-.03"/>
                                          </p:val>
                                        </p:tav>
                                        <p:tav tm="100000">
                                          <p:val>
                                            <p:strVal val="#ppt_y"/>
                                          </p:val>
                                        </p:tav>
                                      </p:tavLst>
                                    </p:anim>
                                  </p:childTnLst>
                                </p:cTn>
                              </p:par>
                              <p:par>
                                <p:cTn id="169" presetID="37" presetClass="entr" presetSubtype="0" fill="hold" grpId="0" nodeType="withEffect">
                                  <p:stCondLst>
                                    <p:cond delay="0"/>
                                  </p:stCondLst>
                                  <p:childTnLst>
                                    <p:set>
                                      <p:cBhvr>
                                        <p:cTn id="170" dur="1" fill="hold">
                                          <p:stCondLst>
                                            <p:cond delay="0"/>
                                          </p:stCondLst>
                                        </p:cTn>
                                        <p:tgtEl>
                                          <p:spTgt spid="21517"/>
                                        </p:tgtEl>
                                        <p:attrNameLst>
                                          <p:attrName>style.visibility</p:attrName>
                                        </p:attrNameLst>
                                      </p:cBhvr>
                                      <p:to>
                                        <p:strVal val="visible"/>
                                      </p:to>
                                    </p:set>
                                    <p:animEffect transition="in" filter="fade">
                                      <p:cBhvr>
                                        <p:cTn id="171" dur="1000"/>
                                        <p:tgtEl>
                                          <p:spTgt spid="21517"/>
                                        </p:tgtEl>
                                      </p:cBhvr>
                                    </p:animEffect>
                                    <p:anim calcmode="lin" valueType="num">
                                      <p:cBhvr>
                                        <p:cTn id="172" dur="1000" fill="hold"/>
                                        <p:tgtEl>
                                          <p:spTgt spid="21517"/>
                                        </p:tgtEl>
                                        <p:attrNameLst>
                                          <p:attrName>ppt_x</p:attrName>
                                        </p:attrNameLst>
                                      </p:cBhvr>
                                      <p:tavLst>
                                        <p:tav tm="0">
                                          <p:val>
                                            <p:strVal val="#ppt_x"/>
                                          </p:val>
                                        </p:tav>
                                        <p:tav tm="100000">
                                          <p:val>
                                            <p:strVal val="#ppt_x"/>
                                          </p:val>
                                        </p:tav>
                                      </p:tavLst>
                                    </p:anim>
                                    <p:anim calcmode="lin" valueType="num">
                                      <p:cBhvr>
                                        <p:cTn id="173" dur="900" decel="100000" fill="hold"/>
                                        <p:tgtEl>
                                          <p:spTgt spid="21517"/>
                                        </p:tgtEl>
                                        <p:attrNameLst>
                                          <p:attrName>ppt_y</p:attrName>
                                        </p:attrNameLst>
                                      </p:cBhvr>
                                      <p:tavLst>
                                        <p:tav tm="0">
                                          <p:val>
                                            <p:strVal val="#ppt_y+1"/>
                                          </p:val>
                                        </p:tav>
                                        <p:tav tm="100000">
                                          <p:val>
                                            <p:strVal val="#ppt_y-.03"/>
                                          </p:val>
                                        </p:tav>
                                      </p:tavLst>
                                    </p:anim>
                                    <p:anim calcmode="lin" valueType="num">
                                      <p:cBhvr>
                                        <p:cTn id="174" dur="100" accel="100000" fill="hold">
                                          <p:stCondLst>
                                            <p:cond delay="900"/>
                                          </p:stCondLst>
                                        </p:cTn>
                                        <p:tgtEl>
                                          <p:spTgt spid="21517"/>
                                        </p:tgtEl>
                                        <p:attrNameLst>
                                          <p:attrName>ppt_y</p:attrName>
                                        </p:attrNameLst>
                                      </p:cBhvr>
                                      <p:tavLst>
                                        <p:tav tm="0">
                                          <p:val>
                                            <p:strVal val="#ppt_y-.03"/>
                                          </p:val>
                                        </p:tav>
                                        <p:tav tm="100000">
                                          <p:val>
                                            <p:strVal val="#ppt_y"/>
                                          </p:val>
                                        </p:tav>
                                      </p:tavLst>
                                    </p:anim>
                                  </p:childTnLst>
                                </p:cTn>
                              </p:par>
                              <p:par>
                                <p:cTn id="175" presetID="37" presetClass="entr" presetSubtype="0" fill="hold" grpId="0" nodeType="withEffect">
                                  <p:stCondLst>
                                    <p:cond delay="0"/>
                                  </p:stCondLst>
                                  <p:childTnLst>
                                    <p:set>
                                      <p:cBhvr>
                                        <p:cTn id="176" dur="1" fill="hold">
                                          <p:stCondLst>
                                            <p:cond delay="0"/>
                                          </p:stCondLst>
                                        </p:cTn>
                                        <p:tgtEl>
                                          <p:spTgt spid="21520"/>
                                        </p:tgtEl>
                                        <p:attrNameLst>
                                          <p:attrName>style.visibility</p:attrName>
                                        </p:attrNameLst>
                                      </p:cBhvr>
                                      <p:to>
                                        <p:strVal val="visible"/>
                                      </p:to>
                                    </p:set>
                                    <p:animEffect transition="in" filter="fade">
                                      <p:cBhvr>
                                        <p:cTn id="177" dur="1000"/>
                                        <p:tgtEl>
                                          <p:spTgt spid="21520"/>
                                        </p:tgtEl>
                                      </p:cBhvr>
                                    </p:animEffect>
                                    <p:anim calcmode="lin" valueType="num">
                                      <p:cBhvr>
                                        <p:cTn id="178" dur="1000" fill="hold"/>
                                        <p:tgtEl>
                                          <p:spTgt spid="21520"/>
                                        </p:tgtEl>
                                        <p:attrNameLst>
                                          <p:attrName>ppt_x</p:attrName>
                                        </p:attrNameLst>
                                      </p:cBhvr>
                                      <p:tavLst>
                                        <p:tav tm="0">
                                          <p:val>
                                            <p:strVal val="#ppt_x"/>
                                          </p:val>
                                        </p:tav>
                                        <p:tav tm="100000">
                                          <p:val>
                                            <p:strVal val="#ppt_x"/>
                                          </p:val>
                                        </p:tav>
                                      </p:tavLst>
                                    </p:anim>
                                    <p:anim calcmode="lin" valueType="num">
                                      <p:cBhvr>
                                        <p:cTn id="179" dur="900" decel="100000" fill="hold"/>
                                        <p:tgtEl>
                                          <p:spTgt spid="21520"/>
                                        </p:tgtEl>
                                        <p:attrNameLst>
                                          <p:attrName>ppt_y</p:attrName>
                                        </p:attrNameLst>
                                      </p:cBhvr>
                                      <p:tavLst>
                                        <p:tav tm="0">
                                          <p:val>
                                            <p:strVal val="#ppt_y+1"/>
                                          </p:val>
                                        </p:tav>
                                        <p:tav tm="100000">
                                          <p:val>
                                            <p:strVal val="#ppt_y-.03"/>
                                          </p:val>
                                        </p:tav>
                                      </p:tavLst>
                                    </p:anim>
                                    <p:anim calcmode="lin" valueType="num">
                                      <p:cBhvr>
                                        <p:cTn id="180" dur="100" accel="100000" fill="hold">
                                          <p:stCondLst>
                                            <p:cond delay="900"/>
                                          </p:stCondLst>
                                        </p:cTn>
                                        <p:tgtEl>
                                          <p:spTgt spid="21520"/>
                                        </p:tgtEl>
                                        <p:attrNameLst>
                                          <p:attrName>ppt_y</p:attrName>
                                        </p:attrNameLst>
                                      </p:cBhvr>
                                      <p:tavLst>
                                        <p:tav tm="0">
                                          <p:val>
                                            <p:strVal val="#ppt_y-.03"/>
                                          </p:val>
                                        </p:tav>
                                        <p:tav tm="100000">
                                          <p:val>
                                            <p:strVal val="#ppt_y"/>
                                          </p:val>
                                        </p:tav>
                                      </p:tavLst>
                                    </p:anim>
                                  </p:childTnLst>
                                </p:cTn>
                              </p:par>
                              <p:par>
                                <p:cTn id="181" presetID="37" presetClass="entr" presetSubtype="0" fill="hold" grpId="0" nodeType="withEffect">
                                  <p:stCondLst>
                                    <p:cond delay="0"/>
                                  </p:stCondLst>
                                  <p:childTnLst>
                                    <p:set>
                                      <p:cBhvr>
                                        <p:cTn id="182" dur="1" fill="hold">
                                          <p:stCondLst>
                                            <p:cond delay="0"/>
                                          </p:stCondLst>
                                        </p:cTn>
                                        <p:tgtEl>
                                          <p:spTgt spid="21523"/>
                                        </p:tgtEl>
                                        <p:attrNameLst>
                                          <p:attrName>style.visibility</p:attrName>
                                        </p:attrNameLst>
                                      </p:cBhvr>
                                      <p:to>
                                        <p:strVal val="visible"/>
                                      </p:to>
                                    </p:set>
                                    <p:animEffect transition="in" filter="fade">
                                      <p:cBhvr>
                                        <p:cTn id="183" dur="1000"/>
                                        <p:tgtEl>
                                          <p:spTgt spid="21523"/>
                                        </p:tgtEl>
                                      </p:cBhvr>
                                    </p:animEffect>
                                    <p:anim calcmode="lin" valueType="num">
                                      <p:cBhvr>
                                        <p:cTn id="184" dur="1000" fill="hold"/>
                                        <p:tgtEl>
                                          <p:spTgt spid="21523"/>
                                        </p:tgtEl>
                                        <p:attrNameLst>
                                          <p:attrName>ppt_x</p:attrName>
                                        </p:attrNameLst>
                                      </p:cBhvr>
                                      <p:tavLst>
                                        <p:tav tm="0">
                                          <p:val>
                                            <p:strVal val="#ppt_x"/>
                                          </p:val>
                                        </p:tav>
                                        <p:tav tm="100000">
                                          <p:val>
                                            <p:strVal val="#ppt_x"/>
                                          </p:val>
                                        </p:tav>
                                      </p:tavLst>
                                    </p:anim>
                                    <p:anim calcmode="lin" valueType="num">
                                      <p:cBhvr>
                                        <p:cTn id="185" dur="900" decel="100000" fill="hold"/>
                                        <p:tgtEl>
                                          <p:spTgt spid="21523"/>
                                        </p:tgtEl>
                                        <p:attrNameLst>
                                          <p:attrName>ppt_y</p:attrName>
                                        </p:attrNameLst>
                                      </p:cBhvr>
                                      <p:tavLst>
                                        <p:tav tm="0">
                                          <p:val>
                                            <p:strVal val="#ppt_y+1"/>
                                          </p:val>
                                        </p:tav>
                                        <p:tav tm="100000">
                                          <p:val>
                                            <p:strVal val="#ppt_y-.03"/>
                                          </p:val>
                                        </p:tav>
                                      </p:tavLst>
                                    </p:anim>
                                    <p:anim calcmode="lin" valueType="num">
                                      <p:cBhvr>
                                        <p:cTn id="186" dur="100" accel="100000" fill="hold">
                                          <p:stCondLst>
                                            <p:cond delay="900"/>
                                          </p:stCondLst>
                                        </p:cTn>
                                        <p:tgtEl>
                                          <p:spTgt spid="21523"/>
                                        </p:tgtEl>
                                        <p:attrNameLst>
                                          <p:attrName>ppt_y</p:attrName>
                                        </p:attrNameLst>
                                      </p:cBhvr>
                                      <p:tavLst>
                                        <p:tav tm="0">
                                          <p:val>
                                            <p:strVal val="#ppt_y-.03"/>
                                          </p:val>
                                        </p:tav>
                                        <p:tav tm="100000">
                                          <p:val>
                                            <p:strVal val="#ppt_y"/>
                                          </p:val>
                                        </p:tav>
                                      </p:tavLst>
                                    </p:anim>
                                  </p:childTnLst>
                                </p:cTn>
                              </p:par>
                              <p:par>
                                <p:cTn id="187" presetID="37" presetClass="entr" presetSubtype="0" fill="hold" grpId="0" nodeType="withEffect">
                                  <p:stCondLst>
                                    <p:cond delay="0"/>
                                  </p:stCondLst>
                                  <p:childTnLst>
                                    <p:set>
                                      <p:cBhvr>
                                        <p:cTn id="188" dur="1" fill="hold">
                                          <p:stCondLst>
                                            <p:cond delay="0"/>
                                          </p:stCondLst>
                                        </p:cTn>
                                        <p:tgtEl>
                                          <p:spTgt spid="21527"/>
                                        </p:tgtEl>
                                        <p:attrNameLst>
                                          <p:attrName>style.visibility</p:attrName>
                                        </p:attrNameLst>
                                      </p:cBhvr>
                                      <p:to>
                                        <p:strVal val="visible"/>
                                      </p:to>
                                    </p:set>
                                    <p:animEffect transition="in" filter="fade">
                                      <p:cBhvr>
                                        <p:cTn id="189" dur="1000"/>
                                        <p:tgtEl>
                                          <p:spTgt spid="21527"/>
                                        </p:tgtEl>
                                      </p:cBhvr>
                                    </p:animEffect>
                                    <p:anim calcmode="lin" valueType="num">
                                      <p:cBhvr>
                                        <p:cTn id="190" dur="1000" fill="hold"/>
                                        <p:tgtEl>
                                          <p:spTgt spid="21527"/>
                                        </p:tgtEl>
                                        <p:attrNameLst>
                                          <p:attrName>ppt_x</p:attrName>
                                        </p:attrNameLst>
                                      </p:cBhvr>
                                      <p:tavLst>
                                        <p:tav tm="0">
                                          <p:val>
                                            <p:strVal val="#ppt_x"/>
                                          </p:val>
                                        </p:tav>
                                        <p:tav tm="100000">
                                          <p:val>
                                            <p:strVal val="#ppt_x"/>
                                          </p:val>
                                        </p:tav>
                                      </p:tavLst>
                                    </p:anim>
                                    <p:anim calcmode="lin" valueType="num">
                                      <p:cBhvr>
                                        <p:cTn id="191" dur="900" decel="100000" fill="hold"/>
                                        <p:tgtEl>
                                          <p:spTgt spid="21527"/>
                                        </p:tgtEl>
                                        <p:attrNameLst>
                                          <p:attrName>ppt_y</p:attrName>
                                        </p:attrNameLst>
                                      </p:cBhvr>
                                      <p:tavLst>
                                        <p:tav tm="0">
                                          <p:val>
                                            <p:strVal val="#ppt_y+1"/>
                                          </p:val>
                                        </p:tav>
                                        <p:tav tm="100000">
                                          <p:val>
                                            <p:strVal val="#ppt_y-.03"/>
                                          </p:val>
                                        </p:tav>
                                      </p:tavLst>
                                    </p:anim>
                                    <p:anim calcmode="lin" valueType="num">
                                      <p:cBhvr>
                                        <p:cTn id="192" dur="100" accel="100000" fill="hold">
                                          <p:stCondLst>
                                            <p:cond delay="900"/>
                                          </p:stCondLst>
                                        </p:cTn>
                                        <p:tgtEl>
                                          <p:spTgt spid="21527"/>
                                        </p:tgtEl>
                                        <p:attrNameLst>
                                          <p:attrName>ppt_y</p:attrName>
                                        </p:attrNameLst>
                                      </p:cBhvr>
                                      <p:tavLst>
                                        <p:tav tm="0">
                                          <p:val>
                                            <p:strVal val="#ppt_y-.03"/>
                                          </p:val>
                                        </p:tav>
                                        <p:tav tm="100000">
                                          <p:val>
                                            <p:strVal val="#ppt_y"/>
                                          </p:val>
                                        </p:tav>
                                      </p:tavLst>
                                    </p:anim>
                                  </p:childTnLst>
                                </p:cTn>
                              </p:par>
                              <p:par>
                                <p:cTn id="193" presetID="37" presetClass="entr" presetSubtype="0" fill="hold" grpId="0" nodeType="withEffect">
                                  <p:stCondLst>
                                    <p:cond delay="0"/>
                                  </p:stCondLst>
                                  <p:childTnLst>
                                    <p:set>
                                      <p:cBhvr>
                                        <p:cTn id="194" dur="1" fill="hold">
                                          <p:stCondLst>
                                            <p:cond delay="0"/>
                                          </p:stCondLst>
                                        </p:cTn>
                                        <p:tgtEl>
                                          <p:spTgt spid="21544"/>
                                        </p:tgtEl>
                                        <p:attrNameLst>
                                          <p:attrName>style.visibility</p:attrName>
                                        </p:attrNameLst>
                                      </p:cBhvr>
                                      <p:to>
                                        <p:strVal val="visible"/>
                                      </p:to>
                                    </p:set>
                                    <p:animEffect transition="in" filter="fade">
                                      <p:cBhvr>
                                        <p:cTn id="195" dur="1000"/>
                                        <p:tgtEl>
                                          <p:spTgt spid="21544"/>
                                        </p:tgtEl>
                                      </p:cBhvr>
                                    </p:animEffect>
                                    <p:anim calcmode="lin" valueType="num">
                                      <p:cBhvr>
                                        <p:cTn id="196" dur="1000" fill="hold"/>
                                        <p:tgtEl>
                                          <p:spTgt spid="21544"/>
                                        </p:tgtEl>
                                        <p:attrNameLst>
                                          <p:attrName>ppt_x</p:attrName>
                                        </p:attrNameLst>
                                      </p:cBhvr>
                                      <p:tavLst>
                                        <p:tav tm="0">
                                          <p:val>
                                            <p:strVal val="#ppt_x"/>
                                          </p:val>
                                        </p:tav>
                                        <p:tav tm="100000">
                                          <p:val>
                                            <p:strVal val="#ppt_x"/>
                                          </p:val>
                                        </p:tav>
                                      </p:tavLst>
                                    </p:anim>
                                    <p:anim calcmode="lin" valueType="num">
                                      <p:cBhvr>
                                        <p:cTn id="197" dur="900" decel="100000" fill="hold"/>
                                        <p:tgtEl>
                                          <p:spTgt spid="21544"/>
                                        </p:tgtEl>
                                        <p:attrNameLst>
                                          <p:attrName>ppt_y</p:attrName>
                                        </p:attrNameLst>
                                      </p:cBhvr>
                                      <p:tavLst>
                                        <p:tav tm="0">
                                          <p:val>
                                            <p:strVal val="#ppt_y+1"/>
                                          </p:val>
                                        </p:tav>
                                        <p:tav tm="100000">
                                          <p:val>
                                            <p:strVal val="#ppt_y-.03"/>
                                          </p:val>
                                        </p:tav>
                                      </p:tavLst>
                                    </p:anim>
                                    <p:anim calcmode="lin" valueType="num">
                                      <p:cBhvr>
                                        <p:cTn id="198" dur="100" accel="100000" fill="hold">
                                          <p:stCondLst>
                                            <p:cond delay="900"/>
                                          </p:stCondLst>
                                        </p:cTn>
                                        <p:tgtEl>
                                          <p:spTgt spid="21544"/>
                                        </p:tgtEl>
                                        <p:attrNameLst>
                                          <p:attrName>ppt_y</p:attrName>
                                        </p:attrNameLst>
                                      </p:cBhvr>
                                      <p:tavLst>
                                        <p:tav tm="0">
                                          <p:val>
                                            <p:strVal val="#ppt_y-.03"/>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37" presetClass="entr" presetSubtype="0" fill="hold" grpId="0" nodeType="clickEffect">
                                  <p:stCondLst>
                                    <p:cond delay="0"/>
                                  </p:stCondLst>
                                  <p:childTnLst>
                                    <p:set>
                                      <p:cBhvr>
                                        <p:cTn id="202" dur="1" fill="hold">
                                          <p:stCondLst>
                                            <p:cond delay="0"/>
                                          </p:stCondLst>
                                        </p:cTn>
                                        <p:tgtEl>
                                          <p:spTgt spid="21516"/>
                                        </p:tgtEl>
                                        <p:attrNameLst>
                                          <p:attrName>style.visibility</p:attrName>
                                        </p:attrNameLst>
                                      </p:cBhvr>
                                      <p:to>
                                        <p:strVal val="visible"/>
                                      </p:to>
                                    </p:set>
                                    <p:animEffect transition="in" filter="fade">
                                      <p:cBhvr>
                                        <p:cTn id="203" dur="1000"/>
                                        <p:tgtEl>
                                          <p:spTgt spid="21516"/>
                                        </p:tgtEl>
                                      </p:cBhvr>
                                    </p:animEffect>
                                    <p:anim calcmode="lin" valueType="num">
                                      <p:cBhvr>
                                        <p:cTn id="204" dur="1000" fill="hold"/>
                                        <p:tgtEl>
                                          <p:spTgt spid="21516"/>
                                        </p:tgtEl>
                                        <p:attrNameLst>
                                          <p:attrName>ppt_x</p:attrName>
                                        </p:attrNameLst>
                                      </p:cBhvr>
                                      <p:tavLst>
                                        <p:tav tm="0">
                                          <p:val>
                                            <p:strVal val="#ppt_x"/>
                                          </p:val>
                                        </p:tav>
                                        <p:tav tm="100000">
                                          <p:val>
                                            <p:strVal val="#ppt_x"/>
                                          </p:val>
                                        </p:tav>
                                      </p:tavLst>
                                    </p:anim>
                                    <p:anim calcmode="lin" valueType="num">
                                      <p:cBhvr>
                                        <p:cTn id="205" dur="900" decel="100000" fill="hold"/>
                                        <p:tgtEl>
                                          <p:spTgt spid="21516"/>
                                        </p:tgtEl>
                                        <p:attrNameLst>
                                          <p:attrName>ppt_y</p:attrName>
                                        </p:attrNameLst>
                                      </p:cBhvr>
                                      <p:tavLst>
                                        <p:tav tm="0">
                                          <p:val>
                                            <p:strVal val="#ppt_y+1"/>
                                          </p:val>
                                        </p:tav>
                                        <p:tav tm="100000">
                                          <p:val>
                                            <p:strVal val="#ppt_y-.03"/>
                                          </p:val>
                                        </p:tav>
                                      </p:tavLst>
                                    </p:anim>
                                    <p:anim calcmode="lin" valueType="num">
                                      <p:cBhvr>
                                        <p:cTn id="206" dur="100" accel="100000" fill="hold">
                                          <p:stCondLst>
                                            <p:cond delay="900"/>
                                          </p:stCondLst>
                                        </p:cTn>
                                        <p:tgtEl>
                                          <p:spTgt spid="21516"/>
                                        </p:tgtEl>
                                        <p:attrNameLst>
                                          <p:attrName>ppt_y</p:attrName>
                                        </p:attrNameLst>
                                      </p:cBhvr>
                                      <p:tavLst>
                                        <p:tav tm="0">
                                          <p:val>
                                            <p:strVal val="#ppt_y-.03"/>
                                          </p:val>
                                        </p:tav>
                                        <p:tav tm="100000">
                                          <p:val>
                                            <p:strVal val="#ppt_y"/>
                                          </p:val>
                                        </p:tav>
                                      </p:tavLst>
                                    </p:anim>
                                  </p:childTnLst>
                                </p:cTn>
                              </p:par>
                              <p:par>
                                <p:cTn id="207" presetID="37" presetClass="entr" presetSubtype="0" fill="hold" grpId="0" nodeType="withEffect">
                                  <p:stCondLst>
                                    <p:cond delay="0"/>
                                  </p:stCondLst>
                                  <p:childTnLst>
                                    <p:set>
                                      <p:cBhvr>
                                        <p:cTn id="208" dur="1" fill="hold">
                                          <p:stCondLst>
                                            <p:cond delay="0"/>
                                          </p:stCondLst>
                                        </p:cTn>
                                        <p:tgtEl>
                                          <p:spTgt spid="21519"/>
                                        </p:tgtEl>
                                        <p:attrNameLst>
                                          <p:attrName>style.visibility</p:attrName>
                                        </p:attrNameLst>
                                      </p:cBhvr>
                                      <p:to>
                                        <p:strVal val="visible"/>
                                      </p:to>
                                    </p:set>
                                    <p:animEffect transition="in" filter="fade">
                                      <p:cBhvr>
                                        <p:cTn id="209" dur="1000"/>
                                        <p:tgtEl>
                                          <p:spTgt spid="21519"/>
                                        </p:tgtEl>
                                      </p:cBhvr>
                                    </p:animEffect>
                                    <p:anim calcmode="lin" valueType="num">
                                      <p:cBhvr>
                                        <p:cTn id="210" dur="1000" fill="hold"/>
                                        <p:tgtEl>
                                          <p:spTgt spid="21519"/>
                                        </p:tgtEl>
                                        <p:attrNameLst>
                                          <p:attrName>ppt_x</p:attrName>
                                        </p:attrNameLst>
                                      </p:cBhvr>
                                      <p:tavLst>
                                        <p:tav tm="0">
                                          <p:val>
                                            <p:strVal val="#ppt_x"/>
                                          </p:val>
                                        </p:tav>
                                        <p:tav tm="100000">
                                          <p:val>
                                            <p:strVal val="#ppt_x"/>
                                          </p:val>
                                        </p:tav>
                                      </p:tavLst>
                                    </p:anim>
                                    <p:anim calcmode="lin" valueType="num">
                                      <p:cBhvr>
                                        <p:cTn id="211" dur="900" decel="100000" fill="hold"/>
                                        <p:tgtEl>
                                          <p:spTgt spid="21519"/>
                                        </p:tgtEl>
                                        <p:attrNameLst>
                                          <p:attrName>ppt_y</p:attrName>
                                        </p:attrNameLst>
                                      </p:cBhvr>
                                      <p:tavLst>
                                        <p:tav tm="0">
                                          <p:val>
                                            <p:strVal val="#ppt_y+1"/>
                                          </p:val>
                                        </p:tav>
                                        <p:tav tm="100000">
                                          <p:val>
                                            <p:strVal val="#ppt_y-.03"/>
                                          </p:val>
                                        </p:tav>
                                      </p:tavLst>
                                    </p:anim>
                                    <p:anim calcmode="lin" valueType="num">
                                      <p:cBhvr>
                                        <p:cTn id="212" dur="100" accel="100000" fill="hold">
                                          <p:stCondLst>
                                            <p:cond delay="900"/>
                                          </p:stCondLst>
                                        </p:cTn>
                                        <p:tgtEl>
                                          <p:spTgt spid="21519"/>
                                        </p:tgtEl>
                                        <p:attrNameLst>
                                          <p:attrName>ppt_y</p:attrName>
                                        </p:attrNameLst>
                                      </p:cBhvr>
                                      <p:tavLst>
                                        <p:tav tm="0">
                                          <p:val>
                                            <p:strVal val="#ppt_y-.03"/>
                                          </p:val>
                                        </p:tav>
                                        <p:tav tm="100000">
                                          <p:val>
                                            <p:strVal val="#ppt_y"/>
                                          </p:val>
                                        </p:tav>
                                      </p:tavLst>
                                    </p:anim>
                                  </p:childTnLst>
                                </p:cTn>
                              </p:par>
                              <p:par>
                                <p:cTn id="213" presetID="37" presetClass="entr" presetSubtype="0" fill="hold" grpId="0" nodeType="withEffect">
                                  <p:stCondLst>
                                    <p:cond delay="0"/>
                                  </p:stCondLst>
                                  <p:childTnLst>
                                    <p:set>
                                      <p:cBhvr>
                                        <p:cTn id="214" dur="1" fill="hold">
                                          <p:stCondLst>
                                            <p:cond delay="0"/>
                                          </p:stCondLst>
                                        </p:cTn>
                                        <p:tgtEl>
                                          <p:spTgt spid="21522"/>
                                        </p:tgtEl>
                                        <p:attrNameLst>
                                          <p:attrName>style.visibility</p:attrName>
                                        </p:attrNameLst>
                                      </p:cBhvr>
                                      <p:to>
                                        <p:strVal val="visible"/>
                                      </p:to>
                                    </p:set>
                                    <p:animEffect transition="in" filter="fade">
                                      <p:cBhvr>
                                        <p:cTn id="215" dur="1000"/>
                                        <p:tgtEl>
                                          <p:spTgt spid="21522"/>
                                        </p:tgtEl>
                                      </p:cBhvr>
                                    </p:animEffect>
                                    <p:anim calcmode="lin" valueType="num">
                                      <p:cBhvr>
                                        <p:cTn id="216" dur="1000" fill="hold"/>
                                        <p:tgtEl>
                                          <p:spTgt spid="21522"/>
                                        </p:tgtEl>
                                        <p:attrNameLst>
                                          <p:attrName>ppt_x</p:attrName>
                                        </p:attrNameLst>
                                      </p:cBhvr>
                                      <p:tavLst>
                                        <p:tav tm="0">
                                          <p:val>
                                            <p:strVal val="#ppt_x"/>
                                          </p:val>
                                        </p:tav>
                                        <p:tav tm="100000">
                                          <p:val>
                                            <p:strVal val="#ppt_x"/>
                                          </p:val>
                                        </p:tav>
                                      </p:tavLst>
                                    </p:anim>
                                    <p:anim calcmode="lin" valueType="num">
                                      <p:cBhvr>
                                        <p:cTn id="217" dur="900" decel="100000" fill="hold"/>
                                        <p:tgtEl>
                                          <p:spTgt spid="21522"/>
                                        </p:tgtEl>
                                        <p:attrNameLst>
                                          <p:attrName>ppt_y</p:attrName>
                                        </p:attrNameLst>
                                      </p:cBhvr>
                                      <p:tavLst>
                                        <p:tav tm="0">
                                          <p:val>
                                            <p:strVal val="#ppt_y+1"/>
                                          </p:val>
                                        </p:tav>
                                        <p:tav tm="100000">
                                          <p:val>
                                            <p:strVal val="#ppt_y-.03"/>
                                          </p:val>
                                        </p:tav>
                                      </p:tavLst>
                                    </p:anim>
                                    <p:anim calcmode="lin" valueType="num">
                                      <p:cBhvr>
                                        <p:cTn id="218" dur="100" accel="100000" fill="hold">
                                          <p:stCondLst>
                                            <p:cond delay="900"/>
                                          </p:stCondLst>
                                        </p:cTn>
                                        <p:tgtEl>
                                          <p:spTgt spid="21522"/>
                                        </p:tgtEl>
                                        <p:attrNameLst>
                                          <p:attrName>ppt_y</p:attrName>
                                        </p:attrNameLst>
                                      </p:cBhvr>
                                      <p:tavLst>
                                        <p:tav tm="0">
                                          <p:val>
                                            <p:strVal val="#ppt_y-.03"/>
                                          </p:val>
                                        </p:tav>
                                        <p:tav tm="100000">
                                          <p:val>
                                            <p:strVal val="#ppt_y"/>
                                          </p:val>
                                        </p:tav>
                                      </p:tavLst>
                                    </p:anim>
                                  </p:childTnLst>
                                </p:cTn>
                              </p:par>
                              <p:par>
                                <p:cTn id="219" presetID="37" presetClass="entr" presetSubtype="0" fill="hold" grpId="0" nodeType="withEffect">
                                  <p:stCondLst>
                                    <p:cond delay="0"/>
                                  </p:stCondLst>
                                  <p:childTnLst>
                                    <p:set>
                                      <p:cBhvr>
                                        <p:cTn id="220" dur="1" fill="hold">
                                          <p:stCondLst>
                                            <p:cond delay="0"/>
                                          </p:stCondLst>
                                        </p:cTn>
                                        <p:tgtEl>
                                          <p:spTgt spid="21526"/>
                                        </p:tgtEl>
                                        <p:attrNameLst>
                                          <p:attrName>style.visibility</p:attrName>
                                        </p:attrNameLst>
                                      </p:cBhvr>
                                      <p:to>
                                        <p:strVal val="visible"/>
                                      </p:to>
                                    </p:set>
                                    <p:animEffect transition="in" filter="fade">
                                      <p:cBhvr>
                                        <p:cTn id="221" dur="1000"/>
                                        <p:tgtEl>
                                          <p:spTgt spid="21526"/>
                                        </p:tgtEl>
                                      </p:cBhvr>
                                    </p:animEffect>
                                    <p:anim calcmode="lin" valueType="num">
                                      <p:cBhvr>
                                        <p:cTn id="222" dur="1000" fill="hold"/>
                                        <p:tgtEl>
                                          <p:spTgt spid="21526"/>
                                        </p:tgtEl>
                                        <p:attrNameLst>
                                          <p:attrName>ppt_x</p:attrName>
                                        </p:attrNameLst>
                                      </p:cBhvr>
                                      <p:tavLst>
                                        <p:tav tm="0">
                                          <p:val>
                                            <p:strVal val="#ppt_x"/>
                                          </p:val>
                                        </p:tav>
                                        <p:tav tm="100000">
                                          <p:val>
                                            <p:strVal val="#ppt_x"/>
                                          </p:val>
                                        </p:tav>
                                      </p:tavLst>
                                    </p:anim>
                                    <p:anim calcmode="lin" valueType="num">
                                      <p:cBhvr>
                                        <p:cTn id="223" dur="900" decel="100000" fill="hold"/>
                                        <p:tgtEl>
                                          <p:spTgt spid="21526"/>
                                        </p:tgtEl>
                                        <p:attrNameLst>
                                          <p:attrName>ppt_y</p:attrName>
                                        </p:attrNameLst>
                                      </p:cBhvr>
                                      <p:tavLst>
                                        <p:tav tm="0">
                                          <p:val>
                                            <p:strVal val="#ppt_y+1"/>
                                          </p:val>
                                        </p:tav>
                                        <p:tav tm="100000">
                                          <p:val>
                                            <p:strVal val="#ppt_y-.03"/>
                                          </p:val>
                                        </p:tav>
                                      </p:tavLst>
                                    </p:anim>
                                    <p:anim calcmode="lin" valueType="num">
                                      <p:cBhvr>
                                        <p:cTn id="224" dur="100" accel="100000" fill="hold">
                                          <p:stCondLst>
                                            <p:cond delay="900"/>
                                          </p:stCondLst>
                                        </p:cTn>
                                        <p:tgtEl>
                                          <p:spTgt spid="21526"/>
                                        </p:tgtEl>
                                        <p:attrNameLst>
                                          <p:attrName>ppt_y</p:attrName>
                                        </p:attrNameLst>
                                      </p:cBhvr>
                                      <p:tavLst>
                                        <p:tav tm="0">
                                          <p:val>
                                            <p:strVal val="#ppt_y-.03"/>
                                          </p:val>
                                        </p:tav>
                                        <p:tav tm="100000">
                                          <p:val>
                                            <p:strVal val="#ppt_y"/>
                                          </p:val>
                                        </p:tav>
                                      </p:tavLst>
                                    </p:anim>
                                  </p:childTnLst>
                                </p:cTn>
                              </p:par>
                              <p:par>
                                <p:cTn id="225" presetID="37" presetClass="entr" presetSubtype="0" fill="hold" grpId="0" nodeType="withEffect">
                                  <p:stCondLst>
                                    <p:cond delay="0"/>
                                  </p:stCondLst>
                                  <p:childTnLst>
                                    <p:set>
                                      <p:cBhvr>
                                        <p:cTn id="226" dur="1" fill="hold">
                                          <p:stCondLst>
                                            <p:cond delay="0"/>
                                          </p:stCondLst>
                                        </p:cTn>
                                        <p:tgtEl>
                                          <p:spTgt spid="21546"/>
                                        </p:tgtEl>
                                        <p:attrNameLst>
                                          <p:attrName>style.visibility</p:attrName>
                                        </p:attrNameLst>
                                      </p:cBhvr>
                                      <p:to>
                                        <p:strVal val="visible"/>
                                      </p:to>
                                    </p:set>
                                    <p:animEffect transition="in" filter="fade">
                                      <p:cBhvr>
                                        <p:cTn id="227" dur="1000"/>
                                        <p:tgtEl>
                                          <p:spTgt spid="21546"/>
                                        </p:tgtEl>
                                      </p:cBhvr>
                                    </p:animEffect>
                                    <p:anim calcmode="lin" valueType="num">
                                      <p:cBhvr>
                                        <p:cTn id="228" dur="1000" fill="hold"/>
                                        <p:tgtEl>
                                          <p:spTgt spid="21546"/>
                                        </p:tgtEl>
                                        <p:attrNameLst>
                                          <p:attrName>ppt_x</p:attrName>
                                        </p:attrNameLst>
                                      </p:cBhvr>
                                      <p:tavLst>
                                        <p:tav tm="0">
                                          <p:val>
                                            <p:strVal val="#ppt_x"/>
                                          </p:val>
                                        </p:tav>
                                        <p:tav tm="100000">
                                          <p:val>
                                            <p:strVal val="#ppt_x"/>
                                          </p:val>
                                        </p:tav>
                                      </p:tavLst>
                                    </p:anim>
                                    <p:anim calcmode="lin" valueType="num">
                                      <p:cBhvr>
                                        <p:cTn id="229" dur="900" decel="100000" fill="hold"/>
                                        <p:tgtEl>
                                          <p:spTgt spid="21546"/>
                                        </p:tgtEl>
                                        <p:attrNameLst>
                                          <p:attrName>ppt_y</p:attrName>
                                        </p:attrNameLst>
                                      </p:cBhvr>
                                      <p:tavLst>
                                        <p:tav tm="0">
                                          <p:val>
                                            <p:strVal val="#ppt_y+1"/>
                                          </p:val>
                                        </p:tav>
                                        <p:tav tm="100000">
                                          <p:val>
                                            <p:strVal val="#ppt_y-.03"/>
                                          </p:val>
                                        </p:tav>
                                      </p:tavLst>
                                    </p:anim>
                                    <p:anim calcmode="lin" valueType="num">
                                      <p:cBhvr>
                                        <p:cTn id="230" dur="100" accel="100000" fill="hold">
                                          <p:stCondLst>
                                            <p:cond delay="900"/>
                                          </p:stCondLst>
                                        </p:cTn>
                                        <p:tgtEl>
                                          <p:spTgt spid="21546"/>
                                        </p:tgtEl>
                                        <p:attrNameLst>
                                          <p:attrName>ppt_y</p:attrName>
                                        </p:attrNameLst>
                                      </p:cBhvr>
                                      <p:tavLst>
                                        <p:tav tm="0">
                                          <p:val>
                                            <p:strVal val="#ppt_y-.03"/>
                                          </p:val>
                                        </p:tav>
                                        <p:tav tm="100000">
                                          <p:val>
                                            <p:strVal val="#ppt_y"/>
                                          </p:val>
                                        </p:tav>
                                      </p:tavLst>
                                    </p:anim>
                                  </p:childTnLst>
                                </p:cTn>
                              </p:par>
                              <p:par>
                                <p:cTn id="231" presetID="37" presetClass="entr" presetSubtype="0" fill="hold" grpId="0" nodeType="withEffect">
                                  <p:stCondLst>
                                    <p:cond delay="0"/>
                                  </p:stCondLst>
                                  <p:childTnLst>
                                    <p:set>
                                      <p:cBhvr>
                                        <p:cTn id="232" dur="1" fill="hold">
                                          <p:stCondLst>
                                            <p:cond delay="0"/>
                                          </p:stCondLst>
                                        </p:cTn>
                                        <p:tgtEl>
                                          <p:spTgt spid="21543"/>
                                        </p:tgtEl>
                                        <p:attrNameLst>
                                          <p:attrName>style.visibility</p:attrName>
                                        </p:attrNameLst>
                                      </p:cBhvr>
                                      <p:to>
                                        <p:strVal val="visible"/>
                                      </p:to>
                                    </p:set>
                                    <p:animEffect transition="in" filter="fade">
                                      <p:cBhvr>
                                        <p:cTn id="233" dur="1000"/>
                                        <p:tgtEl>
                                          <p:spTgt spid="21543"/>
                                        </p:tgtEl>
                                      </p:cBhvr>
                                    </p:animEffect>
                                    <p:anim calcmode="lin" valueType="num">
                                      <p:cBhvr>
                                        <p:cTn id="234" dur="1000" fill="hold"/>
                                        <p:tgtEl>
                                          <p:spTgt spid="21543"/>
                                        </p:tgtEl>
                                        <p:attrNameLst>
                                          <p:attrName>ppt_x</p:attrName>
                                        </p:attrNameLst>
                                      </p:cBhvr>
                                      <p:tavLst>
                                        <p:tav tm="0">
                                          <p:val>
                                            <p:strVal val="#ppt_x"/>
                                          </p:val>
                                        </p:tav>
                                        <p:tav tm="100000">
                                          <p:val>
                                            <p:strVal val="#ppt_x"/>
                                          </p:val>
                                        </p:tav>
                                      </p:tavLst>
                                    </p:anim>
                                    <p:anim calcmode="lin" valueType="num">
                                      <p:cBhvr>
                                        <p:cTn id="235" dur="900" decel="100000" fill="hold"/>
                                        <p:tgtEl>
                                          <p:spTgt spid="21543"/>
                                        </p:tgtEl>
                                        <p:attrNameLst>
                                          <p:attrName>ppt_y</p:attrName>
                                        </p:attrNameLst>
                                      </p:cBhvr>
                                      <p:tavLst>
                                        <p:tav tm="0">
                                          <p:val>
                                            <p:strVal val="#ppt_y+1"/>
                                          </p:val>
                                        </p:tav>
                                        <p:tav tm="100000">
                                          <p:val>
                                            <p:strVal val="#ppt_y-.03"/>
                                          </p:val>
                                        </p:tav>
                                      </p:tavLst>
                                    </p:anim>
                                    <p:anim calcmode="lin" valueType="num">
                                      <p:cBhvr>
                                        <p:cTn id="236" dur="100" accel="100000" fill="hold">
                                          <p:stCondLst>
                                            <p:cond delay="900"/>
                                          </p:stCondLst>
                                        </p:cTn>
                                        <p:tgtEl>
                                          <p:spTgt spid="21543"/>
                                        </p:tgtEl>
                                        <p:attrNameLst>
                                          <p:attrName>ppt_y</p:attrName>
                                        </p:attrNameLst>
                                      </p:cBhvr>
                                      <p:tavLst>
                                        <p:tav tm="0">
                                          <p:val>
                                            <p:strVal val="#ppt_y-.03"/>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37" presetClass="entr" presetSubtype="0" fill="hold" nodeType="clickEffect">
                                  <p:stCondLst>
                                    <p:cond delay="0"/>
                                  </p:stCondLst>
                                  <p:childTnLst>
                                    <p:set>
                                      <p:cBhvr>
                                        <p:cTn id="240" dur="1" fill="hold">
                                          <p:stCondLst>
                                            <p:cond delay="0"/>
                                          </p:stCondLst>
                                        </p:cTn>
                                        <p:tgtEl>
                                          <p:spTgt spid="21547"/>
                                        </p:tgtEl>
                                        <p:attrNameLst>
                                          <p:attrName>style.visibility</p:attrName>
                                        </p:attrNameLst>
                                      </p:cBhvr>
                                      <p:to>
                                        <p:strVal val="visible"/>
                                      </p:to>
                                    </p:set>
                                    <p:animEffect transition="in" filter="fade">
                                      <p:cBhvr>
                                        <p:cTn id="241" dur="1000"/>
                                        <p:tgtEl>
                                          <p:spTgt spid="21547"/>
                                        </p:tgtEl>
                                      </p:cBhvr>
                                    </p:animEffect>
                                    <p:anim calcmode="lin" valueType="num">
                                      <p:cBhvr>
                                        <p:cTn id="242" dur="1000" fill="hold"/>
                                        <p:tgtEl>
                                          <p:spTgt spid="21547"/>
                                        </p:tgtEl>
                                        <p:attrNameLst>
                                          <p:attrName>ppt_x</p:attrName>
                                        </p:attrNameLst>
                                      </p:cBhvr>
                                      <p:tavLst>
                                        <p:tav tm="0">
                                          <p:val>
                                            <p:strVal val="#ppt_x"/>
                                          </p:val>
                                        </p:tav>
                                        <p:tav tm="100000">
                                          <p:val>
                                            <p:strVal val="#ppt_x"/>
                                          </p:val>
                                        </p:tav>
                                      </p:tavLst>
                                    </p:anim>
                                    <p:anim calcmode="lin" valueType="num">
                                      <p:cBhvr>
                                        <p:cTn id="243" dur="900" decel="100000" fill="hold"/>
                                        <p:tgtEl>
                                          <p:spTgt spid="21547"/>
                                        </p:tgtEl>
                                        <p:attrNameLst>
                                          <p:attrName>ppt_y</p:attrName>
                                        </p:attrNameLst>
                                      </p:cBhvr>
                                      <p:tavLst>
                                        <p:tav tm="0">
                                          <p:val>
                                            <p:strVal val="#ppt_y+1"/>
                                          </p:val>
                                        </p:tav>
                                        <p:tav tm="100000">
                                          <p:val>
                                            <p:strVal val="#ppt_y-.03"/>
                                          </p:val>
                                        </p:tav>
                                      </p:tavLst>
                                    </p:anim>
                                    <p:anim calcmode="lin" valueType="num">
                                      <p:cBhvr>
                                        <p:cTn id="244" dur="100" accel="100000" fill="hold">
                                          <p:stCondLst>
                                            <p:cond delay="900"/>
                                          </p:stCondLst>
                                        </p:cTn>
                                        <p:tgtEl>
                                          <p:spTgt spid="21547"/>
                                        </p:tgtEl>
                                        <p:attrNameLst>
                                          <p:attrName>ppt_y</p:attrName>
                                        </p:attrNameLst>
                                      </p:cBhvr>
                                      <p:tavLst>
                                        <p:tav tm="0">
                                          <p:val>
                                            <p:strVal val="#ppt_y-.03"/>
                                          </p:val>
                                        </p:tav>
                                        <p:tav tm="100000">
                                          <p:val>
                                            <p:strVal val="#ppt_y"/>
                                          </p:val>
                                        </p:tav>
                                      </p:tavLst>
                                    </p:anim>
                                  </p:childTnLst>
                                </p:cTn>
                              </p:par>
                              <p:par>
                                <p:cTn id="245" presetID="37" presetClass="entr" presetSubtype="0" fill="hold" grpId="0" nodeType="withEffect">
                                  <p:stCondLst>
                                    <p:cond delay="0"/>
                                  </p:stCondLst>
                                  <p:childTnLst>
                                    <p:set>
                                      <p:cBhvr>
                                        <p:cTn id="246" dur="1" fill="hold">
                                          <p:stCondLst>
                                            <p:cond delay="0"/>
                                          </p:stCondLst>
                                        </p:cTn>
                                        <p:tgtEl>
                                          <p:spTgt spid="21515"/>
                                        </p:tgtEl>
                                        <p:attrNameLst>
                                          <p:attrName>style.visibility</p:attrName>
                                        </p:attrNameLst>
                                      </p:cBhvr>
                                      <p:to>
                                        <p:strVal val="visible"/>
                                      </p:to>
                                    </p:set>
                                    <p:animEffect transition="in" filter="fade">
                                      <p:cBhvr>
                                        <p:cTn id="247" dur="1000"/>
                                        <p:tgtEl>
                                          <p:spTgt spid="21515"/>
                                        </p:tgtEl>
                                      </p:cBhvr>
                                    </p:animEffect>
                                    <p:anim calcmode="lin" valueType="num">
                                      <p:cBhvr>
                                        <p:cTn id="248" dur="1000" fill="hold"/>
                                        <p:tgtEl>
                                          <p:spTgt spid="21515"/>
                                        </p:tgtEl>
                                        <p:attrNameLst>
                                          <p:attrName>ppt_x</p:attrName>
                                        </p:attrNameLst>
                                      </p:cBhvr>
                                      <p:tavLst>
                                        <p:tav tm="0">
                                          <p:val>
                                            <p:strVal val="#ppt_x"/>
                                          </p:val>
                                        </p:tav>
                                        <p:tav tm="100000">
                                          <p:val>
                                            <p:strVal val="#ppt_x"/>
                                          </p:val>
                                        </p:tav>
                                      </p:tavLst>
                                    </p:anim>
                                    <p:anim calcmode="lin" valueType="num">
                                      <p:cBhvr>
                                        <p:cTn id="249" dur="900" decel="100000" fill="hold"/>
                                        <p:tgtEl>
                                          <p:spTgt spid="21515"/>
                                        </p:tgtEl>
                                        <p:attrNameLst>
                                          <p:attrName>ppt_y</p:attrName>
                                        </p:attrNameLst>
                                      </p:cBhvr>
                                      <p:tavLst>
                                        <p:tav tm="0">
                                          <p:val>
                                            <p:strVal val="#ppt_y+1"/>
                                          </p:val>
                                        </p:tav>
                                        <p:tav tm="100000">
                                          <p:val>
                                            <p:strVal val="#ppt_y-.03"/>
                                          </p:val>
                                        </p:tav>
                                      </p:tavLst>
                                    </p:anim>
                                    <p:anim calcmode="lin" valueType="num">
                                      <p:cBhvr>
                                        <p:cTn id="250" dur="100" accel="100000" fill="hold">
                                          <p:stCondLst>
                                            <p:cond delay="900"/>
                                          </p:stCondLst>
                                        </p:cTn>
                                        <p:tgtEl>
                                          <p:spTgt spid="21515"/>
                                        </p:tgtEl>
                                        <p:attrNameLst>
                                          <p:attrName>ppt_y</p:attrName>
                                        </p:attrNameLst>
                                      </p:cBhvr>
                                      <p:tavLst>
                                        <p:tav tm="0">
                                          <p:val>
                                            <p:strVal val="#ppt_y-.03"/>
                                          </p:val>
                                        </p:tav>
                                        <p:tav tm="100000">
                                          <p:val>
                                            <p:strVal val="#ppt_y"/>
                                          </p:val>
                                        </p:tav>
                                      </p:tavLst>
                                    </p:anim>
                                  </p:childTnLst>
                                </p:cTn>
                              </p:par>
                              <p:par>
                                <p:cTn id="251" presetID="37" presetClass="entr" presetSubtype="0" fill="hold" grpId="0" nodeType="withEffect">
                                  <p:stCondLst>
                                    <p:cond delay="0"/>
                                  </p:stCondLst>
                                  <p:childTnLst>
                                    <p:set>
                                      <p:cBhvr>
                                        <p:cTn id="252" dur="1" fill="hold">
                                          <p:stCondLst>
                                            <p:cond delay="0"/>
                                          </p:stCondLst>
                                        </p:cTn>
                                        <p:tgtEl>
                                          <p:spTgt spid="21518"/>
                                        </p:tgtEl>
                                        <p:attrNameLst>
                                          <p:attrName>style.visibility</p:attrName>
                                        </p:attrNameLst>
                                      </p:cBhvr>
                                      <p:to>
                                        <p:strVal val="visible"/>
                                      </p:to>
                                    </p:set>
                                    <p:animEffect transition="in" filter="fade">
                                      <p:cBhvr>
                                        <p:cTn id="253" dur="1000"/>
                                        <p:tgtEl>
                                          <p:spTgt spid="21518"/>
                                        </p:tgtEl>
                                      </p:cBhvr>
                                    </p:animEffect>
                                    <p:anim calcmode="lin" valueType="num">
                                      <p:cBhvr>
                                        <p:cTn id="254" dur="1000" fill="hold"/>
                                        <p:tgtEl>
                                          <p:spTgt spid="21518"/>
                                        </p:tgtEl>
                                        <p:attrNameLst>
                                          <p:attrName>ppt_x</p:attrName>
                                        </p:attrNameLst>
                                      </p:cBhvr>
                                      <p:tavLst>
                                        <p:tav tm="0">
                                          <p:val>
                                            <p:strVal val="#ppt_x"/>
                                          </p:val>
                                        </p:tav>
                                        <p:tav tm="100000">
                                          <p:val>
                                            <p:strVal val="#ppt_x"/>
                                          </p:val>
                                        </p:tav>
                                      </p:tavLst>
                                    </p:anim>
                                    <p:anim calcmode="lin" valueType="num">
                                      <p:cBhvr>
                                        <p:cTn id="255" dur="900" decel="100000" fill="hold"/>
                                        <p:tgtEl>
                                          <p:spTgt spid="21518"/>
                                        </p:tgtEl>
                                        <p:attrNameLst>
                                          <p:attrName>ppt_y</p:attrName>
                                        </p:attrNameLst>
                                      </p:cBhvr>
                                      <p:tavLst>
                                        <p:tav tm="0">
                                          <p:val>
                                            <p:strVal val="#ppt_y+1"/>
                                          </p:val>
                                        </p:tav>
                                        <p:tav tm="100000">
                                          <p:val>
                                            <p:strVal val="#ppt_y-.03"/>
                                          </p:val>
                                        </p:tav>
                                      </p:tavLst>
                                    </p:anim>
                                    <p:anim calcmode="lin" valueType="num">
                                      <p:cBhvr>
                                        <p:cTn id="256" dur="100" accel="100000" fill="hold">
                                          <p:stCondLst>
                                            <p:cond delay="900"/>
                                          </p:stCondLst>
                                        </p:cTn>
                                        <p:tgtEl>
                                          <p:spTgt spid="21518"/>
                                        </p:tgtEl>
                                        <p:attrNameLst>
                                          <p:attrName>ppt_y</p:attrName>
                                        </p:attrNameLst>
                                      </p:cBhvr>
                                      <p:tavLst>
                                        <p:tav tm="0">
                                          <p:val>
                                            <p:strVal val="#ppt_y-.03"/>
                                          </p:val>
                                        </p:tav>
                                        <p:tav tm="100000">
                                          <p:val>
                                            <p:strVal val="#ppt_y"/>
                                          </p:val>
                                        </p:tav>
                                      </p:tavLst>
                                    </p:anim>
                                  </p:childTnLst>
                                </p:cTn>
                              </p:par>
                              <p:par>
                                <p:cTn id="257" presetID="37" presetClass="entr" presetSubtype="0" fill="hold" grpId="0" nodeType="withEffect">
                                  <p:stCondLst>
                                    <p:cond delay="0"/>
                                  </p:stCondLst>
                                  <p:childTnLst>
                                    <p:set>
                                      <p:cBhvr>
                                        <p:cTn id="258" dur="1" fill="hold">
                                          <p:stCondLst>
                                            <p:cond delay="0"/>
                                          </p:stCondLst>
                                        </p:cTn>
                                        <p:tgtEl>
                                          <p:spTgt spid="21521"/>
                                        </p:tgtEl>
                                        <p:attrNameLst>
                                          <p:attrName>style.visibility</p:attrName>
                                        </p:attrNameLst>
                                      </p:cBhvr>
                                      <p:to>
                                        <p:strVal val="visible"/>
                                      </p:to>
                                    </p:set>
                                    <p:animEffect transition="in" filter="fade">
                                      <p:cBhvr>
                                        <p:cTn id="259" dur="1000"/>
                                        <p:tgtEl>
                                          <p:spTgt spid="21521"/>
                                        </p:tgtEl>
                                      </p:cBhvr>
                                    </p:animEffect>
                                    <p:anim calcmode="lin" valueType="num">
                                      <p:cBhvr>
                                        <p:cTn id="260" dur="1000" fill="hold"/>
                                        <p:tgtEl>
                                          <p:spTgt spid="21521"/>
                                        </p:tgtEl>
                                        <p:attrNameLst>
                                          <p:attrName>ppt_x</p:attrName>
                                        </p:attrNameLst>
                                      </p:cBhvr>
                                      <p:tavLst>
                                        <p:tav tm="0">
                                          <p:val>
                                            <p:strVal val="#ppt_x"/>
                                          </p:val>
                                        </p:tav>
                                        <p:tav tm="100000">
                                          <p:val>
                                            <p:strVal val="#ppt_x"/>
                                          </p:val>
                                        </p:tav>
                                      </p:tavLst>
                                    </p:anim>
                                    <p:anim calcmode="lin" valueType="num">
                                      <p:cBhvr>
                                        <p:cTn id="261" dur="900" decel="100000" fill="hold"/>
                                        <p:tgtEl>
                                          <p:spTgt spid="21521"/>
                                        </p:tgtEl>
                                        <p:attrNameLst>
                                          <p:attrName>ppt_y</p:attrName>
                                        </p:attrNameLst>
                                      </p:cBhvr>
                                      <p:tavLst>
                                        <p:tav tm="0">
                                          <p:val>
                                            <p:strVal val="#ppt_y+1"/>
                                          </p:val>
                                        </p:tav>
                                        <p:tav tm="100000">
                                          <p:val>
                                            <p:strVal val="#ppt_y-.03"/>
                                          </p:val>
                                        </p:tav>
                                      </p:tavLst>
                                    </p:anim>
                                    <p:anim calcmode="lin" valueType="num">
                                      <p:cBhvr>
                                        <p:cTn id="262" dur="100" accel="100000" fill="hold">
                                          <p:stCondLst>
                                            <p:cond delay="900"/>
                                          </p:stCondLst>
                                        </p:cTn>
                                        <p:tgtEl>
                                          <p:spTgt spid="21521"/>
                                        </p:tgtEl>
                                        <p:attrNameLst>
                                          <p:attrName>ppt_y</p:attrName>
                                        </p:attrNameLst>
                                      </p:cBhvr>
                                      <p:tavLst>
                                        <p:tav tm="0">
                                          <p:val>
                                            <p:strVal val="#ppt_y-.03"/>
                                          </p:val>
                                        </p:tav>
                                        <p:tav tm="100000">
                                          <p:val>
                                            <p:strVal val="#ppt_y"/>
                                          </p:val>
                                        </p:tav>
                                      </p:tavLst>
                                    </p:anim>
                                  </p:childTnLst>
                                </p:cTn>
                              </p:par>
                              <p:par>
                                <p:cTn id="263" presetID="37" presetClass="entr" presetSubtype="0" fill="hold" grpId="0" nodeType="withEffect">
                                  <p:stCondLst>
                                    <p:cond delay="0"/>
                                  </p:stCondLst>
                                  <p:childTnLst>
                                    <p:set>
                                      <p:cBhvr>
                                        <p:cTn id="264" dur="1" fill="hold">
                                          <p:stCondLst>
                                            <p:cond delay="0"/>
                                          </p:stCondLst>
                                        </p:cTn>
                                        <p:tgtEl>
                                          <p:spTgt spid="21525"/>
                                        </p:tgtEl>
                                        <p:attrNameLst>
                                          <p:attrName>style.visibility</p:attrName>
                                        </p:attrNameLst>
                                      </p:cBhvr>
                                      <p:to>
                                        <p:strVal val="visible"/>
                                      </p:to>
                                    </p:set>
                                    <p:animEffect transition="in" filter="fade">
                                      <p:cBhvr>
                                        <p:cTn id="265" dur="1000"/>
                                        <p:tgtEl>
                                          <p:spTgt spid="21525"/>
                                        </p:tgtEl>
                                      </p:cBhvr>
                                    </p:animEffect>
                                    <p:anim calcmode="lin" valueType="num">
                                      <p:cBhvr>
                                        <p:cTn id="266" dur="1000" fill="hold"/>
                                        <p:tgtEl>
                                          <p:spTgt spid="21525"/>
                                        </p:tgtEl>
                                        <p:attrNameLst>
                                          <p:attrName>ppt_x</p:attrName>
                                        </p:attrNameLst>
                                      </p:cBhvr>
                                      <p:tavLst>
                                        <p:tav tm="0">
                                          <p:val>
                                            <p:strVal val="#ppt_x"/>
                                          </p:val>
                                        </p:tav>
                                        <p:tav tm="100000">
                                          <p:val>
                                            <p:strVal val="#ppt_x"/>
                                          </p:val>
                                        </p:tav>
                                      </p:tavLst>
                                    </p:anim>
                                    <p:anim calcmode="lin" valueType="num">
                                      <p:cBhvr>
                                        <p:cTn id="267" dur="900" decel="100000" fill="hold"/>
                                        <p:tgtEl>
                                          <p:spTgt spid="21525"/>
                                        </p:tgtEl>
                                        <p:attrNameLst>
                                          <p:attrName>ppt_y</p:attrName>
                                        </p:attrNameLst>
                                      </p:cBhvr>
                                      <p:tavLst>
                                        <p:tav tm="0">
                                          <p:val>
                                            <p:strVal val="#ppt_y+1"/>
                                          </p:val>
                                        </p:tav>
                                        <p:tav tm="100000">
                                          <p:val>
                                            <p:strVal val="#ppt_y-.03"/>
                                          </p:val>
                                        </p:tav>
                                      </p:tavLst>
                                    </p:anim>
                                    <p:anim calcmode="lin" valueType="num">
                                      <p:cBhvr>
                                        <p:cTn id="268" dur="100" accel="100000" fill="hold">
                                          <p:stCondLst>
                                            <p:cond delay="900"/>
                                          </p:stCondLst>
                                        </p:cTn>
                                        <p:tgtEl>
                                          <p:spTgt spid="21525"/>
                                        </p:tgtEl>
                                        <p:attrNameLst>
                                          <p:attrName>ppt_y</p:attrName>
                                        </p:attrNameLst>
                                      </p:cBhvr>
                                      <p:tavLst>
                                        <p:tav tm="0">
                                          <p:val>
                                            <p:strVal val="#ppt_y-.03"/>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37" presetClass="entr" presetSubtype="0" fill="hold" grpId="0" nodeType="clickEffect">
                                  <p:stCondLst>
                                    <p:cond delay="0"/>
                                  </p:stCondLst>
                                  <p:childTnLst>
                                    <p:set>
                                      <p:cBhvr>
                                        <p:cTn id="272" dur="1" fill="hold">
                                          <p:stCondLst>
                                            <p:cond delay="0"/>
                                          </p:stCondLst>
                                        </p:cTn>
                                        <p:tgtEl>
                                          <p:spTgt spid="21524"/>
                                        </p:tgtEl>
                                        <p:attrNameLst>
                                          <p:attrName>style.visibility</p:attrName>
                                        </p:attrNameLst>
                                      </p:cBhvr>
                                      <p:to>
                                        <p:strVal val="visible"/>
                                      </p:to>
                                    </p:set>
                                    <p:animEffect transition="in" filter="fade">
                                      <p:cBhvr>
                                        <p:cTn id="273" dur="1000"/>
                                        <p:tgtEl>
                                          <p:spTgt spid="21524"/>
                                        </p:tgtEl>
                                      </p:cBhvr>
                                    </p:animEffect>
                                    <p:anim calcmode="lin" valueType="num">
                                      <p:cBhvr>
                                        <p:cTn id="274" dur="1000" fill="hold"/>
                                        <p:tgtEl>
                                          <p:spTgt spid="21524"/>
                                        </p:tgtEl>
                                        <p:attrNameLst>
                                          <p:attrName>ppt_x</p:attrName>
                                        </p:attrNameLst>
                                      </p:cBhvr>
                                      <p:tavLst>
                                        <p:tav tm="0">
                                          <p:val>
                                            <p:strVal val="#ppt_x"/>
                                          </p:val>
                                        </p:tav>
                                        <p:tav tm="100000">
                                          <p:val>
                                            <p:strVal val="#ppt_x"/>
                                          </p:val>
                                        </p:tav>
                                      </p:tavLst>
                                    </p:anim>
                                    <p:anim calcmode="lin" valueType="num">
                                      <p:cBhvr>
                                        <p:cTn id="275" dur="900" decel="100000" fill="hold"/>
                                        <p:tgtEl>
                                          <p:spTgt spid="21524"/>
                                        </p:tgtEl>
                                        <p:attrNameLst>
                                          <p:attrName>ppt_y</p:attrName>
                                        </p:attrNameLst>
                                      </p:cBhvr>
                                      <p:tavLst>
                                        <p:tav tm="0">
                                          <p:val>
                                            <p:strVal val="#ppt_y+1"/>
                                          </p:val>
                                        </p:tav>
                                        <p:tav tm="100000">
                                          <p:val>
                                            <p:strVal val="#ppt_y-.03"/>
                                          </p:val>
                                        </p:tav>
                                      </p:tavLst>
                                    </p:anim>
                                    <p:anim calcmode="lin" valueType="num">
                                      <p:cBhvr>
                                        <p:cTn id="276" dur="100" accel="100000" fill="hold">
                                          <p:stCondLst>
                                            <p:cond delay="900"/>
                                          </p:stCondLst>
                                        </p:cTn>
                                        <p:tgtEl>
                                          <p:spTgt spid="21524"/>
                                        </p:tgtEl>
                                        <p:attrNameLst>
                                          <p:attrName>ppt_y</p:attrName>
                                        </p:attrNameLst>
                                      </p:cBhvr>
                                      <p:tavLst>
                                        <p:tav tm="0">
                                          <p:val>
                                            <p:strVal val="#ppt_y-.03"/>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37" presetClass="entr" presetSubtype="0" fill="hold" grpId="0" nodeType="clickEffect">
                                  <p:stCondLst>
                                    <p:cond delay="0"/>
                                  </p:stCondLst>
                                  <p:childTnLst>
                                    <p:set>
                                      <p:cBhvr>
                                        <p:cTn id="280" dur="1" fill="hold">
                                          <p:stCondLst>
                                            <p:cond delay="0"/>
                                          </p:stCondLst>
                                        </p:cTn>
                                        <p:tgtEl>
                                          <p:spTgt spid="21514"/>
                                        </p:tgtEl>
                                        <p:attrNameLst>
                                          <p:attrName>style.visibility</p:attrName>
                                        </p:attrNameLst>
                                      </p:cBhvr>
                                      <p:to>
                                        <p:strVal val="visible"/>
                                      </p:to>
                                    </p:set>
                                    <p:animEffect transition="in" filter="fade">
                                      <p:cBhvr>
                                        <p:cTn id="281" dur="1000"/>
                                        <p:tgtEl>
                                          <p:spTgt spid="21514"/>
                                        </p:tgtEl>
                                      </p:cBhvr>
                                    </p:animEffect>
                                    <p:anim calcmode="lin" valueType="num">
                                      <p:cBhvr>
                                        <p:cTn id="282" dur="1000" fill="hold"/>
                                        <p:tgtEl>
                                          <p:spTgt spid="21514"/>
                                        </p:tgtEl>
                                        <p:attrNameLst>
                                          <p:attrName>ppt_x</p:attrName>
                                        </p:attrNameLst>
                                      </p:cBhvr>
                                      <p:tavLst>
                                        <p:tav tm="0">
                                          <p:val>
                                            <p:strVal val="#ppt_x"/>
                                          </p:val>
                                        </p:tav>
                                        <p:tav tm="100000">
                                          <p:val>
                                            <p:strVal val="#ppt_x"/>
                                          </p:val>
                                        </p:tav>
                                      </p:tavLst>
                                    </p:anim>
                                    <p:anim calcmode="lin" valueType="num">
                                      <p:cBhvr>
                                        <p:cTn id="283" dur="900" decel="100000" fill="hold"/>
                                        <p:tgtEl>
                                          <p:spTgt spid="21514"/>
                                        </p:tgtEl>
                                        <p:attrNameLst>
                                          <p:attrName>ppt_y</p:attrName>
                                        </p:attrNameLst>
                                      </p:cBhvr>
                                      <p:tavLst>
                                        <p:tav tm="0">
                                          <p:val>
                                            <p:strVal val="#ppt_y+1"/>
                                          </p:val>
                                        </p:tav>
                                        <p:tav tm="100000">
                                          <p:val>
                                            <p:strVal val="#ppt_y-.03"/>
                                          </p:val>
                                        </p:tav>
                                      </p:tavLst>
                                    </p:anim>
                                    <p:anim calcmode="lin" valueType="num">
                                      <p:cBhvr>
                                        <p:cTn id="284" dur="100" accel="100000" fill="hold">
                                          <p:stCondLst>
                                            <p:cond delay="900"/>
                                          </p:stCondLst>
                                        </p:cTn>
                                        <p:tgtEl>
                                          <p:spTgt spid="21514"/>
                                        </p:tgtEl>
                                        <p:attrNameLst>
                                          <p:attrName>ppt_y</p:attrName>
                                        </p:attrNameLst>
                                      </p:cBhvr>
                                      <p:tavLst>
                                        <p:tav tm="0">
                                          <p:val>
                                            <p:strVal val="#ppt_y-.03"/>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37" presetClass="entr" presetSubtype="0" fill="hold" grpId="0" nodeType="clickEffect">
                                  <p:stCondLst>
                                    <p:cond delay="0"/>
                                  </p:stCondLst>
                                  <p:childTnLst>
                                    <p:set>
                                      <p:cBhvr>
                                        <p:cTn id="288" dur="1" fill="hold">
                                          <p:stCondLst>
                                            <p:cond delay="0"/>
                                          </p:stCondLst>
                                        </p:cTn>
                                        <p:tgtEl>
                                          <p:spTgt spid="21548"/>
                                        </p:tgtEl>
                                        <p:attrNameLst>
                                          <p:attrName>style.visibility</p:attrName>
                                        </p:attrNameLst>
                                      </p:cBhvr>
                                      <p:to>
                                        <p:strVal val="visible"/>
                                      </p:to>
                                    </p:set>
                                    <p:animEffect transition="in" filter="fade">
                                      <p:cBhvr>
                                        <p:cTn id="289" dur="1000"/>
                                        <p:tgtEl>
                                          <p:spTgt spid="21548"/>
                                        </p:tgtEl>
                                      </p:cBhvr>
                                    </p:animEffect>
                                    <p:anim calcmode="lin" valueType="num">
                                      <p:cBhvr>
                                        <p:cTn id="290" dur="1000" fill="hold"/>
                                        <p:tgtEl>
                                          <p:spTgt spid="21548"/>
                                        </p:tgtEl>
                                        <p:attrNameLst>
                                          <p:attrName>ppt_x</p:attrName>
                                        </p:attrNameLst>
                                      </p:cBhvr>
                                      <p:tavLst>
                                        <p:tav tm="0">
                                          <p:val>
                                            <p:strVal val="#ppt_x"/>
                                          </p:val>
                                        </p:tav>
                                        <p:tav tm="100000">
                                          <p:val>
                                            <p:strVal val="#ppt_x"/>
                                          </p:val>
                                        </p:tav>
                                      </p:tavLst>
                                    </p:anim>
                                    <p:anim calcmode="lin" valueType="num">
                                      <p:cBhvr>
                                        <p:cTn id="291" dur="900" decel="100000" fill="hold"/>
                                        <p:tgtEl>
                                          <p:spTgt spid="21548"/>
                                        </p:tgtEl>
                                        <p:attrNameLst>
                                          <p:attrName>ppt_y</p:attrName>
                                        </p:attrNameLst>
                                      </p:cBhvr>
                                      <p:tavLst>
                                        <p:tav tm="0">
                                          <p:val>
                                            <p:strVal val="#ppt_y+1"/>
                                          </p:val>
                                        </p:tav>
                                        <p:tav tm="100000">
                                          <p:val>
                                            <p:strVal val="#ppt_y-.03"/>
                                          </p:val>
                                        </p:tav>
                                      </p:tavLst>
                                    </p:anim>
                                    <p:anim calcmode="lin" valueType="num">
                                      <p:cBhvr>
                                        <p:cTn id="292" dur="100" accel="100000" fill="hold">
                                          <p:stCondLst>
                                            <p:cond delay="900"/>
                                          </p:stCondLst>
                                        </p:cTn>
                                        <p:tgtEl>
                                          <p:spTgt spid="2154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88" grpId="0" animBg="1"/>
      <p:bldP spid="21512" grpId="0" animBg="1"/>
      <p:bldP spid="21513" grpId="0" animBg="1"/>
      <p:bldP spid="21514" grpId="0" animBg="1"/>
      <p:bldP spid="21515" grpId="0" animBg="1"/>
      <p:bldP spid="21516" grpId="0" animBg="1"/>
      <p:bldP spid="21517" grpId="0" animBg="1"/>
      <p:bldP spid="21518" grpId="0" animBg="1"/>
      <p:bldP spid="21519" grpId="0" animBg="1"/>
      <p:bldP spid="21520" grpId="0" animBg="1"/>
      <p:bldP spid="21521" grpId="0" animBg="1"/>
      <p:bldP spid="21522" grpId="0" animBg="1"/>
      <p:bldP spid="21523" grpId="0" animBg="1"/>
      <p:bldP spid="21524" grpId="0" animBg="1"/>
      <p:bldP spid="21525" grpId="0" animBg="1"/>
      <p:bldP spid="21526" grpId="0" animBg="1"/>
      <p:bldP spid="21527" grpId="0" animBg="1"/>
      <p:bldP spid="21528" grpId="0" animBg="1"/>
      <p:bldP spid="21529" grpId="0" animBg="1"/>
      <p:bldP spid="21531" grpId="0" animBg="1"/>
      <p:bldP spid="21532" grpId="0" animBg="1"/>
      <p:bldP spid="21533" grpId="0" animBg="1"/>
      <p:bldP spid="21534" grpId="0" animBg="1"/>
      <p:bldP spid="21535" grpId="0" animBg="1"/>
      <p:bldP spid="21536" grpId="0" animBg="1"/>
      <p:bldP spid="21537" grpId="0" animBg="1"/>
      <p:bldP spid="21538" grpId="0" animBg="1"/>
      <p:bldP spid="21539" grpId="0" animBg="1"/>
      <p:bldP spid="21540" grpId="0" animBg="1"/>
      <p:bldP spid="21541" grpId="0" animBg="1"/>
      <p:bldP spid="21542" grpId="0" animBg="1"/>
      <p:bldP spid="21543" grpId="0" animBg="1"/>
      <p:bldP spid="21544" grpId="0" animBg="1"/>
      <p:bldP spid="21545" grpId="0" animBg="1"/>
      <p:bldP spid="21546" grpId="0" animBg="1"/>
      <p:bldP spid="21548" grpId="0" animBg="1"/>
      <p:bldP spid="21549" grpId="0" animBg="1"/>
      <p:bldP spid="21550" grpId="0" animBg="1"/>
      <p:bldP spid="2155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Text Box 4"/>
          <p:cNvSpPr txBox="1">
            <a:spLocks noChangeArrowheads="1"/>
          </p:cNvSpPr>
          <p:nvPr/>
        </p:nvSpPr>
        <p:spPr bwMode="auto">
          <a:xfrm>
            <a:off x="250825" y="1052513"/>
            <a:ext cx="7704138" cy="396875"/>
          </a:xfrm>
          <a:prstGeom prst="rect">
            <a:avLst/>
          </a:prstGeom>
          <a:noFill/>
          <a:ln w="9525">
            <a:noFill/>
            <a:miter lim="800000"/>
            <a:headEnd/>
            <a:tailEnd/>
          </a:ln>
          <a:effectLst/>
        </p:spPr>
        <p:txBody>
          <a:bodyPr>
            <a:spAutoFit/>
          </a:bodyPr>
          <a:lstStyle/>
          <a:p>
            <a:r>
              <a:rPr lang="es-ES" sz="2000" b="1">
                <a:solidFill>
                  <a:srgbClr val="666633"/>
                </a:solidFill>
              </a:rPr>
              <a:t>C. Desarrollo de los Artefactos</a:t>
            </a:r>
          </a:p>
        </p:txBody>
      </p:sp>
      <p:sp>
        <p:nvSpPr>
          <p:cNvPr id="225285" name="Text Box 5"/>
          <p:cNvSpPr txBox="1">
            <a:spLocks noChangeArrowheads="1"/>
          </p:cNvSpPr>
          <p:nvPr/>
        </p:nvSpPr>
        <p:spPr bwMode="auto">
          <a:xfrm>
            <a:off x="684213" y="1557338"/>
            <a:ext cx="2509020" cy="646331"/>
          </a:xfrm>
          <a:prstGeom prst="rect">
            <a:avLst/>
          </a:prstGeom>
          <a:noFill/>
          <a:ln w="9525">
            <a:noFill/>
            <a:miter lim="800000"/>
            <a:headEnd/>
            <a:tailEnd/>
          </a:ln>
          <a:effectLst/>
        </p:spPr>
        <p:txBody>
          <a:bodyPr wrap="none">
            <a:spAutoFit/>
          </a:bodyPr>
          <a:lstStyle/>
          <a:p>
            <a:pPr>
              <a:buFont typeface="Wingdings" pitchFamily="2" charset="2"/>
              <a:buChar char="§"/>
            </a:pPr>
            <a:r>
              <a:rPr lang="es-PE" dirty="0" smtClean="0">
                <a:solidFill>
                  <a:srgbClr val="666633"/>
                </a:solidFill>
              </a:rPr>
              <a:t>Prepara-Peer-</a:t>
            </a:r>
            <a:r>
              <a:rPr lang="es-PE" dirty="0" err="1" smtClean="0">
                <a:solidFill>
                  <a:srgbClr val="666633"/>
                </a:solidFill>
              </a:rPr>
              <a:t>Review</a:t>
            </a:r>
            <a:endParaRPr lang="es-PE" dirty="0">
              <a:solidFill>
                <a:srgbClr val="666633"/>
              </a:solidFill>
            </a:endParaRPr>
          </a:p>
          <a:p>
            <a:pPr>
              <a:buFont typeface="Wingdings" pitchFamily="2" charset="2"/>
              <a:buNone/>
            </a:pPr>
            <a:endParaRPr lang="es-ES" dirty="0"/>
          </a:p>
        </p:txBody>
      </p:sp>
      <p:sp>
        <p:nvSpPr>
          <p:cNvPr id="225288" name="Rectangle 8"/>
          <p:cNvSpPr>
            <a:spLocks noGrp="1" noChangeArrowheads="1"/>
          </p:cNvSpPr>
          <p:nvPr>
            <p:ph type="title"/>
          </p:nvPr>
        </p:nvSpPr>
        <p:spPr>
          <a:noFill/>
          <a:ln/>
        </p:spPr>
        <p:txBody>
          <a:bodyPr/>
          <a:lstStyle/>
          <a:p>
            <a:pPr algn="l"/>
            <a:r>
              <a:rPr lang="es-PE" b="1" dirty="0" smtClean="0">
                <a:solidFill>
                  <a:schemeClr val="bg1"/>
                </a:solidFill>
              </a:rPr>
              <a:t>Proceso </a:t>
            </a:r>
            <a:r>
              <a:rPr lang="es-PE" b="1" dirty="0">
                <a:solidFill>
                  <a:schemeClr val="bg1"/>
                </a:solidFill>
              </a:rPr>
              <a:t>de Revisión de Pares</a:t>
            </a:r>
            <a:endParaRPr lang="es-ES" b="1" dirty="0">
              <a:solidFill>
                <a:schemeClr val="bg1"/>
              </a:solidFill>
            </a:endParaRPr>
          </a:p>
        </p:txBody>
      </p:sp>
      <p:pic>
        <p:nvPicPr>
          <p:cNvPr id="225289" name="Picture 9"/>
          <p:cNvPicPr>
            <a:picLocks noChangeAspect="1" noChangeArrowheads="1"/>
          </p:cNvPicPr>
          <p:nvPr/>
        </p:nvPicPr>
        <p:blipFill>
          <a:blip r:embed="rId3"/>
          <a:srcRect/>
          <a:stretch>
            <a:fillRect/>
          </a:stretch>
        </p:blipFill>
        <p:spPr bwMode="auto">
          <a:xfrm>
            <a:off x="395288" y="2060575"/>
            <a:ext cx="7092950" cy="2814638"/>
          </a:xfrm>
          <a:prstGeom prst="rect">
            <a:avLst/>
          </a:prstGeom>
          <a:noFill/>
          <a:ln w="9525">
            <a:solidFill>
              <a:schemeClr val="tx1"/>
            </a:solidFill>
            <a:miter lim="800000"/>
            <a:headEnd/>
            <a:tailEnd/>
          </a:ln>
          <a:effectLst/>
        </p:spPr>
      </p:pic>
      <p:pic>
        <p:nvPicPr>
          <p:cNvPr id="225290" name="Picture 10"/>
          <p:cNvPicPr>
            <a:picLocks noChangeAspect="1" noChangeArrowheads="1"/>
          </p:cNvPicPr>
          <p:nvPr/>
        </p:nvPicPr>
        <p:blipFill>
          <a:blip r:embed="rId4"/>
          <a:srcRect/>
          <a:stretch>
            <a:fillRect/>
          </a:stretch>
        </p:blipFill>
        <p:spPr bwMode="auto">
          <a:xfrm>
            <a:off x="1835150" y="3284538"/>
            <a:ext cx="6300788" cy="2530475"/>
          </a:xfrm>
          <a:prstGeom prst="rect">
            <a:avLst/>
          </a:prstGeom>
          <a:noFill/>
          <a:ln w="9525">
            <a:solidFill>
              <a:schemeClr val="tx1"/>
            </a:solidFill>
            <a:miter lim="800000"/>
            <a:headEnd/>
            <a:tailEnd/>
          </a:ln>
          <a:effectLst/>
        </p:spPr>
      </p:pic>
      <p:sp>
        <p:nvSpPr>
          <p:cNvPr id="225291" name="Text Box 11"/>
          <p:cNvSpPr txBox="1">
            <a:spLocks noChangeArrowheads="1"/>
          </p:cNvSpPr>
          <p:nvPr/>
        </p:nvSpPr>
        <p:spPr bwMode="auto">
          <a:xfrm>
            <a:off x="7575550" y="2224088"/>
            <a:ext cx="527050" cy="366712"/>
          </a:xfrm>
          <a:prstGeom prst="rect">
            <a:avLst/>
          </a:prstGeom>
          <a:noFill/>
          <a:ln w="9525">
            <a:noFill/>
            <a:miter lim="800000"/>
            <a:headEnd/>
            <a:tailEnd/>
          </a:ln>
          <a:effectLst/>
        </p:spPr>
        <p:txBody>
          <a:bodyPr wrap="none">
            <a:spAutoFit/>
          </a:bodyPr>
          <a:lstStyle/>
          <a:p>
            <a:r>
              <a:rPr lang="es-ES">
                <a:solidFill>
                  <a:srgbClr val="808000"/>
                </a:solidFill>
              </a:rPr>
              <a:t>MA</a:t>
            </a:r>
          </a:p>
        </p:txBody>
      </p:sp>
      <p:sp>
        <p:nvSpPr>
          <p:cNvPr id="225292" name="Text Box 12"/>
          <p:cNvSpPr txBox="1">
            <a:spLocks noChangeArrowheads="1"/>
          </p:cNvSpPr>
          <p:nvPr/>
        </p:nvSpPr>
        <p:spPr bwMode="auto">
          <a:xfrm>
            <a:off x="8248650" y="4365625"/>
            <a:ext cx="488950" cy="366713"/>
          </a:xfrm>
          <a:prstGeom prst="rect">
            <a:avLst/>
          </a:prstGeom>
          <a:noFill/>
          <a:ln w="9525">
            <a:noFill/>
            <a:miter lim="800000"/>
            <a:headEnd/>
            <a:tailEnd/>
          </a:ln>
          <a:effectLst/>
        </p:spPr>
        <p:txBody>
          <a:bodyPr wrap="none">
            <a:spAutoFit/>
          </a:bodyPr>
          <a:lstStyle/>
          <a:p>
            <a:r>
              <a:rPr lang="es-ES">
                <a:solidFill>
                  <a:srgbClr val="808000"/>
                </a:solidFill>
              </a:rPr>
              <a:t>PE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ext Box 2"/>
          <p:cNvSpPr txBox="1">
            <a:spLocks noChangeArrowheads="1"/>
          </p:cNvSpPr>
          <p:nvPr/>
        </p:nvSpPr>
        <p:spPr bwMode="auto">
          <a:xfrm>
            <a:off x="250825" y="1052513"/>
            <a:ext cx="7704138" cy="396875"/>
          </a:xfrm>
          <a:prstGeom prst="rect">
            <a:avLst/>
          </a:prstGeom>
          <a:noFill/>
          <a:ln w="9525">
            <a:noFill/>
            <a:miter lim="800000"/>
            <a:headEnd/>
            <a:tailEnd/>
          </a:ln>
          <a:effectLst/>
        </p:spPr>
        <p:txBody>
          <a:bodyPr>
            <a:spAutoFit/>
          </a:bodyPr>
          <a:lstStyle/>
          <a:p>
            <a:r>
              <a:rPr lang="es-ES" sz="2000" b="1">
                <a:solidFill>
                  <a:srgbClr val="666633"/>
                </a:solidFill>
              </a:rPr>
              <a:t>C. Desarrollo de los Artefactos</a:t>
            </a:r>
          </a:p>
        </p:txBody>
      </p:sp>
      <p:sp>
        <p:nvSpPr>
          <p:cNvPr id="308227" name="Text Box 3"/>
          <p:cNvSpPr txBox="1">
            <a:spLocks noChangeArrowheads="1"/>
          </p:cNvSpPr>
          <p:nvPr/>
        </p:nvSpPr>
        <p:spPr bwMode="auto">
          <a:xfrm>
            <a:off x="684213" y="1557338"/>
            <a:ext cx="3743325" cy="641350"/>
          </a:xfrm>
          <a:prstGeom prst="rect">
            <a:avLst/>
          </a:prstGeom>
          <a:noFill/>
          <a:ln w="9525">
            <a:noFill/>
            <a:miter lim="800000"/>
            <a:headEnd/>
            <a:tailEnd/>
          </a:ln>
          <a:effectLst/>
        </p:spPr>
        <p:txBody>
          <a:bodyPr>
            <a:spAutoFit/>
          </a:bodyPr>
          <a:lstStyle/>
          <a:p>
            <a:pPr>
              <a:buFont typeface="Wingdings" pitchFamily="2" charset="2"/>
              <a:buChar char="§"/>
            </a:pPr>
            <a:r>
              <a:rPr lang="es-PE" dirty="0" smtClean="0">
                <a:solidFill>
                  <a:srgbClr val="666633"/>
                </a:solidFill>
              </a:rPr>
              <a:t>Realiza-Peer-</a:t>
            </a:r>
            <a:r>
              <a:rPr lang="es-PE" dirty="0" err="1" smtClean="0">
                <a:solidFill>
                  <a:srgbClr val="666633"/>
                </a:solidFill>
              </a:rPr>
              <a:t>Review</a:t>
            </a:r>
            <a:endParaRPr lang="es-PE" dirty="0">
              <a:solidFill>
                <a:srgbClr val="666633"/>
              </a:solidFill>
            </a:endParaRPr>
          </a:p>
          <a:p>
            <a:pPr>
              <a:buFont typeface="Wingdings" pitchFamily="2" charset="2"/>
              <a:buChar char="§"/>
            </a:pPr>
            <a:endParaRPr lang="es-ES" dirty="0"/>
          </a:p>
        </p:txBody>
      </p:sp>
      <p:sp>
        <p:nvSpPr>
          <p:cNvPr id="308228" name="Rectangle 4"/>
          <p:cNvSpPr>
            <a:spLocks noGrp="1" noChangeArrowheads="1"/>
          </p:cNvSpPr>
          <p:nvPr>
            <p:ph type="title"/>
          </p:nvPr>
        </p:nvSpPr>
        <p:spPr>
          <a:noFill/>
          <a:ln/>
        </p:spPr>
        <p:txBody>
          <a:bodyPr/>
          <a:lstStyle/>
          <a:p>
            <a:pPr algn="l"/>
            <a:r>
              <a:rPr lang="es-PE" b="1" dirty="0" smtClean="0">
                <a:solidFill>
                  <a:schemeClr val="bg1"/>
                </a:solidFill>
              </a:rPr>
              <a:t>Proceso </a:t>
            </a:r>
            <a:r>
              <a:rPr lang="es-PE" b="1" dirty="0">
                <a:solidFill>
                  <a:schemeClr val="bg1"/>
                </a:solidFill>
              </a:rPr>
              <a:t>de Revisión de Pares</a:t>
            </a:r>
            <a:endParaRPr lang="es-ES" b="1" dirty="0">
              <a:solidFill>
                <a:schemeClr val="bg1"/>
              </a:solidFill>
            </a:endParaRPr>
          </a:p>
        </p:txBody>
      </p:sp>
      <p:pic>
        <p:nvPicPr>
          <p:cNvPr id="308230" name="Picture 6"/>
          <p:cNvPicPr>
            <a:picLocks noChangeAspect="1" noChangeArrowheads="1"/>
          </p:cNvPicPr>
          <p:nvPr/>
        </p:nvPicPr>
        <p:blipFill>
          <a:blip r:embed="rId3"/>
          <a:srcRect/>
          <a:stretch>
            <a:fillRect/>
          </a:stretch>
        </p:blipFill>
        <p:spPr bwMode="auto">
          <a:xfrm>
            <a:off x="827088" y="2133600"/>
            <a:ext cx="7404100" cy="3775075"/>
          </a:xfrm>
          <a:prstGeom prst="rect">
            <a:avLst/>
          </a:prstGeom>
          <a:noFill/>
          <a:ln w="9525">
            <a:noFill/>
            <a:miter lim="800000"/>
            <a:headEnd/>
            <a:tailEnd/>
          </a:ln>
          <a:effectLst/>
        </p:spPr>
      </p:pic>
      <p:sp>
        <p:nvSpPr>
          <p:cNvPr id="308231" name="Text Box 7"/>
          <p:cNvSpPr txBox="1">
            <a:spLocks noChangeArrowheads="1"/>
          </p:cNvSpPr>
          <p:nvPr/>
        </p:nvSpPr>
        <p:spPr bwMode="auto">
          <a:xfrm>
            <a:off x="7143750" y="2439988"/>
            <a:ext cx="1316038" cy="366712"/>
          </a:xfrm>
          <a:prstGeom prst="rect">
            <a:avLst/>
          </a:prstGeom>
          <a:noFill/>
          <a:ln w="9525">
            <a:noFill/>
            <a:miter lim="800000"/>
            <a:headEnd/>
            <a:tailEnd/>
          </a:ln>
          <a:effectLst/>
        </p:spPr>
        <p:txBody>
          <a:bodyPr>
            <a:spAutoFit/>
          </a:bodyPr>
          <a:lstStyle/>
          <a:p>
            <a:r>
              <a:rPr lang="es-ES">
                <a:solidFill>
                  <a:srgbClr val="808000"/>
                </a:solidFill>
              </a:rPr>
              <a:t>Checklist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Text Box 2"/>
          <p:cNvSpPr txBox="1">
            <a:spLocks noChangeArrowheads="1"/>
          </p:cNvSpPr>
          <p:nvPr/>
        </p:nvSpPr>
        <p:spPr bwMode="auto">
          <a:xfrm>
            <a:off x="250825" y="1052513"/>
            <a:ext cx="7704138" cy="396875"/>
          </a:xfrm>
          <a:prstGeom prst="rect">
            <a:avLst/>
          </a:prstGeom>
          <a:noFill/>
          <a:ln w="9525">
            <a:noFill/>
            <a:miter lim="800000"/>
            <a:headEnd/>
            <a:tailEnd/>
          </a:ln>
          <a:effectLst/>
        </p:spPr>
        <p:txBody>
          <a:bodyPr>
            <a:spAutoFit/>
          </a:bodyPr>
          <a:lstStyle/>
          <a:p>
            <a:r>
              <a:rPr lang="es-ES" sz="2000" b="1">
                <a:solidFill>
                  <a:srgbClr val="666633"/>
                </a:solidFill>
              </a:rPr>
              <a:t>C. Desarrollo de los Artefactos</a:t>
            </a:r>
          </a:p>
        </p:txBody>
      </p:sp>
      <p:sp>
        <p:nvSpPr>
          <p:cNvPr id="312323" name="Text Box 3"/>
          <p:cNvSpPr txBox="1">
            <a:spLocks noChangeArrowheads="1"/>
          </p:cNvSpPr>
          <p:nvPr/>
        </p:nvSpPr>
        <p:spPr bwMode="auto">
          <a:xfrm>
            <a:off x="684213" y="1557338"/>
            <a:ext cx="3743325" cy="641350"/>
          </a:xfrm>
          <a:prstGeom prst="rect">
            <a:avLst/>
          </a:prstGeom>
          <a:noFill/>
          <a:ln w="9525">
            <a:noFill/>
            <a:miter lim="800000"/>
            <a:headEnd/>
            <a:tailEnd/>
          </a:ln>
          <a:effectLst/>
        </p:spPr>
        <p:txBody>
          <a:bodyPr>
            <a:spAutoFit/>
          </a:bodyPr>
          <a:lstStyle/>
          <a:p>
            <a:pPr>
              <a:buFont typeface="Wingdings" pitchFamily="2" charset="2"/>
              <a:buChar char="§"/>
            </a:pPr>
            <a:r>
              <a:rPr lang="es-PE" dirty="0" smtClean="0">
                <a:solidFill>
                  <a:srgbClr val="666633"/>
                </a:solidFill>
              </a:rPr>
              <a:t>Realiza-Peer-</a:t>
            </a:r>
            <a:r>
              <a:rPr lang="es-PE" dirty="0" err="1" smtClean="0">
                <a:solidFill>
                  <a:srgbClr val="666633"/>
                </a:solidFill>
              </a:rPr>
              <a:t>Review</a:t>
            </a:r>
            <a:endParaRPr lang="es-PE" dirty="0">
              <a:solidFill>
                <a:srgbClr val="666633"/>
              </a:solidFill>
            </a:endParaRPr>
          </a:p>
          <a:p>
            <a:pPr>
              <a:buFont typeface="Wingdings" pitchFamily="2" charset="2"/>
              <a:buChar char="§"/>
            </a:pPr>
            <a:endParaRPr lang="es-ES" dirty="0"/>
          </a:p>
        </p:txBody>
      </p:sp>
      <p:sp>
        <p:nvSpPr>
          <p:cNvPr id="312324" name="Rectangle 4"/>
          <p:cNvSpPr>
            <a:spLocks noGrp="1" noChangeArrowheads="1"/>
          </p:cNvSpPr>
          <p:nvPr>
            <p:ph type="title"/>
          </p:nvPr>
        </p:nvSpPr>
        <p:spPr>
          <a:noFill/>
          <a:ln/>
        </p:spPr>
        <p:txBody>
          <a:bodyPr/>
          <a:lstStyle/>
          <a:p>
            <a:pPr algn="l"/>
            <a:r>
              <a:rPr lang="es-PE" b="1" dirty="0" smtClean="0">
                <a:solidFill>
                  <a:schemeClr val="bg1"/>
                </a:solidFill>
              </a:rPr>
              <a:t>Proceso </a:t>
            </a:r>
            <a:r>
              <a:rPr lang="es-PE" b="1" dirty="0">
                <a:solidFill>
                  <a:schemeClr val="bg1"/>
                </a:solidFill>
              </a:rPr>
              <a:t>de Revisión de Pares</a:t>
            </a:r>
            <a:endParaRPr lang="es-ES" b="1" dirty="0">
              <a:solidFill>
                <a:schemeClr val="bg1"/>
              </a:solidFill>
            </a:endParaRPr>
          </a:p>
        </p:txBody>
      </p:sp>
      <p:sp>
        <p:nvSpPr>
          <p:cNvPr id="312326" name="Text Box 6"/>
          <p:cNvSpPr txBox="1">
            <a:spLocks noChangeArrowheads="1"/>
          </p:cNvSpPr>
          <p:nvPr/>
        </p:nvSpPr>
        <p:spPr bwMode="auto">
          <a:xfrm>
            <a:off x="7235825" y="1844675"/>
            <a:ext cx="1531938" cy="366713"/>
          </a:xfrm>
          <a:prstGeom prst="rect">
            <a:avLst/>
          </a:prstGeom>
          <a:noFill/>
          <a:ln w="9525">
            <a:noFill/>
            <a:miter lim="800000"/>
            <a:headEnd/>
            <a:tailEnd/>
          </a:ln>
          <a:effectLst/>
        </p:spPr>
        <p:txBody>
          <a:bodyPr>
            <a:spAutoFit/>
          </a:bodyPr>
          <a:lstStyle/>
          <a:p>
            <a:r>
              <a:rPr lang="es-ES">
                <a:solidFill>
                  <a:srgbClr val="808000"/>
                </a:solidFill>
              </a:rPr>
              <a:t>Seguimiento</a:t>
            </a:r>
          </a:p>
        </p:txBody>
      </p:sp>
      <p:pic>
        <p:nvPicPr>
          <p:cNvPr id="312328" name="Picture 8"/>
          <p:cNvPicPr>
            <a:picLocks noChangeAspect="1" noChangeArrowheads="1"/>
          </p:cNvPicPr>
          <p:nvPr/>
        </p:nvPicPr>
        <p:blipFill>
          <a:blip r:embed="rId3"/>
          <a:srcRect/>
          <a:stretch>
            <a:fillRect/>
          </a:stretch>
        </p:blipFill>
        <p:spPr bwMode="auto">
          <a:xfrm>
            <a:off x="900113" y="2349500"/>
            <a:ext cx="6985000" cy="3128963"/>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250825" y="1052513"/>
            <a:ext cx="7704138" cy="396875"/>
          </a:xfrm>
          <a:prstGeom prst="rect">
            <a:avLst/>
          </a:prstGeom>
          <a:noFill/>
          <a:ln w="9525">
            <a:noFill/>
            <a:miter lim="800000"/>
            <a:headEnd/>
            <a:tailEnd/>
          </a:ln>
          <a:effectLst/>
        </p:spPr>
        <p:txBody>
          <a:bodyPr>
            <a:spAutoFit/>
          </a:bodyPr>
          <a:lstStyle/>
          <a:p>
            <a:r>
              <a:rPr lang="es-ES" sz="2000" b="1">
                <a:solidFill>
                  <a:srgbClr val="666633"/>
                </a:solidFill>
              </a:rPr>
              <a:t>C. Desarrollo de los Artefactos</a:t>
            </a:r>
          </a:p>
        </p:txBody>
      </p:sp>
      <p:sp>
        <p:nvSpPr>
          <p:cNvPr id="314371" name="Text Box 3"/>
          <p:cNvSpPr txBox="1">
            <a:spLocks noChangeArrowheads="1"/>
          </p:cNvSpPr>
          <p:nvPr/>
        </p:nvSpPr>
        <p:spPr bwMode="auto">
          <a:xfrm>
            <a:off x="684213" y="1557338"/>
            <a:ext cx="3743325" cy="641350"/>
          </a:xfrm>
          <a:prstGeom prst="rect">
            <a:avLst/>
          </a:prstGeom>
          <a:noFill/>
          <a:ln w="9525">
            <a:noFill/>
            <a:miter lim="800000"/>
            <a:headEnd/>
            <a:tailEnd/>
          </a:ln>
          <a:effectLst/>
        </p:spPr>
        <p:txBody>
          <a:bodyPr>
            <a:spAutoFit/>
          </a:bodyPr>
          <a:lstStyle/>
          <a:p>
            <a:pPr>
              <a:buFont typeface="Wingdings" pitchFamily="2" charset="2"/>
              <a:buChar char="§"/>
            </a:pPr>
            <a:r>
              <a:rPr lang="es-PE" dirty="0" smtClean="0">
                <a:solidFill>
                  <a:srgbClr val="666633"/>
                </a:solidFill>
              </a:rPr>
              <a:t>Realiza-Peer-</a:t>
            </a:r>
            <a:r>
              <a:rPr lang="es-PE" dirty="0" err="1" smtClean="0">
                <a:solidFill>
                  <a:srgbClr val="666633"/>
                </a:solidFill>
              </a:rPr>
              <a:t>Review</a:t>
            </a:r>
            <a:endParaRPr lang="es-PE" dirty="0">
              <a:solidFill>
                <a:srgbClr val="666633"/>
              </a:solidFill>
            </a:endParaRPr>
          </a:p>
          <a:p>
            <a:pPr>
              <a:buFont typeface="Wingdings" pitchFamily="2" charset="2"/>
              <a:buChar char="§"/>
            </a:pPr>
            <a:endParaRPr lang="es-ES" dirty="0"/>
          </a:p>
        </p:txBody>
      </p:sp>
      <p:sp>
        <p:nvSpPr>
          <p:cNvPr id="314372" name="Rectangle 4"/>
          <p:cNvSpPr>
            <a:spLocks noGrp="1" noChangeArrowheads="1"/>
          </p:cNvSpPr>
          <p:nvPr>
            <p:ph type="title"/>
          </p:nvPr>
        </p:nvSpPr>
        <p:spPr>
          <a:noFill/>
          <a:ln/>
        </p:spPr>
        <p:txBody>
          <a:bodyPr/>
          <a:lstStyle/>
          <a:p>
            <a:pPr algn="l"/>
            <a:r>
              <a:rPr lang="es-PE" b="1" dirty="0" smtClean="0">
                <a:solidFill>
                  <a:schemeClr val="bg1"/>
                </a:solidFill>
              </a:rPr>
              <a:t>Proceso </a:t>
            </a:r>
            <a:r>
              <a:rPr lang="es-PE" b="1" dirty="0">
                <a:solidFill>
                  <a:schemeClr val="bg1"/>
                </a:solidFill>
              </a:rPr>
              <a:t>de Revisión de Pares</a:t>
            </a:r>
            <a:endParaRPr lang="es-ES" b="1" dirty="0">
              <a:solidFill>
                <a:schemeClr val="bg1"/>
              </a:solidFill>
            </a:endParaRPr>
          </a:p>
        </p:txBody>
      </p:sp>
      <p:sp>
        <p:nvSpPr>
          <p:cNvPr id="314373" name="Text Box 5"/>
          <p:cNvSpPr txBox="1">
            <a:spLocks noChangeArrowheads="1"/>
          </p:cNvSpPr>
          <p:nvPr/>
        </p:nvSpPr>
        <p:spPr bwMode="auto">
          <a:xfrm>
            <a:off x="7524750" y="1916113"/>
            <a:ext cx="1152525" cy="366712"/>
          </a:xfrm>
          <a:prstGeom prst="rect">
            <a:avLst/>
          </a:prstGeom>
          <a:noFill/>
          <a:ln w="9525">
            <a:noFill/>
            <a:miter lim="800000"/>
            <a:headEnd/>
            <a:tailEnd/>
          </a:ln>
          <a:effectLst/>
        </p:spPr>
        <p:txBody>
          <a:bodyPr>
            <a:spAutoFit/>
          </a:bodyPr>
          <a:lstStyle/>
          <a:p>
            <a:r>
              <a:rPr lang="es-ES">
                <a:solidFill>
                  <a:srgbClr val="808000"/>
                </a:solidFill>
              </a:rPr>
              <a:t>Informe</a:t>
            </a:r>
          </a:p>
        </p:txBody>
      </p:sp>
      <p:pic>
        <p:nvPicPr>
          <p:cNvPr id="314374" name="Picture 6"/>
          <p:cNvPicPr>
            <a:picLocks noChangeAspect="1" noChangeArrowheads="1"/>
          </p:cNvPicPr>
          <p:nvPr/>
        </p:nvPicPr>
        <p:blipFill>
          <a:blip r:embed="rId3"/>
          <a:srcRect/>
          <a:stretch>
            <a:fillRect/>
          </a:stretch>
        </p:blipFill>
        <p:spPr bwMode="auto">
          <a:xfrm>
            <a:off x="827088" y="2349500"/>
            <a:ext cx="6840537" cy="3929063"/>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Text Box 3"/>
          <p:cNvSpPr txBox="1">
            <a:spLocks noChangeArrowheads="1"/>
          </p:cNvSpPr>
          <p:nvPr/>
        </p:nvSpPr>
        <p:spPr bwMode="auto">
          <a:xfrm>
            <a:off x="250825" y="1052513"/>
            <a:ext cx="8569325" cy="396875"/>
          </a:xfrm>
          <a:prstGeom prst="rect">
            <a:avLst/>
          </a:prstGeom>
          <a:noFill/>
          <a:ln w="9525">
            <a:noFill/>
            <a:miter lim="800000"/>
            <a:headEnd/>
            <a:tailEnd/>
          </a:ln>
          <a:effectLst/>
        </p:spPr>
        <p:txBody>
          <a:bodyPr>
            <a:spAutoFit/>
          </a:bodyPr>
          <a:lstStyle/>
          <a:p>
            <a:r>
              <a:rPr lang="es-ES" sz="2000" b="1">
                <a:solidFill>
                  <a:srgbClr val="666633"/>
                </a:solidFill>
              </a:rPr>
              <a:t>D. Resumen Roles y Responsabilidades</a:t>
            </a:r>
          </a:p>
        </p:txBody>
      </p:sp>
      <p:sp>
        <p:nvSpPr>
          <p:cNvPr id="258052" name="Text Box 4"/>
          <p:cNvSpPr txBox="1">
            <a:spLocks noChangeArrowheads="1"/>
          </p:cNvSpPr>
          <p:nvPr/>
        </p:nvSpPr>
        <p:spPr bwMode="auto">
          <a:xfrm>
            <a:off x="539750" y="1773238"/>
            <a:ext cx="184150" cy="366712"/>
          </a:xfrm>
          <a:prstGeom prst="rect">
            <a:avLst/>
          </a:prstGeom>
          <a:noFill/>
          <a:ln w="9525">
            <a:noFill/>
            <a:miter lim="800000"/>
            <a:headEnd/>
            <a:tailEnd/>
          </a:ln>
          <a:effectLst/>
        </p:spPr>
        <p:txBody>
          <a:bodyPr wrap="none">
            <a:spAutoFit/>
          </a:bodyPr>
          <a:lstStyle/>
          <a:p>
            <a:endParaRPr lang="es-ES"/>
          </a:p>
        </p:txBody>
      </p:sp>
      <p:sp>
        <p:nvSpPr>
          <p:cNvPr id="258053" name="Text Box 5"/>
          <p:cNvSpPr txBox="1">
            <a:spLocks noChangeArrowheads="1"/>
          </p:cNvSpPr>
          <p:nvPr/>
        </p:nvSpPr>
        <p:spPr bwMode="auto">
          <a:xfrm>
            <a:off x="539750" y="2636838"/>
            <a:ext cx="184150" cy="366712"/>
          </a:xfrm>
          <a:prstGeom prst="rect">
            <a:avLst/>
          </a:prstGeom>
          <a:noFill/>
          <a:ln w="9525">
            <a:noFill/>
            <a:miter lim="800000"/>
            <a:headEnd/>
            <a:tailEnd/>
          </a:ln>
          <a:effectLst/>
        </p:spPr>
        <p:txBody>
          <a:bodyPr wrap="none">
            <a:spAutoFit/>
          </a:bodyPr>
          <a:lstStyle/>
          <a:p>
            <a:endParaRPr lang="es-ES"/>
          </a:p>
        </p:txBody>
      </p:sp>
      <p:sp>
        <p:nvSpPr>
          <p:cNvPr id="258054" name="Rectangle 6"/>
          <p:cNvSpPr>
            <a:spLocks noGrp="1" noChangeArrowheads="1"/>
          </p:cNvSpPr>
          <p:nvPr>
            <p:ph type="body" idx="1"/>
          </p:nvPr>
        </p:nvSpPr>
        <p:spPr>
          <a:xfrm>
            <a:off x="323850" y="1700213"/>
            <a:ext cx="8280400" cy="4824412"/>
          </a:xfrm>
          <a:noFill/>
          <a:ln/>
        </p:spPr>
        <p:txBody>
          <a:bodyPr/>
          <a:lstStyle/>
          <a:p>
            <a:pPr marL="381000" indent="-381000">
              <a:lnSpc>
                <a:spcPct val="60000"/>
              </a:lnSpc>
            </a:pPr>
            <a:r>
              <a:rPr lang="es-PE" sz="1800" b="1"/>
              <a:t>Gerente de Proyecto</a:t>
            </a:r>
            <a:endParaRPr lang="es-ES" sz="1800" b="1"/>
          </a:p>
          <a:p>
            <a:pPr marL="762000" lvl="1" indent="-304800">
              <a:lnSpc>
                <a:spcPct val="80000"/>
              </a:lnSpc>
            </a:pPr>
            <a:r>
              <a:rPr lang="es-PE" sz="1800"/>
              <a:t>Responsable de resolver incidencias en las líneas de comunicación definidas en el plan de revisión de pares.</a:t>
            </a:r>
          </a:p>
          <a:p>
            <a:pPr marL="381000" indent="-381000">
              <a:lnSpc>
                <a:spcPct val="60000"/>
              </a:lnSpc>
            </a:pPr>
            <a:endParaRPr lang="es-PE" sz="1800" b="1"/>
          </a:p>
          <a:p>
            <a:pPr marL="381000" indent="-381000">
              <a:lnSpc>
                <a:spcPct val="60000"/>
              </a:lnSpc>
            </a:pPr>
            <a:r>
              <a:rPr lang="es-PE" sz="1800" b="1"/>
              <a:t>Jefe de Sistemas</a:t>
            </a:r>
          </a:p>
          <a:p>
            <a:pPr marL="762000" lvl="1" indent="-304800">
              <a:lnSpc>
                <a:spcPct val="80000"/>
              </a:lnSpc>
            </a:pPr>
            <a:r>
              <a:rPr lang="es-PE" sz="1800"/>
              <a:t>Responsable de incluir las actividades de revisión de pares en el ciclo de vida del proyecto, que deberán ser incluidas   dentro del plan del proyecto o incluidas dentro del plan de calidad</a:t>
            </a:r>
            <a:endParaRPr lang="es-ES" sz="1800"/>
          </a:p>
          <a:p>
            <a:pPr marL="381000" indent="-381000">
              <a:lnSpc>
                <a:spcPct val="60000"/>
              </a:lnSpc>
            </a:pPr>
            <a:endParaRPr lang="es-PE" sz="1800" b="1"/>
          </a:p>
          <a:p>
            <a:pPr marL="381000" indent="-381000">
              <a:lnSpc>
                <a:spcPct val="60000"/>
              </a:lnSpc>
            </a:pPr>
            <a:r>
              <a:rPr lang="es-PE" sz="1800" b="1"/>
              <a:t>Líder del Equipo de Revisión de Pares</a:t>
            </a:r>
          </a:p>
          <a:p>
            <a:pPr marL="762000" lvl="1" indent="-304800">
              <a:lnSpc>
                <a:spcPct val="80000"/>
              </a:lnSpc>
            </a:pPr>
            <a:r>
              <a:rPr lang="es-PE" sz="1800"/>
              <a:t>Responsable de elaborar el plan de revisión de pares y conformar   el grupo o equipo para la  revisión de pares</a:t>
            </a:r>
          </a:p>
          <a:p>
            <a:pPr marL="762000" lvl="1" indent="-304800">
              <a:lnSpc>
                <a:spcPct val="80000"/>
              </a:lnSpc>
            </a:pPr>
            <a:r>
              <a:rPr lang="es-PE" sz="1800"/>
              <a:t>Responsable de la definición de la estrategia de revisión a utilizar.</a:t>
            </a:r>
          </a:p>
          <a:p>
            <a:pPr marL="762000" lvl="1" indent="-304800">
              <a:lnSpc>
                <a:spcPct val="80000"/>
              </a:lnSpc>
            </a:pPr>
            <a:r>
              <a:rPr lang="es-PE" sz="1800"/>
              <a:t>Elaboración y/o validación del informe final de revisión..</a:t>
            </a:r>
            <a:r>
              <a:rPr lang="es-ES" sz="1800"/>
              <a:t> </a:t>
            </a:r>
          </a:p>
          <a:p>
            <a:pPr marL="762000" lvl="1" indent="-304800">
              <a:lnSpc>
                <a:spcPct val="80000"/>
              </a:lnSpc>
            </a:pPr>
            <a:endParaRPr lang="es-ES" sz="1800"/>
          </a:p>
          <a:p>
            <a:pPr marL="762000" lvl="1" indent="-304800">
              <a:lnSpc>
                <a:spcPct val="80000"/>
              </a:lnSpc>
              <a:buFont typeface="Wingdings" pitchFamily="2" charset="2"/>
              <a:buNone/>
            </a:pPr>
            <a:r>
              <a:rPr lang="es-ES" sz="1800"/>
              <a:t> </a:t>
            </a:r>
            <a:endParaRPr lang="en-US" sz="1800"/>
          </a:p>
        </p:txBody>
      </p:sp>
      <p:sp>
        <p:nvSpPr>
          <p:cNvPr id="258057" name="Rectangle 9"/>
          <p:cNvSpPr>
            <a:spLocks noGrp="1" noChangeArrowheads="1"/>
          </p:cNvSpPr>
          <p:nvPr>
            <p:ph type="title"/>
          </p:nvPr>
        </p:nvSpPr>
        <p:spPr>
          <a:noFill/>
          <a:ln/>
        </p:spPr>
        <p:txBody>
          <a:bodyPr/>
          <a:lstStyle/>
          <a:p>
            <a:pPr algn="l"/>
            <a:r>
              <a:rPr lang="es-PE" b="1" dirty="0" smtClean="0">
                <a:solidFill>
                  <a:schemeClr val="bg1"/>
                </a:solidFill>
              </a:rPr>
              <a:t>Proceso </a:t>
            </a:r>
            <a:r>
              <a:rPr lang="es-PE" b="1" dirty="0">
                <a:solidFill>
                  <a:schemeClr val="bg1"/>
                </a:solidFill>
              </a:rPr>
              <a:t>de Revisión de Pares</a:t>
            </a:r>
            <a:endParaRPr lang="es-ES" b="1"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Text Box 3"/>
          <p:cNvSpPr txBox="1">
            <a:spLocks noChangeArrowheads="1"/>
          </p:cNvSpPr>
          <p:nvPr/>
        </p:nvSpPr>
        <p:spPr bwMode="auto">
          <a:xfrm>
            <a:off x="250825" y="1052513"/>
            <a:ext cx="8569325" cy="396875"/>
          </a:xfrm>
          <a:prstGeom prst="rect">
            <a:avLst/>
          </a:prstGeom>
          <a:noFill/>
          <a:ln w="9525">
            <a:noFill/>
            <a:miter lim="800000"/>
            <a:headEnd/>
            <a:tailEnd/>
          </a:ln>
          <a:effectLst/>
        </p:spPr>
        <p:txBody>
          <a:bodyPr>
            <a:spAutoFit/>
          </a:bodyPr>
          <a:lstStyle/>
          <a:p>
            <a:r>
              <a:rPr lang="es-ES" sz="2000" b="1">
                <a:solidFill>
                  <a:srgbClr val="666633"/>
                </a:solidFill>
              </a:rPr>
              <a:t>D. Resumen Roles y Responsabilidades</a:t>
            </a:r>
          </a:p>
        </p:txBody>
      </p:sp>
      <p:sp>
        <p:nvSpPr>
          <p:cNvPr id="259076" name="Text Box 4"/>
          <p:cNvSpPr txBox="1">
            <a:spLocks noChangeArrowheads="1"/>
          </p:cNvSpPr>
          <p:nvPr/>
        </p:nvSpPr>
        <p:spPr bwMode="auto">
          <a:xfrm>
            <a:off x="539750" y="1773238"/>
            <a:ext cx="184150" cy="366712"/>
          </a:xfrm>
          <a:prstGeom prst="rect">
            <a:avLst/>
          </a:prstGeom>
          <a:noFill/>
          <a:ln w="9525">
            <a:noFill/>
            <a:miter lim="800000"/>
            <a:headEnd/>
            <a:tailEnd/>
          </a:ln>
          <a:effectLst/>
        </p:spPr>
        <p:txBody>
          <a:bodyPr wrap="none">
            <a:spAutoFit/>
          </a:bodyPr>
          <a:lstStyle/>
          <a:p>
            <a:endParaRPr lang="es-ES"/>
          </a:p>
        </p:txBody>
      </p:sp>
      <p:sp>
        <p:nvSpPr>
          <p:cNvPr id="259077" name="Text Box 5"/>
          <p:cNvSpPr txBox="1">
            <a:spLocks noChangeArrowheads="1"/>
          </p:cNvSpPr>
          <p:nvPr/>
        </p:nvSpPr>
        <p:spPr bwMode="auto">
          <a:xfrm>
            <a:off x="539750" y="2636838"/>
            <a:ext cx="184150" cy="366712"/>
          </a:xfrm>
          <a:prstGeom prst="rect">
            <a:avLst/>
          </a:prstGeom>
          <a:noFill/>
          <a:ln w="9525">
            <a:noFill/>
            <a:miter lim="800000"/>
            <a:headEnd/>
            <a:tailEnd/>
          </a:ln>
          <a:effectLst/>
        </p:spPr>
        <p:txBody>
          <a:bodyPr wrap="none">
            <a:spAutoFit/>
          </a:bodyPr>
          <a:lstStyle/>
          <a:p>
            <a:endParaRPr lang="es-ES"/>
          </a:p>
        </p:txBody>
      </p:sp>
      <p:sp>
        <p:nvSpPr>
          <p:cNvPr id="259078" name="Rectangle 6"/>
          <p:cNvSpPr>
            <a:spLocks noGrp="1" noChangeArrowheads="1"/>
          </p:cNvSpPr>
          <p:nvPr>
            <p:ph type="body" idx="1"/>
          </p:nvPr>
        </p:nvSpPr>
        <p:spPr>
          <a:xfrm>
            <a:off x="323850" y="1700213"/>
            <a:ext cx="8640763" cy="5040312"/>
          </a:xfrm>
          <a:noFill/>
          <a:ln/>
        </p:spPr>
        <p:txBody>
          <a:bodyPr/>
          <a:lstStyle/>
          <a:p>
            <a:pPr marL="381000" indent="-381000">
              <a:lnSpc>
                <a:spcPct val="70000"/>
              </a:lnSpc>
            </a:pPr>
            <a:r>
              <a:rPr lang="es-PE" sz="1800" b="1"/>
              <a:t>Líder del Equipo de Gestión de Calidad</a:t>
            </a:r>
            <a:endParaRPr lang="es-ES" sz="1800"/>
          </a:p>
          <a:p>
            <a:pPr marL="762000" lvl="1" indent="-304800">
              <a:lnSpc>
                <a:spcPct val="90000"/>
              </a:lnSpc>
            </a:pPr>
            <a:r>
              <a:rPr lang="es-PE" sz="1800"/>
              <a:t>Responsable de integrar las actividades el aseguramiento de la calidad, la revisión de pares y testing.</a:t>
            </a:r>
            <a:endParaRPr lang="es-PE" sz="1800" b="1"/>
          </a:p>
          <a:p>
            <a:pPr marL="381000" indent="-381000">
              <a:lnSpc>
                <a:spcPct val="70000"/>
              </a:lnSpc>
            </a:pPr>
            <a:endParaRPr lang="es-PE" sz="1800" b="1"/>
          </a:p>
          <a:p>
            <a:pPr marL="381000" indent="-381000">
              <a:lnSpc>
                <a:spcPct val="70000"/>
              </a:lnSpc>
            </a:pPr>
            <a:r>
              <a:rPr lang="es-PE" sz="1800" b="1"/>
              <a:t>Revisor de Pares</a:t>
            </a:r>
            <a:endParaRPr lang="es-ES" sz="1800" b="1"/>
          </a:p>
          <a:p>
            <a:pPr marL="762000" lvl="1" indent="-304800">
              <a:lnSpc>
                <a:spcPct val="90000"/>
              </a:lnSpc>
            </a:pPr>
            <a:r>
              <a:rPr lang="es-PE" sz="1800"/>
              <a:t>Participa durante la reunión para identificar observaciones, reúne resultados y sugiere mejoras.</a:t>
            </a:r>
          </a:p>
          <a:p>
            <a:pPr marL="762000" lvl="1" indent="-304800">
              <a:lnSpc>
                <a:spcPct val="90000"/>
              </a:lnSpc>
            </a:pPr>
            <a:r>
              <a:rPr lang="es-PE" sz="1800"/>
              <a:t>Participan en las reuniones de verificación con el fin de determinar si se han corregido las observaciones identificadas en las reuniones de revisión.</a:t>
            </a:r>
            <a:r>
              <a:rPr lang="es-ES" sz="1800"/>
              <a:t> </a:t>
            </a:r>
            <a:endParaRPr lang="es-PE" sz="1800" b="1"/>
          </a:p>
          <a:p>
            <a:pPr marL="381000" indent="-381000">
              <a:lnSpc>
                <a:spcPct val="70000"/>
              </a:lnSpc>
            </a:pPr>
            <a:endParaRPr lang="es-PE" sz="1800" b="1"/>
          </a:p>
          <a:p>
            <a:pPr marL="381000" indent="-381000">
              <a:lnSpc>
                <a:spcPct val="70000"/>
              </a:lnSpc>
            </a:pPr>
            <a:r>
              <a:rPr lang="es-PE" sz="1800" b="1"/>
              <a:t>Autor</a:t>
            </a:r>
            <a:endParaRPr lang="es-ES" sz="1800"/>
          </a:p>
          <a:p>
            <a:pPr marL="762000" lvl="1" indent="-304800">
              <a:lnSpc>
                <a:spcPct val="90000"/>
              </a:lnSpc>
            </a:pPr>
            <a:r>
              <a:rPr lang="es-PE" sz="1800"/>
              <a:t>Crea o mantiene el entregable a ser revisado. </a:t>
            </a:r>
          </a:p>
          <a:p>
            <a:pPr marL="762000" lvl="1" indent="-304800">
              <a:lnSpc>
                <a:spcPct val="90000"/>
              </a:lnSpc>
            </a:pPr>
            <a:r>
              <a:rPr lang="es-PE" sz="1800"/>
              <a:t>Envía al moderador el entregable y sus especificaciones o documentos predecesores </a:t>
            </a:r>
          </a:p>
          <a:p>
            <a:pPr marL="381000" indent="-381000">
              <a:lnSpc>
                <a:spcPct val="70000"/>
              </a:lnSpc>
            </a:pPr>
            <a:endParaRPr lang="es-PE" sz="1800" b="1"/>
          </a:p>
          <a:p>
            <a:pPr marL="381000" indent="-381000">
              <a:lnSpc>
                <a:spcPct val="70000"/>
              </a:lnSpc>
            </a:pPr>
            <a:r>
              <a:rPr lang="es-PE" sz="1800" b="1"/>
              <a:t>Registrador de Observaciones</a:t>
            </a:r>
            <a:endParaRPr lang="es-ES" sz="1800"/>
          </a:p>
          <a:p>
            <a:pPr marL="762000" lvl="1" indent="-304800">
              <a:lnSpc>
                <a:spcPct val="90000"/>
              </a:lnSpc>
            </a:pPr>
            <a:r>
              <a:rPr lang="es-PE" sz="1800"/>
              <a:t>Registra todos los defectos, hechos o sugerencias, así como realiza la revisión de los defectos y/o incidencias encontradas</a:t>
            </a:r>
          </a:p>
        </p:txBody>
      </p:sp>
      <p:sp>
        <p:nvSpPr>
          <p:cNvPr id="259081" name="Rectangle 9"/>
          <p:cNvSpPr>
            <a:spLocks noGrp="1" noChangeArrowheads="1"/>
          </p:cNvSpPr>
          <p:nvPr>
            <p:ph type="title"/>
          </p:nvPr>
        </p:nvSpPr>
        <p:spPr>
          <a:noFill/>
          <a:ln/>
        </p:spPr>
        <p:txBody>
          <a:bodyPr/>
          <a:lstStyle/>
          <a:p>
            <a:pPr algn="l"/>
            <a:r>
              <a:rPr lang="es-PE" b="1" dirty="0" smtClean="0">
                <a:solidFill>
                  <a:schemeClr val="bg1"/>
                </a:solidFill>
              </a:rPr>
              <a:t>Proceso </a:t>
            </a:r>
            <a:r>
              <a:rPr lang="es-PE" b="1" dirty="0">
                <a:solidFill>
                  <a:schemeClr val="bg1"/>
                </a:solidFill>
              </a:rPr>
              <a:t>de Revisión de Pares</a:t>
            </a:r>
            <a:endParaRPr lang="es-ES" b="1" dirty="0">
              <a:solidFill>
                <a:schemeClr val="bg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p:cNvSpPr>
            <a:spLocks noChangeArrowheads="1"/>
          </p:cNvSpPr>
          <p:nvPr/>
        </p:nvSpPr>
        <p:spPr bwMode="auto">
          <a:xfrm>
            <a:off x="500034" y="1731995"/>
            <a:ext cx="7960398" cy="2308324"/>
          </a:xfrm>
          <a:prstGeom prst="rect">
            <a:avLst/>
          </a:prstGeom>
          <a:noFill/>
          <a:ln w="9525">
            <a:noFill/>
            <a:miter lim="800000"/>
            <a:headEnd/>
            <a:tailEnd/>
          </a:ln>
          <a:effectLst>
            <a:prstShdw prst="shdw17" dist="17961" dir="2700000">
              <a:schemeClr val="accent1">
                <a:gamma/>
                <a:shade val="60000"/>
                <a:invGamma/>
              </a:schemeClr>
            </a:prstShdw>
          </a:effectLst>
        </p:spPr>
        <p:txBody>
          <a:bodyPr vert="horz" wrap="square" lIns="91440" tIns="45720" rIns="91440" bIns="45720" numCol="1" anchor="ctr" anchorCtr="0" compatLnSpc="1">
            <a:prstTxWarp prst="textNoShape">
              <a:avLst/>
            </a:prstTxWarp>
            <a:spAutoFit/>
          </a:bodyPr>
          <a:lstStyle/>
          <a:p>
            <a:pPr marL="0" marR="0" lvl="0" indent="88900" algn="just" defTabSz="914400" rtl="0" eaLnBrk="0" fontAlgn="base" latinLnBrk="0" hangingPunct="0">
              <a:lnSpc>
                <a:spcPct val="100000"/>
              </a:lnSpc>
              <a:spcBef>
                <a:spcPct val="0"/>
              </a:spcBef>
              <a:spcAft>
                <a:spcPct val="0"/>
              </a:spcAft>
              <a:buClrTx/>
              <a:buSzTx/>
              <a:buFontTx/>
              <a:buNone/>
              <a:tabLst/>
            </a:pPr>
            <a:r>
              <a:rPr kumimoji="0" lang="es-PE"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Tarea Nro. 06</a:t>
            </a:r>
            <a:endParaRPr kumimoji="0" lang="es-ES" sz="2400" b="0" i="0" u="none" strike="noStrike" cap="none" normalizeH="0" baseline="0" dirty="0" smtClean="0">
              <a:ln>
                <a:noFill/>
              </a:ln>
              <a:solidFill>
                <a:schemeClr val="tx1"/>
              </a:solidFill>
              <a:effectLst/>
              <a:latin typeface="Arial" pitchFamily="34" charset="0"/>
            </a:endParaRPr>
          </a:p>
          <a:p>
            <a:pPr marL="0" marR="0" lvl="0" indent="88900" algn="just" defTabSz="914400" rtl="0" eaLnBrk="0" fontAlgn="base" latinLnBrk="0" hangingPunct="0">
              <a:lnSpc>
                <a:spcPct val="100000"/>
              </a:lnSpc>
              <a:spcBef>
                <a:spcPct val="0"/>
              </a:spcBef>
              <a:spcAft>
                <a:spcPct val="0"/>
              </a:spcAft>
              <a:buClrTx/>
              <a:buSzTx/>
              <a:buFontTx/>
              <a:buNone/>
              <a:tabLst/>
            </a:pPr>
            <a:r>
              <a:rPr kumimoji="0" lang="es-PE"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Presentar:</a:t>
            </a:r>
            <a:r>
              <a:rPr kumimoji="0" lang="es-PE" sz="2400" b="0" i="0" u="none" strike="noStrike" cap="none" normalizeH="0" dirty="0" smtClean="0">
                <a:ln>
                  <a:noFill/>
                </a:ln>
                <a:solidFill>
                  <a:schemeClr val="tx1"/>
                </a:solidFill>
                <a:effectLst/>
                <a:latin typeface="Arial" pitchFamily="34" charset="0"/>
                <a:ea typeface="Times New Roman" pitchFamily="18" charset="0"/>
                <a:cs typeface="Arial" pitchFamily="34" charset="0"/>
              </a:rPr>
              <a:t> Prueba de Pares</a:t>
            </a:r>
            <a:endParaRPr kumimoji="0" lang="es-PE"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88900" algn="just" defTabSz="914400" rtl="0" eaLnBrk="0" fontAlgn="base" latinLnBrk="0" hangingPunct="0">
              <a:lnSpc>
                <a:spcPct val="100000"/>
              </a:lnSpc>
              <a:spcBef>
                <a:spcPct val="0"/>
              </a:spcBef>
              <a:spcAft>
                <a:spcPct val="0"/>
              </a:spcAft>
              <a:buClrTx/>
              <a:buSzTx/>
              <a:buFontTx/>
              <a:buNone/>
              <a:tabLst/>
            </a:pPr>
            <a:r>
              <a:rPr lang="es-PE" sz="2400" dirty="0" smtClean="0">
                <a:ea typeface="Times New Roman" pitchFamily="18" charset="0"/>
                <a:cs typeface="Arial" pitchFamily="34" charset="0"/>
              </a:rPr>
              <a:t>Presentara: </a:t>
            </a:r>
            <a:r>
              <a:rPr lang="es-PE" sz="2400" dirty="0" smtClean="0">
                <a:solidFill>
                  <a:srgbClr val="00B050"/>
                </a:solidFill>
                <a:ea typeface="Times New Roman" pitchFamily="18" charset="0"/>
                <a:cs typeface="Arial" pitchFamily="34" charset="0"/>
              </a:rPr>
              <a:t>Viernes 21-04-2017</a:t>
            </a:r>
            <a:endParaRPr kumimoji="0" lang="es-PE"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88900" algn="just" defTabSz="914400" rtl="0" eaLnBrk="0" fontAlgn="base" latinLnBrk="0" hangingPunct="0">
              <a:lnSpc>
                <a:spcPct val="100000"/>
              </a:lnSpc>
              <a:spcBef>
                <a:spcPct val="0"/>
              </a:spcBef>
              <a:spcAft>
                <a:spcPct val="0"/>
              </a:spcAft>
              <a:buClrTx/>
              <a:buSzTx/>
              <a:buFontTx/>
              <a:buNone/>
              <a:tabLst/>
            </a:pPr>
            <a:endParaRPr lang="es-PE" sz="2400" dirty="0">
              <a:latin typeface="Arial" pitchFamily="34" charset="0"/>
              <a:ea typeface="Times New Roman" pitchFamily="18" charset="0"/>
              <a:cs typeface="Arial" pitchFamily="34" charset="0"/>
            </a:endParaRPr>
          </a:p>
          <a:p>
            <a:pPr marL="0" marR="0" lvl="0" indent="88900" algn="just" defTabSz="914400" rtl="0" eaLnBrk="0" fontAlgn="base" latinLnBrk="0" hangingPunct="0">
              <a:lnSpc>
                <a:spcPct val="100000"/>
              </a:lnSpc>
              <a:spcBef>
                <a:spcPct val="0"/>
              </a:spcBef>
              <a:spcAft>
                <a:spcPct val="0"/>
              </a:spcAft>
              <a:buClrTx/>
              <a:buSzTx/>
              <a:buFontTx/>
              <a:buNone/>
              <a:tabLst/>
            </a:pPr>
            <a:r>
              <a:rPr kumimoji="0" lang="es-PE"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Los grupos se formaran en clase para la sustentación. Con la delegada del curso. </a:t>
            </a:r>
            <a:endParaRPr kumimoji="0" lang="es-PE"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PE" b="1" dirty="0" smtClean="0">
                <a:solidFill>
                  <a:srgbClr val="FF0000"/>
                </a:solidFill>
              </a:rPr>
              <a:t>Practica Calificada: </a:t>
            </a:r>
            <a:r>
              <a:rPr lang="es-PE" dirty="0" smtClean="0"/>
              <a:t>Sera tomado el Sábado 15-04-2017</a:t>
            </a:r>
          </a:p>
          <a:p>
            <a:pPr marL="0" indent="0">
              <a:buNone/>
            </a:pPr>
            <a:r>
              <a:rPr lang="es-PE" b="1" dirty="0" smtClean="0">
                <a:solidFill>
                  <a:srgbClr val="002060"/>
                </a:solidFill>
              </a:rPr>
              <a:t>Hora: </a:t>
            </a:r>
            <a:r>
              <a:rPr lang="es-PE" dirty="0" smtClean="0"/>
              <a:t>10:15 am.</a:t>
            </a:r>
          </a:p>
          <a:p>
            <a:endParaRPr lang="es-PE" dirty="0"/>
          </a:p>
          <a:p>
            <a:pPr marL="0" indent="0">
              <a:buNone/>
            </a:pPr>
            <a:r>
              <a:rPr lang="es-PE" dirty="0" smtClean="0"/>
              <a:t>Los temas será:</a:t>
            </a:r>
          </a:p>
          <a:p>
            <a:pPr marL="0" indent="0">
              <a:buNone/>
            </a:pPr>
            <a:endParaRPr lang="es-PE" dirty="0"/>
          </a:p>
          <a:p>
            <a:pPr marL="0" indent="0">
              <a:buNone/>
            </a:pPr>
            <a:r>
              <a:rPr lang="es-PE" dirty="0" smtClean="0"/>
              <a:t>SemanaNro1y2_SesiónNro1_Pruebas. Caso</a:t>
            </a:r>
          </a:p>
          <a:p>
            <a:pPr marL="0" indent="0">
              <a:buNone/>
            </a:pPr>
            <a:r>
              <a:rPr lang="es-PE" dirty="0" smtClean="0"/>
              <a:t>SemanaNro3_SesiónNro1_ISOS. Caso</a:t>
            </a:r>
          </a:p>
          <a:p>
            <a:pPr marL="0" indent="0">
              <a:buNone/>
            </a:pPr>
            <a:r>
              <a:rPr lang="es-PE" dirty="0"/>
              <a:t>SemanaNro4_SesiónNro1_Proceso </a:t>
            </a:r>
            <a:r>
              <a:rPr lang="es-PE" dirty="0" smtClean="0"/>
              <a:t>Especiales. Caso</a:t>
            </a:r>
          </a:p>
          <a:p>
            <a:pPr marL="0" indent="0">
              <a:buNone/>
            </a:pPr>
            <a:r>
              <a:rPr lang="es-PE" dirty="0"/>
              <a:t>SemanaNro6_SesiónNro1_Revision </a:t>
            </a:r>
            <a:r>
              <a:rPr lang="es-PE" dirty="0" smtClean="0"/>
              <a:t>Pares.</a:t>
            </a:r>
            <a:endParaRPr lang="es-PE" dirty="0"/>
          </a:p>
        </p:txBody>
      </p:sp>
    </p:spTree>
    <p:extLst>
      <p:ext uri="{BB962C8B-B14F-4D97-AF65-F5344CB8AC3E}">
        <p14:creationId xmlns:p14="http://schemas.microsoft.com/office/powerpoint/2010/main" val="884573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PE" b="1" dirty="0" smtClean="0">
                <a:solidFill>
                  <a:srgbClr val="FF0000"/>
                </a:solidFill>
              </a:rPr>
              <a:t>Examen Parcial : </a:t>
            </a:r>
            <a:r>
              <a:rPr lang="es-PE" dirty="0" smtClean="0"/>
              <a:t>Sera tomado el Sábado 22-04-2017</a:t>
            </a:r>
          </a:p>
          <a:p>
            <a:pPr marL="0" indent="0">
              <a:buNone/>
            </a:pPr>
            <a:r>
              <a:rPr lang="es-PE" b="1" dirty="0" smtClean="0">
                <a:solidFill>
                  <a:srgbClr val="002060"/>
                </a:solidFill>
              </a:rPr>
              <a:t>Hora: </a:t>
            </a:r>
            <a:r>
              <a:rPr lang="es-PE" dirty="0" smtClean="0"/>
              <a:t>10:15 am.</a:t>
            </a:r>
          </a:p>
          <a:p>
            <a:endParaRPr lang="es-PE" dirty="0"/>
          </a:p>
          <a:p>
            <a:pPr marL="0" indent="0">
              <a:buNone/>
            </a:pPr>
            <a:r>
              <a:rPr lang="es-PE" dirty="0" smtClean="0"/>
              <a:t>Los temas será:</a:t>
            </a:r>
          </a:p>
          <a:p>
            <a:pPr marL="0" indent="0">
              <a:buNone/>
            </a:pPr>
            <a:endParaRPr lang="es-PE" dirty="0"/>
          </a:p>
          <a:p>
            <a:pPr marL="0" indent="0">
              <a:buNone/>
            </a:pPr>
            <a:r>
              <a:rPr lang="es-PE" dirty="0" smtClean="0"/>
              <a:t>SemanaNro1y2_SesiónNro1_Pruebas. Caso</a:t>
            </a:r>
          </a:p>
          <a:p>
            <a:pPr marL="0" indent="0">
              <a:buNone/>
            </a:pPr>
            <a:r>
              <a:rPr lang="es-PE" dirty="0" smtClean="0"/>
              <a:t>SemanaNro3_SesiónNro1_ISOS. Caso</a:t>
            </a:r>
          </a:p>
          <a:p>
            <a:pPr marL="0" indent="0">
              <a:buNone/>
            </a:pPr>
            <a:r>
              <a:rPr lang="es-PE" dirty="0"/>
              <a:t>SemanaNro4_SesiónNro1_Proceso </a:t>
            </a:r>
            <a:r>
              <a:rPr lang="es-PE" dirty="0" smtClean="0"/>
              <a:t>Especiales. Caso</a:t>
            </a:r>
          </a:p>
          <a:p>
            <a:pPr marL="0" indent="0">
              <a:buNone/>
            </a:pPr>
            <a:r>
              <a:rPr lang="es-PE" dirty="0"/>
              <a:t>SemanaNro6_SesiónNro1_Revision </a:t>
            </a:r>
            <a:r>
              <a:rPr lang="es-PE" dirty="0" smtClean="0"/>
              <a:t>Pares. Caso</a:t>
            </a:r>
            <a:endParaRPr lang="es-PE" dirty="0"/>
          </a:p>
        </p:txBody>
      </p:sp>
    </p:spTree>
    <p:extLst>
      <p:ext uri="{BB962C8B-B14F-4D97-AF65-F5344CB8AC3E}">
        <p14:creationId xmlns:p14="http://schemas.microsoft.com/office/powerpoint/2010/main" val="701099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0" y="7938"/>
            <a:ext cx="323850" cy="6858000"/>
          </a:xfrm>
          <a:prstGeom prst="rect">
            <a:avLst/>
          </a:prstGeom>
          <a:gradFill rotWithShape="1">
            <a:gsLst>
              <a:gs pos="0">
                <a:srgbClr val="99CCFF"/>
              </a:gs>
              <a:gs pos="100000">
                <a:srgbClr val="FFFFFF"/>
              </a:gs>
            </a:gsLst>
            <a:lin ang="5400000" scaled="1"/>
          </a:gradFill>
          <a:ln w="9525">
            <a:noFill/>
            <a:miter lim="800000"/>
            <a:headEnd/>
            <a:tailEnd/>
          </a:ln>
        </p:spPr>
        <p:txBody>
          <a:bodyPr wrap="none" anchor="ctr"/>
          <a:lstStyle/>
          <a:p>
            <a:endParaRPr lang="es-ES">
              <a:latin typeface="Calibri" pitchFamily="34" charset="0"/>
            </a:endParaRPr>
          </a:p>
        </p:txBody>
      </p:sp>
      <p:sp>
        <p:nvSpPr>
          <p:cNvPr id="1028" name="Rectangle 3"/>
          <p:cNvSpPr>
            <a:spLocks noChangeArrowheads="1"/>
          </p:cNvSpPr>
          <p:nvPr/>
        </p:nvSpPr>
        <p:spPr bwMode="auto">
          <a:xfrm>
            <a:off x="2411413" y="2500313"/>
            <a:ext cx="5616575" cy="935037"/>
          </a:xfrm>
          <a:prstGeom prst="rect">
            <a:avLst/>
          </a:prstGeom>
          <a:noFill/>
          <a:ln w="9525">
            <a:noFill/>
            <a:miter lim="800000"/>
            <a:headEnd/>
            <a:tailEnd/>
          </a:ln>
        </p:spPr>
        <p:txBody>
          <a:bodyPr wrap="none" anchor="ctr"/>
          <a:lstStyle/>
          <a:p>
            <a:pPr algn="ctr" eaLnBrk="0" hangingPunct="0"/>
            <a:r>
              <a:rPr lang="es-ES_tradnl" sz="2400" u="sng" dirty="0" smtClean="0">
                <a:latin typeface="Calibri" pitchFamily="34" charset="0"/>
              </a:rPr>
              <a:t>Pruebas de Software</a:t>
            </a:r>
            <a:endParaRPr lang="es-ES_tradnl" sz="2400" u="sng" dirty="0">
              <a:latin typeface="Calibri" pitchFamily="34" charset="0"/>
            </a:endParaRPr>
          </a:p>
          <a:p>
            <a:pPr algn="ctr" eaLnBrk="0" hangingPunct="0"/>
            <a:r>
              <a:rPr lang="es-ES_tradnl" sz="2400" u="sng" dirty="0" smtClean="0">
                <a:latin typeface="Calibri" pitchFamily="34" charset="0"/>
              </a:rPr>
              <a:t>2017 </a:t>
            </a:r>
            <a:r>
              <a:rPr lang="es-ES_tradnl" sz="2400" u="sng" dirty="0">
                <a:latin typeface="Calibri" pitchFamily="34" charset="0"/>
              </a:rPr>
              <a:t>- </a:t>
            </a:r>
            <a:r>
              <a:rPr lang="es-ES_tradnl" sz="2400" u="sng" dirty="0" smtClean="0">
                <a:latin typeface="Calibri" pitchFamily="34" charset="0"/>
              </a:rPr>
              <a:t>I</a:t>
            </a:r>
            <a:endParaRPr lang="es-ES_tradnl" sz="2400" u="sng" dirty="0">
              <a:latin typeface="Calibri" pitchFamily="34" charset="0"/>
            </a:endParaRPr>
          </a:p>
        </p:txBody>
      </p:sp>
      <p:sp>
        <p:nvSpPr>
          <p:cNvPr id="1029" name="Line 4"/>
          <p:cNvSpPr>
            <a:spLocks noChangeShapeType="1"/>
          </p:cNvSpPr>
          <p:nvPr/>
        </p:nvSpPr>
        <p:spPr bwMode="auto">
          <a:xfrm>
            <a:off x="323850" y="620713"/>
            <a:ext cx="8820150" cy="0"/>
          </a:xfrm>
          <a:prstGeom prst="line">
            <a:avLst/>
          </a:prstGeom>
          <a:noFill/>
          <a:ln w="9525">
            <a:solidFill>
              <a:schemeClr val="tx1"/>
            </a:solidFill>
            <a:round/>
            <a:headEnd/>
            <a:tailEnd/>
          </a:ln>
        </p:spPr>
        <p:txBody>
          <a:bodyPr/>
          <a:lstStyle/>
          <a:p>
            <a:endParaRPr lang="es-ES"/>
          </a:p>
        </p:txBody>
      </p:sp>
      <p:pic>
        <p:nvPicPr>
          <p:cNvPr id="1030" name="Picture 5" descr="negrousmp"/>
          <p:cNvPicPr>
            <a:picLocks noChangeAspect="1" noChangeArrowheads="1"/>
          </p:cNvPicPr>
          <p:nvPr/>
        </p:nvPicPr>
        <p:blipFill>
          <a:blip r:embed="rId4">
            <a:lum contrast="6000"/>
            <a:grayscl/>
          </a:blip>
          <a:srcRect/>
          <a:stretch>
            <a:fillRect/>
          </a:stretch>
        </p:blipFill>
        <p:spPr bwMode="auto">
          <a:xfrm>
            <a:off x="323850" y="0"/>
            <a:ext cx="8820150" cy="1214422"/>
          </a:xfrm>
          <a:prstGeom prst="rect">
            <a:avLst/>
          </a:prstGeom>
          <a:noFill/>
          <a:ln w="9525">
            <a:noFill/>
            <a:miter lim="800000"/>
            <a:headEnd/>
            <a:tailEnd/>
          </a:ln>
        </p:spPr>
      </p:pic>
      <p:graphicFrame>
        <p:nvGraphicFramePr>
          <p:cNvPr id="1026" name="Object 6"/>
          <p:cNvGraphicFramePr>
            <a:graphicFrameLocks noChangeAspect="1"/>
          </p:cNvGraphicFramePr>
          <p:nvPr/>
        </p:nvGraphicFramePr>
        <p:xfrm>
          <a:off x="1042988" y="1196975"/>
          <a:ext cx="1393825" cy="2392363"/>
        </p:xfrm>
        <a:graphic>
          <a:graphicData uri="http://schemas.openxmlformats.org/presentationml/2006/ole">
            <mc:AlternateContent xmlns:mc="http://schemas.openxmlformats.org/markup-compatibility/2006">
              <mc:Choice xmlns:v="urn:schemas-microsoft-com:vml" Requires="v">
                <p:oleObj spid="_x0000_s353296" name="Imagen de mapa de bits" r:id="rId5" imgW="4544059" imgH="7800000" progId="PBrush">
                  <p:embed/>
                </p:oleObj>
              </mc:Choice>
              <mc:Fallback>
                <p:oleObj name="Imagen de mapa de bits" r:id="rId5" imgW="4544059" imgH="7800000" progId="PBrush">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196975"/>
                        <a:ext cx="1393825"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Text Box 7"/>
          <p:cNvSpPr txBox="1">
            <a:spLocks noChangeArrowheads="1"/>
          </p:cNvSpPr>
          <p:nvPr/>
        </p:nvSpPr>
        <p:spPr bwMode="auto">
          <a:xfrm>
            <a:off x="2555875" y="1773238"/>
            <a:ext cx="6280150" cy="579437"/>
          </a:xfrm>
          <a:prstGeom prst="rect">
            <a:avLst/>
          </a:prstGeom>
          <a:noFill/>
          <a:ln w="9525">
            <a:noFill/>
            <a:miter lim="800000"/>
            <a:headEnd/>
            <a:tailEnd/>
          </a:ln>
        </p:spPr>
        <p:txBody>
          <a:bodyPr wrap="none">
            <a:spAutoFit/>
          </a:bodyPr>
          <a:lstStyle/>
          <a:p>
            <a:r>
              <a:rPr lang="es-PE" sz="3200">
                <a:solidFill>
                  <a:srgbClr val="800000"/>
                </a:solidFill>
                <a:latin typeface="Times New Roman" pitchFamily="18" charset="0"/>
              </a:rPr>
              <a:t>Facultad de Ingeniería y Arquitectura</a:t>
            </a:r>
          </a:p>
        </p:txBody>
      </p:sp>
      <p:sp>
        <p:nvSpPr>
          <p:cNvPr id="1032" name="Text Box 8"/>
          <p:cNvSpPr txBox="1">
            <a:spLocks noChangeArrowheads="1"/>
          </p:cNvSpPr>
          <p:nvPr/>
        </p:nvSpPr>
        <p:spPr bwMode="auto">
          <a:xfrm>
            <a:off x="1643063" y="3714750"/>
            <a:ext cx="6373812" cy="369888"/>
          </a:xfrm>
          <a:prstGeom prst="rect">
            <a:avLst/>
          </a:prstGeom>
          <a:noFill/>
          <a:ln w="9525">
            <a:noFill/>
            <a:miter lim="800000"/>
            <a:headEnd/>
            <a:tailEnd/>
          </a:ln>
        </p:spPr>
        <p:txBody>
          <a:bodyPr>
            <a:spAutoFit/>
          </a:bodyPr>
          <a:lstStyle/>
          <a:p>
            <a:pPr>
              <a:spcBef>
                <a:spcPct val="50000"/>
              </a:spcBef>
            </a:pPr>
            <a:r>
              <a:rPr lang="es-PE">
                <a:solidFill>
                  <a:srgbClr val="000099"/>
                </a:solidFill>
                <a:latin typeface="Calibri" pitchFamily="34" charset="0"/>
              </a:rPr>
              <a:t>Guía Teórica desarrollada por el profesor del curso:</a:t>
            </a:r>
          </a:p>
        </p:txBody>
      </p:sp>
      <p:sp>
        <p:nvSpPr>
          <p:cNvPr id="1033" name="Text Box 9"/>
          <p:cNvSpPr txBox="1">
            <a:spLocks noChangeArrowheads="1"/>
          </p:cNvSpPr>
          <p:nvPr/>
        </p:nvSpPr>
        <p:spPr bwMode="auto">
          <a:xfrm>
            <a:off x="5357818" y="5297487"/>
            <a:ext cx="3457575" cy="1560513"/>
          </a:xfrm>
          <a:prstGeom prst="rect">
            <a:avLst/>
          </a:prstGeom>
          <a:noFill/>
          <a:ln w="9525">
            <a:noFill/>
            <a:miter lim="800000"/>
            <a:headEnd/>
            <a:tailEnd/>
          </a:ln>
        </p:spPr>
        <p:txBody>
          <a:bodyPr>
            <a:spAutoFit/>
          </a:bodyPr>
          <a:lstStyle/>
          <a:p>
            <a:pPr>
              <a:lnSpc>
                <a:spcPct val="110000"/>
              </a:lnSpc>
              <a:spcBef>
                <a:spcPct val="50000"/>
              </a:spcBef>
            </a:pPr>
            <a:r>
              <a:rPr lang="es-ES_tradnl" i="1" dirty="0" err="1" smtClean="0">
                <a:solidFill>
                  <a:srgbClr val="000099"/>
                </a:solidFill>
                <a:latin typeface="Calibri" pitchFamily="34" charset="0"/>
              </a:rPr>
              <a:t>MSc</a:t>
            </a:r>
            <a:r>
              <a:rPr lang="es-ES_tradnl" i="1" dirty="0" smtClean="0">
                <a:solidFill>
                  <a:srgbClr val="000099"/>
                </a:solidFill>
                <a:latin typeface="Calibri" pitchFamily="34" charset="0"/>
              </a:rPr>
              <a:t>. </a:t>
            </a:r>
            <a:r>
              <a:rPr lang="es-ES_tradnl" i="1" dirty="0">
                <a:solidFill>
                  <a:srgbClr val="000099"/>
                </a:solidFill>
                <a:latin typeface="Calibri" pitchFamily="34" charset="0"/>
              </a:rPr>
              <a:t>Héctor Henríquez Taboada</a:t>
            </a:r>
          </a:p>
          <a:p>
            <a:pPr>
              <a:lnSpc>
                <a:spcPct val="90000"/>
              </a:lnSpc>
              <a:spcBef>
                <a:spcPct val="50000"/>
              </a:spcBef>
            </a:pPr>
            <a:r>
              <a:rPr lang="es-ES_tradnl" i="1" dirty="0">
                <a:solidFill>
                  <a:srgbClr val="000099"/>
                </a:solidFill>
                <a:latin typeface="Calibri" pitchFamily="34" charset="0"/>
              </a:rPr>
              <a:t> </a:t>
            </a:r>
            <a:r>
              <a:rPr lang="es-ES_tradnl" i="1" dirty="0">
                <a:solidFill>
                  <a:srgbClr val="000099"/>
                </a:solidFill>
                <a:latin typeface="Calibri" pitchFamily="34" charset="0"/>
                <a:hlinkClick r:id="rId7"/>
              </a:rPr>
              <a:t>hhenriquez@usmp.edu.pe</a:t>
            </a:r>
            <a:endParaRPr lang="es-ES_tradnl" i="1" dirty="0">
              <a:solidFill>
                <a:srgbClr val="000099"/>
              </a:solidFill>
              <a:latin typeface="Calibri" pitchFamily="34" charset="0"/>
            </a:endParaRPr>
          </a:p>
          <a:p>
            <a:pPr>
              <a:lnSpc>
                <a:spcPct val="90000"/>
              </a:lnSpc>
              <a:spcBef>
                <a:spcPct val="50000"/>
              </a:spcBef>
            </a:pPr>
            <a:r>
              <a:rPr lang="es-ES_tradnl" i="1" dirty="0">
                <a:solidFill>
                  <a:srgbClr val="000099"/>
                </a:solidFill>
                <a:latin typeface="Calibri" pitchFamily="34" charset="0"/>
                <a:hlinkClick r:id="rId8"/>
              </a:rPr>
              <a:t>hhenriquez18@gmail.com</a:t>
            </a:r>
            <a:endParaRPr lang="es-ES_tradnl" i="1" dirty="0">
              <a:solidFill>
                <a:srgbClr val="000099"/>
              </a:solidFill>
              <a:latin typeface="Calibri" pitchFamily="34" charset="0"/>
            </a:endParaRPr>
          </a:p>
          <a:p>
            <a:pPr>
              <a:lnSpc>
                <a:spcPct val="90000"/>
              </a:lnSpc>
              <a:spcBef>
                <a:spcPct val="50000"/>
              </a:spcBef>
            </a:pPr>
            <a:endParaRPr lang="es-ES_tradnl" i="1" dirty="0">
              <a:solidFill>
                <a:srgbClr val="000099"/>
              </a:solidFill>
              <a:latin typeface="Calibri" pitchFamily="34" charset="0"/>
            </a:endParaRPr>
          </a:p>
        </p:txBody>
      </p:sp>
      <p:sp>
        <p:nvSpPr>
          <p:cNvPr id="1034" name="Text Box 5"/>
          <p:cNvSpPr txBox="1">
            <a:spLocks noChangeArrowheads="1"/>
          </p:cNvSpPr>
          <p:nvPr/>
        </p:nvSpPr>
        <p:spPr bwMode="auto">
          <a:xfrm>
            <a:off x="1000125" y="4214818"/>
            <a:ext cx="7772400" cy="954107"/>
          </a:xfrm>
          <a:prstGeom prst="rect">
            <a:avLst/>
          </a:prstGeom>
          <a:noFill/>
          <a:ln w="9525">
            <a:noFill/>
            <a:miter lim="800000"/>
            <a:headEnd/>
            <a:tailEnd/>
          </a:ln>
        </p:spPr>
        <p:txBody>
          <a:bodyPr>
            <a:spAutoFit/>
          </a:bodyPr>
          <a:lstStyle/>
          <a:p>
            <a:pPr algn="ctr">
              <a:spcBef>
                <a:spcPct val="50000"/>
              </a:spcBef>
            </a:pPr>
            <a:r>
              <a:rPr lang="es-PE" sz="2800" b="1" dirty="0" smtClean="0">
                <a:solidFill>
                  <a:srgbClr val="FF0000"/>
                </a:solidFill>
              </a:rPr>
              <a:t>Enfoque en el Proceso Revisión de Pares - REV</a:t>
            </a:r>
            <a:endParaRPr lang="es-PE" sz="2800" b="1" dirty="0">
              <a:solidFill>
                <a:srgbClr val="FF00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ChangeArrowheads="1"/>
          </p:cNvSpPr>
          <p:nvPr/>
        </p:nvSpPr>
        <p:spPr bwMode="auto">
          <a:xfrm>
            <a:off x="179388" y="5805488"/>
            <a:ext cx="8642350" cy="215900"/>
          </a:xfrm>
          <a:prstGeom prst="rect">
            <a:avLst/>
          </a:prstGeom>
          <a:solidFill>
            <a:srgbClr val="99CC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lgn="ctr"/>
            <a:r>
              <a:rPr lang="es-ES" sz="1200" b="1"/>
              <a:t>Control y Aseguramiento de la Calidad</a:t>
            </a:r>
          </a:p>
        </p:txBody>
      </p:sp>
      <p:sp>
        <p:nvSpPr>
          <p:cNvPr id="316419" name="Rectangle 3"/>
          <p:cNvSpPr>
            <a:spLocks noChangeArrowheads="1"/>
          </p:cNvSpPr>
          <p:nvPr/>
        </p:nvSpPr>
        <p:spPr bwMode="auto">
          <a:xfrm>
            <a:off x="107950" y="1773238"/>
            <a:ext cx="8229600" cy="561975"/>
          </a:xfrm>
          <a:prstGeom prst="rect">
            <a:avLst/>
          </a:prstGeom>
          <a:noFill/>
          <a:ln w="9525">
            <a:noFill/>
            <a:miter lim="800000"/>
            <a:headEnd/>
            <a:tailEnd/>
          </a:ln>
          <a:effectLst/>
        </p:spPr>
        <p:txBody>
          <a:bodyPr/>
          <a:lstStyle/>
          <a:p>
            <a:r>
              <a:rPr lang="en-US" sz="3200" b="1">
                <a:solidFill>
                  <a:schemeClr val="bg1"/>
                </a:solidFill>
              </a:rPr>
              <a:t>Mapa de integración del servicio de mantenimiento</a:t>
            </a:r>
          </a:p>
        </p:txBody>
      </p:sp>
      <p:sp>
        <p:nvSpPr>
          <p:cNvPr id="316420" name="Rectangle 4"/>
          <p:cNvSpPr>
            <a:spLocks noChangeArrowheads="1"/>
          </p:cNvSpPr>
          <p:nvPr/>
        </p:nvSpPr>
        <p:spPr bwMode="auto">
          <a:xfrm rot="-10800000">
            <a:off x="250825" y="2273300"/>
            <a:ext cx="155575" cy="2092325"/>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Recepción de PRs</a:t>
            </a:r>
            <a:endParaRPr lang="es-ES" sz="1200" b="1"/>
          </a:p>
        </p:txBody>
      </p:sp>
      <p:sp>
        <p:nvSpPr>
          <p:cNvPr id="316421" name="Rectangle 5"/>
          <p:cNvSpPr>
            <a:spLocks noChangeArrowheads="1"/>
          </p:cNvSpPr>
          <p:nvPr/>
        </p:nvSpPr>
        <p:spPr bwMode="auto">
          <a:xfrm rot="-10800000">
            <a:off x="2268538" y="2709863"/>
            <a:ext cx="119062" cy="1655762"/>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Inicio PR</a:t>
            </a:r>
            <a:endParaRPr lang="es-ES" sz="1200" b="1"/>
          </a:p>
        </p:txBody>
      </p:sp>
      <p:sp>
        <p:nvSpPr>
          <p:cNvPr id="316423" name="Rectangle 7"/>
          <p:cNvSpPr>
            <a:spLocks noChangeArrowheads="1"/>
          </p:cNvSpPr>
          <p:nvPr/>
        </p:nvSpPr>
        <p:spPr bwMode="auto">
          <a:xfrm>
            <a:off x="2857500" y="4364038"/>
            <a:ext cx="252413" cy="252412"/>
          </a:xfrm>
          <a:prstGeom prst="rect">
            <a:avLst/>
          </a:prstGeom>
          <a:solidFill>
            <a:srgbClr val="63E385">
              <a:alpha val="69000"/>
            </a:srgbClr>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63E385"/>
            </a:extrusionClr>
          </a:sp3d>
        </p:spPr>
        <p:txBody>
          <a:bodyPr wrap="none" anchor="ctr">
            <a:flatTx/>
          </a:bodyPr>
          <a:lstStyle/>
          <a:p>
            <a:pPr algn="ctr"/>
            <a:r>
              <a:rPr lang="es-ES" sz="800" b="1"/>
              <a:t>REV</a:t>
            </a:r>
          </a:p>
        </p:txBody>
      </p:sp>
      <p:sp>
        <p:nvSpPr>
          <p:cNvPr id="316426" name="Rectangle 10"/>
          <p:cNvSpPr>
            <a:spLocks noChangeArrowheads="1"/>
          </p:cNvSpPr>
          <p:nvPr/>
        </p:nvSpPr>
        <p:spPr bwMode="auto">
          <a:xfrm>
            <a:off x="3825875" y="4364038"/>
            <a:ext cx="252413" cy="252412"/>
          </a:xfrm>
          <a:prstGeom prst="rect">
            <a:avLst/>
          </a:prstGeom>
          <a:solidFill>
            <a:srgbClr val="63E385">
              <a:alpha val="69000"/>
            </a:srgbClr>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63E385"/>
            </a:extrusionClr>
          </a:sp3d>
        </p:spPr>
        <p:txBody>
          <a:bodyPr wrap="none" anchor="ctr">
            <a:flatTx/>
          </a:bodyPr>
          <a:lstStyle/>
          <a:p>
            <a:pPr algn="ctr"/>
            <a:r>
              <a:rPr lang="es-ES" sz="800" b="1"/>
              <a:t>REV</a:t>
            </a:r>
          </a:p>
        </p:txBody>
      </p:sp>
      <p:sp>
        <p:nvSpPr>
          <p:cNvPr id="316429" name="Rectangle 13"/>
          <p:cNvSpPr>
            <a:spLocks noChangeArrowheads="1"/>
          </p:cNvSpPr>
          <p:nvPr/>
        </p:nvSpPr>
        <p:spPr bwMode="auto">
          <a:xfrm>
            <a:off x="5162550" y="4364038"/>
            <a:ext cx="252413" cy="252412"/>
          </a:xfrm>
          <a:prstGeom prst="rect">
            <a:avLst/>
          </a:prstGeom>
          <a:solidFill>
            <a:srgbClr val="63E385">
              <a:alpha val="69000"/>
            </a:srgbClr>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63E385"/>
            </a:extrusionClr>
          </a:sp3d>
        </p:spPr>
        <p:txBody>
          <a:bodyPr wrap="none" anchor="ctr">
            <a:flatTx/>
          </a:bodyPr>
          <a:lstStyle/>
          <a:p>
            <a:pPr algn="ctr"/>
            <a:r>
              <a:rPr lang="es-ES" sz="800" b="1"/>
              <a:t>REV</a:t>
            </a:r>
          </a:p>
        </p:txBody>
      </p:sp>
      <p:sp>
        <p:nvSpPr>
          <p:cNvPr id="316433" name="Rectangle 17"/>
          <p:cNvSpPr>
            <a:spLocks noChangeArrowheads="1"/>
          </p:cNvSpPr>
          <p:nvPr/>
        </p:nvSpPr>
        <p:spPr bwMode="auto">
          <a:xfrm>
            <a:off x="6751638" y="4364038"/>
            <a:ext cx="252412" cy="252412"/>
          </a:xfrm>
          <a:prstGeom prst="rect">
            <a:avLst/>
          </a:prstGeom>
          <a:solidFill>
            <a:srgbClr val="63E385">
              <a:alpha val="69000"/>
            </a:srgbClr>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63E385"/>
            </a:extrusionClr>
          </a:sp3d>
        </p:spPr>
        <p:txBody>
          <a:bodyPr wrap="none" anchor="ctr">
            <a:flatTx/>
          </a:bodyPr>
          <a:lstStyle/>
          <a:p>
            <a:pPr algn="ctr"/>
            <a:r>
              <a:rPr lang="es-ES" sz="800" b="1"/>
              <a:t>REV</a:t>
            </a:r>
          </a:p>
        </p:txBody>
      </p:sp>
      <p:sp>
        <p:nvSpPr>
          <p:cNvPr id="316437" name="Rectangle 21"/>
          <p:cNvSpPr>
            <a:spLocks noChangeArrowheads="1"/>
          </p:cNvSpPr>
          <p:nvPr/>
        </p:nvSpPr>
        <p:spPr bwMode="auto">
          <a:xfrm>
            <a:off x="406400" y="3103563"/>
            <a:ext cx="1090613" cy="433387"/>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Pre</a:t>
            </a:r>
          </a:p>
          <a:p>
            <a:pPr algn="ctr"/>
            <a:r>
              <a:rPr lang="es-PE" sz="1200" b="1"/>
              <a:t>Incepcíón</a:t>
            </a:r>
            <a:endParaRPr lang="es-ES" sz="1200" b="1"/>
          </a:p>
        </p:txBody>
      </p:sp>
      <p:sp>
        <p:nvSpPr>
          <p:cNvPr id="316438" name="Rectangle 22"/>
          <p:cNvSpPr>
            <a:spLocks noChangeArrowheads="1"/>
          </p:cNvSpPr>
          <p:nvPr/>
        </p:nvSpPr>
        <p:spPr bwMode="auto">
          <a:xfrm>
            <a:off x="2414588" y="3103563"/>
            <a:ext cx="885825" cy="433387"/>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Incepción</a:t>
            </a:r>
            <a:endParaRPr lang="es-ES" sz="1200" b="1"/>
          </a:p>
        </p:txBody>
      </p:sp>
      <p:sp>
        <p:nvSpPr>
          <p:cNvPr id="316439" name="Rectangle 23"/>
          <p:cNvSpPr>
            <a:spLocks noChangeArrowheads="1"/>
          </p:cNvSpPr>
          <p:nvPr/>
        </p:nvSpPr>
        <p:spPr bwMode="auto">
          <a:xfrm rot="-10800000">
            <a:off x="3373438" y="2709863"/>
            <a:ext cx="119062" cy="1655762"/>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Pre-análisis</a:t>
            </a:r>
            <a:endParaRPr lang="es-ES" sz="1200" b="1"/>
          </a:p>
        </p:txBody>
      </p:sp>
      <p:sp>
        <p:nvSpPr>
          <p:cNvPr id="316440" name="Rectangle 24"/>
          <p:cNvSpPr>
            <a:spLocks noChangeArrowheads="1"/>
          </p:cNvSpPr>
          <p:nvPr/>
        </p:nvSpPr>
        <p:spPr bwMode="auto">
          <a:xfrm>
            <a:off x="3589338" y="3103563"/>
            <a:ext cx="982662" cy="433387"/>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Elaboración</a:t>
            </a:r>
            <a:endParaRPr lang="es-ES" sz="1200" b="1"/>
          </a:p>
        </p:txBody>
      </p:sp>
      <p:sp>
        <p:nvSpPr>
          <p:cNvPr id="316441" name="Rectangle 25"/>
          <p:cNvSpPr>
            <a:spLocks noChangeArrowheads="1"/>
          </p:cNvSpPr>
          <p:nvPr/>
        </p:nvSpPr>
        <p:spPr bwMode="auto">
          <a:xfrm rot="-10800000">
            <a:off x="4643438" y="2705100"/>
            <a:ext cx="147637" cy="1660525"/>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Análisis</a:t>
            </a:r>
            <a:endParaRPr lang="es-ES" sz="1200" b="1"/>
          </a:p>
        </p:txBody>
      </p:sp>
      <p:sp>
        <p:nvSpPr>
          <p:cNvPr id="316442" name="Rectangle 26"/>
          <p:cNvSpPr>
            <a:spLocks noChangeArrowheads="1"/>
          </p:cNvSpPr>
          <p:nvPr/>
        </p:nvSpPr>
        <p:spPr bwMode="auto">
          <a:xfrm>
            <a:off x="4854575" y="3103563"/>
            <a:ext cx="1230313" cy="433387"/>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Construción</a:t>
            </a:r>
            <a:endParaRPr lang="es-ES" sz="1200" b="1"/>
          </a:p>
        </p:txBody>
      </p:sp>
      <p:sp>
        <p:nvSpPr>
          <p:cNvPr id="316443" name="Rectangle 27"/>
          <p:cNvSpPr>
            <a:spLocks noChangeArrowheads="1"/>
          </p:cNvSpPr>
          <p:nvPr/>
        </p:nvSpPr>
        <p:spPr bwMode="auto">
          <a:xfrm rot="-10800000">
            <a:off x="6156325" y="2705100"/>
            <a:ext cx="174625" cy="1660525"/>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Pruebas  + Producto</a:t>
            </a:r>
            <a:endParaRPr lang="es-ES" sz="1200" b="1"/>
          </a:p>
        </p:txBody>
      </p:sp>
      <p:sp>
        <p:nvSpPr>
          <p:cNvPr id="316444" name="Rectangle 28"/>
          <p:cNvSpPr>
            <a:spLocks noChangeArrowheads="1"/>
          </p:cNvSpPr>
          <p:nvPr/>
        </p:nvSpPr>
        <p:spPr bwMode="auto">
          <a:xfrm>
            <a:off x="6437313" y="3103563"/>
            <a:ext cx="865187" cy="433387"/>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Transición</a:t>
            </a:r>
            <a:endParaRPr lang="es-ES" sz="1200" b="1"/>
          </a:p>
        </p:txBody>
      </p:sp>
      <p:sp>
        <p:nvSpPr>
          <p:cNvPr id="316445" name="Rectangle 29"/>
          <p:cNvSpPr>
            <a:spLocks noChangeArrowheads="1"/>
          </p:cNvSpPr>
          <p:nvPr/>
        </p:nvSpPr>
        <p:spPr bwMode="auto">
          <a:xfrm rot="-10800000">
            <a:off x="7356475" y="2709863"/>
            <a:ext cx="174625" cy="1660525"/>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Fin PR</a:t>
            </a:r>
            <a:endParaRPr lang="es-ES" sz="1200" b="1"/>
          </a:p>
        </p:txBody>
      </p:sp>
      <p:sp>
        <p:nvSpPr>
          <p:cNvPr id="316446" name="Rectangle 30"/>
          <p:cNvSpPr>
            <a:spLocks noChangeArrowheads="1"/>
          </p:cNvSpPr>
          <p:nvPr/>
        </p:nvSpPr>
        <p:spPr bwMode="auto">
          <a:xfrm>
            <a:off x="406400" y="2274888"/>
            <a:ext cx="1141413" cy="433387"/>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Inicio</a:t>
            </a:r>
            <a:endParaRPr lang="es-ES" sz="1200" b="1"/>
          </a:p>
        </p:txBody>
      </p:sp>
      <p:sp>
        <p:nvSpPr>
          <p:cNvPr id="316447" name="Rectangle 31"/>
          <p:cNvSpPr>
            <a:spLocks noChangeArrowheads="1"/>
          </p:cNvSpPr>
          <p:nvPr/>
        </p:nvSpPr>
        <p:spPr bwMode="auto">
          <a:xfrm rot="-10800000">
            <a:off x="1558925" y="2273300"/>
            <a:ext cx="155575" cy="2092325"/>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Aprobación  Inicio ciclo</a:t>
            </a:r>
            <a:endParaRPr lang="es-ES" sz="1200" b="1"/>
          </a:p>
        </p:txBody>
      </p:sp>
      <p:sp>
        <p:nvSpPr>
          <p:cNvPr id="316448" name="Rectangle 32"/>
          <p:cNvSpPr>
            <a:spLocks noChangeArrowheads="1"/>
          </p:cNvSpPr>
          <p:nvPr/>
        </p:nvSpPr>
        <p:spPr bwMode="auto">
          <a:xfrm>
            <a:off x="1692275" y="2274888"/>
            <a:ext cx="6432550" cy="433387"/>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Ejecución, Seguimiento y Control</a:t>
            </a:r>
            <a:endParaRPr lang="es-ES" sz="1200" b="1"/>
          </a:p>
        </p:txBody>
      </p:sp>
      <p:sp>
        <p:nvSpPr>
          <p:cNvPr id="316449" name="Rectangle 33"/>
          <p:cNvSpPr>
            <a:spLocks noChangeArrowheads="1"/>
          </p:cNvSpPr>
          <p:nvPr/>
        </p:nvSpPr>
        <p:spPr bwMode="auto">
          <a:xfrm rot="-10800000">
            <a:off x="8145463" y="2273300"/>
            <a:ext cx="117475" cy="2092325"/>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Fin ciclo</a:t>
            </a:r>
            <a:endParaRPr lang="es-ES" sz="1200" b="1"/>
          </a:p>
        </p:txBody>
      </p:sp>
      <p:sp>
        <p:nvSpPr>
          <p:cNvPr id="316453" name="Rectangle 37"/>
          <p:cNvSpPr>
            <a:spLocks noChangeArrowheads="1"/>
          </p:cNvSpPr>
          <p:nvPr/>
        </p:nvSpPr>
        <p:spPr bwMode="auto">
          <a:xfrm>
            <a:off x="8289925" y="2273300"/>
            <a:ext cx="647700" cy="433388"/>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Cierre</a:t>
            </a:r>
            <a:endParaRPr lang="es-ES" sz="1200" b="1"/>
          </a:p>
        </p:txBody>
      </p:sp>
      <p:sp>
        <p:nvSpPr>
          <p:cNvPr id="316457" name="Rectangle 41"/>
          <p:cNvSpPr>
            <a:spLocks noChangeArrowheads="1"/>
          </p:cNvSpPr>
          <p:nvPr/>
        </p:nvSpPr>
        <p:spPr bwMode="auto">
          <a:xfrm>
            <a:off x="179388" y="5518150"/>
            <a:ext cx="8642350" cy="215900"/>
          </a:xfrm>
          <a:prstGeom prst="rect">
            <a:avLst/>
          </a:prstGeom>
          <a:solidFill>
            <a:srgbClr val="FFCC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pPr algn="ctr"/>
            <a:r>
              <a:rPr lang="es-ES" sz="1200" b="1"/>
              <a:t>Gestión de la Configuración</a:t>
            </a:r>
          </a:p>
        </p:txBody>
      </p:sp>
      <p:sp>
        <p:nvSpPr>
          <p:cNvPr id="316458" name="Rectangle 42"/>
          <p:cNvSpPr>
            <a:spLocks noChangeArrowheads="1"/>
          </p:cNvSpPr>
          <p:nvPr/>
        </p:nvSpPr>
        <p:spPr bwMode="auto">
          <a:xfrm>
            <a:off x="179388" y="5230813"/>
            <a:ext cx="8642350" cy="2159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ES" sz="1200" b="1"/>
              <a:t>Gestión de Requerimientos</a:t>
            </a:r>
          </a:p>
        </p:txBody>
      </p:sp>
      <p:grpSp>
        <p:nvGrpSpPr>
          <p:cNvPr id="316480" name="Group 64"/>
          <p:cNvGrpSpPr>
            <a:grpSpLocks/>
          </p:cNvGrpSpPr>
          <p:nvPr/>
        </p:nvGrpSpPr>
        <p:grpSpPr bwMode="auto">
          <a:xfrm>
            <a:off x="7596188" y="5307013"/>
            <a:ext cx="1296987" cy="1506537"/>
            <a:chOff x="4785" y="2799"/>
            <a:chExt cx="817" cy="949"/>
          </a:xfrm>
        </p:grpSpPr>
        <p:sp>
          <p:nvSpPr>
            <p:cNvPr id="316481" name="Rectangle 65"/>
            <p:cNvSpPr>
              <a:spLocks noChangeArrowheads="1"/>
            </p:cNvSpPr>
            <p:nvPr/>
          </p:nvSpPr>
          <p:spPr bwMode="auto">
            <a:xfrm>
              <a:off x="4785" y="3657"/>
              <a:ext cx="499" cy="91"/>
            </a:xfrm>
            <a:prstGeom prst="rect">
              <a:avLst/>
            </a:prstGeom>
            <a:solidFill>
              <a:schemeClr val="accent1">
                <a:alpha val="50000"/>
              </a:schemeClr>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r"/>
              <a:r>
                <a:rPr lang="es-ES" sz="800" b="1"/>
                <a:t>Seguimiento</a:t>
              </a:r>
            </a:p>
          </p:txBody>
        </p:sp>
        <p:sp>
          <p:nvSpPr>
            <p:cNvPr id="316482" name="Rectangle 66"/>
            <p:cNvSpPr>
              <a:spLocks noChangeArrowheads="1"/>
            </p:cNvSpPr>
            <p:nvPr/>
          </p:nvSpPr>
          <p:spPr bwMode="auto">
            <a:xfrm>
              <a:off x="4785" y="3566"/>
              <a:ext cx="498" cy="91"/>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pPr algn="ctr"/>
              <a:r>
                <a:rPr lang="es-ES" sz="800" b="1"/>
                <a:t>Hitos ING</a:t>
              </a:r>
            </a:p>
          </p:txBody>
        </p:sp>
        <p:sp>
          <p:nvSpPr>
            <p:cNvPr id="316483" name="Rectangle 67"/>
            <p:cNvSpPr>
              <a:spLocks noChangeArrowheads="1"/>
            </p:cNvSpPr>
            <p:nvPr/>
          </p:nvSpPr>
          <p:spPr bwMode="auto">
            <a:xfrm>
              <a:off x="4785" y="3492"/>
              <a:ext cx="498" cy="74"/>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wrap="none" anchor="ctr">
              <a:flatTx/>
            </a:bodyPr>
            <a:lstStyle/>
            <a:p>
              <a:pPr algn="ctr"/>
              <a:r>
                <a:rPr lang="es-ES" sz="800" b="1"/>
                <a:t>Hitos PRO</a:t>
              </a:r>
            </a:p>
          </p:txBody>
        </p:sp>
        <p:sp>
          <p:nvSpPr>
            <p:cNvPr id="316484" name="Rectangle 68"/>
            <p:cNvSpPr>
              <a:spLocks noChangeArrowheads="1"/>
            </p:cNvSpPr>
            <p:nvPr/>
          </p:nvSpPr>
          <p:spPr bwMode="auto">
            <a:xfrm>
              <a:off x="5330" y="3628"/>
              <a:ext cx="271" cy="120"/>
            </a:xfrm>
            <a:prstGeom prst="rect">
              <a:avLst/>
            </a:prstGeom>
            <a:solidFill>
              <a:srgbClr val="FF99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lgn="ctr"/>
              <a:r>
                <a:rPr lang="es-ES" sz="800" b="1"/>
                <a:t>10. CAP</a:t>
              </a:r>
            </a:p>
          </p:txBody>
        </p:sp>
        <p:sp>
          <p:nvSpPr>
            <p:cNvPr id="316485" name="Rectangle 69"/>
            <p:cNvSpPr>
              <a:spLocks noChangeArrowheads="1"/>
            </p:cNvSpPr>
            <p:nvPr/>
          </p:nvSpPr>
          <p:spPr bwMode="auto">
            <a:xfrm>
              <a:off x="5330" y="3531"/>
              <a:ext cx="271" cy="120"/>
            </a:xfrm>
            <a:prstGeom prst="rect">
              <a:avLst/>
            </a:prstGeom>
            <a:solidFill>
              <a:srgbClr val="BC9C82"/>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BC9C82"/>
              </a:extrusionClr>
            </a:sp3d>
          </p:spPr>
          <p:txBody>
            <a:bodyPr wrap="none" anchor="ctr">
              <a:flatTx/>
            </a:bodyPr>
            <a:lstStyle/>
            <a:p>
              <a:pPr algn="ctr"/>
              <a:r>
                <a:rPr lang="es-ES" sz="800" b="1"/>
                <a:t>9. REV</a:t>
              </a:r>
            </a:p>
          </p:txBody>
        </p:sp>
        <p:sp>
          <p:nvSpPr>
            <p:cNvPr id="316486" name="Rectangle 70"/>
            <p:cNvSpPr>
              <a:spLocks noChangeArrowheads="1"/>
            </p:cNvSpPr>
            <p:nvPr/>
          </p:nvSpPr>
          <p:spPr bwMode="auto">
            <a:xfrm>
              <a:off x="5330" y="3435"/>
              <a:ext cx="271" cy="120"/>
            </a:xfrm>
            <a:prstGeom prst="rect">
              <a:avLst/>
            </a:prstGeom>
            <a:solidFill>
              <a:srgbClr val="FF99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s-ES" sz="800" b="1"/>
                <a:t>8. DAR</a:t>
              </a:r>
            </a:p>
          </p:txBody>
        </p:sp>
        <p:sp>
          <p:nvSpPr>
            <p:cNvPr id="316487" name="Rectangle 71"/>
            <p:cNvSpPr>
              <a:spLocks noChangeArrowheads="1"/>
            </p:cNvSpPr>
            <p:nvPr/>
          </p:nvSpPr>
          <p:spPr bwMode="auto">
            <a:xfrm>
              <a:off x="5330" y="3358"/>
              <a:ext cx="271" cy="120"/>
            </a:xfrm>
            <a:prstGeom prst="rect">
              <a:avLst/>
            </a:prstGeom>
            <a:solidFill>
              <a:srgbClr val="3366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sp3d>
          </p:spPr>
          <p:txBody>
            <a:bodyPr wrap="none" anchor="ctr">
              <a:flatTx/>
            </a:bodyPr>
            <a:lstStyle/>
            <a:p>
              <a:pPr algn="ctr"/>
              <a:r>
                <a:rPr lang="es-ES" sz="800" b="1"/>
                <a:t>7. SAM</a:t>
              </a:r>
            </a:p>
          </p:txBody>
        </p:sp>
        <p:sp>
          <p:nvSpPr>
            <p:cNvPr id="316488" name="Rectangle 72"/>
            <p:cNvSpPr>
              <a:spLocks noChangeArrowheads="1"/>
            </p:cNvSpPr>
            <p:nvPr/>
          </p:nvSpPr>
          <p:spPr bwMode="auto">
            <a:xfrm>
              <a:off x="5331" y="3262"/>
              <a:ext cx="271" cy="120"/>
            </a:xfrm>
            <a:prstGeom prst="rect">
              <a:avLst/>
            </a:prstGeom>
            <a:solidFill>
              <a:srgbClr val="99CC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99CC00"/>
              </a:extrusionClr>
            </a:sp3d>
          </p:spPr>
          <p:txBody>
            <a:bodyPr wrap="none" anchor="ctr">
              <a:flatTx/>
            </a:bodyPr>
            <a:lstStyle/>
            <a:p>
              <a:pPr algn="ctr"/>
              <a:r>
                <a:rPr lang="es-ES" sz="800" b="1"/>
                <a:t>6. INF</a:t>
              </a:r>
            </a:p>
          </p:txBody>
        </p:sp>
        <p:sp>
          <p:nvSpPr>
            <p:cNvPr id="316489" name="Rectangle 73"/>
            <p:cNvSpPr>
              <a:spLocks noChangeArrowheads="1"/>
            </p:cNvSpPr>
            <p:nvPr/>
          </p:nvSpPr>
          <p:spPr bwMode="auto">
            <a:xfrm>
              <a:off x="5330" y="3166"/>
              <a:ext cx="271" cy="12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ES" sz="800" b="1"/>
                <a:t>5. PRO</a:t>
              </a:r>
            </a:p>
          </p:txBody>
        </p:sp>
        <p:sp>
          <p:nvSpPr>
            <p:cNvPr id="316490" name="Rectangle 74"/>
            <p:cNvSpPr>
              <a:spLocks noChangeArrowheads="1"/>
            </p:cNvSpPr>
            <p:nvPr/>
          </p:nvSpPr>
          <p:spPr bwMode="auto">
            <a:xfrm>
              <a:off x="5330" y="3089"/>
              <a:ext cx="271" cy="120"/>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ES" sz="800" b="1"/>
                <a:t>4. ING</a:t>
              </a:r>
            </a:p>
          </p:txBody>
        </p:sp>
        <p:sp>
          <p:nvSpPr>
            <p:cNvPr id="316491" name="Rectangle 75"/>
            <p:cNvSpPr>
              <a:spLocks noChangeArrowheads="1"/>
            </p:cNvSpPr>
            <p:nvPr/>
          </p:nvSpPr>
          <p:spPr bwMode="auto">
            <a:xfrm>
              <a:off x="5330" y="2992"/>
              <a:ext cx="271" cy="120"/>
            </a:xfrm>
            <a:prstGeom prst="rect">
              <a:avLst/>
            </a:prstGeom>
            <a:solidFill>
              <a:srgbClr val="33CC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33CCCC"/>
              </a:extrusionClr>
            </a:sp3d>
          </p:spPr>
          <p:txBody>
            <a:bodyPr wrap="none" anchor="ctr">
              <a:flatTx/>
            </a:bodyPr>
            <a:lstStyle/>
            <a:p>
              <a:pPr algn="ctr"/>
              <a:r>
                <a:rPr lang="es-ES" sz="800" b="1"/>
                <a:t>3. QA</a:t>
              </a:r>
            </a:p>
          </p:txBody>
        </p:sp>
        <p:sp>
          <p:nvSpPr>
            <p:cNvPr id="316492" name="Rectangle 76"/>
            <p:cNvSpPr>
              <a:spLocks noChangeArrowheads="1"/>
            </p:cNvSpPr>
            <p:nvPr/>
          </p:nvSpPr>
          <p:spPr bwMode="auto">
            <a:xfrm>
              <a:off x="5330" y="2896"/>
              <a:ext cx="271" cy="120"/>
            </a:xfrm>
            <a:prstGeom prst="rect">
              <a:avLst/>
            </a:prstGeom>
            <a:solidFill>
              <a:srgbClr val="FFCC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pPr algn="ctr"/>
              <a:r>
                <a:rPr lang="es-ES" sz="800" b="1"/>
                <a:t>2. CON</a:t>
              </a:r>
            </a:p>
          </p:txBody>
        </p:sp>
        <p:sp>
          <p:nvSpPr>
            <p:cNvPr id="316493" name="Rectangle 77"/>
            <p:cNvSpPr>
              <a:spLocks noChangeArrowheads="1"/>
            </p:cNvSpPr>
            <p:nvPr/>
          </p:nvSpPr>
          <p:spPr bwMode="auto">
            <a:xfrm>
              <a:off x="5330" y="2799"/>
              <a:ext cx="271" cy="120"/>
            </a:xfrm>
            <a:prstGeom prst="rect">
              <a:avLst/>
            </a:prstGeom>
            <a:solidFill>
              <a:srgbClr val="C0C0C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C0C0C0"/>
              </a:extrusionClr>
            </a:sp3d>
          </p:spPr>
          <p:txBody>
            <a:bodyPr wrap="none" anchor="ctr">
              <a:flatTx/>
            </a:bodyPr>
            <a:lstStyle/>
            <a:p>
              <a:pPr algn="ctr"/>
              <a:r>
                <a:rPr lang="es-ES" sz="800" b="1"/>
                <a:t>1. MET</a:t>
              </a:r>
            </a:p>
          </p:txBody>
        </p:sp>
      </p:grpSp>
      <p:sp>
        <p:nvSpPr>
          <p:cNvPr id="316494" name="Rectangle 78"/>
          <p:cNvSpPr>
            <a:spLocks noChangeArrowheads="1"/>
          </p:cNvSpPr>
          <p:nvPr/>
        </p:nvSpPr>
        <p:spPr bwMode="auto">
          <a:xfrm>
            <a:off x="0" y="-100013"/>
            <a:ext cx="8229600" cy="561976"/>
          </a:xfrm>
          <a:prstGeom prst="rect">
            <a:avLst/>
          </a:prstGeom>
          <a:noFill/>
          <a:ln w="9525">
            <a:noFill/>
            <a:miter lim="800000"/>
            <a:headEnd/>
            <a:tailEnd/>
          </a:ln>
          <a:effectLst/>
        </p:spPr>
        <p:txBody>
          <a:bodyPr/>
          <a:lstStyle/>
          <a:p>
            <a:r>
              <a:rPr lang="en-US" sz="3200" b="1">
                <a:solidFill>
                  <a:schemeClr val="bg1"/>
                </a:solidFill>
              </a:rPr>
              <a:t>Procesos Definidos para el Servicio de Mantenimiento</a:t>
            </a:r>
          </a:p>
        </p:txBody>
      </p:sp>
      <p:sp>
        <p:nvSpPr>
          <p:cNvPr id="316495" name="Rectangle 79"/>
          <p:cNvSpPr>
            <a:spLocks noChangeArrowheads="1"/>
          </p:cNvSpPr>
          <p:nvPr/>
        </p:nvSpPr>
        <p:spPr bwMode="auto">
          <a:xfrm>
            <a:off x="1187450" y="4365625"/>
            <a:ext cx="252413" cy="252413"/>
          </a:xfrm>
          <a:prstGeom prst="rect">
            <a:avLst/>
          </a:prstGeom>
          <a:solidFill>
            <a:srgbClr val="63E385">
              <a:alpha val="69000"/>
            </a:srgbClr>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63E385"/>
            </a:extrusionClr>
          </a:sp3d>
        </p:spPr>
        <p:txBody>
          <a:bodyPr wrap="none" anchor="ctr">
            <a:flatTx/>
          </a:bodyPr>
          <a:lstStyle/>
          <a:p>
            <a:pPr algn="ctr"/>
            <a:r>
              <a:rPr lang="es-ES" sz="800" b="1"/>
              <a:t>REV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6446"/>
                                        </p:tgtEl>
                                        <p:attrNameLst>
                                          <p:attrName>style.visibility</p:attrName>
                                        </p:attrNameLst>
                                      </p:cBhvr>
                                      <p:to>
                                        <p:strVal val="visible"/>
                                      </p:to>
                                    </p:set>
                                    <p:anim calcmode="lin" valueType="num">
                                      <p:cBhvr additive="base">
                                        <p:cTn id="7" dur="500" fill="hold"/>
                                        <p:tgtEl>
                                          <p:spTgt spid="316446"/>
                                        </p:tgtEl>
                                        <p:attrNameLst>
                                          <p:attrName>ppt_x</p:attrName>
                                        </p:attrNameLst>
                                      </p:cBhvr>
                                      <p:tavLst>
                                        <p:tav tm="0">
                                          <p:val>
                                            <p:strVal val="0-#ppt_w/2"/>
                                          </p:val>
                                        </p:tav>
                                        <p:tav tm="100000">
                                          <p:val>
                                            <p:strVal val="#ppt_x"/>
                                          </p:val>
                                        </p:tav>
                                      </p:tavLst>
                                    </p:anim>
                                    <p:anim calcmode="lin" valueType="num">
                                      <p:cBhvr additive="base">
                                        <p:cTn id="8" dur="500" fill="hold"/>
                                        <p:tgtEl>
                                          <p:spTgt spid="3164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6448"/>
                                        </p:tgtEl>
                                        <p:attrNameLst>
                                          <p:attrName>style.visibility</p:attrName>
                                        </p:attrNameLst>
                                      </p:cBhvr>
                                      <p:to>
                                        <p:strVal val="visible"/>
                                      </p:to>
                                    </p:set>
                                    <p:anim calcmode="lin" valueType="num">
                                      <p:cBhvr additive="base">
                                        <p:cTn id="13" dur="500" fill="hold"/>
                                        <p:tgtEl>
                                          <p:spTgt spid="316448"/>
                                        </p:tgtEl>
                                        <p:attrNameLst>
                                          <p:attrName>ppt_x</p:attrName>
                                        </p:attrNameLst>
                                      </p:cBhvr>
                                      <p:tavLst>
                                        <p:tav tm="0">
                                          <p:val>
                                            <p:strVal val="0-#ppt_w/2"/>
                                          </p:val>
                                        </p:tav>
                                        <p:tav tm="100000">
                                          <p:val>
                                            <p:strVal val="#ppt_x"/>
                                          </p:val>
                                        </p:tav>
                                      </p:tavLst>
                                    </p:anim>
                                    <p:anim calcmode="lin" valueType="num">
                                      <p:cBhvr additive="base">
                                        <p:cTn id="14" dur="500" fill="hold"/>
                                        <p:tgtEl>
                                          <p:spTgt spid="31644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6453"/>
                                        </p:tgtEl>
                                        <p:attrNameLst>
                                          <p:attrName>style.visibility</p:attrName>
                                        </p:attrNameLst>
                                      </p:cBhvr>
                                      <p:to>
                                        <p:strVal val="visible"/>
                                      </p:to>
                                    </p:set>
                                    <p:anim calcmode="lin" valueType="num">
                                      <p:cBhvr additive="base">
                                        <p:cTn id="19" dur="500" fill="hold"/>
                                        <p:tgtEl>
                                          <p:spTgt spid="316453"/>
                                        </p:tgtEl>
                                        <p:attrNameLst>
                                          <p:attrName>ppt_x</p:attrName>
                                        </p:attrNameLst>
                                      </p:cBhvr>
                                      <p:tavLst>
                                        <p:tav tm="0">
                                          <p:val>
                                            <p:strVal val="0-#ppt_w/2"/>
                                          </p:val>
                                        </p:tav>
                                        <p:tav tm="100000">
                                          <p:val>
                                            <p:strVal val="#ppt_x"/>
                                          </p:val>
                                        </p:tav>
                                      </p:tavLst>
                                    </p:anim>
                                    <p:anim calcmode="lin" valueType="num">
                                      <p:cBhvr additive="base">
                                        <p:cTn id="20" dur="500" fill="hold"/>
                                        <p:tgtEl>
                                          <p:spTgt spid="3164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6420"/>
                                        </p:tgtEl>
                                        <p:attrNameLst>
                                          <p:attrName>style.visibility</p:attrName>
                                        </p:attrNameLst>
                                      </p:cBhvr>
                                      <p:to>
                                        <p:strVal val="visible"/>
                                      </p:to>
                                    </p:set>
                                    <p:anim calcmode="lin" valueType="num">
                                      <p:cBhvr additive="base">
                                        <p:cTn id="25" dur="500" fill="hold"/>
                                        <p:tgtEl>
                                          <p:spTgt spid="316420"/>
                                        </p:tgtEl>
                                        <p:attrNameLst>
                                          <p:attrName>ppt_x</p:attrName>
                                        </p:attrNameLst>
                                      </p:cBhvr>
                                      <p:tavLst>
                                        <p:tav tm="0">
                                          <p:val>
                                            <p:strVal val="#ppt_x"/>
                                          </p:val>
                                        </p:tav>
                                        <p:tav tm="100000">
                                          <p:val>
                                            <p:strVal val="#ppt_x"/>
                                          </p:val>
                                        </p:tav>
                                      </p:tavLst>
                                    </p:anim>
                                    <p:anim calcmode="lin" valueType="num">
                                      <p:cBhvr additive="base">
                                        <p:cTn id="26" dur="500" fill="hold"/>
                                        <p:tgtEl>
                                          <p:spTgt spid="3164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6437"/>
                                        </p:tgtEl>
                                        <p:attrNameLst>
                                          <p:attrName>style.visibility</p:attrName>
                                        </p:attrNameLst>
                                      </p:cBhvr>
                                      <p:to>
                                        <p:strVal val="visible"/>
                                      </p:to>
                                    </p:set>
                                    <p:anim calcmode="lin" valueType="num">
                                      <p:cBhvr additive="base">
                                        <p:cTn id="31" dur="500" fill="hold"/>
                                        <p:tgtEl>
                                          <p:spTgt spid="316437"/>
                                        </p:tgtEl>
                                        <p:attrNameLst>
                                          <p:attrName>ppt_x</p:attrName>
                                        </p:attrNameLst>
                                      </p:cBhvr>
                                      <p:tavLst>
                                        <p:tav tm="0">
                                          <p:val>
                                            <p:strVal val="0-#ppt_w/2"/>
                                          </p:val>
                                        </p:tav>
                                        <p:tav tm="100000">
                                          <p:val>
                                            <p:strVal val="#ppt_x"/>
                                          </p:val>
                                        </p:tav>
                                      </p:tavLst>
                                    </p:anim>
                                    <p:anim calcmode="lin" valueType="num">
                                      <p:cBhvr additive="base">
                                        <p:cTn id="32" dur="500" fill="hold"/>
                                        <p:tgtEl>
                                          <p:spTgt spid="31643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6447"/>
                                        </p:tgtEl>
                                        <p:attrNameLst>
                                          <p:attrName>style.visibility</p:attrName>
                                        </p:attrNameLst>
                                      </p:cBhvr>
                                      <p:to>
                                        <p:strVal val="visible"/>
                                      </p:to>
                                    </p:set>
                                    <p:anim calcmode="lin" valueType="num">
                                      <p:cBhvr additive="base">
                                        <p:cTn id="37" dur="500" fill="hold"/>
                                        <p:tgtEl>
                                          <p:spTgt spid="316447"/>
                                        </p:tgtEl>
                                        <p:attrNameLst>
                                          <p:attrName>ppt_x</p:attrName>
                                        </p:attrNameLst>
                                      </p:cBhvr>
                                      <p:tavLst>
                                        <p:tav tm="0">
                                          <p:val>
                                            <p:strVal val="#ppt_x"/>
                                          </p:val>
                                        </p:tav>
                                        <p:tav tm="100000">
                                          <p:val>
                                            <p:strVal val="#ppt_x"/>
                                          </p:val>
                                        </p:tav>
                                      </p:tavLst>
                                    </p:anim>
                                    <p:anim calcmode="lin" valueType="num">
                                      <p:cBhvr additive="base">
                                        <p:cTn id="38" dur="500" fill="hold"/>
                                        <p:tgtEl>
                                          <p:spTgt spid="31644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16421"/>
                                        </p:tgtEl>
                                        <p:attrNameLst>
                                          <p:attrName>style.visibility</p:attrName>
                                        </p:attrNameLst>
                                      </p:cBhvr>
                                      <p:to>
                                        <p:strVal val="visible"/>
                                      </p:to>
                                    </p:set>
                                    <p:anim calcmode="lin" valueType="num">
                                      <p:cBhvr additive="base">
                                        <p:cTn id="43" dur="500" fill="hold"/>
                                        <p:tgtEl>
                                          <p:spTgt spid="316421"/>
                                        </p:tgtEl>
                                        <p:attrNameLst>
                                          <p:attrName>ppt_x</p:attrName>
                                        </p:attrNameLst>
                                      </p:cBhvr>
                                      <p:tavLst>
                                        <p:tav tm="0">
                                          <p:val>
                                            <p:strVal val="#ppt_x"/>
                                          </p:val>
                                        </p:tav>
                                        <p:tav tm="100000">
                                          <p:val>
                                            <p:strVal val="#ppt_x"/>
                                          </p:val>
                                        </p:tav>
                                      </p:tavLst>
                                    </p:anim>
                                    <p:anim calcmode="lin" valueType="num">
                                      <p:cBhvr additive="base">
                                        <p:cTn id="44" dur="500" fill="hold"/>
                                        <p:tgtEl>
                                          <p:spTgt spid="3164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16438"/>
                                        </p:tgtEl>
                                        <p:attrNameLst>
                                          <p:attrName>style.visibility</p:attrName>
                                        </p:attrNameLst>
                                      </p:cBhvr>
                                      <p:to>
                                        <p:strVal val="visible"/>
                                      </p:to>
                                    </p:set>
                                    <p:anim calcmode="lin" valueType="num">
                                      <p:cBhvr additive="base">
                                        <p:cTn id="49" dur="500" fill="hold"/>
                                        <p:tgtEl>
                                          <p:spTgt spid="316438"/>
                                        </p:tgtEl>
                                        <p:attrNameLst>
                                          <p:attrName>ppt_x</p:attrName>
                                        </p:attrNameLst>
                                      </p:cBhvr>
                                      <p:tavLst>
                                        <p:tav tm="0">
                                          <p:val>
                                            <p:strVal val="0-#ppt_w/2"/>
                                          </p:val>
                                        </p:tav>
                                        <p:tav tm="100000">
                                          <p:val>
                                            <p:strVal val="#ppt_x"/>
                                          </p:val>
                                        </p:tav>
                                      </p:tavLst>
                                    </p:anim>
                                    <p:anim calcmode="lin" valueType="num">
                                      <p:cBhvr additive="base">
                                        <p:cTn id="50" dur="500" fill="hold"/>
                                        <p:tgtEl>
                                          <p:spTgt spid="31643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16439"/>
                                        </p:tgtEl>
                                        <p:attrNameLst>
                                          <p:attrName>style.visibility</p:attrName>
                                        </p:attrNameLst>
                                      </p:cBhvr>
                                      <p:to>
                                        <p:strVal val="visible"/>
                                      </p:to>
                                    </p:set>
                                    <p:anim calcmode="lin" valueType="num">
                                      <p:cBhvr additive="base">
                                        <p:cTn id="55" dur="500" fill="hold"/>
                                        <p:tgtEl>
                                          <p:spTgt spid="316439"/>
                                        </p:tgtEl>
                                        <p:attrNameLst>
                                          <p:attrName>ppt_x</p:attrName>
                                        </p:attrNameLst>
                                      </p:cBhvr>
                                      <p:tavLst>
                                        <p:tav tm="0">
                                          <p:val>
                                            <p:strVal val="#ppt_x"/>
                                          </p:val>
                                        </p:tav>
                                        <p:tav tm="100000">
                                          <p:val>
                                            <p:strVal val="#ppt_x"/>
                                          </p:val>
                                        </p:tav>
                                      </p:tavLst>
                                    </p:anim>
                                    <p:anim calcmode="lin" valueType="num">
                                      <p:cBhvr additive="base">
                                        <p:cTn id="56" dur="500" fill="hold"/>
                                        <p:tgtEl>
                                          <p:spTgt spid="31643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16440"/>
                                        </p:tgtEl>
                                        <p:attrNameLst>
                                          <p:attrName>style.visibility</p:attrName>
                                        </p:attrNameLst>
                                      </p:cBhvr>
                                      <p:to>
                                        <p:strVal val="visible"/>
                                      </p:to>
                                    </p:set>
                                    <p:anim calcmode="lin" valueType="num">
                                      <p:cBhvr additive="base">
                                        <p:cTn id="61" dur="500" fill="hold"/>
                                        <p:tgtEl>
                                          <p:spTgt spid="316440"/>
                                        </p:tgtEl>
                                        <p:attrNameLst>
                                          <p:attrName>ppt_x</p:attrName>
                                        </p:attrNameLst>
                                      </p:cBhvr>
                                      <p:tavLst>
                                        <p:tav tm="0">
                                          <p:val>
                                            <p:strVal val="0-#ppt_w/2"/>
                                          </p:val>
                                        </p:tav>
                                        <p:tav tm="100000">
                                          <p:val>
                                            <p:strVal val="#ppt_x"/>
                                          </p:val>
                                        </p:tav>
                                      </p:tavLst>
                                    </p:anim>
                                    <p:anim calcmode="lin" valueType="num">
                                      <p:cBhvr additive="base">
                                        <p:cTn id="62" dur="500" fill="hold"/>
                                        <p:tgtEl>
                                          <p:spTgt spid="31644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7" presetClass="entr" presetSubtype="0" fill="hold" grpId="0" nodeType="clickEffect">
                                  <p:stCondLst>
                                    <p:cond delay="0"/>
                                  </p:stCondLst>
                                  <p:childTnLst>
                                    <p:set>
                                      <p:cBhvr>
                                        <p:cTn id="66" dur="1" fill="hold">
                                          <p:stCondLst>
                                            <p:cond delay="0"/>
                                          </p:stCondLst>
                                        </p:cTn>
                                        <p:tgtEl>
                                          <p:spTgt spid="316441"/>
                                        </p:tgtEl>
                                        <p:attrNameLst>
                                          <p:attrName>style.visibility</p:attrName>
                                        </p:attrNameLst>
                                      </p:cBhvr>
                                      <p:to>
                                        <p:strVal val="visible"/>
                                      </p:to>
                                    </p:set>
                                    <p:animEffect transition="in" filter="fade">
                                      <p:cBhvr>
                                        <p:cTn id="67" dur="1000"/>
                                        <p:tgtEl>
                                          <p:spTgt spid="316441"/>
                                        </p:tgtEl>
                                      </p:cBhvr>
                                    </p:animEffect>
                                    <p:anim calcmode="lin" valueType="num">
                                      <p:cBhvr>
                                        <p:cTn id="68" dur="1000" fill="hold"/>
                                        <p:tgtEl>
                                          <p:spTgt spid="316441"/>
                                        </p:tgtEl>
                                        <p:attrNameLst>
                                          <p:attrName>ppt_x</p:attrName>
                                        </p:attrNameLst>
                                      </p:cBhvr>
                                      <p:tavLst>
                                        <p:tav tm="0">
                                          <p:val>
                                            <p:strVal val="#ppt_x"/>
                                          </p:val>
                                        </p:tav>
                                        <p:tav tm="100000">
                                          <p:val>
                                            <p:strVal val="#ppt_x"/>
                                          </p:val>
                                        </p:tav>
                                      </p:tavLst>
                                    </p:anim>
                                    <p:anim calcmode="lin" valueType="num">
                                      <p:cBhvr>
                                        <p:cTn id="69" dur="900" decel="100000" fill="hold"/>
                                        <p:tgtEl>
                                          <p:spTgt spid="316441"/>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316441"/>
                                        </p:tgtEl>
                                        <p:attrNameLst>
                                          <p:attrName>ppt_y</p:attrName>
                                        </p:attrNameLst>
                                      </p:cBhvr>
                                      <p:tavLst>
                                        <p:tav tm="0">
                                          <p:val>
                                            <p:strVal val="#ppt_y-.03"/>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316442"/>
                                        </p:tgtEl>
                                        <p:attrNameLst>
                                          <p:attrName>style.visibility</p:attrName>
                                        </p:attrNameLst>
                                      </p:cBhvr>
                                      <p:to>
                                        <p:strVal val="visible"/>
                                      </p:to>
                                    </p:set>
                                    <p:anim calcmode="lin" valueType="num">
                                      <p:cBhvr additive="base">
                                        <p:cTn id="75" dur="500" fill="hold"/>
                                        <p:tgtEl>
                                          <p:spTgt spid="316442"/>
                                        </p:tgtEl>
                                        <p:attrNameLst>
                                          <p:attrName>ppt_x</p:attrName>
                                        </p:attrNameLst>
                                      </p:cBhvr>
                                      <p:tavLst>
                                        <p:tav tm="0">
                                          <p:val>
                                            <p:strVal val="0-#ppt_w/2"/>
                                          </p:val>
                                        </p:tav>
                                        <p:tav tm="100000">
                                          <p:val>
                                            <p:strVal val="#ppt_x"/>
                                          </p:val>
                                        </p:tav>
                                      </p:tavLst>
                                    </p:anim>
                                    <p:anim calcmode="lin" valueType="num">
                                      <p:cBhvr additive="base">
                                        <p:cTn id="76" dur="500" fill="hold"/>
                                        <p:tgtEl>
                                          <p:spTgt spid="316442"/>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7" presetClass="entr" presetSubtype="0" fill="hold" grpId="0" nodeType="clickEffect">
                                  <p:stCondLst>
                                    <p:cond delay="0"/>
                                  </p:stCondLst>
                                  <p:childTnLst>
                                    <p:set>
                                      <p:cBhvr>
                                        <p:cTn id="80" dur="1" fill="hold">
                                          <p:stCondLst>
                                            <p:cond delay="0"/>
                                          </p:stCondLst>
                                        </p:cTn>
                                        <p:tgtEl>
                                          <p:spTgt spid="316443"/>
                                        </p:tgtEl>
                                        <p:attrNameLst>
                                          <p:attrName>style.visibility</p:attrName>
                                        </p:attrNameLst>
                                      </p:cBhvr>
                                      <p:to>
                                        <p:strVal val="visible"/>
                                      </p:to>
                                    </p:set>
                                    <p:animEffect transition="in" filter="fade">
                                      <p:cBhvr>
                                        <p:cTn id="81" dur="1000"/>
                                        <p:tgtEl>
                                          <p:spTgt spid="316443"/>
                                        </p:tgtEl>
                                      </p:cBhvr>
                                    </p:animEffect>
                                    <p:anim calcmode="lin" valueType="num">
                                      <p:cBhvr>
                                        <p:cTn id="82" dur="1000" fill="hold"/>
                                        <p:tgtEl>
                                          <p:spTgt spid="316443"/>
                                        </p:tgtEl>
                                        <p:attrNameLst>
                                          <p:attrName>ppt_x</p:attrName>
                                        </p:attrNameLst>
                                      </p:cBhvr>
                                      <p:tavLst>
                                        <p:tav tm="0">
                                          <p:val>
                                            <p:strVal val="#ppt_x"/>
                                          </p:val>
                                        </p:tav>
                                        <p:tav tm="100000">
                                          <p:val>
                                            <p:strVal val="#ppt_x"/>
                                          </p:val>
                                        </p:tav>
                                      </p:tavLst>
                                    </p:anim>
                                    <p:anim calcmode="lin" valueType="num">
                                      <p:cBhvr>
                                        <p:cTn id="83" dur="900" decel="100000" fill="hold"/>
                                        <p:tgtEl>
                                          <p:spTgt spid="316443"/>
                                        </p:tgtEl>
                                        <p:attrNameLst>
                                          <p:attrName>ppt_y</p:attrName>
                                        </p:attrNameLst>
                                      </p:cBhvr>
                                      <p:tavLst>
                                        <p:tav tm="0">
                                          <p:val>
                                            <p:strVal val="#ppt_y+1"/>
                                          </p:val>
                                        </p:tav>
                                        <p:tav tm="100000">
                                          <p:val>
                                            <p:strVal val="#ppt_y-.03"/>
                                          </p:val>
                                        </p:tav>
                                      </p:tavLst>
                                    </p:anim>
                                    <p:anim calcmode="lin" valueType="num">
                                      <p:cBhvr>
                                        <p:cTn id="84" dur="100" accel="100000" fill="hold">
                                          <p:stCondLst>
                                            <p:cond delay="900"/>
                                          </p:stCondLst>
                                        </p:cTn>
                                        <p:tgtEl>
                                          <p:spTgt spid="316443"/>
                                        </p:tgtEl>
                                        <p:attrNameLst>
                                          <p:attrName>ppt_y</p:attrName>
                                        </p:attrNameLst>
                                      </p:cBhvr>
                                      <p:tavLst>
                                        <p:tav tm="0">
                                          <p:val>
                                            <p:strVal val="#ppt_y-.03"/>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316444"/>
                                        </p:tgtEl>
                                        <p:attrNameLst>
                                          <p:attrName>style.visibility</p:attrName>
                                        </p:attrNameLst>
                                      </p:cBhvr>
                                      <p:to>
                                        <p:strVal val="visible"/>
                                      </p:to>
                                    </p:set>
                                    <p:anim calcmode="lin" valueType="num">
                                      <p:cBhvr additive="base">
                                        <p:cTn id="89" dur="500" fill="hold"/>
                                        <p:tgtEl>
                                          <p:spTgt spid="316444"/>
                                        </p:tgtEl>
                                        <p:attrNameLst>
                                          <p:attrName>ppt_x</p:attrName>
                                        </p:attrNameLst>
                                      </p:cBhvr>
                                      <p:tavLst>
                                        <p:tav tm="0">
                                          <p:val>
                                            <p:strVal val="0-#ppt_w/2"/>
                                          </p:val>
                                        </p:tav>
                                        <p:tav tm="100000">
                                          <p:val>
                                            <p:strVal val="#ppt_x"/>
                                          </p:val>
                                        </p:tav>
                                      </p:tavLst>
                                    </p:anim>
                                    <p:anim calcmode="lin" valueType="num">
                                      <p:cBhvr additive="base">
                                        <p:cTn id="90" dur="500" fill="hold"/>
                                        <p:tgtEl>
                                          <p:spTgt spid="31644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7" presetClass="entr" presetSubtype="0" fill="hold" grpId="0" nodeType="clickEffect">
                                  <p:stCondLst>
                                    <p:cond delay="0"/>
                                  </p:stCondLst>
                                  <p:childTnLst>
                                    <p:set>
                                      <p:cBhvr>
                                        <p:cTn id="94" dur="1" fill="hold">
                                          <p:stCondLst>
                                            <p:cond delay="0"/>
                                          </p:stCondLst>
                                        </p:cTn>
                                        <p:tgtEl>
                                          <p:spTgt spid="316445"/>
                                        </p:tgtEl>
                                        <p:attrNameLst>
                                          <p:attrName>style.visibility</p:attrName>
                                        </p:attrNameLst>
                                      </p:cBhvr>
                                      <p:to>
                                        <p:strVal val="visible"/>
                                      </p:to>
                                    </p:set>
                                    <p:animEffect transition="in" filter="fade">
                                      <p:cBhvr>
                                        <p:cTn id="95" dur="1000"/>
                                        <p:tgtEl>
                                          <p:spTgt spid="316445"/>
                                        </p:tgtEl>
                                      </p:cBhvr>
                                    </p:animEffect>
                                    <p:anim calcmode="lin" valueType="num">
                                      <p:cBhvr>
                                        <p:cTn id="96" dur="1000" fill="hold"/>
                                        <p:tgtEl>
                                          <p:spTgt spid="316445"/>
                                        </p:tgtEl>
                                        <p:attrNameLst>
                                          <p:attrName>ppt_x</p:attrName>
                                        </p:attrNameLst>
                                      </p:cBhvr>
                                      <p:tavLst>
                                        <p:tav tm="0">
                                          <p:val>
                                            <p:strVal val="#ppt_x"/>
                                          </p:val>
                                        </p:tav>
                                        <p:tav tm="100000">
                                          <p:val>
                                            <p:strVal val="#ppt_x"/>
                                          </p:val>
                                        </p:tav>
                                      </p:tavLst>
                                    </p:anim>
                                    <p:anim calcmode="lin" valueType="num">
                                      <p:cBhvr>
                                        <p:cTn id="97" dur="900" decel="100000" fill="hold"/>
                                        <p:tgtEl>
                                          <p:spTgt spid="316445"/>
                                        </p:tgtEl>
                                        <p:attrNameLst>
                                          <p:attrName>ppt_y</p:attrName>
                                        </p:attrNameLst>
                                      </p:cBhvr>
                                      <p:tavLst>
                                        <p:tav tm="0">
                                          <p:val>
                                            <p:strVal val="#ppt_y+1"/>
                                          </p:val>
                                        </p:tav>
                                        <p:tav tm="100000">
                                          <p:val>
                                            <p:strVal val="#ppt_y-.03"/>
                                          </p:val>
                                        </p:tav>
                                      </p:tavLst>
                                    </p:anim>
                                    <p:anim calcmode="lin" valueType="num">
                                      <p:cBhvr>
                                        <p:cTn id="98" dur="100" accel="100000" fill="hold">
                                          <p:stCondLst>
                                            <p:cond delay="900"/>
                                          </p:stCondLst>
                                        </p:cTn>
                                        <p:tgtEl>
                                          <p:spTgt spid="316445"/>
                                        </p:tgtEl>
                                        <p:attrNameLst>
                                          <p:attrName>ppt_y</p:attrName>
                                        </p:attrNameLst>
                                      </p:cBhvr>
                                      <p:tavLst>
                                        <p:tav tm="0">
                                          <p:val>
                                            <p:strVal val="#ppt_y-.03"/>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7" presetClass="entr" presetSubtype="0" fill="hold" grpId="0" nodeType="clickEffect">
                                  <p:stCondLst>
                                    <p:cond delay="0"/>
                                  </p:stCondLst>
                                  <p:childTnLst>
                                    <p:set>
                                      <p:cBhvr>
                                        <p:cTn id="102" dur="1" fill="hold">
                                          <p:stCondLst>
                                            <p:cond delay="0"/>
                                          </p:stCondLst>
                                        </p:cTn>
                                        <p:tgtEl>
                                          <p:spTgt spid="316449"/>
                                        </p:tgtEl>
                                        <p:attrNameLst>
                                          <p:attrName>style.visibility</p:attrName>
                                        </p:attrNameLst>
                                      </p:cBhvr>
                                      <p:to>
                                        <p:strVal val="visible"/>
                                      </p:to>
                                    </p:set>
                                    <p:animEffect transition="in" filter="fade">
                                      <p:cBhvr>
                                        <p:cTn id="103" dur="1000"/>
                                        <p:tgtEl>
                                          <p:spTgt spid="316449"/>
                                        </p:tgtEl>
                                      </p:cBhvr>
                                    </p:animEffect>
                                    <p:anim calcmode="lin" valueType="num">
                                      <p:cBhvr>
                                        <p:cTn id="104" dur="1000" fill="hold"/>
                                        <p:tgtEl>
                                          <p:spTgt spid="316449"/>
                                        </p:tgtEl>
                                        <p:attrNameLst>
                                          <p:attrName>ppt_x</p:attrName>
                                        </p:attrNameLst>
                                      </p:cBhvr>
                                      <p:tavLst>
                                        <p:tav tm="0">
                                          <p:val>
                                            <p:strVal val="#ppt_x"/>
                                          </p:val>
                                        </p:tav>
                                        <p:tav tm="100000">
                                          <p:val>
                                            <p:strVal val="#ppt_x"/>
                                          </p:val>
                                        </p:tav>
                                      </p:tavLst>
                                    </p:anim>
                                    <p:anim calcmode="lin" valueType="num">
                                      <p:cBhvr>
                                        <p:cTn id="105" dur="900" decel="100000" fill="hold"/>
                                        <p:tgtEl>
                                          <p:spTgt spid="316449"/>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316449"/>
                                        </p:tgtEl>
                                        <p:attrNameLst>
                                          <p:attrName>ppt_y</p:attrName>
                                        </p:attrNameLst>
                                      </p:cBhvr>
                                      <p:tavLst>
                                        <p:tav tm="0">
                                          <p:val>
                                            <p:strVal val="#ppt_y-.03"/>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53" presetClass="entr" presetSubtype="0" fill="hold" grpId="0" nodeType="clickEffect">
                                  <p:stCondLst>
                                    <p:cond delay="0"/>
                                  </p:stCondLst>
                                  <p:iterate type="lt">
                                    <p:tmPct val="0"/>
                                  </p:iterate>
                                  <p:childTnLst>
                                    <p:set>
                                      <p:cBhvr>
                                        <p:cTn id="110" dur="1" fill="hold">
                                          <p:stCondLst>
                                            <p:cond delay="0"/>
                                          </p:stCondLst>
                                        </p:cTn>
                                        <p:tgtEl>
                                          <p:spTgt spid="316458"/>
                                        </p:tgtEl>
                                        <p:attrNameLst>
                                          <p:attrName>style.visibility</p:attrName>
                                        </p:attrNameLst>
                                      </p:cBhvr>
                                      <p:to>
                                        <p:strVal val="visible"/>
                                      </p:to>
                                    </p:set>
                                    <p:anim calcmode="lin" valueType="num">
                                      <p:cBhvr>
                                        <p:cTn id="111" dur="1000" fill="hold"/>
                                        <p:tgtEl>
                                          <p:spTgt spid="316458"/>
                                        </p:tgtEl>
                                        <p:attrNameLst>
                                          <p:attrName>ppt_w</p:attrName>
                                        </p:attrNameLst>
                                      </p:cBhvr>
                                      <p:tavLst>
                                        <p:tav tm="0">
                                          <p:val>
                                            <p:fltVal val="0"/>
                                          </p:val>
                                        </p:tav>
                                        <p:tav tm="100000">
                                          <p:val>
                                            <p:strVal val="#ppt_w"/>
                                          </p:val>
                                        </p:tav>
                                      </p:tavLst>
                                    </p:anim>
                                    <p:anim calcmode="lin" valueType="num">
                                      <p:cBhvr>
                                        <p:cTn id="112" dur="1000" fill="hold"/>
                                        <p:tgtEl>
                                          <p:spTgt spid="316458"/>
                                        </p:tgtEl>
                                        <p:attrNameLst>
                                          <p:attrName>ppt_h</p:attrName>
                                        </p:attrNameLst>
                                      </p:cBhvr>
                                      <p:tavLst>
                                        <p:tav tm="0">
                                          <p:val>
                                            <p:fltVal val="0"/>
                                          </p:val>
                                        </p:tav>
                                        <p:tav tm="100000">
                                          <p:val>
                                            <p:strVal val="#ppt_h"/>
                                          </p:val>
                                        </p:tav>
                                      </p:tavLst>
                                    </p:anim>
                                    <p:animEffect transition="in" filter="fade">
                                      <p:cBhvr>
                                        <p:cTn id="113" dur="1000"/>
                                        <p:tgtEl>
                                          <p:spTgt spid="316458"/>
                                        </p:tgtEl>
                                      </p:cBhvr>
                                    </p:animEffect>
                                  </p:childTnLst>
                                </p:cTn>
                              </p:par>
                            </p:childTnLst>
                          </p:cTn>
                        </p:par>
                      </p:childTnLst>
                    </p:cTn>
                  </p:par>
                  <p:par>
                    <p:cTn id="114" fill="hold">
                      <p:stCondLst>
                        <p:cond delay="indefinite"/>
                      </p:stCondLst>
                      <p:childTnLst>
                        <p:par>
                          <p:cTn id="115" fill="hold">
                            <p:stCondLst>
                              <p:cond delay="0"/>
                            </p:stCondLst>
                            <p:childTnLst>
                              <p:par>
                                <p:cTn id="116" presetID="53" presetClass="entr" presetSubtype="0" fill="hold" grpId="0" nodeType="clickEffect">
                                  <p:stCondLst>
                                    <p:cond delay="0"/>
                                  </p:stCondLst>
                                  <p:iterate type="lt">
                                    <p:tmPct val="0"/>
                                  </p:iterate>
                                  <p:childTnLst>
                                    <p:set>
                                      <p:cBhvr>
                                        <p:cTn id="117" dur="1" fill="hold">
                                          <p:stCondLst>
                                            <p:cond delay="0"/>
                                          </p:stCondLst>
                                        </p:cTn>
                                        <p:tgtEl>
                                          <p:spTgt spid="316457"/>
                                        </p:tgtEl>
                                        <p:attrNameLst>
                                          <p:attrName>style.visibility</p:attrName>
                                        </p:attrNameLst>
                                      </p:cBhvr>
                                      <p:to>
                                        <p:strVal val="visible"/>
                                      </p:to>
                                    </p:set>
                                    <p:anim calcmode="lin" valueType="num">
                                      <p:cBhvr>
                                        <p:cTn id="118" dur="1000" fill="hold"/>
                                        <p:tgtEl>
                                          <p:spTgt spid="316457"/>
                                        </p:tgtEl>
                                        <p:attrNameLst>
                                          <p:attrName>ppt_w</p:attrName>
                                        </p:attrNameLst>
                                      </p:cBhvr>
                                      <p:tavLst>
                                        <p:tav tm="0">
                                          <p:val>
                                            <p:fltVal val="0"/>
                                          </p:val>
                                        </p:tav>
                                        <p:tav tm="100000">
                                          <p:val>
                                            <p:strVal val="#ppt_w"/>
                                          </p:val>
                                        </p:tav>
                                      </p:tavLst>
                                    </p:anim>
                                    <p:anim calcmode="lin" valueType="num">
                                      <p:cBhvr>
                                        <p:cTn id="119" dur="1000" fill="hold"/>
                                        <p:tgtEl>
                                          <p:spTgt spid="316457"/>
                                        </p:tgtEl>
                                        <p:attrNameLst>
                                          <p:attrName>ppt_h</p:attrName>
                                        </p:attrNameLst>
                                      </p:cBhvr>
                                      <p:tavLst>
                                        <p:tav tm="0">
                                          <p:val>
                                            <p:fltVal val="0"/>
                                          </p:val>
                                        </p:tav>
                                        <p:tav tm="100000">
                                          <p:val>
                                            <p:strVal val="#ppt_h"/>
                                          </p:val>
                                        </p:tav>
                                      </p:tavLst>
                                    </p:anim>
                                    <p:animEffect transition="in" filter="fade">
                                      <p:cBhvr>
                                        <p:cTn id="120" dur="1000"/>
                                        <p:tgtEl>
                                          <p:spTgt spid="316457"/>
                                        </p:tgtEl>
                                      </p:cBhvr>
                                    </p:animEffect>
                                  </p:childTnLst>
                                </p:cTn>
                              </p:par>
                            </p:childTnLst>
                          </p:cTn>
                        </p:par>
                      </p:childTnLst>
                    </p:cTn>
                  </p:par>
                  <p:par>
                    <p:cTn id="121" fill="hold">
                      <p:stCondLst>
                        <p:cond delay="indefinite"/>
                      </p:stCondLst>
                      <p:childTnLst>
                        <p:par>
                          <p:cTn id="122" fill="hold">
                            <p:stCondLst>
                              <p:cond delay="0"/>
                            </p:stCondLst>
                            <p:childTnLst>
                              <p:par>
                                <p:cTn id="123" presetID="53" presetClass="entr" presetSubtype="0" fill="hold" grpId="0" nodeType="clickEffect">
                                  <p:stCondLst>
                                    <p:cond delay="0"/>
                                  </p:stCondLst>
                                  <p:iterate type="lt">
                                    <p:tmPct val="0"/>
                                  </p:iterate>
                                  <p:childTnLst>
                                    <p:set>
                                      <p:cBhvr>
                                        <p:cTn id="124" dur="1" fill="hold">
                                          <p:stCondLst>
                                            <p:cond delay="0"/>
                                          </p:stCondLst>
                                        </p:cTn>
                                        <p:tgtEl>
                                          <p:spTgt spid="316418"/>
                                        </p:tgtEl>
                                        <p:attrNameLst>
                                          <p:attrName>style.visibility</p:attrName>
                                        </p:attrNameLst>
                                      </p:cBhvr>
                                      <p:to>
                                        <p:strVal val="visible"/>
                                      </p:to>
                                    </p:set>
                                    <p:anim calcmode="lin" valueType="num">
                                      <p:cBhvr>
                                        <p:cTn id="125" dur="1000" fill="hold"/>
                                        <p:tgtEl>
                                          <p:spTgt spid="316418"/>
                                        </p:tgtEl>
                                        <p:attrNameLst>
                                          <p:attrName>ppt_w</p:attrName>
                                        </p:attrNameLst>
                                      </p:cBhvr>
                                      <p:tavLst>
                                        <p:tav tm="0">
                                          <p:val>
                                            <p:fltVal val="0"/>
                                          </p:val>
                                        </p:tav>
                                        <p:tav tm="100000">
                                          <p:val>
                                            <p:strVal val="#ppt_w"/>
                                          </p:val>
                                        </p:tav>
                                      </p:tavLst>
                                    </p:anim>
                                    <p:anim calcmode="lin" valueType="num">
                                      <p:cBhvr>
                                        <p:cTn id="126" dur="1000" fill="hold"/>
                                        <p:tgtEl>
                                          <p:spTgt spid="316418"/>
                                        </p:tgtEl>
                                        <p:attrNameLst>
                                          <p:attrName>ppt_h</p:attrName>
                                        </p:attrNameLst>
                                      </p:cBhvr>
                                      <p:tavLst>
                                        <p:tav tm="0">
                                          <p:val>
                                            <p:fltVal val="0"/>
                                          </p:val>
                                        </p:tav>
                                        <p:tav tm="100000">
                                          <p:val>
                                            <p:strVal val="#ppt_h"/>
                                          </p:val>
                                        </p:tav>
                                      </p:tavLst>
                                    </p:anim>
                                    <p:animEffect transition="in" filter="fade">
                                      <p:cBhvr>
                                        <p:cTn id="127" dur="1000"/>
                                        <p:tgtEl>
                                          <p:spTgt spid="316418"/>
                                        </p:tgtEl>
                                      </p:cBhvr>
                                    </p:animEffect>
                                  </p:childTnLst>
                                </p:cTn>
                              </p:par>
                              <p:par>
                                <p:cTn id="128" presetID="37" presetClass="entr" presetSubtype="0" fill="hold" grpId="0" nodeType="withEffect">
                                  <p:stCondLst>
                                    <p:cond delay="0"/>
                                  </p:stCondLst>
                                  <p:childTnLst>
                                    <p:set>
                                      <p:cBhvr>
                                        <p:cTn id="129" dur="1" fill="hold">
                                          <p:stCondLst>
                                            <p:cond delay="0"/>
                                          </p:stCondLst>
                                        </p:cTn>
                                        <p:tgtEl>
                                          <p:spTgt spid="316423"/>
                                        </p:tgtEl>
                                        <p:attrNameLst>
                                          <p:attrName>style.visibility</p:attrName>
                                        </p:attrNameLst>
                                      </p:cBhvr>
                                      <p:to>
                                        <p:strVal val="visible"/>
                                      </p:to>
                                    </p:set>
                                    <p:animEffect transition="in" filter="fade">
                                      <p:cBhvr>
                                        <p:cTn id="130" dur="1000"/>
                                        <p:tgtEl>
                                          <p:spTgt spid="316423"/>
                                        </p:tgtEl>
                                      </p:cBhvr>
                                    </p:animEffect>
                                    <p:anim calcmode="lin" valueType="num">
                                      <p:cBhvr>
                                        <p:cTn id="131" dur="1000" fill="hold"/>
                                        <p:tgtEl>
                                          <p:spTgt spid="316423"/>
                                        </p:tgtEl>
                                        <p:attrNameLst>
                                          <p:attrName>ppt_x</p:attrName>
                                        </p:attrNameLst>
                                      </p:cBhvr>
                                      <p:tavLst>
                                        <p:tav tm="0">
                                          <p:val>
                                            <p:strVal val="#ppt_x"/>
                                          </p:val>
                                        </p:tav>
                                        <p:tav tm="100000">
                                          <p:val>
                                            <p:strVal val="#ppt_x"/>
                                          </p:val>
                                        </p:tav>
                                      </p:tavLst>
                                    </p:anim>
                                    <p:anim calcmode="lin" valueType="num">
                                      <p:cBhvr>
                                        <p:cTn id="132" dur="900" decel="100000" fill="hold"/>
                                        <p:tgtEl>
                                          <p:spTgt spid="316423"/>
                                        </p:tgtEl>
                                        <p:attrNameLst>
                                          <p:attrName>ppt_y</p:attrName>
                                        </p:attrNameLst>
                                      </p:cBhvr>
                                      <p:tavLst>
                                        <p:tav tm="0">
                                          <p:val>
                                            <p:strVal val="#ppt_y+1"/>
                                          </p:val>
                                        </p:tav>
                                        <p:tav tm="100000">
                                          <p:val>
                                            <p:strVal val="#ppt_y-.03"/>
                                          </p:val>
                                        </p:tav>
                                      </p:tavLst>
                                    </p:anim>
                                    <p:anim calcmode="lin" valueType="num">
                                      <p:cBhvr>
                                        <p:cTn id="133" dur="100" accel="100000" fill="hold">
                                          <p:stCondLst>
                                            <p:cond delay="900"/>
                                          </p:stCondLst>
                                        </p:cTn>
                                        <p:tgtEl>
                                          <p:spTgt spid="316423"/>
                                        </p:tgtEl>
                                        <p:attrNameLst>
                                          <p:attrName>ppt_y</p:attrName>
                                        </p:attrNameLst>
                                      </p:cBhvr>
                                      <p:tavLst>
                                        <p:tav tm="0">
                                          <p:val>
                                            <p:strVal val="#ppt_y-.03"/>
                                          </p:val>
                                        </p:tav>
                                        <p:tav tm="100000">
                                          <p:val>
                                            <p:strVal val="#ppt_y"/>
                                          </p:val>
                                        </p:tav>
                                      </p:tavLst>
                                    </p:anim>
                                  </p:childTnLst>
                                </p:cTn>
                              </p:par>
                              <p:par>
                                <p:cTn id="134" presetID="37" presetClass="entr" presetSubtype="0" fill="hold" grpId="0" nodeType="withEffect">
                                  <p:stCondLst>
                                    <p:cond delay="0"/>
                                  </p:stCondLst>
                                  <p:childTnLst>
                                    <p:set>
                                      <p:cBhvr>
                                        <p:cTn id="135" dur="1" fill="hold">
                                          <p:stCondLst>
                                            <p:cond delay="0"/>
                                          </p:stCondLst>
                                        </p:cTn>
                                        <p:tgtEl>
                                          <p:spTgt spid="316426"/>
                                        </p:tgtEl>
                                        <p:attrNameLst>
                                          <p:attrName>style.visibility</p:attrName>
                                        </p:attrNameLst>
                                      </p:cBhvr>
                                      <p:to>
                                        <p:strVal val="visible"/>
                                      </p:to>
                                    </p:set>
                                    <p:animEffect transition="in" filter="fade">
                                      <p:cBhvr>
                                        <p:cTn id="136" dur="1000"/>
                                        <p:tgtEl>
                                          <p:spTgt spid="316426"/>
                                        </p:tgtEl>
                                      </p:cBhvr>
                                    </p:animEffect>
                                    <p:anim calcmode="lin" valueType="num">
                                      <p:cBhvr>
                                        <p:cTn id="137" dur="1000" fill="hold"/>
                                        <p:tgtEl>
                                          <p:spTgt spid="316426"/>
                                        </p:tgtEl>
                                        <p:attrNameLst>
                                          <p:attrName>ppt_x</p:attrName>
                                        </p:attrNameLst>
                                      </p:cBhvr>
                                      <p:tavLst>
                                        <p:tav tm="0">
                                          <p:val>
                                            <p:strVal val="#ppt_x"/>
                                          </p:val>
                                        </p:tav>
                                        <p:tav tm="100000">
                                          <p:val>
                                            <p:strVal val="#ppt_x"/>
                                          </p:val>
                                        </p:tav>
                                      </p:tavLst>
                                    </p:anim>
                                    <p:anim calcmode="lin" valueType="num">
                                      <p:cBhvr>
                                        <p:cTn id="138" dur="900" decel="100000" fill="hold"/>
                                        <p:tgtEl>
                                          <p:spTgt spid="316426"/>
                                        </p:tgtEl>
                                        <p:attrNameLst>
                                          <p:attrName>ppt_y</p:attrName>
                                        </p:attrNameLst>
                                      </p:cBhvr>
                                      <p:tavLst>
                                        <p:tav tm="0">
                                          <p:val>
                                            <p:strVal val="#ppt_y+1"/>
                                          </p:val>
                                        </p:tav>
                                        <p:tav tm="100000">
                                          <p:val>
                                            <p:strVal val="#ppt_y-.03"/>
                                          </p:val>
                                        </p:tav>
                                      </p:tavLst>
                                    </p:anim>
                                    <p:anim calcmode="lin" valueType="num">
                                      <p:cBhvr>
                                        <p:cTn id="139" dur="100" accel="100000" fill="hold">
                                          <p:stCondLst>
                                            <p:cond delay="900"/>
                                          </p:stCondLst>
                                        </p:cTn>
                                        <p:tgtEl>
                                          <p:spTgt spid="316426"/>
                                        </p:tgtEl>
                                        <p:attrNameLst>
                                          <p:attrName>ppt_y</p:attrName>
                                        </p:attrNameLst>
                                      </p:cBhvr>
                                      <p:tavLst>
                                        <p:tav tm="0">
                                          <p:val>
                                            <p:strVal val="#ppt_y-.03"/>
                                          </p:val>
                                        </p:tav>
                                        <p:tav tm="100000">
                                          <p:val>
                                            <p:strVal val="#ppt_y"/>
                                          </p:val>
                                        </p:tav>
                                      </p:tavLst>
                                    </p:anim>
                                  </p:childTnLst>
                                </p:cTn>
                              </p:par>
                              <p:par>
                                <p:cTn id="140" presetID="37" presetClass="entr" presetSubtype="0" fill="hold" grpId="0" nodeType="withEffect">
                                  <p:stCondLst>
                                    <p:cond delay="0"/>
                                  </p:stCondLst>
                                  <p:childTnLst>
                                    <p:set>
                                      <p:cBhvr>
                                        <p:cTn id="141" dur="1" fill="hold">
                                          <p:stCondLst>
                                            <p:cond delay="0"/>
                                          </p:stCondLst>
                                        </p:cTn>
                                        <p:tgtEl>
                                          <p:spTgt spid="316429"/>
                                        </p:tgtEl>
                                        <p:attrNameLst>
                                          <p:attrName>style.visibility</p:attrName>
                                        </p:attrNameLst>
                                      </p:cBhvr>
                                      <p:to>
                                        <p:strVal val="visible"/>
                                      </p:to>
                                    </p:set>
                                    <p:animEffect transition="in" filter="fade">
                                      <p:cBhvr>
                                        <p:cTn id="142" dur="1000"/>
                                        <p:tgtEl>
                                          <p:spTgt spid="316429"/>
                                        </p:tgtEl>
                                      </p:cBhvr>
                                    </p:animEffect>
                                    <p:anim calcmode="lin" valueType="num">
                                      <p:cBhvr>
                                        <p:cTn id="143" dur="1000" fill="hold"/>
                                        <p:tgtEl>
                                          <p:spTgt spid="316429"/>
                                        </p:tgtEl>
                                        <p:attrNameLst>
                                          <p:attrName>ppt_x</p:attrName>
                                        </p:attrNameLst>
                                      </p:cBhvr>
                                      <p:tavLst>
                                        <p:tav tm="0">
                                          <p:val>
                                            <p:strVal val="#ppt_x"/>
                                          </p:val>
                                        </p:tav>
                                        <p:tav tm="100000">
                                          <p:val>
                                            <p:strVal val="#ppt_x"/>
                                          </p:val>
                                        </p:tav>
                                      </p:tavLst>
                                    </p:anim>
                                    <p:anim calcmode="lin" valueType="num">
                                      <p:cBhvr>
                                        <p:cTn id="144" dur="900" decel="100000" fill="hold"/>
                                        <p:tgtEl>
                                          <p:spTgt spid="316429"/>
                                        </p:tgtEl>
                                        <p:attrNameLst>
                                          <p:attrName>ppt_y</p:attrName>
                                        </p:attrNameLst>
                                      </p:cBhvr>
                                      <p:tavLst>
                                        <p:tav tm="0">
                                          <p:val>
                                            <p:strVal val="#ppt_y+1"/>
                                          </p:val>
                                        </p:tav>
                                        <p:tav tm="100000">
                                          <p:val>
                                            <p:strVal val="#ppt_y-.03"/>
                                          </p:val>
                                        </p:tav>
                                      </p:tavLst>
                                    </p:anim>
                                    <p:anim calcmode="lin" valueType="num">
                                      <p:cBhvr>
                                        <p:cTn id="145" dur="100" accel="100000" fill="hold">
                                          <p:stCondLst>
                                            <p:cond delay="900"/>
                                          </p:stCondLst>
                                        </p:cTn>
                                        <p:tgtEl>
                                          <p:spTgt spid="316429"/>
                                        </p:tgtEl>
                                        <p:attrNameLst>
                                          <p:attrName>ppt_y</p:attrName>
                                        </p:attrNameLst>
                                      </p:cBhvr>
                                      <p:tavLst>
                                        <p:tav tm="0">
                                          <p:val>
                                            <p:strVal val="#ppt_y-.03"/>
                                          </p:val>
                                        </p:tav>
                                        <p:tav tm="100000">
                                          <p:val>
                                            <p:strVal val="#ppt_y"/>
                                          </p:val>
                                        </p:tav>
                                      </p:tavLst>
                                    </p:anim>
                                  </p:childTnLst>
                                </p:cTn>
                              </p:par>
                              <p:par>
                                <p:cTn id="146" presetID="37" presetClass="entr" presetSubtype="0" fill="hold" grpId="0" nodeType="withEffect">
                                  <p:stCondLst>
                                    <p:cond delay="0"/>
                                  </p:stCondLst>
                                  <p:childTnLst>
                                    <p:set>
                                      <p:cBhvr>
                                        <p:cTn id="147" dur="1" fill="hold">
                                          <p:stCondLst>
                                            <p:cond delay="0"/>
                                          </p:stCondLst>
                                        </p:cTn>
                                        <p:tgtEl>
                                          <p:spTgt spid="316433"/>
                                        </p:tgtEl>
                                        <p:attrNameLst>
                                          <p:attrName>style.visibility</p:attrName>
                                        </p:attrNameLst>
                                      </p:cBhvr>
                                      <p:to>
                                        <p:strVal val="visible"/>
                                      </p:to>
                                    </p:set>
                                    <p:animEffect transition="in" filter="fade">
                                      <p:cBhvr>
                                        <p:cTn id="148" dur="1000"/>
                                        <p:tgtEl>
                                          <p:spTgt spid="316433"/>
                                        </p:tgtEl>
                                      </p:cBhvr>
                                    </p:animEffect>
                                    <p:anim calcmode="lin" valueType="num">
                                      <p:cBhvr>
                                        <p:cTn id="149" dur="1000" fill="hold"/>
                                        <p:tgtEl>
                                          <p:spTgt spid="316433"/>
                                        </p:tgtEl>
                                        <p:attrNameLst>
                                          <p:attrName>ppt_x</p:attrName>
                                        </p:attrNameLst>
                                      </p:cBhvr>
                                      <p:tavLst>
                                        <p:tav tm="0">
                                          <p:val>
                                            <p:strVal val="#ppt_x"/>
                                          </p:val>
                                        </p:tav>
                                        <p:tav tm="100000">
                                          <p:val>
                                            <p:strVal val="#ppt_x"/>
                                          </p:val>
                                        </p:tav>
                                      </p:tavLst>
                                    </p:anim>
                                    <p:anim calcmode="lin" valueType="num">
                                      <p:cBhvr>
                                        <p:cTn id="150" dur="900" decel="100000" fill="hold"/>
                                        <p:tgtEl>
                                          <p:spTgt spid="316433"/>
                                        </p:tgtEl>
                                        <p:attrNameLst>
                                          <p:attrName>ppt_y</p:attrName>
                                        </p:attrNameLst>
                                      </p:cBhvr>
                                      <p:tavLst>
                                        <p:tav tm="0">
                                          <p:val>
                                            <p:strVal val="#ppt_y+1"/>
                                          </p:val>
                                        </p:tav>
                                        <p:tav tm="100000">
                                          <p:val>
                                            <p:strVal val="#ppt_y-.03"/>
                                          </p:val>
                                        </p:tav>
                                      </p:tavLst>
                                    </p:anim>
                                    <p:anim calcmode="lin" valueType="num">
                                      <p:cBhvr>
                                        <p:cTn id="151" dur="100" accel="100000" fill="hold">
                                          <p:stCondLst>
                                            <p:cond delay="900"/>
                                          </p:stCondLst>
                                        </p:cTn>
                                        <p:tgtEl>
                                          <p:spTgt spid="316433"/>
                                        </p:tgtEl>
                                        <p:attrNameLst>
                                          <p:attrName>ppt_y</p:attrName>
                                        </p:attrNameLst>
                                      </p:cBhvr>
                                      <p:tavLst>
                                        <p:tav tm="0">
                                          <p:val>
                                            <p:strVal val="#ppt_y-.03"/>
                                          </p:val>
                                        </p:tav>
                                        <p:tav tm="100000">
                                          <p:val>
                                            <p:strVal val="#ppt_y"/>
                                          </p:val>
                                        </p:tav>
                                      </p:tavLst>
                                    </p:anim>
                                  </p:childTnLst>
                                </p:cTn>
                              </p:par>
                              <p:par>
                                <p:cTn id="152" presetID="37" presetClass="entr" presetSubtype="0" fill="hold" grpId="0" nodeType="withEffect">
                                  <p:stCondLst>
                                    <p:cond delay="0"/>
                                  </p:stCondLst>
                                  <p:childTnLst>
                                    <p:set>
                                      <p:cBhvr>
                                        <p:cTn id="153" dur="1" fill="hold">
                                          <p:stCondLst>
                                            <p:cond delay="0"/>
                                          </p:stCondLst>
                                        </p:cTn>
                                        <p:tgtEl>
                                          <p:spTgt spid="316495"/>
                                        </p:tgtEl>
                                        <p:attrNameLst>
                                          <p:attrName>style.visibility</p:attrName>
                                        </p:attrNameLst>
                                      </p:cBhvr>
                                      <p:to>
                                        <p:strVal val="visible"/>
                                      </p:to>
                                    </p:set>
                                    <p:animEffect transition="in" filter="fade">
                                      <p:cBhvr>
                                        <p:cTn id="154" dur="1000"/>
                                        <p:tgtEl>
                                          <p:spTgt spid="316495"/>
                                        </p:tgtEl>
                                      </p:cBhvr>
                                    </p:animEffect>
                                    <p:anim calcmode="lin" valueType="num">
                                      <p:cBhvr>
                                        <p:cTn id="155" dur="1000" fill="hold"/>
                                        <p:tgtEl>
                                          <p:spTgt spid="316495"/>
                                        </p:tgtEl>
                                        <p:attrNameLst>
                                          <p:attrName>ppt_x</p:attrName>
                                        </p:attrNameLst>
                                      </p:cBhvr>
                                      <p:tavLst>
                                        <p:tav tm="0">
                                          <p:val>
                                            <p:strVal val="#ppt_x"/>
                                          </p:val>
                                        </p:tav>
                                        <p:tav tm="100000">
                                          <p:val>
                                            <p:strVal val="#ppt_x"/>
                                          </p:val>
                                        </p:tav>
                                      </p:tavLst>
                                    </p:anim>
                                    <p:anim calcmode="lin" valueType="num">
                                      <p:cBhvr>
                                        <p:cTn id="156" dur="900" decel="100000" fill="hold"/>
                                        <p:tgtEl>
                                          <p:spTgt spid="316495"/>
                                        </p:tgtEl>
                                        <p:attrNameLst>
                                          <p:attrName>ppt_y</p:attrName>
                                        </p:attrNameLst>
                                      </p:cBhvr>
                                      <p:tavLst>
                                        <p:tav tm="0">
                                          <p:val>
                                            <p:strVal val="#ppt_y+1"/>
                                          </p:val>
                                        </p:tav>
                                        <p:tav tm="100000">
                                          <p:val>
                                            <p:strVal val="#ppt_y-.03"/>
                                          </p:val>
                                        </p:tav>
                                      </p:tavLst>
                                    </p:anim>
                                    <p:anim calcmode="lin" valueType="num">
                                      <p:cBhvr>
                                        <p:cTn id="157" dur="100" accel="100000" fill="hold">
                                          <p:stCondLst>
                                            <p:cond delay="900"/>
                                          </p:stCondLst>
                                        </p:cTn>
                                        <p:tgtEl>
                                          <p:spTgt spid="31649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8" grpId="0" animBg="1"/>
      <p:bldP spid="316420" grpId="0" animBg="1"/>
      <p:bldP spid="316421" grpId="0" animBg="1"/>
      <p:bldP spid="316423" grpId="0" animBg="1"/>
      <p:bldP spid="316426" grpId="0" animBg="1"/>
      <p:bldP spid="316429" grpId="0" animBg="1"/>
      <p:bldP spid="316433" grpId="0" animBg="1"/>
      <p:bldP spid="316437" grpId="0" animBg="1"/>
      <p:bldP spid="316439" grpId="0" animBg="1"/>
      <p:bldP spid="316440" grpId="0" animBg="1"/>
      <p:bldP spid="316441" grpId="0" animBg="1"/>
      <p:bldP spid="316442" grpId="0" animBg="1"/>
      <p:bldP spid="316443" grpId="0" animBg="1"/>
      <p:bldP spid="316444" grpId="0" animBg="1"/>
      <p:bldP spid="316445" grpId="0" animBg="1"/>
      <p:bldP spid="316446" grpId="0" animBg="1"/>
      <p:bldP spid="316447" grpId="0" animBg="1"/>
      <p:bldP spid="316448" grpId="0" animBg="1"/>
      <p:bldP spid="316449" grpId="0" animBg="1"/>
      <p:bldP spid="316453" grpId="0" animBg="1"/>
      <p:bldP spid="316457" grpId="0" animBg="1"/>
      <p:bldP spid="316458" grpId="0" animBg="1"/>
      <p:bldP spid="31649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018" name="Rectangle 178"/>
          <p:cNvSpPr>
            <a:spLocks noChangeArrowheads="1"/>
          </p:cNvSpPr>
          <p:nvPr/>
        </p:nvSpPr>
        <p:spPr bwMode="auto">
          <a:xfrm>
            <a:off x="179388" y="6597650"/>
            <a:ext cx="8642350" cy="215900"/>
          </a:xfrm>
          <a:prstGeom prst="rect">
            <a:avLst/>
          </a:prstGeom>
          <a:solidFill>
            <a:srgbClr val="6699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flatTx/>
          </a:bodyPr>
          <a:lstStyle/>
          <a:p>
            <a:pPr algn="ctr"/>
            <a:r>
              <a:rPr lang="es-ES" sz="1200" b="1"/>
              <a:t>Control y Aseguramiento de la Calidad</a:t>
            </a:r>
          </a:p>
        </p:txBody>
      </p:sp>
      <p:sp>
        <p:nvSpPr>
          <p:cNvPr id="291917" name="Rectangle 77"/>
          <p:cNvSpPr>
            <a:spLocks noChangeArrowheads="1"/>
          </p:cNvSpPr>
          <p:nvPr/>
        </p:nvSpPr>
        <p:spPr bwMode="auto">
          <a:xfrm>
            <a:off x="0" y="-100013"/>
            <a:ext cx="8229600" cy="561976"/>
          </a:xfrm>
          <a:prstGeom prst="rect">
            <a:avLst/>
          </a:prstGeom>
          <a:noFill/>
          <a:ln w="9525">
            <a:noFill/>
            <a:miter lim="800000"/>
            <a:headEnd/>
            <a:tailEnd/>
          </a:ln>
          <a:effectLst/>
        </p:spPr>
        <p:txBody>
          <a:bodyPr/>
          <a:lstStyle/>
          <a:p>
            <a:r>
              <a:rPr lang="en-US" sz="3200" b="1">
                <a:solidFill>
                  <a:schemeClr val="bg1"/>
                </a:solidFill>
              </a:rPr>
              <a:t>Procesos Definidos para el Servicio de Proyectos Especiales</a:t>
            </a:r>
          </a:p>
        </p:txBody>
      </p:sp>
      <p:sp>
        <p:nvSpPr>
          <p:cNvPr id="291918" name="Rectangle 78"/>
          <p:cNvSpPr>
            <a:spLocks noChangeArrowheads="1"/>
          </p:cNvSpPr>
          <p:nvPr/>
        </p:nvSpPr>
        <p:spPr bwMode="auto">
          <a:xfrm>
            <a:off x="7559675" y="5589588"/>
            <a:ext cx="252413" cy="252412"/>
          </a:xfrm>
          <a:prstGeom prst="rect">
            <a:avLst/>
          </a:prstGeom>
          <a:solidFill>
            <a:schemeClr val="accent1"/>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nchor="ctr">
            <a:flatTx/>
          </a:bodyPr>
          <a:lstStyle/>
          <a:p>
            <a:pPr algn="ctr"/>
            <a:r>
              <a:rPr lang="es-ES" sz="800" b="1"/>
              <a:t>EST</a:t>
            </a:r>
          </a:p>
        </p:txBody>
      </p:sp>
      <p:sp>
        <p:nvSpPr>
          <p:cNvPr id="291919" name="Rectangle 79"/>
          <p:cNvSpPr>
            <a:spLocks noChangeArrowheads="1"/>
          </p:cNvSpPr>
          <p:nvPr/>
        </p:nvSpPr>
        <p:spPr bwMode="auto">
          <a:xfrm>
            <a:off x="6588125" y="5589588"/>
            <a:ext cx="252413" cy="252412"/>
          </a:xfrm>
          <a:prstGeom prst="rect">
            <a:avLst/>
          </a:prstGeom>
          <a:solidFill>
            <a:schemeClr val="accent1"/>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nchor="ctr">
            <a:flatTx/>
          </a:bodyPr>
          <a:lstStyle/>
          <a:p>
            <a:pPr algn="ctr"/>
            <a:r>
              <a:rPr lang="es-ES" sz="800" b="1"/>
              <a:t>EST</a:t>
            </a:r>
          </a:p>
        </p:txBody>
      </p:sp>
      <p:sp>
        <p:nvSpPr>
          <p:cNvPr id="291920" name="Rectangle 80"/>
          <p:cNvSpPr>
            <a:spLocks noChangeArrowheads="1"/>
          </p:cNvSpPr>
          <p:nvPr/>
        </p:nvSpPr>
        <p:spPr bwMode="auto">
          <a:xfrm>
            <a:off x="5651500" y="5589588"/>
            <a:ext cx="252413" cy="252412"/>
          </a:xfrm>
          <a:prstGeom prst="rect">
            <a:avLst/>
          </a:prstGeom>
          <a:solidFill>
            <a:schemeClr val="accent1"/>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nchor="ctr">
            <a:flatTx/>
          </a:bodyPr>
          <a:lstStyle/>
          <a:p>
            <a:pPr algn="ctr"/>
            <a:r>
              <a:rPr lang="es-ES" sz="800" b="1"/>
              <a:t>EST</a:t>
            </a:r>
          </a:p>
        </p:txBody>
      </p:sp>
      <p:sp>
        <p:nvSpPr>
          <p:cNvPr id="291921" name="Rectangle 81"/>
          <p:cNvSpPr>
            <a:spLocks noChangeArrowheads="1"/>
          </p:cNvSpPr>
          <p:nvPr/>
        </p:nvSpPr>
        <p:spPr bwMode="auto">
          <a:xfrm>
            <a:off x="4824413" y="5589588"/>
            <a:ext cx="252412" cy="252412"/>
          </a:xfrm>
          <a:prstGeom prst="rect">
            <a:avLst/>
          </a:prstGeom>
          <a:solidFill>
            <a:schemeClr val="accent1"/>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nchor="ctr">
            <a:flatTx/>
          </a:bodyPr>
          <a:lstStyle/>
          <a:p>
            <a:pPr algn="ctr"/>
            <a:r>
              <a:rPr lang="es-ES" sz="800" b="1"/>
              <a:t>EST</a:t>
            </a:r>
          </a:p>
        </p:txBody>
      </p:sp>
      <p:sp>
        <p:nvSpPr>
          <p:cNvPr id="291922" name="Rectangle 82"/>
          <p:cNvSpPr>
            <a:spLocks noChangeArrowheads="1"/>
          </p:cNvSpPr>
          <p:nvPr/>
        </p:nvSpPr>
        <p:spPr bwMode="auto">
          <a:xfrm>
            <a:off x="3925888" y="5265738"/>
            <a:ext cx="252412" cy="252412"/>
          </a:xfrm>
          <a:prstGeom prst="rect">
            <a:avLst/>
          </a:prstGeom>
          <a:solidFill>
            <a:srgbClr val="FF9900"/>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FF9900"/>
            </a:extrusionClr>
          </a:sp3d>
        </p:spPr>
        <p:txBody>
          <a:bodyPr wrap="none" anchor="ctr">
            <a:flatTx/>
          </a:bodyPr>
          <a:lstStyle/>
          <a:p>
            <a:pPr algn="ctr"/>
            <a:r>
              <a:rPr lang="es-ES" sz="800" b="1"/>
              <a:t>DAR</a:t>
            </a:r>
          </a:p>
        </p:txBody>
      </p:sp>
      <p:sp>
        <p:nvSpPr>
          <p:cNvPr id="291923" name="Rectangle 83"/>
          <p:cNvSpPr>
            <a:spLocks noChangeArrowheads="1"/>
          </p:cNvSpPr>
          <p:nvPr/>
        </p:nvSpPr>
        <p:spPr bwMode="auto">
          <a:xfrm>
            <a:off x="3924300" y="5589588"/>
            <a:ext cx="252413" cy="252412"/>
          </a:xfrm>
          <a:prstGeom prst="rect">
            <a:avLst/>
          </a:prstGeom>
          <a:solidFill>
            <a:schemeClr val="accent1"/>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nchor="ctr">
            <a:flatTx/>
          </a:bodyPr>
          <a:lstStyle/>
          <a:p>
            <a:pPr algn="ctr"/>
            <a:r>
              <a:rPr lang="es-ES" sz="800" b="1"/>
              <a:t>EST</a:t>
            </a:r>
          </a:p>
        </p:txBody>
      </p:sp>
      <p:sp>
        <p:nvSpPr>
          <p:cNvPr id="291924" name="Rectangle 84"/>
          <p:cNvSpPr>
            <a:spLocks noChangeArrowheads="1"/>
          </p:cNvSpPr>
          <p:nvPr/>
        </p:nvSpPr>
        <p:spPr bwMode="auto">
          <a:xfrm>
            <a:off x="3240088" y="5589588"/>
            <a:ext cx="252412" cy="252412"/>
          </a:xfrm>
          <a:prstGeom prst="rect">
            <a:avLst/>
          </a:prstGeom>
          <a:solidFill>
            <a:schemeClr val="accent1"/>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nchor="ctr">
            <a:flatTx/>
          </a:bodyPr>
          <a:lstStyle/>
          <a:p>
            <a:pPr algn="ctr"/>
            <a:r>
              <a:rPr lang="es-ES" sz="800" b="1"/>
              <a:t>EST</a:t>
            </a:r>
          </a:p>
        </p:txBody>
      </p:sp>
      <p:sp>
        <p:nvSpPr>
          <p:cNvPr id="291925" name="Rectangle 85"/>
          <p:cNvSpPr>
            <a:spLocks noChangeArrowheads="1"/>
          </p:cNvSpPr>
          <p:nvPr/>
        </p:nvSpPr>
        <p:spPr bwMode="auto">
          <a:xfrm>
            <a:off x="2268538" y="5589588"/>
            <a:ext cx="252412" cy="252412"/>
          </a:xfrm>
          <a:prstGeom prst="rect">
            <a:avLst/>
          </a:prstGeom>
          <a:solidFill>
            <a:schemeClr val="accent1"/>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nchor="ctr">
            <a:flatTx/>
          </a:bodyPr>
          <a:lstStyle/>
          <a:p>
            <a:pPr algn="ctr"/>
            <a:r>
              <a:rPr lang="es-ES" sz="800" b="1"/>
              <a:t>EST</a:t>
            </a:r>
          </a:p>
        </p:txBody>
      </p:sp>
      <p:sp>
        <p:nvSpPr>
          <p:cNvPr id="291926" name="Rectangle 86"/>
          <p:cNvSpPr>
            <a:spLocks noChangeArrowheads="1"/>
          </p:cNvSpPr>
          <p:nvPr/>
        </p:nvSpPr>
        <p:spPr bwMode="auto">
          <a:xfrm>
            <a:off x="503238" y="5589588"/>
            <a:ext cx="252412" cy="252412"/>
          </a:xfrm>
          <a:prstGeom prst="rect">
            <a:avLst/>
          </a:prstGeom>
          <a:solidFill>
            <a:schemeClr val="accent1"/>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nchor="ctr">
            <a:flatTx/>
          </a:bodyPr>
          <a:lstStyle/>
          <a:p>
            <a:pPr algn="ctr"/>
            <a:r>
              <a:rPr lang="es-ES" sz="800" b="1"/>
              <a:t>EST</a:t>
            </a:r>
          </a:p>
        </p:txBody>
      </p:sp>
      <p:sp>
        <p:nvSpPr>
          <p:cNvPr id="291927" name="Oval 87"/>
          <p:cNvSpPr>
            <a:spLocks noChangeArrowheads="1"/>
          </p:cNvSpPr>
          <p:nvPr/>
        </p:nvSpPr>
        <p:spPr bwMode="auto">
          <a:xfrm>
            <a:off x="6588125" y="1843088"/>
            <a:ext cx="71438" cy="73025"/>
          </a:xfrm>
          <a:prstGeom prst="ellipse">
            <a:avLst/>
          </a:prstGeom>
          <a:gradFill rotWithShape="1">
            <a:gsLst>
              <a:gs pos="0">
                <a:schemeClr val="accent1"/>
              </a:gs>
              <a:gs pos="100000">
                <a:schemeClr val="accent1">
                  <a:gamma/>
                  <a:shade val="46275"/>
                  <a:invGamma/>
                </a:schemeClr>
              </a:gs>
            </a:gsLst>
            <a:lin ang="2700000" scaled="1"/>
          </a:gradFill>
          <a:ln w="9525" algn="ctr">
            <a:solidFill>
              <a:schemeClr val="tx1"/>
            </a:solidFill>
            <a:round/>
            <a:headEnd/>
            <a:tailEnd/>
          </a:ln>
          <a:effectLst/>
        </p:spPr>
        <p:txBody>
          <a:bodyPr wrap="none" anchor="ctr"/>
          <a:lstStyle/>
          <a:p>
            <a:endParaRPr lang="es-ES"/>
          </a:p>
        </p:txBody>
      </p:sp>
      <p:sp>
        <p:nvSpPr>
          <p:cNvPr id="291928" name="Oval 88"/>
          <p:cNvSpPr>
            <a:spLocks noChangeArrowheads="1"/>
          </p:cNvSpPr>
          <p:nvPr/>
        </p:nvSpPr>
        <p:spPr bwMode="auto">
          <a:xfrm>
            <a:off x="6732588" y="1843088"/>
            <a:ext cx="71437" cy="73025"/>
          </a:xfrm>
          <a:prstGeom prst="ellipse">
            <a:avLst/>
          </a:prstGeom>
          <a:gradFill rotWithShape="1">
            <a:gsLst>
              <a:gs pos="0">
                <a:schemeClr val="accent1"/>
              </a:gs>
              <a:gs pos="100000">
                <a:schemeClr val="accent1">
                  <a:gamma/>
                  <a:shade val="46275"/>
                  <a:invGamma/>
                </a:schemeClr>
              </a:gs>
            </a:gsLst>
            <a:lin ang="2700000" scaled="1"/>
          </a:gradFill>
          <a:ln w="9525" algn="ctr">
            <a:solidFill>
              <a:schemeClr val="tx1"/>
            </a:solidFill>
            <a:round/>
            <a:headEnd/>
            <a:tailEnd/>
          </a:ln>
          <a:effectLst/>
        </p:spPr>
        <p:txBody>
          <a:bodyPr wrap="none" anchor="ctr"/>
          <a:lstStyle/>
          <a:p>
            <a:endParaRPr lang="es-ES"/>
          </a:p>
        </p:txBody>
      </p:sp>
      <p:sp>
        <p:nvSpPr>
          <p:cNvPr id="291929" name="Oval 89"/>
          <p:cNvSpPr>
            <a:spLocks noChangeArrowheads="1"/>
          </p:cNvSpPr>
          <p:nvPr/>
        </p:nvSpPr>
        <p:spPr bwMode="auto">
          <a:xfrm>
            <a:off x="6877050" y="1843088"/>
            <a:ext cx="71438" cy="73025"/>
          </a:xfrm>
          <a:prstGeom prst="ellipse">
            <a:avLst/>
          </a:prstGeom>
          <a:gradFill rotWithShape="1">
            <a:gsLst>
              <a:gs pos="0">
                <a:schemeClr val="accent1"/>
              </a:gs>
              <a:gs pos="100000">
                <a:schemeClr val="accent1">
                  <a:gamma/>
                  <a:shade val="46275"/>
                  <a:invGamma/>
                </a:schemeClr>
              </a:gs>
            </a:gsLst>
            <a:lin ang="2700000" scaled="1"/>
          </a:gradFill>
          <a:ln w="9525" algn="ctr">
            <a:solidFill>
              <a:schemeClr val="tx1"/>
            </a:solidFill>
            <a:round/>
            <a:headEnd/>
            <a:tailEnd/>
          </a:ln>
          <a:effectLst/>
        </p:spPr>
        <p:txBody>
          <a:bodyPr wrap="none" anchor="ctr"/>
          <a:lstStyle/>
          <a:p>
            <a:endParaRPr lang="es-ES"/>
          </a:p>
        </p:txBody>
      </p:sp>
      <p:sp>
        <p:nvSpPr>
          <p:cNvPr id="291931" name="Rectangle 91"/>
          <p:cNvSpPr>
            <a:spLocks noChangeArrowheads="1"/>
          </p:cNvSpPr>
          <p:nvPr/>
        </p:nvSpPr>
        <p:spPr bwMode="auto">
          <a:xfrm>
            <a:off x="2268538" y="4940300"/>
            <a:ext cx="252412" cy="252413"/>
          </a:xfrm>
          <a:prstGeom prst="rect">
            <a:avLst/>
          </a:prstGeom>
          <a:solidFill>
            <a:srgbClr val="BC9C82"/>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BC9C82"/>
            </a:extrusionClr>
          </a:sp3d>
        </p:spPr>
        <p:txBody>
          <a:bodyPr wrap="none" anchor="ctr">
            <a:flatTx/>
          </a:bodyPr>
          <a:lstStyle/>
          <a:p>
            <a:pPr algn="ctr"/>
            <a:r>
              <a:rPr lang="es-ES" sz="800" b="1"/>
              <a:t>REV</a:t>
            </a:r>
          </a:p>
        </p:txBody>
      </p:sp>
      <p:sp>
        <p:nvSpPr>
          <p:cNvPr id="291932" name="Rectangle 92"/>
          <p:cNvSpPr>
            <a:spLocks noChangeArrowheads="1"/>
          </p:cNvSpPr>
          <p:nvPr/>
        </p:nvSpPr>
        <p:spPr bwMode="auto">
          <a:xfrm>
            <a:off x="2270125" y="4632325"/>
            <a:ext cx="252413" cy="252413"/>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91933" name="Rectangle 93"/>
          <p:cNvSpPr>
            <a:spLocks noChangeArrowheads="1"/>
          </p:cNvSpPr>
          <p:nvPr/>
        </p:nvSpPr>
        <p:spPr bwMode="auto">
          <a:xfrm>
            <a:off x="2271713" y="4292600"/>
            <a:ext cx="252412" cy="252413"/>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91934" name="Rectangle 94"/>
          <p:cNvSpPr>
            <a:spLocks noChangeArrowheads="1"/>
          </p:cNvSpPr>
          <p:nvPr/>
        </p:nvSpPr>
        <p:spPr bwMode="auto">
          <a:xfrm>
            <a:off x="3236913" y="4940300"/>
            <a:ext cx="252412" cy="252413"/>
          </a:xfrm>
          <a:prstGeom prst="rect">
            <a:avLst/>
          </a:prstGeom>
          <a:solidFill>
            <a:srgbClr val="BC9C82"/>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BC9C82"/>
            </a:extrusionClr>
          </a:sp3d>
        </p:spPr>
        <p:txBody>
          <a:bodyPr wrap="none" anchor="ctr">
            <a:flatTx/>
          </a:bodyPr>
          <a:lstStyle/>
          <a:p>
            <a:pPr algn="ctr"/>
            <a:r>
              <a:rPr lang="es-ES" sz="800" b="1"/>
              <a:t>REV</a:t>
            </a:r>
          </a:p>
        </p:txBody>
      </p:sp>
      <p:sp>
        <p:nvSpPr>
          <p:cNvPr id="291935" name="Rectangle 95"/>
          <p:cNvSpPr>
            <a:spLocks noChangeArrowheads="1"/>
          </p:cNvSpPr>
          <p:nvPr/>
        </p:nvSpPr>
        <p:spPr bwMode="auto">
          <a:xfrm>
            <a:off x="3238500" y="4632325"/>
            <a:ext cx="252413" cy="252413"/>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91936" name="Rectangle 96"/>
          <p:cNvSpPr>
            <a:spLocks noChangeArrowheads="1"/>
          </p:cNvSpPr>
          <p:nvPr/>
        </p:nvSpPr>
        <p:spPr bwMode="auto">
          <a:xfrm>
            <a:off x="3240088" y="4292600"/>
            <a:ext cx="252412" cy="252413"/>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91937" name="Rectangle 97"/>
          <p:cNvSpPr>
            <a:spLocks noChangeArrowheads="1"/>
          </p:cNvSpPr>
          <p:nvPr/>
        </p:nvSpPr>
        <p:spPr bwMode="auto">
          <a:xfrm>
            <a:off x="3924300" y="4940300"/>
            <a:ext cx="252413" cy="252413"/>
          </a:xfrm>
          <a:prstGeom prst="rect">
            <a:avLst/>
          </a:prstGeom>
          <a:solidFill>
            <a:srgbClr val="BC9C82"/>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BC9C82"/>
            </a:extrusionClr>
          </a:sp3d>
        </p:spPr>
        <p:txBody>
          <a:bodyPr wrap="none" anchor="ctr">
            <a:flatTx/>
          </a:bodyPr>
          <a:lstStyle/>
          <a:p>
            <a:pPr algn="ctr"/>
            <a:r>
              <a:rPr lang="es-ES" sz="800" b="1"/>
              <a:t>REV</a:t>
            </a:r>
          </a:p>
        </p:txBody>
      </p:sp>
      <p:sp>
        <p:nvSpPr>
          <p:cNvPr id="291938" name="Rectangle 98"/>
          <p:cNvSpPr>
            <a:spLocks noChangeArrowheads="1"/>
          </p:cNvSpPr>
          <p:nvPr/>
        </p:nvSpPr>
        <p:spPr bwMode="auto">
          <a:xfrm>
            <a:off x="3925888" y="4632325"/>
            <a:ext cx="252412" cy="252413"/>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91939" name="Rectangle 99"/>
          <p:cNvSpPr>
            <a:spLocks noChangeArrowheads="1"/>
          </p:cNvSpPr>
          <p:nvPr/>
        </p:nvSpPr>
        <p:spPr bwMode="auto">
          <a:xfrm>
            <a:off x="3927475" y="4292600"/>
            <a:ext cx="252413" cy="252413"/>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91940" name="Rectangle 100"/>
          <p:cNvSpPr>
            <a:spLocks noChangeArrowheads="1"/>
          </p:cNvSpPr>
          <p:nvPr/>
        </p:nvSpPr>
        <p:spPr bwMode="auto">
          <a:xfrm>
            <a:off x="4822825" y="5265738"/>
            <a:ext cx="252413" cy="252412"/>
          </a:xfrm>
          <a:prstGeom prst="rect">
            <a:avLst/>
          </a:prstGeom>
          <a:solidFill>
            <a:srgbClr val="FF99CC"/>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FF99CC"/>
            </a:extrusionClr>
          </a:sp3d>
        </p:spPr>
        <p:txBody>
          <a:bodyPr wrap="none" anchor="ctr">
            <a:flatTx/>
          </a:bodyPr>
          <a:lstStyle/>
          <a:p>
            <a:pPr algn="ctr"/>
            <a:r>
              <a:rPr lang="es-ES" sz="800" b="1"/>
              <a:t>CAP</a:t>
            </a:r>
          </a:p>
        </p:txBody>
      </p:sp>
      <p:sp>
        <p:nvSpPr>
          <p:cNvPr id="291941" name="Rectangle 101"/>
          <p:cNvSpPr>
            <a:spLocks noChangeArrowheads="1"/>
          </p:cNvSpPr>
          <p:nvPr/>
        </p:nvSpPr>
        <p:spPr bwMode="auto">
          <a:xfrm>
            <a:off x="4821238" y="4940300"/>
            <a:ext cx="252412" cy="252413"/>
          </a:xfrm>
          <a:prstGeom prst="rect">
            <a:avLst/>
          </a:prstGeom>
          <a:solidFill>
            <a:srgbClr val="BC9C82"/>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BC9C82"/>
            </a:extrusionClr>
          </a:sp3d>
        </p:spPr>
        <p:txBody>
          <a:bodyPr wrap="none" anchor="ctr">
            <a:flatTx/>
          </a:bodyPr>
          <a:lstStyle/>
          <a:p>
            <a:pPr algn="ctr"/>
            <a:r>
              <a:rPr lang="es-ES" sz="800" b="1"/>
              <a:t>REV</a:t>
            </a:r>
          </a:p>
        </p:txBody>
      </p:sp>
      <p:sp>
        <p:nvSpPr>
          <p:cNvPr id="291942" name="Rectangle 102"/>
          <p:cNvSpPr>
            <a:spLocks noChangeArrowheads="1"/>
          </p:cNvSpPr>
          <p:nvPr/>
        </p:nvSpPr>
        <p:spPr bwMode="auto">
          <a:xfrm>
            <a:off x="4822825" y="4632325"/>
            <a:ext cx="252413" cy="252413"/>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91943" name="Rectangle 103"/>
          <p:cNvSpPr>
            <a:spLocks noChangeArrowheads="1"/>
          </p:cNvSpPr>
          <p:nvPr/>
        </p:nvSpPr>
        <p:spPr bwMode="auto">
          <a:xfrm>
            <a:off x="4824413" y="4292600"/>
            <a:ext cx="252412" cy="252413"/>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91944" name="Rectangle 104"/>
          <p:cNvSpPr>
            <a:spLocks noChangeArrowheads="1"/>
          </p:cNvSpPr>
          <p:nvPr/>
        </p:nvSpPr>
        <p:spPr bwMode="auto">
          <a:xfrm>
            <a:off x="5653088" y="5265738"/>
            <a:ext cx="252412" cy="252412"/>
          </a:xfrm>
          <a:prstGeom prst="rect">
            <a:avLst/>
          </a:prstGeom>
          <a:solidFill>
            <a:srgbClr val="FF99CC"/>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FF99CC"/>
            </a:extrusionClr>
          </a:sp3d>
        </p:spPr>
        <p:txBody>
          <a:bodyPr wrap="none" anchor="ctr">
            <a:flatTx/>
          </a:bodyPr>
          <a:lstStyle/>
          <a:p>
            <a:pPr algn="ctr"/>
            <a:r>
              <a:rPr lang="es-ES" sz="800" b="1"/>
              <a:t>CAP</a:t>
            </a:r>
          </a:p>
        </p:txBody>
      </p:sp>
      <p:sp>
        <p:nvSpPr>
          <p:cNvPr id="291945" name="Rectangle 105"/>
          <p:cNvSpPr>
            <a:spLocks noChangeArrowheads="1"/>
          </p:cNvSpPr>
          <p:nvPr/>
        </p:nvSpPr>
        <p:spPr bwMode="auto">
          <a:xfrm>
            <a:off x="5651500" y="4940300"/>
            <a:ext cx="252413" cy="252413"/>
          </a:xfrm>
          <a:prstGeom prst="rect">
            <a:avLst/>
          </a:prstGeom>
          <a:solidFill>
            <a:srgbClr val="BC9C82"/>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BC9C82"/>
            </a:extrusionClr>
          </a:sp3d>
        </p:spPr>
        <p:txBody>
          <a:bodyPr wrap="none" anchor="ctr">
            <a:flatTx/>
          </a:bodyPr>
          <a:lstStyle/>
          <a:p>
            <a:pPr algn="ctr"/>
            <a:r>
              <a:rPr lang="es-ES" sz="800" b="1"/>
              <a:t>REV</a:t>
            </a:r>
          </a:p>
        </p:txBody>
      </p:sp>
      <p:sp>
        <p:nvSpPr>
          <p:cNvPr id="291946" name="Rectangle 106"/>
          <p:cNvSpPr>
            <a:spLocks noChangeArrowheads="1"/>
          </p:cNvSpPr>
          <p:nvPr/>
        </p:nvSpPr>
        <p:spPr bwMode="auto">
          <a:xfrm>
            <a:off x="5653088" y="4632325"/>
            <a:ext cx="252412" cy="252413"/>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91947" name="Rectangle 107"/>
          <p:cNvSpPr>
            <a:spLocks noChangeArrowheads="1"/>
          </p:cNvSpPr>
          <p:nvPr/>
        </p:nvSpPr>
        <p:spPr bwMode="auto">
          <a:xfrm>
            <a:off x="5654675" y="4292600"/>
            <a:ext cx="252413" cy="252413"/>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91948" name="Rectangle 108"/>
          <p:cNvSpPr>
            <a:spLocks noChangeArrowheads="1"/>
          </p:cNvSpPr>
          <p:nvPr/>
        </p:nvSpPr>
        <p:spPr bwMode="auto">
          <a:xfrm>
            <a:off x="6589713" y="5265738"/>
            <a:ext cx="252412" cy="252412"/>
          </a:xfrm>
          <a:prstGeom prst="rect">
            <a:avLst/>
          </a:prstGeom>
          <a:solidFill>
            <a:srgbClr val="FF99CC"/>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FF99CC"/>
            </a:extrusionClr>
          </a:sp3d>
        </p:spPr>
        <p:txBody>
          <a:bodyPr wrap="none" anchor="ctr">
            <a:flatTx/>
          </a:bodyPr>
          <a:lstStyle/>
          <a:p>
            <a:pPr algn="ctr"/>
            <a:r>
              <a:rPr lang="es-ES" sz="800" b="1"/>
              <a:t>CAP</a:t>
            </a:r>
          </a:p>
        </p:txBody>
      </p:sp>
      <p:sp>
        <p:nvSpPr>
          <p:cNvPr id="291949" name="Rectangle 109"/>
          <p:cNvSpPr>
            <a:spLocks noChangeArrowheads="1"/>
          </p:cNvSpPr>
          <p:nvPr/>
        </p:nvSpPr>
        <p:spPr bwMode="auto">
          <a:xfrm>
            <a:off x="6588125" y="4940300"/>
            <a:ext cx="252413" cy="252413"/>
          </a:xfrm>
          <a:prstGeom prst="rect">
            <a:avLst/>
          </a:prstGeom>
          <a:solidFill>
            <a:srgbClr val="BC9C82"/>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BC9C82"/>
            </a:extrusionClr>
          </a:sp3d>
        </p:spPr>
        <p:txBody>
          <a:bodyPr wrap="none" anchor="ctr">
            <a:flatTx/>
          </a:bodyPr>
          <a:lstStyle/>
          <a:p>
            <a:pPr algn="ctr"/>
            <a:r>
              <a:rPr lang="es-ES" sz="800" b="1"/>
              <a:t>REV</a:t>
            </a:r>
          </a:p>
        </p:txBody>
      </p:sp>
      <p:sp>
        <p:nvSpPr>
          <p:cNvPr id="291950" name="Rectangle 110"/>
          <p:cNvSpPr>
            <a:spLocks noChangeArrowheads="1"/>
          </p:cNvSpPr>
          <p:nvPr/>
        </p:nvSpPr>
        <p:spPr bwMode="auto">
          <a:xfrm>
            <a:off x="6589713" y="4632325"/>
            <a:ext cx="252412" cy="252413"/>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91951" name="Rectangle 111"/>
          <p:cNvSpPr>
            <a:spLocks noChangeArrowheads="1"/>
          </p:cNvSpPr>
          <p:nvPr/>
        </p:nvSpPr>
        <p:spPr bwMode="auto">
          <a:xfrm>
            <a:off x="6591300" y="4292600"/>
            <a:ext cx="252413" cy="252413"/>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91952" name="Rectangle 112"/>
          <p:cNvSpPr>
            <a:spLocks noChangeArrowheads="1"/>
          </p:cNvSpPr>
          <p:nvPr/>
        </p:nvSpPr>
        <p:spPr bwMode="auto">
          <a:xfrm>
            <a:off x="7558088" y="5265738"/>
            <a:ext cx="252412" cy="252412"/>
          </a:xfrm>
          <a:prstGeom prst="rect">
            <a:avLst/>
          </a:prstGeom>
          <a:solidFill>
            <a:srgbClr val="FF99CC"/>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FF99CC"/>
            </a:extrusionClr>
          </a:sp3d>
        </p:spPr>
        <p:txBody>
          <a:bodyPr wrap="none" anchor="ctr">
            <a:flatTx/>
          </a:bodyPr>
          <a:lstStyle/>
          <a:p>
            <a:pPr algn="ctr"/>
            <a:r>
              <a:rPr lang="es-ES" sz="800" b="1"/>
              <a:t>CAP</a:t>
            </a:r>
          </a:p>
        </p:txBody>
      </p:sp>
      <p:sp>
        <p:nvSpPr>
          <p:cNvPr id="291953" name="Rectangle 113"/>
          <p:cNvSpPr>
            <a:spLocks noChangeArrowheads="1"/>
          </p:cNvSpPr>
          <p:nvPr/>
        </p:nvSpPr>
        <p:spPr bwMode="auto">
          <a:xfrm>
            <a:off x="7556500" y="4940300"/>
            <a:ext cx="252413" cy="252413"/>
          </a:xfrm>
          <a:prstGeom prst="rect">
            <a:avLst/>
          </a:prstGeom>
          <a:solidFill>
            <a:srgbClr val="BC9C82"/>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BC9C82"/>
            </a:extrusionClr>
          </a:sp3d>
        </p:spPr>
        <p:txBody>
          <a:bodyPr wrap="none" anchor="ctr">
            <a:flatTx/>
          </a:bodyPr>
          <a:lstStyle/>
          <a:p>
            <a:pPr algn="ctr"/>
            <a:r>
              <a:rPr lang="es-ES" sz="800" b="1"/>
              <a:t>REV</a:t>
            </a:r>
          </a:p>
        </p:txBody>
      </p:sp>
      <p:sp>
        <p:nvSpPr>
          <p:cNvPr id="291954" name="Rectangle 114"/>
          <p:cNvSpPr>
            <a:spLocks noChangeArrowheads="1"/>
          </p:cNvSpPr>
          <p:nvPr/>
        </p:nvSpPr>
        <p:spPr bwMode="auto">
          <a:xfrm>
            <a:off x="7558088" y="4632325"/>
            <a:ext cx="252412" cy="252413"/>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91955" name="Rectangle 115"/>
          <p:cNvSpPr>
            <a:spLocks noChangeArrowheads="1"/>
          </p:cNvSpPr>
          <p:nvPr/>
        </p:nvSpPr>
        <p:spPr bwMode="auto">
          <a:xfrm>
            <a:off x="7559675" y="4292600"/>
            <a:ext cx="252413" cy="252413"/>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91956" name="Rectangle 116"/>
          <p:cNvSpPr>
            <a:spLocks noChangeArrowheads="1"/>
          </p:cNvSpPr>
          <p:nvPr/>
        </p:nvSpPr>
        <p:spPr bwMode="auto">
          <a:xfrm>
            <a:off x="511175" y="4940300"/>
            <a:ext cx="252413" cy="252413"/>
          </a:xfrm>
          <a:prstGeom prst="rect">
            <a:avLst/>
          </a:prstGeom>
          <a:solidFill>
            <a:srgbClr val="BC9C82"/>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BC9C82"/>
            </a:extrusionClr>
          </a:sp3d>
        </p:spPr>
        <p:txBody>
          <a:bodyPr wrap="none" anchor="ctr">
            <a:flatTx/>
          </a:bodyPr>
          <a:lstStyle/>
          <a:p>
            <a:pPr algn="ctr"/>
            <a:r>
              <a:rPr lang="es-ES" sz="800" b="1"/>
              <a:t>REV</a:t>
            </a:r>
          </a:p>
        </p:txBody>
      </p:sp>
      <p:sp>
        <p:nvSpPr>
          <p:cNvPr id="291957" name="Rectangle 117"/>
          <p:cNvSpPr>
            <a:spLocks noChangeArrowheads="1"/>
          </p:cNvSpPr>
          <p:nvPr/>
        </p:nvSpPr>
        <p:spPr bwMode="auto">
          <a:xfrm>
            <a:off x="512763" y="4632325"/>
            <a:ext cx="252412" cy="252413"/>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91958" name="Rectangle 118"/>
          <p:cNvSpPr>
            <a:spLocks noChangeArrowheads="1"/>
          </p:cNvSpPr>
          <p:nvPr/>
        </p:nvSpPr>
        <p:spPr bwMode="auto">
          <a:xfrm>
            <a:off x="514350" y="4292600"/>
            <a:ext cx="252413" cy="252413"/>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91959" name="Rectangle 119"/>
          <p:cNvSpPr>
            <a:spLocks noChangeArrowheads="1"/>
          </p:cNvSpPr>
          <p:nvPr/>
        </p:nvSpPr>
        <p:spPr bwMode="auto">
          <a:xfrm>
            <a:off x="107950" y="2346325"/>
            <a:ext cx="1141413" cy="433388"/>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Elaboración</a:t>
            </a:r>
          </a:p>
          <a:p>
            <a:pPr algn="ctr"/>
            <a:r>
              <a:rPr lang="es-PE" sz="1200" b="1"/>
              <a:t>Propuesta</a:t>
            </a:r>
            <a:endParaRPr lang="es-ES" sz="1200" b="1"/>
          </a:p>
        </p:txBody>
      </p:sp>
      <p:sp>
        <p:nvSpPr>
          <p:cNvPr id="291960" name="Rectangle 120"/>
          <p:cNvSpPr>
            <a:spLocks noChangeArrowheads="1"/>
          </p:cNvSpPr>
          <p:nvPr/>
        </p:nvSpPr>
        <p:spPr bwMode="auto">
          <a:xfrm>
            <a:off x="107950" y="3175000"/>
            <a:ext cx="1090613" cy="433388"/>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Pre</a:t>
            </a:r>
          </a:p>
          <a:p>
            <a:pPr algn="ctr"/>
            <a:r>
              <a:rPr lang="es-PE" sz="1200" b="1"/>
              <a:t>Incepcíón</a:t>
            </a:r>
            <a:endParaRPr lang="es-ES" sz="1200" b="1"/>
          </a:p>
        </p:txBody>
      </p:sp>
      <p:sp>
        <p:nvSpPr>
          <p:cNvPr id="291961" name="Rectangle 121"/>
          <p:cNvSpPr>
            <a:spLocks noChangeArrowheads="1"/>
          </p:cNvSpPr>
          <p:nvPr/>
        </p:nvSpPr>
        <p:spPr bwMode="auto">
          <a:xfrm rot="-10800000">
            <a:off x="1247775" y="2344738"/>
            <a:ext cx="155575" cy="2092325"/>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Propuesta aprob.</a:t>
            </a:r>
            <a:endParaRPr lang="es-ES" sz="1200" b="1"/>
          </a:p>
        </p:txBody>
      </p:sp>
      <p:sp>
        <p:nvSpPr>
          <p:cNvPr id="291962" name="Rectangle 122"/>
          <p:cNvSpPr>
            <a:spLocks noChangeArrowheads="1"/>
          </p:cNvSpPr>
          <p:nvPr/>
        </p:nvSpPr>
        <p:spPr bwMode="auto">
          <a:xfrm>
            <a:off x="385763" y="3824288"/>
            <a:ext cx="576262"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PI#1</a:t>
            </a:r>
            <a:endParaRPr lang="es-ES" sz="1200" b="1"/>
          </a:p>
        </p:txBody>
      </p:sp>
      <p:sp>
        <p:nvSpPr>
          <p:cNvPr id="291963" name="Rectangle 123"/>
          <p:cNvSpPr>
            <a:spLocks noChangeArrowheads="1"/>
          </p:cNvSpPr>
          <p:nvPr/>
        </p:nvSpPr>
        <p:spPr bwMode="auto">
          <a:xfrm>
            <a:off x="1582738" y="4471988"/>
            <a:ext cx="252412" cy="252412"/>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91964" name="Rectangle 124"/>
          <p:cNvSpPr>
            <a:spLocks noChangeArrowheads="1"/>
          </p:cNvSpPr>
          <p:nvPr/>
        </p:nvSpPr>
        <p:spPr bwMode="auto">
          <a:xfrm rot="-10800000">
            <a:off x="1547813" y="2344738"/>
            <a:ext cx="155575" cy="2092325"/>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Inicio proyecto</a:t>
            </a:r>
            <a:endParaRPr lang="es-ES" sz="1200" b="1"/>
          </a:p>
        </p:txBody>
      </p:sp>
      <p:sp>
        <p:nvSpPr>
          <p:cNvPr id="291965" name="Rectangle 125"/>
          <p:cNvSpPr>
            <a:spLocks noChangeArrowheads="1"/>
          </p:cNvSpPr>
          <p:nvPr/>
        </p:nvSpPr>
        <p:spPr bwMode="auto">
          <a:xfrm>
            <a:off x="1825625" y="3175000"/>
            <a:ext cx="885825" cy="433388"/>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Incepción</a:t>
            </a:r>
            <a:endParaRPr lang="es-ES" sz="1200" b="1"/>
          </a:p>
        </p:txBody>
      </p:sp>
      <p:sp>
        <p:nvSpPr>
          <p:cNvPr id="291966" name="Rectangle 126"/>
          <p:cNvSpPr>
            <a:spLocks noChangeArrowheads="1"/>
          </p:cNvSpPr>
          <p:nvPr/>
        </p:nvSpPr>
        <p:spPr bwMode="auto">
          <a:xfrm>
            <a:off x="1703388" y="2344738"/>
            <a:ext cx="1008062" cy="433387"/>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Inicio</a:t>
            </a:r>
            <a:endParaRPr lang="es-ES" sz="1200" b="1"/>
          </a:p>
        </p:txBody>
      </p:sp>
      <p:sp>
        <p:nvSpPr>
          <p:cNvPr id="291967" name="Rectangle 127"/>
          <p:cNvSpPr>
            <a:spLocks noChangeArrowheads="1"/>
          </p:cNvSpPr>
          <p:nvPr/>
        </p:nvSpPr>
        <p:spPr bwMode="auto">
          <a:xfrm rot="-10800000">
            <a:off x="2784475" y="2344738"/>
            <a:ext cx="153988" cy="2092325"/>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Plan Proy. aprob.</a:t>
            </a:r>
            <a:endParaRPr lang="es-ES" sz="1200" b="1"/>
          </a:p>
        </p:txBody>
      </p:sp>
      <p:sp>
        <p:nvSpPr>
          <p:cNvPr id="291968" name="Rectangle 128"/>
          <p:cNvSpPr>
            <a:spLocks noChangeArrowheads="1"/>
          </p:cNvSpPr>
          <p:nvPr/>
        </p:nvSpPr>
        <p:spPr bwMode="auto">
          <a:xfrm>
            <a:off x="3000375" y="3175000"/>
            <a:ext cx="1244600" cy="433388"/>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Elaboración</a:t>
            </a:r>
            <a:endParaRPr lang="es-ES" sz="1200" b="1"/>
          </a:p>
        </p:txBody>
      </p:sp>
      <p:sp>
        <p:nvSpPr>
          <p:cNvPr id="291969" name="Rectangle 129"/>
          <p:cNvSpPr>
            <a:spLocks noChangeArrowheads="1"/>
          </p:cNvSpPr>
          <p:nvPr/>
        </p:nvSpPr>
        <p:spPr bwMode="auto">
          <a:xfrm>
            <a:off x="1970088" y="3824288"/>
            <a:ext cx="576262"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I#1</a:t>
            </a:r>
            <a:endParaRPr lang="es-ES" sz="1200" b="1"/>
          </a:p>
        </p:txBody>
      </p:sp>
      <p:sp>
        <p:nvSpPr>
          <p:cNvPr id="291970" name="Rectangle 130"/>
          <p:cNvSpPr>
            <a:spLocks noChangeArrowheads="1"/>
          </p:cNvSpPr>
          <p:nvPr/>
        </p:nvSpPr>
        <p:spPr bwMode="auto">
          <a:xfrm>
            <a:off x="3000375" y="3824288"/>
            <a:ext cx="574675"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E#1</a:t>
            </a:r>
            <a:endParaRPr lang="es-ES" sz="1200" b="1"/>
          </a:p>
        </p:txBody>
      </p:sp>
      <p:sp>
        <p:nvSpPr>
          <p:cNvPr id="291971" name="Rectangle 131"/>
          <p:cNvSpPr>
            <a:spLocks noChangeArrowheads="1"/>
          </p:cNvSpPr>
          <p:nvPr/>
        </p:nvSpPr>
        <p:spPr bwMode="auto">
          <a:xfrm>
            <a:off x="3648075" y="3824288"/>
            <a:ext cx="574675"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E#2</a:t>
            </a:r>
            <a:endParaRPr lang="es-ES" sz="1200" b="1"/>
          </a:p>
        </p:txBody>
      </p:sp>
      <p:sp>
        <p:nvSpPr>
          <p:cNvPr id="291972" name="Rectangle 132"/>
          <p:cNvSpPr>
            <a:spLocks noChangeArrowheads="1"/>
          </p:cNvSpPr>
          <p:nvPr/>
        </p:nvSpPr>
        <p:spPr bwMode="auto">
          <a:xfrm rot="-10800000">
            <a:off x="4302125" y="2776538"/>
            <a:ext cx="147638" cy="1660525"/>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A &amp; D</a:t>
            </a:r>
            <a:endParaRPr lang="es-ES" sz="1200" b="1"/>
          </a:p>
        </p:txBody>
      </p:sp>
      <p:sp>
        <p:nvSpPr>
          <p:cNvPr id="291973" name="Rectangle 133"/>
          <p:cNvSpPr>
            <a:spLocks noChangeArrowheads="1"/>
          </p:cNvSpPr>
          <p:nvPr/>
        </p:nvSpPr>
        <p:spPr bwMode="auto">
          <a:xfrm>
            <a:off x="4513263" y="3175000"/>
            <a:ext cx="2374900" cy="433388"/>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Construción</a:t>
            </a:r>
            <a:endParaRPr lang="es-ES" sz="1200" b="1"/>
          </a:p>
        </p:txBody>
      </p:sp>
      <p:sp>
        <p:nvSpPr>
          <p:cNvPr id="291974" name="Rectangle 134"/>
          <p:cNvSpPr>
            <a:spLocks noChangeArrowheads="1"/>
          </p:cNvSpPr>
          <p:nvPr/>
        </p:nvSpPr>
        <p:spPr bwMode="auto">
          <a:xfrm>
            <a:off x="4532313" y="3824288"/>
            <a:ext cx="638175"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C#1</a:t>
            </a:r>
            <a:endParaRPr lang="es-ES" sz="1200" b="1"/>
          </a:p>
        </p:txBody>
      </p:sp>
      <p:sp>
        <p:nvSpPr>
          <p:cNvPr id="291975" name="Rectangle 135"/>
          <p:cNvSpPr>
            <a:spLocks noChangeArrowheads="1"/>
          </p:cNvSpPr>
          <p:nvPr/>
        </p:nvSpPr>
        <p:spPr bwMode="auto">
          <a:xfrm>
            <a:off x="5253038" y="3824288"/>
            <a:ext cx="638175"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C#2</a:t>
            </a:r>
            <a:endParaRPr lang="es-ES" sz="1200" b="1"/>
          </a:p>
        </p:txBody>
      </p:sp>
      <p:sp>
        <p:nvSpPr>
          <p:cNvPr id="291976" name="Rectangle 136"/>
          <p:cNvSpPr>
            <a:spLocks noChangeArrowheads="1"/>
          </p:cNvSpPr>
          <p:nvPr/>
        </p:nvSpPr>
        <p:spPr bwMode="auto">
          <a:xfrm>
            <a:off x="6249988" y="3822700"/>
            <a:ext cx="638175" cy="433388"/>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C#n</a:t>
            </a:r>
            <a:endParaRPr lang="es-ES" sz="1200" b="1"/>
          </a:p>
        </p:txBody>
      </p:sp>
      <p:sp>
        <p:nvSpPr>
          <p:cNvPr id="291977" name="Rectangle 137"/>
          <p:cNvSpPr>
            <a:spLocks noChangeArrowheads="1"/>
          </p:cNvSpPr>
          <p:nvPr/>
        </p:nvSpPr>
        <p:spPr bwMode="auto">
          <a:xfrm rot="-10800000">
            <a:off x="6961188" y="2776538"/>
            <a:ext cx="174625" cy="1660525"/>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Alcance completo</a:t>
            </a:r>
            <a:endParaRPr lang="es-ES" sz="1200" b="1"/>
          </a:p>
        </p:txBody>
      </p:sp>
      <p:sp>
        <p:nvSpPr>
          <p:cNvPr id="291978" name="Rectangle 138"/>
          <p:cNvSpPr>
            <a:spLocks noChangeArrowheads="1"/>
          </p:cNvSpPr>
          <p:nvPr/>
        </p:nvSpPr>
        <p:spPr bwMode="auto">
          <a:xfrm>
            <a:off x="7197725" y="3175000"/>
            <a:ext cx="865188" cy="433388"/>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Transición</a:t>
            </a:r>
            <a:endParaRPr lang="es-ES" sz="1200" b="1"/>
          </a:p>
        </p:txBody>
      </p:sp>
      <p:sp>
        <p:nvSpPr>
          <p:cNvPr id="291979" name="Rectangle 139"/>
          <p:cNvSpPr>
            <a:spLocks noChangeArrowheads="1"/>
          </p:cNvSpPr>
          <p:nvPr/>
        </p:nvSpPr>
        <p:spPr bwMode="auto">
          <a:xfrm>
            <a:off x="2928938" y="2346325"/>
            <a:ext cx="5184775" cy="433388"/>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Ejecución, Seguimiento y Control</a:t>
            </a:r>
            <a:endParaRPr lang="es-ES" sz="1200" b="1"/>
          </a:p>
        </p:txBody>
      </p:sp>
      <p:sp>
        <p:nvSpPr>
          <p:cNvPr id="291980" name="Rectangle 140"/>
          <p:cNvSpPr>
            <a:spLocks noChangeArrowheads="1"/>
          </p:cNvSpPr>
          <p:nvPr/>
        </p:nvSpPr>
        <p:spPr bwMode="auto">
          <a:xfrm>
            <a:off x="7235825" y="3824288"/>
            <a:ext cx="609600"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T#1</a:t>
            </a:r>
            <a:endParaRPr lang="es-ES" sz="1200" b="1"/>
          </a:p>
        </p:txBody>
      </p:sp>
      <p:sp>
        <p:nvSpPr>
          <p:cNvPr id="291981" name="Rectangle 141"/>
          <p:cNvSpPr>
            <a:spLocks noChangeArrowheads="1"/>
          </p:cNvSpPr>
          <p:nvPr/>
        </p:nvSpPr>
        <p:spPr bwMode="auto">
          <a:xfrm rot="-10800000">
            <a:off x="8134350" y="2344738"/>
            <a:ext cx="117475" cy="2092325"/>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Producto aceptado</a:t>
            </a:r>
            <a:endParaRPr lang="es-ES" sz="1200" b="1"/>
          </a:p>
        </p:txBody>
      </p:sp>
      <p:sp>
        <p:nvSpPr>
          <p:cNvPr id="291982" name="Rectangle 142"/>
          <p:cNvSpPr>
            <a:spLocks noChangeArrowheads="1"/>
          </p:cNvSpPr>
          <p:nvPr/>
        </p:nvSpPr>
        <p:spPr bwMode="auto">
          <a:xfrm>
            <a:off x="4356100" y="1089025"/>
            <a:ext cx="252413" cy="252413"/>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91983" name="Rectangle 143"/>
          <p:cNvSpPr>
            <a:spLocks noChangeArrowheads="1"/>
          </p:cNvSpPr>
          <p:nvPr/>
        </p:nvSpPr>
        <p:spPr bwMode="auto">
          <a:xfrm>
            <a:off x="8675688" y="3176588"/>
            <a:ext cx="252412" cy="252412"/>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91984" name="Rectangle 144"/>
          <p:cNvSpPr>
            <a:spLocks noChangeArrowheads="1"/>
          </p:cNvSpPr>
          <p:nvPr/>
        </p:nvSpPr>
        <p:spPr bwMode="auto">
          <a:xfrm>
            <a:off x="8677275" y="2836863"/>
            <a:ext cx="252413" cy="252412"/>
          </a:xfrm>
          <a:prstGeom prst="rect">
            <a:avLst/>
          </a:prstGeom>
          <a:solidFill>
            <a:srgbClr val="FFCC0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FFCC00"/>
            </a:extrusionClr>
          </a:sp3d>
        </p:spPr>
        <p:txBody>
          <a:bodyPr wrap="none" anchor="ctr">
            <a:flatTx/>
          </a:bodyPr>
          <a:lstStyle/>
          <a:p>
            <a:pPr algn="ctr"/>
            <a:r>
              <a:rPr lang="es-ES" sz="800" b="1"/>
              <a:t>CON</a:t>
            </a:r>
          </a:p>
        </p:txBody>
      </p:sp>
      <p:sp>
        <p:nvSpPr>
          <p:cNvPr id="291985" name="Rectangle 145"/>
          <p:cNvSpPr>
            <a:spLocks noChangeArrowheads="1"/>
          </p:cNvSpPr>
          <p:nvPr/>
        </p:nvSpPr>
        <p:spPr bwMode="auto">
          <a:xfrm>
            <a:off x="8278813" y="2344738"/>
            <a:ext cx="647700" cy="433387"/>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Cierre</a:t>
            </a:r>
            <a:endParaRPr lang="es-ES" sz="1200" b="1"/>
          </a:p>
        </p:txBody>
      </p:sp>
      <p:sp>
        <p:nvSpPr>
          <p:cNvPr id="291986" name="Rectangle 146"/>
          <p:cNvSpPr>
            <a:spLocks noChangeArrowheads="1"/>
          </p:cNvSpPr>
          <p:nvPr/>
        </p:nvSpPr>
        <p:spPr bwMode="auto">
          <a:xfrm>
            <a:off x="4679950" y="1089025"/>
            <a:ext cx="252413" cy="252413"/>
          </a:xfrm>
          <a:prstGeom prst="rect">
            <a:avLst/>
          </a:prstGeom>
          <a:solidFill>
            <a:srgbClr val="33CCCC"/>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33CCCC"/>
            </a:extrusionClr>
          </a:sp3d>
        </p:spPr>
        <p:txBody>
          <a:bodyPr wrap="none" anchor="ctr">
            <a:flatTx/>
          </a:bodyPr>
          <a:lstStyle/>
          <a:p>
            <a:pPr algn="ctr"/>
            <a:r>
              <a:rPr lang="es-ES" sz="800" b="1"/>
              <a:t>QA</a:t>
            </a:r>
          </a:p>
        </p:txBody>
      </p:sp>
      <p:sp>
        <p:nvSpPr>
          <p:cNvPr id="291987" name="Rectangle 147"/>
          <p:cNvSpPr>
            <a:spLocks noChangeArrowheads="1"/>
          </p:cNvSpPr>
          <p:nvPr/>
        </p:nvSpPr>
        <p:spPr bwMode="auto">
          <a:xfrm>
            <a:off x="5003800" y="1089025"/>
            <a:ext cx="252413" cy="252413"/>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INF</a:t>
            </a:r>
          </a:p>
        </p:txBody>
      </p:sp>
      <p:grpSp>
        <p:nvGrpSpPr>
          <p:cNvPr id="291988" name="Group 148"/>
          <p:cNvGrpSpPr>
            <a:grpSpLocks/>
          </p:cNvGrpSpPr>
          <p:nvPr/>
        </p:nvGrpSpPr>
        <p:grpSpPr bwMode="auto">
          <a:xfrm>
            <a:off x="3205163" y="1628775"/>
            <a:ext cx="719137" cy="647700"/>
            <a:chOff x="1429" y="935"/>
            <a:chExt cx="453" cy="408"/>
          </a:xfrm>
        </p:grpSpPr>
        <p:sp>
          <p:nvSpPr>
            <p:cNvPr id="291989" name="Rectangle 149"/>
            <p:cNvSpPr>
              <a:spLocks noChangeArrowheads="1"/>
            </p:cNvSpPr>
            <p:nvPr/>
          </p:nvSpPr>
          <p:spPr bwMode="auto">
            <a:xfrm>
              <a:off x="1429" y="935"/>
              <a:ext cx="453" cy="408"/>
            </a:xfrm>
            <a:prstGeom prst="rect">
              <a:avLst/>
            </a:prstGeom>
            <a:solidFill>
              <a:schemeClr val="accent1">
                <a:alpha val="50000"/>
              </a:schemeClr>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flatTx/>
            </a:bodyPr>
            <a:lstStyle/>
            <a:p>
              <a:pPr algn="r"/>
              <a:endParaRPr lang="es-ES" sz="800" b="1"/>
            </a:p>
          </p:txBody>
        </p:sp>
        <p:sp>
          <p:nvSpPr>
            <p:cNvPr id="291990" name="Rectangle 150"/>
            <p:cNvSpPr>
              <a:spLocks noChangeArrowheads="1"/>
            </p:cNvSpPr>
            <p:nvPr/>
          </p:nvSpPr>
          <p:spPr bwMode="auto">
            <a:xfrm>
              <a:off x="1474" y="1162"/>
              <a:ext cx="159" cy="159"/>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LA</a:t>
              </a:r>
            </a:p>
          </p:txBody>
        </p:sp>
        <p:sp>
          <p:nvSpPr>
            <p:cNvPr id="291991" name="Rectangle 151"/>
            <p:cNvSpPr>
              <a:spLocks noChangeArrowheads="1"/>
            </p:cNvSpPr>
            <p:nvPr/>
          </p:nvSpPr>
          <p:spPr bwMode="auto">
            <a:xfrm>
              <a:off x="1474" y="1003"/>
              <a:ext cx="159" cy="159"/>
            </a:xfrm>
            <a:prstGeom prst="rect">
              <a:avLst/>
            </a:prstGeom>
            <a:solidFill>
              <a:srgbClr val="C0C0C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C0C0C0"/>
              </a:extrusionClr>
            </a:sp3d>
          </p:spPr>
          <p:txBody>
            <a:bodyPr wrap="none" anchor="ctr">
              <a:flatTx/>
            </a:bodyPr>
            <a:lstStyle/>
            <a:p>
              <a:pPr algn="ctr"/>
              <a:r>
                <a:rPr lang="es-ES" sz="800"/>
                <a:t>MET</a:t>
              </a:r>
            </a:p>
          </p:txBody>
        </p:sp>
        <p:sp>
          <p:nvSpPr>
            <p:cNvPr id="291992" name="Rectangle 152"/>
            <p:cNvSpPr>
              <a:spLocks noChangeArrowheads="1"/>
            </p:cNvSpPr>
            <p:nvPr/>
          </p:nvSpPr>
          <p:spPr bwMode="auto">
            <a:xfrm>
              <a:off x="1655" y="1162"/>
              <a:ext cx="159" cy="159"/>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OM</a:t>
              </a:r>
            </a:p>
          </p:txBody>
        </p:sp>
      </p:grpSp>
      <p:grpSp>
        <p:nvGrpSpPr>
          <p:cNvPr id="291993" name="Group 153"/>
          <p:cNvGrpSpPr>
            <a:grpSpLocks/>
          </p:cNvGrpSpPr>
          <p:nvPr/>
        </p:nvGrpSpPr>
        <p:grpSpPr bwMode="auto">
          <a:xfrm>
            <a:off x="6948488" y="1628775"/>
            <a:ext cx="719137" cy="647700"/>
            <a:chOff x="1429" y="935"/>
            <a:chExt cx="453" cy="408"/>
          </a:xfrm>
        </p:grpSpPr>
        <p:sp>
          <p:nvSpPr>
            <p:cNvPr id="291994" name="Rectangle 154"/>
            <p:cNvSpPr>
              <a:spLocks noChangeArrowheads="1"/>
            </p:cNvSpPr>
            <p:nvPr/>
          </p:nvSpPr>
          <p:spPr bwMode="auto">
            <a:xfrm>
              <a:off x="1429" y="935"/>
              <a:ext cx="453" cy="408"/>
            </a:xfrm>
            <a:prstGeom prst="rect">
              <a:avLst/>
            </a:prstGeom>
            <a:solidFill>
              <a:schemeClr val="accent1">
                <a:alpha val="50000"/>
              </a:schemeClr>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sp3d>
          </p:spPr>
          <p:txBody>
            <a:bodyPr wrap="none">
              <a:flatTx/>
            </a:bodyPr>
            <a:lstStyle/>
            <a:p>
              <a:pPr algn="r"/>
              <a:endParaRPr lang="es-ES" sz="800" b="1"/>
            </a:p>
          </p:txBody>
        </p:sp>
        <p:sp>
          <p:nvSpPr>
            <p:cNvPr id="291995" name="Rectangle 155"/>
            <p:cNvSpPr>
              <a:spLocks noChangeArrowheads="1"/>
            </p:cNvSpPr>
            <p:nvPr/>
          </p:nvSpPr>
          <p:spPr bwMode="auto">
            <a:xfrm>
              <a:off x="1474" y="1162"/>
              <a:ext cx="159" cy="159"/>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LA</a:t>
              </a:r>
            </a:p>
          </p:txBody>
        </p:sp>
        <p:sp>
          <p:nvSpPr>
            <p:cNvPr id="291996" name="Rectangle 156"/>
            <p:cNvSpPr>
              <a:spLocks noChangeArrowheads="1"/>
            </p:cNvSpPr>
            <p:nvPr/>
          </p:nvSpPr>
          <p:spPr bwMode="auto">
            <a:xfrm>
              <a:off x="1474" y="1003"/>
              <a:ext cx="159" cy="159"/>
            </a:xfrm>
            <a:prstGeom prst="rect">
              <a:avLst/>
            </a:prstGeom>
            <a:solidFill>
              <a:srgbClr val="C0C0C0"/>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rgbClr val="C0C0C0"/>
              </a:extrusionClr>
            </a:sp3d>
          </p:spPr>
          <p:txBody>
            <a:bodyPr wrap="none" anchor="ctr">
              <a:flatTx/>
            </a:bodyPr>
            <a:lstStyle/>
            <a:p>
              <a:pPr algn="ctr"/>
              <a:r>
                <a:rPr lang="es-ES" sz="800"/>
                <a:t>MET</a:t>
              </a:r>
            </a:p>
          </p:txBody>
        </p:sp>
        <p:sp>
          <p:nvSpPr>
            <p:cNvPr id="291997" name="Rectangle 157"/>
            <p:cNvSpPr>
              <a:spLocks noChangeArrowheads="1"/>
            </p:cNvSpPr>
            <p:nvPr/>
          </p:nvSpPr>
          <p:spPr bwMode="auto">
            <a:xfrm>
              <a:off x="1655" y="1162"/>
              <a:ext cx="159" cy="159"/>
            </a:xfrm>
            <a:prstGeom prst="rect">
              <a:avLst/>
            </a:prstGeom>
            <a:solidFill>
              <a:schemeClr val="folHlink"/>
            </a:solidFill>
            <a:ln w="9525"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folHlink"/>
              </a:extrusionClr>
            </a:sp3d>
          </p:spPr>
          <p:txBody>
            <a:bodyPr wrap="none" anchor="ctr">
              <a:flatTx/>
            </a:bodyPr>
            <a:lstStyle/>
            <a:p>
              <a:pPr algn="ctr"/>
              <a:r>
                <a:rPr lang="es-ES" sz="800" b="1"/>
                <a:t>OM</a:t>
              </a:r>
            </a:p>
          </p:txBody>
        </p:sp>
      </p:grpSp>
      <p:sp>
        <p:nvSpPr>
          <p:cNvPr id="291998" name="Oval 158"/>
          <p:cNvSpPr>
            <a:spLocks noChangeArrowheads="1"/>
          </p:cNvSpPr>
          <p:nvPr/>
        </p:nvSpPr>
        <p:spPr bwMode="auto">
          <a:xfrm>
            <a:off x="3995738" y="1844675"/>
            <a:ext cx="71437" cy="73025"/>
          </a:xfrm>
          <a:prstGeom prst="ellipse">
            <a:avLst/>
          </a:prstGeom>
          <a:gradFill rotWithShape="1">
            <a:gsLst>
              <a:gs pos="0">
                <a:schemeClr val="accent1"/>
              </a:gs>
              <a:gs pos="100000">
                <a:schemeClr val="accent1">
                  <a:gamma/>
                  <a:shade val="46275"/>
                  <a:invGamma/>
                </a:schemeClr>
              </a:gs>
            </a:gsLst>
            <a:lin ang="2700000" scaled="1"/>
          </a:gradFill>
          <a:ln w="9525" algn="ctr">
            <a:solidFill>
              <a:schemeClr val="tx1"/>
            </a:solidFill>
            <a:round/>
            <a:headEnd/>
            <a:tailEnd/>
          </a:ln>
          <a:effectLst/>
        </p:spPr>
        <p:txBody>
          <a:bodyPr wrap="none" anchor="ctr"/>
          <a:lstStyle/>
          <a:p>
            <a:endParaRPr lang="es-ES"/>
          </a:p>
        </p:txBody>
      </p:sp>
      <p:sp>
        <p:nvSpPr>
          <p:cNvPr id="291999" name="Oval 159"/>
          <p:cNvSpPr>
            <a:spLocks noChangeArrowheads="1"/>
          </p:cNvSpPr>
          <p:nvPr/>
        </p:nvSpPr>
        <p:spPr bwMode="auto">
          <a:xfrm>
            <a:off x="4140200" y="1844675"/>
            <a:ext cx="71438" cy="73025"/>
          </a:xfrm>
          <a:prstGeom prst="ellipse">
            <a:avLst/>
          </a:prstGeom>
          <a:gradFill rotWithShape="1">
            <a:gsLst>
              <a:gs pos="0">
                <a:schemeClr val="accent1"/>
              </a:gs>
              <a:gs pos="100000">
                <a:schemeClr val="accent1">
                  <a:gamma/>
                  <a:shade val="46275"/>
                  <a:invGamma/>
                </a:schemeClr>
              </a:gs>
            </a:gsLst>
            <a:lin ang="2700000" scaled="1"/>
          </a:gradFill>
          <a:ln w="9525" algn="ctr">
            <a:solidFill>
              <a:schemeClr val="tx1"/>
            </a:solidFill>
            <a:round/>
            <a:headEnd/>
            <a:tailEnd/>
          </a:ln>
          <a:effectLst/>
        </p:spPr>
        <p:txBody>
          <a:bodyPr wrap="none" anchor="ctr"/>
          <a:lstStyle/>
          <a:p>
            <a:endParaRPr lang="es-ES"/>
          </a:p>
        </p:txBody>
      </p:sp>
      <p:sp>
        <p:nvSpPr>
          <p:cNvPr id="292000" name="Oval 160"/>
          <p:cNvSpPr>
            <a:spLocks noChangeArrowheads="1"/>
          </p:cNvSpPr>
          <p:nvPr/>
        </p:nvSpPr>
        <p:spPr bwMode="auto">
          <a:xfrm>
            <a:off x="4284663" y="1844675"/>
            <a:ext cx="71437" cy="73025"/>
          </a:xfrm>
          <a:prstGeom prst="ellipse">
            <a:avLst/>
          </a:prstGeom>
          <a:gradFill rotWithShape="1">
            <a:gsLst>
              <a:gs pos="0">
                <a:schemeClr val="accent1"/>
              </a:gs>
              <a:gs pos="100000">
                <a:schemeClr val="accent1">
                  <a:gamma/>
                  <a:shade val="46275"/>
                  <a:invGamma/>
                </a:schemeClr>
              </a:gs>
            </a:gsLst>
            <a:lin ang="2700000" scaled="1"/>
          </a:gradFill>
          <a:ln w="9525" algn="ctr">
            <a:solidFill>
              <a:schemeClr val="tx1"/>
            </a:solidFill>
            <a:round/>
            <a:headEnd/>
            <a:tailEnd/>
          </a:ln>
          <a:effectLst/>
        </p:spPr>
        <p:txBody>
          <a:bodyPr wrap="none" anchor="ctr"/>
          <a:lstStyle/>
          <a:p>
            <a:endParaRPr lang="es-ES"/>
          </a:p>
        </p:txBody>
      </p:sp>
      <p:sp>
        <p:nvSpPr>
          <p:cNvPr id="292001" name="Rectangle 161"/>
          <p:cNvSpPr>
            <a:spLocks noChangeArrowheads="1"/>
          </p:cNvSpPr>
          <p:nvPr/>
        </p:nvSpPr>
        <p:spPr bwMode="auto">
          <a:xfrm>
            <a:off x="179388" y="6308725"/>
            <a:ext cx="8642350" cy="215900"/>
          </a:xfrm>
          <a:prstGeom prst="rect">
            <a:avLst/>
          </a:prstGeom>
          <a:solidFill>
            <a:srgbClr val="FFCC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pPr algn="ctr"/>
            <a:r>
              <a:rPr lang="es-ES" sz="1200" b="1"/>
              <a:t>Gestión de la Configuración</a:t>
            </a:r>
          </a:p>
        </p:txBody>
      </p:sp>
      <p:sp>
        <p:nvSpPr>
          <p:cNvPr id="292002" name="Rectangle 162"/>
          <p:cNvSpPr>
            <a:spLocks noChangeArrowheads="1"/>
          </p:cNvSpPr>
          <p:nvPr/>
        </p:nvSpPr>
        <p:spPr bwMode="auto">
          <a:xfrm>
            <a:off x="179388" y="6021388"/>
            <a:ext cx="8642350" cy="2159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ES" sz="1200" b="1"/>
              <a:t>Gestión de Requerimientos</a:t>
            </a:r>
          </a:p>
        </p:txBody>
      </p:sp>
      <p:grpSp>
        <p:nvGrpSpPr>
          <p:cNvPr id="292003" name="Group 163"/>
          <p:cNvGrpSpPr>
            <a:grpSpLocks/>
          </p:cNvGrpSpPr>
          <p:nvPr/>
        </p:nvGrpSpPr>
        <p:grpSpPr bwMode="auto">
          <a:xfrm>
            <a:off x="7667625" y="5300663"/>
            <a:ext cx="1296988" cy="1506537"/>
            <a:chOff x="4785" y="2799"/>
            <a:chExt cx="817" cy="949"/>
          </a:xfrm>
        </p:grpSpPr>
        <p:sp>
          <p:nvSpPr>
            <p:cNvPr id="292004" name="Rectangle 164"/>
            <p:cNvSpPr>
              <a:spLocks noChangeArrowheads="1"/>
            </p:cNvSpPr>
            <p:nvPr/>
          </p:nvSpPr>
          <p:spPr bwMode="auto">
            <a:xfrm>
              <a:off x="4785" y="3657"/>
              <a:ext cx="499" cy="91"/>
            </a:xfrm>
            <a:prstGeom prst="rect">
              <a:avLst/>
            </a:prstGeom>
            <a:solidFill>
              <a:schemeClr val="accent1">
                <a:alpha val="50000"/>
              </a:schemeClr>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r"/>
              <a:r>
                <a:rPr lang="es-ES" sz="800" b="1"/>
                <a:t>Seguimiento</a:t>
              </a:r>
            </a:p>
          </p:txBody>
        </p:sp>
        <p:sp>
          <p:nvSpPr>
            <p:cNvPr id="292005" name="Rectangle 165"/>
            <p:cNvSpPr>
              <a:spLocks noChangeArrowheads="1"/>
            </p:cNvSpPr>
            <p:nvPr/>
          </p:nvSpPr>
          <p:spPr bwMode="auto">
            <a:xfrm>
              <a:off x="4785" y="3566"/>
              <a:ext cx="498" cy="91"/>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pPr algn="ctr"/>
              <a:r>
                <a:rPr lang="es-ES" sz="800" b="1"/>
                <a:t>Hitos ING</a:t>
              </a:r>
            </a:p>
          </p:txBody>
        </p:sp>
        <p:sp>
          <p:nvSpPr>
            <p:cNvPr id="292006" name="Rectangle 166"/>
            <p:cNvSpPr>
              <a:spLocks noChangeArrowheads="1"/>
            </p:cNvSpPr>
            <p:nvPr/>
          </p:nvSpPr>
          <p:spPr bwMode="auto">
            <a:xfrm>
              <a:off x="4785" y="3492"/>
              <a:ext cx="498" cy="74"/>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wrap="none" anchor="ctr">
              <a:flatTx/>
            </a:bodyPr>
            <a:lstStyle/>
            <a:p>
              <a:pPr algn="ctr"/>
              <a:r>
                <a:rPr lang="es-ES" sz="800" b="1"/>
                <a:t>Hitos PRO</a:t>
              </a:r>
            </a:p>
          </p:txBody>
        </p:sp>
        <p:sp>
          <p:nvSpPr>
            <p:cNvPr id="292007" name="Rectangle 167"/>
            <p:cNvSpPr>
              <a:spLocks noChangeArrowheads="1"/>
            </p:cNvSpPr>
            <p:nvPr/>
          </p:nvSpPr>
          <p:spPr bwMode="auto">
            <a:xfrm>
              <a:off x="5330" y="3628"/>
              <a:ext cx="271" cy="120"/>
            </a:xfrm>
            <a:prstGeom prst="rect">
              <a:avLst/>
            </a:prstGeom>
            <a:solidFill>
              <a:srgbClr val="FF99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lgn="ctr"/>
              <a:r>
                <a:rPr lang="es-ES" sz="800" b="1"/>
                <a:t>10. CAP</a:t>
              </a:r>
            </a:p>
          </p:txBody>
        </p:sp>
        <p:sp>
          <p:nvSpPr>
            <p:cNvPr id="292008" name="Rectangle 168"/>
            <p:cNvSpPr>
              <a:spLocks noChangeArrowheads="1"/>
            </p:cNvSpPr>
            <p:nvPr/>
          </p:nvSpPr>
          <p:spPr bwMode="auto">
            <a:xfrm>
              <a:off x="5330" y="3531"/>
              <a:ext cx="271" cy="120"/>
            </a:xfrm>
            <a:prstGeom prst="rect">
              <a:avLst/>
            </a:prstGeom>
            <a:solidFill>
              <a:srgbClr val="BC9C82"/>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BC9C82"/>
              </a:extrusionClr>
            </a:sp3d>
          </p:spPr>
          <p:txBody>
            <a:bodyPr wrap="none" anchor="ctr">
              <a:flatTx/>
            </a:bodyPr>
            <a:lstStyle/>
            <a:p>
              <a:pPr algn="ctr"/>
              <a:r>
                <a:rPr lang="es-ES" sz="800" b="1"/>
                <a:t>9. REV</a:t>
              </a:r>
            </a:p>
          </p:txBody>
        </p:sp>
        <p:sp>
          <p:nvSpPr>
            <p:cNvPr id="292009" name="Rectangle 169"/>
            <p:cNvSpPr>
              <a:spLocks noChangeArrowheads="1"/>
            </p:cNvSpPr>
            <p:nvPr/>
          </p:nvSpPr>
          <p:spPr bwMode="auto">
            <a:xfrm>
              <a:off x="5330" y="3435"/>
              <a:ext cx="271" cy="120"/>
            </a:xfrm>
            <a:prstGeom prst="rect">
              <a:avLst/>
            </a:prstGeom>
            <a:solidFill>
              <a:srgbClr val="FF99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s-ES" sz="800" b="1"/>
                <a:t>8. DAR</a:t>
              </a:r>
            </a:p>
          </p:txBody>
        </p:sp>
        <p:sp>
          <p:nvSpPr>
            <p:cNvPr id="292010" name="Rectangle 170"/>
            <p:cNvSpPr>
              <a:spLocks noChangeArrowheads="1"/>
            </p:cNvSpPr>
            <p:nvPr/>
          </p:nvSpPr>
          <p:spPr bwMode="auto">
            <a:xfrm>
              <a:off x="5330" y="3358"/>
              <a:ext cx="271" cy="120"/>
            </a:xfrm>
            <a:prstGeom prst="rect">
              <a:avLst/>
            </a:prstGeom>
            <a:solidFill>
              <a:srgbClr val="3366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sp3d>
          </p:spPr>
          <p:txBody>
            <a:bodyPr wrap="none" anchor="ctr">
              <a:flatTx/>
            </a:bodyPr>
            <a:lstStyle/>
            <a:p>
              <a:pPr algn="ctr"/>
              <a:r>
                <a:rPr lang="es-ES" sz="800" b="1"/>
                <a:t>7. SAM</a:t>
              </a:r>
            </a:p>
          </p:txBody>
        </p:sp>
        <p:sp>
          <p:nvSpPr>
            <p:cNvPr id="292011" name="Rectangle 171"/>
            <p:cNvSpPr>
              <a:spLocks noChangeArrowheads="1"/>
            </p:cNvSpPr>
            <p:nvPr/>
          </p:nvSpPr>
          <p:spPr bwMode="auto">
            <a:xfrm>
              <a:off x="5331" y="3262"/>
              <a:ext cx="271" cy="120"/>
            </a:xfrm>
            <a:prstGeom prst="rect">
              <a:avLst/>
            </a:prstGeom>
            <a:solidFill>
              <a:srgbClr val="99CC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99CC00"/>
              </a:extrusionClr>
            </a:sp3d>
          </p:spPr>
          <p:txBody>
            <a:bodyPr wrap="none" anchor="ctr">
              <a:flatTx/>
            </a:bodyPr>
            <a:lstStyle/>
            <a:p>
              <a:pPr algn="ctr"/>
              <a:r>
                <a:rPr lang="es-ES" sz="800" b="1"/>
                <a:t>6. INF</a:t>
              </a:r>
            </a:p>
          </p:txBody>
        </p:sp>
        <p:sp>
          <p:nvSpPr>
            <p:cNvPr id="292012" name="Rectangle 172"/>
            <p:cNvSpPr>
              <a:spLocks noChangeArrowheads="1"/>
            </p:cNvSpPr>
            <p:nvPr/>
          </p:nvSpPr>
          <p:spPr bwMode="auto">
            <a:xfrm>
              <a:off x="5330" y="3166"/>
              <a:ext cx="271" cy="12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ES" sz="800" b="1"/>
                <a:t>5. PRO</a:t>
              </a:r>
            </a:p>
          </p:txBody>
        </p:sp>
        <p:sp>
          <p:nvSpPr>
            <p:cNvPr id="292013" name="Rectangle 173"/>
            <p:cNvSpPr>
              <a:spLocks noChangeArrowheads="1"/>
            </p:cNvSpPr>
            <p:nvPr/>
          </p:nvSpPr>
          <p:spPr bwMode="auto">
            <a:xfrm>
              <a:off x="5330" y="3089"/>
              <a:ext cx="271" cy="120"/>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ES" sz="800" b="1"/>
                <a:t>4. ING</a:t>
              </a:r>
            </a:p>
          </p:txBody>
        </p:sp>
        <p:sp>
          <p:nvSpPr>
            <p:cNvPr id="292014" name="Rectangle 174"/>
            <p:cNvSpPr>
              <a:spLocks noChangeArrowheads="1"/>
            </p:cNvSpPr>
            <p:nvPr/>
          </p:nvSpPr>
          <p:spPr bwMode="auto">
            <a:xfrm>
              <a:off x="5330" y="2992"/>
              <a:ext cx="271" cy="120"/>
            </a:xfrm>
            <a:prstGeom prst="rect">
              <a:avLst/>
            </a:prstGeom>
            <a:solidFill>
              <a:srgbClr val="33CC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33CCCC"/>
              </a:extrusionClr>
            </a:sp3d>
          </p:spPr>
          <p:txBody>
            <a:bodyPr wrap="none" anchor="ctr">
              <a:flatTx/>
            </a:bodyPr>
            <a:lstStyle/>
            <a:p>
              <a:pPr algn="ctr"/>
              <a:r>
                <a:rPr lang="es-ES" sz="800" b="1"/>
                <a:t>3. QA</a:t>
              </a:r>
            </a:p>
          </p:txBody>
        </p:sp>
        <p:sp>
          <p:nvSpPr>
            <p:cNvPr id="292015" name="Rectangle 175"/>
            <p:cNvSpPr>
              <a:spLocks noChangeArrowheads="1"/>
            </p:cNvSpPr>
            <p:nvPr/>
          </p:nvSpPr>
          <p:spPr bwMode="auto">
            <a:xfrm>
              <a:off x="5330" y="2896"/>
              <a:ext cx="271" cy="120"/>
            </a:xfrm>
            <a:prstGeom prst="rect">
              <a:avLst/>
            </a:prstGeom>
            <a:solidFill>
              <a:srgbClr val="FFCC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pPr algn="ctr"/>
              <a:r>
                <a:rPr lang="es-ES" sz="800" b="1"/>
                <a:t>2. CON</a:t>
              </a:r>
            </a:p>
          </p:txBody>
        </p:sp>
        <p:sp>
          <p:nvSpPr>
            <p:cNvPr id="292016" name="Rectangle 176"/>
            <p:cNvSpPr>
              <a:spLocks noChangeArrowheads="1"/>
            </p:cNvSpPr>
            <p:nvPr/>
          </p:nvSpPr>
          <p:spPr bwMode="auto">
            <a:xfrm>
              <a:off x="5330" y="2799"/>
              <a:ext cx="271" cy="120"/>
            </a:xfrm>
            <a:prstGeom prst="rect">
              <a:avLst/>
            </a:prstGeom>
            <a:solidFill>
              <a:srgbClr val="C0C0C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C0C0C0"/>
              </a:extrusionClr>
            </a:sp3d>
          </p:spPr>
          <p:txBody>
            <a:bodyPr wrap="none" anchor="ctr">
              <a:flatTx/>
            </a:bodyPr>
            <a:lstStyle/>
            <a:p>
              <a:pPr algn="ctr"/>
              <a:r>
                <a:rPr lang="es-ES" sz="800" b="1"/>
                <a:t>1. MET</a:t>
              </a:r>
            </a:p>
          </p:txBody>
        </p:sp>
      </p:grpSp>
      <p:sp>
        <p:nvSpPr>
          <p:cNvPr id="292017" name="Text Box 177"/>
          <p:cNvSpPr txBox="1">
            <a:spLocks noChangeArrowheads="1"/>
          </p:cNvSpPr>
          <p:nvPr/>
        </p:nvSpPr>
        <p:spPr bwMode="auto">
          <a:xfrm>
            <a:off x="808038" y="4816475"/>
            <a:ext cx="955675" cy="366713"/>
          </a:xfrm>
          <a:prstGeom prst="rect">
            <a:avLst/>
          </a:prstGeom>
          <a:noFill/>
          <a:ln w="9525">
            <a:noFill/>
            <a:miter lim="800000"/>
            <a:headEnd/>
            <a:tailEnd/>
          </a:ln>
          <a:effectLst/>
        </p:spPr>
        <p:txBody>
          <a:bodyPr>
            <a:spAutoFit/>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2003"/>
                                        </p:tgtEl>
                                        <p:attrNameLst>
                                          <p:attrName>style.visibility</p:attrName>
                                        </p:attrNameLst>
                                      </p:cBhvr>
                                      <p:to>
                                        <p:strVal val="visible"/>
                                      </p:to>
                                    </p:set>
                                    <p:anim calcmode="lin" valueType="num">
                                      <p:cBhvr additive="base">
                                        <p:cTn id="7" dur="500" fill="hold"/>
                                        <p:tgtEl>
                                          <p:spTgt spid="292003"/>
                                        </p:tgtEl>
                                        <p:attrNameLst>
                                          <p:attrName>ppt_x</p:attrName>
                                        </p:attrNameLst>
                                      </p:cBhvr>
                                      <p:tavLst>
                                        <p:tav tm="0">
                                          <p:val>
                                            <p:strVal val="#ppt_x"/>
                                          </p:val>
                                        </p:tav>
                                        <p:tav tm="100000">
                                          <p:val>
                                            <p:strVal val="#ppt_x"/>
                                          </p:val>
                                        </p:tav>
                                      </p:tavLst>
                                    </p:anim>
                                    <p:anim calcmode="lin" valueType="num">
                                      <p:cBhvr additive="base">
                                        <p:cTn id="8" dur="500" fill="hold"/>
                                        <p:tgtEl>
                                          <p:spTgt spid="2920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1959"/>
                                        </p:tgtEl>
                                        <p:attrNameLst>
                                          <p:attrName>style.visibility</p:attrName>
                                        </p:attrNameLst>
                                      </p:cBhvr>
                                      <p:to>
                                        <p:strVal val="visible"/>
                                      </p:to>
                                    </p:set>
                                    <p:anim calcmode="lin" valueType="num">
                                      <p:cBhvr additive="base">
                                        <p:cTn id="13" dur="500" fill="hold"/>
                                        <p:tgtEl>
                                          <p:spTgt spid="291959"/>
                                        </p:tgtEl>
                                        <p:attrNameLst>
                                          <p:attrName>ppt_x</p:attrName>
                                        </p:attrNameLst>
                                      </p:cBhvr>
                                      <p:tavLst>
                                        <p:tav tm="0">
                                          <p:val>
                                            <p:strVal val="0-#ppt_w/2"/>
                                          </p:val>
                                        </p:tav>
                                        <p:tav tm="100000">
                                          <p:val>
                                            <p:strVal val="#ppt_x"/>
                                          </p:val>
                                        </p:tav>
                                      </p:tavLst>
                                    </p:anim>
                                    <p:anim calcmode="lin" valueType="num">
                                      <p:cBhvr additive="base">
                                        <p:cTn id="14" dur="500" fill="hold"/>
                                        <p:tgtEl>
                                          <p:spTgt spid="2919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1966"/>
                                        </p:tgtEl>
                                        <p:attrNameLst>
                                          <p:attrName>style.visibility</p:attrName>
                                        </p:attrNameLst>
                                      </p:cBhvr>
                                      <p:to>
                                        <p:strVal val="visible"/>
                                      </p:to>
                                    </p:set>
                                    <p:anim calcmode="lin" valueType="num">
                                      <p:cBhvr additive="base">
                                        <p:cTn id="19" dur="500" fill="hold"/>
                                        <p:tgtEl>
                                          <p:spTgt spid="291966"/>
                                        </p:tgtEl>
                                        <p:attrNameLst>
                                          <p:attrName>ppt_x</p:attrName>
                                        </p:attrNameLst>
                                      </p:cBhvr>
                                      <p:tavLst>
                                        <p:tav tm="0">
                                          <p:val>
                                            <p:strVal val="0-#ppt_w/2"/>
                                          </p:val>
                                        </p:tav>
                                        <p:tav tm="100000">
                                          <p:val>
                                            <p:strVal val="#ppt_x"/>
                                          </p:val>
                                        </p:tav>
                                      </p:tavLst>
                                    </p:anim>
                                    <p:anim calcmode="lin" valueType="num">
                                      <p:cBhvr additive="base">
                                        <p:cTn id="20" dur="500" fill="hold"/>
                                        <p:tgtEl>
                                          <p:spTgt spid="29196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1979"/>
                                        </p:tgtEl>
                                        <p:attrNameLst>
                                          <p:attrName>style.visibility</p:attrName>
                                        </p:attrNameLst>
                                      </p:cBhvr>
                                      <p:to>
                                        <p:strVal val="visible"/>
                                      </p:to>
                                    </p:set>
                                    <p:anim calcmode="lin" valueType="num">
                                      <p:cBhvr additive="base">
                                        <p:cTn id="25" dur="500" fill="hold"/>
                                        <p:tgtEl>
                                          <p:spTgt spid="291979"/>
                                        </p:tgtEl>
                                        <p:attrNameLst>
                                          <p:attrName>ppt_x</p:attrName>
                                        </p:attrNameLst>
                                      </p:cBhvr>
                                      <p:tavLst>
                                        <p:tav tm="0">
                                          <p:val>
                                            <p:strVal val="0-#ppt_w/2"/>
                                          </p:val>
                                        </p:tav>
                                        <p:tav tm="100000">
                                          <p:val>
                                            <p:strVal val="#ppt_x"/>
                                          </p:val>
                                        </p:tav>
                                      </p:tavLst>
                                    </p:anim>
                                    <p:anim calcmode="lin" valueType="num">
                                      <p:cBhvr additive="base">
                                        <p:cTn id="26" dur="500" fill="hold"/>
                                        <p:tgtEl>
                                          <p:spTgt spid="29197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1985"/>
                                        </p:tgtEl>
                                        <p:attrNameLst>
                                          <p:attrName>style.visibility</p:attrName>
                                        </p:attrNameLst>
                                      </p:cBhvr>
                                      <p:to>
                                        <p:strVal val="visible"/>
                                      </p:to>
                                    </p:set>
                                    <p:anim calcmode="lin" valueType="num">
                                      <p:cBhvr additive="base">
                                        <p:cTn id="31" dur="500" fill="hold"/>
                                        <p:tgtEl>
                                          <p:spTgt spid="291985"/>
                                        </p:tgtEl>
                                        <p:attrNameLst>
                                          <p:attrName>ppt_x</p:attrName>
                                        </p:attrNameLst>
                                      </p:cBhvr>
                                      <p:tavLst>
                                        <p:tav tm="0">
                                          <p:val>
                                            <p:strVal val="0-#ppt_w/2"/>
                                          </p:val>
                                        </p:tav>
                                        <p:tav tm="100000">
                                          <p:val>
                                            <p:strVal val="#ppt_x"/>
                                          </p:val>
                                        </p:tav>
                                      </p:tavLst>
                                    </p:anim>
                                    <p:anim calcmode="lin" valueType="num">
                                      <p:cBhvr additive="base">
                                        <p:cTn id="32" dur="500" fill="hold"/>
                                        <p:tgtEl>
                                          <p:spTgt spid="29198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1960"/>
                                        </p:tgtEl>
                                        <p:attrNameLst>
                                          <p:attrName>style.visibility</p:attrName>
                                        </p:attrNameLst>
                                      </p:cBhvr>
                                      <p:to>
                                        <p:strVal val="visible"/>
                                      </p:to>
                                    </p:set>
                                    <p:anim calcmode="lin" valueType="num">
                                      <p:cBhvr additive="base">
                                        <p:cTn id="37" dur="500" fill="hold"/>
                                        <p:tgtEl>
                                          <p:spTgt spid="291960"/>
                                        </p:tgtEl>
                                        <p:attrNameLst>
                                          <p:attrName>ppt_x</p:attrName>
                                        </p:attrNameLst>
                                      </p:cBhvr>
                                      <p:tavLst>
                                        <p:tav tm="0">
                                          <p:val>
                                            <p:strVal val="0-#ppt_w/2"/>
                                          </p:val>
                                        </p:tav>
                                        <p:tav tm="100000">
                                          <p:val>
                                            <p:strVal val="#ppt_x"/>
                                          </p:val>
                                        </p:tav>
                                      </p:tavLst>
                                    </p:anim>
                                    <p:anim calcmode="lin" valueType="num">
                                      <p:cBhvr additive="base">
                                        <p:cTn id="38" dur="500" fill="hold"/>
                                        <p:tgtEl>
                                          <p:spTgt spid="29196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1961"/>
                                        </p:tgtEl>
                                        <p:attrNameLst>
                                          <p:attrName>style.visibility</p:attrName>
                                        </p:attrNameLst>
                                      </p:cBhvr>
                                      <p:to>
                                        <p:strVal val="visible"/>
                                      </p:to>
                                    </p:set>
                                    <p:anim calcmode="lin" valueType="num">
                                      <p:cBhvr additive="base">
                                        <p:cTn id="43" dur="500" fill="hold"/>
                                        <p:tgtEl>
                                          <p:spTgt spid="291961"/>
                                        </p:tgtEl>
                                        <p:attrNameLst>
                                          <p:attrName>ppt_x</p:attrName>
                                        </p:attrNameLst>
                                      </p:cBhvr>
                                      <p:tavLst>
                                        <p:tav tm="0">
                                          <p:val>
                                            <p:strVal val="#ppt_x"/>
                                          </p:val>
                                        </p:tav>
                                        <p:tav tm="100000">
                                          <p:val>
                                            <p:strVal val="#ppt_x"/>
                                          </p:val>
                                        </p:tav>
                                      </p:tavLst>
                                    </p:anim>
                                    <p:anim calcmode="lin" valueType="num">
                                      <p:cBhvr additive="base">
                                        <p:cTn id="44" dur="500" fill="hold"/>
                                        <p:tgtEl>
                                          <p:spTgt spid="29196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91965"/>
                                        </p:tgtEl>
                                        <p:attrNameLst>
                                          <p:attrName>style.visibility</p:attrName>
                                        </p:attrNameLst>
                                      </p:cBhvr>
                                      <p:to>
                                        <p:strVal val="visible"/>
                                      </p:to>
                                    </p:set>
                                    <p:anim calcmode="lin" valueType="num">
                                      <p:cBhvr additive="base">
                                        <p:cTn id="49" dur="500" fill="hold"/>
                                        <p:tgtEl>
                                          <p:spTgt spid="291965"/>
                                        </p:tgtEl>
                                        <p:attrNameLst>
                                          <p:attrName>ppt_x</p:attrName>
                                        </p:attrNameLst>
                                      </p:cBhvr>
                                      <p:tavLst>
                                        <p:tav tm="0">
                                          <p:val>
                                            <p:strVal val="0-#ppt_w/2"/>
                                          </p:val>
                                        </p:tav>
                                        <p:tav tm="100000">
                                          <p:val>
                                            <p:strVal val="#ppt_x"/>
                                          </p:val>
                                        </p:tav>
                                      </p:tavLst>
                                    </p:anim>
                                    <p:anim calcmode="lin" valueType="num">
                                      <p:cBhvr additive="base">
                                        <p:cTn id="50" dur="500" fill="hold"/>
                                        <p:tgtEl>
                                          <p:spTgt spid="29196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91964"/>
                                        </p:tgtEl>
                                        <p:attrNameLst>
                                          <p:attrName>style.visibility</p:attrName>
                                        </p:attrNameLst>
                                      </p:cBhvr>
                                      <p:to>
                                        <p:strVal val="visible"/>
                                      </p:to>
                                    </p:set>
                                    <p:anim calcmode="lin" valueType="num">
                                      <p:cBhvr additive="base">
                                        <p:cTn id="55" dur="500" fill="hold"/>
                                        <p:tgtEl>
                                          <p:spTgt spid="291964"/>
                                        </p:tgtEl>
                                        <p:attrNameLst>
                                          <p:attrName>ppt_x</p:attrName>
                                        </p:attrNameLst>
                                      </p:cBhvr>
                                      <p:tavLst>
                                        <p:tav tm="0">
                                          <p:val>
                                            <p:strVal val="#ppt_x"/>
                                          </p:val>
                                        </p:tav>
                                        <p:tav tm="100000">
                                          <p:val>
                                            <p:strVal val="#ppt_x"/>
                                          </p:val>
                                        </p:tav>
                                      </p:tavLst>
                                    </p:anim>
                                    <p:anim calcmode="lin" valueType="num">
                                      <p:cBhvr additive="base">
                                        <p:cTn id="56" dur="500" fill="hold"/>
                                        <p:tgtEl>
                                          <p:spTgt spid="29196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91967"/>
                                        </p:tgtEl>
                                        <p:attrNameLst>
                                          <p:attrName>style.visibility</p:attrName>
                                        </p:attrNameLst>
                                      </p:cBhvr>
                                      <p:to>
                                        <p:strVal val="visible"/>
                                      </p:to>
                                    </p:set>
                                    <p:anim calcmode="lin" valueType="num">
                                      <p:cBhvr additive="base">
                                        <p:cTn id="61" dur="500" fill="hold"/>
                                        <p:tgtEl>
                                          <p:spTgt spid="291967"/>
                                        </p:tgtEl>
                                        <p:attrNameLst>
                                          <p:attrName>ppt_x</p:attrName>
                                        </p:attrNameLst>
                                      </p:cBhvr>
                                      <p:tavLst>
                                        <p:tav tm="0">
                                          <p:val>
                                            <p:strVal val="#ppt_x"/>
                                          </p:val>
                                        </p:tav>
                                        <p:tav tm="100000">
                                          <p:val>
                                            <p:strVal val="#ppt_x"/>
                                          </p:val>
                                        </p:tav>
                                      </p:tavLst>
                                    </p:anim>
                                    <p:anim calcmode="lin" valueType="num">
                                      <p:cBhvr additive="base">
                                        <p:cTn id="62" dur="500" fill="hold"/>
                                        <p:tgtEl>
                                          <p:spTgt spid="29196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91968"/>
                                        </p:tgtEl>
                                        <p:attrNameLst>
                                          <p:attrName>style.visibility</p:attrName>
                                        </p:attrNameLst>
                                      </p:cBhvr>
                                      <p:to>
                                        <p:strVal val="visible"/>
                                      </p:to>
                                    </p:set>
                                    <p:anim calcmode="lin" valueType="num">
                                      <p:cBhvr additive="base">
                                        <p:cTn id="67" dur="500" fill="hold"/>
                                        <p:tgtEl>
                                          <p:spTgt spid="291968"/>
                                        </p:tgtEl>
                                        <p:attrNameLst>
                                          <p:attrName>ppt_x</p:attrName>
                                        </p:attrNameLst>
                                      </p:cBhvr>
                                      <p:tavLst>
                                        <p:tav tm="0">
                                          <p:val>
                                            <p:strVal val="0-#ppt_w/2"/>
                                          </p:val>
                                        </p:tav>
                                        <p:tav tm="100000">
                                          <p:val>
                                            <p:strVal val="#ppt_x"/>
                                          </p:val>
                                        </p:tav>
                                      </p:tavLst>
                                    </p:anim>
                                    <p:anim calcmode="lin" valueType="num">
                                      <p:cBhvr additive="base">
                                        <p:cTn id="68" dur="500" fill="hold"/>
                                        <p:tgtEl>
                                          <p:spTgt spid="29196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37" presetClass="entr" presetSubtype="0" fill="hold" grpId="0" nodeType="clickEffect">
                                  <p:stCondLst>
                                    <p:cond delay="0"/>
                                  </p:stCondLst>
                                  <p:childTnLst>
                                    <p:set>
                                      <p:cBhvr>
                                        <p:cTn id="72" dur="1" fill="hold">
                                          <p:stCondLst>
                                            <p:cond delay="0"/>
                                          </p:stCondLst>
                                        </p:cTn>
                                        <p:tgtEl>
                                          <p:spTgt spid="291972"/>
                                        </p:tgtEl>
                                        <p:attrNameLst>
                                          <p:attrName>style.visibility</p:attrName>
                                        </p:attrNameLst>
                                      </p:cBhvr>
                                      <p:to>
                                        <p:strVal val="visible"/>
                                      </p:to>
                                    </p:set>
                                    <p:animEffect transition="in" filter="fade">
                                      <p:cBhvr>
                                        <p:cTn id="73" dur="1000"/>
                                        <p:tgtEl>
                                          <p:spTgt spid="291972"/>
                                        </p:tgtEl>
                                      </p:cBhvr>
                                    </p:animEffect>
                                    <p:anim calcmode="lin" valueType="num">
                                      <p:cBhvr>
                                        <p:cTn id="74" dur="1000" fill="hold"/>
                                        <p:tgtEl>
                                          <p:spTgt spid="291972"/>
                                        </p:tgtEl>
                                        <p:attrNameLst>
                                          <p:attrName>ppt_x</p:attrName>
                                        </p:attrNameLst>
                                      </p:cBhvr>
                                      <p:tavLst>
                                        <p:tav tm="0">
                                          <p:val>
                                            <p:strVal val="#ppt_x"/>
                                          </p:val>
                                        </p:tav>
                                        <p:tav tm="100000">
                                          <p:val>
                                            <p:strVal val="#ppt_x"/>
                                          </p:val>
                                        </p:tav>
                                      </p:tavLst>
                                    </p:anim>
                                    <p:anim calcmode="lin" valueType="num">
                                      <p:cBhvr>
                                        <p:cTn id="75" dur="900" decel="100000" fill="hold"/>
                                        <p:tgtEl>
                                          <p:spTgt spid="291972"/>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291972"/>
                                        </p:tgtEl>
                                        <p:attrNameLst>
                                          <p:attrName>ppt_y</p:attrName>
                                        </p:attrNameLst>
                                      </p:cBhvr>
                                      <p:tavLst>
                                        <p:tav tm="0">
                                          <p:val>
                                            <p:strVal val="#ppt_y-.03"/>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91973"/>
                                        </p:tgtEl>
                                        <p:attrNameLst>
                                          <p:attrName>style.visibility</p:attrName>
                                        </p:attrNameLst>
                                      </p:cBhvr>
                                      <p:to>
                                        <p:strVal val="visible"/>
                                      </p:to>
                                    </p:set>
                                    <p:anim calcmode="lin" valueType="num">
                                      <p:cBhvr additive="base">
                                        <p:cTn id="81" dur="500" fill="hold"/>
                                        <p:tgtEl>
                                          <p:spTgt spid="291973"/>
                                        </p:tgtEl>
                                        <p:attrNameLst>
                                          <p:attrName>ppt_x</p:attrName>
                                        </p:attrNameLst>
                                      </p:cBhvr>
                                      <p:tavLst>
                                        <p:tav tm="0">
                                          <p:val>
                                            <p:strVal val="0-#ppt_w/2"/>
                                          </p:val>
                                        </p:tav>
                                        <p:tav tm="100000">
                                          <p:val>
                                            <p:strVal val="#ppt_x"/>
                                          </p:val>
                                        </p:tav>
                                      </p:tavLst>
                                    </p:anim>
                                    <p:anim calcmode="lin" valueType="num">
                                      <p:cBhvr additive="base">
                                        <p:cTn id="82" dur="500" fill="hold"/>
                                        <p:tgtEl>
                                          <p:spTgt spid="291973"/>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grpId="0" nodeType="clickEffect">
                                  <p:stCondLst>
                                    <p:cond delay="0"/>
                                  </p:stCondLst>
                                  <p:childTnLst>
                                    <p:set>
                                      <p:cBhvr>
                                        <p:cTn id="86" dur="1" fill="hold">
                                          <p:stCondLst>
                                            <p:cond delay="0"/>
                                          </p:stCondLst>
                                        </p:cTn>
                                        <p:tgtEl>
                                          <p:spTgt spid="291977"/>
                                        </p:tgtEl>
                                        <p:attrNameLst>
                                          <p:attrName>style.visibility</p:attrName>
                                        </p:attrNameLst>
                                      </p:cBhvr>
                                      <p:to>
                                        <p:strVal val="visible"/>
                                      </p:to>
                                    </p:set>
                                    <p:animEffect transition="in" filter="fade">
                                      <p:cBhvr>
                                        <p:cTn id="87" dur="1000"/>
                                        <p:tgtEl>
                                          <p:spTgt spid="291977"/>
                                        </p:tgtEl>
                                      </p:cBhvr>
                                    </p:animEffect>
                                    <p:anim calcmode="lin" valueType="num">
                                      <p:cBhvr>
                                        <p:cTn id="88" dur="1000" fill="hold"/>
                                        <p:tgtEl>
                                          <p:spTgt spid="291977"/>
                                        </p:tgtEl>
                                        <p:attrNameLst>
                                          <p:attrName>ppt_x</p:attrName>
                                        </p:attrNameLst>
                                      </p:cBhvr>
                                      <p:tavLst>
                                        <p:tav tm="0">
                                          <p:val>
                                            <p:strVal val="#ppt_x"/>
                                          </p:val>
                                        </p:tav>
                                        <p:tav tm="100000">
                                          <p:val>
                                            <p:strVal val="#ppt_x"/>
                                          </p:val>
                                        </p:tav>
                                      </p:tavLst>
                                    </p:anim>
                                    <p:anim calcmode="lin" valueType="num">
                                      <p:cBhvr>
                                        <p:cTn id="89" dur="900" decel="100000" fill="hold"/>
                                        <p:tgtEl>
                                          <p:spTgt spid="291977"/>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291977"/>
                                        </p:tgtEl>
                                        <p:attrNameLst>
                                          <p:attrName>ppt_y</p:attrName>
                                        </p:attrNameLst>
                                      </p:cBhvr>
                                      <p:tavLst>
                                        <p:tav tm="0">
                                          <p:val>
                                            <p:strVal val="#ppt_y-.03"/>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291978"/>
                                        </p:tgtEl>
                                        <p:attrNameLst>
                                          <p:attrName>style.visibility</p:attrName>
                                        </p:attrNameLst>
                                      </p:cBhvr>
                                      <p:to>
                                        <p:strVal val="visible"/>
                                      </p:to>
                                    </p:set>
                                    <p:anim calcmode="lin" valueType="num">
                                      <p:cBhvr additive="base">
                                        <p:cTn id="95" dur="500" fill="hold"/>
                                        <p:tgtEl>
                                          <p:spTgt spid="291978"/>
                                        </p:tgtEl>
                                        <p:attrNameLst>
                                          <p:attrName>ppt_x</p:attrName>
                                        </p:attrNameLst>
                                      </p:cBhvr>
                                      <p:tavLst>
                                        <p:tav tm="0">
                                          <p:val>
                                            <p:strVal val="0-#ppt_w/2"/>
                                          </p:val>
                                        </p:tav>
                                        <p:tav tm="100000">
                                          <p:val>
                                            <p:strVal val="#ppt_x"/>
                                          </p:val>
                                        </p:tav>
                                      </p:tavLst>
                                    </p:anim>
                                    <p:anim calcmode="lin" valueType="num">
                                      <p:cBhvr additive="base">
                                        <p:cTn id="96" dur="500" fill="hold"/>
                                        <p:tgtEl>
                                          <p:spTgt spid="291978"/>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37" presetClass="entr" presetSubtype="0" fill="hold" grpId="0" nodeType="clickEffect">
                                  <p:stCondLst>
                                    <p:cond delay="0"/>
                                  </p:stCondLst>
                                  <p:childTnLst>
                                    <p:set>
                                      <p:cBhvr>
                                        <p:cTn id="100" dur="1" fill="hold">
                                          <p:stCondLst>
                                            <p:cond delay="0"/>
                                          </p:stCondLst>
                                        </p:cTn>
                                        <p:tgtEl>
                                          <p:spTgt spid="291981"/>
                                        </p:tgtEl>
                                        <p:attrNameLst>
                                          <p:attrName>style.visibility</p:attrName>
                                        </p:attrNameLst>
                                      </p:cBhvr>
                                      <p:to>
                                        <p:strVal val="visible"/>
                                      </p:to>
                                    </p:set>
                                    <p:animEffect transition="in" filter="fade">
                                      <p:cBhvr>
                                        <p:cTn id="101" dur="1000"/>
                                        <p:tgtEl>
                                          <p:spTgt spid="291981"/>
                                        </p:tgtEl>
                                      </p:cBhvr>
                                    </p:animEffect>
                                    <p:anim calcmode="lin" valueType="num">
                                      <p:cBhvr>
                                        <p:cTn id="102" dur="1000" fill="hold"/>
                                        <p:tgtEl>
                                          <p:spTgt spid="291981"/>
                                        </p:tgtEl>
                                        <p:attrNameLst>
                                          <p:attrName>ppt_x</p:attrName>
                                        </p:attrNameLst>
                                      </p:cBhvr>
                                      <p:tavLst>
                                        <p:tav tm="0">
                                          <p:val>
                                            <p:strVal val="#ppt_x"/>
                                          </p:val>
                                        </p:tav>
                                        <p:tav tm="100000">
                                          <p:val>
                                            <p:strVal val="#ppt_x"/>
                                          </p:val>
                                        </p:tav>
                                      </p:tavLst>
                                    </p:anim>
                                    <p:anim calcmode="lin" valueType="num">
                                      <p:cBhvr>
                                        <p:cTn id="103" dur="900" decel="100000" fill="hold"/>
                                        <p:tgtEl>
                                          <p:spTgt spid="291981"/>
                                        </p:tgtEl>
                                        <p:attrNameLst>
                                          <p:attrName>ppt_y</p:attrName>
                                        </p:attrNameLst>
                                      </p:cBhvr>
                                      <p:tavLst>
                                        <p:tav tm="0">
                                          <p:val>
                                            <p:strVal val="#ppt_y+1"/>
                                          </p:val>
                                        </p:tav>
                                        <p:tav tm="100000">
                                          <p:val>
                                            <p:strVal val="#ppt_y-.03"/>
                                          </p:val>
                                        </p:tav>
                                      </p:tavLst>
                                    </p:anim>
                                    <p:anim calcmode="lin" valueType="num">
                                      <p:cBhvr>
                                        <p:cTn id="104" dur="100" accel="100000" fill="hold">
                                          <p:stCondLst>
                                            <p:cond delay="900"/>
                                          </p:stCondLst>
                                        </p:cTn>
                                        <p:tgtEl>
                                          <p:spTgt spid="291981"/>
                                        </p:tgtEl>
                                        <p:attrNameLst>
                                          <p:attrName>ppt_y</p:attrName>
                                        </p:attrNameLst>
                                      </p:cBhvr>
                                      <p:tavLst>
                                        <p:tav tm="0">
                                          <p:val>
                                            <p:strVal val="#ppt_y-.03"/>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nodeType="clickEffect">
                                  <p:stCondLst>
                                    <p:cond delay="0"/>
                                  </p:stCondLst>
                                  <p:childTnLst>
                                    <p:set>
                                      <p:cBhvr>
                                        <p:cTn id="108" dur="1" fill="hold">
                                          <p:stCondLst>
                                            <p:cond delay="0"/>
                                          </p:stCondLst>
                                        </p:cTn>
                                        <p:tgtEl>
                                          <p:spTgt spid="291988"/>
                                        </p:tgtEl>
                                        <p:attrNameLst>
                                          <p:attrName>style.visibility</p:attrName>
                                        </p:attrNameLst>
                                      </p:cBhvr>
                                      <p:to>
                                        <p:strVal val="visible"/>
                                      </p:to>
                                    </p:set>
                                    <p:anim calcmode="lin" valueType="num">
                                      <p:cBhvr additive="base">
                                        <p:cTn id="109" dur="500" fill="hold"/>
                                        <p:tgtEl>
                                          <p:spTgt spid="291988"/>
                                        </p:tgtEl>
                                        <p:attrNameLst>
                                          <p:attrName>ppt_x</p:attrName>
                                        </p:attrNameLst>
                                      </p:cBhvr>
                                      <p:tavLst>
                                        <p:tav tm="0">
                                          <p:val>
                                            <p:strVal val="#ppt_x"/>
                                          </p:val>
                                        </p:tav>
                                        <p:tav tm="100000">
                                          <p:val>
                                            <p:strVal val="#ppt_x"/>
                                          </p:val>
                                        </p:tav>
                                      </p:tavLst>
                                    </p:anim>
                                    <p:anim calcmode="lin" valueType="num">
                                      <p:cBhvr additive="base">
                                        <p:cTn id="110" dur="500" fill="hold"/>
                                        <p:tgtEl>
                                          <p:spTgt spid="291988"/>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9" presetClass="entr" presetSubtype="0" decel="100000" fill="hold" grpId="0" nodeType="clickEffect">
                                  <p:stCondLst>
                                    <p:cond delay="0"/>
                                  </p:stCondLst>
                                  <p:childTnLst>
                                    <p:set>
                                      <p:cBhvr>
                                        <p:cTn id="114" dur="1" fill="hold">
                                          <p:stCondLst>
                                            <p:cond delay="0"/>
                                          </p:stCondLst>
                                        </p:cTn>
                                        <p:tgtEl>
                                          <p:spTgt spid="291998"/>
                                        </p:tgtEl>
                                        <p:attrNameLst>
                                          <p:attrName>style.visibility</p:attrName>
                                        </p:attrNameLst>
                                      </p:cBhvr>
                                      <p:to>
                                        <p:strVal val="visible"/>
                                      </p:to>
                                    </p:set>
                                    <p:anim calcmode="lin" valueType="num">
                                      <p:cBhvr>
                                        <p:cTn id="115" dur="500" fill="hold"/>
                                        <p:tgtEl>
                                          <p:spTgt spid="291998"/>
                                        </p:tgtEl>
                                        <p:attrNameLst>
                                          <p:attrName>ppt_w</p:attrName>
                                        </p:attrNameLst>
                                      </p:cBhvr>
                                      <p:tavLst>
                                        <p:tav tm="0">
                                          <p:val>
                                            <p:fltVal val="0"/>
                                          </p:val>
                                        </p:tav>
                                        <p:tav tm="100000">
                                          <p:val>
                                            <p:strVal val="#ppt_w"/>
                                          </p:val>
                                        </p:tav>
                                      </p:tavLst>
                                    </p:anim>
                                    <p:anim calcmode="lin" valueType="num">
                                      <p:cBhvr>
                                        <p:cTn id="116" dur="500" fill="hold"/>
                                        <p:tgtEl>
                                          <p:spTgt spid="291998"/>
                                        </p:tgtEl>
                                        <p:attrNameLst>
                                          <p:attrName>ppt_h</p:attrName>
                                        </p:attrNameLst>
                                      </p:cBhvr>
                                      <p:tavLst>
                                        <p:tav tm="0">
                                          <p:val>
                                            <p:fltVal val="0"/>
                                          </p:val>
                                        </p:tav>
                                        <p:tav tm="100000">
                                          <p:val>
                                            <p:strVal val="#ppt_h"/>
                                          </p:val>
                                        </p:tav>
                                      </p:tavLst>
                                    </p:anim>
                                    <p:anim calcmode="lin" valueType="num">
                                      <p:cBhvr>
                                        <p:cTn id="117" dur="500" fill="hold"/>
                                        <p:tgtEl>
                                          <p:spTgt spid="291998"/>
                                        </p:tgtEl>
                                        <p:attrNameLst>
                                          <p:attrName>style.rotation</p:attrName>
                                        </p:attrNameLst>
                                      </p:cBhvr>
                                      <p:tavLst>
                                        <p:tav tm="0">
                                          <p:val>
                                            <p:fltVal val="360"/>
                                          </p:val>
                                        </p:tav>
                                        <p:tav tm="100000">
                                          <p:val>
                                            <p:fltVal val="0"/>
                                          </p:val>
                                        </p:tav>
                                      </p:tavLst>
                                    </p:anim>
                                    <p:animEffect transition="in" filter="fade">
                                      <p:cBhvr>
                                        <p:cTn id="118" dur="500"/>
                                        <p:tgtEl>
                                          <p:spTgt spid="291998"/>
                                        </p:tgtEl>
                                      </p:cBhvr>
                                    </p:animEffect>
                                  </p:childTnLst>
                                </p:cTn>
                              </p:par>
                            </p:childTnLst>
                          </p:cTn>
                        </p:par>
                        <p:par>
                          <p:cTn id="119" fill="hold">
                            <p:stCondLst>
                              <p:cond delay="500"/>
                            </p:stCondLst>
                            <p:childTnLst>
                              <p:par>
                                <p:cTn id="120" presetID="49" presetClass="entr" presetSubtype="0" decel="100000" fill="hold" grpId="0" nodeType="afterEffect">
                                  <p:stCondLst>
                                    <p:cond delay="0"/>
                                  </p:stCondLst>
                                  <p:childTnLst>
                                    <p:set>
                                      <p:cBhvr>
                                        <p:cTn id="121" dur="1" fill="hold">
                                          <p:stCondLst>
                                            <p:cond delay="0"/>
                                          </p:stCondLst>
                                        </p:cTn>
                                        <p:tgtEl>
                                          <p:spTgt spid="291999"/>
                                        </p:tgtEl>
                                        <p:attrNameLst>
                                          <p:attrName>style.visibility</p:attrName>
                                        </p:attrNameLst>
                                      </p:cBhvr>
                                      <p:to>
                                        <p:strVal val="visible"/>
                                      </p:to>
                                    </p:set>
                                    <p:anim calcmode="lin" valueType="num">
                                      <p:cBhvr>
                                        <p:cTn id="122" dur="500" fill="hold"/>
                                        <p:tgtEl>
                                          <p:spTgt spid="291999"/>
                                        </p:tgtEl>
                                        <p:attrNameLst>
                                          <p:attrName>ppt_w</p:attrName>
                                        </p:attrNameLst>
                                      </p:cBhvr>
                                      <p:tavLst>
                                        <p:tav tm="0">
                                          <p:val>
                                            <p:fltVal val="0"/>
                                          </p:val>
                                        </p:tav>
                                        <p:tav tm="100000">
                                          <p:val>
                                            <p:strVal val="#ppt_w"/>
                                          </p:val>
                                        </p:tav>
                                      </p:tavLst>
                                    </p:anim>
                                    <p:anim calcmode="lin" valueType="num">
                                      <p:cBhvr>
                                        <p:cTn id="123" dur="500" fill="hold"/>
                                        <p:tgtEl>
                                          <p:spTgt spid="291999"/>
                                        </p:tgtEl>
                                        <p:attrNameLst>
                                          <p:attrName>ppt_h</p:attrName>
                                        </p:attrNameLst>
                                      </p:cBhvr>
                                      <p:tavLst>
                                        <p:tav tm="0">
                                          <p:val>
                                            <p:fltVal val="0"/>
                                          </p:val>
                                        </p:tav>
                                        <p:tav tm="100000">
                                          <p:val>
                                            <p:strVal val="#ppt_h"/>
                                          </p:val>
                                        </p:tav>
                                      </p:tavLst>
                                    </p:anim>
                                    <p:anim calcmode="lin" valueType="num">
                                      <p:cBhvr>
                                        <p:cTn id="124" dur="500" fill="hold"/>
                                        <p:tgtEl>
                                          <p:spTgt spid="291999"/>
                                        </p:tgtEl>
                                        <p:attrNameLst>
                                          <p:attrName>style.rotation</p:attrName>
                                        </p:attrNameLst>
                                      </p:cBhvr>
                                      <p:tavLst>
                                        <p:tav tm="0">
                                          <p:val>
                                            <p:fltVal val="360"/>
                                          </p:val>
                                        </p:tav>
                                        <p:tav tm="100000">
                                          <p:val>
                                            <p:fltVal val="0"/>
                                          </p:val>
                                        </p:tav>
                                      </p:tavLst>
                                    </p:anim>
                                    <p:animEffect transition="in" filter="fade">
                                      <p:cBhvr>
                                        <p:cTn id="125" dur="500"/>
                                        <p:tgtEl>
                                          <p:spTgt spid="291999"/>
                                        </p:tgtEl>
                                      </p:cBhvr>
                                    </p:animEffect>
                                  </p:childTnLst>
                                </p:cTn>
                              </p:par>
                            </p:childTnLst>
                          </p:cTn>
                        </p:par>
                        <p:par>
                          <p:cTn id="126" fill="hold">
                            <p:stCondLst>
                              <p:cond delay="1000"/>
                            </p:stCondLst>
                            <p:childTnLst>
                              <p:par>
                                <p:cTn id="127" presetID="49" presetClass="entr" presetSubtype="0" decel="100000" fill="hold" grpId="0" nodeType="afterEffect">
                                  <p:stCondLst>
                                    <p:cond delay="0"/>
                                  </p:stCondLst>
                                  <p:childTnLst>
                                    <p:set>
                                      <p:cBhvr>
                                        <p:cTn id="128" dur="1" fill="hold">
                                          <p:stCondLst>
                                            <p:cond delay="0"/>
                                          </p:stCondLst>
                                        </p:cTn>
                                        <p:tgtEl>
                                          <p:spTgt spid="292000"/>
                                        </p:tgtEl>
                                        <p:attrNameLst>
                                          <p:attrName>style.visibility</p:attrName>
                                        </p:attrNameLst>
                                      </p:cBhvr>
                                      <p:to>
                                        <p:strVal val="visible"/>
                                      </p:to>
                                    </p:set>
                                    <p:anim calcmode="lin" valueType="num">
                                      <p:cBhvr>
                                        <p:cTn id="129" dur="500" fill="hold"/>
                                        <p:tgtEl>
                                          <p:spTgt spid="292000"/>
                                        </p:tgtEl>
                                        <p:attrNameLst>
                                          <p:attrName>ppt_w</p:attrName>
                                        </p:attrNameLst>
                                      </p:cBhvr>
                                      <p:tavLst>
                                        <p:tav tm="0">
                                          <p:val>
                                            <p:fltVal val="0"/>
                                          </p:val>
                                        </p:tav>
                                        <p:tav tm="100000">
                                          <p:val>
                                            <p:strVal val="#ppt_w"/>
                                          </p:val>
                                        </p:tav>
                                      </p:tavLst>
                                    </p:anim>
                                    <p:anim calcmode="lin" valueType="num">
                                      <p:cBhvr>
                                        <p:cTn id="130" dur="500" fill="hold"/>
                                        <p:tgtEl>
                                          <p:spTgt spid="292000"/>
                                        </p:tgtEl>
                                        <p:attrNameLst>
                                          <p:attrName>ppt_h</p:attrName>
                                        </p:attrNameLst>
                                      </p:cBhvr>
                                      <p:tavLst>
                                        <p:tav tm="0">
                                          <p:val>
                                            <p:fltVal val="0"/>
                                          </p:val>
                                        </p:tav>
                                        <p:tav tm="100000">
                                          <p:val>
                                            <p:strVal val="#ppt_h"/>
                                          </p:val>
                                        </p:tav>
                                      </p:tavLst>
                                    </p:anim>
                                    <p:anim calcmode="lin" valueType="num">
                                      <p:cBhvr>
                                        <p:cTn id="131" dur="500" fill="hold"/>
                                        <p:tgtEl>
                                          <p:spTgt spid="292000"/>
                                        </p:tgtEl>
                                        <p:attrNameLst>
                                          <p:attrName>style.rotation</p:attrName>
                                        </p:attrNameLst>
                                      </p:cBhvr>
                                      <p:tavLst>
                                        <p:tav tm="0">
                                          <p:val>
                                            <p:fltVal val="360"/>
                                          </p:val>
                                        </p:tav>
                                        <p:tav tm="100000">
                                          <p:val>
                                            <p:fltVal val="0"/>
                                          </p:val>
                                        </p:tav>
                                      </p:tavLst>
                                    </p:anim>
                                    <p:animEffect transition="in" filter="fade">
                                      <p:cBhvr>
                                        <p:cTn id="132" dur="500"/>
                                        <p:tgtEl>
                                          <p:spTgt spid="292000"/>
                                        </p:tgtEl>
                                      </p:cBhvr>
                                    </p:animEffect>
                                  </p:childTnLst>
                                </p:cTn>
                              </p:par>
                            </p:childTnLst>
                          </p:cTn>
                        </p:par>
                        <p:par>
                          <p:cTn id="133" fill="hold">
                            <p:stCondLst>
                              <p:cond delay="1500"/>
                            </p:stCondLst>
                            <p:childTnLst>
                              <p:par>
                                <p:cTn id="134" presetID="49" presetClass="entr" presetSubtype="0" decel="100000" fill="hold" grpId="0" nodeType="afterEffect">
                                  <p:stCondLst>
                                    <p:cond delay="0"/>
                                  </p:stCondLst>
                                  <p:childTnLst>
                                    <p:set>
                                      <p:cBhvr>
                                        <p:cTn id="135" dur="1" fill="hold">
                                          <p:stCondLst>
                                            <p:cond delay="0"/>
                                          </p:stCondLst>
                                        </p:cTn>
                                        <p:tgtEl>
                                          <p:spTgt spid="291927"/>
                                        </p:tgtEl>
                                        <p:attrNameLst>
                                          <p:attrName>style.visibility</p:attrName>
                                        </p:attrNameLst>
                                      </p:cBhvr>
                                      <p:to>
                                        <p:strVal val="visible"/>
                                      </p:to>
                                    </p:set>
                                    <p:anim calcmode="lin" valueType="num">
                                      <p:cBhvr>
                                        <p:cTn id="136" dur="500" fill="hold"/>
                                        <p:tgtEl>
                                          <p:spTgt spid="291927"/>
                                        </p:tgtEl>
                                        <p:attrNameLst>
                                          <p:attrName>ppt_w</p:attrName>
                                        </p:attrNameLst>
                                      </p:cBhvr>
                                      <p:tavLst>
                                        <p:tav tm="0">
                                          <p:val>
                                            <p:fltVal val="0"/>
                                          </p:val>
                                        </p:tav>
                                        <p:tav tm="100000">
                                          <p:val>
                                            <p:strVal val="#ppt_w"/>
                                          </p:val>
                                        </p:tav>
                                      </p:tavLst>
                                    </p:anim>
                                    <p:anim calcmode="lin" valueType="num">
                                      <p:cBhvr>
                                        <p:cTn id="137" dur="500" fill="hold"/>
                                        <p:tgtEl>
                                          <p:spTgt spid="291927"/>
                                        </p:tgtEl>
                                        <p:attrNameLst>
                                          <p:attrName>ppt_h</p:attrName>
                                        </p:attrNameLst>
                                      </p:cBhvr>
                                      <p:tavLst>
                                        <p:tav tm="0">
                                          <p:val>
                                            <p:fltVal val="0"/>
                                          </p:val>
                                        </p:tav>
                                        <p:tav tm="100000">
                                          <p:val>
                                            <p:strVal val="#ppt_h"/>
                                          </p:val>
                                        </p:tav>
                                      </p:tavLst>
                                    </p:anim>
                                    <p:anim calcmode="lin" valueType="num">
                                      <p:cBhvr>
                                        <p:cTn id="138" dur="500" fill="hold"/>
                                        <p:tgtEl>
                                          <p:spTgt spid="291927"/>
                                        </p:tgtEl>
                                        <p:attrNameLst>
                                          <p:attrName>style.rotation</p:attrName>
                                        </p:attrNameLst>
                                      </p:cBhvr>
                                      <p:tavLst>
                                        <p:tav tm="0">
                                          <p:val>
                                            <p:fltVal val="360"/>
                                          </p:val>
                                        </p:tav>
                                        <p:tav tm="100000">
                                          <p:val>
                                            <p:fltVal val="0"/>
                                          </p:val>
                                        </p:tav>
                                      </p:tavLst>
                                    </p:anim>
                                    <p:animEffect transition="in" filter="fade">
                                      <p:cBhvr>
                                        <p:cTn id="139" dur="500"/>
                                        <p:tgtEl>
                                          <p:spTgt spid="291927"/>
                                        </p:tgtEl>
                                      </p:cBhvr>
                                    </p:animEffect>
                                  </p:childTnLst>
                                </p:cTn>
                              </p:par>
                            </p:childTnLst>
                          </p:cTn>
                        </p:par>
                        <p:par>
                          <p:cTn id="140" fill="hold">
                            <p:stCondLst>
                              <p:cond delay="2000"/>
                            </p:stCondLst>
                            <p:childTnLst>
                              <p:par>
                                <p:cTn id="141" presetID="49" presetClass="entr" presetSubtype="0" decel="100000" fill="hold" grpId="0" nodeType="afterEffect">
                                  <p:stCondLst>
                                    <p:cond delay="0"/>
                                  </p:stCondLst>
                                  <p:childTnLst>
                                    <p:set>
                                      <p:cBhvr>
                                        <p:cTn id="142" dur="1" fill="hold">
                                          <p:stCondLst>
                                            <p:cond delay="0"/>
                                          </p:stCondLst>
                                        </p:cTn>
                                        <p:tgtEl>
                                          <p:spTgt spid="291928"/>
                                        </p:tgtEl>
                                        <p:attrNameLst>
                                          <p:attrName>style.visibility</p:attrName>
                                        </p:attrNameLst>
                                      </p:cBhvr>
                                      <p:to>
                                        <p:strVal val="visible"/>
                                      </p:to>
                                    </p:set>
                                    <p:anim calcmode="lin" valueType="num">
                                      <p:cBhvr>
                                        <p:cTn id="143" dur="500" fill="hold"/>
                                        <p:tgtEl>
                                          <p:spTgt spid="291928"/>
                                        </p:tgtEl>
                                        <p:attrNameLst>
                                          <p:attrName>ppt_w</p:attrName>
                                        </p:attrNameLst>
                                      </p:cBhvr>
                                      <p:tavLst>
                                        <p:tav tm="0">
                                          <p:val>
                                            <p:fltVal val="0"/>
                                          </p:val>
                                        </p:tav>
                                        <p:tav tm="100000">
                                          <p:val>
                                            <p:strVal val="#ppt_w"/>
                                          </p:val>
                                        </p:tav>
                                      </p:tavLst>
                                    </p:anim>
                                    <p:anim calcmode="lin" valueType="num">
                                      <p:cBhvr>
                                        <p:cTn id="144" dur="500" fill="hold"/>
                                        <p:tgtEl>
                                          <p:spTgt spid="291928"/>
                                        </p:tgtEl>
                                        <p:attrNameLst>
                                          <p:attrName>ppt_h</p:attrName>
                                        </p:attrNameLst>
                                      </p:cBhvr>
                                      <p:tavLst>
                                        <p:tav tm="0">
                                          <p:val>
                                            <p:fltVal val="0"/>
                                          </p:val>
                                        </p:tav>
                                        <p:tav tm="100000">
                                          <p:val>
                                            <p:strVal val="#ppt_h"/>
                                          </p:val>
                                        </p:tav>
                                      </p:tavLst>
                                    </p:anim>
                                    <p:anim calcmode="lin" valueType="num">
                                      <p:cBhvr>
                                        <p:cTn id="145" dur="500" fill="hold"/>
                                        <p:tgtEl>
                                          <p:spTgt spid="291928"/>
                                        </p:tgtEl>
                                        <p:attrNameLst>
                                          <p:attrName>style.rotation</p:attrName>
                                        </p:attrNameLst>
                                      </p:cBhvr>
                                      <p:tavLst>
                                        <p:tav tm="0">
                                          <p:val>
                                            <p:fltVal val="360"/>
                                          </p:val>
                                        </p:tav>
                                        <p:tav tm="100000">
                                          <p:val>
                                            <p:fltVal val="0"/>
                                          </p:val>
                                        </p:tav>
                                      </p:tavLst>
                                    </p:anim>
                                    <p:animEffect transition="in" filter="fade">
                                      <p:cBhvr>
                                        <p:cTn id="146" dur="500"/>
                                        <p:tgtEl>
                                          <p:spTgt spid="291928"/>
                                        </p:tgtEl>
                                      </p:cBhvr>
                                    </p:animEffect>
                                  </p:childTnLst>
                                </p:cTn>
                              </p:par>
                            </p:childTnLst>
                          </p:cTn>
                        </p:par>
                        <p:par>
                          <p:cTn id="147" fill="hold">
                            <p:stCondLst>
                              <p:cond delay="2500"/>
                            </p:stCondLst>
                            <p:childTnLst>
                              <p:par>
                                <p:cTn id="148" presetID="49" presetClass="entr" presetSubtype="0" decel="100000" fill="hold" grpId="0" nodeType="afterEffect">
                                  <p:stCondLst>
                                    <p:cond delay="0"/>
                                  </p:stCondLst>
                                  <p:childTnLst>
                                    <p:set>
                                      <p:cBhvr>
                                        <p:cTn id="149" dur="1" fill="hold">
                                          <p:stCondLst>
                                            <p:cond delay="0"/>
                                          </p:stCondLst>
                                        </p:cTn>
                                        <p:tgtEl>
                                          <p:spTgt spid="291929"/>
                                        </p:tgtEl>
                                        <p:attrNameLst>
                                          <p:attrName>style.visibility</p:attrName>
                                        </p:attrNameLst>
                                      </p:cBhvr>
                                      <p:to>
                                        <p:strVal val="visible"/>
                                      </p:to>
                                    </p:set>
                                    <p:anim calcmode="lin" valueType="num">
                                      <p:cBhvr>
                                        <p:cTn id="150" dur="500" fill="hold"/>
                                        <p:tgtEl>
                                          <p:spTgt spid="291929"/>
                                        </p:tgtEl>
                                        <p:attrNameLst>
                                          <p:attrName>ppt_w</p:attrName>
                                        </p:attrNameLst>
                                      </p:cBhvr>
                                      <p:tavLst>
                                        <p:tav tm="0">
                                          <p:val>
                                            <p:fltVal val="0"/>
                                          </p:val>
                                        </p:tav>
                                        <p:tav tm="100000">
                                          <p:val>
                                            <p:strVal val="#ppt_w"/>
                                          </p:val>
                                        </p:tav>
                                      </p:tavLst>
                                    </p:anim>
                                    <p:anim calcmode="lin" valueType="num">
                                      <p:cBhvr>
                                        <p:cTn id="151" dur="500" fill="hold"/>
                                        <p:tgtEl>
                                          <p:spTgt spid="291929"/>
                                        </p:tgtEl>
                                        <p:attrNameLst>
                                          <p:attrName>ppt_h</p:attrName>
                                        </p:attrNameLst>
                                      </p:cBhvr>
                                      <p:tavLst>
                                        <p:tav tm="0">
                                          <p:val>
                                            <p:fltVal val="0"/>
                                          </p:val>
                                        </p:tav>
                                        <p:tav tm="100000">
                                          <p:val>
                                            <p:strVal val="#ppt_h"/>
                                          </p:val>
                                        </p:tav>
                                      </p:tavLst>
                                    </p:anim>
                                    <p:anim calcmode="lin" valueType="num">
                                      <p:cBhvr>
                                        <p:cTn id="152" dur="500" fill="hold"/>
                                        <p:tgtEl>
                                          <p:spTgt spid="291929"/>
                                        </p:tgtEl>
                                        <p:attrNameLst>
                                          <p:attrName>style.rotation</p:attrName>
                                        </p:attrNameLst>
                                      </p:cBhvr>
                                      <p:tavLst>
                                        <p:tav tm="0">
                                          <p:val>
                                            <p:fltVal val="360"/>
                                          </p:val>
                                        </p:tav>
                                        <p:tav tm="100000">
                                          <p:val>
                                            <p:fltVal val="0"/>
                                          </p:val>
                                        </p:tav>
                                      </p:tavLst>
                                    </p:anim>
                                    <p:animEffect transition="in" filter="fade">
                                      <p:cBhvr>
                                        <p:cTn id="153" dur="500"/>
                                        <p:tgtEl>
                                          <p:spTgt spid="291929"/>
                                        </p:tgtEl>
                                      </p:cBhvr>
                                    </p:animEffect>
                                  </p:childTnLst>
                                </p:cTn>
                              </p:par>
                            </p:childTnLst>
                          </p:cTn>
                        </p:par>
                      </p:childTnLst>
                    </p:cTn>
                  </p:par>
                  <p:par>
                    <p:cTn id="154" fill="hold">
                      <p:stCondLst>
                        <p:cond delay="indefinite"/>
                      </p:stCondLst>
                      <p:childTnLst>
                        <p:par>
                          <p:cTn id="155" fill="hold">
                            <p:stCondLst>
                              <p:cond delay="0"/>
                            </p:stCondLst>
                            <p:childTnLst>
                              <p:par>
                                <p:cTn id="156" presetID="2" presetClass="entr" presetSubtype="1" fill="hold" nodeType="clickEffect">
                                  <p:stCondLst>
                                    <p:cond delay="0"/>
                                  </p:stCondLst>
                                  <p:childTnLst>
                                    <p:set>
                                      <p:cBhvr>
                                        <p:cTn id="157" dur="1" fill="hold">
                                          <p:stCondLst>
                                            <p:cond delay="0"/>
                                          </p:stCondLst>
                                        </p:cTn>
                                        <p:tgtEl>
                                          <p:spTgt spid="291993"/>
                                        </p:tgtEl>
                                        <p:attrNameLst>
                                          <p:attrName>style.visibility</p:attrName>
                                        </p:attrNameLst>
                                      </p:cBhvr>
                                      <p:to>
                                        <p:strVal val="visible"/>
                                      </p:to>
                                    </p:set>
                                    <p:anim calcmode="lin" valueType="num">
                                      <p:cBhvr additive="base">
                                        <p:cTn id="158" dur="500" fill="hold"/>
                                        <p:tgtEl>
                                          <p:spTgt spid="291993"/>
                                        </p:tgtEl>
                                        <p:attrNameLst>
                                          <p:attrName>ppt_x</p:attrName>
                                        </p:attrNameLst>
                                      </p:cBhvr>
                                      <p:tavLst>
                                        <p:tav tm="0">
                                          <p:val>
                                            <p:strVal val="#ppt_x"/>
                                          </p:val>
                                        </p:tav>
                                        <p:tav tm="100000">
                                          <p:val>
                                            <p:strVal val="#ppt_x"/>
                                          </p:val>
                                        </p:tav>
                                      </p:tavLst>
                                    </p:anim>
                                    <p:anim calcmode="lin" valueType="num">
                                      <p:cBhvr additive="base">
                                        <p:cTn id="159" dur="500" fill="hold"/>
                                        <p:tgtEl>
                                          <p:spTgt spid="291993"/>
                                        </p:tgtEl>
                                        <p:attrNameLst>
                                          <p:attrName>ppt_y</p:attrName>
                                        </p:attrNameLst>
                                      </p:cBhvr>
                                      <p:tavLst>
                                        <p:tav tm="0">
                                          <p:val>
                                            <p:strVal val="0-#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291962"/>
                                        </p:tgtEl>
                                        <p:attrNameLst>
                                          <p:attrName>style.visibility</p:attrName>
                                        </p:attrNameLst>
                                      </p:cBhvr>
                                      <p:to>
                                        <p:strVal val="visible"/>
                                      </p:to>
                                    </p:set>
                                    <p:animEffect transition="in" filter="dissolve">
                                      <p:cBhvr>
                                        <p:cTn id="164" dur="500"/>
                                        <p:tgtEl>
                                          <p:spTgt spid="291962"/>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291969"/>
                                        </p:tgtEl>
                                        <p:attrNameLst>
                                          <p:attrName>style.visibility</p:attrName>
                                        </p:attrNameLst>
                                      </p:cBhvr>
                                      <p:to>
                                        <p:strVal val="visible"/>
                                      </p:to>
                                    </p:set>
                                    <p:animEffect transition="in" filter="dissolve">
                                      <p:cBhvr>
                                        <p:cTn id="169" dur="500"/>
                                        <p:tgtEl>
                                          <p:spTgt spid="291969"/>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291970"/>
                                        </p:tgtEl>
                                        <p:attrNameLst>
                                          <p:attrName>style.visibility</p:attrName>
                                        </p:attrNameLst>
                                      </p:cBhvr>
                                      <p:to>
                                        <p:strVal val="visible"/>
                                      </p:to>
                                    </p:set>
                                    <p:animEffect transition="in" filter="dissolve">
                                      <p:cBhvr>
                                        <p:cTn id="174" dur="500"/>
                                        <p:tgtEl>
                                          <p:spTgt spid="291970"/>
                                        </p:tgtEl>
                                      </p:cBhvr>
                                    </p:animEffect>
                                  </p:childTnLst>
                                </p:cTn>
                              </p:par>
                            </p:childTnLst>
                          </p:cTn>
                        </p:par>
                        <p:par>
                          <p:cTn id="175" fill="hold">
                            <p:stCondLst>
                              <p:cond delay="500"/>
                            </p:stCondLst>
                            <p:childTnLst>
                              <p:par>
                                <p:cTn id="176" presetID="9" presetClass="entr" presetSubtype="0" fill="hold" grpId="0" nodeType="afterEffect">
                                  <p:stCondLst>
                                    <p:cond delay="0"/>
                                  </p:stCondLst>
                                  <p:childTnLst>
                                    <p:set>
                                      <p:cBhvr>
                                        <p:cTn id="177" dur="1" fill="hold">
                                          <p:stCondLst>
                                            <p:cond delay="0"/>
                                          </p:stCondLst>
                                        </p:cTn>
                                        <p:tgtEl>
                                          <p:spTgt spid="291971"/>
                                        </p:tgtEl>
                                        <p:attrNameLst>
                                          <p:attrName>style.visibility</p:attrName>
                                        </p:attrNameLst>
                                      </p:cBhvr>
                                      <p:to>
                                        <p:strVal val="visible"/>
                                      </p:to>
                                    </p:set>
                                    <p:animEffect transition="in" filter="dissolve">
                                      <p:cBhvr>
                                        <p:cTn id="178" dur="500"/>
                                        <p:tgtEl>
                                          <p:spTgt spid="291971"/>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291974"/>
                                        </p:tgtEl>
                                        <p:attrNameLst>
                                          <p:attrName>style.visibility</p:attrName>
                                        </p:attrNameLst>
                                      </p:cBhvr>
                                      <p:to>
                                        <p:strVal val="visible"/>
                                      </p:to>
                                    </p:set>
                                    <p:animEffect transition="in" filter="dissolve">
                                      <p:cBhvr>
                                        <p:cTn id="183" dur="500"/>
                                        <p:tgtEl>
                                          <p:spTgt spid="291974"/>
                                        </p:tgtEl>
                                      </p:cBhvr>
                                    </p:animEffect>
                                  </p:childTnLst>
                                </p:cTn>
                              </p:par>
                            </p:childTnLst>
                          </p:cTn>
                        </p:par>
                        <p:par>
                          <p:cTn id="184" fill="hold">
                            <p:stCondLst>
                              <p:cond delay="500"/>
                            </p:stCondLst>
                            <p:childTnLst>
                              <p:par>
                                <p:cTn id="185" presetID="9" presetClass="entr" presetSubtype="0" fill="hold" grpId="0" nodeType="afterEffect">
                                  <p:stCondLst>
                                    <p:cond delay="0"/>
                                  </p:stCondLst>
                                  <p:childTnLst>
                                    <p:set>
                                      <p:cBhvr>
                                        <p:cTn id="186" dur="1" fill="hold">
                                          <p:stCondLst>
                                            <p:cond delay="0"/>
                                          </p:stCondLst>
                                        </p:cTn>
                                        <p:tgtEl>
                                          <p:spTgt spid="291975"/>
                                        </p:tgtEl>
                                        <p:attrNameLst>
                                          <p:attrName>style.visibility</p:attrName>
                                        </p:attrNameLst>
                                      </p:cBhvr>
                                      <p:to>
                                        <p:strVal val="visible"/>
                                      </p:to>
                                    </p:set>
                                    <p:animEffect transition="in" filter="dissolve">
                                      <p:cBhvr>
                                        <p:cTn id="187" dur="500"/>
                                        <p:tgtEl>
                                          <p:spTgt spid="291975"/>
                                        </p:tgtEl>
                                      </p:cBhvr>
                                    </p:animEffect>
                                  </p:childTnLst>
                                </p:cTn>
                              </p:par>
                            </p:childTnLst>
                          </p:cTn>
                        </p:par>
                        <p:par>
                          <p:cTn id="188" fill="hold">
                            <p:stCondLst>
                              <p:cond delay="1000"/>
                            </p:stCondLst>
                            <p:childTnLst>
                              <p:par>
                                <p:cTn id="189" presetID="9" presetClass="entr" presetSubtype="0" fill="hold" grpId="0" nodeType="afterEffect">
                                  <p:stCondLst>
                                    <p:cond delay="0"/>
                                  </p:stCondLst>
                                  <p:childTnLst>
                                    <p:set>
                                      <p:cBhvr>
                                        <p:cTn id="190" dur="1" fill="hold">
                                          <p:stCondLst>
                                            <p:cond delay="0"/>
                                          </p:stCondLst>
                                        </p:cTn>
                                        <p:tgtEl>
                                          <p:spTgt spid="291976"/>
                                        </p:tgtEl>
                                        <p:attrNameLst>
                                          <p:attrName>style.visibility</p:attrName>
                                        </p:attrNameLst>
                                      </p:cBhvr>
                                      <p:to>
                                        <p:strVal val="visible"/>
                                      </p:to>
                                    </p:set>
                                    <p:animEffect transition="in" filter="dissolve">
                                      <p:cBhvr>
                                        <p:cTn id="191" dur="500"/>
                                        <p:tgtEl>
                                          <p:spTgt spid="291976"/>
                                        </p:tgtEl>
                                      </p:cBhvr>
                                    </p:animEffec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291980"/>
                                        </p:tgtEl>
                                        <p:attrNameLst>
                                          <p:attrName>style.visibility</p:attrName>
                                        </p:attrNameLst>
                                      </p:cBhvr>
                                      <p:to>
                                        <p:strVal val="visible"/>
                                      </p:to>
                                    </p:set>
                                    <p:animEffect transition="in" filter="dissolve">
                                      <p:cBhvr>
                                        <p:cTn id="196" dur="500"/>
                                        <p:tgtEl>
                                          <p:spTgt spid="291980"/>
                                        </p:tgtEl>
                                      </p:cBhvr>
                                    </p:animEffect>
                                  </p:childTnLst>
                                </p:cTn>
                              </p:par>
                            </p:childTnLst>
                          </p:cTn>
                        </p:par>
                      </p:childTnLst>
                    </p:cTn>
                  </p:par>
                  <p:par>
                    <p:cTn id="197" fill="hold">
                      <p:stCondLst>
                        <p:cond delay="indefinite"/>
                      </p:stCondLst>
                      <p:childTnLst>
                        <p:par>
                          <p:cTn id="198" fill="hold">
                            <p:stCondLst>
                              <p:cond delay="0"/>
                            </p:stCondLst>
                            <p:childTnLst>
                              <p:par>
                                <p:cTn id="199" presetID="37" presetClass="entr" presetSubtype="0" fill="hold" grpId="0" nodeType="clickEffect">
                                  <p:stCondLst>
                                    <p:cond delay="0"/>
                                  </p:stCondLst>
                                  <p:childTnLst>
                                    <p:set>
                                      <p:cBhvr>
                                        <p:cTn id="200" dur="1" fill="hold">
                                          <p:stCondLst>
                                            <p:cond delay="0"/>
                                          </p:stCondLst>
                                        </p:cTn>
                                        <p:tgtEl>
                                          <p:spTgt spid="291982"/>
                                        </p:tgtEl>
                                        <p:attrNameLst>
                                          <p:attrName>style.visibility</p:attrName>
                                        </p:attrNameLst>
                                      </p:cBhvr>
                                      <p:to>
                                        <p:strVal val="visible"/>
                                      </p:to>
                                    </p:set>
                                    <p:animEffect transition="in" filter="fade">
                                      <p:cBhvr>
                                        <p:cTn id="201" dur="1000"/>
                                        <p:tgtEl>
                                          <p:spTgt spid="291982"/>
                                        </p:tgtEl>
                                      </p:cBhvr>
                                    </p:animEffect>
                                    <p:anim calcmode="lin" valueType="num">
                                      <p:cBhvr>
                                        <p:cTn id="202" dur="1000" fill="hold"/>
                                        <p:tgtEl>
                                          <p:spTgt spid="291982"/>
                                        </p:tgtEl>
                                        <p:attrNameLst>
                                          <p:attrName>ppt_x</p:attrName>
                                        </p:attrNameLst>
                                      </p:cBhvr>
                                      <p:tavLst>
                                        <p:tav tm="0">
                                          <p:val>
                                            <p:strVal val="#ppt_x"/>
                                          </p:val>
                                        </p:tav>
                                        <p:tav tm="100000">
                                          <p:val>
                                            <p:strVal val="#ppt_x"/>
                                          </p:val>
                                        </p:tav>
                                      </p:tavLst>
                                    </p:anim>
                                    <p:anim calcmode="lin" valueType="num">
                                      <p:cBhvr>
                                        <p:cTn id="203" dur="900" decel="100000" fill="hold"/>
                                        <p:tgtEl>
                                          <p:spTgt spid="291982"/>
                                        </p:tgtEl>
                                        <p:attrNameLst>
                                          <p:attrName>ppt_y</p:attrName>
                                        </p:attrNameLst>
                                      </p:cBhvr>
                                      <p:tavLst>
                                        <p:tav tm="0">
                                          <p:val>
                                            <p:strVal val="#ppt_y+1"/>
                                          </p:val>
                                        </p:tav>
                                        <p:tav tm="100000">
                                          <p:val>
                                            <p:strVal val="#ppt_y-.03"/>
                                          </p:val>
                                        </p:tav>
                                      </p:tavLst>
                                    </p:anim>
                                    <p:anim calcmode="lin" valueType="num">
                                      <p:cBhvr>
                                        <p:cTn id="204" dur="100" accel="100000" fill="hold">
                                          <p:stCondLst>
                                            <p:cond delay="900"/>
                                          </p:stCondLst>
                                        </p:cTn>
                                        <p:tgtEl>
                                          <p:spTgt spid="291982"/>
                                        </p:tgtEl>
                                        <p:attrNameLst>
                                          <p:attrName>ppt_y</p:attrName>
                                        </p:attrNameLst>
                                      </p:cBhvr>
                                      <p:tavLst>
                                        <p:tav tm="0">
                                          <p:val>
                                            <p:strVal val="#ppt_y-.03"/>
                                          </p:val>
                                        </p:tav>
                                        <p:tav tm="100000">
                                          <p:val>
                                            <p:strVal val="#ppt_y"/>
                                          </p:val>
                                        </p:tav>
                                      </p:tavLst>
                                    </p:anim>
                                  </p:childTnLst>
                                </p:cTn>
                              </p:par>
                              <p:par>
                                <p:cTn id="205" presetID="37" presetClass="entr" presetSubtype="0" fill="hold" grpId="0" nodeType="withEffect">
                                  <p:stCondLst>
                                    <p:cond delay="0"/>
                                  </p:stCondLst>
                                  <p:childTnLst>
                                    <p:set>
                                      <p:cBhvr>
                                        <p:cTn id="206" dur="1" fill="hold">
                                          <p:stCondLst>
                                            <p:cond delay="0"/>
                                          </p:stCondLst>
                                        </p:cTn>
                                        <p:tgtEl>
                                          <p:spTgt spid="291958"/>
                                        </p:tgtEl>
                                        <p:attrNameLst>
                                          <p:attrName>style.visibility</p:attrName>
                                        </p:attrNameLst>
                                      </p:cBhvr>
                                      <p:to>
                                        <p:strVal val="visible"/>
                                      </p:to>
                                    </p:set>
                                    <p:animEffect transition="in" filter="fade">
                                      <p:cBhvr>
                                        <p:cTn id="207" dur="1000"/>
                                        <p:tgtEl>
                                          <p:spTgt spid="291958"/>
                                        </p:tgtEl>
                                      </p:cBhvr>
                                    </p:animEffect>
                                    <p:anim calcmode="lin" valueType="num">
                                      <p:cBhvr>
                                        <p:cTn id="208" dur="1000" fill="hold"/>
                                        <p:tgtEl>
                                          <p:spTgt spid="291958"/>
                                        </p:tgtEl>
                                        <p:attrNameLst>
                                          <p:attrName>ppt_x</p:attrName>
                                        </p:attrNameLst>
                                      </p:cBhvr>
                                      <p:tavLst>
                                        <p:tav tm="0">
                                          <p:val>
                                            <p:strVal val="#ppt_x"/>
                                          </p:val>
                                        </p:tav>
                                        <p:tav tm="100000">
                                          <p:val>
                                            <p:strVal val="#ppt_x"/>
                                          </p:val>
                                        </p:tav>
                                      </p:tavLst>
                                    </p:anim>
                                    <p:anim calcmode="lin" valueType="num">
                                      <p:cBhvr>
                                        <p:cTn id="209" dur="900" decel="100000" fill="hold"/>
                                        <p:tgtEl>
                                          <p:spTgt spid="291958"/>
                                        </p:tgtEl>
                                        <p:attrNameLst>
                                          <p:attrName>ppt_y</p:attrName>
                                        </p:attrNameLst>
                                      </p:cBhvr>
                                      <p:tavLst>
                                        <p:tav tm="0">
                                          <p:val>
                                            <p:strVal val="#ppt_y+1"/>
                                          </p:val>
                                        </p:tav>
                                        <p:tav tm="100000">
                                          <p:val>
                                            <p:strVal val="#ppt_y-.03"/>
                                          </p:val>
                                        </p:tav>
                                      </p:tavLst>
                                    </p:anim>
                                    <p:anim calcmode="lin" valueType="num">
                                      <p:cBhvr>
                                        <p:cTn id="210" dur="100" accel="100000" fill="hold">
                                          <p:stCondLst>
                                            <p:cond delay="900"/>
                                          </p:stCondLst>
                                        </p:cTn>
                                        <p:tgtEl>
                                          <p:spTgt spid="291958"/>
                                        </p:tgtEl>
                                        <p:attrNameLst>
                                          <p:attrName>ppt_y</p:attrName>
                                        </p:attrNameLst>
                                      </p:cBhvr>
                                      <p:tavLst>
                                        <p:tav tm="0">
                                          <p:val>
                                            <p:strVal val="#ppt_y-.03"/>
                                          </p:val>
                                        </p:tav>
                                        <p:tav tm="100000">
                                          <p:val>
                                            <p:strVal val="#ppt_y"/>
                                          </p:val>
                                        </p:tav>
                                      </p:tavLst>
                                    </p:anim>
                                  </p:childTnLst>
                                </p:cTn>
                              </p:par>
                              <p:par>
                                <p:cTn id="211" presetID="37" presetClass="entr" presetSubtype="0" fill="hold" grpId="0" nodeType="withEffect">
                                  <p:stCondLst>
                                    <p:cond delay="0"/>
                                  </p:stCondLst>
                                  <p:childTnLst>
                                    <p:set>
                                      <p:cBhvr>
                                        <p:cTn id="212" dur="1" fill="hold">
                                          <p:stCondLst>
                                            <p:cond delay="0"/>
                                          </p:stCondLst>
                                        </p:cTn>
                                        <p:tgtEl>
                                          <p:spTgt spid="291963"/>
                                        </p:tgtEl>
                                        <p:attrNameLst>
                                          <p:attrName>style.visibility</p:attrName>
                                        </p:attrNameLst>
                                      </p:cBhvr>
                                      <p:to>
                                        <p:strVal val="visible"/>
                                      </p:to>
                                    </p:set>
                                    <p:animEffect transition="in" filter="fade">
                                      <p:cBhvr>
                                        <p:cTn id="213" dur="1000"/>
                                        <p:tgtEl>
                                          <p:spTgt spid="291963"/>
                                        </p:tgtEl>
                                      </p:cBhvr>
                                    </p:animEffect>
                                    <p:anim calcmode="lin" valueType="num">
                                      <p:cBhvr>
                                        <p:cTn id="214" dur="1000" fill="hold"/>
                                        <p:tgtEl>
                                          <p:spTgt spid="291963"/>
                                        </p:tgtEl>
                                        <p:attrNameLst>
                                          <p:attrName>ppt_x</p:attrName>
                                        </p:attrNameLst>
                                      </p:cBhvr>
                                      <p:tavLst>
                                        <p:tav tm="0">
                                          <p:val>
                                            <p:strVal val="#ppt_x"/>
                                          </p:val>
                                        </p:tav>
                                        <p:tav tm="100000">
                                          <p:val>
                                            <p:strVal val="#ppt_x"/>
                                          </p:val>
                                        </p:tav>
                                      </p:tavLst>
                                    </p:anim>
                                    <p:anim calcmode="lin" valueType="num">
                                      <p:cBhvr>
                                        <p:cTn id="215" dur="900" decel="100000" fill="hold"/>
                                        <p:tgtEl>
                                          <p:spTgt spid="291963"/>
                                        </p:tgtEl>
                                        <p:attrNameLst>
                                          <p:attrName>ppt_y</p:attrName>
                                        </p:attrNameLst>
                                      </p:cBhvr>
                                      <p:tavLst>
                                        <p:tav tm="0">
                                          <p:val>
                                            <p:strVal val="#ppt_y+1"/>
                                          </p:val>
                                        </p:tav>
                                        <p:tav tm="100000">
                                          <p:val>
                                            <p:strVal val="#ppt_y-.03"/>
                                          </p:val>
                                        </p:tav>
                                      </p:tavLst>
                                    </p:anim>
                                    <p:anim calcmode="lin" valueType="num">
                                      <p:cBhvr>
                                        <p:cTn id="216" dur="100" accel="100000" fill="hold">
                                          <p:stCondLst>
                                            <p:cond delay="900"/>
                                          </p:stCondLst>
                                        </p:cTn>
                                        <p:tgtEl>
                                          <p:spTgt spid="291963"/>
                                        </p:tgtEl>
                                        <p:attrNameLst>
                                          <p:attrName>ppt_y</p:attrName>
                                        </p:attrNameLst>
                                      </p:cBhvr>
                                      <p:tavLst>
                                        <p:tav tm="0">
                                          <p:val>
                                            <p:strVal val="#ppt_y-.03"/>
                                          </p:val>
                                        </p:tav>
                                        <p:tav tm="100000">
                                          <p:val>
                                            <p:strVal val="#ppt_y"/>
                                          </p:val>
                                        </p:tav>
                                      </p:tavLst>
                                    </p:anim>
                                  </p:childTnLst>
                                </p:cTn>
                              </p:par>
                              <p:par>
                                <p:cTn id="217" presetID="37" presetClass="entr" presetSubtype="0" fill="hold" grpId="0" nodeType="withEffect">
                                  <p:stCondLst>
                                    <p:cond delay="0"/>
                                  </p:stCondLst>
                                  <p:childTnLst>
                                    <p:set>
                                      <p:cBhvr>
                                        <p:cTn id="218" dur="1" fill="hold">
                                          <p:stCondLst>
                                            <p:cond delay="0"/>
                                          </p:stCondLst>
                                        </p:cTn>
                                        <p:tgtEl>
                                          <p:spTgt spid="291933"/>
                                        </p:tgtEl>
                                        <p:attrNameLst>
                                          <p:attrName>style.visibility</p:attrName>
                                        </p:attrNameLst>
                                      </p:cBhvr>
                                      <p:to>
                                        <p:strVal val="visible"/>
                                      </p:to>
                                    </p:set>
                                    <p:animEffect transition="in" filter="fade">
                                      <p:cBhvr>
                                        <p:cTn id="219" dur="1000"/>
                                        <p:tgtEl>
                                          <p:spTgt spid="291933"/>
                                        </p:tgtEl>
                                      </p:cBhvr>
                                    </p:animEffect>
                                    <p:anim calcmode="lin" valueType="num">
                                      <p:cBhvr>
                                        <p:cTn id="220" dur="1000" fill="hold"/>
                                        <p:tgtEl>
                                          <p:spTgt spid="291933"/>
                                        </p:tgtEl>
                                        <p:attrNameLst>
                                          <p:attrName>ppt_x</p:attrName>
                                        </p:attrNameLst>
                                      </p:cBhvr>
                                      <p:tavLst>
                                        <p:tav tm="0">
                                          <p:val>
                                            <p:strVal val="#ppt_x"/>
                                          </p:val>
                                        </p:tav>
                                        <p:tav tm="100000">
                                          <p:val>
                                            <p:strVal val="#ppt_x"/>
                                          </p:val>
                                        </p:tav>
                                      </p:tavLst>
                                    </p:anim>
                                    <p:anim calcmode="lin" valueType="num">
                                      <p:cBhvr>
                                        <p:cTn id="221" dur="900" decel="100000" fill="hold"/>
                                        <p:tgtEl>
                                          <p:spTgt spid="291933"/>
                                        </p:tgtEl>
                                        <p:attrNameLst>
                                          <p:attrName>ppt_y</p:attrName>
                                        </p:attrNameLst>
                                      </p:cBhvr>
                                      <p:tavLst>
                                        <p:tav tm="0">
                                          <p:val>
                                            <p:strVal val="#ppt_y+1"/>
                                          </p:val>
                                        </p:tav>
                                        <p:tav tm="100000">
                                          <p:val>
                                            <p:strVal val="#ppt_y-.03"/>
                                          </p:val>
                                        </p:tav>
                                      </p:tavLst>
                                    </p:anim>
                                    <p:anim calcmode="lin" valueType="num">
                                      <p:cBhvr>
                                        <p:cTn id="222" dur="100" accel="100000" fill="hold">
                                          <p:stCondLst>
                                            <p:cond delay="900"/>
                                          </p:stCondLst>
                                        </p:cTn>
                                        <p:tgtEl>
                                          <p:spTgt spid="291933"/>
                                        </p:tgtEl>
                                        <p:attrNameLst>
                                          <p:attrName>ppt_y</p:attrName>
                                        </p:attrNameLst>
                                      </p:cBhvr>
                                      <p:tavLst>
                                        <p:tav tm="0">
                                          <p:val>
                                            <p:strVal val="#ppt_y-.03"/>
                                          </p:val>
                                        </p:tav>
                                        <p:tav tm="100000">
                                          <p:val>
                                            <p:strVal val="#ppt_y"/>
                                          </p:val>
                                        </p:tav>
                                      </p:tavLst>
                                    </p:anim>
                                  </p:childTnLst>
                                </p:cTn>
                              </p:par>
                              <p:par>
                                <p:cTn id="223" presetID="37" presetClass="entr" presetSubtype="0" fill="hold" grpId="0" nodeType="withEffect">
                                  <p:stCondLst>
                                    <p:cond delay="0"/>
                                  </p:stCondLst>
                                  <p:childTnLst>
                                    <p:set>
                                      <p:cBhvr>
                                        <p:cTn id="224" dur="1" fill="hold">
                                          <p:stCondLst>
                                            <p:cond delay="0"/>
                                          </p:stCondLst>
                                        </p:cTn>
                                        <p:tgtEl>
                                          <p:spTgt spid="291936"/>
                                        </p:tgtEl>
                                        <p:attrNameLst>
                                          <p:attrName>style.visibility</p:attrName>
                                        </p:attrNameLst>
                                      </p:cBhvr>
                                      <p:to>
                                        <p:strVal val="visible"/>
                                      </p:to>
                                    </p:set>
                                    <p:animEffect transition="in" filter="fade">
                                      <p:cBhvr>
                                        <p:cTn id="225" dur="1000"/>
                                        <p:tgtEl>
                                          <p:spTgt spid="291936"/>
                                        </p:tgtEl>
                                      </p:cBhvr>
                                    </p:animEffect>
                                    <p:anim calcmode="lin" valueType="num">
                                      <p:cBhvr>
                                        <p:cTn id="226" dur="1000" fill="hold"/>
                                        <p:tgtEl>
                                          <p:spTgt spid="291936"/>
                                        </p:tgtEl>
                                        <p:attrNameLst>
                                          <p:attrName>ppt_x</p:attrName>
                                        </p:attrNameLst>
                                      </p:cBhvr>
                                      <p:tavLst>
                                        <p:tav tm="0">
                                          <p:val>
                                            <p:strVal val="#ppt_x"/>
                                          </p:val>
                                        </p:tav>
                                        <p:tav tm="100000">
                                          <p:val>
                                            <p:strVal val="#ppt_x"/>
                                          </p:val>
                                        </p:tav>
                                      </p:tavLst>
                                    </p:anim>
                                    <p:anim calcmode="lin" valueType="num">
                                      <p:cBhvr>
                                        <p:cTn id="227" dur="900" decel="100000" fill="hold"/>
                                        <p:tgtEl>
                                          <p:spTgt spid="291936"/>
                                        </p:tgtEl>
                                        <p:attrNameLst>
                                          <p:attrName>ppt_y</p:attrName>
                                        </p:attrNameLst>
                                      </p:cBhvr>
                                      <p:tavLst>
                                        <p:tav tm="0">
                                          <p:val>
                                            <p:strVal val="#ppt_y+1"/>
                                          </p:val>
                                        </p:tav>
                                        <p:tav tm="100000">
                                          <p:val>
                                            <p:strVal val="#ppt_y-.03"/>
                                          </p:val>
                                        </p:tav>
                                      </p:tavLst>
                                    </p:anim>
                                    <p:anim calcmode="lin" valueType="num">
                                      <p:cBhvr>
                                        <p:cTn id="228" dur="100" accel="100000" fill="hold">
                                          <p:stCondLst>
                                            <p:cond delay="900"/>
                                          </p:stCondLst>
                                        </p:cTn>
                                        <p:tgtEl>
                                          <p:spTgt spid="291936"/>
                                        </p:tgtEl>
                                        <p:attrNameLst>
                                          <p:attrName>ppt_y</p:attrName>
                                        </p:attrNameLst>
                                      </p:cBhvr>
                                      <p:tavLst>
                                        <p:tav tm="0">
                                          <p:val>
                                            <p:strVal val="#ppt_y-.03"/>
                                          </p:val>
                                        </p:tav>
                                        <p:tav tm="100000">
                                          <p:val>
                                            <p:strVal val="#ppt_y"/>
                                          </p:val>
                                        </p:tav>
                                      </p:tavLst>
                                    </p:anim>
                                  </p:childTnLst>
                                </p:cTn>
                              </p:par>
                              <p:par>
                                <p:cTn id="229" presetID="37" presetClass="entr" presetSubtype="0" fill="hold" grpId="0" nodeType="withEffect">
                                  <p:stCondLst>
                                    <p:cond delay="0"/>
                                  </p:stCondLst>
                                  <p:childTnLst>
                                    <p:set>
                                      <p:cBhvr>
                                        <p:cTn id="230" dur="1" fill="hold">
                                          <p:stCondLst>
                                            <p:cond delay="0"/>
                                          </p:stCondLst>
                                        </p:cTn>
                                        <p:tgtEl>
                                          <p:spTgt spid="291939"/>
                                        </p:tgtEl>
                                        <p:attrNameLst>
                                          <p:attrName>style.visibility</p:attrName>
                                        </p:attrNameLst>
                                      </p:cBhvr>
                                      <p:to>
                                        <p:strVal val="visible"/>
                                      </p:to>
                                    </p:set>
                                    <p:animEffect transition="in" filter="fade">
                                      <p:cBhvr>
                                        <p:cTn id="231" dur="1000"/>
                                        <p:tgtEl>
                                          <p:spTgt spid="291939"/>
                                        </p:tgtEl>
                                      </p:cBhvr>
                                    </p:animEffect>
                                    <p:anim calcmode="lin" valueType="num">
                                      <p:cBhvr>
                                        <p:cTn id="232" dur="1000" fill="hold"/>
                                        <p:tgtEl>
                                          <p:spTgt spid="291939"/>
                                        </p:tgtEl>
                                        <p:attrNameLst>
                                          <p:attrName>ppt_x</p:attrName>
                                        </p:attrNameLst>
                                      </p:cBhvr>
                                      <p:tavLst>
                                        <p:tav tm="0">
                                          <p:val>
                                            <p:strVal val="#ppt_x"/>
                                          </p:val>
                                        </p:tav>
                                        <p:tav tm="100000">
                                          <p:val>
                                            <p:strVal val="#ppt_x"/>
                                          </p:val>
                                        </p:tav>
                                      </p:tavLst>
                                    </p:anim>
                                    <p:anim calcmode="lin" valueType="num">
                                      <p:cBhvr>
                                        <p:cTn id="233" dur="900" decel="100000" fill="hold"/>
                                        <p:tgtEl>
                                          <p:spTgt spid="291939"/>
                                        </p:tgtEl>
                                        <p:attrNameLst>
                                          <p:attrName>ppt_y</p:attrName>
                                        </p:attrNameLst>
                                      </p:cBhvr>
                                      <p:tavLst>
                                        <p:tav tm="0">
                                          <p:val>
                                            <p:strVal val="#ppt_y+1"/>
                                          </p:val>
                                        </p:tav>
                                        <p:tav tm="100000">
                                          <p:val>
                                            <p:strVal val="#ppt_y-.03"/>
                                          </p:val>
                                        </p:tav>
                                      </p:tavLst>
                                    </p:anim>
                                    <p:anim calcmode="lin" valueType="num">
                                      <p:cBhvr>
                                        <p:cTn id="234" dur="100" accel="100000" fill="hold">
                                          <p:stCondLst>
                                            <p:cond delay="900"/>
                                          </p:stCondLst>
                                        </p:cTn>
                                        <p:tgtEl>
                                          <p:spTgt spid="291939"/>
                                        </p:tgtEl>
                                        <p:attrNameLst>
                                          <p:attrName>ppt_y</p:attrName>
                                        </p:attrNameLst>
                                      </p:cBhvr>
                                      <p:tavLst>
                                        <p:tav tm="0">
                                          <p:val>
                                            <p:strVal val="#ppt_y-.03"/>
                                          </p:val>
                                        </p:tav>
                                        <p:tav tm="100000">
                                          <p:val>
                                            <p:strVal val="#ppt_y"/>
                                          </p:val>
                                        </p:tav>
                                      </p:tavLst>
                                    </p:anim>
                                  </p:childTnLst>
                                </p:cTn>
                              </p:par>
                              <p:par>
                                <p:cTn id="235" presetID="37" presetClass="entr" presetSubtype="0" fill="hold" grpId="0" nodeType="withEffect">
                                  <p:stCondLst>
                                    <p:cond delay="0"/>
                                  </p:stCondLst>
                                  <p:childTnLst>
                                    <p:set>
                                      <p:cBhvr>
                                        <p:cTn id="236" dur="1" fill="hold">
                                          <p:stCondLst>
                                            <p:cond delay="0"/>
                                          </p:stCondLst>
                                        </p:cTn>
                                        <p:tgtEl>
                                          <p:spTgt spid="291943"/>
                                        </p:tgtEl>
                                        <p:attrNameLst>
                                          <p:attrName>style.visibility</p:attrName>
                                        </p:attrNameLst>
                                      </p:cBhvr>
                                      <p:to>
                                        <p:strVal val="visible"/>
                                      </p:to>
                                    </p:set>
                                    <p:animEffect transition="in" filter="fade">
                                      <p:cBhvr>
                                        <p:cTn id="237" dur="1000"/>
                                        <p:tgtEl>
                                          <p:spTgt spid="291943"/>
                                        </p:tgtEl>
                                      </p:cBhvr>
                                    </p:animEffect>
                                    <p:anim calcmode="lin" valueType="num">
                                      <p:cBhvr>
                                        <p:cTn id="238" dur="1000" fill="hold"/>
                                        <p:tgtEl>
                                          <p:spTgt spid="291943"/>
                                        </p:tgtEl>
                                        <p:attrNameLst>
                                          <p:attrName>ppt_x</p:attrName>
                                        </p:attrNameLst>
                                      </p:cBhvr>
                                      <p:tavLst>
                                        <p:tav tm="0">
                                          <p:val>
                                            <p:strVal val="#ppt_x"/>
                                          </p:val>
                                        </p:tav>
                                        <p:tav tm="100000">
                                          <p:val>
                                            <p:strVal val="#ppt_x"/>
                                          </p:val>
                                        </p:tav>
                                      </p:tavLst>
                                    </p:anim>
                                    <p:anim calcmode="lin" valueType="num">
                                      <p:cBhvr>
                                        <p:cTn id="239" dur="900" decel="100000" fill="hold"/>
                                        <p:tgtEl>
                                          <p:spTgt spid="291943"/>
                                        </p:tgtEl>
                                        <p:attrNameLst>
                                          <p:attrName>ppt_y</p:attrName>
                                        </p:attrNameLst>
                                      </p:cBhvr>
                                      <p:tavLst>
                                        <p:tav tm="0">
                                          <p:val>
                                            <p:strVal val="#ppt_y+1"/>
                                          </p:val>
                                        </p:tav>
                                        <p:tav tm="100000">
                                          <p:val>
                                            <p:strVal val="#ppt_y-.03"/>
                                          </p:val>
                                        </p:tav>
                                      </p:tavLst>
                                    </p:anim>
                                    <p:anim calcmode="lin" valueType="num">
                                      <p:cBhvr>
                                        <p:cTn id="240" dur="100" accel="100000" fill="hold">
                                          <p:stCondLst>
                                            <p:cond delay="900"/>
                                          </p:stCondLst>
                                        </p:cTn>
                                        <p:tgtEl>
                                          <p:spTgt spid="291943"/>
                                        </p:tgtEl>
                                        <p:attrNameLst>
                                          <p:attrName>ppt_y</p:attrName>
                                        </p:attrNameLst>
                                      </p:cBhvr>
                                      <p:tavLst>
                                        <p:tav tm="0">
                                          <p:val>
                                            <p:strVal val="#ppt_y-.03"/>
                                          </p:val>
                                        </p:tav>
                                        <p:tav tm="100000">
                                          <p:val>
                                            <p:strVal val="#ppt_y"/>
                                          </p:val>
                                        </p:tav>
                                      </p:tavLst>
                                    </p:anim>
                                  </p:childTnLst>
                                </p:cTn>
                              </p:par>
                              <p:par>
                                <p:cTn id="241" presetID="37" presetClass="entr" presetSubtype="0" fill="hold" grpId="0" nodeType="withEffect">
                                  <p:stCondLst>
                                    <p:cond delay="0"/>
                                  </p:stCondLst>
                                  <p:childTnLst>
                                    <p:set>
                                      <p:cBhvr>
                                        <p:cTn id="242" dur="1" fill="hold">
                                          <p:stCondLst>
                                            <p:cond delay="0"/>
                                          </p:stCondLst>
                                        </p:cTn>
                                        <p:tgtEl>
                                          <p:spTgt spid="291947"/>
                                        </p:tgtEl>
                                        <p:attrNameLst>
                                          <p:attrName>style.visibility</p:attrName>
                                        </p:attrNameLst>
                                      </p:cBhvr>
                                      <p:to>
                                        <p:strVal val="visible"/>
                                      </p:to>
                                    </p:set>
                                    <p:animEffect transition="in" filter="fade">
                                      <p:cBhvr>
                                        <p:cTn id="243" dur="1000"/>
                                        <p:tgtEl>
                                          <p:spTgt spid="291947"/>
                                        </p:tgtEl>
                                      </p:cBhvr>
                                    </p:animEffect>
                                    <p:anim calcmode="lin" valueType="num">
                                      <p:cBhvr>
                                        <p:cTn id="244" dur="1000" fill="hold"/>
                                        <p:tgtEl>
                                          <p:spTgt spid="291947"/>
                                        </p:tgtEl>
                                        <p:attrNameLst>
                                          <p:attrName>ppt_x</p:attrName>
                                        </p:attrNameLst>
                                      </p:cBhvr>
                                      <p:tavLst>
                                        <p:tav tm="0">
                                          <p:val>
                                            <p:strVal val="#ppt_x"/>
                                          </p:val>
                                        </p:tav>
                                        <p:tav tm="100000">
                                          <p:val>
                                            <p:strVal val="#ppt_x"/>
                                          </p:val>
                                        </p:tav>
                                      </p:tavLst>
                                    </p:anim>
                                    <p:anim calcmode="lin" valueType="num">
                                      <p:cBhvr>
                                        <p:cTn id="245" dur="900" decel="100000" fill="hold"/>
                                        <p:tgtEl>
                                          <p:spTgt spid="291947"/>
                                        </p:tgtEl>
                                        <p:attrNameLst>
                                          <p:attrName>ppt_y</p:attrName>
                                        </p:attrNameLst>
                                      </p:cBhvr>
                                      <p:tavLst>
                                        <p:tav tm="0">
                                          <p:val>
                                            <p:strVal val="#ppt_y+1"/>
                                          </p:val>
                                        </p:tav>
                                        <p:tav tm="100000">
                                          <p:val>
                                            <p:strVal val="#ppt_y-.03"/>
                                          </p:val>
                                        </p:tav>
                                      </p:tavLst>
                                    </p:anim>
                                    <p:anim calcmode="lin" valueType="num">
                                      <p:cBhvr>
                                        <p:cTn id="246" dur="100" accel="100000" fill="hold">
                                          <p:stCondLst>
                                            <p:cond delay="900"/>
                                          </p:stCondLst>
                                        </p:cTn>
                                        <p:tgtEl>
                                          <p:spTgt spid="291947"/>
                                        </p:tgtEl>
                                        <p:attrNameLst>
                                          <p:attrName>ppt_y</p:attrName>
                                        </p:attrNameLst>
                                      </p:cBhvr>
                                      <p:tavLst>
                                        <p:tav tm="0">
                                          <p:val>
                                            <p:strVal val="#ppt_y-.03"/>
                                          </p:val>
                                        </p:tav>
                                        <p:tav tm="100000">
                                          <p:val>
                                            <p:strVal val="#ppt_y"/>
                                          </p:val>
                                        </p:tav>
                                      </p:tavLst>
                                    </p:anim>
                                  </p:childTnLst>
                                </p:cTn>
                              </p:par>
                              <p:par>
                                <p:cTn id="247" presetID="37" presetClass="entr" presetSubtype="0" fill="hold" grpId="0" nodeType="withEffect">
                                  <p:stCondLst>
                                    <p:cond delay="0"/>
                                  </p:stCondLst>
                                  <p:childTnLst>
                                    <p:set>
                                      <p:cBhvr>
                                        <p:cTn id="248" dur="1" fill="hold">
                                          <p:stCondLst>
                                            <p:cond delay="0"/>
                                          </p:stCondLst>
                                        </p:cTn>
                                        <p:tgtEl>
                                          <p:spTgt spid="291951"/>
                                        </p:tgtEl>
                                        <p:attrNameLst>
                                          <p:attrName>style.visibility</p:attrName>
                                        </p:attrNameLst>
                                      </p:cBhvr>
                                      <p:to>
                                        <p:strVal val="visible"/>
                                      </p:to>
                                    </p:set>
                                    <p:animEffect transition="in" filter="fade">
                                      <p:cBhvr>
                                        <p:cTn id="249" dur="1000"/>
                                        <p:tgtEl>
                                          <p:spTgt spid="291951"/>
                                        </p:tgtEl>
                                      </p:cBhvr>
                                    </p:animEffect>
                                    <p:anim calcmode="lin" valueType="num">
                                      <p:cBhvr>
                                        <p:cTn id="250" dur="1000" fill="hold"/>
                                        <p:tgtEl>
                                          <p:spTgt spid="291951"/>
                                        </p:tgtEl>
                                        <p:attrNameLst>
                                          <p:attrName>ppt_x</p:attrName>
                                        </p:attrNameLst>
                                      </p:cBhvr>
                                      <p:tavLst>
                                        <p:tav tm="0">
                                          <p:val>
                                            <p:strVal val="#ppt_x"/>
                                          </p:val>
                                        </p:tav>
                                        <p:tav tm="100000">
                                          <p:val>
                                            <p:strVal val="#ppt_x"/>
                                          </p:val>
                                        </p:tav>
                                      </p:tavLst>
                                    </p:anim>
                                    <p:anim calcmode="lin" valueType="num">
                                      <p:cBhvr>
                                        <p:cTn id="251" dur="900" decel="100000" fill="hold"/>
                                        <p:tgtEl>
                                          <p:spTgt spid="291951"/>
                                        </p:tgtEl>
                                        <p:attrNameLst>
                                          <p:attrName>ppt_y</p:attrName>
                                        </p:attrNameLst>
                                      </p:cBhvr>
                                      <p:tavLst>
                                        <p:tav tm="0">
                                          <p:val>
                                            <p:strVal val="#ppt_y+1"/>
                                          </p:val>
                                        </p:tav>
                                        <p:tav tm="100000">
                                          <p:val>
                                            <p:strVal val="#ppt_y-.03"/>
                                          </p:val>
                                        </p:tav>
                                      </p:tavLst>
                                    </p:anim>
                                    <p:anim calcmode="lin" valueType="num">
                                      <p:cBhvr>
                                        <p:cTn id="252" dur="100" accel="100000" fill="hold">
                                          <p:stCondLst>
                                            <p:cond delay="900"/>
                                          </p:stCondLst>
                                        </p:cTn>
                                        <p:tgtEl>
                                          <p:spTgt spid="291951"/>
                                        </p:tgtEl>
                                        <p:attrNameLst>
                                          <p:attrName>ppt_y</p:attrName>
                                        </p:attrNameLst>
                                      </p:cBhvr>
                                      <p:tavLst>
                                        <p:tav tm="0">
                                          <p:val>
                                            <p:strVal val="#ppt_y-.03"/>
                                          </p:val>
                                        </p:tav>
                                        <p:tav tm="100000">
                                          <p:val>
                                            <p:strVal val="#ppt_y"/>
                                          </p:val>
                                        </p:tav>
                                      </p:tavLst>
                                    </p:anim>
                                  </p:childTnLst>
                                </p:cTn>
                              </p:par>
                              <p:par>
                                <p:cTn id="253" presetID="37" presetClass="entr" presetSubtype="0" fill="hold" grpId="0" nodeType="withEffect">
                                  <p:stCondLst>
                                    <p:cond delay="0"/>
                                  </p:stCondLst>
                                  <p:childTnLst>
                                    <p:set>
                                      <p:cBhvr>
                                        <p:cTn id="254" dur="1" fill="hold">
                                          <p:stCondLst>
                                            <p:cond delay="0"/>
                                          </p:stCondLst>
                                        </p:cTn>
                                        <p:tgtEl>
                                          <p:spTgt spid="291955"/>
                                        </p:tgtEl>
                                        <p:attrNameLst>
                                          <p:attrName>style.visibility</p:attrName>
                                        </p:attrNameLst>
                                      </p:cBhvr>
                                      <p:to>
                                        <p:strVal val="visible"/>
                                      </p:to>
                                    </p:set>
                                    <p:animEffect transition="in" filter="fade">
                                      <p:cBhvr>
                                        <p:cTn id="255" dur="1000"/>
                                        <p:tgtEl>
                                          <p:spTgt spid="291955"/>
                                        </p:tgtEl>
                                      </p:cBhvr>
                                    </p:animEffect>
                                    <p:anim calcmode="lin" valueType="num">
                                      <p:cBhvr>
                                        <p:cTn id="256" dur="1000" fill="hold"/>
                                        <p:tgtEl>
                                          <p:spTgt spid="291955"/>
                                        </p:tgtEl>
                                        <p:attrNameLst>
                                          <p:attrName>ppt_x</p:attrName>
                                        </p:attrNameLst>
                                      </p:cBhvr>
                                      <p:tavLst>
                                        <p:tav tm="0">
                                          <p:val>
                                            <p:strVal val="#ppt_x"/>
                                          </p:val>
                                        </p:tav>
                                        <p:tav tm="100000">
                                          <p:val>
                                            <p:strVal val="#ppt_x"/>
                                          </p:val>
                                        </p:tav>
                                      </p:tavLst>
                                    </p:anim>
                                    <p:anim calcmode="lin" valueType="num">
                                      <p:cBhvr>
                                        <p:cTn id="257" dur="900" decel="100000" fill="hold"/>
                                        <p:tgtEl>
                                          <p:spTgt spid="291955"/>
                                        </p:tgtEl>
                                        <p:attrNameLst>
                                          <p:attrName>ppt_y</p:attrName>
                                        </p:attrNameLst>
                                      </p:cBhvr>
                                      <p:tavLst>
                                        <p:tav tm="0">
                                          <p:val>
                                            <p:strVal val="#ppt_y+1"/>
                                          </p:val>
                                        </p:tav>
                                        <p:tav tm="100000">
                                          <p:val>
                                            <p:strVal val="#ppt_y-.03"/>
                                          </p:val>
                                        </p:tav>
                                      </p:tavLst>
                                    </p:anim>
                                    <p:anim calcmode="lin" valueType="num">
                                      <p:cBhvr>
                                        <p:cTn id="258" dur="100" accel="100000" fill="hold">
                                          <p:stCondLst>
                                            <p:cond delay="900"/>
                                          </p:stCondLst>
                                        </p:cTn>
                                        <p:tgtEl>
                                          <p:spTgt spid="291955"/>
                                        </p:tgtEl>
                                        <p:attrNameLst>
                                          <p:attrName>ppt_y</p:attrName>
                                        </p:attrNameLst>
                                      </p:cBhvr>
                                      <p:tavLst>
                                        <p:tav tm="0">
                                          <p:val>
                                            <p:strVal val="#ppt_y-.03"/>
                                          </p:val>
                                        </p:tav>
                                        <p:tav tm="100000">
                                          <p:val>
                                            <p:strVal val="#ppt_y"/>
                                          </p:val>
                                        </p:tav>
                                      </p:tavLst>
                                    </p:anim>
                                  </p:childTnLst>
                                </p:cTn>
                              </p:par>
                              <p:par>
                                <p:cTn id="259" presetID="37" presetClass="entr" presetSubtype="0" fill="hold" grpId="0" nodeType="withEffect">
                                  <p:stCondLst>
                                    <p:cond delay="0"/>
                                  </p:stCondLst>
                                  <p:childTnLst>
                                    <p:set>
                                      <p:cBhvr>
                                        <p:cTn id="260" dur="1" fill="hold">
                                          <p:stCondLst>
                                            <p:cond delay="0"/>
                                          </p:stCondLst>
                                        </p:cTn>
                                        <p:tgtEl>
                                          <p:spTgt spid="291984"/>
                                        </p:tgtEl>
                                        <p:attrNameLst>
                                          <p:attrName>style.visibility</p:attrName>
                                        </p:attrNameLst>
                                      </p:cBhvr>
                                      <p:to>
                                        <p:strVal val="visible"/>
                                      </p:to>
                                    </p:set>
                                    <p:animEffect transition="in" filter="fade">
                                      <p:cBhvr>
                                        <p:cTn id="261" dur="1000"/>
                                        <p:tgtEl>
                                          <p:spTgt spid="291984"/>
                                        </p:tgtEl>
                                      </p:cBhvr>
                                    </p:animEffect>
                                    <p:anim calcmode="lin" valueType="num">
                                      <p:cBhvr>
                                        <p:cTn id="262" dur="1000" fill="hold"/>
                                        <p:tgtEl>
                                          <p:spTgt spid="291984"/>
                                        </p:tgtEl>
                                        <p:attrNameLst>
                                          <p:attrName>ppt_x</p:attrName>
                                        </p:attrNameLst>
                                      </p:cBhvr>
                                      <p:tavLst>
                                        <p:tav tm="0">
                                          <p:val>
                                            <p:strVal val="#ppt_x"/>
                                          </p:val>
                                        </p:tav>
                                        <p:tav tm="100000">
                                          <p:val>
                                            <p:strVal val="#ppt_x"/>
                                          </p:val>
                                        </p:tav>
                                      </p:tavLst>
                                    </p:anim>
                                    <p:anim calcmode="lin" valueType="num">
                                      <p:cBhvr>
                                        <p:cTn id="263" dur="900" decel="100000" fill="hold"/>
                                        <p:tgtEl>
                                          <p:spTgt spid="291984"/>
                                        </p:tgtEl>
                                        <p:attrNameLst>
                                          <p:attrName>ppt_y</p:attrName>
                                        </p:attrNameLst>
                                      </p:cBhvr>
                                      <p:tavLst>
                                        <p:tav tm="0">
                                          <p:val>
                                            <p:strVal val="#ppt_y+1"/>
                                          </p:val>
                                        </p:tav>
                                        <p:tav tm="100000">
                                          <p:val>
                                            <p:strVal val="#ppt_y-.03"/>
                                          </p:val>
                                        </p:tav>
                                      </p:tavLst>
                                    </p:anim>
                                    <p:anim calcmode="lin" valueType="num">
                                      <p:cBhvr>
                                        <p:cTn id="264" dur="100" accel="100000" fill="hold">
                                          <p:stCondLst>
                                            <p:cond delay="900"/>
                                          </p:stCondLst>
                                        </p:cTn>
                                        <p:tgtEl>
                                          <p:spTgt spid="291984"/>
                                        </p:tgtEl>
                                        <p:attrNameLst>
                                          <p:attrName>ppt_y</p:attrName>
                                        </p:attrNameLst>
                                      </p:cBhvr>
                                      <p:tavLst>
                                        <p:tav tm="0">
                                          <p:val>
                                            <p:strVal val="#ppt_y-.03"/>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37" presetClass="entr" presetSubtype="0" fill="hold" grpId="0" nodeType="clickEffect">
                                  <p:stCondLst>
                                    <p:cond delay="0"/>
                                  </p:stCondLst>
                                  <p:childTnLst>
                                    <p:set>
                                      <p:cBhvr>
                                        <p:cTn id="268" dur="1" fill="hold">
                                          <p:stCondLst>
                                            <p:cond delay="0"/>
                                          </p:stCondLst>
                                        </p:cTn>
                                        <p:tgtEl>
                                          <p:spTgt spid="291957"/>
                                        </p:tgtEl>
                                        <p:attrNameLst>
                                          <p:attrName>style.visibility</p:attrName>
                                        </p:attrNameLst>
                                      </p:cBhvr>
                                      <p:to>
                                        <p:strVal val="visible"/>
                                      </p:to>
                                    </p:set>
                                    <p:animEffect transition="in" filter="fade">
                                      <p:cBhvr>
                                        <p:cTn id="269" dur="1000"/>
                                        <p:tgtEl>
                                          <p:spTgt spid="291957"/>
                                        </p:tgtEl>
                                      </p:cBhvr>
                                    </p:animEffect>
                                    <p:anim calcmode="lin" valueType="num">
                                      <p:cBhvr>
                                        <p:cTn id="270" dur="1000" fill="hold"/>
                                        <p:tgtEl>
                                          <p:spTgt spid="291957"/>
                                        </p:tgtEl>
                                        <p:attrNameLst>
                                          <p:attrName>ppt_x</p:attrName>
                                        </p:attrNameLst>
                                      </p:cBhvr>
                                      <p:tavLst>
                                        <p:tav tm="0">
                                          <p:val>
                                            <p:strVal val="#ppt_x"/>
                                          </p:val>
                                        </p:tav>
                                        <p:tav tm="100000">
                                          <p:val>
                                            <p:strVal val="#ppt_x"/>
                                          </p:val>
                                        </p:tav>
                                      </p:tavLst>
                                    </p:anim>
                                    <p:anim calcmode="lin" valueType="num">
                                      <p:cBhvr>
                                        <p:cTn id="271" dur="900" decel="100000" fill="hold"/>
                                        <p:tgtEl>
                                          <p:spTgt spid="291957"/>
                                        </p:tgtEl>
                                        <p:attrNameLst>
                                          <p:attrName>ppt_y</p:attrName>
                                        </p:attrNameLst>
                                      </p:cBhvr>
                                      <p:tavLst>
                                        <p:tav tm="0">
                                          <p:val>
                                            <p:strVal val="#ppt_y+1"/>
                                          </p:val>
                                        </p:tav>
                                        <p:tav tm="100000">
                                          <p:val>
                                            <p:strVal val="#ppt_y-.03"/>
                                          </p:val>
                                        </p:tav>
                                      </p:tavLst>
                                    </p:anim>
                                    <p:anim calcmode="lin" valueType="num">
                                      <p:cBhvr>
                                        <p:cTn id="272" dur="100" accel="100000" fill="hold">
                                          <p:stCondLst>
                                            <p:cond delay="900"/>
                                          </p:stCondLst>
                                        </p:cTn>
                                        <p:tgtEl>
                                          <p:spTgt spid="291957"/>
                                        </p:tgtEl>
                                        <p:attrNameLst>
                                          <p:attrName>ppt_y</p:attrName>
                                        </p:attrNameLst>
                                      </p:cBhvr>
                                      <p:tavLst>
                                        <p:tav tm="0">
                                          <p:val>
                                            <p:strVal val="#ppt_y-.03"/>
                                          </p:val>
                                        </p:tav>
                                        <p:tav tm="100000">
                                          <p:val>
                                            <p:strVal val="#ppt_y"/>
                                          </p:val>
                                        </p:tav>
                                      </p:tavLst>
                                    </p:anim>
                                  </p:childTnLst>
                                </p:cTn>
                              </p:par>
                              <p:par>
                                <p:cTn id="273" presetID="37" presetClass="entr" presetSubtype="0" fill="hold" grpId="0" nodeType="withEffect">
                                  <p:stCondLst>
                                    <p:cond delay="0"/>
                                  </p:stCondLst>
                                  <p:childTnLst>
                                    <p:set>
                                      <p:cBhvr>
                                        <p:cTn id="274" dur="1" fill="hold">
                                          <p:stCondLst>
                                            <p:cond delay="0"/>
                                          </p:stCondLst>
                                        </p:cTn>
                                        <p:tgtEl>
                                          <p:spTgt spid="291932"/>
                                        </p:tgtEl>
                                        <p:attrNameLst>
                                          <p:attrName>style.visibility</p:attrName>
                                        </p:attrNameLst>
                                      </p:cBhvr>
                                      <p:to>
                                        <p:strVal val="visible"/>
                                      </p:to>
                                    </p:set>
                                    <p:animEffect transition="in" filter="fade">
                                      <p:cBhvr>
                                        <p:cTn id="275" dur="1000"/>
                                        <p:tgtEl>
                                          <p:spTgt spid="291932"/>
                                        </p:tgtEl>
                                      </p:cBhvr>
                                    </p:animEffect>
                                    <p:anim calcmode="lin" valueType="num">
                                      <p:cBhvr>
                                        <p:cTn id="276" dur="1000" fill="hold"/>
                                        <p:tgtEl>
                                          <p:spTgt spid="291932"/>
                                        </p:tgtEl>
                                        <p:attrNameLst>
                                          <p:attrName>ppt_x</p:attrName>
                                        </p:attrNameLst>
                                      </p:cBhvr>
                                      <p:tavLst>
                                        <p:tav tm="0">
                                          <p:val>
                                            <p:strVal val="#ppt_x"/>
                                          </p:val>
                                        </p:tav>
                                        <p:tav tm="100000">
                                          <p:val>
                                            <p:strVal val="#ppt_x"/>
                                          </p:val>
                                        </p:tav>
                                      </p:tavLst>
                                    </p:anim>
                                    <p:anim calcmode="lin" valueType="num">
                                      <p:cBhvr>
                                        <p:cTn id="277" dur="900" decel="100000" fill="hold"/>
                                        <p:tgtEl>
                                          <p:spTgt spid="291932"/>
                                        </p:tgtEl>
                                        <p:attrNameLst>
                                          <p:attrName>ppt_y</p:attrName>
                                        </p:attrNameLst>
                                      </p:cBhvr>
                                      <p:tavLst>
                                        <p:tav tm="0">
                                          <p:val>
                                            <p:strVal val="#ppt_y+1"/>
                                          </p:val>
                                        </p:tav>
                                        <p:tav tm="100000">
                                          <p:val>
                                            <p:strVal val="#ppt_y-.03"/>
                                          </p:val>
                                        </p:tav>
                                      </p:tavLst>
                                    </p:anim>
                                    <p:anim calcmode="lin" valueType="num">
                                      <p:cBhvr>
                                        <p:cTn id="278" dur="100" accel="100000" fill="hold">
                                          <p:stCondLst>
                                            <p:cond delay="900"/>
                                          </p:stCondLst>
                                        </p:cTn>
                                        <p:tgtEl>
                                          <p:spTgt spid="291932"/>
                                        </p:tgtEl>
                                        <p:attrNameLst>
                                          <p:attrName>ppt_y</p:attrName>
                                        </p:attrNameLst>
                                      </p:cBhvr>
                                      <p:tavLst>
                                        <p:tav tm="0">
                                          <p:val>
                                            <p:strVal val="#ppt_y-.03"/>
                                          </p:val>
                                        </p:tav>
                                        <p:tav tm="100000">
                                          <p:val>
                                            <p:strVal val="#ppt_y"/>
                                          </p:val>
                                        </p:tav>
                                      </p:tavLst>
                                    </p:anim>
                                  </p:childTnLst>
                                </p:cTn>
                              </p:par>
                              <p:par>
                                <p:cTn id="279" presetID="37" presetClass="entr" presetSubtype="0" fill="hold" grpId="0" nodeType="withEffect">
                                  <p:stCondLst>
                                    <p:cond delay="0"/>
                                  </p:stCondLst>
                                  <p:childTnLst>
                                    <p:set>
                                      <p:cBhvr>
                                        <p:cTn id="280" dur="1" fill="hold">
                                          <p:stCondLst>
                                            <p:cond delay="0"/>
                                          </p:stCondLst>
                                        </p:cTn>
                                        <p:tgtEl>
                                          <p:spTgt spid="291935"/>
                                        </p:tgtEl>
                                        <p:attrNameLst>
                                          <p:attrName>style.visibility</p:attrName>
                                        </p:attrNameLst>
                                      </p:cBhvr>
                                      <p:to>
                                        <p:strVal val="visible"/>
                                      </p:to>
                                    </p:set>
                                    <p:animEffect transition="in" filter="fade">
                                      <p:cBhvr>
                                        <p:cTn id="281" dur="1000"/>
                                        <p:tgtEl>
                                          <p:spTgt spid="291935"/>
                                        </p:tgtEl>
                                      </p:cBhvr>
                                    </p:animEffect>
                                    <p:anim calcmode="lin" valueType="num">
                                      <p:cBhvr>
                                        <p:cTn id="282" dur="1000" fill="hold"/>
                                        <p:tgtEl>
                                          <p:spTgt spid="291935"/>
                                        </p:tgtEl>
                                        <p:attrNameLst>
                                          <p:attrName>ppt_x</p:attrName>
                                        </p:attrNameLst>
                                      </p:cBhvr>
                                      <p:tavLst>
                                        <p:tav tm="0">
                                          <p:val>
                                            <p:strVal val="#ppt_x"/>
                                          </p:val>
                                        </p:tav>
                                        <p:tav tm="100000">
                                          <p:val>
                                            <p:strVal val="#ppt_x"/>
                                          </p:val>
                                        </p:tav>
                                      </p:tavLst>
                                    </p:anim>
                                    <p:anim calcmode="lin" valueType="num">
                                      <p:cBhvr>
                                        <p:cTn id="283" dur="900" decel="100000" fill="hold"/>
                                        <p:tgtEl>
                                          <p:spTgt spid="291935"/>
                                        </p:tgtEl>
                                        <p:attrNameLst>
                                          <p:attrName>ppt_y</p:attrName>
                                        </p:attrNameLst>
                                      </p:cBhvr>
                                      <p:tavLst>
                                        <p:tav tm="0">
                                          <p:val>
                                            <p:strVal val="#ppt_y+1"/>
                                          </p:val>
                                        </p:tav>
                                        <p:tav tm="100000">
                                          <p:val>
                                            <p:strVal val="#ppt_y-.03"/>
                                          </p:val>
                                        </p:tav>
                                      </p:tavLst>
                                    </p:anim>
                                    <p:anim calcmode="lin" valueType="num">
                                      <p:cBhvr>
                                        <p:cTn id="284" dur="100" accel="100000" fill="hold">
                                          <p:stCondLst>
                                            <p:cond delay="900"/>
                                          </p:stCondLst>
                                        </p:cTn>
                                        <p:tgtEl>
                                          <p:spTgt spid="291935"/>
                                        </p:tgtEl>
                                        <p:attrNameLst>
                                          <p:attrName>ppt_y</p:attrName>
                                        </p:attrNameLst>
                                      </p:cBhvr>
                                      <p:tavLst>
                                        <p:tav tm="0">
                                          <p:val>
                                            <p:strVal val="#ppt_y-.03"/>
                                          </p:val>
                                        </p:tav>
                                        <p:tav tm="100000">
                                          <p:val>
                                            <p:strVal val="#ppt_y"/>
                                          </p:val>
                                        </p:tav>
                                      </p:tavLst>
                                    </p:anim>
                                  </p:childTnLst>
                                </p:cTn>
                              </p:par>
                              <p:par>
                                <p:cTn id="285" presetID="37" presetClass="entr" presetSubtype="0" fill="hold" grpId="0" nodeType="withEffect">
                                  <p:stCondLst>
                                    <p:cond delay="0"/>
                                  </p:stCondLst>
                                  <p:childTnLst>
                                    <p:set>
                                      <p:cBhvr>
                                        <p:cTn id="286" dur="1" fill="hold">
                                          <p:stCondLst>
                                            <p:cond delay="0"/>
                                          </p:stCondLst>
                                        </p:cTn>
                                        <p:tgtEl>
                                          <p:spTgt spid="291938"/>
                                        </p:tgtEl>
                                        <p:attrNameLst>
                                          <p:attrName>style.visibility</p:attrName>
                                        </p:attrNameLst>
                                      </p:cBhvr>
                                      <p:to>
                                        <p:strVal val="visible"/>
                                      </p:to>
                                    </p:set>
                                    <p:animEffect transition="in" filter="fade">
                                      <p:cBhvr>
                                        <p:cTn id="287" dur="1000"/>
                                        <p:tgtEl>
                                          <p:spTgt spid="291938"/>
                                        </p:tgtEl>
                                      </p:cBhvr>
                                    </p:animEffect>
                                    <p:anim calcmode="lin" valueType="num">
                                      <p:cBhvr>
                                        <p:cTn id="288" dur="1000" fill="hold"/>
                                        <p:tgtEl>
                                          <p:spTgt spid="291938"/>
                                        </p:tgtEl>
                                        <p:attrNameLst>
                                          <p:attrName>ppt_x</p:attrName>
                                        </p:attrNameLst>
                                      </p:cBhvr>
                                      <p:tavLst>
                                        <p:tav tm="0">
                                          <p:val>
                                            <p:strVal val="#ppt_x"/>
                                          </p:val>
                                        </p:tav>
                                        <p:tav tm="100000">
                                          <p:val>
                                            <p:strVal val="#ppt_x"/>
                                          </p:val>
                                        </p:tav>
                                      </p:tavLst>
                                    </p:anim>
                                    <p:anim calcmode="lin" valueType="num">
                                      <p:cBhvr>
                                        <p:cTn id="289" dur="900" decel="100000" fill="hold"/>
                                        <p:tgtEl>
                                          <p:spTgt spid="291938"/>
                                        </p:tgtEl>
                                        <p:attrNameLst>
                                          <p:attrName>ppt_y</p:attrName>
                                        </p:attrNameLst>
                                      </p:cBhvr>
                                      <p:tavLst>
                                        <p:tav tm="0">
                                          <p:val>
                                            <p:strVal val="#ppt_y+1"/>
                                          </p:val>
                                        </p:tav>
                                        <p:tav tm="100000">
                                          <p:val>
                                            <p:strVal val="#ppt_y-.03"/>
                                          </p:val>
                                        </p:tav>
                                      </p:tavLst>
                                    </p:anim>
                                    <p:anim calcmode="lin" valueType="num">
                                      <p:cBhvr>
                                        <p:cTn id="290" dur="100" accel="100000" fill="hold">
                                          <p:stCondLst>
                                            <p:cond delay="900"/>
                                          </p:stCondLst>
                                        </p:cTn>
                                        <p:tgtEl>
                                          <p:spTgt spid="291938"/>
                                        </p:tgtEl>
                                        <p:attrNameLst>
                                          <p:attrName>ppt_y</p:attrName>
                                        </p:attrNameLst>
                                      </p:cBhvr>
                                      <p:tavLst>
                                        <p:tav tm="0">
                                          <p:val>
                                            <p:strVal val="#ppt_y-.03"/>
                                          </p:val>
                                        </p:tav>
                                        <p:tav tm="100000">
                                          <p:val>
                                            <p:strVal val="#ppt_y"/>
                                          </p:val>
                                        </p:tav>
                                      </p:tavLst>
                                    </p:anim>
                                  </p:childTnLst>
                                </p:cTn>
                              </p:par>
                              <p:par>
                                <p:cTn id="291" presetID="37" presetClass="entr" presetSubtype="0" fill="hold" grpId="0" nodeType="withEffect">
                                  <p:stCondLst>
                                    <p:cond delay="0"/>
                                  </p:stCondLst>
                                  <p:childTnLst>
                                    <p:set>
                                      <p:cBhvr>
                                        <p:cTn id="292" dur="1" fill="hold">
                                          <p:stCondLst>
                                            <p:cond delay="0"/>
                                          </p:stCondLst>
                                        </p:cTn>
                                        <p:tgtEl>
                                          <p:spTgt spid="291942"/>
                                        </p:tgtEl>
                                        <p:attrNameLst>
                                          <p:attrName>style.visibility</p:attrName>
                                        </p:attrNameLst>
                                      </p:cBhvr>
                                      <p:to>
                                        <p:strVal val="visible"/>
                                      </p:to>
                                    </p:set>
                                    <p:animEffect transition="in" filter="fade">
                                      <p:cBhvr>
                                        <p:cTn id="293" dur="1000"/>
                                        <p:tgtEl>
                                          <p:spTgt spid="291942"/>
                                        </p:tgtEl>
                                      </p:cBhvr>
                                    </p:animEffect>
                                    <p:anim calcmode="lin" valueType="num">
                                      <p:cBhvr>
                                        <p:cTn id="294" dur="1000" fill="hold"/>
                                        <p:tgtEl>
                                          <p:spTgt spid="291942"/>
                                        </p:tgtEl>
                                        <p:attrNameLst>
                                          <p:attrName>ppt_x</p:attrName>
                                        </p:attrNameLst>
                                      </p:cBhvr>
                                      <p:tavLst>
                                        <p:tav tm="0">
                                          <p:val>
                                            <p:strVal val="#ppt_x"/>
                                          </p:val>
                                        </p:tav>
                                        <p:tav tm="100000">
                                          <p:val>
                                            <p:strVal val="#ppt_x"/>
                                          </p:val>
                                        </p:tav>
                                      </p:tavLst>
                                    </p:anim>
                                    <p:anim calcmode="lin" valueType="num">
                                      <p:cBhvr>
                                        <p:cTn id="295" dur="900" decel="100000" fill="hold"/>
                                        <p:tgtEl>
                                          <p:spTgt spid="291942"/>
                                        </p:tgtEl>
                                        <p:attrNameLst>
                                          <p:attrName>ppt_y</p:attrName>
                                        </p:attrNameLst>
                                      </p:cBhvr>
                                      <p:tavLst>
                                        <p:tav tm="0">
                                          <p:val>
                                            <p:strVal val="#ppt_y+1"/>
                                          </p:val>
                                        </p:tav>
                                        <p:tav tm="100000">
                                          <p:val>
                                            <p:strVal val="#ppt_y-.03"/>
                                          </p:val>
                                        </p:tav>
                                      </p:tavLst>
                                    </p:anim>
                                    <p:anim calcmode="lin" valueType="num">
                                      <p:cBhvr>
                                        <p:cTn id="296" dur="100" accel="100000" fill="hold">
                                          <p:stCondLst>
                                            <p:cond delay="900"/>
                                          </p:stCondLst>
                                        </p:cTn>
                                        <p:tgtEl>
                                          <p:spTgt spid="291942"/>
                                        </p:tgtEl>
                                        <p:attrNameLst>
                                          <p:attrName>ppt_y</p:attrName>
                                        </p:attrNameLst>
                                      </p:cBhvr>
                                      <p:tavLst>
                                        <p:tav tm="0">
                                          <p:val>
                                            <p:strVal val="#ppt_y-.03"/>
                                          </p:val>
                                        </p:tav>
                                        <p:tav tm="100000">
                                          <p:val>
                                            <p:strVal val="#ppt_y"/>
                                          </p:val>
                                        </p:tav>
                                      </p:tavLst>
                                    </p:anim>
                                  </p:childTnLst>
                                </p:cTn>
                              </p:par>
                              <p:par>
                                <p:cTn id="297" presetID="37" presetClass="entr" presetSubtype="0" fill="hold" grpId="0" nodeType="withEffect">
                                  <p:stCondLst>
                                    <p:cond delay="0"/>
                                  </p:stCondLst>
                                  <p:childTnLst>
                                    <p:set>
                                      <p:cBhvr>
                                        <p:cTn id="298" dur="1" fill="hold">
                                          <p:stCondLst>
                                            <p:cond delay="0"/>
                                          </p:stCondLst>
                                        </p:cTn>
                                        <p:tgtEl>
                                          <p:spTgt spid="291946"/>
                                        </p:tgtEl>
                                        <p:attrNameLst>
                                          <p:attrName>style.visibility</p:attrName>
                                        </p:attrNameLst>
                                      </p:cBhvr>
                                      <p:to>
                                        <p:strVal val="visible"/>
                                      </p:to>
                                    </p:set>
                                    <p:animEffect transition="in" filter="fade">
                                      <p:cBhvr>
                                        <p:cTn id="299" dur="1000"/>
                                        <p:tgtEl>
                                          <p:spTgt spid="291946"/>
                                        </p:tgtEl>
                                      </p:cBhvr>
                                    </p:animEffect>
                                    <p:anim calcmode="lin" valueType="num">
                                      <p:cBhvr>
                                        <p:cTn id="300" dur="1000" fill="hold"/>
                                        <p:tgtEl>
                                          <p:spTgt spid="291946"/>
                                        </p:tgtEl>
                                        <p:attrNameLst>
                                          <p:attrName>ppt_x</p:attrName>
                                        </p:attrNameLst>
                                      </p:cBhvr>
                                      <p:tavLst>
                                        <p:tav tm="0">
                                          <p:val>
                                            <p:strVal val="#ppt_x"/>
                                          </p:val>
                                        </p:tav>
                                        <p:tav tm="100000">
                                          <p:val>
                                            <p:strVal val="#ppt_x"/>
                                          </p:val>
                                        </p:tav>
                                      </p:tavLst>
                                    </p:anim>
                                    <p:anim calcmode="lin" valueType="num">
                                      <p:cBhvr>
                                        <p:cTn id="301" dur="900" decel="100000" fill="hold"/>
                                        <p:tgtEl>
                                          <p:spTgt spid="291946"/>
                                        </p:tgtEl>
                                        <p:attrNameLst>
                                          <p:attrName>ppt_y</p:attrName>
                                        </p:attrNameLst>
                                      </p:cBhvr>
                                      <p:tavLst>
                                        <p:tav tm="0">
                                          <p:val>
                                            <p:strVal val="#ppt_y+1"/>
                                          </p:val>
                                        </p:tav>
                                        <p:tav tm="100000">
                                          <p:val>
                                            <p:strVal val="#ppt_y-.03"/>
                                          </p:val>
                                        </p:tav>
                                      </p:tavLst>
                                    </p:anim>
                                    <p:anim calcmode="lin" valueType="num">
                                      <p:cBhvr>
                                        <p:cTn id="302" dur="100" accel="100000" fill="hold">
                                          <p:stCondLst>
                                            <p:cond delay="900"/>
                                          </p:stCondLst>
                                        </p:cTn>
                                        <p:tgtEl>
                                          <p:spTgt spid="291946"/>
                                        </p:tgtEl>
                                        <p:attrNameLst>
                                          <p:attrName>ppt_y</p:attrName>
                                        </p:attrNameLst>
                                      </p:cBhvr>
                                      <p:tavLst>
                                        <p:tav tm="0">
                                          <p:val>
                                            <p:strVal val="#ppt_y-.03"/>
                                          </p:val>
                                        </p:tav>
                                        <p:tav tm="100000">
                                          <p:val>
                                            <p:strVal val="#ppt_y"/>
                                          </p:val>
                                        </p:tav>
                                      </p:tavLst>
                                    </p:anim>
                                  </p:childTnLst>
                                </p:cTn>
                              </p:par>
                              <p:par>
                                <p:cTn id="303" presetID="37" presetClass="entr" presetSubtype="0" fill="hold" grpId="0" nodeType="withEffect">
                                  <p:stCondLst>
                                    <p:cond delay="0"/>
                                  </p:stCondLst>
                                  <p:childTnLst>
                                    <p:set>
                                      <p:cBhvr>
                                        <p:cTn id="304" dur="1" fill="hold">
                                          <p:stCondLst>
                                            <p:cond delay="0"/>
                                          </p:stCondLst>
                                        </p:cTn>
                                        <p:tgtEl>
                                          <p:spTgt spid="291950"/>
                                        </p:tgtEl>
                                        <p:attrNameLst>
                                          <p:attrName>style.visibility</p:attrName>
                                        </p:attrNameLst>
                                      </p:cBhvr>
                                      <p:to>
                                        <p:strVal val="visible"/>
                                      </p:to>
                                    </p:set>
                                    <p:animEffect transition="in" filter="fade">
                                      <p:cBhvr>
                                        <p:cTn id="305" dur="1000"/>
                                        <p:tgtEl>
                                          <p:spTgt spid="291950"/>
                                        </p:tgtEl>
                                      </p:cBhvr>
                                    </p:animEffect>
                                    <p:anim calcmode="lin" valueType="num">
                                      <p:cBhvr>
                                        <p:cTn id="306" dur="1000" fill="hold"/>
                                        <p:tgtEl>
                                          <p:spTgt spid="291950"/>
                                        </p:tgtEl>
                                        <p:attrNameLst>
                                          <p:attrName>ppt_x</p:attrName>
                                        </p:attrNameLst>
                                      </p:cBhvr>
                                      <p:tavLst>
                                        <p:tav tm="0">
                                          <p:val>
                                            <p:strVal val="#ppt_x"/>
                                          </p:val>
                                        </p:tav>
                                        <p:tav tm="100000">
                                          <p:val>
                                            <p:strVal val="#ppt_x"/>
                                          </p:val>
                                        </p:tav>
                                      </p:tavLst>
                                    </p:anim>
                                    <p:anim calcmode="lin" valueType="num">
                                      <p:cBhvr>
                                        <p:cTn id="307" dur="900" decel="100000" fill="hold"/>
                                        <p:tgtEl>
                                          <p:spTgt spid="291950"/>
                                        </p:tgtEl>
                                        <p:attrNameLst>
                                          <p:attrName>ppt_y</p:attrName>
                                        </p:attrNameLst>
                                      </p:cBhvr>
                                      <p:tavLst>
                                        <p:tav tm="0">
                                          <p:val>
                                            <p:strVal val="#ppt_y+1"/>
                                          </p:val>
                                        </p:tav>
                                        <p:tav tm="100000">
                                          <p:val>
                                            <p:strVal val="#ppt_y-.03"/>
                                          </p:val>
                                        </p:tav>
                                      </p:tavLst>
                                    </p:anim>
                                    <p:anim calcmode="lin" valueType="num">
                                      <p:cBhvr>
                                        <p:cTn id="308" dur="100" accel="100000" fill="hold">
                                          <p:stCondLst>
                                            <p:cond delay="900"/>
                                          </p:stCondLst>
                                        </p:cTn>
                                        <p:tgtEl>
                                          <p:spTgt spid="291950"/>
                                        </p:tgtEl>
                                        <p:attrNameLst>
                                          <p:attrName>ppt_y</p:attrName>
                                        </p:attrNameLst>
                                      </p:cBhvr>
                                      <p:tavLst>
                                        <p:tav tm="0">
                                          <p:val>
                                            <p:strVal val="#ppt_y-.03"/>
                                          </p:val>
                                        </p:tav>
                                        <p:tav tm="100000">
                                          <p:val>
                                            <p:strVal val="#ppt_y"/>
                                          </p:val>
                                        </p:tav>
                                      </p:tavLst>
                                    </p:anim>
                                  </p:childTnLst>
                                </p:cTn>
                              </p:par>
                              <p:par>
                                <p:cTn id="309" presetID="37" presetClass="entr" presetSubtype="0" fill="hold" grpId="0" nodeType="withEffect">
                                  <p:stCondLst>
                                    <p:cond delay="0"/>
                                  </p:stCondLst>
                                  <p:childTnLst>
                                    <p:set>
                                      <p:cBhvr>
                                        <p:cTn id="310" dur="1" fill="hold">
                                          <p:stCondLst>
                                            <p:cond delay="0"/>
                                          </p:stCondLst>
                                        </p:cTn>
                                        <p:tgtEl>
                                          <p:spTgt spid="291954"/>
                                        </p:tgtEl>
                                        <p:attrNameLst>
                                          <p:attrName>style.visibility</p:attrName>
                                        </p:attrNameLst>
                                      </p:cBhvr>
                                      <p:to>
                                        <p:strVal val="visible"/>
                                      </p:to>
                                    </p:set>
                                    <p:animEffect transition="in" filter="fade">
                                      <p:cBhvr>
                                        <p:cTn id="311" dur="1000"/>
                                        <p:tgtEl>
                                          <p:spTgt spid="291954"/>
                                        </p:tgtEl>
                                      </p:cBhvr>
                                    </p:animEffect>
                                    <p:anim calcmode="lin" valueType="num">
                                      <p:cBhvr>
                                        <p:cTn id="312" dur="1000" fill="hold"/>
                                        <p:tgtEl>
                                          <p:spTgt spid="291954"/>
                                        </p:tgtEl>
                                        <p:attrNameLst>
                                          <p:attrName>ppt_x</p:attrName>
                                        </p:attrNameLst>
                                      </p:cBhvr>
                                      <p:tavLst>
                                        <p:tav tm="0">
                                          <p:val>
                                            <p:strVal val="#ppt_x"/>
                                          </p:val>
                                        </p:tav>
                                        <p:tav tm="100000">
                                          <p:val>
                                            <p:strVal val="#ppt_x"/>
                                          </p:val>
                                        </p:tav>
                                      </p:tavLst>
                                    </p:anim>
                                    <p:anim calcmode="lin" valueType="num">
                                      <p:cBhvr>
                                        <p:cTn id="313" dur="900" decel="100000" fill="hold"/>
                                        <p:tgtEl>
                                          <p:spTgt spid="291954"/>
                                        </p:tgtEl>
                                        <p:attrNameLst>
                                          <p:attrName>ppt_y</p:attrName>
                                        </p:attrNameLst>
                                      </p:cBhvr>
                                      <p:tavLst>
                                        <p:tav tm="0">
                                          <p:val>
                                            <p:strVal val="#ppt_y+1"/>
                                          </p:val>
                                        </p:tav>
                                        <p:tav tm="100000">
                                          <p:val>
                                            <p:strVal val="#ppt_y-.03"/>
                                          </p:val>
                                        </p:tav>
                                      </p:tavLst>
                                    </p:anim>
                                    <p:anim calcmode="lin" valueType="num">
                                      <p:cBhvr>
                                        <p:cTn id="314" dur="100" accel="100000" fill="hold">
                                          <p:stCondLst>
                                            <p:cond delay="900"/>
                                          </p:stCondLst>
                                        </p:cTn>
                                        <p:tgtEl>
                                          <p:spTgt spid="291954"/>
                                        </p:tgtEl>
                                        <p:attrNameLst>
                                          <p:attrName>ppt_y</p:attrName>
                                        </p:attrNameLst>
                                      </p:cBhvr>
                                      <p:tavLst>
                                        <p:tav tm="0">
                                          <p:val>
                                            <p:strVal val="#ppt_y-.03"/>
                                          </p:val>
                                        </p:tav>
                                        <p:tav tm="100000">
                                          <p:val>
                                            <p:strVal val="#ppt_y"/>
                                          </p:val>
                                        </p:tav>
                                      </p:tavLst>
                                    </p:anim>
                                  </p:childTnLst>
                                </p:cTn>
                              </p:par>
                              <p:par>
                                <p:cTn id="315" presetID="37" presetClass="entr" presetSubtype="0" fill="hold" grpId="0" nodeType="withEffect">
                                  <p:stCondLst>
                                    <p:cond delay="0"/>
                                  </p:stCondLst>
                                  <p:childTnLst>
                                    <p:set>
                                      <p:cBhvr>
                                        <p:cTn id="316" dur="1" fill="hold">
                                          <p:stCondLst>
                                            <p:cond delay="0"/>
                                          </p:stCondLst>
                                        </p:cTn>
                                        <p:tgtEl>
                                          <p:spTgt spid="291986"/>
                                        </p:tgtEl>
                                        <p:attrNameLst>
                                          <p:attrName>style.visibility</p:attrName>
                                        </p:attrNameLst>
                                      </p:cBhvr>
                                      <p:to>
                                        <p:strVal val="visible"/>
                                      </p:to>
                                    </p:set>
                                    <p:animEffect transition="in" filter="fade">
                                      <p:cBhvr>
                                        <p:cTn id="317" dur="1000"/>
                                        <p:tgtEl>
                                          <p:spTgt spid="291986"/>
                                        </p:tgtEl>
                                      </p:cBhvr>
                                    </p:animEffect>
                                    <p:anim calcmode="lin" valueType="num">
                                      <p:cBhvr>
                                        <p:cTn id="318" dur="1000" fill="hold"/>
                                        <p:tgtEl>
                                          <p:spTgt spid="291986"/>
                                        </p:tgtEl>
                                        <p:attrNameLst>
                                          <p:attrName>ppt_x</p:attrName>
                                        </p:attrNameLst>
                                      </p:cBhvr>
                                      <p:tavLst>
                                        <p:tav tm="0">
                                          <p:val>
                                            <p:strVal val="#ppt_x"/>
                                          </p:val>
                                        </p:tav>
                                        <p:tav tm="100000">
                                          <p:val>
                                            <p:strVal val="#ppt_x"/>
                                          </p:val>
                                        </p:tav>
                                      </p:tavLst>
                                    </p:anim>
                                    <p:anim calcmode="lin" valueType="num">
                                      <p:cBhvr>
                                        <p:cTn id="319" dur="900" decel="100000" fill="hold"/>
                                        <p:tgtEl>
                                          <p:spTgt spid="291986"/>
                                        </p:tgtEl>
                                        <p:attrNameLst>
                                          <p:attrName>ppt_y</p:attrName>
                                        </p:attrNameLst>
                                      </p:cBhvr>
                                      <p:tavLst>
                                        <p:tav tm="0">
                                          <p:val>
                                            <p:strVal val="#ppt_y+1"/>
                                          </p:val>
                                        </p:tav>
                                        <p:tav tm="100000">
                                          <p:val>
                                            <p:strVal val="#ppt_y-.03"/>
                                          </p:val>
                                        </p:tav>
                                      </p:tavLst>
                                    </p:anim>
                                    <p:anim calcmode="lin" valueType="num">
                                      <p:cBhvr>
                                        <p:cTn id="320" dur="100" accel="100000" fill="hold">
                                          <p:stCondLst>
                                            <p:cond delay="900"/>
                                          </p:stCondLst>
                                        </p:cTn>
                                        <p:tgtEl>
                                          <p:spTgt spid="291986"/>
                                        </p:tgtEl>
                                        <p:attrNameLst>
                                          <p:attrName>ppt_y</p:attrName>
                                        </p:attrNameLst>
                                      </p:cBhvr>
                                      <p:tavLst>
                                        <p:tav tm="0">
                                          <p:val>
                                            <p:strVal val="#ppt_y-.03"/>
                                          </p:val>
                                        </p:tav>
                                        <p:tav tm="100000">
                                          <p:val>
                                            <p:strVal val="#ppt_y"/>
                                          </p:val>
                                        </p:tav>
                                      </p:tavLst>
                                    </p:anim>
                                  </p:childTnLst>
                                </p:cTn>
                              </p:par>
                              <p:par>
                                <p:cTn id="321" presetID="37" presetClass="entr" presetSubtype="0" fill="hold" grpId="0" nodeType="withEffect">
                                  <p:stCondLst>
                                    <p:cond delay="0"/>
                                  </p:stCondLst>
                                  <p:childTnLst>
                                    <p:set>
                                      <p:cBhvr>
                                        <p:cTn id="322" dur="1" fill="hold">
                                          <p:stCondLst>
                                            <p:cond delay="0"/>
                                          </p:stCondLst>
                                        </p:cTn>
                                        <p:tgtEl>
                                          <p:spTgt spid="291983"/>
                                        </p:tgtEl>
                                        <p:attrNameLst>
                                          <p:attrName>style.visibility</p:attrName>
                                        </p:attrNameLst>
                                      </p:cBhvr>
                                      <p:to>
                                        <p:strVal val="visible"/>
                                      </p:to>
                                    </p:set>
                                    <p:animEffect transition="in" filter="fade">
                                      <p:cBhvr>
                                        <p:cTn id="323" dur="1000"/>
                                        <p:tgtEl>
                                          <p:spTgt spid="291983"/>
                                        </p:tgtEl>
                                      </p:cBhvr>
                                    </p:animEffect>
                                    <p:anim calcmode="lin" valueType="num">
                                      <p:cBhvr>
                                        <p:cTn id="324" dur="1000" fill="hold"/>
                                        <p:tgtEl>
                                          <p:spTgt spid="291983"/>
                                        </p:tgtEl>
                                        <p:attrNameLst>
                                          <p:attrName>ppt_x</p:attrName>
                                        </p:attrNameLst>
                                      </p:cBhvr>
                                      <p:tavLst>
                                        <p:tav tm="0">
                                          <p:val>
                                            <p:strVal val="#ppt_x"/>
                                          </p:val>
                                        </p:tav>
                                        <p:tav tm="100000">
                                          <p:val>
                                            <p:strVal val="#ppt_x"/>
                                          </p:val>
                                        </p:tav>
                                      </p:tavLst>
                                    </p:anim>
                                    <p:anim calcmode="lin" valueType="num">
                                      <p:cBhvr>
                                        <p:cTn id="325" dur="900" decel="100000" fill="hold"/>
                                        <p:tgtEl>
                                          <p:spTgt spid="291983"/>
                                        </p:tgtEl>
                                        <p:attrNameLst>
                                          <p:attrName>ppt_y</p:attrName>
                                        </p:attrNameLst>
                                      </p:cBhvr>
                                      <p:tavLst>
                                        <p:tav tm="0">
                                          <p:val>
                                            <p:strVal val="#ppt_y+1"/>
                                          </p:val>
                                        </p:tav>
                                        <p:tav tm="100000">
                                          <p:val>
                                            <p:strVal val="#ppt_y-.03"/>
                                          </p:val>
                                        </p:tav>
                                      </p:tavLst>
                                    </p:anim>
                                    <p:anim calcmode="lin" valueType="num">
                                      <p:cBhvr>
                                        <p:cTn id="326" dur="100" accel="100000" fill="hold">
                                          <p:stCondLst>
                                            <p:cond delay="900"/>
                                          </p:stCondLst>
                                        </p:cTn>
                                        <p:tgtEl>
                                          <p:spTgt spid="291983"/>
                                        </p:tgtEl>
                                        <p:attrNameLst>
                                          <p:attrName>ppt_y</p:attrName>
                                        </p:attrNameLst>
                                      </p:cBhvr>
                                      <p:tavLst>
                                        <p:tav tm="0">
                                          <p:val>
                                            <p:strVal val="#ppt_y-.03"/>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37" presetClass="entr" presetSubtype="0" fill="hold" nodeType="clickEffect">
                                  <p:stCondLst>
                                    <p:cond delay="0"/>
                                  </p:stCondLst>
                                  <p:childTnLst>
                                    <p:set>
                                      <p:cBhvr>
                                        <p:cTn id="330" dur="1" fill="hold">
                                          <p:stCondLst>
                                            <p:cond delay="0"/>
                                          </p:stCondLst>
                                        </p:cTn>
                                        <p:tgtEl>
                                          <p:spTgt spid="291987"/>
                                        </p:tgtEl>
                                        <p:attrNameLst>
                                          <p:attrName>style.visibility</p:attrName>
                                        </p:attrNameLst>
                                      </p:cBhvr>
                                      <p:to>
                                        <p:strVal val="visible"/>
                                      </p:to>
                                    </p:set>
                                    <p:animEffect transition="in" filter="fade">
                                      <p:cBhvr>
                                        <p:cTn id="331" dur="1000"/>
                                        <p:tgtEl>
                                          <p:spTgt spid="291987"/>
                                        </p:tgtEl>
                                      </p:cBhvr>
                                    </p:animEffect>
                                    <p:anim calcmode="lin" valueType="num">
                                      <p:cBhvr>
                                        <p:cTn id="332" dur="1000" fill="hold"/>
                                        <p:tgtEl>
                                          <p:spTgt spid="291987"/>
                                        </p:tgtEl>
                                        <p:attrNameLst>
                                          <p:attrName>ppt_x</p:attrName>
                                        </p:attrNameLst>
                                      </p:cBhvr>
                                      <p:tavLst>
                                        <p:tav tm="0">
                                          <p:val>
                                            <p:strVal val="#ppt_x"/>
                                          </p:val>
                                        </p:tav>
                                        <p:tav tm="100000">
                                          <p:val>
                                            <p:strVal val="#ppt_x"/>
                                          </p:val>
                                        </p:tav>
                                      </p:tavLst>
                                    </p:anim>
                                    <p:anim calcmode="lin" valueType="num">
                                      <p:cBhvr>
                                        <p:cTn id="333" dur="900" decel="100000" fill="hold"/>
                                        <p:tgtEl>
                                          <p:spTgt spid="291987"/>
                                        </p:tgtEl>
                                        <p:attrNameLst>
                                          <p:attrName>ppt_y</p:attrName>
                                        </p:attrNameLst>
                                      </p:cBhvr>
                                      <p:tavLst>
                                        <p:tav tm="0">
                                          <p:val>
                                            <p:strVal val="#ppt_y+1"/>
                                          </p:val>
                                        </p:tav>
                                        <p:tav tm="100000">
                                          <p:val>
                                            <p:strVal val="#ppt_y-.03"/>
                                          </p:val>
                                        </p:tav>
                                      </p:tavLst>
                                    </p:anim>
                                    <p:anim calcmode="lin" valueType="num">
                                      <p:cBhvr>
                                        <p:cTn id="334" dur="100" accel="100000" fill="hold">
                                          <p:stCondLst>
                                            <p:cond delay="900"/>
                                          </p:stCondLst>
                                        </p:cTn>
                                        <p:tgtEl>
                                          <p:spTgt spid="291987"/>
                                        </p:tgtEl>
                                        <p:attrNameLst>
                                          <p:attrName>ppt_y</p:attrName>
                                        </p:attrNameLst>
                                      </p:cBhvr>
                                      <p:tavLst>
                                        <p:tav tm="0">
                                          <p:val>
                                            <p:strVal val="#ppt_y-.03"/>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37" presetClass="entr" presetSubtype="0" fill="hold" grpId="0" nodeType="clickEffect">
                                  <p:stCondLst>
                                    <p:cond delay="0"/>
                                  </p:stCondLst>
                                  <p:childTnLst>
                                    <p:set>
                                      <p:cBhvr>
                                        <p:cTn id="338" dur="1" fill="hold">
                                          <p:stCondLst>
                                            <p:cond delay="0"/>
                                          </p:stCondLst>
                                        </p:cTn>
                                        <p:tgtEl>
                                          <p:spTgt spid="291956"/>
                                        </p:tgtEl>
                                        <p:attrNameLst>
                                          <p:attrName>style.visibility</p:attrName>
                                        </p:attrNameLst>
                                      </p:cBhvr>
                                      <p:to>
                                        <p:strVal val="visible"/>
                                      </p:to>
                                    </p:set>
                                    <p:animEffect transition="in" filter="fade">
                                      <p:cBhvr>
                                        <p:cTn id="339" dur="1000"/>
                                        <p:tgtEl>
                                          <p:spTgt spid="291956"/>
                                        </p:tgtEl>
                                      </p:cBhvr>
                                    </p:animEffect>
                                    <p:anim calcmode="lin" valueType="num">
                                      <p:cBhvr>
                                        <p:cTn id="340" dur="1000" fill="hold"/>
                                        <p:tgtEl>
                                          <p:spTgt spid="291956"/>
                                        </p:tgtEl>
                                        <p:attrNameLst>
                                          <p:attrName>ppt_x</p:attrName>
                                        </p:attrNameLst>
                                      </p:cBhvr>
                                      <p:tavLst>
                                        <p:tav tm="0">
                                          <p:val>
                                            <p:strVal val="#ppt_x"/>
                                          </p:val>
                                        </p:tav>
                                        <p:tav tm="100000">
                                          <p:val>
                                            <p:strVal val="#ppt_x"/>
                                          </p:val>
                                        </p:tav>
                                      </p:tavLst>
                                    </p:anim>
                                    <p:anim calcmode="lin" valueType="num">
                                      <p:cBhvr>
                                        <p:cTn id="341" dur="900" decel="100000" fill="hold"/>
                                        <p:tgtEl>
                                          <p:spTgt spid="291956"/>
                                        </p:tgtEl>
                                        <p:attrNameLst>
                                          <p:attrName>ppt_y</p:attrName>
                                        </p:attrNameLst>
                                      </p:cBhvr>
                                      <p:tavLst>
                                        <p:tav tm="0">
                                          <p:val>
                                            <p:strVal val="#ppt_y+1"/>
                                          </p:val>
                                        </p:tav>
                                        <p:tav tm="100000">
                                          <p:val>
                                            <p:strVal val="#ppt_y-.03"/>
                                          </p:val>
                                        </p:tav>
                                      </p:tavLst>
                                    </p:anim>
                                    <p:anim calcmode="lin" valueType="num">
                                      <p:cBhvr>
                                        <p:cTn id="342" dur="100" accel="100000" fill="hold">
                                          <p:stCondLst>
                                            <p:cond delay="900"/>
                                          </p:stCondLst>
                                        </p:cTn>
                                        <p:tgtEl>
                                          <p:spTgt spid="291956"/>
                                        </p:tgtEl>
                                        <p:attrNameLst>
                                          <p:attrName>ppt_y</p:attrName>
                                        </p:attrNameLst>
                                      </p:cBhvr>
                                      <p:tavLst>
                                        <p:tav tm="0">
                                          <p:val>
                                            <p:strVal val="#ppt_y-.03"/>
                                          </p:val>
                                        </p:tav>
                                        <p:tav tm="100000">
                                          <p:val>
                                            <p:strVal val="#ppt_y"/>
                                          </p:val>
                                        </p:tav>
                                      </p:tavLst>
                                    </p:anim>
                                  </p:childTnLst>
                                </p:cTn>
                              </p:par>
                              <p:par>
                                <p:cTn id="343" presetID="37" presetClass="entr" presetSubtype="0" fill="hold" grpId="0" nodeType="withEffect">
                                  <p:stCondLst>
                                    <p:cond delay="0"/>
                                  </p:stCondLst>
                                  <p:childTnLst>
                                    <p:set>
                                      <p:cBhvr>
                                        <p:cTn id="344" dur="1" fill="hold">
                                          <p:stCondLst>
                                            <p:cond delay="0"/>
                                          </p:stCondLst>
                                        </p:cTn>
                                        <p:tgtEl>
                                          <p:spTgt spid="291931"/>
                                        </p:tgtEl>
                                        <p:attrNameLst>
                                          <p:attrName>style.visibility</p:attrName>
                                        </p:attrNameLst>
                                      </p:cBhvr>
                                      <p:to>
                                        <p:strVal val="visible"/>
                                      </p:to>
                                    </p:set>
                                    <p:animEffect transition="in" filter="fade">
                                      <p:cBhvr>
                                        <p:cTn id="345" dur="1000"/>
                                        <p:tgtEl>
                                          <p:spTgt spid="291931"/>
                                        </p:tgtEl>
                                      </p:cBhvr>
                                    </p:animEffect>
                                    <p:anim calcmode="lin" valueType="num">
                                      <p:cBhvr>
                                        <p:cTn id="346" dur="1000" fill="hold"/>
                                        <p:tgtEl>
                                          <p:spTgt spid="291931"/>
                                        </p:tgtEl>
                                        <p:attrNameLst>
                                          <p:attrName>ppt_x</p:attrName>
                                        </p:attrNameLst>
                                      </p:cBhvr>
                                      <p:tavLst>
                                        <p:tav tm="0">
                                          <p:val>
                                            <p:strVal val="#ppt_x"/>
                                          </p:val>
                                        </p:tav>
                                        <p:tav tm="100000">
                                          <p:val>
                                            <p:strVal val="#ppt_x"/>
                                          </p:val>
                                        </p:tav>
                                      </p:tavLst>
                                    </p:anim>
                                    <p:anim calcmode="lin" valueType="num">
                                      <p:cBhvr>
                                        <p:cTn id="347" dur="900" decel="100000" fill="hold"/>
                                        <p:tgtEl>
                                          <p:spTgt spid="291931"/>
                                        </p:tgtEl>
                                        <p:attrNameLst>
                                          <p:attrName>ppt_y</p:attrName>
                                        </p:attrNameLst>
                                      </p:cBhvr>
                                      <p:tavLst>
                                        <p:tav tm="0">
                                          <p:val>
                                            <p:strVal val="#ppt_y+1"/>
                                          </p:val>
                                        </p:tav>
                                        <p:tav tm="100000">
                                          <p:val>
                                            <p:strVal val="#ppt_y-.03"/>
                                          </p:val>
                                        </p:tav>
                                      </p:tavLst>
                                    </p:anim>
                                    <p:anim calcmode="lin" valueType="num">
                                      <p:cBhvr>
                                        <p:cTn id="348" dur="100" accel="100000" fill="hold">
                                          <p:stCondLst>
                                            <p:cond delay="900"/>
                                          </p:stCondLst>
                                        </p:cTn>
                                        <p:tgtEl>
                                          <p:spTgt spid="291931"/>
                                        </p:tgtEl>
                                        <p:attrNameLst>
                                          <p:attrName>ppt_y</p:attrName>
                                        </p:attrNameLst>
                                      </p:cBhvr>
                                      <p:tavLst>
                                        <p:tav tm="0">
                                          <p:val>
                                            <p:strVal val="#ppt_y-.03"/>
                                          </p:val>
                                        </p:tav>
                                        <p:tav tm="100000">
                                          <p:val>
                                            <p:strVal val="#ppt_y"/>
                                          </p:val>
                                        </p:tav>
                                      </p:tavLst>
                                    </p:anim>
                                  </p:childTnLst>
                                </p:cTn>
                              </p:par>
                              <p:par>
                                <p:cTn id="349" presetID="37" presetClass="entr" presetSubtype="0" fill="hold" grpId="0" nodeType="withEffect">
                                  <p:stCondLst>
                                    <p:cond delay="0"/>
                                  </p:stCondLst>
                                  <p:childTnLst>
                                    <p:set>
                                      <p:cBhvr>
                                        <p:cTn id="350" dur="1" fill="hold">
                                          <p:stCondLst>
                                            <p:cond delay="0"/>
                                          </p:stCondLst>
                                        </p:cTn>
                                        <p:tgtEl>
                                          <p:spTgt spid="291934"/>
                                        </p:tgtEl>
                                        <p:attrNameLst>
                                          <p:attrName>style.visibility</p:attrName>
                                        </p:attrNameLst>
                                      </p:cBhvr>
                                      <p:to>
                                        <p:strVal val="visible"/>
                                      </p:to>
                                    </p:set>
                                    <p:animEffect transition="in" filter="fade">
                                      <p:cBhvr>
                                        <p:cTn id="351" dur="1000"/>
                                        <p:tgtEl>
                                          <p:spTgt spid="291934"/>
                                        </p:tgtEl>
                                      </p:cBhvr>
                                    </p:animEffect>
                                    <p:anim calcmode="lin" valueType="num">
                                      <p:cBhvr>
                                        <p:cTn id="352" dur="1000" fill="hold"/>
                                        <p:tgtEl>
                                          <p:spTgt spid="291934"/>
                                        </p:tgtEl>
                                        <p:attrNameLst>
                                          <p:attrName>ppt_x</p:attrName>
                                        </p:attrNameLst>
                                      </p:cBhvr>
                                      <p:tavLst>
                                        <p:tav tm="0">
                                          <p:val>
                                            <p:strVal val="#ppt_x"/>
                                          </p:val>
                                        </p:tav>
                                        <p:tav tm="100000">
                                          <p:val>
                                            <p:strVal val="#ppt_x"/>
                                          </p:val>
                                        </p:tav>
                                      </p:tavLst>
                                    </p:anim>
                                    <p:anim calcmode="lin" valueType="num">
                                      <p:cBhvr>
                                        <p:cTn id="353" dur="900" decel="100000" fill="hold"/>
                                        <p:tgtEl>
                                          <p:spTgt spid="291934"/>
                                        </p:tgtEl>
                                        <p:attrNameLst>
                                          <p:attrName>ppt_y</p:attrName>
                                        </p:attrNameLst>
                                      </p:cBhvr>
                                      <p:tavLst>
                                        <p:tav tm="0">
                                          <p:val>
                                            <p:strVal val="#ppt_y+1"/>
                                          </p:val>
                                        </p:tav>
                                        <p:tav tm="100000">
                                          <p:val>
                                            <p:strVal val="#ppt_y-.03"/>
                                          </p:val>
                                        </p:tav>
                                      </p:tavLst>
                                    </p:anim>
                                    <p:anim calcmode="lin" valueType="num">
                                      <p:cBhvr>
                                        <p:cTn id="354" dur="100" accel="100000" fill="hold">
                                          <p:stCondLst>
                                            <p:cond delay="900"/>
                                          </p:stCondLst>
                                        </p:cTn>
                                        <p:tgtEl>
                                          <p:spTgt spid="291934"/>
                                        </p:tgtEl>
                                        <p:attrNameLst>
                                          <p:attrName>ppt_y</p:attrName>
                                        </p:attrNameLst>
                                      </p:cBhvr>
                                      <p:tavLst>
                                        <p:tav tm="0">
                                          <p:val>
                                            <p:strVal val="#ppt_y-.03"/>
                                          </p:val>
                                        </p:tav>
                                        <p:tav tm="100000">
                                          <p:val>
                                            <p:strVal val="#ppt_y"/>
                                          </p:val>
                                        </p:tav>
                                      </p:tavLst>
                                    </p:anim>
                                  </p:childTnLst>
                                </p:cTn>
                              </p:par>
                              <p:par>
                                <p:cTn id="355" presetID="37" presetClass="entr" presetSubtype="0" fill="hold" grpId="0" nodeType="withEffect">
                                  <p:stCondLst>
                                    <p:cond delay="0"/>
                                  </p:stCondLst>
                                  <p:childTnLst>
                                    <p:set>
                                      <p:cBhvr>
                                        <p:cTn id="356" dur="1" fill="hold">
                                          <p:stCondLst>
                                            <p:cond delay="0"/>
                                          </p:stCondLst>
                                        </p:cTn>
                                        <p:tgtEl>
                                          <p:spTgt spid="291937"/>
                                        </p:tgtEl>
                                        <p:attrNameLst>
                                          <p:attrName>style.visibility</p:attrName>
                                        </p:attrNameLst>
                                      </p:cBhvr>
                                      <p:to>
                                        <p:strVal val="visible"/>
                                      </p:to>
                                    </p:set>
                                    <p:animEffect transition="in" filter="fade">
                                      <p:cBhvr>
                                        <p:cTn id="357" dur="1000"/>
                                        <p:tgtEl>
                                          <p:spTgt spid="291937"/>
                                        </p:tgtEl>
                                      </p:cBhvr>
                                    </p:animEffect>
                                    <p:anim calcmode="lin" valueType="num">
                                      <p:cBhvr>
                                        <p:cTn id="358" dur="1000" fill="hold"/>
                                        <p:tgtEl>
                                          <p:spTgt spid="291937"/>
                                        </p:tgtEl>
                                        <p:attrNameLst>
                                          <p:attrName>ppt_x</p:attrName>
                                        </p:attrNameLst>
                                      </p:cBhvr>
                                      <p:tavLst>
                                        <p:tav tm="0">
                                          <p:val>
                                            <p:strVal val="#ppt_x"/>
                                          </p:val>
                                        </p:tav>
                                        <p:tav tm="100000">
                                          <p:val>
                                            <p:strVal val="#ppt_x"/>
                                          </p:val>
                                        </p:tav>
                                      </p:tavLst>
                                    </p:anim>
                                    <p:anim calcmode="lin" valueType="num">
                                      <p:cBhvr>
                                        <p:cTn id="359" dur="900" decel="100000" fill="hold"/>
                                        <p:tgtEl>
                                          <p:spTgt spid="291937"/>
                                        </p:tgtEl>
                                        <p:attrNameLst>
                                          <p:attrName>ppt_y</p:attrName>
                                        </p:attrNameLst>
                                      </p:cBhvr>
                                      <p:tavLst>
                                        <p:tav tm="0">
                                          <p:val>
                                            <p:strVal val="#ppt_y+1"/>
                                          </p:val>
                                        </p:tav>
                                        <p:tav tm="100000">
                                          <p:val>
                                            <p:strVal val="#ppt_y-.03"/>
                                          </p:val>
                                        </p:tav>
                                      </p:tavLst>
                                    </p:anim>
                                    <p:anim calcmode="lin" valueType="num">
                                      <p:cBhvr>
                                        <p:cTn id="360" dur="100" accel="100000" fill="hold">
                                          <p:stCondLst>
                                            <p:cond delay="900"/>
                                          </p:stCondLst>
                                        </p:cTn>
                                        <p:tgtEl>
                                          <p:spTgt spid="291937"/>
                                        </p:tgtEl>
                                        <p:attrNameLst>
                                          <p:attrName>ppt_y</p:attrName>
                                        </p:attrNameLst>
                                      </p:cBhvr>
                                      <p:tavLst>
                                        <p:tav tm="0">
                                          <p:val>
                                            <p:strVal val="#ppt_y-.03"/>
                                          </p:val>
                                        </p:tav>
                                        <p:tav tm="100000">
                                          <p:val>
                                            <p:strVal val="#ppt_y"/>
                                          </p:val>
                                        </p:tav>
                                      </p:tavLst>
                                    </p:anim>
                                  </p:childTnLst>
                                </p:cTn>
                              </p:par>
                              <p:par>
                                <p:cTn id="361" presetID="37" presetClass="entr" presetSubtype="0" fill="hold" grpId="0" nodeType="withEffect">
                                  <p:stCondLst>
                                    <p:cond delay="0"/>
                                  </p:stCondLst>
                                  <p:childTnLst>
                                    <p:set>
                                      <p:cBhvr>
                                        <p:cTn id="362" dur="1" fill="hold">
                                          <p:stCondLst>
                                            <p:cond delay="0"/>
                                          </p:stCondLst>
                                        </p:cTn>
                                        <p:tgtEl>
                                          <p:spTgt spid="291941"/>
                                        </p:tgtEl>
                                        <p:attrNameLst>
                                          <p:attrName>style.visibility</p:attrName>
                                        </p:attrNameLst>
                                      </p:cBhvr>
                                      <p:to>
                                        <p:strVal val="visible"/>
                                      </p:to>
                                    </p:set>
                                    <p:animEffect transition="in" filter="fade">
                                      <p:cBhvr>
                                        <p:cTn id="363" dur="1000"/>
                                        <p:tgtEl>
                                          <p:spTgt spid="291941"/>
                                        </p:tgtEl>
                                      </p:cBhvr>
                                    </p:animEffect>
                                    <p:anim calcmode="lin" valueType="num">
                                      <p:cBhvr>
                                        <p:cTn id="364" dur="1000" fill="hold"/>
                                        <p:tgtEl>
                                          <p:spTgt spid="291941"/>
                                        </p:tgtEl>
                                        <p:attrNameLst>
                                          <p:attrName>ppt_x</p:attrName>
                                        </p:attrNameLst>
                                      </p:cBhvr>
                                      <p:tavLst>
                                        <p:tav tm="0">
                                          <p:val>
                                            <p:strVal val="#ppt_x"/>
                                          </p:val>
                                        </p:tav>
                                        <p:tav tm="100000">
                                          <p:val>
                                            <p:strVal val="#ppt_x"/>
                                          </p:val>
                                        </p:tav>
                                      </p:tavLst>
                                    </p:anim>
                                    <p:anim calcmode="lin" valueType="num">
                                      <p:cBhvr>
                                        <p:cTn id="365" dur="900" decel="100000" fill="hold"/>
                                        <p:tgtEl>
                                          <p:spTgt spid="291941"/>
                                        </p:tgtEl>
                                        <p:attrNameLst>
                                          <p:attrName>ppt_y</p:attrName>
                                        </p:attrNameLst>
                                      </p:cBhvr>
                                      <p:tavLst>
                                        <p:tav tm="0">
                                          <p:val>
                                            <p:strVal val="#ppt_y+1"/>
                                          </p:val>
                                        </p:tav>
                                        <p:tav tm="100000">
                                          <p:val>
                                            <p:strVal val="#ppt_y-.03"/>
                                          </p:val>
                                        </p:tav>
                                      </p:tavLst>
                                    </p:anim>
                                    <p:anim calcmode="lin" valueType="num">
                                      <p:cBhvr>
                                        <p:cTn id="366" dur="100" accel="100000" fill="hold">
                                          <p:stCondLst>
                                            <p:cond delay="900"/>
                                          </p:stCondLst>
                                        </p:cTn>
                                        <p:tgtEl>
                                          <p:spTgt spid="291941"/>
                                        </p:tgtEl>
                                        <p:attrNameLst>
                                          <p:attrName>ppt_y</p:attrName>
                                        </p:attrNameLst>
                                      </p:cBhvr>
                                      <p:tavLst>
                                        <p:tav tm="0">
                                          <p:val>
                                            <p:strVal val="#ppt_y-.03"/>
                                          </p:val>
                                        </p:tav>
                                        <p:tav tm="100000">
                                          <p:val>
                                            <p:strVal val="#ppt_y"/>
                                          </p:val>
                                        </p:tav>
                                      </p:tavLst>
                                    </p:anim>
                                  </p:childTnLst>
                                </p:cTn>
                              </p:par>
                              <p:par>
                                <p:cTn id="367" presetID="37" presetClass="entr" presetSubtype="0" fill="hold" grpId="0" nodeType="withEffect">
                                  <p:stCondLst>
                                    <p:cond delay="0"/>
                                  </p:stCondLst>
                                  <p:childTnLst>
                                    <p:set>
                                      <p:cBhvr>
                                        <p:cTn id="368" dur="1" fill="hold">
                                          <p:stCondLst>
                                            <p:cond delay="0"/>
                                          </p:stCondLst>
                                        </p:cTn>
                                        <p:tgtEl>
                                          <p:spTgt spid="291945"/>
                                        </p:tgtEl>
                                        <p:attrNameLst>
                                          <p:attrName>style.visibility</p:attrName>
                                        </p:attrNameLst>
                                      </p:cBhvr>
                                      <p:to>
                                        <p:strVal val="visible"/>
                                      </p:to>
                                    </p:set>
                                    <p:animEffect transition="in" filter="fade">
                                      <p:cBhvr>
                                        <p:cTn id="369" dur="1000"/>
                                        <p:tgtEl>
                                          <p:spTgt spid="291945"/>
                                        </p:tgtEl>
                                      </p:cBhvr>
                                    </p:animEffect>
                                    <p:anim calcmode="lin" valueType="num">
                                      <p:cBhvr>
                                        <p:cTn id="370" dur="1000" fill="hold"/>
                                        <p:tgtEl>
                                          <p:spTgt spid="291945"/>
                                        </p:tgtEl>
                                        <p:attrNameLst>
                                          <p:attrName>ppt_x</p:attrName>
                                        </p:attrNameLst>
                                      </p:cBhvr>
                                      <p:tavLst>
                                        <p:tav tm="0">
                                          <p:val>
                                            <p:strVal val="#ppt_x"/>
                                          </p:val>
                                        </p:tav>
                                        <p:tav tm="100000">
                                          <p:val>
                                            <p:strVal val="#ppt_x"/>
                                          </p:val>
                                        </p:tav>
                                      </p:tavLst>
                                    </p:anim>
                                    <p:anim calcmode="lin" valueType="num">
                                      <p:cBhvr>
                                        <p:cTn id="371" dur="900" decel="100000" fill="hold"/>
                                        <p:tgtEl>
                                          <p:spTgt spid="291945"/>
                                        </p:tgtEl>
                                        <p:attrNameLst>
                                          <p:attrName>ppt_y</p:attrName>
                                        </p:attrNameLst>
                                      </p:cBhvr>
                                      <p:tavLst>
                                        <p:tav tm="0">
                                          <p:val>
                                            <p:strVal val="#ppt_y+1"/>
                                          </p:val>
                                        </p:tav>
                                        <p:tav tm="100000">
                                          <p:val>
                                            <p:strVal val="#ppt_y-.03"/>
                                          </p:val>
                                        </p:tav>
                                      </p:tavLst>
                                    </p:anim>
                                    <p:anim calcmode="lin" valueType="num">
                                      <p:cBhvr>
                                        <p:cTn id="372" dur="100" accel="100000" fill="hold">
                                          <p:stCondLst>
                                            <p:cond delay="900"/>
                                          </p:stCondLst>
                                        </p:cTn>
                                        <p:tgtEl>
                                          <p:spTgt spid="291945"/>
                                        </p:tgtEl>
                                        <p:attrNameLst>
                                          <p:attrName>ppt_y</p:attrName>
                                        </p:attrNameLst>
                                      </p:cBhvr>
                                      <p:tavLst>
                                        <p:tav tm="0">
                                          <p:val>
                                            <p:strVal val="#ppt_y-.03"/>
                                          </p:val>
                                        </p:tav>
                                        <p:tav tm="100000">
                                          <p:val>
                                            <p:strVal val="#ppt_y"/>
                                          </p:val>
                                        </p:tav>
                                      </p:tavLst>
                                    </p:anim>
                                  </p:childTnLst>
                                </p:cTn>
                              </p:par>
                              <p:par>
                                <p:cTn id="373" presetID="37" presetClass="entr" presetSubtype="0" fill="hold" grpId="0" nodeType="withEffect">
                                  <p:stCondLst>
                                    <p:cond delay="0"/>
                                  </p:stCondLst>
                                  <p:childTnLst>
                                    <p:set>
                                      <p:cBhvr>
                                        <p:cTn id="374" dur="1" fill="hold">
                                          <p:stCondLst>
                                            <p:cond delay="0"/>
                                          </p:stCondLst>
                                        </p:cTn>
                                        <p:tgtEl>
                                          <p:spTgt spid="291949"/>
                                        </p:tgtEl>
                                        <p:attrNameLst>
                                          <p:attrName>style.visibility</p:attrName>
                                        </p:attrNameLst>
                                      </p:cBhvr>
                                      <p:to>
                                        <p:strVal val="visible"/>
                                      </p:to>
                                    </p:set>
                                    <p:animEffect transition="in" filter="fade">
                                      <p:cBhvr>
                                        <p:cTn id="375" dur="1000"/>
                                        <p:tgtEl>
                                          <p:spTgt spid="291949"/>
                                        </p:tgtEl>
                                      </p:cBhvr>
                                    </p:animEffect>
                                    <p:anim calcmode="lin" valueType="num">
                                      <p:cBhvr>
                                        <p:cTn id="376" dur="1000" fill="hold"/>
                                        <p:tgtEl>
                                          <p:spTgt spid="291949"/>
                                        </p:tgtEl>
                                        <p:attrNameLst>
                                          <p:attrName>ppt_x</p:attrName>
                                        </p:attrNameLst>
                                      </p:cBhvr>
                                      <p:tavLst>
                                        <p:tav tm="0">
                                          <p:val>
                                            <p:strVal val="#ppt_x"/>
                                          </p:val>
                                        </p:tav>
                                        <p:tav tm="100000">
                                          <p:val>
                                            <p:strVal val="#ppt_x"/>
                                          </p:val>
                                        </p:tav>
                                      </p:tavLst>
                                    </p:anim>
                                    <p:anim calcmode="lin" valueType="num">
                                      <p:cBhvr>
                                        <p:cTn id="377" dur="900" decel="100000" fill="hold"/>
                                        <p:tgtEl>
                                          <p:spTgt spid="291949"/>
                                        </p:tgtEl>
                                        <p:attrNameLst>
                                          <p:attrName>ppt_y</p:attrName>
                                        </p:attrNameLst>
                                      </p:cBhvr>
                                      <p:tavLst>
                                        <p:tav tm="0">
                                          <p:val>
                                            <p:strVal val="#ppt_y+1"/>
                                          </p:val>
                                        </p:tav>
                                        <p:tav tm="100000">
                                          <p:val>
                                            <p:strVal val="#ppt_y-.03"/>
                                          </p:val>
                                        </p:tav>
                                      </p:tavLst>
                                    </p:anim>
                                    <p:anim calcmode="lin" valueType="num">
                                      <p:cBhvr>
                                        <p:cTn id="378" dur="100" accel="100000" fill="hold">
                                          <p:stCondLst>
                                            <p:cond delay="900"/>
                                          </p:stCondLst>
                                        </p:cTn>
                                        <p:tgtEl>
                                          <p:spTgt spid="291949"/>
                                        </p:tgtEl>
                                        <p:attrNameLst>
                                          <p:attrName>ppt_y</p:attrName>
                                        </p:attrNameLst>
                                      </p:cBhvr>
                                      <p:tavLst>
                                        <p:tav tm="0">
                                          <p:val>
                                            <p:strVal val="#ppt_y-.03"/>
                                          </p:val>
                                        </p:tav>
                                        <p:tav tm="100000">
                                          <p:val>
                                            <p:strVal val="#ppt_y"/>
                                          </p:val>
                                        </p:tav>
                                      </p:tavLst>
                                    </p:anim>
                                  </p:childTnLst>
                                </p:cTn>
                              </p:par>
                              <p:par>
                                <p:cTn id="379" presetID="37" presetClass="entr" presetSubtype="0" fill="hold" grpId="0" nodeType="withEffect">
                                  <p:stCondLst>
                                    <p:cond delay="0"/>
                                  </p:stCondLst>
                                  <p:childTnLst>
                                    <p:set>
                                      <p:cBhvr>
                                        <p:cTn id="380" dur="1" fill="hold">
                                          <p:stCondLst>
                                            <p:cond delay="0"/>
                                          </p:stCondLst>
                                        </p:cTn>
                                        <p:tgtEl>
                                          <p:spTgt spid="291953"/>
                                        </p:tgtEl>
                                        <p:attrNameLst>
                                          <p:attrName>style.visibility</p:attrName>
                                        </p:attrNameLst>
                                      </p:cBhvr>
                                      <p:to>
                                        <p:strVal val="visible"/>
                                      </p:to>
                                    </p:set>
                                    <p:animEffect transition="in" filter="fade">
                                      <p:cBhvr>
                                        <p:cTn id="381" dur="1000"/>
                                        <p:tgtEl>
                                          <p:spTgt spid="291953"/>
                                        </p:tgtEl>
                                      </p:cBhvr>
                                    </p:animEffect>
                                    <p:anim calcmode="lin" valueType="num">
                                      <p:cBhvr>
                                        <p:cTn id="382" dur="1000" fill="hold"/>
                                        <p:tgtEl>
                                          <p:spTgt spid="291953"/>
                                        </p:tgtEl>
                                        <p:attrNameLst>
                                          <p:attrName>ppt_x</p:attrName>
                                        </p:attrNameLst>
                                      </p:cBhvr>
                                      <p:tavLst>
                                        <p:tav tm="0">
                                          <p:val>
                                            <p:strVal val="#ppt_x"/>
                                          </p:val>
                                        </p:tav>
                                        <p:tav tm="100000">
                                          <p:val>
                                            <p:strVal val="#ppt_x"/>
                                          </p:val>
                                        </p:tav>
                                      </p:tavLst>
                                    </p:anim>
                                    <p:anim calcmode="lin" valueType="num">
                                      <p:cBhvr>
                                        <p:cTn id="383" dur="900" decel="100000" fill="hold"/>
                                        <p:tgtEl>
                                          <p:spTgt spid="291953"/>
                                        </p:tgtEl>
                                        <p:attrNameLst>
                                          <p:attrName>ppt_y</p:attrName>
                                        </p:attrNameLst>
                                      </p:cBhvr>
                                      <p:tavLst>
                                        <p:tav tm="0">
                                          <p:val>
                                            <p:strVal val="#ppt_y+1"/>
                                          </p:val>
                                        </p:tav>
                                        <p:tav tm="100000">
                                          <p:val>
                                            <p:strVal val="#ppt_y-.03"/>
                                          </p:val>
                                        </p:tav>
                                      </p:tavLst>
                                    </p:anim>
                                    <p:anim calcmode="lin" valueType="num">
                                      <p:cBhvr>
                                        <p:cTn id="384" dur="100" accel="100000" fill="hold">
                                          <p:stCondLst>
                                            <p:cond delay="900"/>
                                          </p:stCondLst>
                                        </p:cTn>
                                        <p:tgtEl>
                                          <p:spTgt spid="291953"/>
                                        </p:tgtEl>
                                        <p:attrNameLst>
                                          <p:attrName>ppt_y</p:attrName>
                                        </p:attrNameLst>
                                      </p:cBhvr>
                                      <p:tavLst>
                                        <p:tav tm="0">
                                          <p:val>
                                            <p:strVal val="#ppt_y-.03"/>
                                          </p:val>
                                        </p:tav>
                                        <p:tav tm="100000">
                                          <p:val>
                                            <p:strVal val="#ppt_y"/>
                                          </p:val>
                                        </p:tav>
                                      </p:tavLst>
                                    </p:anim>
                                  </p:childTnLst>
                                </p:cTn>
                              </p:par>
                            </p:childTnLst>
                          </p:cTn>
                        </p:par>
                      </p:childTnLst>
                    </p:cTn>
                  </p:par>
                  <p:par>
                    <p:cTn id="385" fill="hold">
                      <p:stCondLst>
                        <p:cond delay="indefinite"/>
                      </p:stCondLst>
                      <p:childTnLst>
                        <p:par>
                          <p:cTn id="386" fill="hold">
                            <p:stCondLst>
                              <p:cond delay="0"/>
                            </p:stCondLst>
                            <p:childTnLst>
                              <p:par>
                                <p:cTn id="387" presetID="37" presetClass="entr" presetSubtype="0" fill="hold" grpId="0" nodeType="clickEffect">
                                  <p:stCondLst>
                                    <p:cond delay="0"/>
                                  </p:stCondLst>
                                  <p:childTnLst>
                                    <p:set>
                                      <p:cBhvr>
                                        <p:cTn id="388" dur="1" fill="hold">
                                          <p:stCondLst>
                                            <p:cond delay="0"/>
                                          </p:stCondLst>
                                        </p:cTn>
                                        <p:tgtEl>
                                          <p:spTgt spid="291922"/>
                                        </p:tgtEl>
                                        <p:attrNameLst>
                                          <p:attrName>style.visibility</p:attrName>
                                        </p:attrNameLst>
                                      </p:cBhvr>
                                      <p:to>
                                        <p:strVal val="visible"/>
                                      </p:to>
                                    </p:set>
                                    <p:animEffect transition="in" filter="fade">
                                      <p:cBhvr>
                                        <p:cTn id="389" dur="1000"/>
                                        <p:tgtEl>
                                          <p:spTgt spid="291922"/>
                                        </p:tgtEl>
                                      </p:cBhvr>
                                    </p:animEffect>
                                    <p:anim calcmode="lin" valueType="num">
                                      <p:cBhvr>
                                        <p:cTn id="390" dur="1000" fill="hold"/>
                                        <p:tgtEl>
                                          <p:spTgt spid="291922"/>
                                        </p:tgtEl>
                                        <p:attrNameLst>
                                          <p:attrName>ppt_x</p:attrName>
                                        </p:attrNameLst>
                                      </p:cBhvr>
                                      <p:tavLst>
                                        <p:tav tm="0">
                                          <p:val>
                                            <p:strVal val="#ppt_x"/>
                                          </p:val>
                                        </p:tav>
                                        <p:tav tm="100000">
                                          <p:val>
                                            <p:strVal val="#ppt_x"/>
                                          </p:val>
                                        </p:tav>
                                      </p:tavLst>
                                    </p:anim>
                                    <p:anim calcmode="lin" valueType="num">
                                      <p:cBhvr>
                                        <p:cTn id="391" dur="900" decel="100000" fill="hold"/>
                                        <p:tgtEl>
                                          <p:spTgt spid="291922"/>
                                        </p:tgtEl>
                                        <p:attrNameLst>
                                          <p:attrName>ppt_y</p:attrName>
                                        </p:attrNameLst>
                                      </p:cBhvr>
                                      <p:tavLst>
                                        <p:tav tm="0">
                                          <p:val>
                                            <p:strVal val="#ppt_y+1"/>
                                          </p:val>
                                        </p:tav>
                                        <p:tav tm="100000">
                                          <p:val>
                                            <p:strVal val="#ppt_y-.03"/>
                                          </p:val>
                                        </p:tav>
                                      </p:tavLst>
                                    </p:anim>
                                    <p:anim calcmode="lin" valueType="num">
                                      <p:cBhvr>
                                        <p:cTn id="392" dur="100" accel="100000" fill="hold">
                                          <p:stCondLst>
                                            <p:cond delay="900"/>
                                          </p:stCondLst>
                                        </p:cTn>
                                        <p:tgtEl>
                                          <p:spTgt spid="291922"/>
                                        </p:tgtEl>
                                        <p:attrNameLst>
                                          <p:attrName>ppt_y</p:attrName>
                                        </p:attrNameLst>
                                      </p:cBhvr>
                                      <p:tavLst>
                                        <p:tav tm="0">
                                          <p:val>
                                            <p:strVal val="#ppt_y-.03"/>
                                          </p:val>
                                        </p:tav>
                                        <p:tav tm="100000">
                                          <p:val>
                                            <p:strVal val="#ppt_y"/>
                                          </p:val>
                                        </p:tav>
                                      </p:tavLst>
                                    </p:anim>
                                  </p:childTnLst>
                                </p:cTn>
                              </p:par>
                              <p:par>
                                <p:cTn id="393" presetID="37" presetClass="entr" presetSubtype="0" fill="hold" grpId="0" nodeType="withEffect">
                                  <p:stCondLst>
                                    <p:cond delay="0"/>
                                  </p:stCondLst>
                                  <p:childTnLst>
                                    <p:set>
                                      <p:cBhvr>
                                        <p:cTn id="394" dur="1" fill="hold">
                                          <p:stCondLst>
                                            <p:cond delay="0"/>
                                          </p:stCondLst>
                                        </p:cTn>
                                        <p:tgtEl>
                                          <p:spTgt spid="291940"/>
                                        </p:tgtEl>
                                        <p:attrNameLst>
                                          <p:attrName>style.visibility</p:attrName>
                                        </p:attrNameLst>
                                      </p:cBhvr>
                                      <p:to>
                                        <p:strVal val="visible"/>
                                      </p:to>
                                    </p:set>
                                    <p:animEffect transition="in" filter="fade">
                                      <p:cBhvr>
                                        <p:cTn id="395" dur="1000"/>
                                        <p:tgtEl>
                                          <p:spTgt spid="291940"/>
                                        </p:tgtEl>
                                      </p:cBhvr>
                                    </p:animEffect>
                                    <p:anim calcmode="lin" valueType="num">
                                      <p:cBhvr>
                                        <p:cTn id="396" dur="1000" fill="hold"/>
                                        <p:tgtEl>
                                          <p:spTgt spid="291940"/>
                                        </p:tgtEl>
                                        <p:attrNameLst>
                                          <p:attrName>ppt_x</p:attrName>
                                        </p:attrNameLst>
                                      </p:cBhvr>
                                      <p:tavLst>
                                        <p:tav tm="0">
                                          <p:val>
                                            <p:strVal val="#ppt_x"/>
                                          </p:val>
                                        </p:tav>
                                        <p:tav tm="100000">
                                          <p:val>
                                            <p:strVal val="#ppt_x"/>
                                          </p:val>
                                        </p:tav>
                                      </p:tavLst>
                                    </p:anim>
                                    <p:anim calcmode="lin" valueType="num">
                                      <p:cBhvr>
                                        <p:cTn id="397" dur="900" decel="100000" fill="hold"/>
                                        <p:tgtEl>
                                          <p:spTgt spid="291940"/>
                                        </p:tgtEl>
                                        <p:attrNameLst>
                                          <p:attrName>ppt_y</p:attrName>
                                        </p:attrNameLst>
                                      </p:cBhvr>
                                      <p:tavLst>
                                        <p:tav tm="0">
                                          <p:val>
                                            <p:strVal val="#ppt_y+1"/>
                                          </p:val>
                                        </p:tav>
                                        <p:tav tm="100000">
                                          <p:val>
                                            <p:strVal val="#ppt_y-.03"/>
                                          </p:val>
                                        </p:tav>
                                      </p:tavLst>
                                    </p:anim>
                                    <p:anim calcmode="lin" valueType="num">
                                      <p:cBhvr>
                                        <p:cTn id="398" dur="100" accel="100000" fill="hold">
                                          <p:stCondLst>
                                            <p:cond delay="900"/>
                                          </p:stCondLst>
                                        </p:cTn>
                                        <p:tgtEl>
                                          <p:spTgt spid="291940"/>
                                        </p:tgtEl>
                                        <p:attrNameLst>
                                          <p:attrName>ppt_y</p:attrName>
                                        </p:attrNameLst>
                                      </p:cBhvr>
                                      <p:tavLst>
                                        <p:tav tm="0">
                                          <p:val>
                                            <p:strVal val="#ppt_y-.03"/>
                                          </p:val>
                                        </p:tav>
                                        <p:tav tm="100000">
                                          <p:val>
                                            <p:strVal val="#ppt_y"/>
                                          </p:val>
                                        </p:tav>
                                      </p:tavLst>
                                    </p:anim>
                                  </p:childTnLst>
                                </p:cTn>
                              </p:par>
                              <p:par>
                                <p:cTn id="399" presetID="37" presetClass="entr" presetSubtype="0" fill="hold" grpId="0" nodeType="withEffect">
                                  <p:stCondLst>
                                    <p:cond delay="0"/>
                                  </p:stCondLst>
                                  <p:childTnLst>
                                    <p:set>
                                      <p:cBhvr>
                                        <p:cTn id="400" dur="1" fill="hold">
                                          <p:stCondLst>
                                            <p:cond delay="0"/>
                                          </p:stCondLst>
                                        </p:cTn>
                                        <p:tgtEl>
                                          <p:spTgt spid="291944"/>
                                        </p:tgtEl>
                                        <p:attrNameLst>
                                          <p:attrName>style.visibility</p:attrName>
                                        </p:attrNameLst>
                                      </p:cBhvr>
                                      <p:to>
                                        <p:strVal val="visible"/>
                                      </p:to>
                                    </p:set>
                                    <p:animEffect transition="in" filter="fade">
                                      <p:cBhvr>
                                        <p:cTn id="401" dur="1000"/>
                                        <p:tgtEl>
                                          <p:spTgt spid="291944"/>
                                        </p:tgtEl>
                                      </p:cBhvr>
                                    </p:animEffect>
                                    <p:anim calcmode="lin" valueType="num">
                                      <p:cBhvr>
                                        <p:cTn id="402" dur="1000" fill="hold"/>
                                        <p:tgtEl>
                                          <p:spTgt spid="291944"/>
                                        </p:tgtEl>
                                        <p:attrNameLst>
                                          <p:attrName>ppt_x</p:attrName>
                                        </p:attrNameLst>
                                      </p:cBhvr>
                                      <p:tavLst>
                                        <p:tav tm="0">
                                          <p:val>
                                            <p:strVal val="#ppt_x"/>
                                          </p:val>
                                        </p:tav>
                                        <p:tav tm="100000">
                                          <p:val>
                                            <p:strVal val="#ppt_x"/>
                                          </p:val>
                                        </p:tav>
                                      </p:tavLst>
                                    </p:anim>
                                    <p:anim calcmode="lin" valueType="num">
                                      <p:cBhvr>
                                        <p:cTn id="403" dur="900" decel="100000" fill="hold"/>
                                        <p:tgtEl>
                                          <p:spTgt spid="291944"/>
                                        </p:tgtEl>
                                        <p:attrNameLst>
                                          <p:attrName>ppt_y</p:attrName>
                                        </p:attrNameLst>
                                      </p:cBhvr>
                                      <p:tavLst>
                                        <p:tav tm="0">
                                          <p:val>
                                            <p:strVal val="#ppt_y+1"/>
                                          </p:val>
                                        </p:tav>
                                        <p:tav tm="100000">
                                          <p:val>
                                            <p:strVal val="#ppt_y-.03"/>
                                          </p:val>
                                        </p:tav>
                                      </p:tavLst>
                                    </p:anim>
                                    <p:anim calcmode="lin" valueType="num">
                                      <p:cBhvr>
                                        <p:cTn id="404" dur="100" accel="100000" fill="hold">
                                          <p:stCondLst>
                                            <p:cond delay="900"/>
                                          </p:stCondLst>
                                        </p:cTn>
                                        <p:tgtEl>
                                          <p:spTgt spid="291944"/>
                                        </p:tgtEl>
                                        <p:attrNameLst>
                                          <p:attrName>ppt_y</p:attrName>
                                        </p:attrNameLst>
                                      </p:cBhvr>
                                      <p:tavLst>
                                        <p:tav tm="0">
                                          <p:val>
                                            <p:strVal val="#ppt_y-.03"/>
                                          </p:val>
                                        </p:tav>
                                        <p:tav tm="100000">
                                          <p:val>
                                            <p:strVal val="#ppt_y"/>
                                          </p:val>
                                        </p:tav>
                                      </p:tavLst>
                                    </p:anim>
                                  </p:childTnLst>
                                </p:cTn>
                              </p:par>
                              <p:par>
                                <p:cTn id="405" presetID="37" presetClass="entr" presetSubtype="0" fill="hold" grpId="0" nodeType="withEffect">
                                  <p:stCondLst>
                                    <p:cond delay="0"/>
                                  </p:stCondLst>
                                  <p:childTnLst>
                                    <p:set>
                                      <p:cBhvr>
                                        <p:cTn id="406" dur="1" fill="hold">
                                          <p:stCondLst>
                                            <p:cond delay="0"/>
                                          </p:stCondLst>
                                        </p:cTn>
                                        <p:tgtEl>
                                          <p:spTgt spid="291948"/>
                                        </p:tgtEl>
                                        <p:attrNameLst>
                                          <p:attrName>style.visibility</p:attrName>
                                        </p:attrNameLst>
                                      </p:cBhvr>
                                      <p:to>
                                        <p:strVal val="visible"/>
                                      </p:to>
                                    </p:set>
                                    <p:animEffect transition="in" filter="fade">
                                      <p:cBhvr>
                                        <p:cTn id="407" dur="1000"/>
                                        <p:tgtEl>
                                          <p:spTgt spid="291948"/>
                                        </p:tgtEl>
                                      </p:cBhvr>
                                    </p:animEffect>
                                    <p:anim calcmode="lin" valueType="num">
                                      <p:cBhvr>
                                        <p:cTn id="408" dur="1000" fill="hold"/>
                                        <p:tgtEl>
                                          <p:spTgt spid="291948"/>
                                        </p:tgtEl>
                                        <p:attrNameLst>
                                          <p:attrName>ppt_x</p:attrName>
                                        </p:attrNameLst>
                                      </p:cBhvr>
                                      <p:tavLst>
                                        <p:tav tm="0">
                                          <p:val>
                                            <p:strVal val="#ppt_x"/>
                                          </p:val>
                                        </p:tav>
                                        <p:tav tm="100000">
                                          <p:val>
                                            <p:strVal val="#ppt_x"/>
                                          </p:val>
                                        </p:tav>
                                      </p:tavLst>
                                    </p:anim>
                                    <p:anim calcmode="lin" valueType="num">
                                      <p:cBhvr>
                                        <p:cTn id="409" dur="900" decel="100000" fill="hold"/>
                                        <p:tgtEl>
                                          <p:spTgt spid="291948"/>
                                        </p:tgtEl>
                                        <p:attrNameLst>
                                          <p:attrName>ppt_y</p:attrName>
                                        </p:attrNameLst>
                                      </p:cBhvr>
                                      <p:tavLst>
                                        <p:tav tm="0">
                                          <p:val>
                                            <p:strVal val="#ppt_y+1"/>
                                          </p:val>
                                        </p:tav>
                                        <p:tav tm="100000">
                                          <p:val>
                                            <p:strVal val="#ppt_y-.03"/>
                                          </p:val>
                                        </p:tav>
                                      </p:tavLst>
                                    </p:anim>
                                    <p:anim calcmode="lin" valueType="num">
                                      <p:cBhvr>
                                        <p:cTn id="410" dur="100" accel="100000" fill="hold">
                                          <p:stCondLst>
                                            <p:cond delay="900"/>
                                          </p:stCondLst>
                                        </p:cTn>
                                        <p:tgtEl>
                                          <p:spTgt spid="291948"/>
                                        </p:tgtEl>
                                        <p:attrNameLst>
                                          <p:attrName>ppt_y</p:attrName>
                                        </p:attrNameLst>
                                      </p:cBhvr>
                                      <p:tavLst>
                                        <p:tav tm="0">
                                          <p:val>
                                            <p:strVal val="#ppt_y-.03"/>
                                          </p:val>
                                        </p:tav>
                                        <p:tav tm="100000">
                                          <p:val>
                                            <p:strVal val="#ppt_y"/>
                                          </p:val>
                                        </p:tav>
                                      </p:tavLst>
                                    </p:anim>
                                  </p:childTnLst>
                                </p:cTn>
                              </p:par>
                              <p:par>
                                <p:cTn id="411" presetID="37" presetClass="entr" presetSubtype="0" fill="hold" nodeType="withEffect">
                                  <p:stCondLst>
                                    <p:cond delay="0"/>
                                  </p:stCondLst>
                                  <p:childTnLst>
                                    <p:set>
                                      <p:cBhvr>
                                        <p:cTn id="412" dur="1" fill="hold">
                                          <p:stCondLst>
                                            <p:cond delay="0"/>
                                          </p:stCondLst>
                                        </p:cTn>
                                        <p:tgtEl>
                                          <p:spTgt spid="291952"/>
                                        </p:tgtEl>
                                        <p:attrNameLst>
                                          <p:attrName>style.visibility</p:attrName>
                                        </p:attrNameLst>
                                      </p:cBhvr>
                                      <p:to>
                                        <p:strVal val="visible"/>
                                      </p:to>
                                    </p:set>
                                    <p:animEffect transition="in" filter="fade">
                                      <p:cBhvr>
                                        <p:cTn id="413" dur="1000"/>
                                        <p:tgtEl>
                                          <p:spTgt spid="291952"/>
                                        </p:tgtEl>
                                      </p:cBhvr>
                                    </p:animEffect>
                                    <p:anim calcmode="lin" valueType="num">
                                      <p:cBhvr>
                                        <p:cTn id="414" dur="1000" fill="hold"/>
                                        <p:tgtEl>
                                          <p:spTgt spid="291952"/>
                                        </p:tgtEl>
                                        <p:attrNameLst>
                                          <p:attrName>ppt_x</p:attrName>
                                        </p:attrNameLst>
                                      </p:cBhvr>
                                      <p:tavLst>
                                        <p:tav tm="0">
                                          <p:val>
                                            <p:strVal val="#ppt_x"/>
                                          </p:val>
                                        </p:tav>
                                        <p:tav tm="100000">
                                          <p:val>
                                            <p:strVal val="#ppt_x"/>
                                          </p:val>
                                        </p:tav>
                                      </p:tavLst>
                                    </p:anim>
                                    <p:anim calcmode="lin" valueType="num">
                                      <p:cBhvr>
                                        <p:cTn id="415" dur="900" decel="100000" fill="hold"/>
                                        <p:tgtEl>
                                          <p:spTgt spid="291952"/>
                                        </p:tgtEl>
                                        <p:attrNameLst>
                                          <p:attrName>ppt_y</p:attrName>
                                        </p:attrNameLst>
                                      </p:cBhvr>
                                      <p:tavLst>
                                        <p:tav tm="0">
                                          <p:val>
                                            <p:strVal val="#ppt_y+1"/>
                                          </p:val>
                                        </p:tav>
                                        <p:tav tm="100000">
                                          <p:val>
                                            <p:strVal val="#ppt_y-.03"/>
                                          </p:val>
                                        </p:tav>
                                      </p:tavLst>
                                    </p:anim>
                                    <p:anim calcmode="lin" valueType="num">
                                      <p:cBhvr>
                                        <p:cTn id="416" dur="100" accel="100000" fill="hold">
                                          <p:stCondLst>
                                            <p:cond delay="900"/>
                                          </p:stCondLst>
                                        </p:cTn>
                                        <p:tgtEl>
                                          <p:spTgt spid="291952"/>
                                        </p:tgtEl>
                                        <p:attrNameLst>
                                          <p:attrName>ppt_y</p:attrName>
                                        </p:attrNameLst>
                                      </p:cBhvr>
                                      <p:tavLst>
                                        <p:tav tm="0">
                                          <p:val>
                                            <p:strVal val="#ppt_y-.03"/>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37" presetClass="entr" presetSubtype="0" fill="hold" grpId="0" nodeType="clickEffect">
                                  <p:stCondLst>
                                    <p:cond delay="0"/>
                                  </p:stCondLst>
                                  <p:childTnLst>
                                    <p:set>
                                      <p:cBhvr>
                                        <p:cTn id="420" dur="1" fill="hold">
                                          <p:stCondLst>
                                            <p:cond delay="0"/>
                                          </p:stCondLst>
                                        </p:cTn>
                                        <p:tgtEl>
                                          <p:spTgt spid="291926"/>
                                        </p:tgtEl>
                                        <p:attrNameLst>
                                          <p:attrName>style.visibility</p:attrName>
                                        </p:attrNameLst>
                                      </p:cBhvr>
                                      <p:to>
                                        <p:strVal val="visible"/>
                                      </p:to>
                                    </p:set>
                                    <p:animEffect transition="in" filter="fade">
                                      <p:cBhvr>
                                        <p:cTn id="421" dur="1000"/>
                                        <p:tgtEl>
                                          <p:spTgt spid="291926"/>
                                        </p:tgtEl>
                                      </p:cBhvr>
                                    </p:animEffect>
                                    <p:anim calcmode="lin" valueType="num">
                                      <p:cBhvr>
                                        <p:cTn id="422" dur="1000" fill="hold"/>
                                        <p:tgtEl>
                                          <p:spTgt spid="291926"/>
                                        </p:tgtEl>
                                        <p:attrNameLst>
                                          <p:attrName>ppt_x</p:attrName>
                                        </p:attrNameLst>
                                      </p:cBhvr>
                                      <p:tavLst>
                                        <p:tav tm="0">
                                          <p:val>
                                            <p:strVal val="#ppt_x"/>
                                          </p:val>
                                        </p:tav>
                                        <p:tav tm="100000">
                                          <p:val>
                                            <p:strVal val="#ppt_x"/>
                                          </p:val>
                                        </p:tav>
                                      </p:tavLst>
                                    </p:anim>
                                    <p:anim calcmode="lin" valueType="num">
                                      <p:cBhvr>
                                        <p:cTn id="423" dur="900" decel="100000" fill="hold"/>
                                        <p:tgtEl>
                                          <p:spTgt spid="291926"/>
                                        </p:tgtEl>
                                        <p:attrNameLst>
                                          <p:attrName>ppt_y</p:attrName>
                                        </p:attrNameLst>
                                      </p:cBhvr>
                                      <p:tavLst>
                                        <p:tav tm="0">
                                          <p:val>
                                            <p:strVal val="#ppt_y+1"/>
                                          </p:val>
                                        </p:tav>
                                        <p:tav tm="100000">
                                          <p:val>
                                            <p:strVal val="#ppt_y-.03"/>
                                          </p:val>
                                        </p:tav>
                                      </p:tavLst>
                                    </p:anim>
                                    <p:anim calcmode="lin" valueType="num">
                                      <p:cBhvr>
                                        <p:cTn id="424" dur="100" accel="100000" fill="hold">
                                          <p:stCondLst>
                                            <p:cond delay="900"/>
                                          </p:stCondLst>
                                        </p:cTn>
                                        <p:tgtEl>
                                          <p:spTgt spid="291926"/>
                                        </p:tgtEl>
                                        <p:attrNameLst>
                                          <p:attrName>ppt_y</p:attrName>
                                        </p:attrNameLst>
                                      </p:cBhvr>
                                      <p:tavLst>
                                        <p:tav tm="0">
                                          <p:val>
                                            <p:strVal val="#ppt_y-.03"/>
                                          </p:val>
                                        </p:tav>
                                        <p:tav tm="100000">
                                          <p:val>
                                            <p:strVal val="#ppt_y"/>
                                          </p:val>
                                        </p:tav>
                                      </p:tavLst>
                                    </p:anim>
                                  </p:childTnLst>
                                </p:cTn>
                              </p:par>
                              <p:par>
                                <p:cTn id="425" presetID="37" presetClass="entr" presetSubtype="0" fill="hold" grpId="0" nodeType="withEffect">
                                  <p:stCondLst>
                                    <p:cond delay="0"/>
                                  </p:stCondLst>
                                  <p:childTnLst>
                                    <p:set>
                                      <p:cBhvr>
                                        <p:cTn id="426" dur="1" fill="hold">
                                          <p:stCondLst>
                                            <p:cond delay="0"/>
                                          </p:stCondLst>
                                        </p:cTn>
                                        <p:tgtEl>
                                          <p:spTgt spid="291925"/>
                                        </p:tgtEl>
                                        <p:attrNameLst>
                                          <p:attrName>style.visibility</p:attrName>
                                        </p:attrNameLst>
                                      </p:cBhvr>
                                      <p:to>
                                        <p:strVal val="visible"/>
                                      </p:to>
                                    </p:set>
                                    <p:animEffect transition="in" filter="fade">
                                      <p:cBhvr>
                                        <p:cTn id="427" dur="1000"/>
                                        <p:tgtEl>
                                          <p:spTgt spid="291925"/>
                                        </p:tgtEl>
                                      </p:cBhvr>
                                    </p:animEffect>
                                    <p:anim calcmode="lin" valueType="num">
                                      <p:cBhvr>
                                        <p:cTn id="428" dur="1000" fill="hold"/>
                                        <p:tgtEl>
                                          <p:spTgt spid="291925"/>
                                        </p:tgtEl>
                                        <p:attrNameLst>
                                          <p:attrName>ppt_x</p:attrName>
                                        </p:attrNameLst>
                                      </p:cBhvr>
                                      <p:tavLst>
                                        <p:tav tm="0">
                                          <p:val>
                                            <p:strVal val="#ppt_x"/>
                                          </p:val>
                                        </p:tav>
                                        <p:tav tm="100000">
                                          <p:val>
                                            <p:strVal val="#ppt_x"/>
                                          </p:val>
                                        </p:tav>
                                      </p:tavLst>
                                    </p:anim>
                                    <p:anim calcmode="lin" valueType="num">
                                      <p:cBhvr>
                                        <p:cTn id="429" dur="900" decel="100000" fill="hold"/>
                                        <p:tgtEl>
                                          <p:spTgt spid="291925"/>
                                        </p:tgtEl>
                                        <p:attrNameLst>
                                          <p:attrName>ppt_y</p:attrName>
                                        </p:attrNameLst>
                                      </p:cBhvr>
                                      <p:tavLst>
                                        <p:tav tm="0">
                                          <p:val>
                                            <p:strVal val="#ppt_y+1"/>
                                          </p:val>
                                        </p:tav>
                                        <p:tav tm="100000">
                                          <p:val>
                                            <p:strVal val="#ppt_y-.03"/>
                                          </p:val>
                                        </p:tav>
                                      </p:tavLst>
                                    </p:anim>
                                    <p:anim calcmode="lin" valueType="num">
                                      <p:cBhvr>
                                        <p:cTn id="430" dur="100" accel="100000" fill="hold">
                                          <p:stCondLst>
                                            <p:cond delay="900"/>
                                          </p:stCondLst>
                                        </p:cTn>
                                        <p:tgtEl>
                                          <p:spTgt spid="291925"/>
                                        </p:tgtEl>
                                        <p:attrNameLst>
                                          <p:attrName>ppt_y</p:attrName>
                                        </p:attrNameLst>
                                      </p:cBhvr>
                                      <p:tavLst>
                                        <p:tav tm="0">
                                          <p:val>
                                            <p:strVal val="#ppt_y-.03"/>
                                          </p:val>
                                        </p:tav>
                                        <p:tav tm="100000">
                                          <p:val>
                                            <p:strVal val="#ppt_y"/>
                                          </p:val>
                                        </p:tav>
                                      </p:tavLst>
                                    </p:anim>
                                  </p:childTnLst>
                                </p:cTn>
                              </p:par>
                              <p:par>
                                <p:cTn id="431" presetID="37" presetClass="entr" presetSubtype="0" fill="hold" grpId="0" nodeType="withEffect">
                                  <p:stCondLst>
                                    <p:cond delay="0"/>
                                  </p:stCondLst>
                                  <p:childTnLst>
                                    <p:set>
                                      <p:cBhvr>
                                        <p:cTn id="432" dur="1" fill="hold">
                                          <p:stCondLst>
                                            <p:cond delay="0"/>
                                          </p:stCondLst>
                                        </p:cTn>
                                        <p:tgtEl>
                                          <p:spTgt spid="291924"/>
                                        </p:tgtEl>
                                        <p:attrNameLst>
                                          <p:attrName>style.visibility</p:attrName>
                                        </p:attrNameLst>
                                      </p:cBhvr>
                                      <p:to>
                                        <p:strVal val="visible"/>
                                      </p:to>
                                    </p:set>
                                    <p:animEffect transition="in" filter="fade">
                                      <p:cBhvr>
                                        <p:cTn id="433" dur="1000"/>
                                        <p:tgtEl>
                                          <p:spTgt spid="291924"/>
                                        </p:tgtEl>
                                      </p:cBhvr>
                                    </p:animEffect>
                                    <p:anim calcmode="lin" valueType="num">
                                      <p:cBhvr>
                                        <p:cTn id="434" dur="1000" fill="hold"/>
                                        <p:tgtEl>
                                          <p:spTgt spid="291924"/>
                                        </p:tgtEl>
                                        <p:attrNameLst>
                                          <p:attrName>ppt_x</p:attrName>
                                        </p:attrNameLst>
                                      </p:cBhvr>
                                      <p:tavLst>
                                        <p:tav tm="0">
                                          <p:val>
                                            <p:strVal val="#ppt_x"/>
                                          </p:val>
                                        </p:tav>
                                        <p:tav tm="100000">
                                          <p:val>
                                            <p:strVal val="#ppt_x"/>
                                          </p:val>
                                        </p:tav>
                                      </p:tavLst>
                                    </p:anim>
                                    <p:anim calcmode="lin" valueType="num">
                                      <p:cBhvr>
                                        <p:cTn id="435" dur="900" decel="100000" fill="hold"/>
                                        <p:tgtEl>
                                          <p:spTgt spid="291924"/>
                                        </p:tgtEl>
                                        <p:attrNameLst>
                                          <p:attrName>ppt_y</p:attrName>
                                        </p:attrNameLst>
                                      </p:cBhvr>
                                      <p:tavLst>
                                        <p:tav tm="0">
                                          <p:val>
                                            <p:strVal val="#ppt_y+1"/>
                                          </p:val>
                                        </p:tav>
                                        <p:tav tm="100000">
                                          <p:val>
                                            <p:strVal val="#ppt_y-.03"/>
                                          </p:val>
                                        </p:tav>
                                      </p:tavLst>
                                    </p:anim>
                                    <p:anim calcmode="lin" valueType="num">
                                      <p:cBhvr>
                                        <p:cTn id="436" dur="100" accel="100000" fill="hold">
                                          <p:stCondLst>
                                            <p:cond delay="900"/>
                                          </p:stCondLst>
                                        </p:cTn>
                                        <p:tgtEl>
                                          <p:spTgt spid="291924"/>
                                        </p:tgtEl>
                                        <p:attrNameLst>
                                          <p:attrName>ppt_y</p:attrName>
                                        </p:attrNameLst>
                                      </p:cBhvr>
                                      <p:tavLst>
                                        <p:tav tm="0">
                                          <p:val>
                                            <p:strVal val="#ppt_y-.03"/>
                                          </p:val>
                                        </p:tav>
                                        <p:tav tm="100000">
                                          <p:val>
                                            <p:strVal val="#ppt_y"/>
                                          </p:val>
                                        </p:tav>
                                      </p:tavLst>
                                    </p:anim>
                                  </p:childTnLst>
                                </p:cTn>
                              </p:par>
                              <p:par>
                                <p:cTn id="437" presetID="37" presetClass="entr" presetSubtype="0" fill="hold" grpId="0" nodeType="withEffect">
                                  <p:stCondLst>
                                    <p:cond delay="0"/>
                                  </p:stCondLst>
                                  <p:childTnLst>
                                    <p:set>
                                      <p:cBhvr>
                                        <p:cTn id="438" dur="1" fill="hold">
                                          <p:stCondLst>
                                            <p:cond delay="0"/>
                                          </p:stCondLst>
                                        </p:cTn>
                                        <p:tgtEl>
                                          <p:spTgt spid="291923"/>
                                        </p:tgtEl>
                                        <p:attrNameLst>
                                          <p:attrName>style.visibility</p:attrName>
                                        </p:attrNameLst>
                                      </p:cBhvr>
                                      <p:to>
                                        <p:strVal val="visible"/>
                                      </p:to>
                                    </p:set>
                                    <p:animEffect transition="in" filter="fade">
                                      <p:cBhvr>
                                        <p:cTn id="439" dur="1000"/>
                                        <p:tgtEl>
                                          <p:spTgt spid="291923"/>
                                        </p:tgtEl>
                                      </p:cBhvr>
                                    </p:animEffect>
                                    <p:anim calcmode="lin" valueType="num">
                                      <p:cBhvr>
                                        <p:cTn id="440" dur="1000" fill="hold"/>
                                        <p:tgtEl>
                                          <p:spTgt spid="291923"/>
                                        </p:tgtEl>
                                        <p:attrNameLst>
                                          <p:attrName>ppt_x</p:attrName>
                                        </p:attrNameLst>
                                      </p:cBhvr>
                                      <p:tavLst>
                                        <p:tav tm="0">
                                          <p:val>
                                            <p:strVal val="#ppt_x"/>
                                          </p:val>
                                        </p:tav>
                                        <p:tav tm="100000">
                                          <p:val>
                                            <p:strVal val="#ppt_x"/>
                                          </p:val>
                                        </p:tav>
                                      </p:tavLst>
                                    </p:anim>
                                    <p:anim calcmode="lin" valueType="num">
                                      <p:cBhvr>
                                        <p:cTn id="441" dur="900" decel="100000" fill="hold"/>
                                        <p:tgtEl>
                                          <p:spTgt spid="291923"/>
                                        </p:tgtEl>
                                        <p:attrNameLst>
                                          <p:attrName>ppt_y</p:attrName>
                                        </p:attrNameLst>
                                      </p:cBhvr>
                                      <p:tavLst>
                                        <p:tav tm="0">
                                          <p:val>
                                            <p:strVal val="#ppt_y+1"/>
                                          </p:val>
                                        </p:tav>
                                        <p:tav tm="100000">
                                          <p:val>
                                            <p:strVal val="#ppt_y-.03"/>
                                          </p:val>
                                        </p:tav>
                                      </p:tavLst>
                                    </p:anim>
                                    <p:anim calcmode="lin" valueType="num">
                                      <p:cBhvr>
                                        <p:cTn id="442" dur="100" accel="100000" fill="hold">
                                          <p:stCondLst>
                                            <p:cond delay="900"/>
                                          </p:stCondLst>
                                        </p:cTn>
                                        <p:tgtEl>
                                          <p:spTgt spid="291923"/>
                                        </p:tgtEl>
                                        <p:attrNameLst>
                                          <p:attrName>ppt_y</p:attrName>
                                        </p:attrNameLst>
                                      </p:cBhvr>
                                      <p:tavLst>
                                        <p:tav tm="0">
                                          <p:val>
                                            <p:strVal val="#ppt_y-.03"/>
                                          </p:val>
                                        </p:tav>
                                        <p:tav tm="100000">
                                          <p:val>
                                            <p:strVal val="#ppt_y"/>
                                          </p:val>
                                        </p:tav>
                                      </p:tavLst>
                                    </p:anim>
                                  </p:childTnLst>
                                </p:cTn>
                              </p:par>
                              <p:par>
                                <p:cTn id="443" presetID="37" presetClass="entr" presetSubtype="0" fill="hold" grpId="0" nodeType="withEffect">
                                  <p:stCondLst>
                                    <p:cond delay="0"/>
                                  </p:stCondLst>
                                  <p:childTnLst>
                                    <p:set>
                                      <p:cBhvr>
                                        <p:cTn id="444" dur="1" fill="hold">
                                          <p:stCondLst>
                                            <p:cond delay="0"/>
                                          </p:stCondLst>
                                        </p:cTn>
                                        <p:tgtEl>
                                          <p:spTgt spid="291921"/>
                                        </p:tgtEl>
                                        <p:attrNameLst>
                                          <p:attrName>style.visibility</p:attrName>
                                        </p:attrNameLst>
                                      </p:cBhvr>
                                      <p:to>
                                        <p:strVal val="visible"/>
                                      </p:to>
                                    </p:set>
                                    <p:animEffect transition="in" filter="fade">
                                      <p:cBhvr>
                                        <p:cTn id="445" dur="1000"/>
                                        <p:tgtEl>
                                          <p:spTgt spid="291921"/>
                                        </p:tgtEl>
                                      </p:cBhvr>
                                    </p:animEffect>
                                    <p:anim calcmode="lin" valueType="num">
                                      <p:cBhvr>
                                        <p:cTn id="446" dur="1000" fill="hold"/>
                                        <p:tgtEl>
                                          <p:spTgt spid="291921"/>
                                        </p:tgtEl>
                                        <p:attrNameLst>
                                          <p:attrName>ppt_x</p:attrName>
                                        </p:attrNameLst>
                                      </p:cBhvr>
                                      <p:tavLst>
                                        <p:tav tm="0">
                                          <p:val>
                                            <p:strVal val="#ppt_x"/>
                                          </p:val>
                                        </p:tav>
                                        <p:tav tm="100000">
                                          <p:val>
                                            <p:strVal val="#ppt_x"/>
                                          </p:val>
                                        </p:tav>
                                      </p:tavLst>
                                    </p:anim>
                                    <p:anim calcmode="lin" valueType="num">
                                      <p:cBhvr>
                                        <p:cTn id="447" dur="900" decel="100000" fill="hold"/>
                                        <p:tgtEl>
                                          <p:spTgt spid="291921"/>
                                        </p:tgtEl>
                                        <p:attrNameLst>
                                          <p:attrName>ppt_y</p:attrName>
                                        </p:attrNameLst>
                                      </p:cBhvr>
                                      <p:tavLst>
                                        <p:tav tm="0">
                                          <p:val>
                                            <p:strVal val="#ppt_y+1"/>
                                          </p:val>
                                        </p:tav>
                                        <p:tav tm="100000">
                                          <p:val>
                                            <p:strVal val="#ppt_y-.03"/>
                                          </p:val>
                                        </p:tav>
                                      </p:tavLst>
                                    </p:anim>
                                    <p:anim calcmode="lin" valueType="num">
                                      <p:cBhvr>
                                        <p:cTn id="448" dur="100" accel="100000" fill="hold">
                                          <p:stCondLst>
                                            <p:cond delay="900"/>
                                          </p:stCondLst>
                                        </p:cTn>
                                        <p:tgtEl>
                                          <p:spTgt spid="291921"/>
                                        </p:tgtEl>
                                        <p:attrNameLst>
                                          <p:attrName>ppt_y</p:attrName>
                                        </p:attrNameLst>
                                      </p:cBhvr>
                                      <p:tavLst>
                                        <p:tav tm="0">
                                          <p:val>
                                            <p:strVal val="#ppt_y-.03"/>
                                          </p:val>
                                        </p:tav>
                                        <p:tav tm="100000">
                                          <p:val>
                                            <p:strVal val="#ppt_y"/>
                                          </p:val>
                                        </p:tav>
                                      </p:tavLst>
                                    </p:anim>
                                  </p:childTnLst>
                                </p:cTn>
                              </p:par>
                              <p:par>
                                <p:cTn id="449" presetID="37" presetClass="entr" presetSubtype="0" fill="hold" grpId="0" nodeType="withEffect">
                                  <p:stCondLst>
                                    <p:cond delay="0"/>
                                  </p:stCondLst>
                                  <p:childTnLst>
                                    <p:set>
                                      <p:cBhvr>
                                        <p:cTn id="450" dur="1" fill="hold">
                                          <p:stCondLst>
                                            <p:cond delay="0"/>
                                          </p:stCondLst>
                                        </p:cTn>
                                        <p:tgtEl>
                                          <p:spTgt spid="291920"/>
                                        </p:tgtEl>
                                        <p:attrNameLst>
                                          <p:attrName>style.visibility</p:attrName>
                                        </p:attrNameLst>
                                      </p:cBhvr>
                                      <p:to>
                                        <p:strVal val="visible"/>
                                      </p:to>
                                    </p:set>
                                    <p:animEffect transition="in" filter="fade">
                                      <p:cBhvr>
                                        <p:cTn id="451" dur="1000"/>
                                        <p:tgtEl>
                                          <p:spTgt spid="291920"/>
                                        </p:tgtEl>
                                      </p:cBhvr>
                                    </p:animEffect>
                                    <p:anim calcmode="lin" valueType="num">
                                      <p:cBhvr>
                                        <p:cTn id="452" dur="1000" fill="hold"/>
                                        <p:tgtEl>
                                          <p:spTgt spid="291920"/>
                                        </p:tgtEl>
                                        <p:attrNameLst>
                                          <p:attrName>ppt_x</p:attrName>
                                        </p:attrNameLst>
                                      </p:cBhvr>
                                      <p:tavLst>
                                        <p:tav tm="0">
                                          <p:val>
                                            <p:strVal val="#ppt_x"/>
                                          </p:val>
                                        </p:tav>
                                        <p:tav tm="100000">
                                          <p:val>
                                            <p:strVal val="#ppt_x"/>
                                          </p:val>
                                        </p:tav>
                                      </p:tavLst>
                                    </p:anim>
                                    <p:anim calcmode="lin" valueType="num">
                                      <p:cBhvr>
                                        <p:cTn id="453" dur="900" decel="100000" fill="hold"/>
                                        <p:tgtEl>
                                          <p:spTgt spid="291920"/>
                                        </p:tgtEl>
                                        <p:attrNameLst>
                                          <p:attrName>ppt_y</p:attrName>
                                        </p:attrNameLst>
                                      </p:cBhvr>
                                      <p:tavLst>
                                        <p:tav tm="0">
                                          <p:val>
                                            <p:strVal val="#ppt_y+1"/>
                                          </p:val>
                                        </p:tav>
                                        <p:tav tm="100000">
                                          <p:val>
                                            <p:strVal val="#ppt_y-.03"/>
                                          </p:val>
                                        </p:tav>
                                      </p:tavLst>
                                    </p:anim>
                                    <p:anim calcmode="lin" valueType="num">
                                      <p:cBhvr>
                                        <p:cTn id="454" dur="100" accel="100000" fill="hold">
                                          <p:stCondLst>
                                            <p:cond delay="900"/>
                                          </p:stCondLst>
                                        </p:cTn>
                                        <p:tgtEl>
                                          <p:spTgt spid="291920"/>
                                        </p:tgtEl>
                                        <p:attrNameLst>
                                          <p:attrName>ppt_y</p:attrName>
                                        </p:attrNameLst>
                                      </p:cBhvr>
                                      <p:tavLst>
                                        <p:tav tm="0">
                                          <p:val>
                                            <p:strVal val="#ppt_y-.03"/>
                                          </p:val>
                                        </p:tav>
                                        <p:tav tm="100000">
                                          <p:val>
                                            <p:strVal val="#ppt_y"/>
                                          </p:val>
                                        </p:tav>
                                      </p:tavLst>
                                    </p:anim>
                                  </p:childTnLst>
                                </p:cTn>
                              </p:par>
                              <p:par>
                                <p:cTn id="455" presetID="37" presetClass="entr" presetSubtype="0" fill="hold" grpId="0" nodeType="withEffect">
                                  <p:stCondLst>
                                    <p:cond delay="0"/>
                                  </p:stCondLst>
                                  <p:childTnLst>
                                    <p:set>
                                      <p:cBhvr>
                                        <p:cTn id="456" dur="1" fill="hold">
                                          <p:stCondLst>
                                            <p:cond delay="0"/>
                                          </p:stCondLst>
                                        </p:cTn>
                                        <p:tgtEl>
                                          <p:spTgt spid="291919"/>
                                        </p:tgtEl>
                                        <p:attrNameLst>
                                          <p:attrName>style.visibility</p:attrName>
                                        </p:attrNameLst>
                                      </p:cBhvr>
                                      <p:to>
                                        <p:strVal val="visible"/>
                                      </p:to>
                                    </p:set>
                                    <p:animEffect transition="in" filter="fade">
                                      <p:cBhvr>
                                        <p:cTn id="457" dur="1000"/>
                                        <p:tgtEl>
                                          <p:spTgt spid="291919"/>
                                        </p:tgtEl>
                                      </p:cBhvr>
                                    </p:animEffect>
                                    <p:anim calcmode="lin" valueType="num">
                                      <p:cBhvr>
                                        <p:cTn id="458" dur="1000" fill="hold"/>
                                        <p:tgtEl>
                                          <p:spTgt spid="291919"/>
                                        </p:tgtEl>
                                        <p:attrNameLst>
                                          <p:attrName>ppt_x</p:attrName>
                                        </p:attrNameLst>
                                      </p:cBhvr>
                                      <p:tavLst>
                                        <p:tav tm="0">
                                          <p:val>
                                            <p:strVal val="#ppt_x"/>
                                          </p:val>
                                        </p:tav>
                                        <p:tav tm="100000">
                                          <p:val>
                                            <p:strVal val="#ppt_x"/>
                                          </p:val>
                                        </p:tav>
                                      </p:tavLst>
                                    </p:anim>
                                    <p:anim calcmode="lin" valueType="num">
                                      <p:cBhvr>
                                        <p:cTn id="459" dur="900" decel="100000" fill="hold"/>
                                        <p:tgtEl>
                                          <p:spTgt spid="291919"/>
                                        </p:tgtEl>
                                        <p:attrNameLst>
                                          <p:attrName>ppt_y</p:attrName>
                                        </p:attrNameLst>
                                      </p:cBhvr>
                                      <p:tavLst>
                                        <p:tav tm="0">
                                          <p:val>
                                            <p:strVal val="#ppt_y+1"/>
                                          </p:val>
                                        </p:tav>
                                        <p:tav tm="100000">
                                          <p:val>
                                            <p:strVal val="#ppt_y-.03"/>
                                          </p:val>
                                        </p:tav>
                                      </p:tavLst>
                                    </p:anim>
                                    <p:anim calcmode="lin" valueType="num">
                                      <p:cBhvr>
                                        <p:cTn id="460" dur="100" accel="100000" fill="hold">
                                          <p:stCondLst>
                                            <p:cond delay="900"/>
                                          </p:stCondLst>
                                        </p:cTn>
                                        <p:tgtEl>
                                          <p:spTgt spid="291919"/>
                                        </p:tgtEl>
                                        <p:attrNameLst>
                                          <p:attrName>ppt_y</p:attrName>
                                        </p:attrNameLst>
                                      </p:cBhvr>
                                      <p:tavLst>
                                        <p:tav tm="0">
                                          <p:val>
                                            <p:strVal val="#ppt_y-.03"/>
                                          </p:val>
                                        </p:tav>
                                        <p:tav tm="100000">
                                          <p:val>
                                            <p:strVal val="#ppt_y"/>
                                          </p:val>
                                        </p:tav>
                                      </p:tavLst>
                                    </p:anim>
                                  </p:childTnLst>
                                </p:cTn>
                              </p:par>
                              <p:par>
                                <p:cTn id="461" presetID="37" presetClass="entr" presetSubtype="0" fill="hold" grpId="0" nodeType="withEffect">
                                  <p:stCondLst>
                                    <p:cond delay="0"/>
                                  </p:stCondLst>
                                  <p:childTnLst>
                                    <p:set>
                                      <p:cBhvr>
                                        <p:cTn id="462" dur="1" fill="hold">
                                          <p:stCondLst>
                                            <p:cond delay="0"/>
                                          </p:stCondLst>
                                        </p:cTn>
                                        <p:tgtEl>
                                          <p:spTgt spid="291918"/>
                                        </p:tgtEl>
                                        <p:attrNameLst>
                                          <p:attrName>style.visibility</p:attrName>
                                        </p:attrNameLst>
                                      </p:cBhvr>
                                      <p:to>
                                        <p:strVal val="visible"/>
                                      </p:to>
                                    </p:set>
                                    <p:animEffect transition="in" filter="fade">
                                      <p:cBhvr>
                                        <p:cTn id="463" dur="1000"/>
                                        <p:tgtEl>
                                          <p:spTgt spid="291918"/>
                                        </p:tgtEl>
                                      </p:cBhvr>
                                    </p:animEffect>
                                    <p:anim calcmode="lin" valueType="num">
                                      <p:cBhvr>
                                        <p:cTn id="464" dur="1000" fill="hold"/>
                                        <p:tgtEl>
                                          <p:spTgt spid="291918"/>
                                        </p:tgtEl>
                                        <p:attrNameLst>
                                          <p:attrName>ppt_x</p:attrName>
                                        </p:attrNameLst>
                                      </p:cBhvr>
                                      <p:tavLst>
                                        <p:tav tm="0">
                                          <p:val>
                                            <p:strVal val="#ppt_x"/>
                                          </p:val>
                                        </p:tav>
                                        <p:tav tm="100000">
                                          <p:val>
                                            <p:strVal val="#ppt_x"/>
                                          </p:val>
                                        </p:tav>
                                      </p:tavLst>
                                    </p:anim>
                                    <p:anim calcmode="lin" valueType="num">
                                      <p:cBhvr>
                                        <p:cTn id="465" dur="900" decel="100000" fill="hold"/>
                                        <p:tgtEl>
                                          <p:spTgt spid="291918"/>
                                        </p:tgtEl>
                                        <p:attrNameLst>
                                          <p:attrName>ppt_y</p:attrName>
                                        </p:attrNameLst>
                                      </p:cBhvr>
                                      <p:tavLst>
                                        <p:tav tm="0">
                                          <p:val>
                                            <p:strVal val="#ppt_y+1"/>
                                          </p:val>
                                        </p:tav>
                                        <p:tav tm="100000">
                                          <p:val>
                                            <p:strVal val="#ppt_y-.03"/>
                                          </p:val>
                                        </p:tav>
                                      </p:tavLst>
                                    </p:anim>
                                    <p:anim calcmode="lin" valueType="num">
                                      <p:cBhvr>
                                        <p:cTn id="466" dur="100" accel="100000" fill="hold">
                                          <p:stCondLst>
                                            <p:cond delay="900"/>
                                          </p:stCondLst>
                                        </p:cTn>
                                        <p:tgtEl>
                                          <p:spTgt spid="291918"/>
                                        </p:tgtEl>
                                        <p:attrNameLst>
                                          <p:attrName>ppt_y</p:attrName>
                                        </p:attrNameLst>
                                      </p:cBhvr>
                                      <p:tavLst>
                                        <p:tav tm="0">
                                          <p:val>
                                            <p:strVal val="#ppt_y-.03"/>
                                          </p:val>
                                        </p:tav>
                                        <p:tav tm="100000">
                                          <p:val>
                                            <p:strVal val="#ppt_y"/>
                                          </p:val>
                                        </p:tav>
                                      </p:tavLst>
                                    </p:anim>
                                  </p:childTnLst>
                                </p:cTn>
                              </p:par>
                            </p:childTnLst>
                          </p:cTn>
                        </p:par>
                      </p:childTnLst>
                    </p:cTn>
                  </p:par>
                  <p:par>
                    <p:cTn id="467" fill="hold">
                      <p:stCondLst>
                        <p:cond delay="indefinite"/>
                      </p:stCondLst>
                      <p:childTnLst>
                        <p:par>
                          <p:cTn id="468" fill="hold">
                            <p:stCondLst>
                              <p:cond delay="0"/>
                            </p:stCondLst>
                            <p:childTnLst>
                              <p:par>
                                <p:cTn id="469" presetID="53" presetClass="entr" presetSubtype="0" fill="hold" grpId="0" nodeType="clickEffect">
                                  <p:stCondLst>
                                    <p:cond delay="0"/>
                                  </p:stCondLst>
                                  <p:iterate type="lt">
                                    <p:tmPct val="0"/>
                                  </p:iterate>
                                  <p:childTnLst>
                                    <p:set>
                                      <p:cBhvr>
                                        <p:cTn id="470" dur="1" fill="hold">
                                          <p:stCondLst>
                                            <p:cond delay="0"/>
                                          </p:stCondLst>
                                        </p:cTn>
                                        <p:tgtEl>
                                          <p:spTgt spid="292002"/>
                                        </p:tgtEl>
                                        <p:attrNameLst>
                                          <p:attrName>style.visibility</p:attrName>
                                        </p:attrNameLst>
                                      </p:cBhvr>
                                      <p:to>
                                        <p:strVal val="visible"/>
                                      </p:to>
                                    </p:set>
                                    <p:anim calcmode="lin" valueType="num">
                                      <p:cBhvr>
                                        <p:cTn id="471" dur="1000" fill="hold"/>
                                        <p:tgtEl>
                                          <p:spTgt spid="292002"/>
                                        </p:tgtEl>
                                        <p:attrNameLst>
                                          <p:attrName>ppt_w</p:attrName>
                                        </p:attrNameLst>
                                      </p:cBhvr>
                                      <p:tavLst>
                                        <p:tav tm="0">
                                          <p:val>
                                            <p:fltVal val="0"/>
                                          </p:val>
                                        </p:tav>
                                        <p:tav tm="100000">
                                          <p:val>
                                            <p:strVal val="#ppt_w"/>
                                          </p:val>
                                        </p:tav>
                                      </p:tavLst>
                                    </p:anim>
                                    <p:anim calcmode="lin" valueType="num">
                                      <p:cBhvr>
                                        <p:cTn id="472" dur="1000" fill="hold"/>
                                        <p:tgtEl>
                                          <p:spTgt spid="292002"/>
                                        </p:tgtEl>
                                        <p:attrNameLst>
                                          <p:attrName>ppt_h</p:attrName>
                                        </p:attrNameLst>
                                      </p:cBhvr>
                                      <p:tavLst>
                                        <p:tav tm="0">
                                          <p:val>
                                            <p:fltVal val="0"/>
                                          </p:val>
                                        </p:tav>
                                        <p:tav tm="100000">
                                          <p:val>
                                            <p:strVal val="#ppt_h"/>
                                          </p:val>
                                        </p:tav>
                                      </p:tavLst>
                                    </p:anim>
                                    <p:animEffect transition="in" filter="fade">
                                      <p:cBhvr>
                                        <p:cTn id="473" dur="1000"/>
                                        <p:tgtEl>
                                          <p:spTgt spid="292002"/>
                                        </p:tgtEl>
                                      </p:cBhvr>
                                    </p:animEffect>
                                  </p:childTnLst>
                                </p:cTn>
                              </p:par>
                            </p:childTnLst>
                          </p:cTn>
                        </p:par>
                      </p:childTnLst>
                    </p:cTn>
                  </p:par>
                  <p:par>
                    <p:cTn id="474" fill="hold">
                      <p:stCondLst>
                        <p:cond delay="indefinite"/>
                      </p:stCondLst>
                      <p:childTnLst>
                        <p:par>
                          <p:cTn id="475" fill="hold">
                            <p:stCondLst>
                              <p:cond delay="0"/>
                            </p:stCondLst>
                            <p:childTnLst>
                              <p:par>
                                <p:cTn id="476" presetID="53" presetClass="entr" presetSubtype="0" fill="hold" grpId="0" nodeType="clickEffect">
                                  <p:stCondLst>
                                    <p:cond delay="0"/>
                                  </p:stCondLst>
                                  <p:iterate type="lt">
                                    <p:tmPct val="0"/>
                                  </p:iterate>
                                  <p:childTnLst>
                                    <p:set>
                                      <p:cBhvr>
                                        <p:cTn id="477" dur="1" fill="hold">
                                          <p:stCondLst>
                                            <p:cond delay="0"/>
                                          </p:stCondLst>
                                        </p:cTn>
                                        <p:tgtEl>
                                          <p:spTgt spid="292001"/>
                                        </p:tgtEl>
                                        <p:attrNameLst>
                                          <p:attrName>style.visibility</p:attrName>
                                        </p:attrNameLst>
                                      </p:cBhvr>
                                      <p:to>
                                        <p:strVal val="visible"/>
                                      </p:to>
                                    </p:set>
                                    <p:anim calcmode="lin" valueType="num">
                                      <p:cBhvr>
                                        <p:cTn id="478" dur="1000" fill="hold"/>
                                        <p:tgtEl>
                                          <p:spTgt spid="292001"/>
                                        </p:tgtEl>
                                        <p:attrNameLst>
                                          <p:attrName>ppt_w</p:attrName>
                                        </p:attrNameLst>
                                      </p:cBhvr>
                                      <p:tavLst>
                                        <p:tav tm="0">
                                          <p:val>
                                            <p:fltVal val="0"/>
                                          </p:val>
                                        </p:tav>
                                        <p:tav tm="100000">
                                          <p:val>
                                            <p:strVal val="#ppt_w"/>
                                          </p:val>
                                        </p:tav>
                                      </p:tavLst>
                                    </p:anim>
                                    <p:anim calcmode="lin" valueType="num">
                                      <p:cBhvr>
                                        <p:cTn id="479" dur="1000" fill="hold"/>
                                        <p:tgtEl>
                                          <p:spTgt spid="292001"/>
                                        </p:tgtEl>
                                        <p:attrNameLst>
                                          <p:attrName>ppt_h</p:attrName>
                                        </p:attrNameLst>
                                      </p:cBhvr>
                                      <p:tavLst>
                                        <p:tav tm="0">
                                          <p:val>
                                            <p:fltVal val="0"/>
                                          </p:val>
                                        </p:tav>
                                        <p:tav tm="100000">
                                          <p:val>
                                            <p:strVal val="#ppt_h"/>
                                          </p:val>
                                        </p:tav>
                                      </p:tavLst>
                                    </p:anim>
                                    <p:animEffect transition="in" filter="fade">
                                      <p:cBhvr>
                                        <p:cTn id="480" dur="1000"/>
                                        <p:tgtEl>
                                          <p:spTgt spid="292001"/>
                                        </p:tgtEl>
                                      </p:cBhvr>
                                    </p:animEffect>
                                  </p:childTnLst>
                                </p:cTn>
                              </p:par>
                            </p:childTnLst>
                          </p:cTn>
                        </p:par>
                      </p:childTnLst>
                    </p:cTn>
                  </p:par>
                  <p:par>
                    <p:cTn id="481" fill="hold">
                      <p:stCondLst>
                        <p:cond delay="indefinite"/>
                      </p:stCondLst>
                      <p:childTnLst>
                        <p:par>
                          <p:cTn id="482" fill="hold">
                            <p:stCondLst>
                              <p:cond delay="0"/>
                            </p:stCondLst>
                            <p:childTnLst>
                              <p:par>
                                <p:cTn id="483" presetID="53" presetClass="entr" presetSubtype="0" fill="hold" grpId="0" nodeType="clickEffect">
                                  <p:stCondLst>
                                    <p:cond delay="0"/>
                                  </p:stCondLst>
                                  <p:iterate type="lt">
                                    <p:tmPct val="0"/>
                                  </p:iterate>
                                  <p:childTnLst>
                                    <p:set>
                                      <p:cBhvr>
                                        <p:cTn id="484" dur="1" fill="hold">
                                          <p:stCondLst>
                                            <p:cond delay="0"/>
                                          </p:stCondLst>
                                        </p:cTn>
                                        <p:tgtEl>
                                          <p:spTgt spid="292018"/>
                                        </p:tgtEl>
                                        <p:attrNameLst>
                                          <p:attrName>style.visibility</p:attrName>
                                        </p:attrNameLst>
                                      </p:cBhvr>
                                      <p:to>
                                        <p:strVal val="visible"/>
                                      </p:to>
                                    </p:set>
                                    <p:anim calcmode="lin" valueType="num">
                                      <p:cBhvr>
                                        <p:cTn id="485" dur="1000" fill="hold"/>
                                        <p:tgtEl>
                                          <p:spTgt spid="292018"/>
                                        </p:tgtEl>
                                        <p:attrNameLst>
                                          <p:attrName>ppt_w</p:attrName>
                                        </p:attrNameLst>
                                      </p:cBhvr>
                                      <p:tavLst>
                                        <p:tav tm="0">
                                          <p:val>
                                            <p:fltVal val="0"/>
                                          </p:val>
                                        </p:tav>
                                        <p:tav tm="100000">
                                          <p:val>
                                            <p:strVal val="#ppt_w"/>
                                          </p:val>
                                        </p:tav>
                                      </p:tavLst>
                                    </p:anim>
                                    <p:anim calcmode="lin" valueType="num">
                                      <p:cBhvr>
                                        <p:cTn id="486" dur="1000" fill="hold"/>
                                        <p:tgtEl>
                                          <p:spTgt spid="292018"/>
                                        </p:tgtEl>
                                        <p:attrNameLst>
                                          <p:attrName>ppt_h</p:attrName>
                                        </p:attrNameLst>
                                      </p:cBhvr>
                                      <p:tavLst>
                                        <p:tav tm="0">
                                          <p:val>
                                            <p:fltVal val="0"/>
                                          </p:val>
                                        </p:tav>
                                        <p:tav tm="100000">
                                          <p:val>
                                            <p:strVal val="#ppt_h"/>
                                          </p:val>
                                        </p:tav>
                                      </p:tavLst>
                                    </p:anim>
                                    <p:animEffect transition="in" filter="fade">
                                      <p:cBhvr>
                                        <p:cTn id="487" dur="1000"/>
                                        <p:tgtEl>
                                          <p:spTgt spid="292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018" grpId="0" animBg="1"/>
      <p:bldP spid="291918" grpId="0" animBg="1"/>
      <p:bldP spid="291919" grpId="0" animBg="1"/>
      <p:bldP spid="291920" grpId="0" animBg="1"/>
      <p:bldP spid="291921" grpId="0" animBg="1"/>
      <p:bldP spid="291922" grpId="0" animBg="1"/>
      <p:bldP spid="291923" grpId="0" animBg="1"/>
      <p:bldP spid="291924" grpId="0" animBg="1"/>
      <p:bldP spid="291925" grpId="0" animBg="1"/>
      <p:bldP spid="291926" grpId="0" animBg="1"/>
      <p:bldP spid="291927" grpId="0" animBg="1"/>
      <p:bldP spid="291928" grpId="0" animBg="1"/>
      <p:bldP spid="291929" grpId="0" animBg="1"/>
      <p:bldP spid="291931" grpId="0" animBg="1"/>
      <p:bldP spid="291932" grpId="0" animBg="1"/>
      <p:bldP spid="291933" grpId="0" animBg="1"/>
      <p:bldP spid="291934" grpId="0" animBg="1"/>
      <p:bldP spid="291935" grpId="0" animBg="1"/>
      <p:bldP spid="291936" grpId="0" animBg="1"/>
      <p:bldP spid="291937" grpId="0" animBg="1"/>
      <p:bldP spid="291938" grpId="0" animBg="1"/>
      <p:bldP spid="291939" grpId="0" animBg="1"/>
      <p:bldP spid="291940" grpId="0" animBg="1"/>
      <p:bldP spid="291941" grpId="0" animBg="1"/>
      <p:bldP spid="291942" grpId="0" animBg="1"/>
      <p:bldP spid="291943" grpId="0" animBg="1"/>
      <p:bldP spid="291944" grpId="0" animBg="1"/>
      <p:bldP spid="291945" grpId="0" animBg="1"/>
      <p:bldP spid="291946" grpId="0" animBg="1"/>
      <p:bldP spid="291947" grpId="0" animBg="1"/>
      <p:bldP spid="291948" grpId="0" animBg="1"/>
      <p:bldP spid="291949" grpId="0" animBg="1"/>
      <p:bldP spid="291950" grpId="0" animBg="1"/>
      <p:bldP spid="291951" grpId="0" animBg="1"/>
      <p:bldP spid="291953" grpId="0" animBg="1"/>
      <p:bldP spid="291954" grpId="0" animBg="1"/>
      <p:bldP spid="291955" grpId="0" animBg="1"/>
      <p:bldP spid="291956" grpId="0" animBg="1"/>
      <p:bldP spid="291957" grpId="0" animBg="1"/>
      <p:bldP spid="291958" grpId="0" animBg="1"/>
      <p:bldP spid="291959" grpId="0" animBg="1"/>
      <p:bldP spid="291960" grpId="0" animBg="1"/>
      <p:bldP spid="291961" grpId="0" animBg="1"/>
      <p:bldP spid="291962" grpId="0" animBg="1"/>
      <p:bldP spid="291963" grpId="0" animBg="1"/>
      <p:bldP spid="291964" grpId="0" animBg="1"/>
      <p:bldP spid="291966" grpId="0" animBg="1"/>
      <p:bldP spid="291967" grpId="0" animBg="1"/>
      <p:bldP spid="291968" grpId="0" animBg="1"/>
      <p:bldP spid="291970" grpId="0" animBg="1"/>
      <p:bldP spid="291971" grpId="0" animBg="1"/>
      <p:bldP spid="291972" grpId="0" animBg="1"/>
      <p:bldP spid="291973" grpId="0" animBg="1"/>
      <p:bldP spid="291974" grpId="0" animBg="1"/>
      <p:bldP spid="291975" grpId="0" animBg="1"/>
      <p:bldP spid="291976" grpId="0" animBg="1"/>
      <p:bldP spid="291977" grpId="0" animBg="1"/>
      <p:bldP spid="291978" grpId="0" animBg="1"/>
      <p:bldP spid="291979" grpId="0" animBg="1"/>
      <p:bldP spid="291980" grpId="0" animBg="1"/>
      <p:bldP spid="291981" grpId="0" animBg="1"/>
      <p:bldP spid="291982" grpId="0" animBg="1"/>
      <p:bldP spid="291983" grpId="0" animBg="1"/>
      <p:bldP spid="291984" grpId="0" animBg="1"/>
      <p:bldP spid="291985" grpId="0" animBg="1"/>
      <p:bldP spid="291986" grpId="0" animBg="1"/>
      <p:bldP spid="291998" grpId="0" animBg="1"/>
      <p:bldP spid="291999" grpId="0" animBg="1"/>
      <p:bldP spid="292000" grpId="0" animBg="1"/>
      <p:bldP spid="292001" grpId="0" animBg="1"/>
      <p:bldP spid="29200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p:cNvSpPr>
          <p:nvPr/>
        </p:nvSpPr>
        <p:spPr bwMode="auto">
          <a:xfrm>
            <a:off x="179388" y="6597650"/>
            <a:ext cx="8642350" cy="215900"/>
          </a:xfrm>
          <a:prstGeom prst="rect">
            <a:avLst/>
          </a:prstGeom>
          <a:solidFill>
            <a:srgbClr val="6699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flatTx/>
          </a:bodyPr>
          <a:lstStyle/>
          <a:p>
            <a:pPr algn="ctr"/>
            <a:r>
              <a:rPr lang="es-ES" sz="1200" b="1"/>
              <a:t>Control y Aseguramiento de la Calidad</a:t>
            </a:r>
          </a:p>
        </p:txBody>
      </p:sp>
      <p:sp>
        <p:nvSpPr>
          <p:cNvPr id="320515" name="Rectangle 3"/>
          <p:cNvSpPr>
            <a:spLocks noChangeArrowheads="1"/>
          </p:cNvSpPr>
          <p:nvPr/>
        </p:nvSpPr>
        <p:spPr bwMode="auto">
          <a:xfrm>
            <a:off x="0" y="-100013"/>
            <a:ext cx="8229600" cy="561976"/>
          </a:xfrm>
          <a:prstGeom prst="rect">
            <a:avLst/>
          </a:prstGeom>
          <a:noFill/>
          <a:ln w="9525">
            <a:noFill/>
            <a:miter lim="800000"/>
            <a:headEnd/>
            <a:tailEnd/>
          </a:ln>
          <a:effectLst/>
        </p:spPr>
        <p:txBody>
          <a:bodyPr/>
          <a:lstStyle/>
          <a:p>
            <a:r>
              <a:rPr lang="en-US" sz="3200" b="1">
                <a:solidFill>
                  <a:schemeClr val="bg1"/>
                </a:solidFill>
              </a:rPr>
              <a:t>Procesos Definidos para el Servicio de Proyectos Especiales</a:t>
            </a:r>
          </a:p>
        </p:txBody>
      </p:sp>
      <p:sp>
        <p:nvSpPr>
          <p:cNvPr id="320528" name="Rectangle 16"/>
          <p:cNvSpPr>
            <a:spLocks noChangeArrowheads="1"/>
          </p:cNvSpPr>
          <p:nvPr/>
        </p:nvSpPr>
        <p:spPr bwMode="auto">
          <a:xfrm>
            <a:off x="2268538" y="4940300"/>
            <a:ext cx="252412" cy="252413"/>
          </a:xfrm>
          <a:prstGeom prst="rect">
            <a:avLst/>
          </a:prstGeom>
          <a:solidFill>
            <a:srgbClr val="4CF2B3">
              <a:alpha val="66000"/>
            </a:srgbClr>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4CF2B3"/>
            </a:extrusionClr>
          </a:sp3d>
        </p:spPr>
        <p:txBody>
          <a:bodyPr wrap="none" anchor="ctr">
            <a:flatTx/>
          </a:bodyPr>
          <a:lstStyle/>
          <a:p>
            <a:pPr algn="ctr"/>
            <a:r>
              <a:rPr lang="es-ES" sz="800" b="1"/>
              <a:t>REV</a:t>
            </a:r>
          </a:p>
        </p:txBody>
      </p:sp>
      <p:sp>
        <p:nvSpPr>
          <p:cNvPr id="320531" name="Rectangle 19"/>
          <p:cNvSpPr>
            <a:spLocks noChangeArrowheads="1"/>
          </p:cNvSpPr>
          <p:nvPr/>
        </p:nvSpPr>
        <p:spPr bwMode="auto">
          <a:xfrm>
            <a:off x="3236913" y="4940300"/>
            <a:ext cx="252412" cy="252413"/>
          </a:xfrm>
          <a:prstGeom prst="rect">
            <a:avLst/>
          </a:prstGeom>
          <a:solidFill>
            <a:srgbClr val="4CF2B3">
              <a:alpha val="66000"/>
            </a:srgbClr>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4CF2B3"/>
            </a:extrusionClr>
          </a:sp3d>
        </p:spPr>
        <p:txBody>
          <a:bodyPr wrap="none" anchor="ctr">
            <a:flatTx/>
          </a:bodyPr>
          <a:lstStyle/>
          <a:p>
            <a:pPr algn="ctr"/>
            <a:r>
              <a:rPr lang="es-ES" sz="800" b="1"/>
              <a:t>REV</a:t>
            </a:r>
          </a:p>
        </p:txBody>
      </p:sp>
      <p:sp>
        <p:nvSpPr>
          <p:cNvPr id="320534" name="Rectangle 22"/>
          <p:cNvSpPr>
            <a:spLocks noChangeArrowheads="1"/>
          </p:cNvSpPr>
          <p:nvPr/>
        </p:nvSpPr>
        <p:spPr bwMode="auto">
          <a:xfrm>
            <a:off x="3924300" y="4940300"/>
            <a:ext cx="252413" cy="252413"/>
          </a:xfrm>
          <a:prstGeom prst="rect">
            <a:avLst/>
          </a:prstGeom>
          <a:solidFill>
            <a:srgbClr val="4CF2B3">
              <a:alpha val="66000"/>
            </a:srgbClr>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4CF2B3"/>
            </a:extrusionClr>
          </a:sp3d>
        </p:spPr>
        <p:txBody>
          <a:bodyPr wrap="none" anchor="ctr">
            <a:flatTx/>
          </a:bodyPr>
          <a:lstStyle/>
          <a:p>
            <a:pPr algn="ctr"/>
            <a:r>
              <a:rPr lang="es-ES" sz="800" b="1"/>
              <a:t>REV</a:t>
            </a:r>
          </a:p>
        </p:txBody>
      </p:sp>
      <p:sp>
        <p:nvSpPr>
          <p:cNvPr id="320538" name="Rectangle 26"/>
          <p:cNvSpPr>
            <a:spLocks noChangeArrowheads="1"/>
          </p:cNvSpPr>
          <p:nvPr/>
        </p:nvSpPr>
        <p:spPr bwMode="auto">
          <a:xfrm>
            <a:off x="4821238" y="4940300"/>
            <a:ext cx="252412" cy="252413"/>
          </a:xfrm>
          <a:prstGeom prst="rect">
            <a:avLst/>
          </a:prstGeom>
          <a:solidFill>
            <a:srgbClr val="4CF2B3">
              <a:alpha val="66000"/>
            </a:srgbClr>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4CF2B3"/>
            </a:extrusionClr>
          </a:sp3d>
        </p:spPr>
        <p:txBody>
          <a:bodyPr wrap="none" anchor="ctr">
            <a:flatTx/>
          </a:bodyPr>
          <a:lstStyle/>
          <a:p>
            <a:pPr algn="ctr"/>
            <a:r>
              <a:rPr lang="es-ES" sz="800" b="1"/>
              <a:t>REV</a:t>
            </a:r>
          </a:p>
        </p:txBody>
      </p:sp>
      <p:sp>
        <p:nvSpPr>
          <p:cNvPr id="320542" name="Rectangle 30"/>
          <p:cNvSpPr>
            <a:spLocks noChangeArrowheads="1"/>
          </p:cNvSpPr>
          <p:nvPr/>
        </p:nvSpPr>
        <p:spPr bwMode="auto">
          <a:xfrm>
            <a:off x="5651500" y="4940300"/>
            <a:ext cx="252413" cy="252413"/>
          </a:xfrm>
          <a:prstGeom prst="rect">
            <a:avLst/>
          </a:prstGeom>
          <a:solidFill>
            <a:srgbClr val="4CF2B3">
              <a:alpha val="66000"/>
            </a:srgbClr>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4CF2B3"/>
            </a:extrusionClr>
          </a:sp3d>
        </p:spPr>
        <p:txBody>
          <a:bodyPr wrap="none" anchor="ctr">
            <a:flatTx/>
          </a:bodyPr>
          <a:lstStyle/>
          <a:p>
            <a:pPr algn="ctr"/>
            <a:r>
              <a:rPr lang="es-ES" sz="800" b="1"/>
              <a:t>REV</a:t>
            </a:r>
          </a:p>
        </p:txBody>
      </p:sp>
      <p:sp>
        <p:nvSpPr>
          <p:cNvPr id="320546" name="Rectangle 34"/>
          <p:cNvSpPr>
            <a:spLocks noChangeArrowheads="1"/>
          </p:cNvSpPr>
          <p:nvPr/>
        </p:nvSpPr>
        <p:spPr bwMode="auto">
          <a:xfrm>
            <a:off x="6588125" y="4940300"/>
            <a:ext cx="252413" cy="252413"/>
          </a:xfrm>
          <a:prstGeom prst="rect">
            <a:avLst/>
          </a:prstGeom>
          <a:solidFill>
            <a:srgbClr val="4CF2B3">
              <a:alpha val="66000"/>
            </a:srgbClr>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4CF2B3"/>
            </a:extrusionClr>
          </a:sp3d>
        </p:spPr>
        <p:txBody>
          <a:bodyPr wrap="none" anchor="ctr">
            <a:flatTx/>
          </a:bodyPr>
          <a:lstStyle/>
          <a:p>
            <a:pPr algn="ctr"/>
            <a:r>
              <a:rPr lang="es-ES" sz="800" b="1"/>
              <a:t>REV</a:t>
            </a:r>
          </a:p>
        </p:txBody>
      </p:sp>
      <p:sp>
        <p:nvSpPr>
          <p:cNvPr id="320550" name="Rectangle 38"/>
          <p:cNvSpPr>
            <a:spLocks noChangeArrowheads="1"/>
          </p:cNvSpPr>
          <p:nvPr/>
        </p:nvSpPr>
        <p:spPr bwMode="auto">
          <a:xfrm>
            <a:off x="7556500" y="4940300"/>
            <a:ext cx="252413" cy="252413"/>
          </a:xfrm>
          <a:prstGeom prst="rect">
            <a:avLst/>
          </a:prstGeom>
          <a:solidFill>
            <a:srgbClr val="4CF2B3">
              <a:alpha val="66000"/>
            </a:srgbClr>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4CF2B3"/>
            </a:extrusionClr>
          </a:sp3d>
        </p:spPr>
        <p:txBody>
          <a:bodyPr wrap="none" anchor="ctr">
            <a:flatTx/>
          </a:bodyPr>
          <a:lstStyle/>
          <a:p>
            <a:pPr algn="ctr"/>
            <a:r>
              <a:rPr lang="es-ES" sz="800" b="1"/>
              <a:t>REV</a:t>
            </a:r>
          </a:p>
        </p:txBody>
      </p:sp>
      <p:sp>
        <p:nvSpPr>
          <p:cNvPr id="320553" name="Rectangle 41"/>
          <p:cNvSpPr>
            <a:spLocks noChangeArrowheads="1"/>
          </p:cNvSpPr>
          <p:nvPr/>
        </p:nvSpPr>
        <p:spPr bwMode="auto">
          <a:xfrm>
            <a:off x="511175" y="4940300"/>
            <a:ext cx="252413" cy="252413"/>
          </a:xfrm>
          <a:prstGeom prst="rect">
            <a:avLst/>
          </a:prstGeom>
          <a:solidFill>
            <a:srgbClr val="4CF2B3">
              <a:alpha val="66000"/>
            </a:srgbClr>
          </a:solidFill>
          <a:ln w="9525" algn="ctr">
            <a:miter lim="800000"/>
            <a:headEnd/>
            <a:tailEnd/>
          </a:ln>
          <a:effectLst/>
          <a:scene3d>
            <a:camera prst="legacyObliqueTopRight"/>
            <a:lightRig rig="legacyFlat3" dir="b"/>
          </a:scene3d>
          <a:sp3d extrusionH="163500" prstMaterial="legacyMatte">
            <a:bevelT w="13500" h="13500" prst="angle"/>
            <a:bevelB w="13500" h="13500" prst="angle"/>
            <a:extrusionClr>
              <a:srgbClr val="4CF2B3"/>
            </a:extrusionClr>
          </a:sp3d>
        </p:spPr>
        <p:txBody>
          <a:bodyPr wrap="none" anchor="ctr">
            <a:flatTx/>
          </a:bodyPr>
          <a:lstStyle/>
          <a:p>
            <a:pPr algn="ctr"/>
            <a:r>
              <a:rPr lang="es-ES" sz="800" b="1"/>
              <a:t>REV</a:t>
            </a:r>
          </a:p>
        </p:txBody>
      </p:sp>
      <p:sp>
        <p:nvSpPr>
          <p:cNvPr id="320556" name="Rectangle 44"/>
          <p:cNvSpPr>
            <a:spLocks noChangeArrowheads="1"/>
          </p:cNvSpPr>
          <p:nvPr/>
        </p:nvSpPr>
        <p:spPr bwMode="auto">
          <a:xfrm>
            <a:off x="107950" y="2346325"/>
            <a:ext cx="1141413" cy="433388"/>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Elaboración</a:t>
            </a:r>
          </a:p>
          <a:p>
            <a:pPr algn="ctr"/>
            <a:r>
              <a:rPr lang="es-PE" sz="1200" b="1"/>
              <a:t>Propuesta</a:t>
            </a:r>
            <a:endParaRPr lang="es-ES" sz="1200" b="1"/>
          </a:p>
        </p:txBody>
      </p:sp>
      <p:sp>
        <p:nvSpPr>
          <p:cNvPr id="320557" name="Rectangle 45"/>
          <p:cNvSpPr>
            <a:spLocks noChangeArrowheads="1"/>
          </p:cNvSpPr>
          <p:nvPr/>
        </p:nvSpPr>
        <p:spPr bwMode="auto">
          <a:xfrm>
            <a:off x="107950" y="3175000"/>
            <a:ext cx="1090613" cy="433388"/>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Pre</a:t>
            </a:r>
          </a:p>
          <a:p>
            <a:pPr algn="ctr"/>
            <a:r>
              <a:rPr lang="es-PE" sz="1200" b="1"/>
              <a:t>Incepcíón</a:t>
            </a:r>
            <a:endParaRPr lang="es-ES" sz="1200" b="1"/>
          </a:p>
        </p:txBody>
      </p:sp>
      <p:sp>
        <p:nvSpPr>
          <p:cNvPr id="320558" name="Rectangle 46"/>
          <p:cNvSpPr>
            <a:spLocks noChangeArrowheads="1"/>
          </p:cNvSpPr>
          <p:nvPr/>
        </p:nvSpPr>
        <p:spPr bwMode="auto">
          <a:xfrm rot="-10800000">
            <a:off x="1247775" y="2344738"/>
            <a:ext cx="155575" cy="2092325"/>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Propuesta aprob.</a:t>
            </a:r>
            <a:endParaRPr lang="es-ES" sz="1200" b="1"/>
          </a:p>
        </p:txBody>
      </p:sp>
      <p:sp>
        <p:nvSpPr>
          <p:cNvPr id="320559" name="Rectangle 47"/>
          <p:cNvSpPr>
            <a:spLocks noChangeArrowheads="1"/>
          </p:cNvSpPr>
          <p:nvPr/>
        </p:nvSpPr>
        <p:spPr bwMode="auto">
          <a:xfrm>
            <a:off x="385763" y="3824288"/>
            <a:ext cx="576262"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PI#1</a:t>
            </a:r>
            <a:endParaRPr lang="es-ES" sz="1200" b="1"/>
          </a:p>
        </p:txBody>
      </p:sp>
      <p:sp>
        <p:nvSpPr>
          <p:cNvPr id="320561" name="Rectangle 49"/>
          <p:cNvSpPr>
            <a:spLocks noChangeArrowheads="1"/>
          </p:cNvSpPr>
          <p:nvPr/>
        </p:nvSpPr>
        <p:spPr bwMode="auto">
          <a:xfrm rot="-10800000">
            <a:off x="1547813" y="2344738"/>
            <a:ext cx="155575" cy="2092325"/>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Inicio proyecto</a:t>
            </a:r>
            <a:endParaRPr lang="es-ES" sz="1200" b="1"/>
          </a:p>
        </p:txBody>
      </p:sp>
      <p:sp>
        <p:nvSpPr>
          <p:cNvPr id="320562" name="Rectangle 50"/>
          <p:cNvSpPr>
            <a:spLocks noChangeArrowheads="1"/>
          </p:cNvSpPr>
          <p:nvPr/>
        </p:nvSpPr>
        <p:spPr bwMode="auto">
          <a:xfrm>
            <a:off x="1825625" y="3175000"/>
            <a:ext cx="885825" cy="433388"/>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Incepción</a:t>
            </a:r>
            <a:endParaRPr lang="es-ES" sz="1200" b="1"/>
          </a:p>
        </p:txBody>
      </p:sp>
      <p:sp>
        <p:nvSpPr>
          <p:cNvPr id="320563" name="Rectangle 51"/>
          <p:cNvSpPr>
            <a:spLocks noChangeArrowheads="1"/>
          </p:cNvSpPr>
          <p:nvPr/>
        </p:nvSpPr>
        <p:spPr bwMode="auto">
          <a:xfrm>
            <a:off x="1703388" y="2344738"/>
            <a:ext cx="1008062" cy="433387"/>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Inicio</a:t>
            </a:r>
            <a:endParaRPr lang="es-ES" sz="1200" b="1"/>
          </a:p>
        </p:txBody>
      </p:sp>
      <p:sp>
        <p:nvSpPr>
          <p:cNvPr id="320564" name="Rectangle 52"/>
          <p:cNvSpPr>
            <a:spLocks noChangeArrowheads="1"/>
          </p:cNvSpPr>
          <p:nvPr/>
        </p:nvSpPr>
        <p:spPr bwMode="auto">
          <a:xfrm rot="-10800000">
            <a:off x="2784475" y="2344738"/>
            <a:ext cx="153988" cy="2092325"/>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vert="eaVert" wrap="none" anchor="ctr">
            <a:flatTx/>
          </a:bodyPr>
          <a:lstStyle/>
          <a:p>
            <a:pPr algn="ctr"/>
            <a:r>
              <a:rPr lang="es-PE" sz="1200" b="1"/>
              <a:t>Plan Proy. aprob.</a:t>
            </a:r>
            <a:endParaRPr lang="es-ES" sz="1200" b="1"/>
          </a:p>
        </p:txBody>
      </p:sp>
      <p:sp>
        <p:nvSpPr>
          <p:cNvPr id="320565" name="Rectangle 53"/>
          <p:cNvSpPr>
            <a:spLocks noChangeArrowheads="1"/>
          </p:cNvSpPr>
          <p:nvPr/>
        </p:nvSpPr>
        <p:spPr bwMode="auto">
          <a:xfrm>
            <a:off x="3000375" y="3175000"/>
            <a:ext cx="1244600" cy="433388"/>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Elaboración</a:t>
            </a:r>
            <a:endParaRPr lang="es-ES" sz="1200" b="1"/>
          </a:p>
        </p:txBody>
      </p:sp>
      <p:sp>
        <p:nvSpPr>
          <p:cNvPr id="320566" name="Rectangle 54"/>
          <p:cNvSpPr>
            <a:spLocks noChangeArrowheads="1"/>
          </p:cNvSpPr>
          <p:nvPr/>
        </p:nvSpPr>
        <p:spPr bwMode="auto">
          <a:xfrm>
            <a:off x="1970088" y="3824288"/>
            <a:ext cx="576262"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I#1</a:t>
            </a:r>
            <a:endParaRPr lang="es-ES" sz="1200" b="1"/>
          </a:p>
        </p:txBody>
      </p:sp>
      <p:sp>
        <p:nvSpPr>
          <p:cNvPr id="320567" name="Rectangle 55"/>
          <p:cNvSpPr>
            <a:spLocks noChangeArrowheads="1"/>
          </p:cNvSpPr>
          <p:nvPr/>
        </p:nvSpPr>
        <p:spPr bwMode="auto">
          <a:xfrm>
            <a:off x="3000375" y="3824288"/>
            <a:ext cx="574675"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E#1</a:t>
            </a:r>
            <a:endParaRPr lang="es-ES" sz="1200" b="1"/>
          </a:p>
        </p:txBody>
      </p:sp>
      <p:sp>
        <p:nvSpPr>
          <p:cNvPr id="320568" name="Rectangle 56"/>
          <p:cNvSpPr>
            <a:spLocks noChangeArrowheads="1"/>
          </p:cNvSpPr>
          <p:nvPr/>
        </p:nvSpPr>
        <p:spPr bwMode="auto">
          <a:xfrm>
            <a:off x="3648075" y="3824288"/>
            <a:ext cx="574675"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E#2</a:t>
            </a:r>
            <a:endParaRPr lang="es-ES" sz="1200" b="1"/>
          </a:p>
        </p:txBody>
      </p:sp>
      <p:sp>
        <p:nvSpPr>
          <p:cNvPr id="320569" name="Rectangle 57"/>
          <p:cNvSpPr>
            <a:spLocks noChangeArrowheads="1"/>
          </p:cNvSpPr>
          <p:nvPr/>
        </p:nvSpPr>
        <p:spPr bwMode="auto">
          <a:xfrm rot="-10800000">
            <a:off x="4302125" y="2776538"/>
            <a:ext cx="147638" cy="1660525"/>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A &amp; D</a:t>
            </a:r>
            <a:endParaRPr lang="es-ES" sz="1200" b="1"/>
          </a:p>
        </p:txBody>
      </p:sp>
      <p:sp>
        <p:nvSpPr>
          <p:cNvPr id="320570" name="Rectangle 58"/>
          <p:cNvSpPr>
            <a:spLocks noChangeArrowheads="1"/>
          </p:cNvSpPr>
          <p:nvPr/>
        </p:nvSpPr>
        <p:spPr bwMode="auto">
          <a:xfrm>
            <a:off x="4513263" y="3175000"/>
            <a:ext cx="2374900" cy="433388"/>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Construción</a:t>
            </a:r>
            <a:endParaRPr lang="es-ES" sz="1200" b="1"/>
          </a:p>
        </p:txBody>
      </p:sp>
      <p:sp>
        <p:nvSpPr>
          <p:cNvPr id="320571" name="Rectangle 59"/>
          <p:cNvSpPr>
            <a:spLocks noChangeArrowheads="1"/>
          </p:cNvSpPr>
          <p:nvPr/>
        </p:nvSpPr>
        <p:spPr bwMode="auto">
          <a:xfrm>
            <a:off x="4532313" y="3824288"/>
            <a:ext cx="638175"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C#1</a:t>
            </a:r>
            <a:endParaRPr lang="es-ES" sz="1200" b="1"/>
          </a:p>
        </p:txBody>
      </p:sp>
      <p:sp>
        <p:nvSpPr>
          <p:cNvPr id="320572" name="Rectangle 60"/>
          <p:cNvSpPr>
            <a:spLocks noChangeArrowheads="1"/>
          </p:cNvSpPr>
          <p:nvPr/>
        </p:nvSpPr>
        <p:spPr bwMode="auto">
          <a:xfrm>
            <a:off x="5253038" y="3824288"/>
            <a:ext cx="638175"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C#2</a:t>
            </a:r>
            <a:endParaRPr lang="es-ES" sz="1200" b="1"/>
          </a:p>
        </p:txBody>
      </p:sp>
      <p:sp>
        <p:nvSpPr>
          <p:cNvPr id="320573" name="Rectangle 61"/>
          <p:cNvSpPr>
            <a:spLocks noChangeArrowheads="1"/>
          </p:cNvSpPr>
          <p:nvPr/>
        </p:nvSpPr>
        <p:spPr bwMode="auto">
          <a:xfrm>
            <a:off x="6249988" y="3822700"/>
            <a:ext cx="638175" cy="433388"/>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C#n</a:t>
            </a:r>
            <a:endParaRPr lang="es-ES" sz="1200" b="1"/>
          </a:p>
        </p:txBody>
      </p:sp>
      <p:sp>
        <p:nvSpPr>
          <p:cNvPr id="320574" name="Rectangle 62"/>
          <p:cNvSpPr>
            <a:spLocks noChangeArrowheads="1"/>
          </p:cNvSpPr>
          <p:nvPr/>
        </p:nvSpPr>
        <p:spPr bwMode="auto">
          <a:xfrm rot="-10800000">
            <a:off x="6961188" y="2776538"/>
            <a:ext cx="174625" cy="1660525"/>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Alcance completo</a:t>
            </a:r>
            <a:endParaRPr lang="es-ES" sz="1200" b="1"/>
          </a:p>
        </p:txBody>
      </p:sp>
      <p:sp>
        <p:nvSpPr>
          <p:cNvPr id="320575" name="Rectangle 63"/>
          <p:cNvSpPr>
            <a:spLocks noChangeArrowheads="1"/>
          </p:cNvSpPr>
          <p:nvPr/>
        </p:nvSpPr>
        <p:spPr bwMode="auto">
          <a:xfrm>
            <a:off x="7197725" y="3175000"/>
            <a:ext cx="865188" cy="433388"/>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PE" sz="1200" b="1"/>
              <a:t>Transición</a:t>
            </a:r>
            <a:endParaRPr lang="es-ES" sz="1200" b="1"/>
          </a:p>
        </p:txBody>
      </p:sp>
      <p:sp>
        <p:nvSpPr>
          <p:cNvPr id="320576" name="Rectangle 64"/>
          <p:cNvSpPr>
            <a:spLocks noChangeArrowheads="1"/>
          </p:cNvSpPr>
          <p:nvPr/>
        </p:nvSpPr>
        <p:spPr bwMode="auto">
          <a:xfrm>
            <a:off x="2928938" y="2346325"/>
            <a:ext cx="5184775" cy="433388"/>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Ejecución, Seguimiento y Control</a:t>
            </a:r>
            <a:endParaRPr lang="es-ES" sz="1200" b="1"/>
          </a:p>
        </p:txBody>
      </p:sp>
      <p:sp>
        <p:nvSpPr>
          <p:cNvPr id="320577" name="Rectangle 65"/>
          <p:cNvSpPr>
            <a:spLocks noChangeArrowheads="1"/>
          </p:cNvSpPr>
          <p:nvPr/>
        </p:nvSpPr>
        <p:spPr bwMode="auto">
          <a:xfrm>
            <a:off x="7235825" y="3824288"/>
            <a:ext cx="609600" cy="433387"/>
          </a:xfrm>
          <a:prstGeom prst="rect">
            <a:avLst/>
          </a:prstGeom>
          <a:solidFill>
            <a:srgbClr val="FFFF99"/>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s-PE" sz="1200" b="1"/>
              <a:t>T#1</a:t>
            </a:r>
            <a:endParaRPr lang="es-ES" sz="1200" b="1"/>
          </a:p>
        </p:txBody>
      </p:sp>
      <p:sp>
        <p:nvSpPr>
          <p:cNvPr id="320578" name="Rectangle 66"/>
          <p:cNvSpPr>
            <a:spLocks noChangeArrowheads="1"/>
          </p:cNvSpPr>
          <p:nvPr/>
        </p:nvSpPr>
        <p:spPr bwMode="auto">
          <a:xfrm rot="-10800000">
            <a:off x="8134350" y="2344738"/>
            <a:ext cx="117475" cy="2092325"/>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vert="eaVert" wrap="none" anchor="ctr">
            <a:flatTx/>
          </a:bodyPr>
          <a:lstStyle/>
          <a:p>
            <a:pPr algn="ctr"/>
            <a:r>
              <a:rPr lang="es-PE" sz="1200" b="1"/>
              <a:t>Producto aceptado</a:t>
            </a:r>
            <a:endParaRPr lang="es-ES" sz="1200" b="1"/>
          </a:p>
        </p:txBody>
      </p:sp>
      <p:sp>
        <p:nvSpPr>
          <p:cNvPr id="320582" name="Rectangle 70"/>
          <p:cNvSpPr>
            <a:spLocks noChangeArrowheads="1"/>
          </p:cNvSpPr>
          <p:nvPr/>
        </p:nvSpPr>
        <p:spPr bwMode="auto">
          <a:xfrm>
            <a:off x="8278813" y="2344738"/>
            <a:ext cx="647700" cy="433387"/>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PE" sz="1200" b="1"/>
              <a:t>Cierre</a:t>
            </a:r>
            <a:endParaRPr lang="es-ES" sz="1200" b="1"/>
          </a:p>
        </p:txBody>
      </p:sp>
      <p:sp>
        <p:nvSpPr>
          <p:cNvPr id="320598" name="Rectangle 86"/>
          <p:cNvSpPr>
            <a:spLocks noChangeArrowheads="1"/>
          </p:cNvSpPr>
          <p:nvPr/>
        </p:nvSpPr>
        <p:spPr bwMode="auto">
          <a:xfrm>
            <a:off x="179388" y="6308725"/>
            <a:ext cx="8642350" cy="215900"/>
          </a:xfrm>
          <a:prstGeom prst="rect">
            <a:avLst/>
          </a:prstGeom>
          <a:solidFill>
            <a:srgbClr val="FFCC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pPr algn="ctr"/>
            <a:r>
              <a:rPr lang="es-ES" sz="1200" b="1"/>
              <a:t>Gestión de la Configuración</a:t>
            </a:r>
          </a:p>
        </p:txBody>
      </p:sp>
      <p:sp>
        <p:nvSpPr>
          <p:cNvPr id="320599" name="Rectangle 87"/>
          <p:cNvSpPr>
            <a:spLocks noChangeArrowheads="1"/>
          </p:cNvSpPr>
          <p:nvPr/>
        </p:nvSpPr>
        <p:spPr bwMode="auto">
          <a:xfrm>
            <a:off x="179388" y="6021388"/>
            <a:ext cx="8642350" cy="2159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ES" sz="1200" b="1"/>
              <a:t>Gestión de Requerimientos</a:t>
            </a:r>
          </a:p>
        </p:txBody>
      </p:sp>
      <p:grpSp>
        <p:nvGrpSpPr>
          <p:cNvPr id="320600" name="Group 88"/>
          <p:cNvGrpSpPr>
            <a:grpSpLocks/>
          </p:cNvGrpSpPr>
          <p:nvPr/>
        </p:nvGrpSpPr>
        <p:grpSpPr bwMode="auto">
          <a:xfrm>
            <a:off x="7667625" y="5300663"/>
            <a:ext cx="1296988" cy="1506537"/>
            <a:chOff x="4785" y="2799"/>
            <a:chExt cx="817" cy="949"/>
          </a:xfrm>
        </p:grpSpPr>
        <p:sp>
          <p:nvSpPr>
            <p:cNvPr id="320601" name="Rectangle 89"/>
            <p:cNvSpPr>
              <a:spLocks noChangeArrowheads="1"/>
            </p:cNvSpPr>
            <p:nvPr/>
          </p:nvSpPr>
          <p:spPr bwMode="auto">
            <a:xfrm>
              <a:off x="4785" y="3657"/>
              <a:ext cx="499" cy="91"/>
            </a:xfrm>
            <a:prstGeom prst="rect">
              <a:avLst/>
            </a:prstGeom>
            <a:solidFill>
              <a:schemeClr val="accent1">
                <a:alpha val="50000"/>
              </a:schemeClr>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r"/>
              <a:r>
                <a:rPr lang="es-ES" sz="800" b="1"/>
                <a:t>Seguimiento</a:t>
              </a:r>
            </a:p>
          </p:txBody>
        </p:sp>
        <p:sp>
          <p:nvSpPr>
            <p:cNvPr id="320602" name="Rectangle 90"/>
            <p:cNvSpPr>
              <a:spLocks noChangeArrowheads="1"/>
            </p:cNvSpPr>
            <p:nvPr/>
          </p:nvSpPr>
          <p:spPr bwMode="auto">
            <a:xfrm>
              <a:off x="4785" y="3566"/>
              <a:ext cx="498" cy="91"/>
            </a:xfrm>
            <a:prstGeom prst="rect">
              <a:avLst/>
            </a:prstGeom>
            <a:solidFill>
              <a:srgbClr val="FFFF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pPr algn="ctr"/>
              <a:r>
                <a:rPr lang="es-ES" sz="800" b="1"/>
                <a:t>Hitos ING</a:t>
              </a:r>
            </a:p>
          </p:txBody>
        </p:sp>
        <p:sp>
          <p:nvSpPr>
            <p:cNvPr id="320603" name="Rectangle 91"/>
            <p:cNvSpPr>
              <a:spLocks noChangeArrowheads="1"/>
            </p:cNvSpPr>
            <p:nvPr/>
          </p:nvSpPr>
          <p:spPr bwMode="auto">
            <a:xfrm>
              <a:off x="4785" y="3492"/>
              <a:ext cx="498" cy="74"/>
            </a:xfrm>
            <a:prstGeom prst="rect">
              <a:avLst/>
            </a:prstGeom>
            <a:solidFill>
              <a:srgbClr val="FF99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66"/>
              </a:extrusionClr>
            </a:sp3d>
          </p:spPr>
          <p:txBody>
            <a:bodyPr wrap="none" anchor="ctr">
              <a:flatTx/>
            </a:bodyPr>
            <a:lstStyle/>
            <a:p>
              <a:pPr algn="ctr"/>
              <a:r>
                <a:rPr lang="es-ES" sz="800" b="1"/>
                <a:t>Hitos PRO</a:t>
              </a:r>
            </a:p>
          </p:txBody>
        </p:sp>
        <p:sp>
          <p:nvSpPr>
            <p:cNvPr id="320604" name="Rectangle 92"/>
            <p:cNvSpPr>
              <a:spLocks noChangeArrowheads="1"/>
            </p:cNvSpPr>
            <p:nvPr/>
          </p:nvSpPr>
          <p:spPr bwMode="auto">
            <a:xfrm>
              <a:off x="5330" y="3628"/>
              <a:ext cx="271" cy="120"/>
            </a:xfrm>
            <a:prstGeom prst="rect">
              <a:avLst/>
            </a:prstGeom>
            <a:solidFill>
              <a:srgbClr val="FF99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lgn="ctr"/>
              <a:r>
                <a:rPr lang="es-ES" sz="800" b="1"/>
                <a:t>10. CAP</a:t>
              </a:r>
            </a:p>
          </p:txBody>
        </p:sp>
        <p:sp>
          <p:nvSpPr>
            <p:cNvPr id="320605" name="Rectangle 93"/>
            <p:cNvSpPr>
              <a:spLocks noChangeArrowheads="1"/>
            </p:cNvSpPr>
            <p:nvPr/>
          </p:nvSpPr>
          <p:spPr bwMode="auto">
            <a:xfrm>
              <a:off x="5330" y="3531"/>
              <a:ext cx="271" cy="120"/>
            </a:xfrm>
            <a:prstGeom prst="rect">
              <a:avLst/>
            </a:prstGeom>
            <a:solidFill>
              <a:srgbClr val="BC9C82"/>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BC9C82"/>
              </a:extrusionClr>
            </a:sp3d>
          </p:spPr>
          <p:txBody>
            <a:bodyPr wrap="none" anchor="ctr">
              <a:flatTx/>
            </a:bodyPr>
            <a:lstStyle/>
            <a:p>
              <a:pPr algn="ctr"/>
              <a:r>
                <a:rPr lang="es-ES" sz="800" b="1"/>
                <a:t>9. REV</a:t>
              </a:r>
            </a:p>
          </p:txBody>
        </p:sp>
        <p:sp>
          <p:nvSpPr>
            <p:cNvPr id="320606" name="Rectangle 94"/>
            <p:cNvSpPr>
              <a:spLocks noChangeArrowheads="1"/>
            </p:cNvSpPr>
            <p:nvPr/>
          </p:nvSpPr>
          <p:spPr bwMode="auto">
            <a:xfrm>
              <a:off x="5330" y="3435"/>
              <a:ext cx="271" cy="120"/>
            </a:xfrm>
            <a:prstGeom prst="rect">
              <a:avLst/>
            </a:prstGeom>
            <a:solidFill>
              <a:srgbClr val="FF99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pPr algn="ctr"/>
              <a:r>
                <a:rPr lang="es-ES" sz="800" b="1"/>
                <a:t>8. DAR</a:t>
              </a:r>
            </a:p>
          </p:txBody>
        </p:sp>
        <p:sp>
          <p:nvSpPr>
            <p:cNvPr id="320607" name="Rectangle 95"/>
            <p:cNvSpPr>
              <a:spLocks noChangeArrowheads="1"/>
            </p:cNvSpPr>
            <p:nvPr/>
          </p:nvSpPr>
          <p:spPr bwMode="auto">
            <a:xfrm>
              <a:off x="5330" y="3358"/>
              <a:ext cx="271" cy="120"/>
            </a:xfrm>
            <a:prstGeom prst="rect">
              <a:avLst/>
            </a:prstGeom>
            <a:solidFill>
              <a:srgbClr val="3366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3366FF"/>
              </a:extrusionClr>
            </a:sp3d>
          </p:spPr>
          <p:txBody>
            <a:bodyPr wrap="none" anchor="ctr">
              <a:flatTx/>
            </a:bodyPr>
            <a:lstStyle/>
            <a:p>
              <a:pPr algn="ctr"/>
              <a:r>
                <a:rPr lang="es-ES" sz="800" b="1"/>
                <a:t>7. SAM</a:t>
              </a:r>
            </a:p>
          </p:txBody>
        </p:sp>
        <p:sp>
          <p:nvSpPr>
            <p:cNvPr id="320608" name="Rectangle 96"/>
            <p:cNvSpPr>
              <a:spLocks noChangeArrowheads="1"/>
            </p:cNvSpPr>
            <p:nvPr/>
          </p:nvSpPr>
          <p:spPr bwMode="auto">
            <a:xfrm>
              <a:off x="5331" y="3262"/>
              <a:ext cx="271" cy="120"/>
            </a:xfrm>
            <a:prstGeom prst="rect">
              <a:avLst/>
            </a:prstGeom>
            <a:solidFill>
              <a:srgbClr val="99CC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99CC00"/>
              </a:extrusionClr>
            </a:sp3d>
          </p:spPr>
          <p:txBody>
            <a:bodyPr wrap="none" anchor="ctr">
              <a:flatTx/>
            </a:bodyPr>
            <a:lstStyle/>
            <a:p>
              <a:pPr algn="ctr"/>
              <a:r>
                <a:rPr lang="es-ES" sz="800" b="1"/>
                <a:t>6. INF</a:t>
              </a:r>
            </a:p>
          </p:txBody>
        </p:sp>
        <p:sp>
          <p:nvSpPr>
            <p:cNvPr id="320609" name="Rectangle 97"/>
            <p:cNvSpPr>
              <a:spLocks noChangeArrowheads="1"/>
            </p:cNvSpPr>
            <p:nvPr/>
          </p:nvSpPr>
          <p:spPr bwMode="auto">
            <a:xfrm>
              <a:off x="5330" y="3166"/>
              <a:ext cx="271" cy="12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s-ES" sz="800" b="1"/>
                <a:t>5. PRO</a:t>
              </a:r>
            </a:p>
          </p:txBody>
        </p:sp>
        <p:sp>
          <p:nvSpPr>
            <p:cNvPr id="320610" name="Rectangle 98"/>
            <p:cNvSpPr>
              <a:spLocks noChangeArrowheads="1"/>
            </p:cNvSpPr>
            <p:nvPr/>
          </p:nvSpPr>
          <p:spPr bwMode="auto">
            <a:xfrm>
              <a:off x="5330" y="3089"/>
              <a:ext cx="271" cy="120"/>
            </a:xfrm>
            <a:prstGeom prst="rect">
              <a:avLst/>
            </a:prstGeom>
            <a:solidFill>
              <a:srgbClr val="FFFF66"/>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pPr algn="ctr"/>
              <a:r>
                <a:rPr lang="es-ES" sz="800" b="1"/>
                <a:t>4. ING</a:t>
              </a:r>
            </a:p>
          </p:txBody>
        </p:sp>
        <p:sp>
          <p:nvSpPr>
            <p:cNvPr id="320611" name="Rectangle 99"/>
            <p:cNvSpPr>
              <a:spLocks noChangeArrowheads="1"/>
            </p:cNvSpPr>
            <p:nvPr/>
          </p:nvSpPr>
          <p:spPr bwMode="auto">
            <a:xfrm>
              <a:off x="5330" y="2992"/>
              <a:ext cx="271" cy="120"/>
            </a:xfrm>
            <a:prstGeom prst="rect">
              <a:avLst/>
            </a:prstGeom>
            <a:solidFill>
              <a:srgbClr val="33CCCC"/>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33CCCC"/>
              </a:extrusionClr>
            </a:sp3d>
          </p:spPr>
          <p:txBody>
            <a:bodyPr wrap="none" anchor="ctr">
              <a:flatTx/>
            </a:bodyPr>
            <a:lstStyle/>
            <a:p>
              <a:pPr algn="ctr"/>
              <a:r>
                <a:rPr lang="es-ES" sz="800" b="1"/>
                <a:t>3. QA</a:t>
              </a:r>
            </a:p>
          </p:txBody>
        </p:sp>
        <p:sp>
          <p:nvSpPr>
            <p:cNvPr id="320612" name="Rectangle 100"/>
            <p:cNvSpPr>
              <a:spLocks noChangeArrowheads="1"/>
            </p:cNvSpPr>
            <p:nvPr/>
          </p:nvSpPr>
          <p:spPr bwMode="auto">
            <a:xfrm>
              <a:off x="5330" y="2896"/>
              <a:ext cx="271" cy="120"/>
            </a:xfrm>
            <a:prstGeom prst="rect">
              <a:avLst/>
            </a:prstGeom>
            <a:solidFill>
              <a:srgbClr val="FFCC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pPr algn="ctr"/>
              <a:r>
                <a:rPr lang="es-ES" sz="800" b="1"/>
                <a:t>2. CON</a:t>
              </a:r>
            </a:p>
          </p:txBody>
        </p:sp>
        <p:sp>
          <p:nvSpPr>
            <p:cNvPr id="320613" name="Rectangle 101"/>
            <p:cNvSpPr>
              <a:spLocks noChangeArrowheads="1"/>
            </p:cNvSpPr>
            <p:nvPr/>
          </p:nvSpPr>
          <p:spPr bwMode="auto">
            <a:xfrm>
              <a:off x="5330" y="2799"/>
              <a:ext cx="271" cy="120"/>
            </a:xfrm>
            <a:prstGeom prst="rect">
              <a:avLst/>
            </a:prstGeom>
            <a:solidFill>
              <a:srgbClr val="C0C0C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C0C0C0"/>
              </a:extrusionClr>
            </a:sp3d>
          </p:spPr>
          <p:txBody>
            <a:bodyPr wrap="none" anchor="ctr">
              <a:flatTx/>
            </a:bodyPr>
            <a:lstStyle/>
            <a:p>
              <a:pPr algn="ctr"/>
              <a:r>
                <a:rPr lang="es-ES" sz="800" b="1"/>
                <a:t>1. MET</a:t>
              </a:r>
            </a:p>
          </p:txBody>
        </p:sp>
      </p:grpSp>
      <p:sp>
        <p:nvSpPr>
          <p:cNvPr id="320614" name="Text Box 102"/>
          <p:cNvSpPr txBox="1">
            <a:spLocks noChangeArrowheads="1"/>
          </p:cNvSpPr>
          <p:nvPr/>
        </p:nvSpPr>
        <p:spPr bwMode="auto">
          <a:xfrm>
            <a:off x="808038" y="4816475"/>
            <a:ext cx="955675" cy="366713"/>
          </a:xfrm>
          <a:prstGeom prst="rect">
            <a:avLst/>
          </a:prstGeom>
          <a:noFill/>
          <a:ln w="9525">
            <a:noFill/>
            <a:miter lim="800000"/>
            <a:headEnd/>
            <a:tailEnd/>
          </a:ln>
          <a:effectLst/>
        </p:spPr>
        <p:txBody>
          <a:bodyPr>
            <a:spAutoFit/>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0600"/>
                                        </p:tgtEl>
                                        <p:attrNameLst>
                                          <p:attrName>style.visibility</p:attrName>
                                        </p:attrNameLst>
                                      </p:cBhvr>
                                      <p:to>
                                        <p:strVal val="visible"/>
                                      </p:to>
                                    </p:set>
                                    <p:anim calcmode="lin" valueType="num">
                                      <p:cBhvr additive="base">
                                        <p:cTn id="7" dur="500" fill="hold"/>
                                        <p:tgtEl>
                                          <p:spTgt spid="320600"/>
                                        </p:tgtEl>
                                        <p:attrNameLst>
                                          <p:attrName>ppt_x</p:attrName>
                                        </p:attrNameLst>
                                      </p:cBhvr>
                                      <p:tavLst>
                                        <p:tav tm="0">
                                          <p:val>
                                            <p:strVal val="#ppt_x"/>
                                          </p:val>
                                        </p:tav>
                                        <p:tav tm="100000">
                                          <p:val>
                                            <p:strVal val="#ppt_x"/>
                                          </p:val>
                                        </p:tav>
                                      </p:tavLst>
                                    </p:anim>
                                    <p:anim calcmode="lin" valueType="num">
                                      <p:cBhvr additive="base">
                                        <p:cTn id="8" dur="500" fill="hold"/>
                                        <p:tgtEl>
                                          <p:spTgt spid="3206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0556"/>
                                        </p:tgtEl>
                                        <p:attrNameLst>
                                          <p:attrName>style.visibility</p:attrName>
                                        </p:attrNameLst>
                                      </p:cBhvr>
                                      <p:to>
                                        <p:strVal val="visible"/>
                                      </p:to>
                                    </p:set>
                                    <p:anim calcmode="lin" valueType="num">
                                      <p:cBhvr additive="base">
                                        <p:cTn id="13" dur="500" fill="hold"/>
                                        <p:tgtEl>
                                          <p:spTgt spid="320556"/>
                                        </p:tgtEl>
                                        <p:attrNameLst>
                                          <p:attrName>ppt_x</p:attrName>
                                        </p:attrNameLst>
                                      </p:cBhvr>
                                      <p:tavLst>
                                        <p:tav tm="0">
                                          <p:val>
                                            <p:strVal val="0-#ppt_w/2"/>
                                          </p:val>
                                        </p:tav>
                                        <p:tav tm="100000">
                                          <p:val>
                                            <p:strVal val="#ppt_x"/>
                                          </p:val>
                                        </p:tav>
                                      </p:tavLst>
                                    </p:anim>
                                    <p:anim calcmode="lin" valueType="num">
                                      <p:cBhvr additive="base">
                                        <p:cTn id="14" dur="500" fill="hold"/>
                                        <p:tgtEl>
                                          <p:spTgt spid="3205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0563"/>
                                        </p:tgtEl>
                                        <p:attrNameLst>
                                          <p:attrName>style.visibility</p:attrName>
                                        </p:attrNameLst>
                                      </p:cBhvr>
                                      <p:to>
                                        <p:strVal val="visible"/>
                                      </p:to>
                                    </p:set>
                                    <p:anim calcmode="lin" valueType="num">
                                      <p:cBhvr additive="base">
                                        <p:cTn id="19" dur="500" fill="hold"/>
                                        <p:tgtEl>
                                          <p:spTgt spid="320563"/>
                                        </p:tgtEl>
                                        <p:attrNameLst>
                                          <p:attrName>ppt_x</p:attrName>
                                        </p:attrNameLst>
                                      </p:cBhvr>
                                      <p:tavLst>
                                        <p:tav tm="0">
                                          <p:val>
                                            <p:strVal val="0-#ppt_w/2"/>
                                          </p:val>
                                        </p:tav>
                                        <p:tav tm="100000">
                                          <p:val>
                                            <p:strVal val="#ppt_x"/>
                                          </p:val>
                                        </p:tav>
                                      </p:tavLst>
                                    </p:anim>
                                    <p:anim calcmode="lin" valueType="num">
                                      <p:cBhvr additive="base">
                                        <p:cTn id="20" dur="500" fill="hold"/>
                                        <p:tgtEl>
                                          <p:spTgt spid="32056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0576"/>
                                        </p:tgtEl>
                                        <p:attrNameLst>
                                          <p:attrName>style.visibility</p:attrName>
                                        </p:attrNameLst>
                                      </p:cBhvr>
                                      <p:to>
                                        <p:strVal val="visible"/>
                                      </p:to>
                                    </p:set>
                                    <p:anim calcmode="lin" valueType="num">
                                      <p:cBhvr additive="base">
                                        <p:cTn id="25" dur="500" fill="hold"/>
                                        <p:tgtEl>
                                          <p:spTgt spid="320576"/>
                                        </p:tgtEl>
                                        <p:attrNameLst>
                                          <p:attrName>ppt_x</p:attrName>
                                        </p:attrNameLst>
                                      </p:cBhvr>
                                      <p:tavLst>
                                        <p:tav tm="0">
                                          <p:val>
                                            <p:strVal val="0-#ppt_w/2"/>
                                          </p:val>
                                        </p:tav>
                                        <p:tav tm="100000">
                                          <p:val>
                                            <p:strVal val="#ppt_x"/>
                                          </p:val>
                                        </p:tav>
                                      </p:tavLst>
                                    </p:anim>
                                    <p:anim calcmode="lin" valueType="num">
                                      <p:cBhvr additive="base">
                                        <p:cTn id="26" dur="500" fill="hold"/>
                                        <p:tgtEl>
                                          <p:spTgt spid="32057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0582"/>
                                        </p:tgtEl>
                                        <p:attrNameLst>
                                          <p:attrName>style.visibility</p:attrName>
                                        </p:attrNameLst>
                                      </p:cBhvr>
                                      <p:to>
                                        <p:strVal val="visible"/>
                                      </p:to>
                                    </p:set>
                                    <p:anim calcmode="lin" valueType="num">
                                      <p:cBhvr additive="base">
                                        <p:cTn id="31" dur="500" fill="hold"/>
                                        <p:tgtEl>
                                          <p:spTgt spid="320582"/>
                                        </p:tgtEl>
                                        <p:attrNameLst>
                                          <p:attrName>ppt_x</p:attrName>
                                        </p:attrNameLst>
                                      </p:cBhvr>
                                      <p:tavLst>
                                        <p:tav tm="0">
                                          <p:val>
                                            <p:strVal val="0-#ppt_w/2"/>
                                          </p:val>
                                        </p:tav>
                                        <p:tav tm="100000">
                                          <p:val>
                                            <p:strVal val="#ppt_x"/>
                                          </p:val>
                                        </p:tav>
                                      </p:tavLst>
                                    </p:anim>
                                    <p:anim calcmode="lin" valueType="num">
                                      <p:cBhvr additive="base">
                                        <p:cTn id="32" dur="500" fill="hold"/>
                                        <p:tgtEl>
                                          <p:spTgt spid="32058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0557"/>
                                        </p:tgtEl>
                                        <p:attrNameLst>
                                          <p:attrName>style.visibility</p:attrName>
                                        </p:attrNameLst>
                                      </p:cBhvr>
                                      <p:to>
                                        <p:strVal val="visible"/>
                                      </p:to>
                                    </p:set>
                                    <p:anim calcmode="lin" valueType="num">
                                      <p:cBhvr additive="base">
                                        <p:cTn id="37" dur="500" fill="hold"/>
                                        <p:tgtEl>
                                          <p:spTgt spid="320557"/>
                                        </p:tgtEl>
                                        <p:attrNameLst>
                                          <p:attrName>ppt_x</p:attrName>
                                        </p:attrNameLst>
                                      </p:cBhvr>
                                      <p:tavLst>
                                        <p:tav tm="0">
                                          <p:val>
                                            <p:strVal val="0-#ppt_w/2"/>
                                          </p:val>
                                        </p:tav>
                                        <p:tav tm="100000">
                                          <p:val>
                                            <p:strVal val="#ppt_x"/>
                                          </p:val>
                                        </p:tav>
                                      </p:tavLst>
                                    </p:anim>
                                    <p:anim calcmode="lin" valueType="num">
                                      <p:cBhvr additive="base">
                                        <p:cTn id="38" dur="500" fill="hold"/>
                                        <p:tgtEl>
                                          <p:spTgt spid="32055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20558"/>
                                        </p:tgtEl>
                                        <p:attrNameLst>
                                          <p:attrName>style.visibility</p:attrName>
                                        </p:attrNameLst>
                                      </p:cBhvr>
                                      <p:to>
                                        <p:strVal val="visible"/>
                                      </p:to>
                                    </p:set>
                                    <p:anim calcmode="lin" valueType="num">
                                      <p:cBhvr additive="base">
                                        <p:cTn id="43" dur="500" fill="hold"/>
                                        <p:tgtEl>
                                          <p:spTgt spid="320558"/>
                                        </p:tgtEl>
                                        <p:attrNameLst>
                                          <p:attrName>ppt_x</p:attrName>
                                        </p:attrNameLst>
                                      </p:cBhvr>
                                      <p:tavLst>
                                        <p:tav tm="0">
                                          <p:val>
                                            <p:strVal val="#ppt_x"/>
                                          </p:val>
                                        </p:tav>
                                        <p:tav tm="100000">
                                          <p:val>
                                            <p:strVal val="#ppt_x"/>
                                          </p:val>
                                        </p:tav>
                                      </p:tavLst>
                                    </p:anim>
                                    <p:anim calcmode="lin" valueType="num">
                                      <p:cBhvr additive="base">
                                        <p:cTn id="44" dur="500" fill="hold"/>
                                        <p:tgtEl>
                                          <p:spTgt spid="32055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20562"/>
                                        </p:tgtEl>
                                        <p:attrNameLst>
                                          <p:attrName>style.visibility</p:attrName>
                                        </p:attrNameLst>
                                      </p:cBhvr>
                                      <p:to>
                                        <p:strVal val="visible"/>
                                      </p:to>
                                    </p:set>
                                    <p:anim calcmode="lin" valueType="num">
                                      <p:cBhvr additive="base">
                                        <p:cTn id="49" dur="500" fill="hold"/>
                                        <p:tgtEl>
                                          <p:spTgt spid="320562"/>
                                        </p:tgtEl>
                                        <p:attrNameLst>
                                          <p:attrName>ppt_x</p:attrName>
                                        </p:attrNameLst>
                                      </p:cBhvr>
                                      <p:tavLst>
                                        <p:tav tm="0">
                                          <p:val>
                                            <p:strVal val="0-#ppt_w/2"/>
                                          </p:val>
                                        </p:tav>
                                        <p:tav tm="100000">
                                          <p:val>
                                            <p:strVal val="#ppt_x"/>
                                          </p:val>
                                        </p:tav>
                                      </p:tavLst>
                                    </p:anim>
                                    <p:anim calcmode="lin" valueType="num">
                                      <p:cBhvr additive="base">
                                        <p:cTn id="50" dur="500" fill="hold"/>
                                        <p:tgtEl>
                                          <p:spTgt spid="32056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20561"/>
                                        </p:tgtEl>
                                        <p:attrNameLst>
                                          <p:attrName>style.visibility</p:attrName>
                                        </p:attrNameLst>
                                      </p:cBhvr>
                                      <p:to>
                                        <p:strVal val="visible"/>
                                      </p:to>
                                    </p:set>
                                    <p:anim calcmode="lin" valueType="num">
                                      <p:cBhvr additive="base">
                                        <p:cTn id="55" dur="500" fill="hold"/>
                                        <p:tgtEl>
                                          <p:spTgt spid="320561"/>
                                        </p:tgtEl>
                                        <p:attrNameLst>
                                          <p:attrName>ppt_x</p:attrName>
                                        </p:attrNameLst>
                                      </p:cBhvr>
                                      <p:tavLst>
                                        <p:tav tm="0">
                                          <p:val>
                                            <p:strVal val="#ppt_x"/>
                                          </p:val>
                                        </p:tav>
                                        <p:tav tm="100000">
                                          <p:val>
                                            <p:strVal val="#ppt_x"/>
                                          </p:val>
                                        </p:tav>
                                      </p:tavLst>
                                    </p:anim>
                                    <p:anim calcmode="lin" valueType="num">
                                      <p:cBhvr additive="base">
                                        <p:cTn id="56" dur="500" fill="hold"/>
                                        <p:tgtEl>
                                          <p:spTgt spid="32056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20564"/>
                                        </p:tgtEl>
                                        <p:attrNameLst>
                                          <p:attrName>style.visibility</p:attrName>
                                        </p:attrNameLst>
                                      </p:cBhvr>
                                      <p:to>
                                        <p:strVal val="visible"/>
                                      </p:to>
                                    </p:set>
                                    <p:anim calcmode="lin" valueType="num">
                                      <p:cBhvr additive="base">
                                        <p:cTn id="61" dur="500" fill="hold"/>
                                        <p:tgtEl>
                                          <p:spTgt spid="320564"/>
                                        </p:tgtEl>
                                        <p:attrNameLst>
                                          <p:attrName>ppt_x</p:attrName>
                                        </p:attrNameLst>
                                      </p:cBhvr>
                                      <p:tavLst>
                                        <p:tav tm="0">
                                          <p:val>
                                            <p:strVal val="#ppt_x"/>
                                          </p:val>
                                        </p:tav>
                                        <p:tav tm="100000">
                                          <p:val>
                                            <p:strVal val="#ppt_x"/>
                                          </p:val>
                                        </p:tav>
                                      </p:tavLst>
                                    </p:anim>
                                    <p:anim calcmode="lin" valueType="num">
                                      <p:cBhvr additive="base">
                                        <p:cTn id="62" dur="500" fill="hold"/>
                                        <p:tgtEl>
                                          <p:spTgt spid="3205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20565"/>
                                        </p:tgtEl>
                                        <p:attrNameLst>
                                          <p:attrName>style.visibility</p:attrName>
                                        </p:attrNameLst>
                                      </p:cBhvr>
                                      <p:to>
                                        <p:strVal val="visible"/>
                                      </p:to>
                                    </p:set>
                                    <p:anim calcmode="lin" valueType="num">
                                      <p:cBhvr additive="base">
                                        <p:cTn id="67" dur="500" fill="hold"/>
                                        <p:tgtEl>
                                          <p:spTgt spid="320565"/>
                                        </p:tgtEl>
                                        <p:attrNameLst>
                                          <p:attrName>ppt_x</p:attrName>
                                        </p:attrNameLst>
                                      </p:cBhvr>
                                      <p:tavLst>
                                        <p:tav tm="0">
                                          <p:val>
                                            <p:strVal val="0-#ppt_w/2"/>
                                          </p:val>
                                        </p:tav>
                                        <p:tav tm="100000">
                                          <p:val>
                                            <p:strVal val="#ppt_x"/>
                                          </p:val>
                                        </p:tav>
                                      </p:tavLst>
                                    </p:anim>
                                    <p:anim calcmode="lin" valueType="num">
                                      <p:cBhvr additive="base">
                                        <p:cTn id="68" dur="500" fill="hold"/>
                                        <p:tgtEl>
                                          <p:spTgt spid="32056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37" presetClass="entr" presetSubtype="0" fill="hold" grpId="0" nodeType="clickEffect">
                                  <p:stCondLst>
                                    <p:cond delay="0"/>
                                  </p:stCondLst>
                                  <p:childTnLst>
                                    <p:set>
                                      <p:cBhvr>
                                        <p:cTn id="72" dur="1" fill="hold">
                                          <p:stCondLst>
                                            <p:cond delay="0"/>
                                          </p:stCondLst>
                                        </p:cTn>
                                        <p:tgtEl>
                                          <p:spTgt spid="320569"/>
                                        </p:tgtEl>
                                        <p:attrNameLst>
                                          <p:attrName>style.visibility</p:attrName>
                                        </p:attrNameLst>
                                      </p:cBhvr>
                                      <p:to>
                                        <p:strVal val="visible"/>
                                      </p:to>
                                    </p:set>
                                    <p:animEffect transition="in" filter="fade">
                                      <p:cBhvr>
                                        <p:cTn id="73" dur="1000"/>
                                        <p:tgtEl>
                                          <p:spTgt spid="320569"/>
                                        </p:tgtEl>
                                      </p:cBhvr>
                                    </p:animEffect>
                                    <p:anim calcmode="lin" valueType="num">
                                      <p:cBhvr>
                                        <p:cTn id="74" dur="1000" fill="hold"/>
                                        <p:tgtEl>
                                          <p:spTgt spid="320569"/>
                                        </p:tgtEl>
                                        <p:attrNameLst>
                                          <p:attrName>ppt_x</p:attrName>
                                        </p:attrNameLst>
                                      </p:cBhvr>
                                      <p:tavLst>
                                        <p:tav tm="0">
                                          <p:val>
                                            <p:strVal val="#ppt_x"/>
                                          </p:val>
                                        </p:tav>
                                        <p:tav tm="100000">
                                          <p:val>
                                            <p:strVal val="#ppt_x"/>
                                          </p:val>
                                        </p:tav>
                                      </p:tavLst>
                                    </p:anim>
                                    <p:anim calcmode="lin" valueType="num">
                                      <p:cBhvr>
                                        <p:cTn id="75" dur="900" decel="100000" fill="hold"/>
                                        <p:tgtEl>
                                          <p:spTgt spid="320569"/>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320569"/>
                                        </p:tgtEl>
                                        <p:attrNameLst>
                                          <p:attrName>ppt_y</p:attrName>
                                        </p:attrNameLst>
                                      </p:cBhvr>
                                      <p:tavLst>
                                        <p:tav tm="0">
                                          <p:val>
                                            <p:strVal val="#ppt_y-.03"/>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320570"/>
                                        </p:tgtEl>
                                        <p:attrNameLst>
                                          <p:attrName>style.visibility</p:attrName>
                                        </p:attrNameLst>
                                      </p:cBhvr>
                                      <p:to>
                                        <p:strVal val="visible"/>
                                      </p:to>
                                    </p:set>
                                    <p:anim calcmode="lin" valueType="num">
                                      <p:cBhvr additive="base">
                                        <p:cTn id="81" dur="500" fill="hold"/>
                                        <p:tgtEl>
                                          <p:spTgt spid="320570"/>
                                        </p:tgtEl>
                                        <p:attrNameLst>
                                          <p:attrName>ppt_x</p:attrName>
                                        </p:attrNameLst>
                                      </p:cBhvr>
                                      <p:tavLst>
                                        <p:tav tm="0">
                                          <p:val>
                                            <p:strVal val="0-#ppt_w/2"/>
                                          </p:val>
                                        </p:tav>
                                        <p:tav tm="100000">
                                          <p:val>
                                            <p:strVal val="#ppt_x"/>
                                          </p:val>
                                        </p:tav>
                                      </p:tavLst>
                                    </p:anim>
                                    <p:anim calcmode="lin" valueType="num">
                                      <p:cBhvr additive="base">
                                        <p:cTn id="82" dur="500" fill="hold"/>
                                        <p:tgtEl>
                                          <p:spTgt spid="320570"/>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grpId="0" nodeType="clickEffect">
                                  <p:stCondLst>
                                    <p:cond delay="0"/>
                                  </p:stCondLst>
                                  <p:childTnLst>
                                    <p:set>
                                      <p:cBhvr>
                                        <p:cTn id="86" dur="1" fill="hold">
                                          <p:stCondLst>
                                            <p:cond delay="0"/>
                                          </p:stCondLst>
                                        </p:cTn>
                                        <p:tgtEl>
                                          <p:spTgt spid="320574"/>
                                        </p:tgtEl>
                                        <p:attrNameLst>
                                          <p:attrName>style.visibility</p:attrName>
                                        </p:attrNameLst>
                                      </p:cBhvr>
                                      <p:to>
                                        <p:strVal val="visible"/>
                                      </p:to>
                                    </p:set>
                                    <p:animEffect transition="in" filter="fade">
                                      <p:cBhvr>
                                        <p:cTn id="87" dur="1000"/>
                                        <p:tgtEl>
                                          <p:spTgt spid="320574"/>
                                        </p:tgtEl>
                                      </p:cBhvr>
                                    </p:animEffect>
                                    <p:anim calcmode="lin" valueType="num">
                                      <p:cBhvr>
                                        <p:cTn id="88" dur="1000" fill="hold"/>
                                        <p:tgtEl>
                                          <p:spTgt spid="320574"/>
                                        </p:tgtEl>
                                        <p:attrNameLst>
                                          <p:attrName>ppt_x</p:attrName>
                                        </p:attrNameLst>
                                      </p:cBhvr>
                                      <p:tavLst>
                                        <p:tav tm="0">
                                          <p:val>
                                            <p:strVal val="#ppt_x"/>
                                          </p:val>
                                        </p:tav>
                                        <p:tav tm="100000">
                                          <p:val>
                                            <p:strVal val="#ppt_x"/>
                                          </p:val>
                                        </p:tav>
                                      </p:tavLst>
                                    </p:anim>
                                    <p:anim calcmode="lin" valueType="num">
                                      <p:cBhvr>
                                        <p:cTn id="89" dur="900" decel="100000" fill="hold"/>
                                        <p:tgtEl>
                                          <p:spTgt spid="320574"/>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320574"/>
                                        </p:tgtEl>
                                        <p:attrNameLst>
                                          <p:attrName>ppt_y</p:attrName>
                                        </p:attrNameLst>
                                      </p:cBhvr>
                                      <p:tavLst>
                                        <p:tav tm="0">
                                          <p:val>
                                            <p:strVal val="#ppt_y-.03"/>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320575"/>
                                        </p:tgtEl>
                                        <p:attrNameLst>
                                          <p:attrName>style.visibility</p:attrName>
                                        </p:attrNameLst>
                                      </p:cBhvr>
                                      <p:to>
                                        <p:strVal val="visible"/>
                                      </p:to>
                                    </p:set>
                                    <p:anim calcmode="lin" valueType="num">
                                      <p:cBhvr additive="base">
                                        <p:cTn id="95" dur="500" fill="hold"/>
                                        <p:tgtEl>
                                          <p:spTgt spid="320575"/>
                                        </p:tgtEl>
                                        <p:attrNameLst>
                                          <p:attrName>ppt_x</p:attrName>
                                        </p:attrNameLst>
                                      </p:cBhvr>
                                      <p:tavLst>
                                        <p:tav tm="0">
                                          <p:val>
                                            <p:strVal val="0-#ppt_w/2"/>
                                          </p:val>
                                        </p:tav>
                                        <p:tav tm="100000">
                                          <p:val>
                                            <p:strVal val="#ppt_x"/>
                                          </p:val>
                                        </p:tav>
                                      </p:tavLst>
                                    </p:anim>
                                    <p:anim calcmode="lin" valueType="num">
                                      <p:cBhvr additive="base">
                                        <p:cTn id="96" dur="500" fill="hold"/>
                                        <p:tgtEl>
                                          <p:spTgt spid="320575"/>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37" presetClass="entr" presetSubtype="0" fill="hold" grpId="0" nodeType="clickEffect">
                                  <p:stCondLst>
                                    <p:cond delay="0"/>
                                  </p:stCondLst>
                                  <p:childTnLst>
                                    <p:set>
                                      <p:cBhvr>
                                        <p:cTn id="100" dur="1" fill="hold">
                                          <p:stCondLst>
                                            <p:cond delay="0"/>
                                          </p:stCondLst>
                                        </p:cTn>
                                        <p:tgtEl>
                                          <p:spTgt spid="320578"/>
                                        </p:tgtEl>
                                        <p:attrNameLst>
                                          <p:attrName>style.visibility</p:attrName>
                                        </p:attrNameLst>
                                      </p:cBhvr>
                                      <p:to>
                                        <p:strVal val="visible"/>
                                      </p:to>
                                    </p:set>
                                    <p:animEffect transition="in" filter="fade">
                                      <p:cBhvr>
                                        <p:cTn id="101" dur="1000"/>
                                        <p:tgtEl>
                                          <p:spTgt spid="320578"/>
                                        </p:tgtEl>
                                      </p:cBhvr>
                                    </p:animEffect>
                                    <p:anim calcmode="lin" valueType="num">
                                      <p:cBhvr>
                                        <p:cTn id="102" dur="1000" fill="hold"/>
                                        <p:tgtEl>
                                          <p:spTgt spid="320578"/>
                                        </p:tgtEl>
                                        <p:attrNameLst>
                                          <p:attrName>ppt_x</p:attrName>
                                        </p:attrNameLst>
                                      </p:cBhvr>
                                      <p:tavLst>
                                        <p:tav tm="0">
                                          <p:val>
                                            <p:strVal val="#ppt_x"/>
                                          </p:val>
                                        </p:tav>
                                        <p:tav tm="100000">
                                          <p:val>
                                            <p:strVal val="#ppt_x"/>
                                          </p:val>
                                        </p:tav>
                                      </p:tavLst>
                                    </p:anim>
                                    <p:anim calcmode="lin" valueType="num">
                                      <p:cBhvr>
                                        <p:cTn id="103" dur="900" decel="100000" fill="hold"/>
                                        <p:tgtEl>
                                          <p:spTgt spid="320578"/>
                                        </p:tgtEl>
                                        <p:attrNameLst>
                                          <p:attrName>ppt_y</p:attrName>
                                        </p:attrNameLst>
                                      </p:cBhvr>
                                      <p:tavLst>
                                        <p:tav tm="0">
                                          <p:val>
                                            <p:strVal val="#ppt_y+1"/>
                                          </p:val>
                                        </p:tav>
                                        <p:tav tm="100000">
                                          <p:val>
                                            <p:strVal val="#ppt_y-.03"/>
                                          </p:val>
                                        </p:tav>
                                      </p:tavLst>
                                    </p:anim>
                                    <p:anim calcmode="lin" valueType="num">
                                      <p:cBhvr>
                                        <p:cTn id="104" dur="100" accel="100000" fill="hold">
                                          <p:stCondLst>
                                            <p:cond delay="900"/>
                                          </p:stCondLst>
                                        </p:cTn>
                                        <p:tgtEl>
                                          <p:spTgt spid="320578"/>
                                        </p:tgtEl>
                                        <p:attrNameLst>
                                          <p:attrName>ppt_y</p:attrName>
                                        </p:attrNameLst>
                                      </p:cBhvr>
                                      <p:tavLst>
                                        <p:tav tm="0">
                                          <p:val>
                                            <p:strVal val="#ppt_y-.03"/>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320559"/>
                                        </p:tgtEl>
                                        <p:attrNameLst>
                                          <p:attrName>style.visibility</p:attrName>
                                        </p:attrNameLst>
                                      </p:cBhvr>
                                      <p:to>
                                        <p:strVal val="visible"/>
                                      </p:to>
                                    </p:set>
                                    <p:animEffect transition="in" filter="dissolve">
                                      <p:cBhvr>
                                        <p:cTn id="109" dur="500"/>
                                        <p:tgtEl>
                                          <p:spTgt spid="32055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nodeType="clickEffect">
                                  <p:stCondLst>
                                    <p:cond delay="0"/>
                                  </p:stCondLst>
                                  <p:childTnLst>
                                    <p:set>
                                      <p:cBhvr>
                                        <p:cTn id="113" dur="1" fill="hold">
                                          <p:stCondLst>
                                            <p:cond delay="0"/>
                                          </p:stCondLst>
                                        </p:cTn>
                                        <p:tgtEl>
                                          <p:spTgt spid="320566"/>
                                        </p:tgtEl>
                                        <p:attrNameLst>
                                          <p:attrName>style.visibility</p:attrName>
                                        </p:attrNameLst>
                                      </p:cBhvr>
                                      <p:to>
                                        <p:strVal val="visible"/>
                                      </p:to>
                                    </p:set>
                                    <p:animEffect transition="in" filter="dissolve">
                                      <p:cBhvr>
                                        <p:cTn id="114" dur="500"/>
                                        <p:tgtEl>
                                          <p:spTgt spid="32056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320567"/>
                                        </p:tgtEl>
                                        <p:attrNameLst>
                                          <p:attrName>style.visibility</p:attrName>
                                        </p:attrNameLst>
                                      </p:cBhvr>
                                      <p:to>
                                        <p:strVal val="visible"/>
                                      </p:to>
                                    </p:set>
                                    <p:animEffect transition="in" filter="dissolve">
                                      <p:cBhvr>
                                        <p:cTn id="119" dur="500"/>
                                        <p:tgtEl>
                                          <p:spTgt spid="320567"/>
                                        </p:tgtEl>
                                      </p:cBhvr>
                                    </p:animEffect>
                                  </p:childTnLst>
                                </p:cTn>
                              </p:par>
                            </p:childTnLst>
                          </p:cTn>
                        </p:par>
                        <p:par>
                          <p:cTn id="120" fill="hold">
                            <p:stCondLst>
                              <p:cond delay="500"/>
                            </p:stCondLst>
                            <p:childTnLst>
                              <p:par>
                                <p:cTn id="121" presetID="9" presetClass="entr" presetSubtype="0" fill="hold" grpId="0" nodeType="afterEffect">
                                  <p:stCondLst>
                                    <p:cond delay="0"/>
                                  </p:stCondLst>
                                  <p:childTnLst>
                                    <p:set>
                                      <p:cBhvr>
                                        <p:cTn id="122" dur="1" fill="hold">
                                          <p:stCondLst>
                                            <p:cond delay="0"/>
                                          </p:stCondLst>
                                        </p:cTn>
                                        <p:tgtEl>
                                          <p:spTgt spid="320568"/>
                                        </p:tgtEl>
                                        <p:attrNameLst>
                                          <p:attrName>style.visibility</p:attrName>
                                        </p:attrNameLst>
                                      </p:cBhvr>
                                      <p:to>
                                        <p:strVal val="visible"/>
                                      </p:to>
                                    </p:set>
                                    <p:animEffect transition="in" filter="dissolve">
                                      <p:cBhvr>
                                        <p:cTn id="123" dur="500"/>
                                        <p:tgtEl>
                                          <p:spTgt spid="320568"/>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20571"/>
                                        </p:tgtEl>
                                        <p:attrNameLst>
                                          <p:attrName>style.visibility</p:attrName>
                                        </p:attrNameLst>
                                      </p:cBhvr>
                                      <p:to>
                                        <p:strVal val="visible"/>
                                      </p:to>
                                    </p:set>
                                    <p:animEffect transition="in" filter="dissolve">
                                      <p:cBhvr>
                                        <p:cTn id="128" dur="500"/>
                                        <p:tgtEl>
                                          <p:spTgt spid="320571"/>
                                        </p:tgtEl>
                                      </p:cBhvr>
                                    </p:animEffect>
                                  </p:childTnLst>
                                </p:cTn>
                              </p:par>
                            </p:childTnLst>
                          </p:cTn>
                        </p:par>
                        <p:par>
                          <p:cTn id="129" fill="hold">
                            <p:stCondLst>
                              <p:cond delay="500"/>
                            </p:stCondLst>
                            <p:childTnLst>
                              <p:par>
                                <p:cTn id="130" presetID="9" presetClass="entr" presetSubtype="0" fill="hold" grpId="0" nodeType="afterEffect">
                                  <p:stCondLst>
                                    <p:cond delay="0"/>
                                  </p:stCondLst>
                                  <p:childTnLst>
                                    <p:set>
                                      <p:cBhvr>
                                        <p:cTn id="131" dur="1" fill="hold">
                                          <p:stCondLst>
                                            <p:cond delay="0"/>
                                          </p:stCondLst>
                                        </p:cTn>
                                        <p:tgtEl>
                                          <p:spTgt spid="320572"/>
                                        </p:tgtEl>
                                        <p:attrNameLst>
                                          <p:attrName>style.visibility</p:attrName>
                                        </p:attrNameLst>
                                      </p:cBhvr>
                                      <p:to>
                                        <p:strVal val="visible"/>
                                      </p:to>
                                    </p:set>
                                    <p:animEffect transition="in" filter="dissolve">
                                      <p:cBhvr>
                                        <p:cTn id="132" dur="500"/>
                                        <p:tgtEl>
                                          <p:spTgt spid="320572"/>
                                        </p:tgtEl>
                                      </p:cBhvr>
                                    </p:animEffect>
                                  </p:childTnLst>
                                </p:cTn>
                              </p:par>
                            </p:childTnLst>
                          </p:cTn>
                        </p:par>
                        <p:par>
                          <p:cTn id="133" fill="hold">
                            <p:stCondLst>
                              <p:cond delay="1000"/>
                            </p:stCondLst>
                            <p:childTnLst>
                              <p:par>
                                <p:cTn id="134" presetID="9" presetClass="entr" presetSubtype="0" fill="hold" grpId="0" nodeType="afterEffect">
                                  <p:stCondLst>
                                    <p:cond delay="0"/>
                                  </p:stCondLst>
                                  <p:childTnLst>
                                    <p:set>
                                      <p:cBhvr>
                                        <p:cTn id="135" dur="1" fill="hold">
                                          <p:stCondLst>
                                            <p:cond delay="0"/>
                                          </p:stCondLst>
                                        </p:cTn>
                                        <p:tgtEl>
                                          <p:spTgt spid="320573"/>
                                        </p:tgtEl>
                                        <p:attrNameLst>
                                          <p:attrName>style.visibility</p:attrName>
                                        </p:attrNameLst>
                                      </p:cBhvr>
                                      <p:to>
                                        <p:strVal val="visible"/>
                                      </p:to>
                                    </p:set>
                                    <p:animEffect transition="in" filter="dissolve">
                                      <p:cBhvr>
                                        <p:cTn id="136" dur="500"/>
                                        <p:tgtEl>
                                          <p:spTgt spid="320573"/>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320577"/>
                                        </p:tgtEl>
                                        <p:attrNameLst>
                                          <p:attrName>style.visibility</p:attrName>
                                        </p:attrNameLst>
                                      </p:cBhvr>
                                      <p:to>
                                        <p:strVal val="visible"/>
                                      </p:to>
                                    </p:set>
                                    <p:animEffect transition="in" filter="dissolve">
                                      <p:cBhvr>
                                        <p:cTn id="141" dur="500"/>
                                        <p:tgtEl>
                                          <p:spTgt spid="320577"/>
                                        </p:tgtEl>
                                      </p:cBhvr>
                                    </p:animEffect>
                                  </p:childTnLst>
                                </p:cTn>
                              </p:par>
                            </p:childTnLst>
                          </p:cTn>
                        </p:par>
                      </p:childTnLst>
                    </p:cTn>
                  </p:par>
                  <p:par>
                    <p:cTn id="142" fill="hold">
                      <p:stCondLst>
                        <p:cond delay="indefinite"/>
                      </p:stCondLst>
                      <p:childTnLst>
                        <p:par>
                          <p:cTn id="143" fill="hold">
                            <p:stCondLst>
                              <p:cond delay="0"/>
                            </p:stCondLst>
                            <p:childTnLst>
                              <p:par>
                                <p:cTn id="144" presetID="37" presetClass="entr" presetSubtype="0" fill="hold" grpId="0" nodeType="clickEffect">
                                  <p:stCondLst>
                                    <p:cond delay="0"/>
                                  </p:stCondLst>
                                  <p:childTnLst>
                                    <p:set>
                                      <p:cBhvr>
                                        <p:cTn id="145" dur="1" fill="hold">
                                          <p:stCondLst>
                                            <p:cond delay="0"/>
                                          </p:stCondLst>
                                        </p:cTn>
                                        <p:tgtEl>
                                          <p:spTgt spid="320553"/>
                                        </p:tgtEl>
                                        <p:attrNameLst>
                                          <p:attrName>style.visibility</p:attrName>
                                        </p:attrNameLst>
                                      </p:cBhvr>
                                      <p:to>
                                        <p:strVal val="visible"/>
                                      </p:to>
                                    </p:set>
                                    <p:animEffect transition="in" filter="fade">
                                      <p:cBhvr>
                                        <p:cTn id="146" dur="1000"/>
                                        <p:tgtEl>
                                          <p:spTgt spid="320553"/>
                                        </p:tgtEl>
                                      </p:cBhvr>
                                    </p:animEffect>
                                    <p:anim calcmode="lin" valueType="num">
                                      <p:cBhvr>
                                        <p:cTn id="147" dur="1000" fill="hold"/>
                                        <p:tgtEl>
                                          <p:spTgt spid="320553"/>
                                        </p:tgtEl>
                                        <p:attrNameLst>
                                          <p:attrName>ppt_x</p:attrName>
                                        </p:attrNameLst>
                                      </p:cBhvr>
                                      <p:tavLst>
                                        <p:tav tm="0">
                                          <p:val>
                                            <p:strVal val="#ppt_x"/>
                                          </p:val>
                                        </p:tav>
                                        <p:tav tm="100000">
                                          <p:val>
                                            <p:strVal val="#ppt_x"/>
                                          </p:val>
                                        </p:tav>
                                      </p:tavLst>
                                    </p:anim>
                                    <p:anim calcmode="lin" valueType="num">
                                      <p:cBhvr>
                                        <p:cTn id="148" dur="900" decel="100000" fill="hold"/>
                                        <p:tgtEl>
                                          <p:spTgt spid="320553"/>
                                        </p:tgtEl>
                                        <p:attrNameLst>
                                          <p:attrName>ppt_y</p:attrName>
                                        </p:attrNameLst>
                                      </p:cBhvr>
                                      <p:tavLst>
                                        <p:tav tm="0">
                                          <p:val>
                                            <p:strVal val="#ppt_y+1"/>
                                          </p:val>
                                        </p:tav>
                                        <p:tav tm="100000">
                                          <p:val>
                                            <p:strVal val="#ppt_y-.03"/>
                                          </p:val>
                                        </p:tav>
                                      </p:tavLst>
                                    </p:anim>
                                    <p:anim calcmode="lin" valueType="num">
                                      <p:cBhvr>
                                        <p:cTn id="149" dur="100" accel="100000" fill="hold">
                                          <p:stCondLst>
                                            <p:cond delay="900"/>
                                          </p:stCondLst>
                                        </p:cTn>
                                        <p:tgtEl>
                                          <p:spTgt spid="320553"/>
                                        </p:tgtEl>
                                        <p:attrNameLst>
                                          <p:attrName>ppt_y</p:attrName>
                                        </p:attrNameLst>
                                      </p:cBhvr>
                                      <p:tavLst>
                                        <p:tav tm="0">
                                          <p:val>
                                            <p:strVal val="#ppt_y-.03"/>
                                          </p:val>
                                        </p:tav>
                                        <p:tav tm="100000">
                                          <p:val>
                                            <p:strVal val="#ppt_y"/>
                                          </p:val>
                                        </p:tav>
                                      </p:tavLst>
                                    </p:anim>
                                  </p:childTnLst>
                                </p:cTn>
                              </p:par>
                              <p:par>
                                <p:cTn id="150" presetID="37" presetClass="entr" presetSubtype="0" fill="hold" grpId="0" nodeType="withEffect">
                                  <p:stCondLst>
                                    <p:cond delay="0"/>
                                  </p:stCondLst>
                                  <p:childTnLst>
                                    <p:set>
                                      <p:cBhvr>
                                        <p:cTn id="151" dur="1" fill="hold">
                                          <p:stCondLst>
                                            <p:cond delay="0"/>
                                          </p:stCondLst>
                                        </p:cTn>
                                        <p:tgtEl>
                                          <p:spTgt spid="320528"/>
                                        </p:tgtEl>
                                        <p:attrNameLst>
                                          <p:attrName>style.visibility</p:attrName>
                                        </p:attrNameLst>
                                      </p:cBhvr>
                                      <p:to>
                                        <p:strVal val="visible"/>
                                      </p:to>
                                    </p:set>
                                    <p:animEffect transition="in" filter="fade">
                                      <p:cBhvr>
                                        <p:cTn id="152" dur="1000"/>
                                        <p:tgtEl>
                                          <p:spTgt spid="320528"/>
                                        </p:tgtEl>
                                      </p:cBhvr>
                                    </p:animEffect>
                                    <p:anim calcmode="lin" valueType="num">
                                      <p:cBhvr>
                                        <p:cTn id="153" dur="1000" fill="hold"/>
                                        <p:tgtEl>
                                          <p:spTgt spid="320528"/>
                                        </p:tgtEl>
                                        <p:attrNameLst>
                                          <p:attrName>ppt_x</p:attrName>
                                        </p:attrNameLst>
                                      </p:cBhvr>
                                      <p:tavLst>
                                        <p:tav tm="0">
                                          <p:val>
                                            <p:strVal val="#ppt_x"/>
                                          </p:val>
                                        </p:tav>
                                        <p:tav tm="100000">
                                          <p:val>
                                            <p:strVal val="#ppt_x"/>
                                          </p:val>
                                        </p:tav>
                                      </p:tavLst>
                                    </p:anim>
                                    <p:anim calcmode="lin" valueType="num">
                                      <p:cBhvr>
                                        <p:cTn id="154" dur="900" decel="100000" fill="hold"/>
                                        <p:tgtEl>
                                          <p:spTgt spid="320528"/>
                                        </p:tgtEl>
                                        <p:attrNameLst>
                                          <p:attrName>ppt_y</p:attrName>
                                        </p:attrNameLst>
                                      </p:cBhvr>
                                      <p:tavLst>
                                        <p:tav tm="0">
                                          <p:val>
                                            <p:strVal val="#ppt_y+1"/>
                                          </p:val>
                                        </p:tav>
                                        <p:tav tm="100000">
                                          <p:val>
                                            <p:strVal val="#ppt_y-.03"/>
                                          </p:val>
                                        </p:tav>
                                      </p:tavLst>
                                    </p:anim>
                                    <p:anim calcmode="lin" valueType="num">
                                      <p:cBhvr>
                                        <p:cTn id="155" dur="100" accel="100000" fill="hold">
                                          <p:stCondLst>
                                            <p:cond delay="900"/>
                                          </p:stCondLst>
                                        </p:cTn>
                                        <p:tgtEl>
                                          <p:spTgt spid="320528"/>
                                        </p:tgtEl>
                                        <p:attrNameLst>
                                          <p:attrName>ppt_y</p:attrName>
                                        </p:attrNameLst>
                                      </p:cBhvr>
                                      <p:tavLst>
                                        <p:tav tm="0">
                                          <p:val>
                                            <p:strVal val="#ppt_y-.03"/>
                                          </p:val>
                                        </p:tav>
                                        <p:tav tm="100000">
                                          <p:val>
                                            <p:strVal val="#ppt_y"/>
                                          </p:val>
                                        </p:tav>
                                      </p:tavLst>
                                    </p:anim>
                                  </p:childTnLst>
                                </p:cTn>
                              </p:par>
                              <p:par>
                                <p:cTn id="156" presetID="37" presetClass="entr" presetSubtype="0" fill="hold" grpId="0" nodeType="withEffect">
                                  <p:stCondLst>
                                    <p:cond delay="0"/>
                                  </p:stCondLst>
                                  <p:childTnLst>
                                    <p:set>
                                      <p:cBhvr>
                                        <p:cTn id="157" dur="1" fill="hold">
                                          <p:stCondLst>
                                            <p:cond delay="0"/>
                                          </p:stCondLst>
                                        </p:cTn>
                                        <p:tgtEl>
                                          <p:spTgt spid="320531"/>
                                        </p:tgtEl>
                                        <p:attrNameLst>
                                          <p:attrName>style.visibility</p:attrName>
                                        </p:attrNameLst>
                                      </p:cBhvr>
                                      <p:to>
                                        <p:strVal val="visible"/>
                                      </p:to>
                                    </p:set>
                                    <p:animEffect transition="in" filter="fade">
                                      <p:cBhvr>
                                        <p:cTn id="158" dur="1000"/>
                                        <p:tgtEl>
                                          <p:spTgt spid="320531"/>
                                        </p:tgtEl>
                                      </p:cBhvr>
                                    </p:animEffect>
                                    <p:anim calcmode="lin" valueType="num">
                                      <p:cBhvr>
                                        <p:cTn id="159" dur="1000" fill="hold"/>
                                        <p:tgtEl>
                                          <p:spTgt spid="320531"/>
                                        </p:tgtEl>
                                        <p:attrNameLst>
                                          <p:attrName>ppt_x</p:attrName>
                                        </p:attrNameLst>
                                      </p:cBhvr>
                                      <p:tavLst>
                                        <p:tav tm="0">
                                          <p:val>
                                            <p:strVal val="#ppt_x"/>
                                          </p:val>
                                        </p:tav>
                                        <p:tav tm="100000">
                                          <p:val>
                                            <p:strVal val="#ppt_x"/>
                                          </p:val>
                                        </p:tav>
                                      </p:tavLst>
                                    </p:anim>
                                    <p:anim calcmode="lin" valueType="num">
                                      <p:cBhvr>
                                        <p:cTn id="160" dur="900" decel="100000" fill="hold"/>
                                        <p:tgtEl>
                                          <p:spTgt spid="320531"/>
                                        </p:tgtEl>
                                        <p:attrNameLst>
                                          <p:attrName>ppt_y</p:attrName>
                                        </p:attrNameLst>
                                      </p:cBhvr>
                                      <p:tavLst>
                                        <p:tav tm="0">
                                          <p:val>
                                            <p:strVal val="#ppt_y+1"/>
                                          </p:val>
                                        </p:tav>
                                        <p:tav tm="100000">
                                          <p:val>
                                            <p:strVal val="#ppt_y-.03"/>
                                          </p:val>
                                        </p:tav>
                                      </p:tavLst>
                                    </p:anim>
                                    <p:anim calcmode="lin" valueType="num">
                                      <p:cBhvr>
                                        <p:cTn id="161" dur="100" accel="100000" fill="hold">
                                          <p:stCondLst>
                                            <p:cond delay="900"/>
                                          </p:stCondLst>
                                        </p:cTn>
                                        <p:tgtEl>
                                          <p:spTgt spid="320531"/>
                                        </p:tgtEl>
                                        <p:attrNameLst>
                                          <p:attrName>ppt_y</p:attrName>
                                        </p:attrNameLst>
                                      </p:cBhvr>
                                      <p:tavLst>
                                        <p:tav tm="0">
                                          <p:val>
                                            <p:strVal val="#ppt_y-.03"/>
                                          </p:val>
                                        </p:tav>
                                        <p:tav tm="100000">
                                          <p:val>
                                            <p:strVal val="#ppt_y"/>
                                          </p:val>
                                        </p:tav>
                                      </p:tavLst>
                                    </p:anim>
                                  </p:childTnLst>
                                </p:cTn>
                              </p:par>
                              <p:par>
                                <p:cTn id="162" presetID="37" presetClass="entr" presetSubtype="0" fill="hold" grpId="0" nodeType="withEffect">
                                  <p:stCondLst>
                                    <p:cond delay="0"/>
                                  </p:stCondLst>
                                  <p:childTnLst>
                                    <p:set>
                                      <p:cBhvr>
                                        <p:cTn id="163" dur="1" fill="hold">
                                          <p:stCondLst>
                                            <p:cond delay="0"/>
                                          </p:stCondLst>
                                        </p:cTn>
                                        <p:tgtEl>
                                          <p:spTgt spid="320534"/>
                                        </p:tgtEl>
                                        <p:attrNameLst>
                                          <p:attrName>style.visibility</p:attrName>
                                        </p:attrNameLst>
                                      </p:cBhvr>
                                      <p:to>
                                        <p:strVal val="visible"/>
                                      </p:to>
                                    </p:set>
                                    <p:animEffect transition="in" filter="fade">
                                      <p:cBhvr>
                                        <p:cTn id="164" dur="1000"/>
                                        <p:tgtEl>
                                          <p:spTgt spid="320534"/>
                                        </p:tgtEl>
                                      </p:cBhvr>
                                    </p:animEffect>
                                    <p:anim calcmode="lin" valueType="num">
                                      <p:cBhvr>
                                        <p:cTn id="165" dur="1000" fill="hold"/>
                                        <p:tgtEl>
                                          <p:spTgt spid="320534"/>
                                        </p:tgtEl>
                                        <p:attrNameLst>
                                          <p:attrName>ppt_x</p:attrName>
                                        </p:attrNameLst>
                                      </p:cBhvr>
                                      <p:tavLst>
                                        <p:tav tm="0">
                                          <p:val>
                                            <p:strVal val="#ppt_x"/>
                                          </p:val>
                                        </p:tav>
                                        <p:tav tm="100000">
                                          <p:val>
                                            <p:strVal val="#ppt_x"/>
                                          </p:val>
                                        </p:tav>
                                      </p:tavLst>
                                    </p:anim>
                                    <p:anim calcmode="lin" valueType="num">
                                      <p:cBhvr>
                                        <p:cTn id="166" dur="900" decel="100000" fill="hold"/>
                                        <p:tgtEl>
                                          <p:spTgt spid="320534"/>
                                        </p:tgtEl>
                                        <p:attrNameLst>
                                          <p:attrName>ppt_y</p:attrName>
                                        </p:attrNameLst>
                                      </p:cBhvr>
                                      <p:tavLst>
                                        <p:tav tm="0">
                                          <p:val>
                                            <p:strVal val="#ppt_y+1"/>
                                          </p:val>
                                        </p:tav>
                                        <p:tav tm="100000">
                                          <p:val>
                                            <p:strVal val="#ppt_y-.03"/>
                                          </p:val>
                                        </p:tav>
                                      </p:tavLst>
                                    </p:anim>
                                    <p:anim calcmode="lin" valueType="num">
                                      <p:cBhvr>
                                        <p:cTn id="167" dur="100" accel="100000" fill="hold">
                                          <p:stCondLst>
                                            <p:cond delay="900"/>
                                          </p:stCondLst>
                                        </p:cTn>
                                        <p:tgtEl>
                                          <p:spTgt spid="320534"/>
                                        </p:tgtEl>
                                        <p:attrNameLst>
                                          <p:attrName>ppt_y</p:attrName>
                                        </p:attrNameLst>
                                      </p:cBhvr>
                                      <p:tavLst>
                                        <p:tav tm="0">
                                          <p:val>
                                            <p:strVal val="#ppt_y-.03"/>
                                          </p:val>
                                        </p:tav>
                                        <p:tav tm="100000">
                                          <p:val>
                                            <p:strVal val="#ppt_y"/>
                                          </p:val>
                                        </p:tav>
                                      </p:tavLst>
                                    </p:anim>
                                  </p:childTnLst>
                                </p:cTn>
                              </p:par>
                              <p:par>
                                <p:cTn id="168" presetID="37" presetClass="entr" presetSubtype="0" fill="hold" grpId="0" nodeType="withEffect">
                                  <p:stCondLst>
                                    <p:cond delay="0"/>
                                  </p:stCondLst>
                                  <p:childTnLst>
                                    <p:set>
                                      <p:cBhvr>
                                        <p:cTn id="169" dur="1" fill="hold">
                                          <p:stCondLst>
                                            <p:cond delay="0"/>
                                          </p:stCondLst>
                                        </p:cTn>
                                        <p:tgtEl>
                                          <p:spTgt spid="320538"/>
                                        </p:tgtEl>
                                        <p:attrNameLst>
                                          <p:attrName>style.visibility</p:attrName>
                                        </p:attrNameLst>
                                      </p:cBhvr>
                                      <p:to>
                                        <p:strVal val="visible"/>
                                      </p:to>
                                    </p:set>
                                    <p:animEffect transition="in" filter="fade">
                                      <p:cBhvr>
                                        <p:cTn id="170" dur="1000"/>
                                        <p:tgtEl>
                                          <p:spTgt spid="320538"/>
                                        </p:tgtEl>
                                      </p:cBhvr>
                                    </p:animEffect>
                                    <p:anim calcmode="lin" valueType="num">
                                      <p:cBhvr>
                                        <p:cTn id="171" dur="1000" fill="hold"/>
                                        <p:tgtEl>
                                          <p:spTgt spid="320538"/>
                                        </p:tgtEl>
                                        <p:attrNameLst>
                                          <p:attrName>ppt_x</p:attrName>
                                        </p:attrNameLst>
                                      </p:cBhvr>
                                      <p:tavLst>
                                        <p:tav tm="0">
                                          <p:val>
                                            <p:strVal val="#ppt_x"/>
                                          </p:val>
                                        </p:tav>
                                        <p:tav tm="100000">
                                          <p:val>
                                            <p:strVal val="#ppt_x"/>
                                          </p:val>
                                        </p:tav>
                                      </p:tavLst>
                                    </p:anim>
                                    <p:anim calcmode="lin" valueType="num">
                                      <p:cBhvr>
                                        <p:cTn id="172" dur="900" decel="100000" fill="hold"/>
                                        <p:tgtEl>
                                          <p:spTgt spid="320538"/>
                                        </p:tgtEl>
                                        <p:attrNameLst>
                                          <p:attrName>ppt_y</p:attrName>
                                        </p:attrNameLst>
                                      </p:cBhvr>
                                      <p:tavLst>
                                        <p:tav tm="0">
                                          <p:val>
                                            <p:strVal val="#ppt_y+1"/>
                                          </p:val>
                                        </p:tav>
                                        <p:tav tm="100000">
                                          <p:val>
                                            <p:strVal val="#ppt_y-.03"/>
                                          </p:val>
                                        </p:tav>
                                      </p:tavLst>
                                    </p:anim>
                                    <p:anim calcmode="lin" valueType="num">
                                      <p:cBhvr>
                                        <p:cTn id="173" dur="100" accel="100000" fill="hold">
                                          <p:stCondLst>
                                            <p:cond delay="900"/>
                                          </p:stCondLst>
                                        </p:cTn>
                                        <p:tgtEl>
                                          <p:spTgt spid="320538"/>
                                        </p:tgtEl>
                                        <p:attrNameLst>
                                          <p:attrName>ppt_y</p:attrName>
                                        </p:attrNameLst>
                                      </p:cBhvr>
                                      <p:tavLst>
                                        <p:tav tm="0">
                                          <p:val>
                                            <p:strVal val="#ppt_y-.03"/>
                                          </p:val>
                                        </p:tav>
                                        <p:tav tm="100000">
                                          <p:val>
                                            <p:strVal val="#ppt_y"/>
                                          </p:val>
                                        </p:tav>
                                      </p:tavLst>
                                    </p:anim>
                                  </p:childTnLst>
                                </p:cTn>
                              </p:par>
                              <p:par>
                                <p:cTn id="174" presetID="37" presetClass="entr" presetSubtype="0" fill="hold" grpId="0" nodeType="withEffect">
                                  <p:stCondLst>
                                    <p:cond delay="0"/>
                                  </p:stCondLst>
                                  <p:childTnLst>
                                    <p:set>
                                      <p:cBhvr>
                                        <p:cTn id="175" dur="1" fill="hold">
                                          <p:stCondLst>
                                            <p:cond delay="0"/>
                                          </p:stCondLst>
                                        </p:cTn>
                                        <p:tgtEl>
                                          <p:spTgt spid="320542"/>
                                        </p:tgtEl>
                                        <p:attrNameLst>
                                          <p:attrName>style.visibility</p:attrName>
                                        </p:attrNameLst>
                                      </p:cBhvr>
                                      <p:to>
                                        <p:strVal val="visible"/>
                                      </p:to>
                                    </p:set>
                                    <p:animEffect transition="in" filter="fade">
                                      <p:cBhvr>
                                        <p:cTn id="176" dur="1000"/>
                                        <p:tgtEl>
                                          <p:spTgt spid="320542"/>
                                        </p:tgtEl>
                                      </p:cBhvr>
                                    </p:animEffect>
                                    <p:anim calcmode="lin" valueType="num">
                                      <p:cBhvr>
                                        <p:cTn id="177" dur="1000" fill="hold"/>
                                        <p:tgtEl>
                                          <p:spTgt spid="320542"/>
                                        </p:tgtEl>
                                        <p:attrNameLst>
                                          <p:attrName>ppt_x</p:attrName>
                                        </p:attrNameLst>
                                      </p:cBhvr>
                                      <p:tavLst>
                                        <p:tav tm="0">
                                          <p:val>
                                            <p:strVal val="#ppt_x"/>
                                          </p:val>
                                        </p:tav>
                                        <p:tav tm="100000">
                                          <p:val>
                                            <p:strVal val="#ppt_x"/>
                                          </p:val>
                                        </p:tav>
                                      </p:tavLst>
                                    </p:anim>
                                    <p:anim calcmode="lin" valueType="num">
                                      <p:cBhvr>
                                        <p:cTn id="178" dur="900" decel="100000" fill="hold"/>
                                        <p:tgtEl>
                                          <p:spTgt spid="320542"/>
                                        </p:tgtEl>
                                        <p:attrNameLst>
                                          <p:attrName>ppt_y</p:attrName>
                                        </p:attrNameLst>
                                      </p:cBhvr>
                                      <p:tavLst>
                                        <p:tav tm="0">
                                          <p:val>
                                            <p:strVal val="#ppt_y+1"/>
                                          </p:val>
                                        </p:tav>
                                        <p:tav tm="100000">
                                          <p:val>
                                            <p:strVal val="#ppt_y-.03"/>
                                          </p:val>
                                        </p:tav>
                                      </p:tavLst>
                                    </p:anim>
                                    <p:anim calcmode="lin" valueType="num">
                                      <p:cBhvr>
                                        <p:cTn id="179" dur="100" accel="100000" fill="hold">
                                          <p:stCondLst>
                                            <p:cond delay="900"/>
                                          </p:stCondLst>
                                        </p:cTn>
                                        <p:tgtEl>
                                          <p:spTgt spid="320542"/>
                                        </p:tgtEl>
                                        <p:attrNameLst>
                                          <p:attrName>ppt_y</p:attrName>
                                        </p:attrNameLst>
                                      </p:cBhvr>
                                      <p:tavLst>
                                        <p:tav tm="0">
                                          <p:val>
                                            <p:strVal val="#ppt_y-.03"/>
                                          </p:val>
                                        </p:tav>
                                        <p:tav tm="100000">
                                          <p:val>
                                            <p:strVal val="#ppt_y"/>
                                          </p:val>
                                        </p:tav>
                                      </p:tavLst>
                                    </p:anim>
                                  </p:childTnLst>
                                </p:cTn>
                              </p:par>
                              <p:par>
                                <p:cTn id="180" presetID="37" presetClass="entr" presetSubtype="0" fill="hold" grpId="0" nodeType="withEffect">
                                  <p:stCondLst>
                                    <p:cond delay="0"/>
                                  </p:stCondLst>
                                  <p:childTnLst>
                                    <p:set>
                                      <p:cBhvr>
                                        <p:cTn id="181" dur="1" fill="hold">
                                          <p:stCondLst>
                                            <p:cond delay="0"/>
                                          </p:stCondLst>
                                        </p:cTn>
                                        <p:tgtEl>
                                          <p:spTgt spid="320546"/>
                                        </p:tgtEl>
                                        <p:attrNameLst>
                                          <p:attrName>style.visibility</p:attrName>
                                        </p:attrNameLst>
                                      </p:cBhvr>
                                      <p:to>
                                        <p:strVal val="visible"/>
                                      </p:to>
                                    </p:set>
                                    <p:animEffect transition="in" filter="fade">
                                      <p:cBhvr>
                                        <p:cTn id="182" dur="1000"/>
                                        <p:tgtEl>
                                          <p:spTgt spid="320546"/>
                                        </p:tgtEl>
                                      </p:cBhvr>
                                    </p:animEffect>
                                    <p:anim calcmode="lin" valueType="num">
                                      <p:cBhvr>
                                        <p:cTn id="183" dur="1000" fill="hold"/>
                                        <p:tgtEl>
                                          <p:spTgt spid="320546"/>
                                        </p:tgtEl>
                                        <p:attrNameLst>
                                          <p:attrName>ppt_x</p:attrName>
                                        </p:attrNameLst>
                                      </p:cBhvr>
                                      <p:tavLst>
                                        <p:tav tm="0">
                                          <p:val>
                                            <p:strVal val="#ppt_x"/>
                                          </p:val>
                                        </p:tav>
                                        <p:tav tm="100000">
                                          <p:val>
                                            <p:strVal val="#ppt_x"/>
                                          </p:val>
                                        </p:tav>
                                      </p:tavLst>
                                    </p:anim>
                                    <p:anim calcmode="lin" valueType="num">
                                      <p:cBhvr>
                                        <p:cTn id="184" dur="900" decel="100000" fill="hold"/>
                                        <p:tgtEl>
                                          <p:spTgt spid="320546"/>
                                        </p:tgtEl>
                                        <p:attrNameLst>
                                          <p:attrName>ppt_y</p:attrName>
                                        </p:attrNameLst>
                                      </p:cBhvr>
                                      <p:tavLst>
                                        <p:tav tm="0">
                                          <p:val>
                                            <p:strVal val="#ppt_y+1"/>
                                          </p:val>
                                        </p:tav>
                                        <p:tav tm="100000">
                                          <p:val>
                                            <p:strVal val="#ppt_y-.03"/>
                                          </p:val>
                                        </p:tav>
                                      </p:tavLst>
                                    </p:anim>
                                    <p:anim calcmode="lin" valueType="num">
                                      <p:cBhvr>
                                        <p:cTn id="185" dur="100" accel="100000" fill="hold">
                                          <p:stCondLst>
                                            <p:cond delay="900"/>
                                          </p:stCondLst>
                                        </p:cTn>
                                        <p:tgtEl>
                                          <p:spTgt spid="320546"/>
                                        </p:tgtEl>
                                        <p:attrNameLst>
                                          <p:attrName>ppt_y</p:attrName>
                                        </p:attrNameLst>
                                      </p:cBhvr>
                                      <p:tavLst>
                                        <p:tav tm="0">
                                          <p:val>
                                            <p:strVal val="#ppt_y-.03"/>
                                          </p:val>
                                        </p:tav>
                                        <p:tav tm="100000">
                                          <p:val>
                                            <p:strVal val="#ppt_y"/>
                                          </p:val>
                                        </p:tav>
                                      </p:tavLst>
                                    </p:anim>
                                  </p:childTnLst>
                                </p:cTn>
                              </p:par>
                              <p:par>
                                <p:cTn id="186" presetID="37" presetClass="entr" presetSubtype="0" fill="hold" grpId="0" nodeType="withEffect">
                                  <p:stCondLst>
                                    <p:cond delay="0"/>
                                  </p:stCondLst>
                                  <p:childTnLst>
                                    <p:set>
                                      <p:cBhvr>
                                        <p:cTn id="187" dur="1" fill="hold">
                                          <p:stCondLst>
                                            <p:cond delay="0"/>
                                          </p:stCondLst>
                                        </p:cTn>
                                        <p:tgtEl>
                                          <p:spTgt spid="320550"/>
                                        </p:tgtEl>
                                        <p:attrNameLst>
                                          <p:attrName>style.visibility</p:attrName>
                                        </p:attrNameLst>
                                      </p:cBhvr>
                                      <p:to>
                                        <p:strVal val="visible"/>
                                      </p:to>
                                    </p:set>
                                    <p:animEffect transition="in" filter="fade">
                                      <p:cBhvr>
                                        <p:cTn id="188" dur="1000"/>
                                        <p:tgtEl>
                                          <p:spTgt spid="320550"/>
                                        </p:tgtEl>
                                      </p:cBhvr>
                                    </p:animEffect>
                                    <p:anim calcmode="lin" valueType="num">
                                      <p:cBhvr>
                                        <p:cTn id="189" dur="1000" fill="hold"/>
                                        <p:tgtEl>
                                          <p:spTgt spid="320550"/>
                                        </p:tgtEl>
                                        <p:attrNameLst>
                                          <p:attrName>ppt_x</p:attrName>
                                        </p:attrNameLst>
                                      </p:cBhvr>
                                      <p:tavLst>
                                        <p:tav tm="0">
                                          <p:val>
                                            <p:strVal val="#ppt_x"/>
                                          </p:val>
                                        </p:tav>
                                        <p:tav tm="100000">
                                          <p:val>
                                            <p:strVal val="#ppt_x"/>
                                          </p:val>
                                        </p:tav>
                                      </p:tavLst>
                                    </p:anim>
                                    <p:anim calcmode="lin" valueType="num">
                                      <p:cBhvr>
                                        <p:cTn id="190" dur="900" decel="100000" fill="hold"/>
                                        <p:tgtEl>
                                          <p:spTgt spid="320550"/>
                                        </p:tgtEl>
                                        <p:attrNameLst>
                                          <p:attrName>ppt_y</p:attrName>
                                        </p:attrNameLst>
                                      </p:cBhvr>
                                      <p:tavLst>
                                        <p:tav tm="0">
                                          <p:val>
                                            <p:strVal val="#ppt_y+1"/>
                                          </p:val>
                                        </p:tav>
                                        <p:tav tm="100000">
                                          <p:val>
                                            <p:strVal val="#ppt_y-.03"/>
                                          </p:val>
                                        </p:tav>
                                      </p:tavLst>
                                    </p:anim>
                                    <p:anim calcmode="lin" valueType="num">
                                      <p:cBhvr>
                                        <p:cTn id="191" dur="100" accel="100000" fill="hold">
                                          <p:stCondLst>
                                            <p:cond delay="900"/>
                                          </p:stCondLst>
                                        </p:cTn>
                                        <p:tgtEl>
                                          <p:spTgt spid="320550"/>
                                        </p:tgtEl>
                                        <p:attrNameLst>
                                          <p:attrName>ppt_y</p:attrName>
                                        </p:attrNameLst>
                                      </p:cBhvr>
                                      <p:tavLst>
                                        <p:tav tm="0">
                                          <p:val>
                                            <p:strVal val="#ppt_y-.03"/>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presetID="53" presetClass="entr" presetSubtype="0" fill="hold" grpId="0" nodeType="clickEffect">
                                  <p:stCondLst>
                                    <p:cond delay="0"/>
                                  </p:stCondLst>
                                  <p:iterate type="lt">
                                    <p:tmPct val="0"/>
                                  </p:iterate>
                                  <p:childTnLst>
                                    <p:set>
                                      <p:cBhvr>
                                        <p:cTn id="195" dur="1" fill="hold">
                                          <p:stCondLst>
                                            <p:cond delay="0"/>
                                          </p:stCondLst>
                                        </p:cTn>
                                        <p:tgtEl>
                                          <p:spTgt spid="320599"/>
                                        </p:tgtEl>
                                        <p:attrNameLst>
                                          <p:attrName>style.visibility</p:attrName>
                                        </p:attrNameLst>
                                      </p:cBhvr>
                                      <p:to>
                                        <p:strVal val="visible"/>
                                      </p:to>
                                    </p:set>
                                    <p:anim calcmode="lin" valueType="num">
                                      <p:cBhvr>
                                        <p:cTn id="196" dur="1000" fill="hold"/>
                                        <p:tgtEl>
                                          <p:spTgt spid="320599"/>
                                        </p:tgtEl>
                                        <p:attrNameLst>
                                          <p:attrName>ppt_w</p:attrName>
                                        </p:attrNameLst>
                                      </p:cBhvr>
                                      <p:tavLst>
                                        <p:tav tm="0">
                                          <p:val>
                                            <p:fltVal val="0"/>
                                          </p:val>
                                        </p:tav>
                                        <p:tav tm="100000">
                                          <p:val>
                                            <p:strVal val="#ppt_w"/>
                                          </p:val>
                                        </p:tav>
                                      </p:tavLst>
                                    </p:anim>
                                    <p:anim calcmode="lin" valueType="num">
                                      <p:cBhvr>
                                        <p:cTn id="197" dur="1000" fill="hold"/>
                                        <p:tgtEl>
                                          <p:spTgt spid="320599"/>
                                        </p:tgtEl>
                                        <p:attrNameLst>
                                          <p:attrName>ppt_h</p:attrName>
                                        </p:attrNameLst>
                                      </p:cBhvr>
                                      <p:tavLst>
                                        <p:tav tm="0">
                                          <p:val>
                                            <p:fltVal val="0"/>
                                          </p:val>
                                        </p:tav>
                                        <p:tav tm="100000">
                                          <p:val>
                                            <p:strVal val="#ppt_h"/>
                                          </p:val>
                                        </p:tav>
                                      </p:tavLst>
                                    </p:anim>
                                    <p:animEffect transition="in" filter="fade">
                                      <p:cBhvr>
                                        <p:cTn id="198" dur="1000"/>
                                        <p:tgtEl>
                                          <p:spTgt spid="320599"/>
                                        </p:tgtEl>
                                      </p:cBhvr>
                                    </p:animEffect>
                                  </p:childTnLst>
                                </p:cTn>
                              </p:par>
                            </p:childTnLst>
                          </p:cTn>
                        </p:par>
                      </p:childTnLst>
                    </p:cTn>
                  </p:par>
                  <p:par>
                    <p:cTn id="199" fill="hold">
                      <p:stCondLst>
                        <p:cond delay="indefinite"/>
                      </p:stCondLst>
                      <p:childTnLst>
                        <p:par>
                          <p:cTn id="200" fill="hold">
                            <p:stCondLst>
                              <p:cond delay="0"/>
                            </p:stCondLst>
                            <p:childTnLst>
                              <p:par>
                                <p:cTn id="201" presetID="53" presetClass="entr" presetSubtype="0" fill="hold" grpId="0" nodeType="clickEffect">
                                  <p:stCondLst>
                                    <p:cond delay="0"/>
                                  </p:stCondLst>
                                  <p:iterate type="lt">
                                    <p:tmPct val="0"/>
                                  </p:iterate>
                                  <p:childTnLst>
                                    <p:set>
                                      <p:cBhvr>
                                        <p:cTn id="202" dur="1" fill="hold">
                                          <p:stCondLst>
                                            <p:cond delay="0"/>
                                          </p:stCondLst>
                                        </p:cTn>
                                        <p:tgtEl>
                                          <p:spTgt spid="320598"/>
                                        </p:tgtEl>
                                        <p:attrNameLst>
                                          <p:attrName>style.visibility</p:attrName>
                                        </p:attrNameLst>
                                      </p:cBhvr>
                                      <p:to>
                                        <p:strVal val="visible"/>
                                      </p:to>
                                    </p:set>
                                    <p:anim calcmode="lin" valueType="num">
                                      <p:cBhvr>
                                        <p:cTn id="203" dur="1000" fill="hold"/>
                                        <p:tgtEl>
                                          <p:spTgt spid="320598"/>
                                        </p:tgtEl>
                                        <p:attrNameLst>
                                          <p:attrName>ppt_w</p:attrName>
                                        </p:attrNameLst>
                                      </p:cBhvr>
                                      <p:tavLst>
                                        <p:tav tm="0">
                                          <p:val>
                                            <p:fltVal val="0"/>
                                          </p:val>
                                        </p:tav>
                                        <p:tav tm="100000">
                                          <p:val>
                                            <p:strVal val="#ppt_w"/>
                                          </p:val>
                                        </p:tav>
                                      </p:tavLst>
                                    </p:anim>
                                    <p:anim calcmode="lin" valueType="num">
                                      <p:cBhvr>
                                        <p:cTn id="204" dur="1000" fill="hold"/>
                                        <p:tgtEl>
                                          <p:spTgt spid="320598"/>
                                        </p:tgtEl>
                                        <p:attrNameLst>
                                          <p:attrName>ppt_h</p:attrName>
                                        </p:attrNameLst>
                                      </p:cBhvr>
                                      <p:tavLst>
                                        <p:tav tm="0">
                                          <p:val>
                                            <p:fltVal val="0"/>
                                          </p:val>
                                        </p:tav>
                                        <p:tav tm="100000">
                                          <p:val>
                                            <p:strVal val="#ppt_h"/>
                                          </p:val>
                                        </p:tav>
                                      </p:tavLst>
                                    </p:anim>
                                    <p:animEffect transition="in" filter="fade">
                                      <p:cBhvr>
                                        <p:cTn id="205" dur="1000"/>
                                        <p:tgtEl>
                                          <p:spTgt spid="320598"/>
                                        </p:tgtEl>
                                      </p:cBhvr>
                                    </p:animEffect>
                                  </p:childTnLst>
                                </p:cTn>
                              </p:par>
                            </p:childTnLst>
                          </p:cTn>
                        </p:par>
                      </p:childTnLst>
                    </p:cTn>
                  </p:par>
                  <p:par>
                    <p:cTn id="206" fill="hold">
                      <p:stCondLst>
                        <p:cond delay="indefinite"/>
                      </p:stCondLst>
                      <p:childTnLst>
                        <p:par>
                          <p:cTn id="207" fill="hold">
                            <p:stCondLst>
                              <p:cond delay="0"/>
                            </p:stCondLst>
                            <p:childTnLst>
                              <p:par>
                                <p:cTn id="208" presetID="53" presetClass="entr" presetSubtype="0" fill="hold" grpId="0" nodeType="clickEffect">
                                  <p:stCondLst>
                                    <p:cond delay="0"/>
                                  </p:stCondLst>
                                  <p:iterate type="lt">
                                    <p:tmPct val="0"/>
                                  </p:iterate>
                                  <p:childTnLst>
                                    <p:set>
                                      <p:cBhvr>
                                        <p:cTn id="209" dur="1" fill="hold">
                                          <p:stCondLst>
                                            <p:cond delay="0"/>
                                          </p:stCondLst>
                                        </p:cTn>
                                        <p:tgtEl>
                                          <p:spTgt spid="320514"/>
                                        </p:tgtEl>
                                        <p:attrNameLst>
                                          <p:attrName>style.visibility</p:attrName>
                                        </p:attrNameLst>
                                      </p:cBhvr>
                                      <p:to>
                                        <p:strVal val="visible"/>
                                      </p:to>
                                    </p:set>
                                    <p:anim calcmode="lin" valueType="num">
                                      <p:cBhvr>
                                        <p:cTn id="210" dur="1000" fill="hold"/>
                                        <p:tgtEl>
                                          <p:spTgt spid="320514"/>
                                        </p:tgtEl>
                                        <p:attrNameLst>
                                          <p:attrName>ppt_w</p:attrName>
                                        </p:attrNameLst>
                                      </p:cBhvr>
                                      <p:tavLst>
                                        <p:tav tm="0">
                                          <p:val>
                                            <p:fltVal val="0"/>
                                          </p:val>
                                        </p:tav>
                                        <p:tav tm="100000">
                                          <p:val>
                                            <p:strVal val="#ppt_w"/>
                                          </p:val>
                                        </p:tav>
                                      </p:tavLst>
                                    </p:anim>
                                    <p:anim calcmode="lin" valueType="num">
                                      <p:cBhvr>
                                        <p:cTn id="211" dur="1000" fill="hold"/>
                                        <p:tgtEl>
                                          <p:spTgt spid="320514"/>
                                        </p:tgtEl>
                                        <p:attrNameLst>
                                          <p:attrName>ppt_h</p:attrName>
                                        </p:attrNameLst>
                                      </p:cBhvr>
                                      <p:tavLst>
                                        <p:tav tm="0">
                                          <p:val>
                                            <p:fltVal val="0"/>
                                          </p:val>
                                        </p:tav>
                                        <p:tav tm="100000">
                                          <p:val>
                                            <p:strVal val="#ppt_h"/>
                                          </p:val>
                                        </p:tav>
                                      </p:tavLst>
                                    </p:anim>
                                    <p:animEffect transition="in" filter="fade">
                                      <p:cBhvr>
                                        <p:cTn id="212" dur="1000"/>
                                        <p:tgtEl>
                                          <p:spTgt spid="320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animBg="1"/>
      <p:bldP spid="320528" grpId="0" animBg="1"/>
      <p:bldP spid="320531" grpId="0" animBg="1"/>
      <p:bldP spid="320534" grpId="0" animBg="1"/>
      <p:bldP spid="320538" grpId="0" animBg="1"/>
      <p:bldP spid="320542" grpId="0" animBg="1"/>
      <p:bldP spid="320546" grpId="0" animBg="1"/>
      <p:bldP spid="320550" grpId="0" animBg="1"/>
      <p:bldP spid="320553" grpId="0" animBg="1"/>
      <p:bldP spid="320556" grpId="0" animBg="1"/>
      <p:bldP spid="320557" grpId="0" animBg="1"/>
      <p:bldP spid="320558" grpId="0" animBg="1"/>
      <p:bldP spid="320559" grpId="0" animBg="1"/>
      <p:bldP spid="320561" grpId="0" animBg="1"/>
      <p:bldP spid="320563" grpId="0" animBg="1"/>
      <p:bldP spid="320564" grpId="0" animBg="1"/>
      <p:bldP spid="320565" grpId="0" animBg="1"/>
      <p:bldP spid="320567" grpId="0" animBg="1"/>
      <p:bldP spid="320568" grpId="0" animBg="1"/>
      <p:bldP spid="320569" grpId="0" animBg="1"/>
      <p:bldP spid="320570" grpId="0" animBg="1"/>
      <p:bldP spid="320571" grpId="0" animBg="1"/>
      <p:bldP spid="320572" grpId="0" animBg="1"/>
      <p:bldP spid="320573" grpId="0" animBg="1"/>
      <p:bldP spid="320574" grpId="0" animBg="1"/>
      <p:bldP spid="320575" grpId="0" animBg="1"/>
      <p:bldP spid="320576" grpId="0" animBg="1"/>
      <p:bldP spid="320577" grpId="0" animBg="1"/>
      <p:bldP spid="320578" grpId="0" animBg="1"/>
      <p:bldP spid="320582" grpId="0" animBg="1"/>
      <p:bldP spid="320598" grpId="0" animBg="1"/>
      <p:bldP spid="32059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l"/>
            <a:r>
              <a:rPr lang="es-ES" b="1">
                <a:solidFill>
                  <a:schemeClr val="bg1"/>
                </a:solidFill>
              </a:rPr>
              <a:t>Agenda</a:t>
            </a:r>
          </a:p>
        </p:txBody>
      </p:sp>
      <p:sp>
        <p:nvSpPr>
          <p:cNvPr id="139267" name="Text Box 3"/>
          <p:cNvSpPr txBox="1">
            <a:spLocks noChangeArrowheads="1"/>
          </p:cNvSpPr>
          <p:nvPr/>
        </p:nvSpPr>
        <p:spPr bwMode="auto">
          <a:xfrm>
            <a:off x="1042988" y="1484313"/>
            <a:ext cx="7848600" cy="3711785"/>
          </a:xfrm>
          <a:prstGeom prst="rect">
            <a:avLst/>
          </a:prstGeom>
          <a:noFill/>
          <a:ln w="9525">
            <a:noFill/>
            <a:miter lim="800000"/>
            <a:headEnd/>
            <a:tailEnd/>
          </a:ln>
          <a:effectLst/>
        </p:spPr>
        <p:txBody>
          <a:bodyPr>
            <a:spAutoFit/>
          </a:bodyPr>
          <a:lstStyle/>
          <a:p>
            <a:pPr marL="609600" indent="-609600">
              <a:lnSpc>
                <a:spcPct val="140000"/>
              </a:lnSpc>
              <a:buClr>
                <a:srgbClr val="666633"/>
              </a:buClr>
              <a:buFontTx/>
              <a:buAutoNum type="romanUcPeriod"/>
            </a:pPr>
            <a:r>
              <a:rPr lang="es-PE" sz="2400" b="1" dirty="0">
                <a:solidFill>
                  <a:srgbClr val="666633"/>
                </a:solidFill>
              </a:rPr>
              <a:t>Procesos Definidos para el Servicio</a:t>
            </a:r>
          </a:p>
          <a:p>
            <a:pPr marL="609600" indent="-609600">
              <a:lnSpc>
                <a:spcPct val="140000"/>
              </a:lnSpc>
              <a:buClr>
                <a:srgbClr val="666633"/>
              </a:buClr>
              <a:buFontTx/>
              <a:buAutoNum type="romanUcPeriod"/>
            </a:pPr>
            <a:r>
              <a:rPr lang="es-PE" sz="2400" b="1" dirty="0">
                <a:solidFill>
                  <a:srgbClr val="666633"/>
                </a:solidFill>
              </a:rPr>
              <a:t>Introducción </a:t>
            </a:r>
          </a:p>
          <a:p>
            <a:pPr marL="609600" indent="-609600">
              <a:lnSpc>
                <a:spcPct val="140000"/>
              </a:lnSpc>
              <a:buClr>
                <a:srgbClr val="666633"/>
              </a:buClr>
              <a:buFontTx/>
              <a:buAutoNum type="romanUcPeriod"/>
            </a:pPr>
            <a:r>
              <a:rPr lang="es-PE" sz="2400" b="1" dirty="0">
                <a:solidFill>
                  <a:srgbClr val="666633"/>
                </a:solidFill>
              </a:rPr>
              <a:t>Términos y Definiciones </a:t>
            </a:r>
          </a:p>
          <a:p>
            <a:pPr marL="609600" indent="-609600">
              <a:lnSpc>
                <a:spcPct val="140000"/>
              </a:lnSpc>
              <a:buClr>
                <a:srgbClr val="666633"/>
              </a:buClr>
              <a:buFontTx/>
              <a:buAutoNum type="romanUcPeriod"/>
            </a:pPr>
            <a:r>
              <a:rPr lang="es-PE" sz="2400" b="1" dirty="0">
                <a:solidFill>
                  <a:srgbClr val="666633"/>
                </a:solidFill>
              </a:rPr>
              <a:t>Descripción de Procesos, Sub Procesos y </a:t>
            </a:r>
            <a:r>
              <a:rPr lang="es-PE" sz="2400" b="1" dirty="0" smtClean="0">
                <a:solidFill>
                  <a:srgbClr val="666633"/>
                </a:solidFill>
              </a:rPr>
              <a:t>Procedimientos</a:t>
            </a:r>
          </a:p>
          <a:p>
            <a:pPr>
              <a:lnSpc>
                <a:spcPct val="140000"/>
              </a:lnSpc>
              <a:buClr>
                <a:srgbClr val="666633"/>
              </a:buClr>
            </a:pPr>
            <a:endParaRPr lang="es-PE" sz="2400" b="1" dirty="0">
              <a:solidFill>
                <a:srgbClr val="666633"/>
              </a:solidFill>
            </a:endParaRPr>
          </a:p>
          <a:p>
            <a:pPr marL="609600" indent="-609600">
              <a:lnSpc>
                <a:spcPct val="140000"/>
              </a:lnSpc>
              <a:buClr>
                <a:srgbClr val="666633"/>
              </a:buClr>
              <a:buFontTx/>
              <a:buAutoNum type="romanUcPeriod"/>
            </a:pPr>
            <a:endParaRPr lang="es-PE" sz="2400" b="1" dirty="0">
              <a:solidFill>
                <a:srgbClr val="666633"/>
              </a:solidFill>
            </a:endParaRPr>
          </a:p>
        </p:txBody>
      </p:sp>
      <p:pic>
        <p:nvPicPr>
          <p:cNvPr id="139268" name="Picture 4" descr="J0199609"/>
          <p:cNvPicPr>
            <a:picLocks noChangeAspect="1" noChangeArrowheads="1"/>
          </p:cNvPicPr>
          <p:nvPr/>
        </p:nvPicPr>
        <p:blipFill>
          <a:blip r:embed="rId3"/>
          <a:srcRect/>
          <a:stretch>
            <a:fillRect/>
          </a:stretch>
        </p:blipFill>
        <p:spPr bwMode="auto">
          <a:xfrm>
            <a:off x="6516688" y="4581525"/>
            <a:ext cx="1979612" cy="1622425"/>
          </a:xfrm>
          <a:prstGeom prst="rect">
            <a:avLst/>
          </a:prstGeom>
          <a:noFill/>
        </p:spPr>
      </p:pic>
      <p:sp>
        <p:nvSpPr>
          <p:cNvPr id="139269" name="AutoShape 5"/>
          <p:cNvSpPr>
            <a:spLocks noChangeArrowheads="1"/>
          </p:cNvSpPr>
          <p:nvPr/>
        </p:nvSpPr>
        <p:spPr bwMode="auto">
          <a:xfrm>
            <a:off x="395288" y="2133600"/>
            <a:ext cx="609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807E2A"/>
          </a:solidFill>
          <a:ln w="9525">
            <a:solidFill>
              <a:schemeClr val="tx1"/>
            </a:solidFill>
            <a:miter lim="800000"/>
            <a:headEnd/>
            <a:tailEnd/>
          </a:ln>
          <a:effectLst/>
        </p:spPr>
        <p:txBody>
          <a:bodyPr wrap="none" anchor="ct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9269"/>
                                        </p:tgtEl>
                                        <p:attrNameLst>
                                          <p:attrName>style.visibility</p:attrName>
                                        </p:attrNameLst>
                                      </p:cBhvr>
                                      <p:to>
                                        <p:strVal val="visible"/>
                                      </p:to>
                                    </p:set>
                                    <p:anim calcmode="lin" valueType="num">
                                      <p:cBhvr additive="base">
                                        <p:cTn id="7" dur="500" fill="hold"/>
                                        <p:tgtEl>
                                          <p:spTgt spid="139269"/>
                                        </p:tgtEl>
                                        <p:attrNameLst>
                                          <p:attrName>ppt_x</p:attrName>
                                        </p:attrNameLst>
                                      </p:cBhvr>
                                      <p:tavLst>
                                        <p:tav tm="0">
                                          <p:val>
                                            <p:strVal val="0-#ppt_w/2"/>
                                          </p:val>
                                        </p:tav>
                                        <p:tav tm="100000">
                                          <p:val>
                                            <p:strVal val="#ppt_x"/>
                                          </p:val>
                                        </p:tav>
                                      </p:tavLst>
                                    </p:anim>
                                    <p:anim calcmode="lin" valueType="num">
                                      <p:cBhvr additive="base">
                                        <p:cTn id="8" dur="500" fill="hold"/>
                                        <p:tgtEl>
                                          <p:spTgt spid="139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noFill/>
          <a:ln/>
        </p:spPr>
        <p:txBody>
          <a:bodyPr/>
          <a:lstStyle/>
          <a:p>
            <a:pPr algn="l"/>
            <a:r>
              <a:rPr lang="es-ES" b="1">
                <a:solidFill>
                  <a:schemeClr val="bg1"/>
                </a:solidFill>
              </a:rPr>
              <a:t>Introducción</a:t>
            </a:r>
          </a:p>
        </p:txBody>
      </p:sp>
      <p:sp>
        <p:nvSpPr>
          <p:cNvPr id="137219" name="Rectangle 3"/>
          <p:cNvSpPr>
            <a:spLocks noChangeArrowheads="1"/>
          </p:cNvSpPr>
          <p:nvPr/>
        </p:nvSpPr>
        <p:spPr bwMode="auto">
          <a:xfrm>
            <a:off x="0" y="1819275"/>
            <a:ext cx="9144000" cy="0"/>
          </a:xfrm>
          <a:prstGeom prst="rect">
            <a:avLst/>
          </a:prstGeom>
          <a:noFill/>
          <a:ln w="9525">
            <a:noFill/>
            <a:miter lim="800000"/>
            <a:headEnd/>
            <a:tailEnd/>
          </a:ln>
          <a:effectLst/>
        </p:spPr>
        <p:txBody>
          <a:bodyPr wrap="none" anchor="ctr">
            <a:spAutoFit/>
          </a:bodyPr>
          <a:lstStyle/>
          <a:p>
            <a:endParaRPr lang="es-ES"/>
          </a:p>
        </p:txBody>
      </p:sp>
      <p:sp>
        <p:nvSpPr>
          <p:cNvPr id="137220" name="Rectangle 4"/>
          <p:cNvSpPr>
            <a:spLocks noGrp="1" noChangeArrowheads="1"/>
          </p:cNvSpPr>
          <p:nvPr>
            <p:ph type="body" idx="1"/>
          </p:nvPr>
        </p:nvSpPr>
        <p:spPr>
          <a:xfrm>
            <a:off x="354360" y="1124744"/>
            <a:ext cx="8435280" cy="504056"/>
          </a:xfrm>
          <a:noFill/>
          <a:ln/>
        </p:spPr>
        <p:txBody>
          <a:bodyPr/>
          <a:lstStyle/>
          <a:p>
            <a:pPr marL="762000" lvl="1" indent="-398463">
              <a:buClr>
                <a:srgbClr val="666633"/>
              </a:buClr>
              <a:buFont typeface="Wingdings" pitchFamily="2" charset="2"/>
              <a:buNone/>
            </a:pPr>
            <a:r>
              <a:rPr lang="es-PE" sz="2400" b="1" dirty="0" smtClean="0">
                <a:solidFill>
                  <a:srgbClr val="0070C0"/>
                </a:solidFill>
              </a:rPr>
              <a:t>Prueba de Software</a:t>
            </a:r>
            <a:endParaRPr lang="es-ES" sz="2400" b="1" dirty="0">
              <a:solidFill>
                <a:srgbClr val="0070C0"/>
              </a:solidFill>
            </a:endParaRPr>
          </a:p>
        </p:txBody>
      </p:sp>
      <p:pic>
        <p:nvPicPr>
          <p:cNvPr id="2" name="Imagen 1"/>
          <p:cNvPicPr>
            <a:picLocks noChangeAspect="1"/>
          </p:cNvPicPr>
          <p:nvPr/>
        </p:nvPicPr>
        <p:blipFill>
          <a:blip r:embed="rId3"/>
          <a:stretch>
            <a:fillRect/>
          </a:stretch>
        </p:blipFill>
        <p:spPr>
          <a:xfrm>
            <a:off x="683568" y="1819274"/>
            <a:ext cx="7863758" cy="3553941"/>
          </a:xfrm>
          <a:prstGeom prst="rect">
            <a:avLst/>
          </a:prstGeom>
        </p:spPr>
      </p:pic>
    </p:spTree>
    <p:extLst>
      <p:ext uri="{BB962C8B-B14F-4D97-AF65-F5344CB8AC3E}">
        <p14:creationId xmlns:p14="http://schemas.microsoft.com/office/powerpoint/2010/main" val="1406453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noFill/>
          <a:ln/>
        </p:spPr>
        <p:txBody>
          <a:bodyPr/>
          <a:lstStyle/>
          <a:p>
            <a:pPr algn="l"/>
            <a:r>
              <a:rPr lang="es-ES" b="1">
                <a:solidFill>
                  <a:schemeClr val="bg1"/>
                </a:solidFill>
              </a:rPr>
              <a:t>Introducción</a:t>
            </a:r>
          </a:p>
        </p:txBody>
      </p:sp>
      <p:sp>
        <p:nvSpPr>
          <p:cNvPr id="137219" name="Rectangle 3"/>
          <p:cNvSpPr>
            <a:spLocks noChangeArrowheads="1"/>
          </p:cNvSpPr>
          <p:nvPr/>
        </p:nvSpPr>
        <p:spPr bwMode="auto">
          <a:xfrm>
            <a:off x="0" y="1819275"/>
            <a:ext cx="9144000" cy="0"/>
          </a:xfrm>
          <a:prstGeom prst="rect">
            <a:avLst/>
          </a:prstGeom>
          <a:noFill/>
          <a:ln w="9525">
            <a:noFill/>
            <a:miter lim="800000"/>
            <a:headEnd/>
            <a:tailEnd/>
          </a:ln>
          <a:effectLst/>
        </p:spPr>
        <p:txBody>
          <a:bodyPr wrap="none" anchor="ctr">
            <a:spAutoFit/>
          </a:bodyPr>
          <a:lstStyle/>
          <a:p>
            <a:endParaRPr lang="es-ES"/>
          </a:p>
        </p:txBody>
      </p:sp>
      <p:sp>
        <p:nvSpPr>
          <p:cNvPr id="137220" name="Rectangle 4"/>
          <p:cNvSpPr>
            <a:spLocks noGrp="1" noChangeArrowheads="1"/>
          </p:cNvSpPr>
          <p:nvPr>
            <p:ph type="body" idx="1"/>
          </p:nvPr>
        </p:nvSpPr>
        <p:spPr>
          <a:xfrm>
            <a:off x="177037" y="1120446"/>
            <a:ext cx="8435280" cy="504056"/>
          </a:xfrm>
          <a:noFill/>
          <a:ln/>
        </p:spPr>
        <p:txBody>
          <a:bodyPr/>
          <a:lstStyle/>
          <a:p>
            <a:pPr marL="762000" lvl="1" indent="-762000" algn="just">
              <a:buClr>
                <a:srgbClr val="666633"/>
              </a:buClr>
              <a:buFont typeface="Wingdings" pitchFamily="2" charset="2"/>
              <a:buNone/>
            </a:pPr>
            <a:r>
              <a:rPr lang="es-PE" sz="2400" b="1" dirty="0" smtClean="0">
                <a:solidFill>
                  <a:srgbClr val="0070C0"/>
                </a:solidFill>
              </a:rPr>
              <a:t>Prueba de Software</a:t>
            </a:r>
            <a:endParaRPr lang="es-ES" sz="2400" b="1" dirty="0">
              <a:solidFill>
                <a:srgbClr val="0070C0"/>
              </a:solidFill>
            </a:endParaRPr>
          </a:p>
        </p:txBody>
      </p:sp>
      <p:pic>
        <p:nvPicPr>
          <p:cNvPr id="3" name="Imagen 2"/>
          <p:cNvPicPr>
            <a:picLocks noChangeAspect="1"/>
          </p:cNvPicPr>
          <p:nvPr/>
        </p:nvPicPr>
        <p:blipFill>
          <a:blip r:embed="rId3"/>
          <a:stretch>
            <a:fillRect/>
          </a:stretch>
        </p:blipFill>
        <p:spPr>
          <a:xfrm>
            <a:off x="395536" y="2465606"/>
            <a:ext cx="8574022" cy="3195642"/>
          </a:xfrm>
          <a:prstGeom prst="rect">
            <a:avLst/>
          </a:prstGeom>
        </p:spPr>
      </p:pic>
      <p:sp>
        <p:nvSpPr>
          <p:cNvPr id="5" name="CuadroTexto 4"/>
          <p:cNvSpPr txBox="1"/>
          <p:nvPr/>
        </p:nvSpPr>
        <p:spPr>
          <a:xfrm>
            <a:off x="395536" y="1654823"/>
            <a:ext cx="8568952" cy="646331"/>
          </a:xfrm>
          <a:prstGeom prst="rect">
            <a:avLst/>
          </a:prstGeom>
          <a:noFill/>
        </p:spPr>
        <p:txBody>
          <a:bodyPr wrap="square" rtlCol="0">
            <a:spAutoFit/>
          </a:bodyPr>
          <a:lstStyle/>
          <a:p>
            <a:pPr algn="just"/>
            <a:r>
              <a:rPr lang="es-PE" b="1" dirty="0" smtClean="0">
                <a:solidFill>
                  <a:srgbClr val="FF0000"/>
                </a:solidFill>
              </a:rPr>
              <a:t>Problema psicológico, requiere un cambio de actitud ya que naturalmente somos constructivos</a:t>
            </a:r>
            <a:endParaRPr lang="es-PE" b="1" dirty="0">
              <a:solidFill>
                <a:srgbClr val="FF0000"/>
              </a:solidFill>
            </a:endParaRPr>
          </a:p>
        </p:txBody>
      </p:sp>
    </p:spTree>
    <p:extLst>
      <p:ext uri="{BB962C8B-B14F-4D97-AF65-F5344CB8AC3E}">
        <p14:creationId xmlns:p14="http://schemas.microsoft.com/office/powerpoint/2010/main" val="2315138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5348</TotalTime>
  <Words>1479</Words>
  <Application>Microsoft Office PowerPoint</Application>
  <PresentationFormat>Presentación en pantalla (4:3)</PresentationFormat>
  <Paragraphs>481</Paragraphs>
  <Slides>39</Slides>
  <Notes>27</Notes>
  <HiddenSlides>0</HiddenSlides>
  <MMClips>0</MMClips>
  <ScaleCrop>false</ScaleCrop>
  <HeadingPairs>
    <vt:vector size="8" baseType="variant">
      <vt:variant>
        <vt:lpstr>Fuentes usadas</vt:lpstr>
      </vt:variant>
      <vt:variant>
        <vt:i4>6</vt:i4>
      </vt:variant>
      <vt:variant>
        <vt:lpstr>Tema</vt:lpstr>
      </vt:variant>
      <vt:variant>
        <vt:i4>2</vt:i4>
      </vt:variant>
      <vt:variant>
        <vt:lpstr>Servidores OLE incrustados</vt:lpstr>
      </vt:variant>
      <vt:variant>
        <vt:i4>1</vt:i4>
      </vt:variant>
      <vt:variant>
        <vt:lpstr>Títulos de diapositiva</vt:lpstr>
      </vt:variant>
      <vt:variant>
        <vt:i4>39</vt:i4>
      </vt:variant>
    </vt:vector>
  </HeadingPairs>
  <TitlesOfParts>
    <vt:vector size="48" baseType="lpstr">
      <vt:lpstr>Arial</vt:lpstr>
      <vt:lpstr>Calibri</vt:lpstr>
      <vt:lpstr>Helvetica</vt:lpstr>
      <vt:lpstr>Times New Roman</vt:lpstr>
      <vt:lpstr>Wide Latin</vt:lpstr>
      <vt:lpstr>Wingdings</vt:lpstr>
      <vt:lpstr>Default Design</vt:lpstr>
      <vt:lpstr>1_Default Design</vt:lpstr>
      <vt:lpstr>Imagen de mapa de bits</vt:lpstr>
      <vt:lpstr>Presentación de PowerPoint</vt:lpstr>
      <vt:lpstr>Agenda</vt:lpstr>
      <vt:lpstr>Presentación de PowerPoint</vt:lpstr>
      <vt:lpstr>Presentación de PowerPoint</vt:lpstr>
      <vt:lpstr>Presentación de PowerPoint</vt:lpstr>
      <vt:lpstr>Presentación de PowerPoint</vt:lpstr>
      <vt:lpstr>Agenda</vt:lpstr>
      <vt:lpstr>Introducción</vt:lpstr>
      <vt:lpstr>Introducción</vt:lpstr>
      <vt:lpstr>Presentación de PowerPoint</vt:lpstr>
      <vt:lpstr>Modelo Tradicional</vt:lpstr>
      <vt:lpstr>Modelo Actualizado</vt:lpstr>
      <vt:lpstr>Presentación de PowerPoint</vt:lpstr>
      <vt:lpstr>Tipo de Pruebas</vt:lpstr>
      <vt:lpstr>Prueba de Caja Negra</vt:lpstr>
      <vt:lpstr>Prueba de Caja Blanca</vt:lpstr>
      <vt:lpstr>Prueba de Caja Blanca</vt:lpstr>
      <vt:lpstr>Introducción</vt:lpstr>
      <vt:lpstr>Presentación de PowerPoint</vt:lpstr>
      <vt:lpstr>Agenda</vt:lpstr>
      <vt:lpstr>Presentación de PowerPoint</vt:lpstr>
      <vt:lpstr>Presentación de PowerPoint</vt:lpstr>
      <vt:lpstr>Agenda</vt:lpstr>
      <vt:lpstr>Descripción de Procesos</vt:lpstr>
      <vt:lpstr>Proceso de Revisión de Pares</vt:lpstr>
      <vt:lpstr>Presentación de PowerPoint</vt:lpstr>
      <vt:lpstr>Proceso de Revisión de Pares</vt:lpstr>
      <vt:lpstr>Proceso de Revisión de Pares</vt:lpstr>
      <vt:lpstr>Proceso de Revisión de Pares</vt:lpstr>
      <vt:lpstr>Proceso de Revisión de Pares</vt:lpstr>
      <vt:lpstr>Proceso de Revisión de Pares</vt:lpstr>
      <vt:lpstr>Proceso de Revisión de Pares</vt:lpstr>
      <vt:lpstr>Proceso de Revisión de Pares</vt:lpstr>
      <vt:lpstr>Proceso de Revisión de Pares</vt:lpstr>
      <vt:lpstr>Proceso de Revisión de Pares</vt:lpstr>
      <vt:lpstr>Presentación de PowerPoint</vt:lpstr>
      <vt:lpstr>Presentación de PowerPoint</vt:lpstr>
      <vt:lpstr>Presentación de PowerPoint</vt:lpstr>
      <vt:lpstr>Presentación de PowerPoint</vt:lpstr>
    </vt:vector>
  </TitlesOfParts>
  <Company>GMD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SemanaNro5_SesiónNro1_Revision Pares</dc:title>
  <dc:subject>SemanaNro5_SesiónNro1_Revision Pares</dc:subject>
  <dc:creator>Ing. Hector Henriquez Taboada</dc:creator>
  <cp:lastModifiedBy>Usuario</cp:lastModifiedBy>
  <cp:revision>608</cp:revision>
  <dcterms:created xsi:type="dcterms:W3CDTF">2006-07-03T22:44:29Z</dcterms:created>
  <dcterms:modified xsi:type="dcterms:W3CDTF">2017-04-07T06:17:11Z</dcterms:modified>
</cp:coreProperties>
</file>