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62" r:id="rId3"/>
    <p:sldId id="280" r:id="rId4"/>
    <p:sldId id="279" r:id="rId5"/>
    <p:sldId id="261" r:id="rId6"/>
    <p:sldId id="27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698" y="10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PRESENTACION, ALVARO ACHA, ACME PETS PROYECTO DE NUESTRO GRUPO PARA LA HACKATON DE DP</a:t>
            </a:r>
          </a:p>
          <a:p>
            <a:r>
              <a:rPr lang="es-ES" dirty="0"/>
              <a:t>APLICACIÓN PARA DUEÑOS DE MASCOTAS Y AMANTES DE LOS ANIMALES</a:t>
            </a:r>
          </a:p>
          <a:p>
            <a:r>
              <a:rPr lang="es-ES" dirty="0"/>
              <a:t>ENCONTRAR ALOJAMIENYO PARA SUS MASCOTAS CUANDO LO NECESITEN</a:t>
            </a:r>
          </a:p>
          <a:p>
            <a:r>
              <a:rPr lang="es-ES" dirty="0"/>
              <a:t>SERVICIOS DE CUIDADOS, EN LAS FECHAS QUE NECESITE</a:t>
            </a:r>
          </a:p>
          <a:p>
            <a:r>
              <a:rPr lang="es-ES" dirty="0"/>
              <a:t>SERVICIOS PROFESIONALES EN EL CASO DE CUIDADORAS, OTROS DUEÑOS DE MASCOTAS O AMANTES DE LOS ANIMALES</a:t>
            </a:r>
          </a:p>
          <a:p>
            <a:r>
              <a:rPr lang="es-ES" dirty="0"/>
              <a:t>A LA HORA DE QUE TUS MASCOTAS CERTIFICADOS SANITARIOS, POR PARTE DE LOS VETERINARIOS QUE DECIDAN USAR LA APLICACIÓN</a:t>
            </a:r>
          </a:p>
          <a:p>
            <a:r>
              <a:rPr lang="es-ES" dirty="0"/>
              <a:t>VETERINARIOS LLEGAN A MAS GENTE.</a:t>
            </a:r>
          </a:p>
          <a:p>
            <a:r>
              <a:rPr lang="es-ES" dirty="0"/>
              <a:t>LOS PUBLICISTAS PODRAN ANUNCIARSE EN BANNERS PARA LLEGAR A UN PUBLICO MAS ESPECIFICO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56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PERFIL DE UNA MASCOTA </a:t>
            </a:r>
          </a:p>
          <a:p>
            <a:r>
              <a:rPr lang="es-ES" dirty="0"/>
              <a:t>NOMBRO DESCRIPCION PPP ETC, PECULIARIDADES EN EL CASO DE LOS ANIMALES, DIVERSIS ATRIBUTOS DEPENDIENDO DE SU RAZA</a:t>
            </a:r>
          </a:p>
          <a:p>
            <a:r>
              <a:rPr lang="es-ES" dirty="0"/>
              <a:t>CUMPLE CERTIFICADO SANITARIO</a:t>
            </a:r>
          </a:p>
          <a:p>
            <a:endParaRPr lang="es-ES" dirty="0"/>
          </a:p>
          <a:p>
            <a:r>
              <a:rPr lang="es-ES" dirty="0"/>
              <a:t>LISTADO DE CUIDADORAS</a:t>
            </a:r>
          </a:p>
          <a:p>
            <a:r>
              <a:rPr lang="es-ES" dirty="0"/>
              <a:t>SE PROMOCIONAN EN LA PAGINA E EXTERNAMENTE LLEGAN AL ACUERDO</a:t>
            </a:r>
          </a:p>
          <a:p>
            <a:r>
              <a:rPr lang="es-ES" dirty="0"/>
              <a:t>ALOJAMIENTO REGULAR Y PROFESIONAL PARA TUS MASCOTAS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VISIBLE PARA DUEÑO Y LOS USUSARIOS DE LA PP QUE ESTEN INTERESADOS EN EL MISMO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16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SOLICITUD DE ALOJAMIENTO</a:t>
            </a:r>
          </a:p>
          <a:p>
            <a:r>
              <a:rPr lang="es-ES" dirty="0"/>
              <a:t>REALIZADAS POR LOS DUEÑOS, LLEVAN INCORPORADOS DATOS RELEVANTES, ACCEOS AL MISMO FECHA DE ENTRADA Y SALIDA</a:t>
            </a:r>
          </a:p>
          <a:p>
            <a:r>
              <a:rPr lang="es-ES" dirty="0"/>
              <a:t>PARA PERROS QUE CUMPLAN EL CERTIFICADO SANITARIO, </a:t>
            </a:r>
          </a:p>
          <a:p>
            <a:r>
              <a:rPr lang="es-ES" dirty="0"/>
              <a:t>DISPONIBLES A LOS USUARIOS DE LA PAGINA </a:t>
            </a:r>
          </a:p>
          <a:p>
            <a:r>
              <a:rPr lang="es-ES" dirty="0"/>
              <a:t>ACEPTAN SI PUEDEN EN LA FECHA</a:t>
            </a:r>
          </a:p>
          <a:p>
            <a:r>
              <a:rPr lang="es-ES" dirty="0"/>
              <a:t>ESTAS SOLICITUDES DEBEN SER ACEPTADAS POR LOS DUEÑOS DE LAS MASCOTAS</a:t>
            </a:r>
          </a:p>
          <a:p>
            <a:r>
              <a:rPr lang="es-ES" dirty="0"/>
              <a:t>TAMBIEN PUEDEN SER RECHAZADAS, LA SOLICITUS SEGUIRA EN PIE, A LA ESPERA DE OTROS INTERESADOS</a:t>
            </a:r>
          </a:p>
          <a:p>
            <a:endParaRPr lang="es-ES" dirty="0"/>
          </a:p>
          <a:p>
            <a:r>
              <a:rPr lang="es-ES" dirty="0"/>
              <a:t>PARA QUE LOS USUARIOS TENGAN MAS INFORMACION DISPONIBLE Y UNA MEJOR FORMA DE REALIZAR LA COMUNICACIÓN ENTRE ELLOS DISPONDRAN DE UN SISTEMA DE MENSAJERIA</a:t>
            </a:r>
          </a:p>
          <a:p>
            <a:r>
              <a:rPr lang="es-ES" dirty="0"/>
              <a:t>TAMBIEN SISTEMA DE COMENTARIOS, DISPONIBLE TAMBIEN COMENTAR MASCOTAS,</a:t>
            </a:r>
          </a:p>
          <a:p>
            <a:r>
              <a:rPr lang="es-ES" dirty="0"/>
              <a:t>ACERCAR A LOS USUARIOS Y A SUS MASCOTAS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36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REALIZACION DE LOS A+</a:t>
            </a:r>
          </a:p>
          <a:p>
            <a:r>
              <a:rPr lang="es-ES" dirty="0"/>
              <a:t>APACHE NUTCH</a:t>
            </a:r>
          </a:p>
          <a:p>
            <a:r>
              <a:rPr lang="es-ES" dirty="0"/>
              <a:t>	MOSTRAR PORDUCTOS DE OTRAS PAGINAS WEB,</a:t>
            </a:r>
          </a:p>
          <a:p>
            <a:r>
              <a:rPr lang="es-ES" dirty="0"/>
              <a:t>	PARA PODER INTEGRAR PAGINAS NECESITAMOS USO DE MICROFORMATOS POR PARTE DE LA PAGINA WEB</a:t>
            </a:r>
          </a:p>
          <a:p>
            <a:r>
              <a:rPr lang="es-ES" dirty="0"/>
              <a:t>JAVAMAIL	</a:t>
            </a:r>
          </a:p>
          <a:p>
            <a:r>
              <a:rPr lang="es-ES" dirty="0"/>
              <a:t>	ENVIO DE EMAILS CON NOTIFICACIONES SOBRE LA APLICACIÓN , YA SEA INFO RELEVANTE SOBRE UNA RESERVA O INFORMACION </a:t>
            </a:r>
          </a:p>
          <a:p>
            <a:r>
              <a:rPr lang="es-ES" dirty="0"/>
              <a:t>BLAZEMETER</a:t>
            </a:r>
          </a:p>
          <a:p>
            <a:r>
              <a:rPr lang="es-ES" dirty="0"/>
              <a:t>	TEST DE RENDIMIENTO DISTRIBUIDOS, PROBAR DISTINTAS CONFIGURACIONES EN LOS TESTS. DISTINTAS LOCALIZACIONES PARA SIMULAR CON MAYOR REALISMO EL TEST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49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600200"/>
            <a:ext cx="7886700" cy="2240280"/>
          </a:xfrm>
        </p:spPr>
        <p:txBody>
          <a:bodyPr anchor="b">
            <a:normAutofit/>
          </a:bodyPr>
          <a:lstStyle>
            <a:lvl1pPr algn="ctr">
              <a:defRPr sz="33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854659"/>
            <a:ext cx="78867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1500" cap="all" spc="38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115050" y="0"/>
            <a:ext cx="30289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610" y="4591761"/>
            <a:ext cx="2344340" cy="1580440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610" y="1714500"/>
            <a:ext cx="2344340" cy="2877260"/>
          </a:xfrm>
        </p:spPr>
        <p:txBody>
          <a:bodyPr anchor="b">
            <a:normAutofit/>
          </a:bodyPr>
          <a:lstStyle>
            <a:lvl1pPr>
              <a:defRPr sz="225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3"/>
            <a:ext cx="6076188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57200"/>
            <a:ext cx="1457325" cy="57197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1" y="457200"/>
            <a:ext cx="5286375" cy="5719762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9144000" cy="2057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5115656"/>
            <a:ext cx="8343900" cy="914400"/>
          </a:xfrm>
        </p:spPr>
        <p:txBody>
          <a:bodyPr anchor="b">
            <a:normAutofit/>
          </a:bodyPr>
          <a:lstStyle>
            <a:lvl1pPr algn="ctr">
              <a:defRPr sz="3300" spc="-38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6043123"/>
            <a:ext cx="83439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500" cap="all" spc="38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/>
          </p:nvPr>
        </p:nvSpPr>
        <p:spPr>
          <a:xfrm>
            <a:off x="1" y="1"/>
            <a:ext cx="301752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/>
          </p:nvPr>
        </p:nvSpPr>
        <p:spPr>
          <a:xfrm>
            <a:off x="3063240" y="1"/>
            <a:ext cx="301752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/>
          </p:nvPr>
        </p:nvSpPr>
        <p:spPr>
          <a:xfrm>
            <a:off x="6126480" y="1"/>
            <a:ext cx="301752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514600"/>
            <a:ext cx="7886700" cy="2743200"/>
          </a:xfrm>
        </p:spPr>
        <p:txBody>
          <a:bodyPr anchor="b">
            <a:normAutofit/>
          </a:bodyPr>
          <a:lstStyle>
            <a:lvl1pPr algn="ctr">
              <a:defRPr sz="3300" spc="-38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5257800"/>
            <a:ext cx="78867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500" cap="all" spc="38" baseline="0">
                <a:solidFill>
                  <a:schemeClr val="bg1"/>
                </a:solidFill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714500"/>
            <a:ext cx="3371850" cy="446227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14500"/>
            <a:ext cx="3371850" cy="446227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5286" y="1733162"/>
            <a:ext cx="3374136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350" b="1" cap="all" baseline="0"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5286" y="2481946"/>
            <a:ext cx="3374136" cy="369025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733162"/>
            <a:ext cx="3374136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350" b="1" cap="all" baseline="0"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481946"/>
            <a:ext cx="3374136" cy="369025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860" y="1714498"/>
            <a:ext cx="2630091" cy="2880360"/>
          </a:xfrm>
        </p:spPr>
        <p:txBody>
          <a:bodyPr anchor="b">
            <a:normAutofit/>
          </a:bodyPr>
          <a:lstStyle>
            <a:lvl1pPr>
              <a:defRPr sz="22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766" y="457200"/>
            <a:ext cx="5431583" cy="5715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3860" y="4590288"/>
            <a:ext cx="2635923" cy="1581912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583680"/>
            <a:ext cx="9144000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714500"/>
            <a:ext cx="6858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40931" y="6601556"/>
            <a:ext cx="11505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601556"/>
            <a:ext cx="48685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0875" y="6601556"/>
            <a:ext cx="58012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SzPct val="100000"/>
        <a:buFont typeface="Arial" pitchFamily="34" charset="0"/>
        <a:buChar char="▪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3716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68730" indent="-13716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611630" indent="-13716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3716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s-ES" noProof="1">
                <a:latin typeface="Calibri Light"/>
              </a:rPr>
              <a:t>ACME PETS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noProof="1"/>
              <a:t>Tus mascotas, en buenas manos</a:t>
            </a: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550"/>
            <a:ext cx="5301345" cy="3974471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330" y="797718"/>
            <a:ext cx="3838669" cy="3999590"/>
          </a:xfrm>
          <a:prstGeom prst="rect">
            <a:avLst/>
          </a:prstGeom>
        </p:spPr>
      </p:pic>
      <p:sp>
        <p:nvSpPr>
          <p:cNvPr id="33" name="Rectángulo 32"/>
          <p:cNvSpPr/>
          <p:nvPr/>
        </p:nvSpPr>
        <p:spPr>
          <a:xfrm>
            <a:off x="8494545" y="5389593"/>
            <a:ext cx="696344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s-ES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A+</a:t>
            </a:r>
          </a:p>
        </p:txBody>
      </p:sp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840" y="693158"/>
            <a:ext cx="6858000" cy="537944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es-ES" b="1" noProof="1">
                <a:solidFill>
                  <a:srgbClr val="87A91B"/>
                </a:solidFill>
                <a:latin typeface="Calibri Light"/>
              </a:rPr>
              <a:t>Mockups y casos de uso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344033" y="1682000"/>
            <a:ext cx="3153212" cy="33923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s-ES" sz="1800" b="1" noProof="1">
                <a:solidFill>
                  <a:srgbClr val="87A91B"/>
                </a:solidFill>
                <a:latin typeface="Calibri Light"/>
              </a:rPr>
              <a:t>Perfil de una mascota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5507913" y="1682000"/>
            <a:ext cx="3153212" cy="33923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s-ES" sz="1800" b="1" noProof="1">
                <a:solidFill>
                  <a:srgbClr val="87A91B"/>
                </a:solidFill>
                <a:latin typeface="Calibri Light"/>
              </a:rPr>
              <a:t>Listado de cuidadoras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141" y="2472129"/>
            <a:ext cx="3727163" cy="331303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89" y="2472130"/>
            <a:ext cx="3727163" cy="331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9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7200" y="629784"/>
            <a:ext cx="6858000" cy="537944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es-ES" b="1" noProof="1">
                <a:solidFill>
                  <a:srgbClr val="87A91B"/>
                </a:solidFill>
                <a:latin typeface="Calibri Light"/>
              </a:rPr>
              <a:t>Mockups y casos de uso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2790775" y="1441901"/>
            <a:ext cx="3153212" cy="33923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s-ES" sz="1800" b="1" noProof="1">
                <a:solidFill>
                  <a:srgbClr val="87A91B"/>
                </a:solidFill>
                <a:latin typeface="Calibri Light"/>
              </a:rPr>
              <a:t>SOLICITUD DE ALOJAMIENTO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5688983" y="2055304"/>
            <a:ext cx="3153212" cy="33923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endParaRPr lang="es-ES" sz="1800" noProof="1">
              <a:solidFill>
                <a:srgbClr val="87A91B"/>
              </a:solidFill>
              <a:latin typeface="Calibri Light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104" y="2300223"/>
            <a:ext cx="4296193" cy="379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3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0"/>
              </a:spcBef>
            </a:pPr>
            <a:r>
              <a:rPr lang="es-ES" noProof="1">
                <a:solidFill>
                  <a:srgbClr val="87A91B"/>
                </a:solidFill>
                <a:latin typeface="Calibri Light"/>
              </a:rPr>
              <a:t>REALIZACION  de a+</a:t>
            </a:r>
          </a:p>
        </p:txBody>
      </p:sp>
      <p:sp>
        <p:nvSpPr>
          <p:cNvPr id="8" name="Marcador de contenido 7"/>
          <p:cNvSpPr>
            <a:spLocks noGrp="1"/>
          </p:cNvSpPr>
          <p:nvPr>
            <p:ph sz="half" idx="1"/>
          </p:nvPr>
        </p:nvSpPr>
        <p:spPr>
          <a:xfrm>
            <a:off x="180363" y="2436478"/>
            <a:ext cx="2701256" cy="2994870"/>
          </a:xfrm>
        </p:spPr>
        <p:txBody>
          <a:bodyPr/>
          <a:lstStyle/>
          <a:p>
            <a:r>
              <a:rPr lang="es-ES" dirty="0"/>
              <a:t>  Apache </a:t>
            </a:r>
            <a:r>
              <a:rPr lang="es-ES" dirty="0" err="1"/>
              <a:t>Nutch</a:t>
            </a:r>
            <a:endParaRPr lang="es-ES" dirty="0"/>
          </a:p>
          <a:p>
            <a:pPr marL="34290" indent="0">
              <a:buNone/>
            </a:pPr>
            <a:r>
              <a:rPr lang="es-ES" dirty="0"/>
              <a:t>	Integración de 	información de otros 	sistemas web</a:t>
            </a:r>
          </a:p>
          <a:p>
            <a:pPr marL="34290" indent="0">
              <a:buNone/>
            </a:pPr>
            <a:r>
              <a:rPr lang="es-ES" dirty="0"/>
              <a:t>	Mostrar Productos de 	otras webs, que 	integren </a:t>
            </a:r>
            <a:r>
              <a:rPr lang="es-ES" dirty="0" err="1"/>
              <a:t>microformatos</a:t>
            </a:r>
            <a:endParaRPr lang="es-ES" dirty="0"/>
          </a:p>
        </p:txBody>
      </p:sp>
      <p:sp>
        <p:nvSpPr>
          <p:cNvPr id="9" name="Marcador de contenido 7"/>
          <p:cNvSpPr>
            <a:spLocks noGrp="1"/>
          </p:cNvSpPr>
          <p:nvPr>
            <p:ph sz="half" idx="1"/>
          </p:nvPr>
        </p:nvSpPr>
        <p:spPr>
          <a:xfrm>
            <a:off x="3383908" y="2436478"/>
            <a:ext cx="2303828" cy="3078518"/>
          </a:xfrm>
        </p:spPr>
        <p:txBody>
          <a:bodyPr/>
          <a:lstStyle/>
          <a:p>
            <a:r>
              <a:rPr lang="es-ES" dirty="0"/>
              <a:t>  </a:t>
            </a:r>
            <a:r>
              <a:rPr lang="es-ES" dirty="0" err="1"/>
              <a:t>JavaMail</a:t>
            </a:r>
            <a:endParaRPr lang="es-ES" dirty="0"/>
          </a:p>
          <a:p>
            <a:pPr marL="34290" indent="0">
              <a:buNone/>
            </a:pPr>
            <a:r>
              <a:rPr lang="es-ES" dirty="0"/>
              <a:t>	Envío de emails 	desde la 	aplicación 	a los usuarios</a:t>
            </a:r>
          </a:p>
          <a:p>
            <a:pPr marL="34290" indent="0">
              <a:buNone/>
            </a:pPr>
            <a:r>
              <a:rPr lang="es-ES" dirty="0"/>
              <a:t>	Mostrar las 	notificaciones de 	la pagina en tu 	correo</a:t>
            </a:r>
          </a:p>
        </p:txBody>
      </p:sp>
      <p:sp>
        <p:nvSpPr>
          <p:cNvPr id="11" name="Marcador de contenido 7"/>
          <p:cNvSpPr>
            <a:spLocks noGrp="1"/>
          </p:cNvSpPr>
          <p:nvPr>
            <p:ph sz="half" idx="1"/>
          </p:nvPr>
        </p:nvSpPr>
        <p:spPr>
          <a:xfrm>
            <a:off x="6455328" y="2436478"/>
            <a:ext cx="2535573" cy="2994870"/>
          </a:xfrm>
        </p:spPr>
        <p:txBody>
          <a:bodyPr/>
          <a:lstStyle/>
          <a:p>
            <a:r>
              <a:rPr lang="es-ES" dirty="0"/>
              <a:t>  </a:t>
            </a:r>
            <a:r>
              <a:rPr lang="es-ES" dirty="0" err="1"/>
              <a:t>Blazemeter</a:t>
            </a:r>
            <a:endParaRPr lang="es-ES" dirty="0"/>
          </a:p>
          <a:p>
            <a:pPr marL="34290" indent="0">
              <a:buNone/>
            </a:pPr>
            <a:r>
              <a:rPr lang="es-ES" dirty="0"/>
              <a:t>	Test de 	rendimiento 	distribuidos</a:t>
            </a:r>
          </a:p>
          <a:p>
            <a:pPr marL="34290" indent="0">
              <a:buNone/>
            </a:pPr>
            <a:r>
              <a:rPr lang="es-ES" dirty="0"/>
              <a:t>	Probar distintas 	configuraciones y 	simular de forma 	mas realista el 	acceso a nuestro 	sistema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" y="4719398"/>
            <a:ext cx="2373165" cy="71195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472" y="4891847"/>
            <a:ext cx="1063055" cy="1079001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213" y="4617063"/>
            <a:ext cx="2071688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1"/>
              <a:t>Preguntas y sugerencias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56224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alth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E382D75-6DC6-4908-8B05-64D061C4B1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salud y deporte (panorámica)</Template>
  <TotalTime>0</TotalTime>
  <Words>327</Words>
  <Application>Microsoft Office PowerPoint</Application>
  <PresentationFormat>Presentación en pantalla (4:3)</PresentationFormat>
  <Paragraphs>61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Health Fitness 16x9</vt:lpstr>
      <vt:lpstr>ACME PETS</vt:lpstr>
      <vt:lpstr>Mockups y casos de uso</vt:lpstr>
      <vt:lpstr>Mockups y casos de uso</vt:lpstr>
      <vt:lpstr>REALIZACION  de a+</vt:lpstr>
      <vt:lpstr>Preguntas y sugerencias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2017-05-02T11:17:24Z</dcterms:created>
  <dcterms:modified xsi:type="dcterms:W3CDTF">2017-05-10T15:01:24Z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TC029223919991</vt:lpwstr>
  </property>
</Properties>
</file>