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60" r:id="rId4"/>
    <p:sldId id="261" r:id="rId5"/>
    <p:sldId id="319" r:id="rId6"/>
    <p:sldId id="321" r:id="rId7"/>
    <p:sldId id="320" r:id="rId8"/>
    <p:sldId id="322" r:id="rId9"/>
    <p:sldId id="262" r:id="rId10"/>
    <p:sldId id="323" r:id="rId11"/>
    <p:sldId id="324" r:id="rId12"/>
    <p:sldId id="325" r:id="rId13"/>
    <p:sldId id="27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pos="5518" userDrawn="1">
          <p15:clr>
            <a:srgbClr val="A4A3A4"/>
          </p15:clr>
        </p15:guide>
        <p15:guide id="6" pos="756" userDrawn="1">
          <p15:clr>
            <a:srgbClr val="A4A3A4"/>
          </p15:clr>
        </p15:guide>
        <p15:guide id="7" pos="2298" userDrawn="1">
          <p15:clr>
            <a:srgbClr val="A4A3A4"/>
          </p15:clr>
        </p15:guide>
        <p15:guide id="8" orient="horz" pos="1071" userDrawn="1">
          <p15:clr>
            <a:srgbClr val="A4A3A4"/>
          </p15:clr>
        </p15:guide>
        <p15:guide id="9" orient="horz" pos="3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9C"/>
    <a:srgbClr val="002C4E"/>
    <a:srgbClr val="BCC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 autoAdjust="0"/>
    <p:restoredTop sz="94694"/>
  </p:normalViewPr>
  <p:slideViewPr>
    <p:cSldViewPr snapToGrid="0" snapToObjects="1">
      <p:cViewPr varScale="1">
        <p:scale>
          <a:sx n="72" d="100"/>
          <a:sy n="72" d="100"/>
        </p:scale>
        <p:origin x="1602" y="72"/>
      </p:cViewPr>
      <p:guideLst>
        <p:guide orient="horz" pos="3906"/>
        <p:guide pos="3840"/>
        <p:guide orient="horz" pos="640"/>
        <p:guide pos="7151"/>
        <p:guide pos="5518"/>
        <p:guide pos="756"/>
        <p:guide pos="2298"/>
        <p:guide orient="horz" pos="1071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F5163-031C-4337-B8AB-6E9CE6B1F2EA}" type="doc">
      <dgm:prSet loTypeId="urn:microsoft.com/office/officeart/2005/8/layout/cycle2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A08B11A-C2A3-42F6-A376-9604D6CB9039}">
      <dgm:prSet phldrT="[Texto]"/>
      <dgm:spPr/>
      <dgm:t>
        <a:bodyPr/>
        <a:lstStyle/>
        <a:p>
          <a:r>
            <a:rPr lang="es-ES" dirty="0" smtClean="0"/>
            <a:t>Alta preocupación y concienciación</a:t>
          </a:r>
          <a:endParaRPr lang="es-ES" dirty="0"/>
        </a:p>
      </dgm:t>
    </dgm:pt>
    <dgm:pt modelId="{9B122D28-984A-4160-A725-6131766B1191}" type="parTrans" cxnId="{1E17E590-E38B-4FCD-A8DF-86C6DC65B5DE}">
      <dgm:prSet/>
      <dgm:spPr/>
      <dgm:t>
        <a:bodyPr/>
        <a:lstStyle/>
        <a:p>
          <a:endParaRPr lang="es-ES"/>
        </a:p>
      </dgm:t>
    </dgm:pt>
    <dgm:pt modelId="{71CD9581-1B97-421C-8ADF-54D42A07293E}" type="sibTrans" cxnId="{1E17E590-E38B-4FCD-A8DF-86C6DC65B5DE}">
      <dgm:prSet/>
      <dgm:spPr/>
      <dgm:t>
        <a:bodyPr/>
        <a:lstStyle/>
        <a:p>
          <a:endParaRPr lang="es-ES"/>
        </a:p>
      </dgm:t>
    </dgm:pt>
    <dgm:pt modelId="{4E78C436-B92D-4A7A-A37D-4E558EE1AA23}">
      <dgm:prSet phldrT="[Texto]"/>
      <dgm:spPr/>
      <dgm:t>
        <a:bodyPr/>
        <a:lstStyle/>
        <a:p>
          <a:r>
            <a:rPr lang="es-ES" dirty="0" smtClean="0"/>
            <a:t>Histórico de datos recopilados de No2</a:t>
          </a:r>
          <a:endParaRPr lang="es-ES" dirty="0"/>
        </a:p>
      </dgm:t>
    </dgm:pt>
    <dgm:pt modelId="{8B13BBFE-2047-49C1-8DBB-570CF13134E3}" type="parTrans" cxnId="{16545EDB-284B-416E-8923-38E2BD934C24}">
      <dgm:prSet/>
      <dgm:spPr/>
      <dgm:t>
        <a:bodyPr/>
        <a:lstStyle/>
        <a:p>
          <a:endParaRPr lang="es-ES"/>
        </a:p>
      </dgm:t>
    </dgm:pt>
    <dgm:pt modelId="{D8F69F11-CA4A-4887-B80A-17E4F5705CDE}" type="sibTrans" cxnId="{16545EDB-284B-416E-8923-38E2BD934C24}">
      <dgm:prSet/>
      <dgm:spPr/>
      <dgm:t>
        <a:bodyPr/>
        <a:lstStyle/>
        <a:p>
          <a:endParaRPr lang="es-ES"/>
        </a:p>
      </dgm:t>
    </dgm:pt>
    <dgm:pt modelId="{06C41F58-899A-4E34-8900-3968441F8FBD}">
      <dgm:prSet phldrT="[Texto]"/>
      <dgm:spPr/>
      <dgm:t>
        <a:bodyPr/>
        <a:lstStyle/>
        <a:p>
          <a:r>
            <a:rPr lang="es-ES" dirty="0" smtClean="0"/>
            <a:t>Machine Learning e Inteligencia Artificial</a:t>
          </a:r>
          <a:endParaRPr lang="es-ES" dirty="0"/>
        </a:p>
      </dgm:t>
    </dgm:pt>
    <dgm:pt modelId="{AD85D10D-834A-4196-9A3E-88ECE7D17F3D}" type="parTrans" cxnId="{58CFFCFA-CF98-424E-A646-D26BCDF0F55B}">
      <dgm:prSet/>
      <dgm:spPr/>
      <dgm:t>
        <a:bodyPr/>
        <a:lstStyle/>
        <a:p>
          <a:endParaRPr lang="es-ES"/>
        </a:p>
      </dgm:t>
    </dgm:pt>
    <dgm:pt modelId="{C5A1EB06-AECA-42DF-9E43-357EAA3C347D}" type="sibTrans" cxnId="{58CFFCFA-CF98-424E-A646-D26BCDF0F55B}">
      <dgm:prSet/>
      <dgm:spPr/>
      <dgm:t>
        <a:bodyPr/>
        <a:lstStyle/>
        <a:p>
          <a:endParaRPr lang="es-ES"/>
        </a:p>
      </dgm:t>
    </dgm:pt>
    <dgm:pt modelId="{03B29509-1371-4013-88BA-CFA1482C1391}">
      <dgm:prSet phldrT="[Texto]"/>
      <dgm:spPr/>
      <dgm:t>
        <a:bodyPr/>
        <a:lstStyle/>
        <a:p>
          <a:r>
            <a:rPr lang="es-ES" dirty="0" smtClean="0"/>
            <a:t>Valoración, coste y error de Implementación  </a:t>
          </a:r>
          <a:endParaRPr lang="es-ES" dirty="0"/>
        </a:p>
      </dgm:t>
    </dgm:pt>
    <dgm:pt modelId="{2193A773-F4B5-4CFD-ACD9-B1FE170FB62B}" type="parTrans" cxnId="{4A02798C-1A70-461B-8D7D-D07768B33EEF}">
      <dgm:prSet/>
      <dgm:spPr/>
      <dgm:t>
        <a:bodyPr/>
        <a:lstStyle/>
        <a:p>
          <a:endParaRPr lang="es-ES"/>
        </a:p>
      </dgm:t>
    </dgm:pt>
    <dgm:pt modelId="{8EE02C41-F948-4B02-A49C-F6690FBA9C17}" type="sibTrans" cxnId="{4A02798C-1A70-461B-8D7D-D07768B33EEF}">
      <dgm:prSet/>
      <dgm:spPr/>
      <dgm:t>
        <a:bodyPr/>
        <a:lstStyle/>
        <a:p>
          <a:endParaRPr lang="es-ES"/>
        </a:p>
      </dgm:t>
    </dgm:pt>
    <dgm:pt modelId="{CE486467-DB35-4F6E-B91D-B318129DC3BF}">
      <dgm:prSet phldrT="[Texto]"/>
      <dgm:spPr/>
      <dgm:t>
        <a:bodyPr/>
        <a:lstStyle/>
        <a:p>
          <a:r>
            <a:rPr lang="es-ES" dirty="0" smtClean="0"/>
            <a:t>Soluciones y anticipación</a:t>
          </a:r>
          <a:endParaRPr lang="es-ES" dirty="0"/>
        </a:p>
      </dgm:t>
    </dgm:pt>
    <dgm:pt modelId="{F7F92AD4-4A52-4F71-AF5C-B937A65A8726}" type="parTrans" cxnId="{D0E57D3F-75F4-4AA1-AC5B-852952583133}">
      <dgm:prSet/>
      <dgm:spPr/>
      <dgm:t>
        <a:bodyPr/>
        <a:lstStyle/>
        <a:p>
          <a:endParaRPr lang="es-ES"/>
        </a:p>
      </dgm:t>
    </dgm:pt>
    <dgm:pt modelId="{124067F6-A35B-4B22-81F6-54EF9EFFA652}" type="sibTrans" cxnId="{D0E57D3F-75F4-4AA1-AC5B-852952583133}">
      <dgm:prSet/>
      <dgm:spPr/>
      <dgm:t>
        <a:bodyPr/>
        <a:lstStyle/>
        <a:p>
          <a:endParaRPr lang="es-ES"/>
        </a:p>
      </dgm:t>
    </dgm:pt>
    <dgm:pt modelId="{57DFD9F9-381E-4E8B-8001-DD314C93317D}" type="pres">
      <dgm:prSet presAssocID="{986F5163-031C-4337-B8AB-6E9CE6B1F2E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4495FF26-D65A-4D72-A6F6-DC95C307A853}" type="pres">
      <dgm:prSet presAssocID="{CA08B11A-C2A3-42F6-A376-9604D6CB9039}" presName="node" presStyleLbl="node1" presStyleIdx="0" presStyleCnt="5" custRadScaleRad="100140" custRadScaleInc="792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5F3B0FE-35FC-4FB6-9C78-FB94674AAA1B}" type="pres">
      <dgm:prSet presAssocID="{71CD9581-1B97-421C-8ADF-54D42A07293E}" presName="sibTrans" presStyleLbl="sibTrans2D1" presStyleIdx="0" presStyleCnt="5"/>
      <dgm:spPr/>
      <dgm:t>
        <a:bodyPr/>
        <a:lstStyle/>
        <a:p>
          <a:endParaRPr lang="es-ES"/>
        </a:p>
      </dgm:t>
    </dgm:pt>
    <dgm:pt modelId="{2F4EEA46-2E0F-45DE-97F5-DCF3C74DE2CA}" type="pres">
      <dgm:prSet presAssocID="{71CD9581-1B97-421C-8ADF-54D42A07293E}" presName="connectorText" presStyleLbl="sibTrans2D1" presStyleIdx="0" presStyleCnt="5"/>
      <dgm:spPr/>
      <dgm:t>
        <a:bodyPr/>
        <a:lstStyle/>
        <a:p>
          <a:endParaRPr lang="es-ES"/>
        </a:p>
      </dgm:t>
    </dgm:pt>
    <dgm:pt modelId="{DD90CF63-DCB5-4BCE-BACA-040679E84FAE}" type="pres">
      <dgm:prSet presAssocID="{4E78C436-B92D-4A7A-A37D-4E558EE1AA2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C163B3F-92AF-41F0-989B-9E945290665A}" type="pres">
      <dgm:prSet presAssocID="{D8F69F11-CA4A-4887-B80A-17E4F5705CDE}" presName="sibTrans" presStyleLbl="sibTrans2D1" presStyleIdx="1" presStyleCnt="5"/>
      <dgm:spPr/>
      <dgm:t>
        <a:bodyPr/>
        <a:lstStyle/>
        <a:p>
          <a:endParaRPr lang="es-ES"/>
        </a:p>
      </dgm:t>
    </dgm:pt>
    <dgm:pt modelId="{E1FB7E66-8C8B-4E5B-AF04-3C001C4CBB30}" type="pres">
      <dgm:prSet presAssocID="{D8F69F11-CA4A-4887-B80A-17E4F5705CDE}" presName="connectorText" presStyleLbl="sibTrans2D1" presStyleIdx="1" presStyleCnt="5"/>
      <dgm:spPr/>
      <dgm:t>
        <a:bodyPr/>
        <a:lstStyle/>
        <a:p>
          <a:endParaRPr lang="es-ES"/>
        </a:p>
      </dgm:t>
    </dgm:pt>
    <dgm:pt modelId="{A27A7590-976B-4BE5-A1D3-E8485BC13DF9}" type="pres">
      <dgm:prSet presAssocID="{06C41F58-899A-4E34-8900-3968441F8FB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1BC4C7-2EAA-4284-B938-75F805B4C961}" type="pres">
      <dgm:prSet presAssocID="{C5A1EB06-AECA-42DF-9E43-357EAA3C347D}" presName="sibTrans" presStyleLbl="sibTrans2D1" presStyleIdx="2" presStyleCnt="5"/>
      <dgm:spPr/>
      <dgm:t>
        <a:bodyPr/>
        <a:lstStyle/>
        <a:p>
          <a:endParaRPr lang="es-ES"/>
        </a:p>
      </dgm:t>
    </dgm:pt>
    <dgm:pt modelId="{0019D50C-3FB9-4C8B-8733-30F273724071}" type="pres">
      <dgm:prSet presAssocID="{C5A1EB06-AECA-42DF-9E43-357EAA3C347D}" presName="connectorText" presStyleLbl="sibTrans2D1" presStyleIdx="2" presStyleCnt="5"/>
      <dgm:spPr/>
      <dgm:t>
        <a:bodyPr/>
        <a:lstStyle/>
        <a:p>
          <a:endParaRPr lang="es-ES"/>
        </a:p>
      </dgm:t>
    </dgm:pt>
    <dgm:pt modelId="{819BCA5E-C01B-4B97-BCB8-C1DE0AB9568E}" type="pres">
      <dgm:prSet presAssocID="{03B29509-1371-4013-88BA-CFA1482C139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1439A7-7B83-4A8F-A1F2-BF1ADC586BED}" type="pres">
      <dgm:prSet presAssocID="{8EE02C41-F948-4B02-A49C-F6690FBA9C17}" presName="sibTrans" presStyleLbl="sibTrans2D1" presStyleIdx="3" presStyleCnt="5"/>
      <dgm:spPr/>
      <dgm:t>
        <a:bodyPr/>
        <a:lstStyle/>
        <a:p>
          <a:endParaRPr lang="es-ES"/>
        </a:p>
      </dgm:t>
    </dgm:pt>
    <dgm:pt modelId="{9EC769C4-9427-4697-AA78-FF67799BFC65}" type="pres">
      <dgm:prSet presAssocID="{8EE02C41-F948-4B02-A49C-F6690FBA9C17}" presName="connectorText" presStyleLbl="sibTrans2D1" presStyleIdx="3" presStyleCnt="5"/>
      <dgm:spPr/>
      <dgm:t>
        <a:bodyPr/>
        <a:lstStyle/>
        <a:p>
          <a:endParaRPr lang="es-ES"/>
        </a:p>
      </dgm:t>
    </dgm:pt>
    <dgm:pt modelId="{6EE47770-4135-4D01-AD4D-913F516A52D8}" type="pres">
      <dgm:prSet presAssocID="{CE486467-DB35-4F6E-B91D-B318129DC3BF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8BEAF41-B35D-41EA-847D-E51287DD2AB0}" type="pres">
      <dgm:prSet presAssocID="{124067F6-A35B-4B22-81F6-54EF9EFFA652}" presName="sibTrans" presStyleLbl="sibTrans2D1" presStyleIdx="4" presStyleCnt="5"/>
      <dgm:spPr/>
      <dgm:t>
        <a:bodyPr/>
        <a:lstStyle/>
        <a:p>
          <a:endParaRPr lang="es-ES"/>
        </a:p>
      </dgm:t>
    </dgm:pt>
    <dgm:pt modelId="{030F1499-7D23-4441-9305-DD9B6BC8F18F}" type="pres">
      <dgm:prSet presAssocID="{124067F6-A35B-4B22-81F6-54EF9EFFA652}" presName="connectorText" presStyleLbl="sibTrans2D1" presStyleIdx="4" presStyleCnt="5"/>
      <dgm:spPr/>
      <dgm:t>
        <a:bodyPr/>
        <a:lstStyle/>
        <a:p>
          <a:endParaRPr lang="es-ES"/>
        </a:p>
      </dgm:t>
    </dgm:pt>
  </dgm:ptLst>
  <dgm:cxnLst>
    <dgm:cxn modelId="{55D7C8B1-DC74-4B5D-8A73-20453A67ECDF}" type="presOf" srcId="{986F5163-031C-4337-B8AB-6E9CE6B1F2EA}" destId="{57DFD9F9-381E-4E8B-8001-DD314C93317D}" srcOrd="0" destOrd="0" presId="urn:microsoft.com/office/officeart/2005/8/layout/cycle2"/>
    <dgm:cxn modelId="{2C3A9144-42D3-4CBF-BF00-40A143621D11}" type="presOf" srcId="{8EE02C41-F948-4B02-A49C-F6690FBA9C17}" destId="{421439A7-7B83-4A8F-A1F2-BF1ADC586BED}" srcOrd="0" destOrd="0" presId="urn:microsoft.com/office/officeart/2005/8/layout/cycle2"/>
    <dgm:cxn modelId="{4A02798C-1A70-461B-8D7D-D07768B33EEF}" srcId="{986F5163-031C-4337-B8AB-6E9CE6B1F2EA}" destId="{03B29509-1371-4013-88BA-CFA1482C1391}" srcOrd="3" destOrd="0" parTransId="{2193A773-F4B5-4CFD-ACD9-B1FE170FB62B}" sibTransId="{8EE02C41-F948-4B02-A49C-F6690FBA9C17}"/>
    <dgm:cxn modelId="{4C10DCAB-B7CF-4333-9F07-984B70E43271}" type="presOf" srcId="{8EE02C41-F948-4B02-A49C-F6690FBA9C17}" destId="{9EC769C4-9427-4697-AA78-FF67799BFC65}" srcOrd="1" destOrd="0" presId="urn:microsoft.com/office/officeart/2005/8/layout/cycle2"/>
    <dgm:cxn modelId="{0072FB32-DDEC-4CB5-8737-54BCE01E282B}" type="presOf" srcId="{CE486467-DB35-4F6E-B91D-B318129DC3BF}" destId="{6EE47770-4135-4D01-AD4D-913F516A52D8}" srcOrd="0" destOrd="0" presId="urn:microsoft.com/office/officeart/2005/8/layout/cycle2"/>
    <dgm:cxn modelId="{4A06E2A6-0D7B-474D-ABA1-81BD65FB8290}" type="presOf" srcId="{CA08B11A-C2A3-42F6-A376-9604D6CB9039}" destId="{4495FF26-D65A-4D72-A6F6-DC95C307A853}" srcOrd="0" destOrd="0" presId="urn:microsoft.com/office/officeart/2005/8/layout/cycle2"/>
    <dgm:cxn modelId="{1E17E590-E38B-4FCD-A8DF-86C6DC65B5DE}" srcId="{986F5163-031C-4337-B8AB-6E9CE6B1F2EA}" destId="{CA08B11A-C2A3-42F6-A376-9604D6CB9039}" srcOrd="0" destOrd="0" parTransId="{9B122D28-984A-4160-A725-6131766B1191}" sibTransId="{71CD9581-1B97-421C-8ADF-54D42A07293E}"/>
    <dgm:cxn modelId="{D0E57D3F-75F4-4AA1-AC5B-852952583133}" srcId="{986F5163-031C-4337-B8AB-6E9CE6B1F2EA}" destId="{CE486467-DB35-4F6E-B91D-B318129DC3BF}" srcOrd="4" destOrd="0" parTransId="{F7F92AD4-4A52-4F71-AF5C-B937A65A8726}" sibTransId="{124067F6-A35B-4B22-81F6-54EF9EFFA652}"/>
    <dgm:cxn modelId="{3672F381-0F74-4748-AB38-1A97F7E1760B}" type="presOf" srcId="{124067F6-A35B-4B22-81F6-54EF9EFFA652}" destId="{88BEAF41-B35D-41EA-847D-E51287DD2AB0}" srcOrd="0" destOrd="0" presId="urn:microsoft.com/office/officeart/2005/8/layout/cycle2"/>
    <dgm:cxn modelId="{933A26D9-C73E-46BF-8211-79A24C230925}" type="presOf" srcId="{06C41F58-899A-4E34-8900-3968441F8FBD}" destId="{A27A7590-976B-4BE5-A1D3-E8485BC13DF9}" srcOrd="0" destOrd="0" presId="urn:microsoft.com/office/officeart/2005/8/layout/cycle2"/>
    <dgm:cxn modelId="{16545EDB-284B-416E-8923-38E2BD934C24}" srcId="{986F5163-031C-4337-B8AB-6E9CE6B1F2EA}" destId="{4E78C436-B92D-4A7A-A37D-4E558EE1AA23}" srcOrd="1" destOrd="0" parTransId="{8B13BBFE-2047-49C1-8DBB-570CF13134E3}" sibTransId="{D8F69F11-CA4A-4887-B80A-17E4F5705CDE}"/>
    <dgm:cxn modelId="{3B705909-138E-47C4-9D36-2EFA16F965A4}" type="presOf" srcId="{C5A1EB06-AECA-42DF-9E43-357EAA3C347D}" destId="{8E1BC4C7-2EAA-4284-B938-75F805B4C961}" srcOrd="0" destOrd="0" presId="urn:microsoft.com/office/officeart/2005/8/layout/cycle2"/>
    <dgm:cxn modelId="{38DF97E2-6C66-408E-B5AD-D9FED299D89D}" type="presOf" srcId="{71CD9581-1B97-421C-8ADF-54D42A07293E}" destId="{A5F3B0FE-35FC-4FB6-9C78-FB94674AAA1B}" srcOrd="0" destOrd="0" presId="urn:microsoft.com/office/officeart/2005/8/layout/cycle2"/>
    <dgm:cxn modelId="{9770A250-2C36-4E4D-8F1B-7BF9393540E0}" type="presOf" srcId="{124067F6-A35B-4B22-81F6-54EF9EFFA652}" destId="{030F1499-7D23-4441-9305-DD9B6BC8F18F}" srcOrd="1" destOrd="0" presId="urn:microsoft.com/office/officeart/2005/8/layout/cycle2"/>
    <dgm:cxn modelId="{07AE97A4-D921-48C1-B999-684512EDA6E2}" type="presOf" srcId="{D8F69F11-CA4A-4887-B80A-17E4F5705CDE}" destId="{FC163B3F-92AF-41F0-989B-9E945290665A}" srcOrd="0" destOrd="0" presId="urn:microsoft.com/office/officeart/2005/8/layout/cycle2"/>
    <dgm:cxn modelId="{96DC4F22-0A47-44B6-967A-2AC52E7972A4}" type="presOf" srcId="{4E78C436-B92D-4A7A-A37D-4E558EE1AA23}" destId="{DD90CF63-DCB5-4BCE-BACA-040679E84FAE}" srcOrd="0" destOrd="0" presId="urn:microsoft.com/office/officeart/2005/8/layout/cycle2"/>
    <dgm:cxn modelId="{2F3A985D-2596-428A-9707-3A1880EFB439}" type="presOf" srcId="{03B29509-1371-4013-88BA-CFA1482C1391}" destId="{819BCA5E-C01B-4B97-BCB8-C1DE0AB9568E}" srcOrd="0" destOrd="0" presId="urn:microsoft.com/office/officeart/2005/8/layout/cycle2"/>
    <dgm:cxn modelId="{3469024F-703F-499E-A759-68C1C41453D7}" type="presOf" srcId="{D8F69F11-CA4A-4887-B80A-17E4F5705CDE}" destId="{E1FB7E66-8C8B-4E5B-AF04-3C001C4CBB30}" srcOrd="1" destOrd="0" presId="urn:microsoft.com/office/officeart/2005/8/layout/cycle2"/>
    <dgm:cxn modelId="{FB6DDCF4-BB38-42EF-9D33-5F67AE5D092D}" type="presOf" srcId="{C5A1EB06-AECA-42DF-9E43-357EAA3C347D}" destId="{0019D50C-3FB9-4C8B-8733-30F273724071}" srcOrd="1" destOrd="0" presId="urn:microsoft.com/office/officeart/2005/8/layout/cycle2"/>
    <dgm:cxn modelId="{8390CC93-70D3-4476-90FD-44FA29B51094}" type="presOf" srcId="{71CD9581-1B97-421C-8ADF-54D42A07293E}" destId="{2F4EEA46-2E0F-45DE-97F5-DCF3C74DE2CA}" srcOrd="1" destOrd="0" presId="urn:microsoft.com/office/officeart/2005/8/layout/cycle2"/>
    <dgm:cxn modelId="{58CFFCFA-CF98-424E-A646-D26BCDF0F55B}" srcId="{986F5163-031C-4337-B8AB-6E9CE6B1F2EA}" destId="{06C41F58-899A-4E34-8900-3968441F8FBD}" srcOrd="2" destOrd="0" parTransId="{AD85D10D-834A-4196-9A3E-88ECE7D17F3D}" sibTransId="{C5A1EB06-AECA-42DF-9E43-357EAA3C347D}"/>
    <dgm:cxn modelId="{0421B157-AACA-45A0-9A94-94CA5C95CA17}" type="presParOf" srcId="{57DFD9F9-381E-4E8B-8001-DD314C93317D}" destId="{4495FF26-D65A-4D72-A6F6-DC95C307A853}" srcOrd="0" destOrd="0" presId="urn:microsoft.com/office/officeart/2005/8/layout/cycle2"/>
    <dgm:cxn modelId="{B13435FD-B55B-4785-AABA-C1879F142154}" type="presParOf" srcId="{57DFD9F9-381E-4E8B-8001-DD314C93317D}" destId="{A5F3B0FE-35FC-4FB6-9C78-FB94674AAA1B}" srcOrd="1" destOrd="0" presId="urn:microsoft.com/office/officeart/2005/8/layout/cycle2"/>
    <dgm:cxn modelId="{3A335522-FCB3-4E2C-854C-25FBF24973D4}" type="presParOf" srcId="{A5F3B0FE-35FC-4FB6-9C78-FB94674AAA1B}" destId="{2F4EEA46-2E0F-45DE-97F5-DCF3C74DE2CA}" srcOrd="0" destOrd="0" presId="urn:microsoft.com/office/officeart/2005/8/layout/cycle2"/>
    <dgm:cxn modelId="{0041E8B4-930D-4D62-A6BF-318A0D6ACE02}" type="presParOf" srcId="{57DFD9F9-381E-4E8B-8001-DD314C93317D}" destId="{DD90CF63-DCB5-4BCE-BACA-040679E84FAE}" srcOrd="2" destOrd="0" presId="urn:microsoft.com/office/officeart/2005/8/layout/cycle2"/>
    <dgm:cxn modelId="{4071B24C-D212-45EA-9D01-E58F1C3CA0CF}" type="presParOf" srcId="{57DFD9F9-381E-4E8B-8001-DD314C93317D}" destId="{FC163B3F-92AF-41F0-989B-9E945290665A}" srcOrd="3" destOrd="0" presId="urn:microsoft.com/office/officeart/2005/8/layout/cycle2"/>
    <dgm:cxn modelId="{7FD2305F-2234-486D-B488-1D0D83C0174B}" type="presParOf" srcId="{FC163B3F-92AF-41F0-989B-9E945290665A}" destId="{E1FB7E66-8C8B-4E5B-AF04-3C001C4CBB30}" srcOrd="0" destOrd="0" presId="urn:microsoft.com/office/officeart/2005/8/layout/cycle2"/>
    <dgm:cxn modelId="{DB83C5B5-FAE0-44B1-ADCA-DE0C4512B0E8}" type="presParOf" srcId="{57DFD9F9-381E-4E8B-8001-DD314C93317D}" destId="{A27A7590-976B-4BE5-A1D3-E8485BC13DF9}" srcOrd="4" destOrd="0" presId="urn:microsoft.com/office/officeart/2005/8/layout/cycle2"/>
    <dgm:cxn modelId="{F83C033C-9E5B-4B05-8A90-ACF1625898AE}" type="presParOf" srcId="{57DFD9F9-381E-4E8B-8001-DD314C93317D}" destId="{8E1BC4C7-2EAA-4284-B938-75F805B4C961}" srcOrd="5" destOrd="0" presId="urn:microsoft.com/office/officeart/2005/8/layout/cycle2"/>
    <dgm:cxn modelId="{22AEA3C5-6FCF-4FA4-9DFC-CA4BB8F8ADBB}" type="presParOf" srcId="{8E1BC4C7-2EAA-4284-B938-75F805B4C961}" destId="{0019D50C-3FB9-4C8B-8733-30F273724071}" srcOrd="0" destOrd="0" presId="urn:microsoft.com/office/officeart/2005/8/layout/cycle2"/>
    <dgm:cxn modelId="{AF3FA1C6-0EC0-4FBA-B2DE-5DB0CF173D93}" type="presParOf" srcId="{57DFD9F9-381E-4E8B-8001-DD314C93317D}" destId="{819BCA5E-C01B-4B97-BCB8-C1DE0AB9568E}" srcOrd="6" destOrd="0" presId="urn:microsoft.com/office/officeart/2005/8/layout/cycle2"/>
    <dgm:cxn modelId="{8041FD80-6180-476E-B422-AD8458493A3C}" type="presParOf" srcId="{57DFD9F9-381E-4E8B-8001-DD314C93317D}" destId="{421439A7-7B83-4A8F-A1F2-BF1ADC586BED}" srcOrd="7" destOrd="0" presId="urn:microsoft.com/office/officeart/2005/8/layout/cycle2"/>
    <dgm:cxn modelId="{C780D27E-4E1E-4CD7-AF1D-8CFE0201B451}" type="presParOf" srcId="{421439A7-7B83-4A8F-A1F2-BF1ADC586BED}" destId="{9EC769C4-9427-4697-AA78-FF67799BFC65}" srcOrd="0" destOrd="0" presId="urn:microsoft.com/office/officeart/2005/8/layout/cycle2"/>
    <dgm:cxn modelId="{C300D5B0-7D2C-4969-A3A2-6BF75D2D869C}" type="presParOf" srcId="{57DFD9F9-381E-4E8B-8001-DD314C93317D}" destId="{6EE47770-4135-4D01-AD4D-913F516A52D8}" srcOrd="8" destOrd="0" presId="urn:microsoft.com/office/officeart/2005/8/layout/cycle2"/>
    <dgm:cxn modelId="{CAA9A1A4-BA6B-46F8-AA04-1160FF69FCFB}" type="presParOf" srcId="{57DFD9F9-381E-4E8B-8001-DD314C93317D}" destId="{88BEAF41-B35D-41EA-847D-E51287DD2AB0}" srcOrd="9" destOrd="0" presId="urn:microsoft.com/office/officeart/2005/8/layout/cycle2"/>
    <dgm:cxn modelId="{25198AF2-9A44-4CB4-B190-5FA6F208E3C5}" type="presParOf" srcId="{88BEAF41-B35D-41EA-847D-E51287DD2AB0}" destId="{030F1499-7D23-4441-9305-DD9B6BC8F18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9DC547-9653-42AE-8861-52E714361C57}" type="doc">
      <dgm:prSet loTypeId="urn:microsoft.com/office/officeart/2005/8/layout/hProcess6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1100E09-4AB7-463A-9A21-47CCD9CD2095}">
      <dgm:prSet phldrT="[Texto]"/>
      <dgm:spPr/>
      <dgm:t>
        <a:bodyPr/>
        <a:lstStyle/>
        <a:p>
          <a:r>
            <a:rPr lang="es-ES" dirty="0" smtClean="0"/>
            <a:t>A corto plazo</a:t>
          </a:r>
          <a:endParaRPr lang="es-ES" dirty="0"/>
        </a:p>
      </dgm:t>
    </dgm:pt>
    <dgm:pt modelId="{C6FEBCE0-FB92-4660-8EAB-A1989C0018FC}" type="parTrans" cxnId="{4B9EEB79-CB99-4DBF-BE72-685A2A89EEBC}">
      <dgm:prSet/>
      <dgm:spPr/>
      <dgm:t>
        <a:bodyPr/>
        <a:lstStyle/>
        <a:p>
          <a:endParaRPr lang="es-ES"/>
        </a:p>
      </dgm:t>
    </dgm:pt>
    <dgm:pt modelId="{7222207D-BD8C-4EE5-B31D-10D8A6E03FC8}" type="sibTrans" cxnId="{4B9EEB79-CB99-4DBF-BE72-685A2A89EEBC}">
      <dgm:prSet/>
      <dgm:spPr/>
      <dgm:t>
        <a:bodyPr/>
        <a:lstStyle/>
        <a:p>
          <a:endParaRPr lang="es-ES"/>
        </a:p>
      </dgm:t>
    </dgm:pt>
    <dgm:pt modelId="{D595326D-3D56-49C6-A06E-2A7392C6A002}">
      <dgm:prSet phldrT="[Texto]"/>
      <dgm:spPr/>
      <dgm:t>
        <a:bodyPr/>
        <a:lstStyle/>
        <a:p>
          <a:r>
            <a:rPr lang="es-ES" dirty="0" smtClean="0"/>
            <a:t>Modelo de regresión Lineal</a:t>
          </a:r>
          <a:endParaRPr lang="es-ES" dirty="0"/>
        </a:p>
      </dgm:t>
    </dgm:pt>
    <dgm:pt modelId="{58CDD85B-AB74-4DBA-8573-0CC7A55BFA87}" type="parTrans" cxnId="{45271B71-A381-40D7-8FF0-96E17A735639}">
      <dgm:prSet/>
      <dgm:spPr/>
      <dgm:t>
        <a:bodyPr/>
        <a:lstStyle/>
        <a:p>
          <a:endParaRPr lang="es-ES"/>
        </a:p>
      </dgm:t>
    </dgm:pt>
    <dgm:pt modelId="{FDA0803B-8569-4C12-BCE5-6FF673F3F12B}" type="sibTrans" cxnId="{45271B71-A381-40D7-8FF0-96E17A735639}">
      <dgm:prSet/>
      <dgm:spPr/>
      <dgm:t>
        <a:bodyPr/>
        <a:lstStyle/>
        <a:p>
          <a:endParaRPr lang="es-ES"/>
        </a:p>
      </dgm:t>
    </dgm:pt>
    <dgm:pt modelId="{D47F56A1-A371-4C45-90B4-D7999D70F02E}">
      <dgm:prSet phldrT="[Texto]"/>
      <dgm:spPr/>
      <dgm:t>
        <a:bodyPr/>
        <a:lstStyle/>
        <a:p>
          <a:r>
            <a:rPr lang="es-ES" dirty="0" smtClean="0"/>
            <a:t>Predicción de los valores de No2</a:t>
          </a:r>
          <a:endParaRPr lang="es-ES" dirty="0"/>
        </a:p>
      </dgm:t>
    </dgm:pt>
    <dgm:pt modelId="{946F53AE-13BE-4B5B-940E-44E33A68D7E6}" type="parTrans" cxnId="{BB11D5C8-AC8E-4506-AD80-9F8841334E59}">
      <dgm:prSet/>
      <dgm:spPr/>
      <dgm:t>
        <a:bodyPr/>
        <a:lstStyle/>
        <a:p>
          <a:endParaRPr lang="es-ES"/>
        </a:p>
      </dgm:t>
    </dgm:pt>
    <dgm:pt modelId="{58539738-671A-4A17-89FD-6F9A50ADEDCA}" type="sibTrans" cxnId="{BB11D5C8-AC8E-4506-AD80-9F8841334E59}">
      <dgm:prSet/>
      <dgm:spPr/>
      <dgm:t>
        <a:bodyPr/>
        <a:lstStyle/>
        <a:p>
          <a:endParaRPr lang="es-ES"/>
        </a:p>
      </dgm:t>
    </dgm:pt>
    <dgm:pt modelId="{A0A6274F-EEDE-4227-8C76-7AD7D045D9CC}">
      <dgm:prSet phldrT="[Texto]"/>
      <dgm:spPr/>
      <dgm:t>
        <a:bodyPr/>
        <a:lstStyle/>
        <a:p>
          <a:r>
            <a:rPr lang="es-ES" dirty="0" smtClean="0"/>
            <a:t>Medio Plazo</a:t>
          </a:r>
          <a:endParaRPr lang="es-ES" dirty="0"/>
        </a:p>
      </dgm:t>
    </dgm:pt>
    <dgm:pt modelId="{DC4B318E-79DE-4324-A105-50B9D9B707D8}" type="parTrans" cxnId="{7416967E-45A9-4777-9DE8-00F0688B06AB}">
      <dgm:prSet/>
      <dgm:spPr/>
      <dgm:t>
        <a:bodyPr/>
        <a:lstStyle/>
        <a:p>
          <a:endParaRPr lang="es-ES"/>
        </a:p>
      </dgm:t>
    </dgm:pt>
    <dgm:pt modelId="{59C4268C-7301-42CA-937A-C8AEC925A56E}" type="sibTrans" cxnId="{7416967E-45A9-4777-9DE8-00F0688B06AB}">
      <dgm:prSet/>
      <dgm:spPr/>
      <dgm:t>
        <a:bodyPr/>
        <a:lstStyle/>
        <a:p>
          <a:endParaRPr lang="es-ES"/>
        </a:p>
      </dgm:t>
    </dgm:pt>
    <dgm:pt modelId="{8F9223F2-5465-42EC-82FA-63D282240059}">
      <dgm:prSet phldrT="[Texto]"/>
      <dgm:spPr/>
      <dgm:t>
        <a:bodyPr/>
        <a:lstStyle/>
        <a:p>
          <a:r>
            <a:rPr lang="es-ES" dirty="0" smtClean="0"/>
            <a:t>Medidas </a:t>
          </a:r>
          <a:endParaRPr lang="es-ES" dirty="0"/>
        </a:p>
      </dgm:t>
    </dgm:pt>
    <dgm:pt modelId="{156B1857-6A76-43B8-A10D-D0007A71210A}" type="parTrans" cxnId="{E2F521EA-0EB8-4165-AC3F-550B2D2A1A20}">
      <dgm:prSet/>
      <dgm:spPr/>
      <dgm:t>
        <a:bodyPr/>
        <a:lstStyle/>
        <a:p>
          <a:endParaRPr lang="es-ES"/>
        </a:p>
      </dgm:t>
    </dgm:pt>
    <dgm:pt modelId="{D76A080B-0CA4-4310-9D79-D77FE1E5AE30}" type="sibTrans" cxnId="{E2F521EA-0EB8-4165-AC3F-550B2D2A1A20}">
      <dgm:prSet/>
      <dgm:spPr/>
      <dgm:t>
        <a:bodyPr/>
        <a:lstStyle/>
        <a:p>
          <a:endParaRPr lang="es-ES"/>
        </a:p>
      </dgm:t>
    </dgm:pt>
    <dgm:pt modelId="{A2DCA09A-725E-4916-86A2-1A7A7D68174F}">
      <dgm:prSet phldrT="[Texto]"/>
      <dgm:spPr/>
      <dgm:t>
        <a:bodyPr/>
        <a:lstStyle/>
        <a:p>
          <a:r>
            <a:rPr lang="es-ES" dirty="0" smtClean="0"/>
            <a:t>Restricción de trafico</a:t>
          </a:r>
          <a:endParaRPr lang="es-ES" dirty="0"/>
        </a:p>
      </dgm:t>
    </dgm:pt>
    <dgm:pt modelId="{4184866D-1710-4B4F-932B-FD2F458CC6E7}" type="parTrans" cxnId="{AEFC76D1-3F5A-454B-B069-B10ABCDCE8E6}">
      <dgm:prSet/>
      <dgm:spPr/>
      <dgm:t>
        <a:bodyPr/>
        <a:lstStyle/>
        <a:p>
          <a:endParaRPr lang="es-ES"/>
        </a:p>
      </dgm:t>
    </dgm:pt>
    <dgm:pt modelId="{79EDD641-0910-47F3-9D10-22D763531257}" type="sibTrans" cxnId="{AEFC76D1-3F5A-454B-B069-B10ABCDCE8E6}">
      <dgm:prSet/>
      <dgm:spPr/>
      <dgm:t>
        <a:bodyPr/>
        <a:lstStyle/>
        <a:p>
          <a:endParaRPr lang="es-ES"/>
        </a:p>
      </dgm:t>
    </dgm:pt>
    <dgm:pt modelId="{C1A785C8-4432-4459-BD16-70A5C187E6F4}">
      <dgm:prSet phldrT="[Texto]"/>
      <dgm:spPr/>
      <dgm:t>
        <a:bodyPr/>
        <a:lstStyle/>
        <a:p>
          <a:r>
            <a:rPr lang="es-ES" dirty="0" smtClean="0"/>
            <a:t>Largo Plazo</a:t>
          </a:r>
          <a:endParaRPr lang="es-ES" dirty="0"/>
        </a:p>
      </dgm:t>
    </dgm:pt>
    <dgm:pt modelId="{9331BDE8-2E0F-4160-B5BE-23AB478F2599}" type="parTrans" cxnId="{9C9BE3F0-5513-4B50-905F-838B0EF2ACEE}">
      <dgm:prSet/>
      <dgm:spPr/>
      <dgm:t>
        <a:bodyPr/>
        <a:lstStyle/>
        <a:p>
          <a:endParaRPr lang="es-ES"/>
        </a:p>
      </dgm:t>
    </dgm:pt>
    <dgm:pt modelId="{4B03B250-346B-4355-9301-323AEFE24087}" type="sibTrans" cxnId="{9C9BE3F0-5513-4B50-905F-838B0EF2ACEE}">
      <dgm:prSet/>
      <dgm:spPr/>
      <dgm:t>
        <a:bodyPr/>
        <a:lstStyle/>
        <a:p>
          <a:endParaRPr lang="es-ES"/>
        </a:p>
      </dgm:t>
    </dgm:pt>
    <dgm:pt modelId="{18709C3F-30B6-42FB-8CC1-69DBFF4FB9CF}">
      <dgm:prSet phldrT="[Texto]"/>
      <dgm:spPr/>
      <dgm:t>
        <a:bodyPr/>
        <a:lstStyle/>
        <a:p>
          <a:r>
            <a:rPr lang="es-ES" dirty="0" smtClean="0"/>
            <a:t>Prevenir Alta Contaminación</a:t>
          </a:r>
          <a:endParaRPr lang="es-ES" dirty="0"/>
        </a:p>
      </dgm:t>
    </dgm:pt>
    <dgm:pt modelId="{EB5733F8-3D29-4250-9374-736F03AF45CD}" type="parTrans" cxnId="{AB3FA9DD-1556-4E1B-AA4B-70EB48BF77FE}">
      <dgm:prSet/>
      <dgm:spPr/>
      <dgm:t>
        <a:bodyPr/>
        <a:lstStyle/>
        <a:p>
          <a:endParaRPr lang="es-ES"/>
        </a:p>
      </dgm:t>
    </dgm:pt>
    <dgm:pt modelId="{E778159E-93E1-4365-8E81-891313896E95}" type="sibTrans" cxnId="{AB3FA9DD-1556-4E1B-AA4B-70EB48BF77FE}">
      <dgm:prSet/>
      <dgm:spPr/>
      <dgm:t>
        <a:bodyPr/>
        <a:lstStyle/>
        <a:p>
          <a:endParaRPr lang="es-ES"/>
        </a:p>
      </dgm:t>
    </dgm:pt>
    <dgm:pt modelId="{FBF6AD08-CBA1-4ED7-8441-8DB2183F8A8E}">
      <dgm:prSet phldrT="[Texto]"/>
      <dgm:spPr/>
      <dgm:t>
        <a:bodyPr/>
        <a:lstStyle/>
        <a:p>
          <a:r>
            <a:rPr lang="es-ES" dirty="0" smtClean="0"/>
            <a:t>Mejorar la salud de la población</a:t>
          </a:r>
          <a:endParaRPr lang="es-ES" dirty="0"/>
        </a:p>
      </dgm:t>
    </dgm:pt>
    <dgm:pt modelId="{20BB9071-8810-408E-A3D3-991168B44404}" type="parTrans" cxnId="{9AE9C020-AB6C-4F53-AC80-4E38C066C370}">
      <dgm:prSet/>
      <dgm:spPr/>
      <dgm:t>
        <a:bodyPr/>
        <a:lstStyle/>
        <a:p>
          <a:endParaRPr lang="es-ES"/>
        </a:p>
      </dgm:t>
    </dgm:pt>
    <dgm:pt modelId="{47CE3A80-2DCC-44FB-A83F-270A8DDA6F3B}" type="sibTrans" cxnId="{9AE9C020-AB6C-4F53-AC80-4E38C066C370}">
      <dgm:prSet/>
      <dgm:spPr/>
      <dgm:t>
        <a:bodyPr/>
        <a:lstStyle/>
        <a:p>
          <a:endParaRPr lang="es-ES"/>
        </a:p>
      </dgm:t>
    </dgm:pt>
    <dgm:pt modelId="{3379C994-DFC0-450C-9FD4-FFFF09C3485F}">
      <dgm:prSet phldrT="[Texto]"/>
      <dgm:spPr/>
      <dgm:t>
        <a:bodyPr/>
        <a:lstStyle/>
        <a:p>
          <a:r>
            <a:rPr lang="es-ES" dirty="0" smtClean="0"/>
            <a:t>Aumentar la calidad del aire</a:t>
          </a:r>
          <a:endParaRPr lang="es-ES" dirty="0"/>
        </a:p>
      </dgm:t>
    </dgm:pt>
    <dgm:pt modelId="{C6EB8D1B-0574-4815-B5C1-CD41CA7CB7BD}" type="parTrans" cxnId="{1FAE1A52-DAC7-43CA-A00F-43153341EF2C}">
      <dgm:prSet/>
      <dgm:spPr/>
      <dgm:t>
        <a:bodyPr/>
        <a:lstStyle/>
        <a:p>
          <a:endParaRPr lang="es-ES"/>
        </a:p>
      </dgm:t>
    </dgm:pt>
    <dgm:pt modelId="{00D4E99A-622F-4243-8A12-8ABB4F4121E0}" type="sibTrans" cxnId="{1FAE1A52-DAC7-43CA-A00F-43153341EF2C}">
      <dgm:prSet/>
      <dgm:spPr/>
      <dgm:t>
        <a:bodyPr/>
        <a:lstStyle/>
        <a:p>
          <a:endParaRPr lang="es-ES"/>
        </a:p>
      </dgm:t>
    </dgm:pt>
    <dgm:pt modelId="{60BF229B-1E1B-4CB8-967D-86081AC4B655}">
      <dgm:prSet phldrT="[Texto]"/>
      <dgm:spPr/>
      <dgm:t>
        <a:bodyPr/>
        <a:lstStyle/>
        <a:p>
          <a:r>
            <a:rPr lang="es-ES" dirty="0" smtClean="0"/>
            <a:t>Fomento de Transporte Publico</a:t>
          </a:r>
          <a:endParaRPr lang="es-ES" dirty="0"/>
        </a:p>
      </dgm:t>
    </dgm:pt>
    <dgm:pt modelId="{FE640407-C383-4E4A-A67A-9E4C63A7DA24}" type="parTrans" cxnId="{402D0A0E-DAB4-4F25-A383-544700A3E962}">
      <dgm:prSet/>
      <dgm:spPr/>
      <dgm:t>
        <a:bodyPr/>
        <a:lstStyle/>
        <a:p>
          <a:endParaRPr lang="es-ES"/>
        </a:p>
      </dgm:t>
    </dgm:pt>
    <dgm:pt modelId="{A6FF5649-5B77-426B-B487-D2B9BF929718}" type="sibTrans" cxnId="{402D0A0E-DAB4-4F25-A383-544700A3E962}">
      <dgm:prSet/>
      <dgm:spPr/>
      <dgm:t>
        <a:bodyPr/>
        <a:lstStyle/>
        <a:p>
          <a:endParaRPr lang="es-ES"/>
        </a:p>
      </dgm:t>
    </dgm:pt>
    <dgm:pt modelId="{BD50D35E-0CE3-4136-86B1-4FE71BB34E61}">
      <dgm:prSet phldrT="[Texto]"/>
      <dgm:spPr/>
      <dgm:t>
        <a:bodyPr/>
        <a:lstStyle/>
        <a:p>
          <a:r>
            <a:rPr lang="es-ES" dirty="0" smtClean="0"/>
            <a:t>Error del Modelo</a:t>
          </a:r>
          <a:endParaRPr lang="es-ES" dirty="0"/>
        </a:p>
      </dgm:t>
    </dgm:pt>
    <dgm:pt modelId="{346576E0-D9C4-4073-A617-84FF9557FC55}" type="parTrans" cxnId="{1532D35B-23EF-4C5A-9E64-4C8DD80A5117}">
      <dgm:prSet/>
      <dgm:spPr/>
      <dgm:t>
        <a:bodyPr/>
        <a:lstStyle/>
        <a:p>
          <a:endParaRPr lang="es-ES"/>
        </a:p>
      </dgm:t>
    </dgm:pt>
    <dgm:pt modelId="{A4E369AD-2EF0-4CBB-A520-7148A8EB5E12}" type="sibTrans" cxnId="{1532D35B-23EF-4C5A-9E64-4C8DD80A5117}">
      <dgm:prSet/>
      <dgm:spPr/>
      <dgm:t>
        <a:bodyPr/>
        <a:lstStyle/>
        <a:p>
          <a:endParaRPr lang="es-ES"/>
        </a:p>
      </dgm:t>
    </dgm:pt>
    <dgm:pt modelId="{3E36C476-A33C-4C08-A12A-6CAC336E6772}" type="pres">
      <dgm:prSet presAssocID="{BD9DC547-9653-42AE-8861-52E714361C5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8680E19-75F2-4E4D-A22A-67E08B9EB572}" type="pres">
      <dgm:prSet presAssocID="{81100E09-4AB7-463A-9A21-47CCD9CD2095}" presName="compNode" presStyleCnt="0"/>
      <dgm:spPr/>
    </dgm:pt>
    <dgm:pt modelId="{80D8E2D1-01A8-41D8-AAC7-69F99B717A52}" type="pres">
      <dgm:prSet presAssocID="{81100E09-4AB7-463A-9A21-47CCD9CD2095}" presName="noGeometry" presStyleCnt="0"/>
      <dgm:spPr/>
    </dgm:pt>
    <dgm:pt modelId="{651E1375-7226-4814-B364-B04E7660622A}" type="pres">
      <dgm:prSet presAssocID="{81100E09-4AB7-463A-9A21-47CCD9CD2095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67E397-D00E-4664-91B2-31057EA3095E}" type="pres">
      <dgm:prSet presAssocID="{81100E09-4AB7-463A-9A21-47CCD9CD2095}" presName="childTextHidden" presStyleLbl="bgAccFollowNode1" presStyleIdx="0" presStyleCnt="3"/>
      <dgm:spPr/>
      <dgm:t>
        <a:bodyPr/>
        <a:lstStyle/>
        <a:p>
          <a:endParaRPr lang="es-ES"/>
        </a:p>
      </dgm:t>
    </dgm:pt>
    <dgm:pt modelId="{0DA04BD8-21F1-421F-8A8F-448C83B06B4C}" type="pres">
      <dgm:prSet presAssocID="{81100E09-4AB7-463A-9A21-47CCD9CD209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FF9D1F-EAF2-4D91-AC22-A917ED6C9C7C}" type="pres">
      <dgm:prSet presAssocID="{81100E09-4AB7-463A-9A21-47CCD9CD2095}" presName="aSpace" presStyleCnt="0"/>
      <dgm:spPr/>
    </dgm:pt>
    <dgm:pt modelId="{7B01E196-C649-4695-ACAE-1352BB7AACB8}" type="pres">
      <dgm:prSet presAssocID="{A0A6274F-EEDE-4227-8C76-7AD7D045D9CC}" presName="compNode" presStyleCnt="0"/>
      <dgm:spPr/>
    </dgm:pt>
    <dgm:pt modelId="{7265BB64-9829-42E3-BCAA-24272DFF7FF5}" type="pres">
      <dgm:prSet presAssocID="{A0A6274F-EEDE-4227-8C76-7AD7D045D9CC}" presName="noGeometry" presStyleCnt="0"/>
      <dgm:spPr/>
    </dgm:pt>
    <dgm:pt modelId="{B7E8BB4E-BF49-4178-92A7-C3935C3A4BD2}" type="pres">
      <dgm:prSet presAssocID="{A0A6274F-EEDE-4227-8C76-7AD7D045D9CC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1A5568E-B5D6-4F46-A749-E67A4397E7BF}" type="pres">
      <dgm:prSet presAssocID="{A0A6274F-EEDE-4227-8C76-7AD7D045D9CC}" presName="childTextHidden" presStyleLbl="bgAccFollowNode1" presStyleIdx="1" presStyleCnt="3"/>
      <dgm:spPr/>
      <dgm:t>
        <a:bodyPr/>
        <a:lstStyle/>
        <a:p>
          <a:endParaRPr lang="es-ES"/>
        </a:p>
      </dgm:t>
    </dgm:pt>
    <dgm:pt modelId="{195BF8C0-A12E-4DE9-9B34-E5CA73E1F96A}" type="pres">
      <dgm:prSet presAssocID="{A0A6274F-EEDE-4227-8C76-7AD7D045D9C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F6BD598-376B-4184-AFBB-4B64512A76C7}" type="pres">
      <dgm:prSet presAssocID="{A0A6274F-EEDE-4227-8C76-7AD7D045D9CC}" presName="aSpace" presStyleCnt="0"/>
      <dgm:spPr/>
    </dgm:pt>
    <dgm:pt modelId="{D7A0C403-0DA6-49A1-B6D4-C9390BDFFBE5}" type="pres">
      <dgm:prSet presAssocID="{C1A785C8-4432-4459-BD16-70A5C187E6F4}" presName="compNode" presStyleCnt="0"/>
      <dgm:spPr/>
    </dgm:pt>
    <dgm:pt modelId="{DADFE9D3-F6FA-4E6F-9826-7D00FDF8C299}" type="pres">
      <dgm:prSet presAssocID="{C1A785C8-4432-4459-BD16-70A5C187E6F4}" presName="noGeometry" presStyleCnt="0"/>
      <dgm:spPr/>
    </dgm:pt>
    <dgm:pt modelId="{2010E75E-2990-421B-8FD2-53ECF4DDBC74}" type="pres">
      <dgm:prSet presAssocID="{C1A785C8-4432-4459-BD16-70A5C187E6F4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489D95-CD8F-4306-A910-311F48D878AC}" type="pres">
      <dgm:prSet presAssocID="{C1A785C8-4432-4459-BD16-70A5C187E6F4}" presName="childTextHidden" presStyleLbl="bgAccFollowNode1" presStyleIdx="2" presStyleCnt="3"/>
      <dgm:spPr/>
      <dgm:t>
        <a:bodyPr/>
        <a:lstStyle/>
        <a:p>
          <a:endParaRPr lang="es-ES"/>
        </a:p>
      </dgm:t>
    </dgm:pt>
    <dgm:pt modelId="{825836E5-CB02-4C6D-8DD1-502ADFD3BEA8}" type="pres">
      <dgm:prSet presAssocID="{C1A785C8-4432-4459-BD16-70A5C187E6F4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F7503889-6322-4D07-906B-226283F8DE2D}" type="presOf" srcId="{BD50D35E-0CE3-4136-86B1-4FE71BB34E61}" destId="{651E1375-7226-4814-B364-B04E7660622A}" srcOrd="0" destOrd="2" presId="urn:microsoft.com/office/officeart/2005/8/layout/hProcess6"/>
    <dgm:cxn modelId="{5B00D52F-177C-4D3E-836A-D891128CC750}" type="presOf" srcId="{60BF229B-1E1B-4CB8-967D-86081AC4B655}" destId="{51A5568E-B5D6-4F46-A749-E67A4397E7BF}" srcOrd="1" destOrd="2" presId="urn:microsoft.com/office/officeart/2005/8/layout/hProcess6"/>
    <dgm:cxn modelId="{7A3F1E6E-979A-4139-94F6-1A7E96C0EEC6}" type="presOf" srcId="{8F9223F2-5465-42EC-82FA-63D282240059}" destId="{B7E8BB4E-BF49-4178-92A7-C3935C3A4BD2}" srcOrd="0" destOrd="0" presId="urn:microsoft.com/office/officeart/2005/8/layout/hProcess6"/>
    <dgm:cxn modelId="{8098B523-E858-4E88-B614-2A5A7FBA509F}" type="presOf" srcId="{A0A6274F-EEDE-4227-8C76-7AD7D045D9CC}" destId="{195BF8C0-A12E-4DE9-9B34-E5CA73E1F96A}" srcOrd="0" destOrd="0" presId="urn:microsoft.com/office/officeart/2005/8/layout/hProcess6"/>
    <dgm:cxn modelId="{AEFC76D1-3F5A-454B-B069-B10ABCDCE8E6}" srcId="{A0A6274F-EEDE-4227-8C76-7AD7D045D9CC}" destId="{A2DCA09A-725E-4916-86A2-1A7A7D68174F}" srcOrd="1" destOrd="0" parTransId="{4184866D-1710-4B4F-932B-FD2F458CC6E7}" sibTransId="{79EDD641-0910-47F3-9D10-22D763531257}"/>
    <dgm:cxn modelId="{4FE69BDA-2B7F-45FE-877F-5540CA67AFA8}" type="presOf" srcId="{FBF6AD08-CBA1-4ED7-8441-8DB2183F8A8E}" destId="{2010E75E-2990-421B-8FD2-53ECF4DDBC74}" srcOrd="0" destOrd="1" presId="urn:microsoft.com/office/officeart/2005/8/layout/hProcess6"/>
    <dgm:cxn modelId="{79EBDFEF-E59F-45E4-BD92-8BE775E02EC8}" type="presOf" srcId="{FBF6AD08-CBA1-4ED7-8441-8DB2183F8A8E}" destId="{44489D95-CD8F-4306-A910-311F48D878AC}" srcOrd="1" destOrd="1" presId="urn:microsoft.com/office/officeart/2005/8/layout/hProcess6"/>
    <dgm:cxn modelId="{E870178F-A56F-4F86-A0C8-800E0EFEE5C6}" type="presOf" srcId="{3379C994-DFC0-450C-9FD4-FFFF09C3485F}" destId="{44489D95-CD8F-4306-A910-311F48D878AC}" srcOrd="1" destOrd="2" presId="urn:microsoft.com/office/officeart/2005/8/layout/hProcess6"/>
    <dgm:cxn modelId="{20813907-8426-4B5E-9136-E4032974D428}" type="presOf" srcId="{D47F56A1-A371-4C45-90B4-D7999D70F02E}" destId="{7C67E397-D00E-4664-91B2-31057EA3095E}" srcOrd="1" destOrd="1" presId="urn:microsoft.com/office/officeart/2005/8/layout/hProcess6"/>
    <dgm:cxn modelId="{0B501B6C-915A-4E73-A4DB-C236F214370A}" type="presOf" srcId="{BD50D35E-0CE3-4136-86B1-4FE71BB34E61}" destId="{7C67E397-D00E-4664-91B2-31057EA3095E}" srcOrd="1" destOrd="2" presId="urn:microsoft.com/office/officeart/2005/8/layout/hProcess6"/>
    <dgm:cxn modelId="{E2F521EA-0EB8-4165-AC3F-550B2D2A1A20}" srcId="{A0A6274F-EEDE-4227-8C76-7AD7D045D9CC}" destId="{8F9223F2-5465-42EC-82FA-63D282240059}" srcOrd="0" destOrd="0" parTransId="{156B1857-6A76-43B8-A10D-D0007A71210A}" sibTransId="{D76A080B-0CA4-4310-9D79-D77FE1E5AE30}"/>
    <dgm:cxn modelId="{BB11D5C8-AC8E-4506-AD80-9F8841334E59}" srcId="{81100E09-4AB7-463A-9A21-47CCD9CD2095}" destId="{D47F56A1-A371-4C45-90B4-D7999D70F02E}" srcOrd="1" destOrd="0" parTransId="{946F53AE-13BE-4B5B-940E-44E33A68D7E6}" sibTransId="{58539738-671A-4A17-89FD-6F9A50ADEDCA}"/>
    <dgm:cxn modelId="{7416967E-45A9-4777-9DE8-00F0688B06AB}" srcId="{BD9DC547-9653-42AE-8861-52E714361C57}" destId="{A0A6274F-EEDE-4227-8C76-7AD7D045D9CC}" srcOrd="1" destOrd="0" parTransId="{DC4B318E-79DE-4324-A105-50B9D9B707D8}" sibTransId="{59C4268C-7301-42CA-937A-C8AEC925A56E}"/>
    <dgm:cxn modelId="{1532D35B-23EF-4C5A-9E64-4C8DD80A5117}" srcId="{81100E09-4AB7-463A-9A21-47CCD9CD2095}" destId="{BD50D35E-0CE3-4136-86B1-4FE71BB34E61}" srcOrd="2" destOrd="0" parTransId="{346576E0-D9C4-4073-A617-84FF9557FC55}" sibTransId="{A4E369AD-2EF0-4CBB-A520-7148A8EB5E12}"/>
    <dgm:cxn modelId="{9AE9C020-AB6C-4F53-AC80-4E38C066C370}" srcId="{C1A785C8-4432-4459-BD16-70A5C187E6F4}" destId="{FBF6AD08-CBA1-4ED7-8441-8DB2183F8A8E}" srcOrd="1" destOrd="0" parTransId="{20BB9071-8810-408E-A3D3-991168B44404}" sibTransId="{47CE3A80-2DCC-44FB-A83F-270A8DDA6F3B}"/>
    <dgm:cxn modelId="{402D0A0E-DAB4-4F25-A383-544700A3E962}" srcId="{A0A6274F-EEDE-4227-8C76-7AD7D045D9CC}" destId="{60BF229B-1E1B-4CB8-967D-86081AC4B655}" srcOrd="2" destOrd="0" parTransId="{FE640407-C383-4E4A-A67A-9E4C63A7DA24}" sibTransId="{A6FF5649-5B77-426B-B487-D2B9BF929718}"/>
    <dgm:cxn modelId="{D309703D-D6BE-4F4B-A541-DBD46B095738}" type="presOf" srcId="{D595326D-3D56-49C6-A06E-2A7392C6A002}" destId="{7C67E397-D00E-4664-91B2-31057EA3095E}" srcOrd="1" destOrd="0" presId="urn:microsoft.com/office/officeart/2005/8/layout/hProcess6"/>
    <dgm:cxn modelId="{457301BA-915A-4E2C-AFB6-B753320EE40B}" type="presOf" srcId="{81100E09-4AB7-463A-9A21-47CCD9CD2095}" destId="{0DA04BD8-21F1-421F-8A8F-448C83B06B4C}" srcOrd="0" destOrd="0" presId="urn:microsoft.com/office/officeart/2005/8/layout/hProcess6"/>
    <dgm:cxn modelId="{2EF91F2C-0E79-437C-A2ED-9A7138E77334}" type="presOf" srcId="{18709C3F-30B6-42FB-8CC1-69DBFF4FB9CF}" destId="{44489D95-CD8F-4306-A910-311F48D878AC}" srcOrd="1" destOrd="0" presId="urn:microsoft.com/office/officeart/2005/8/layout/hProcess6"/>
    <dgm:cxn modelId="{BDEF058D-D5CF-4DB8-8713-DAE4C0901367}" type="presOf" srcId="{D47F56A1-A371-4C45-90B4-D7999D70F02E}" destId="{651E1375-7226-4814-B364-B04E7660622A}" srcOrd="0" destOrd="1" presId="urn:microsoft.com/office/officeart/2005/8/layout/hProcess6"/>
    <dgm:cxn modelId="{95AB2D60-D231-4213-B516-B249CC7A5C34}" type="presOf" srcId="{18709C3F-30B6-42FB-8CC1-69DBFF4FB9CF}" destId="{2010E75E-2990-421B-8FD2-53ECF4DDBC74}" srcOrd="0" destOrd="0" presId="urn:microsoft.com/office/officeart/2005/8/layout/hProcess6"/>
    <dgm:cxn modelId="{1FAE1A52-DAC7-43CA-A00F-43153341EF2C}" srcId="{C1A785C8-4432-4459-BD16-70A5C187E6F4}" destId="{3379C994-DFC0-450C-9FD4-FFFF09C3485F}" srcOrd="2" destOrd="0" parTransId="{C6EB8D1B-0574-4815-B5C1-CD41CA7CB7BD}" sibTransId="{00D4E99A-622F-4243-8A12-8ABB4F4121E0}"/>
    <dgm:cxn modelId="{A07D10D0-2704-48F7-BCF3-9EFD592566C5}" type="presOf" srcId="{C1A785C8-4432-4459-BD16-70A5C187E6F4}" destId="{825836E5-CB02-4C6D-8DD1-502ADFD3BEA8}" srcOrd="0" destOrd="0" presId="urn:microsoft.com/office/officeart/2005/8/layout/hProcess6"/>
    <dgm:cxn modelId="{7A93D4A7-D6BC-434E-AE98-6DA0B3373756}" type="presOf" srcId="{A2DCA09A-725E-4916-86A2-1A7A7D68174F}" destId="{51A5568E-B5D6-4F46-A749-E67A4397E7BF}" srcOrd="1" destOrd="1" presId="urn:microsoft.com/office/officeart/2005/8/layout/hProcess6"/>
    <dgm:cxn modelId="{5DA39070-CBCE-4990-A986-35F8B59A2DEC}" type="presOf" srcId="{D595326D-3D56-49C6-A06E-2A7392C6A002}" destId="{651E1375-7226-4814-B364-B04E7660622A}" srcOrd="0" destOrd="0" presId="urn:microsoft.com/office/officeart/2005/8/layout/hProcess6"/>
    <dgm:cxn modelId="{F35E36F7-20AF-4AF1-AFF1-9C8A8C7FDDF2}" type="presOf" srcId="{A2DCA09A-725E-4916-86A2-1A7A7D68174F}" destId="{B7E8BB4E-BF49-4178-92A7-C3935C3A4BD2}" srcOrd="0" destOrd="1" presId="urn:microsoft.com/office/officeart/2005/8/layout/hProcess6"/>
    <dgm:cxn modelId="{22F65EB9-62FE-454D-A7F9-CDFDA4E32062}" type="presOf" srcId="{BD9DC547-9653-42AE-8861-52E714361C57}" destId="{3E36C476-A33C-4C08-A12A-6CAC336E6772}" srcOrd="0" destOrd="0" presId="urn:microsoft.com/office/officeart/2005/8/layout/hProcess6"/>
    <dgm:cxn modelId="{5D12405B-763D-4AC7-9DF7-0762F906EC81}" type="presOf" srcId="{3379C994-DFC0-450C-9FD4-FFFF09C3485F}" destId="{2010E75E-2990-421B-8FD2-53ECF4DDBC74}" srcOrd="0" destOrd="2" presId="urn:microsoft.com/office/officeart/2005/8/layout/hProcess6"/>
    <dgm:cxn modelId="{DDEEF3D8-ECD0-4AD4-87EC-709B4F0AA367}" type="presOf" srcId="{60BF229B-1E1B-4CB8-967D-86081AC4B655}" destId="{B7E8BB4E-BF49-4178-92A7-C3935C3A4BD2}" srcOrd="0" destOrd="2" presId="urn:microsoft.com/office/officeart/2005/8/layout/hProcess6"/>
    <dgm:cxn modelId="{AB3FA9DD-1556-4E1B-AA4B-70EB48BF77FE}" srcId="{C1A785C8-4432-4459-BD16-70A5C187E6F4}" destId="{18709C3F-30B6-42FB-8CC1-69DBFF4FB9CF}" srcOrd="0" destOrd="0" parTransId="{EB5733F8-3D29-4250-9374-736F03AF45CD}" sibTransId="{E778159E-93E1-4365-8E81-891313896E95}"/>
    <dgm:cxn modelId="{9C9BE3F0-5513-4B50-905F-838B0EF2ACEE}" srcId="{BD9DC547-9653-42AE-8861-52E714361C57}" destId="{C1A785C8-4432-4459-BD16-70A5C187E6F4}" srcOrd="2" destOrd="0" parTransId="{9331BDE8-2E0F-4160-B5BE-23AB478F2599}" sibTransId="{4B03B250-346B-4355-9301-323AEFE24087}"/>
    <dgm:cxn modelId="{C306AA1F-5B7B-4A3F-A702-24D7B8F7586A}" type="presOf" srcId="{8F9223F2-5465-42EC-82FA-63D282240059}" destId="{51A5568E-B5D6-4F46-A749-E67A4397E7BF}" srcOrd="1" destOrd="0" presId="urn:microsoft.com/office/officeart/2005/8/layout/hProcess6"/>
    <dgm:cxn modelId="{45271B71-A381-40D7-8FF0-96E17A735639}" srcId="{81100E09-4AB7-463A-9A21-47CCD9CD2095}" destId="{D595326D-3D56-49C6-A06E-2A7392C6A002}" srcOrd="0" destOrd="0" parTransId="{58CDD85B-AB74-4DBA-8573-0CC7A55BFA87}" sibTransId="{FDA0803B-8569-4C12-BCE5-6FF673F3F12B}"/>
    <dgm:cxn modelId="{4B9EEB79-CB99-4DBF-BE72-685A2A89EEBC}" srcId="{BD9DC547-9653-42AE-8861-52E714361C57}" destId="{81100E09-4AB7-463A-9A21-47CCD9CD2095}" srcOrd="0" destOrd="0" parTransId="{C6FEBCE0-FB92-4660-8EAB-A1989C0018FC}" sibTransId="{7222207D-BD8C-4EE5-B31D-10D8A6E03FC8}"/>
    <dgm:cxn modelId="{88118E2B-2DD8-4FF6-9249-9A5A8C5CD7F8}" type="presParOf" srcId="{3E36C476-A33C-4C08-A12A-6CAC336E6772}" destId="{D8680E19-75F2-4E4D-A22A-67E08B9EB572}" srcOrd="0" destOrd="0" presId="urn:microsoft.com/office/officeart/2005/8/layout/hProcess6"/>
    <dgm:cxn modelId="{DD7C6AA1-2720-4C3A-84B9-58394ADC1A89}" type="presParOf" srcId="{D8680E19-75F2-4E4D-A22A-67E08B9EB572}" destId="{80D8E2D1-01A8-41D8-AAC7-69F99B717A52}" srcOrd="0" destOrd="0" presId="urn:microsoft.com/office/officeart/2005/8/layout/hProcess6"/>
    <dgm:cxn modelId="{DD3A3FCC-D836-4BAB-8A83-B0B8ECBB5172}" type="presParOf" srcId="{D8680E19-75F2-4E4D-A22A-67E08B9EB572}" destId="{651E1375-7226-4814-B364-B04E7660622A}" srcOrd="1" destOrd="0" presId="urn:microsoft.com/office/officeart/2005/8/layout/hProcess6"/>
    <dgm:cxn modelId="{838DBBDD-FCB6-470A-943D-63A2AA22EEEE}" type="presParOf" srcId="{D8680E19-75F2-4E4D-A22A-67E08B9EB572}" destId="{7C67E397-D00E-4664-91B2-31057EA3095E}" srcOrd="2" destOrd="0" presId="urn:microsoft.com/office/officeart/2005/8/layout/hProcess6"/>
    <dgm:cxn modelId="{BFB2128E-7112-4ED6-A678-08DEAFE6F11B}" type="presParOf" srcId="{D8680E19-75F2-4E4D-A22A-67E08B9EB572}" destId="{0DA04BD8-21F1-421F-8A8F-448C83B06B4C}" srcOrd="3" destOrd="0" presId="urn:microsoft.com/office/officeart/2005/8/layout/hProcess6"/>
    <dgm:cxn modelId="{E1C978E9-5ACE-4227-878E-AA1A7FD646F4}" type="presParOf" srcId="{3E36C476-A33C-4C08-A12A-6CAC336E6772}" destId="{2FFF9D1F-EAF2-4D91-AC22-A917ED6C9C7C}" srcOrd="1" destOrd="0" presId="urn:microsoft.com/office/officeart/2005/8/layout/hProcess6"/>
    <dgm:cxn modelId="{0598DF07-FE6F-4AC2-9BB9-46438BEABF1A}" type="presParOf" srcId="{3E36C476-A33C-4C08-A12A-6CAC336E6772}" destId="{7B01E196-C649-4695-ACAE-1352BB7AACB8}" srcOrd="2" destOrd="0" presId="urn:microsoft.com/office/officeart/2005/8/layout/hProcess6"/>
    <dgm:cxn modelId="{90B22EAD-561E-4CBE-84B6-899B4D85519C}" type="presParOf" srcId="{7B01E196-C649-4695-ACAE-1352BB7AACB8}" destId="{7265BB64-9829-42E3-BCAA-24272DFF7FF5}" srcOrd="0" destOrd="0" presId="urn:microsoft.com/office/officeart/2005/8/layout/hProcess6"/>
    <dgm:cxn modelId="{2692D990-4502-499D-81C9-8AB4C0E5D931}" type="presParOf" srcId="{7B01E196-C649-4695-ACAE-1352BB7AACB8}" destId="{B7E8BB4E-BF49-4178-92A7-C3935C3A4BD2}" srcOrd="1" destOrd="0" presId="urn:microsoft.com/office/officeart/2005/8/layout/hProcess6"/>
    <dgm:cxn modelId="{6BEE00AB-6EED-4B3E-AD1D-CCFF942EC558}" type="presParOf" srcId="{7B01E196-C649-4695-ACAE-1352BB7AACB8}" destId="{51A5568E-B5D6-4F46-A749-E67A4397E7BF}" srcOrd="2" destOrd="0" presId="urn:microsoft.com/office/officeart/2005/8/layout/hProcess6"/>
    <dgm:cxn modelId="{8154C9C0-7532-43EC-B7BE-8E5589D7E815}" type="presParOf" srcId="{7B01E196-C649-4695-ACAE-1352BB7AACB8}" destId="{195BF8C0-A12E-4DE9-9B34-E5CA73E1F96A}" srcOrd="3" destOrd="0" presId="urn:microsoft.com/office/officeart/2005/8/layout/hProcess6"/>
    <dgm:cxn modelId="{E06AA5A9-0F48-4767-853A-1F0E261DD57B}" type="presParOf" srcId="{3E36C476-A33C-4C08-A12A-6CAC336E6772}" destId="{4F6BD598-376B-4184-AFBB-4B64512A76C7}" srcOrd="3" destOrd="0" presId="urn:microsoft.com/office/officeart/2005/8/layout/hProcess6"/>
    <dgm:cxn modelId="{AA2F25E2-14A8-46FD-B58C-164D17A21F74}" type="presParOf" srcId="{3E36C476-A33C-4C08-A12A-6CAC336E6772}" destId="{D7A0C403-0DA6-49A1-B6D4-C9390BDFFBE5}" srcOrd="4" destOrd="0" presId="urn:microsoft.com/office/officeart/2005/8/layout/hProcess6"/>
    <dgm:cxn modelId="{FE13FDBF-003A-4AEE-9407-1C38FDE27AC4}" type="presParOf" srcId="{D7A0C403-0DA6-49A1-B6D4-C9390BDFFBE5}" destId="{DADFE9D3-F6FA-4E6F-9826-7D00FDF8C299}" srcOrd="0" destOrd="0" presId="urn:microsoft.com/office/officeart/2005/8/layout/hProcess6"/>
    <dgm:cxn modelId="{CBE5DC5B-FD13-471D-8C67-C2C9AF3859C6}" type="presParOf" srcId="{D7A0C403-0DA6-49A1-B6D4-C9390BDFFBE5}" destId="{2010E75E-2990-421B-8FD2-53ECF4DDBC74}" srcOrd="1" destOrd="0" presId="urn:microsoft.com/office/officeart/2005/8/layout/hProcess6"/>
    <dgm:cxn modelId="{D60E535C-ED27-4B0A-B4CC-BC794DA7A40F}" type="presParOf" srcId="{D7A0C403-0DA6-49A1-B6D4-C9390BDFFBE5}" destId="{44489D95-CD8F-4306-A910-311F48D878AC}" srcOrd="2" destOrd="0" presId="urn:microsoft.com/office/officeart/2005/8/layout/hProcess6"/>
    <dgm:cxn modelId="{162FE655-6EA6-4833-B9E8-DEE6C70524CE}" type="presParOf" srcId="{D7A0C403-0DA6-49A1-B6D4-C9390BDFFBE5}" destId="{825836E5-CB02-4C6D-8DD1-502ADFD3BEA8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ED35BB-2743-4617-AA00-DFEC188F352C}" type="doc">
      <dgm:prSet loTypeId="urn:microsoft.com/office/officeart/2005/8/layout/chevron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05575CD-186D-493B-99D1-683335FBFFBE}">
      <dgm:prSet phldrT="[Texto]"/>
      <dgm:spPr/>
      <dgm:t>
        <a:bodyPr/>
        <a:lstStyle/>
        <a:p>
          <a:r>
            <a:rPr lang="es-ES" dirty="0" smtClean="0"/>
            <a:t>Origen datos</a:t>
          </a:r>
          <a:endParaRPr lang="es-ES" dirty="0"/>
        </a:p>
      </dgm:t>
    </dgm:pt>
    <dgm:pt modelId="{DE9EE4CA-7011-4C27-A7B0-90BB78CB160B}" type="parTrans" cxnId="{E6F119BC-1012-441E-AE33-F32CD7D6A8B7}">
      <dgm:prSet/>
      <dgm:spPr/>
      <dgm:t>
        <a:bodyPr/>
        <a:lstStyle/>
        <a:p>
          <a:endParaRPr lang="es-ES"/>
        </a:p>
      </dgm:t>
    </dgm:pt>
    <dgm:pt modelId="{D647B0E5-6902-49FD-A615-2260108CDED4}" type="sibTrans" cxnId="{E6F119BC-1012-441E-AE33-F32CD7D6A8B7}">
      <dgm:prSet/>
      <dgm:spPr/>
      <dgm:t>
        <a:bodyPr/>
        <a:lstStyle/>
        <a:p>
          <a:endParaRPr lang="es-ES"/>
        </a:p>
      </dgm:t>
    </dgm:pt>
    <dgm:pt modelId="{BF8A2DC6-CC87-40B7-B76F-918EBBDC1F22}">
      <dgm:prSet phldrT="[Texto]"/>
      <dgm:spPr/>
      <dgm:t>
        <a:bodyPr/>
        <a:lstStyle/>
        <a:p>
          <a:r>
            <a:rPr lang="es-ES" dirty="0" smtClean="0"/>
            <a:t>Portal web de datos abiertos del Ayuntamiento de Madrid valores Diario agrupado Anual</a:t>
          </a:r>
          <a:endParaRPr lang="es-ES" dirty="0"/>
        </a:p>
      </dgm:t>
    </dgm:pt>
    <dgm:pt modelId="{468DB656-7D13-4BCC-BA17-0BE70D017632}" type="parTrans" cxnId="{386619B6-9B8F-41BA-9A28-C6A115E278D0}">
      <dgm:prSet/>
      <dgm:spPr/>
      <dgm:t>
        <a:bodyPr/>
        <a:lstStyle/>
        <a:p>
          <a:endParaRPr lang="es-ES"/>
        </a:p>
      </dgm:t>
    </dgm:pt>
    <dgm:pt modelId="{40E3A376-33B6-4939-94B1-5F6DB0730B78}" type="sibTrans" cxnId="{386619B6-9B8F-41BA-9A28-C6A115E278D0}">
      <dgm:prSet/>
      <dgm:spPr/>
      <dgm:t>
        <a:bodyPr/>
        <a:lstStyle/>
        <a:p>
          <a:endParaRPr lang="es-ES"/>
        </a:p>
      </dgm:t>
    </dgm:pt>
    <dgm:pt modelId="{6327301B-E7C1-4FE5-B18E-56F789FC3B91}">
      <dgm:prSet phldrT="[Texto]"/>
      <dgm:spPr/>
      <dgm:t>
        <a:bodyPr/>
        <a:lstStyle/>
        <a:p>
          <a:r>
            <a:rPr lang="es-ES" dirty="0" smtClean="0"/>
            <a:t>Externa Festivo y Grados </a:t>
          </a:r>
          <a:r>
            <a:rPr lang="es-ES" dirty="0" err="1" smtClean="0"/>
            <a:t>ºC</a:t>
          </a:r>
          <a:endParaRPr lang="es-ES" dirty="0"/>
        </a:p>
      </dgm:t>
    </dgm:pt>
    <dgm:pt modelId="{090C2534-79AD-43BD-A45A-81A289B3B337}" type="parTrans" cxnId="{92D173DA-D069-4685-966A-372DF464FF44}">
      <dgm:prSet/>
      <dgm:spPr/>
      <dgm:t>
        <a:bodyPr/>
        <a:lstStyle/>
        <a:p>
          <a:endParaRPr lang="es-ES"/>
        </a:p>
      </dgm:t>
    </dgm:pt>
    <dgm:pt modelId="{C3BCA6D2-61A1-407B-A92C-BDF99F572830}" type="sibTrans" cxnId="{92D173DA-D069-4685-966A-372DF464FF44}">
      <dgm:prSet/>
      <dgm:spPr/>
      <dgm:t>
        <a:bodyPr/>
        <a:lstStyle/>
        <a:p>
          <a:endParaRPr lang="es-ES"/>
        </a:p>
      </dgm:t>
    </dgm:pt>
    <dgm:pt modelId="{37F96479-2AA4-4375-BD11-B5A02C0053D0}">
      <dgm:prSet phldrT="[Texto]"/>
      <dgm:spPr/>
      <dgm:t>
        <a:bodyPr/>
        <a:lstStyle/>
        <a:p>
          <a:r>
            <a:rPr lang="es-ES" dirty="0" smtClean="0"/>
            <a:t>Normalización</a:t>
          </a:r>
          <a:endParaRPr lang="es-ES" dirty="0"/>
        </a:p>
      </dgm:t>
    </dgm:pt>
    <dgm:pt modelId="{417BBE63-CAB1-44E9-8A14-CA9A74474918}" type="parTrans" cxnId="{29FF89A3-ABD1-4805-9B4E-028E6C788397}">
      <dgm:prSet/>
      <dgm:spPr/>
      <dgm:t>
        <a:bodyPr/>
        <a:lstStyle/>
        <a:p>
          <a:endParaRPr lang="es-ES"/>
        </a:p>
      </dgm:t>
    </dgm:pt>
    <dgm:pt modelId="{8E955C9E-FA21-46A5-8ACF-34E6AB4BE2BE}" type="sibTrans" cxnId="{29FF89A3-ABD1-4805-9B4E-028E6C788397}">
      <dgm:prSet/>
      <dgm:spPr/>
      <dgm:t>
        <a:bodyPr/>
        <a:lstStyle/>
        <a:p>
          <a:endParaRPr lang="es-ES"/>
        </a:p>
      </dgm:t>
    </dgm:pt>
    <dgm:pt modelId="{98378606-B681-43F9-B375-11F68B0EBAF5}">
      <dgm:prSet phldrT="[Texto]"/>
      <dgm:spPr/>
      <dgm:t>
        <a:bodyPr/>
        <a:lstStyle/>
        <a:p>
          <a:r>
            <a:rPr lang="es-ES" dirty="0" smtClean="0"/>
            <a:t>Formato a celdas</a:t>
          </a:r>
          <a:endParaRPr lang="es-ES" dirty="0"/>
        </a:p>
      </dgm:t>
    </dgm:pt>
    <dgm:pt modelId="{D7807AA8-032C-4C15-A0BC-7D5BBF5DBA5F}" type="parTrans" cxnId="{22AE2BA2-CF33-4054-BD9C-3F1413C8E079}">
      <dgm:prSet/>
      <dgm:spPr/>
      <dgm:t>
        <a:bodyPr/>
        <a:lstStyle/>
        <a:p>
          <a:endParaRPr lang="es-ES"/>
        </a:p>
      </dgm:t>
    </dgm:pt>
    <dgm:pt modelId="{76F7B609-DFAB-4F24-8055-6A57A83B7375}" type="sibTrans" cxnId="{22AE2BA2-CF33-4054-BD9C-3F1413C8E079}">
      <dgm:prSet/>
      <dgm:spPr/>
      <dgm:t>
        <a:bodyPr/>
        <a:lstStyle/>
        <a:p>
          <a:endParaRPr lang="es-ES"/>
        </a:p>
      </dgm:t>
    </dgm:pt>
    <dgm:pt modelId="{84756D46-5F61-447E-AD64-CA839A08617F}">
      <dgm:prSet phldrT="[Texto]"/>
      <dgm:spPr/>
      <dgm:t>
        <a:bodyPr/>
        <a:lstStyle/>
        <a:p>
          <a:r>
            <a:rPr lang="es-ES" dirty="0" smtClean="0"/>
            <a:t>Filtro estación 24 y Magnitud 8</a:t>
          </a:r>
          <a:endParaRPr lang="es-ES" dirty="0"/>
        </a:p>
      </dgm:t>
    </dgm:pt>
    <dgm:pt modelId="{642FB352-DEC7-4DA8-9D6E-717F864B3492}" type="parTrans" cxnId="{6F5949F8-AE14-4160-8BA7-0BAD235258AB}">
      <dgm:prSet/>
      <dgm:spPr/>
      <dgm:t>
        <a:bodyPr/>
        <a:lstStyle/>
        <a:p>
          <a:endParaRPr lang="es-ES"/>
        </a:p>
      </dgm:t>
    </dgm:pt>
    <dgm:pt modelId="{86FF917B-1AC2-4445-81E5-CCD6EBC14AFD}" type="sibTrans" cxnId="{6F5949F8-AE14-4160-8BA7-0BAD235258AB}">
      <dgm:prSet/>
      <dgm:spPr/>
      <dgm:t>
        <a:bodyPr/>
        <a:lstStyle/>
        <a:p>
          <a:endParaRPr lang="es-ES"/>
        </a:p>
      </dgm:t>
    </dgm:pt>
    <dgm:pt modelId="{3E063F54-8436-4ED7-AD26-900FA37A09D1}">
      <dgm:prSet phldrT="[Texto]"/>
      <dgm:spPr/>
      <dgm:t>
        <a:bodyPr/>
        <a:lstStyle/>
        <a:p>
          <a:r>
            <a:rPr lang="es-ES" dirty="0" smtClean="0"/>
            <a:t>Entrenamiento y </a:t>
          </a:r>
          <a:r>
            <a:rPr lang="es-ES" dirty="0" err="1" smtClean="0"/>
            <a:t>evaluacion</a:t>
          </a:r>
          <a:endParaRPr lang="es-ES" dirty="0"/>
        </a:p>
      </dgm:t>
    </dgm:pt>
    <dgm:pt modelId="{24F5D676-CEC6-4E8E-81F2-A2DBA36EBFFB}" type="parTrans" cxnId="{62883F84-E7F6-43F3-8F8D-439E340862C4}">
      <dgm:prSet/>
      <dgm:spPr/>
      <dgm:t>
        <a:bodyPr/>
        <a:lstStyle/>
        <a:p>
          <a:endParaRPr lang="es-ES"/>
        </a:p>
      </dgm:t>
    </dgm:pt>
    <dgm:pt modelId="{D07BB0B2-306D-4AD6-918D-C80284F0D90E}" type="sibTrans" cxnId="{62883F84-E7F6-43F3-8F8D-439E340862C4}">
      <dgm:prSet/>
      <dgm:spPr/>
      <dgm:t>
        <a:bodyPr/>
        <a:lstStyle/>
        <a:p>
          <a:endParaRPr lang="es-ES"/>
        </a:p>
      </dgm:t>
    </dgm:pt>
    <dgm:pt modelId="{5824377E-28CE-45A1-AA81-2187A7B0A64F}">
      <dgm:prSet phldrT="[Texto]"/>
      <dgm:spPr/>
      <dgm:t>
        <a:bodyPr/>
        <a:lstStyle/>
        <a:p>
          <a:r>
            <a:rPr lang="es-ES" dirty="0" smtClean="0"/>
            <a:t>Train test Split</a:t>
          </a:r>
          <a:endParaRPr lang="es-ES" dirty="0"/>
        </a:p>
      </dgm:t>
    </dgm:pt>
    <dgm:pt modelId="{A9948E81-02CB-448A-B569-C354149A7BE5}" type="parTrans" cxnId="{A6EB82E9-9E10-42BE-8D6E-5D22D9275585}">
      <dgm:prSet/>
      <dgm:spPr/>
      <dgm:t>
        <a:bodyPr/>
        <a:lstStyle/>
        <a:p>
          <a:endParaRPr lang="es-ES"/>
        </a:p>
      </dgm:t>
    </dgm:pt>
    <dgm:pt modelId="{D5AC9963-2687-472D-ACB9-259DA002B21A}" type="sibTrans" cxnId="{A6EB82E9-9E10-42BE-8D6E-5D22D9275585}">
      <dgm:prSet/>
      <dgm:spPr/>
      <dgm:t>
        <a:bodyPr/>
        <a:lstStyle/>
        <a:p>
          <a:endParaRPr lang="es-ES"/>
        </a:p>
      </dgm:t>
    </dgm:pt>
    <dgm:pt modelId="{B1123245-0782-486C-B1D8-5C49C5E543C6}">
      <dgm:prSet phldrT="[Texto]"/>
      <dgm:spPr/>
      <dgm:t>
        <a:bodyPr/>
        <a:lstStyle/>
        <a:p>
          <a:r>
            <a:rPr lang="es-ES" dirty="0" smtClean="0"/>
            <a:t>Regresión Lineal y </a:t>
          </a:r>
          <a:r>
            <a:rPr lang="es-ES" dirty="0" err="1" smtClean="0"/>
            <a:t>Decission</a:t>
          </a:r>
          <a:r>
            <a:rPr lang="es-ES" dirty="0" smtClean="0"/>
            <a:t> </a:t>
          </a:r>
          <a:r>
            <a:rPr lang="es-ES" dirty="0" err="1" smtClean="0"/>
            <a:t>Tree</a:t>
          </a:r>
          <a:r>
            <a:rPr lang="es-ES" dirty="0" smtClean="0"/>
            <a:t> </a:t>
          </a:r>
          <a:r>
            <a:rPr lang="es-ES" dirty="0" err="1" smtClean="0"/>
            <a:t>Regressor</a:t>
          </a:r>
          <a:endParaRPr lang="es-ES" dirty="0"/>
        </a:p>
      </dgm:t>
    </dgm:pt>
    <dgm:pt modelId="{509941C4-C21C-4451-99CC-C9CB77CAE77F}" type="parTrans" cxnId="{443652B9-6918-4D28-B14E-2B68DA0F0A60}">
      <dgm:prSet/>
      <dgm:spPr/>
      <dgm:t>
        <a:bodyPr/>
        <a:lstStyle/>
        <a:p>
          <a:endParaRPr lang="es-ES"/>
        </a:p>
      </dgm:t>
    </dgm:pt>
    <dgm:pt modelId="{1D956ACF-D6A3-4E6A-8C54-E3C81B2C3228}" type="sibTrans" cxnId="{443652B9-6918-4D28-B14E-2B68DA0F0A60}">
      <dgm:prSet/>
      <dgm:spPr/>
      <dgm:t>
        <a:bodyPr/>
        <a:lstStyle/>
        <a:p>
          <a:endParaRPr lang="es-ES"/>
        </a:p>
      </dgm:t>
    </dgm:pt>
    <dgm:pt modelId="{7924A12E-D252-4AFC-9954-1B8F5D2E3659}">
      <dgm:prSet phldrT="[Texto]"/>
      <dgm:spPr/>
      <dgm:t>
        <a:bodyPr/>
        <a:lstStyle/>
        <a:p>
          <a:r>
            <a:rPr lang="es-ES" dirty="0" smtClean="0"/>
            <a:t>Media Coches</a:t>
          </a:r>
          <a:endParaRPr lang="es-ES" dirty="0"/>
        </a:p>
      </dgm:t>
    </dgm:pt>
    <dgm:pt modelId="{5B9FF4A4-D203-4B24-9EF8-74ABF97E558F}" type="parTrans" cxnId="{1648EB12-611A-4CA2-8EFC-75475BC6C9E5}">
      <dgm:prSet/>
      <dgm:spPr/>
      <dgm:t>
        <a:bodyPr/>
        <a:lstStyle/>
        <a:p>
          <a:endParaRPr lang="es-ES"/>
        </a:p>
      </dgm:t>
    </dgm:pt>
    <dgm:pt modelId="{88B5C3E3-A79B-4EF7-A380-61ACA4E5AD77}" type="sibTrans" cxnId="{1648EB12-611A-4CA2-8EFC-75475BC6C9E5}">
      <dgm:prSet/>
      <dgm:spPr/>
      <dgm:t>
        <a:bodyPr/>
        <a:lstStyle/>
        <a:p>
          <a:endParaRPr lang="es-ES"/>
        </a:p>
      </dgm:t>
    </dgm:pt>
    <dgm:pt modelId="{BC2047AC-4833-44D3-A3E1-C2C267736463}">
      <dgm:prSet phldrT="[Texto]"/>
      <dgm:spPr/>
      <dgm:t>
        <a:bodyPr/>
        <a:lstStyle/>
        <a:p>
          <a:r>
            <a:rPr lang="es-ES" dirty="0" smtClean="0"/>
            <a:t>MAE 7,7920 y 7,7921</a:t>
          </a:r>
          <a:endParaRPr lang="es-ES" dirty="0"/>
        </a:p>
      </dgm:t>
    </dgm:pt>
    <dgm:pt modelId="{5080EAD6-DB5D-4319-A44B-7D9BD00533EE}" type="parTrans" cxnId="{B4539A7A-659A-45EF-8691-4C51B678F636}">
      <dgm:prSet/>
      <dgm:spPr/>
      <dgm:t>
        <a:bodyPr/>
        <a:lstStyle/>
        <a:p>
          <a:endParaRPr lang="es-ES"/>
        </a:p>
      </dgm:t>
    </dgm:pt>
    <dgm:pt modelId="{D4BA3BD4-3272-4DBE-BA06-72C6F73C1EAB}" type="sibTrans" cxnId="{B4539A7A-659A-45EF-8691-4C51B678F636}">
      <dgm:prSet/>
      <dgm:spPr/>
      <dgm:t>
        <a:bodyPr/>
        <a:lstStyle/>
        <a:p>
          <a:endParaRPr lang="es-ES"/>
        </a:p>
      </dgm:t>
    </dgm:pt>
    <dgm:pt modelId="{33FDD6DE-7927-48BB-8C22-71F5FE810ADE}" type="pres">
      <dgm:prSet presAssocID="{64ED35BB-2743-4617-AA00-DFEC188F352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6258E7FC-52F8-48FE-9D91-41A12BABEE8B}" type="pres">
      <dgm:prSet presAssocID="{D05575CD-186D-493B-99D1-683335FBFFBE}" presName="composite" presStyleCnt="0"/>
      <dgm:spPr/>
    </dgm:pt>
    <dgm:pt modelId="{681453DA-2CE7-4227-9BDC-20BCA7AE5101}" type="pres">
      <dgm:prSet presAssocID="{D05575CD-186D-493B-99D1-683335FBFFBE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2EEB32-3474-4CC5-8A7E-039819162BB8}" type="pres">
      <dgm:prSet presAssocID="{D05575CD-186D-493B-99D1-683335FBFFBE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E6962E6-E510-4685-A37B-8FBA1C901FA2}" type="pres">
      <dgm:prSet presAssocID="{D647B0E5-6902-49FD-A615-2260108CDED4}" presName="sp" presStyleCnt="0"/>
      <dgm:spPr/>
    </dgm:pt>
    <dgm:pt modelId="{735AF57B-01F6-47F8-B907-E0A5B1FE37C9}" type="pres">
      <dgm:prSet presAssocID="{37F96479-2AA4-4375-BD11-B5A02C0053D0}" presName="composite" presStyleCnt="0"/>
      <dgm:spPr/>
    </dgm:pt>
    <dgm:pt modelId="{AF0D244D-6AE8-4E70-BA0F-34B1E7C4EB80}" type="pres">
      <dgm:prSet presAssocID="{37F96479-2AA4-4375-BD11-B5A02C0053D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966B705-C584-42F1-B74F-63F4E0691DCC}" type="pres">
      <dgm:prSet presAssocID="{37F96479-2AA4-4375-BD11-B5A02C0053D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7729910-392D-44C4-837C-23E91BD106D7}" type="pres">
      <dgm:prSet presAssocID="{8E955C9E-FA21-46A5-8ACF-34E6AB4BE2BE}" presName="sp" presStyleCnt="0"/>
      <dgm:spPr/>
    </dgm:pt>
    <dgm:pt modelId="{3C820F13-348D-477C-A778-FB64E476CEBB}" type="pres">
      <dgm:prSet presAssocID="{3E063F54-8436-4ED7-AD26-900FA37A09D1}" presName="composite" presStyleCnt="0"/>
      <dgm:spPr/>
    </dgm:pt>
    <dgm:pt modelId="{6748E45B-A2F8-4AE7-80CD-7110F3E18B28}" type="pres">
      <dgm:prSet presAssocID="{3E063F54-8436-4ED7-AD26-900FA37A09D1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39CA8E8-FA1A-4BC7-9A8A-65DEA15AB98E}" type="pres">
      <dgm:prSet presAssocID="{3E063F54-8436-4ED7-AD26-900FA37A09D1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98E34F24-FABB-41D0-AE9F-B487D9739501}" type="presOf" srcId="{D05575CD-186D-493B-99D1-683335FBFFBE}" destId="{681453DA-2CE7-4227-9BDC-20BCA7AE5101}" srcOrd="0" destOrd="0" presId="urn:microsoft.com/office/officeart/2005/8/layout/chevron2"/>
    <dgm:cxn modelId="{92D173DA-D069-4685-966A-372DF464FF44}" srcId="{D05575CD-186D-493B-99D1-683335FBFFBE}" destId="{6327301B-E7C1-4FE5-B18E-56F789FC3B91}" srcOrd="1" destOrd="0" parTransId="{090C2534-79AD-43BD-A45A-81A289B3B337}" sibTransId="{C3BCA6D2-61A1-407B-A92C-BDF99F572830}"/>
    <dgm:cxn modelId="{6B151049-271C-4FF5-98B6-CE7BF12A07C2}" type="presOf" srcId="{3E063F54-8436-4ED7-AD26-900FA37A09D1}" destId="{6748E45B-A2F8-4AE7-80CD-7110F3E18B28}" srcOrd="0" destOrd="0" presId="urn:microsoft.com/office/officeart/2005/8/layout/chevron2"/>
    <dgm:cxn modelId="{6F5949F8-AE14-4160-8BA7-0BAD235258AB}" srcId="{37F96479-2AA4-4375-BD11-B5A02C0053D0}" destId="{84756D46-5F61-447E-AD64-CA839A08617F}" srcOrd="1" destOrd="0" parTransId="{642FB352-DEC7-4DA8-9D6E-717F864B3492}" sibTransId="{86FF917B-1AC2-4445-81E5-CCD6EBC14AFD}"/>
    <dgm:cxn modelId="{6D559FCF-79BE-417D-A604-51F013770DAF}" type="presOf" srcId="{7924A12E-D252-4AFC-9954-1B8F5D2E3659}" destId="{6966B705-C584-42F1-B74F-63F4E0691DCC}" srcOrd="0" destOrd="2" presId="urn:microsoft.com/office/officeart/2005/8/layout/chevron2"/>
    <dgm:cxn modelId="{1648EB12-611A-4CA2-8EFC-75475BC6C9E5}" srcId="{37F96479-2AA4-4375-BD11-B5A02C0053D0}" destId="{7924A12E-D252-4AFC-9954-1B8F5D2E3659}" srcOrd="2" destOrd="0" parTransId="{5B9FF4A4-D203-4B24-9EF8-74ABF97E558F}" sibTransId="{88B5C3E3-A79B-4EF7-A380-61ACA4E5AD77}"/>
    <dgm:cxn modelId="{B29BCEE7-BBBA-403D-B421-DAF78060EDE7}" type="presOf" srcId="{37F96479-2AA4-4375-BD11-B5A02C0053D0}" destId="{AF0D244D-6AE8-4E70-BA0F-34B1E7C4EB80}" srcOrd="0" destOrd="0" presId="urn:microsoft.com/office/officeart/2005/8/layout/chevron2"/>
    <dgm:cxn modelId="{386619B6-9B8F-41BA-9A28-C6A115E278D0}" srcId="{D05575CD-186D-493B-99D1-683335FBFFBE}" destId="{BF8A2DC6-CC87-40B7-B76F-918EBBDC1F22}" srcOrd="0" destOrd="0" parTransId="{468DB656-7D13-4BCC-BA17-0BE70D017632}" sibTransId="{40E3A376-33B6-4939-94B1-5F6DB0730B78}"/>
    <dgm:cxn modelId="{E6AE3509-019E-4942-AB29-EBD8F2726E8C}" type="presOf" srcId="{BF8A2DC6-CC87-40B7-B76F-918EBBDC1F22}" destId="{D22EEB32-3474-4CC5-8A7E-039819162BB8}" srcOrd="0" destOrd="0" presId="urn:microsoft.com/office/officeart/2005/8/layout/chevron2"/>
    <dgm:cxn modelId="{C1DB1520-4825-4A12-91D7-D0DC436FE48B}" type="presOf" srcId="{5824377E-28CE-45A1-AA81-2187A7B0A64F}" destId="{039CA8E8-FA1A-4BC7-9A8A-65DEA15AB98E}" srcOrd="0" destOrd="0" presId="urn:microsoft.com/office/officeart/2005/8/layout/chevron2"/>
    <dgm:cxn modelId="{A6EB82E9-9E10-42BE-8D6E-5D22D9275585}" srcId="{3E063F54-8436-4ED7-AD26-900FA37A09D1}" destId="{5824377E-28CE-45A1-AA81-2187A7B0A64F}" srcOrd="0" destOrd="0" parTransId="{A9948E81-02CB-448A-B569-C354149A7BE5}" sibTransId="{D5AC9963-2687-472D-ACB9-259DA002B21A}"/>
    <dgm:cxn modelId="{25792E8B-3E51-4A66-9189-76B52163BE5F}" type="presOf" srcId="{6327301B-E7C1-4FE5-B18E-56F789FC3B91}" destId="{D22EEB32-3474-4CC5-8A7E-039819162BB8}" srcOrd="0" destOrd="1" presId="urn:microsoft.com/office/officeart/2005/8/layout/chevron2"/>
    <dgm:cxn modelId="{29FF89A3-ABD1-4805-9B4E-028E6C788397}" srcId="{64ED35BB-2743-4617-AA00-DFEC188F352C}" destId="{37F96479-2AA4-4375-BD11-B5A02C0053D0}" srcOrd="1" destOrd="0" parTransId="{417BBE63-CAB1-44E9-8A14-CA9A74474918}" sibTransId="{8E955C9E-FA21-46A5-8ACF-34E6AB4BE2BE}"/>
    <dgm:cxn modelId="{62883F84-E7F6-43F3-8F8D-439E340862C4}" srcId="{64ED35BB-2743-4617-AA00-DFEC188F352C}" destId="{3E063F54-8436-4ED7-AD26-900FA37A09D1}" srcOrd="2" destOrd="0" parTransId="{24F5D676-CEC6-4E8E-81F2-A2DBA36EBFFB}" sibTransId="{D07BB0B2-306D-4AD6-918D-C80284F0D90E}"/>
    <dgm:cxn modelId="{22AE2BA2-CF33-4054-BD9C-3F1413C8E079}" srcId="{37F96479-2AA4-4375-BD11-B5A02C0053D0}" destId="{98378606-B681-43F9-B375-11F68B0EBAF5}" srcOrd="0" destOrd="0" parTransId="{D7807AA8-032C-4C15-A0BC-7D5BBF5DBA5F}" sibTransId="{76F7B609-DFAB-4F24-8055-6A57A83B7375}"/>
    <dgm:cxn modelId="{76117BCC-C02E-425C-AFC3-733517D6FF4F}" type="presOf" srcId="{B1123245-0782-486C-B1D8-5C49C5E543C6}" destId="{039CA8E8-FA1A-4BC7-9A8A-65DEA15AB98E}" srcOrd="0" destOrd="1" presId="urn:microsoft.com/office/officeart/2005/8/layout/chevron2"/>
    <dgm:cxn modelId="{E6F119BC-1012-441E-AE33-F32CD7D6A8B7}" srcId="{64ED35BB-2743-4617-AA00-DFEC188F352C}" destId="{D05575CD-186D-493B-99D1-683335FBFFBE}" srcOrd="0" destOrd="0" parTransId="{DE9EE4CA-7011-4C27-A7B0-90BB78CB160B}" sibTransId="{D647B0E5-6902-49FD-A615-2260108CDED4}"/>
    <dgm:cxn modelId="{B0BD63F1-45C9-46A4-8FF3-6D6A4EB328FC}" type="presOf" srcId="{BC2047AC-4833-44D3-A3E1-C2C267736463}" destId="{039CA8E8-FA1A-4BC7-9A8A-65DEA15AB98E}" srcOrd="0" destOrd="2" presId="urn:microsoft.com/office/officeart/2005/8/layout/chevron2"/>
    <dgm:cxn modelId="{CD22BD1B-29DC-46E0-BBFC-B62290106F8C}" type="presOf" srcId="{84756D46-5F61-447E-AD64-CA839A08617F}" destId="{6966B705-C584-42F1-B74F-63F4E0691DCC}" srcOrd="0" destOrd="1" presId="urn:microsoft.com/office/officeart/2005/8/layout/chevron2"/>
    <dgm:cxn modelId="{8D2A9F6F-A232-4ABA-9F93-7EDC5B8E147C}" type="presOf" srcId="{98378606-B681-43F9-B375-11F68B0EBAF5}" destId="{6966B705-C584-42F1-B74F-63F4E0691DCC}" srcOrd="0" destOrd="0" presId="urn:microsoft.com/office/officeart/2005/8/layout/chevron2"/>
    <dgm:cxn modelId="{443652B9-6918-4D28-B14E-2B68DA0F0A60}" srcId="{3E063F54-8436-4ED7-AD26-900FA37A09D1}" destId="{B1123245-0782-486C-B1D8-5C49C5E543C6}" srcOrd="1" destOrd="0" parTransId="{509941C4-C21C-4451-99CC-C9CB77CAE77F}" sibTransId="{1D956ACF-D6A3-4E6A-8C54-E3C81B2C3228}"/>
    <dgm:cxn modelId="{B4539A7A-659A-45EF-8691-4C51B678F636}" srcId="{3E063F54-8436-4ED7-AD26-900FA37A09D1}" destId="{BC2047AC-4833-44D3-A3E1-C2C267736463}" srcOrd="2" destOrd="0" parTransId="{5080EAD6-DB5D-4319-A44B-7D9BD00533EE}" sibTransId="{D4BA3BD4-3272-4DBE-BA06-72C6F73C1EAB}"/>
    <dgm:cxn modelId="{D6C159AA-E0D4-4731-9EE3-9A71F549BEE9}" type="presOf" srcId="{64ED35BB-2743-4617-AA00-DFEC188F352C}" destId="{33FDD6DE-7927-48BB-8C22-71F5FE810ADE}" srcOrd="0" destOrd="0" presId="urn:microsoft.com/office/officeart/2005/8/layout/chevron2"/>
    <dgm:cxn modelId="{67A2691B-9D7F-4A89-B3FB-5C3A7981D28C}" type="presParOf" srcId="{33FDD6DE-7927-48BB-8C22-71F5FE810ADE}" destId="{6258E7FC-52F8-48FE-9D91-41A12BABEE8B}" srcOrd="0" destOrd="0" presId="urn:microsoft.com/office/officeart/2005/8/layout/chevron2"/>
    <dgm:cxn modelId="{5EF8AC0E-D4BE-4AC2-AAE1-54ED5466278B}" type="presParOf" srcId="{6258E7FC-52F8-48FE-9D91-41A12BABEE8B}" destId="{681453DA-2CE7-4227-9BDC-20BCA7AE5101}" srcOrd="0" destOrd="0" presId="urn:microsoft.com/office/officeart/2005/8/layout/chevron2"/>
    <dgm:cxn modelId="{34DC8739-2F25-4CD9-9577-95CB5D34861D}" type="presParOf" srcId="{6258E7FC-52F8-48FE-9D91-41A12BABEE8B}" destId="{D22EEB32-3474-4CC5-8A7E-039819162BB8}" srcOrd="1" destOrd="0" presId="urn:microsoft.com/office/officeart/2005/8/layout/chevron2"/>
    <dgm:cxn modelId="{F2F10230-1413-4694-BBEE-33E734507A7A}" type="presParOf" srcId="{33FDD6DE-7927-48BB-8C22-71F5FE810ADE}" destId="{DE6962E6-E510-4685-A37B-8FBA1C901FA2}" srcOrd="1" destOrd="0" presId="urn:microsoft.com/office/officeart/2005/8/layout/chevron2"/>
    <dgm:cxn modelId="{E6813ED2-C539-4478-9E4E-2E13A033BCDF}" type="presParOf" srcId="{33FDD6DE-7927-48BB-8C22-71F5FE810ADE}" destId="{735AF57B-01F6-47F8-B907-E0A5B1FE37C9}" srcOrd="2" destOrd="0" presId="urn:microsoft.com/office/officeart/2005/8/layout/chevron2"/>
    <dgm:cxn modelId="{B9839E8A-BF54-4860-9333-A2D047E29681}" type="presParOf" srcId="{735AF57B-01F6-47F8-B907-E0A5B1FE37C9}" destId="{AF0D244D-6AE8-4E70-BA0F-34B1E7C4EB80}" srcOrd="0" destOrd="0" presId="urn:microsoft.com/office/officeart/2005/8/layout/chevron2"/>
    <dgm:cxn modelId="{3A10B4C9-3AE4-4693-9BB3-A21E26CC2456}" type="presParOf" srcId="{735AF57B-01F6-47F8-B907-E0A5B1FE37C9}" destId="{6966B705-C584-42F1-B74F-63F4E0691DCC}" srcOrd="1" destOrd="0" presId="urn:microsoft.com/office/officeart/2005/8/layout/chevron2"/>
    <dgm:cxn modelId="{BF8B1DC3-D86E-46FF-A012-2CED41938FB6}" type="presParOf" srcId="{33FDD6DE-7927-48BB-8C22-71F5FE810ADE}" destId="{97729910-392D-44C4-837C-23E91BD106D7}" srcOrd="3" destOrd="0" presId="urn:microsoft.com/office/officeart/2005/8/layout/chevron2"/>
    <dgm:cxn modelId="{0E2AA306-5482-458B-ABEA-FB3403954907}" type="presParOf" srcId="{33FDD6DE-7927-48BB-8C22-71F5FE810ADE}" destId="{3C820F13-348D-477C-A778-FB64E476CEBB}" srcOrd="4" destOrd="0" presId="urn:microsoft.com/office/officeart/2005/8/layout/chevron2"/>
    <dgm:cxn modelId="{C4D02F73-F5A9-4E1E-96B8-29DFD2A05F92}" type="presParOf" srcId="{3C820F13-348D-477C-A778-FB64E476CEBB}" destId="{6748E45B-A2F8-4AE7-80CD-7110F3E18B28}" srcOrd="0" destOrd="0" presId="urn:microsoft.com/office/officeart/2005/8/layout/chevron2"/>
    <dgm:cxn modelId="{71AF4F69-6BD4-4F89-ADE2-59B29FA88563}" type="presParOf" srcId="{3C820F13-348D-477C-A778-FB64E476CEBB}" destId="{039CA8E8-FA1A-4BC7-9A8A-65DEA15AB98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04B022-D273-4549-AF88-2BFF44AFC267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5164C73-C417-4B09-BFBE-7CBAFB6F4626}">
      <dgm:prSet phldrT="[Texto]"/>
      <dgm:spPr/>
      <dgm:t>
        <a:bodyPr/>
        <a:lstStyle/>
        <a:p>
          <a:r>
            <a:rPr lang="es-ES" dirty="0" smtClean="0"/>
            <a:t>Democratización de la IA</a:t>
          </a:r>
          <a:endParaRPr lang="es-ES" dirty="0"/>
        </a:p>
      </dgm:t>
    </dgm:pt>
    <dgm:pt modelId="{3838C7CA-C680-47E7-9F93-FD4DBFB02391}" type="parTrans" cxnId="{65849D77-7529-4D35-8D68-745D91512B4D}">
      <dgm:prSet/>
      <dgm:spPr/>
      <dgm:t>
        <a:bodyPr/>
        <a:lstStyle/>
        <a:p>
          <a:endParaRPr lang="es-ES"/>
        </a:p>
      </dgm:t>
    </dgm:pt>
    <dgm:pt modelId="{32715E53-A8DF-400B-9DBC-01D2652F8CB8}" type="sibTrans" cxnId="{65849D77-7529-4D35-8D68-745D91512B4D}">
      <dgm:prSet/>
      <dgm:spPr/>
      <dgm:t>
        <a:bodyPr/>
        <a:lstStyle/>
        <a:p>
          <a:endParaRPr lang="es-ES"/>
        </a:p>
      </dgm:t>
    </dgm:pt>
    <dgm:pt modelId="{07658674-DC6E-4FE7-8648-2C2B00F5A787}">
      <dgm:prSet phldrT="[Texto]"/>
      <dgm:spPr/>
      <dgm:t>
        <a:bodyPr/>
        <a:lstStyle/>
        <a:p>
          <a:r>
            <a:rPr lang="es-ES" dirty="0" smtClean="0"/>
            <a:t>Obligada</a:t>
          </a:r>
        </a:p>
        <a:p>
          <a:r>
            <a:rPr lang="es-ES" dirty="0" smtClean="0"/>
            <a:t>Normalización</a:t>
          </a:r>
          <a:endParaRPr lang="es-ES" dirty="0"/>
        </a:p>
      </dgm:t>
    </dgm:pt>
    <dgm:pt modelId="{9002676B-FADF-4E26-96DA-FA552989E249}" type="parTrans" cxnId="{614729C6-4829-40DD-916A-CB5F0CA05CC5}">
      <dgm:prSet/>
      <dgm:spPr/>
      <dgm:t>
        <a:bodyPr/>
        <a:lstStyle/>
        <a:p>
          <a:endParaRPr lang="es-ES"/>
        </a:p>
      </dgm:t>
    </dgm:pt>
    <dgm:pt modelId="{4108D353-1B76-4AA2-98CE-9B51BB8B7C7E}" type="sibTrans" cxnId="{614729C6-4829-40DD-916A-CB5F0CA05CC5}">
      <dgm:prSet/>
      <dgm:spPr/>
      <dgm:t>
        <a:bodyPr/>
        <a:lstStyle/>
        <a:p>
          <a:endParaRPr lang="es-ES"/>
        </a:p>
      </dgm:t>
    </dgm:pt>
    <dgm:pt modelId="{CB59826B-E5A5-42AA-966A-B9746DB0E6D6}">
      <dgm:prSet phldrT="[Texto]"/>
      <dgm:spPr/>
      <dgm:t>
        <a:bodyPr/>
        <a:lstStyle/>
        <a:p>
          <a:r>
            <a:rPr lang="es-ES" dirty="0" smtClean="0"/>
            <a:t>Ajuste y evaluación del modelo</a:t>
          </a:r>
          <a:endParaRPr lang="es-ES" dirty="0"/>
        </a:p>
      </dgm:t>
    </dgm:pt>
    <dgm:pt modelId="{49D370A1-8347-449E-AE5F-EC4AA167680A}" type="parTrans" cxnId="{82910465-7C7E-48D9-9C16-993F728867C7}">
      <dgm:prSet/>
      <dgm:spPr/>
      <dgm:t>
        <a:bodyPr/>
        <a:lstStyle/>
        <a:p>
          <a:endParaRPr lang="es-ES"/>
        </a:p>
      </dgm:t>
    </dgm:pt>
    <dgm:pt modelId="{F46EA773-BD27-4780-8DF1-9AC3B5FCB1AC}" type="sibTrans" cxnId="{82910465-7C7E-48D9-9C16-993F728867C7}">
      <dgm:prSet/>
      <dgm:spPr/>
      <dgm:t>
        <a:bodyPr/>
        <a:lstStyle/>
        <a:p>
          <a:endParaRPr lang="es-ES"/>
        </a:p>
      </dgm:t>
    </dgm:pt>
    <dgm:pt modelId="{F97D9878-BF8C-461B-991F-FB76B91F63DC}" type="pres">
      <dgm:prSet presAssocID="{A904B022-D273-4549-AF88-2BFF44AFC267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2A854267-5C3C-4F56-8FB6-67AF4A6A1DDF}" type="pres">
      <dgm:prSet presAssocID="{C5164C73-C417-4B09-BFBE-7CBAFB6F4626}" presName="Accent1" presStyleCnt="0"/>
      <dgm:spPr/>
    </dgm:pt>
    <dgm:pt modelId="{C1940E61-81E4-422F-A530-4F17662051F3}" type="pres">
      <dgm:prSet presAssocID="{C5164C73-C417-4B09-BFBE-7CBAFB6F4626}" presName="Accent" presStyleLbl="node1" presStyleIdx="0" presStyleCnt="3"/>
      <dgm:spPr/>
    </dgm:pt>
    <dgm:pt modelId="{99B016CC-A142-4937-9AAB-6CF8B013185F}" type="pres">
      <dgm:prSet presAssocID="{C5164C73-C417-4B09-BFBE-7CBAFB6F4626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CA46302-B886-4287-B358-A6D60F1F6C88}" type="pres">
      <dgm:prSet presAssocID="{07658674-DC6E-4FE7-8648-2C2B00F5A787}" presName="Accent2" presStyleCnt="0"/>
      <dgm:spPr/>
    </dgm:pt>
    <dgm:pt modelId="{91E72B19-624D-43CC-99A9-D93D4593775F}" type="pres">
      <dgm:prSet presAssocID="{07658674-DC6E-4FE7-8648-2C2B00F5A787}" presName="Accent" presStyleLbl="node1" presStyleIdx="1" presStyleCnt="3"/>
      <dgm:spPr/>
    </dgm:pt>
    <dgm:pt modelId="{00FDE598-0BCF-44F4-BB44-160FAC4BABC3}" type="pres">
      <dgm:prSet presAssocID="{07658674-DC6E-4FE7-8648-2C2B00F5A787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3F8976E-2351-4BE8-96DE-81FC62DD8460}" type="pres">
      <dgm:prSet presAssocID="{CB59826B-E5A5-42AA-966A-B9746DB0E6D6}" presName="Accent3" presStyleCnt="0"/>
      <dgm:spPr/>
    </dgm:pt>
    <dgm:pt modelId="{01B68CDC-2FC6-4C4F-9FCE-C447C3D7AC78}" type="pres">
      <dgm:prSet presAssocID="{CB59826B-E5A5-42AA-966A-B9746DB0E6D6}" presName="Accent" presStyleLbl="node1" presStyleIdx="2" presStyleCnt="3"/>
      <dgm:spPr/>
    </dgm:pt>
    <dgm:pt modelId="{AD8FE036-B6AD-4A25-9169-6FC493A75457}" type="pres">
      <dgm:prSet presAssocID="{CB59826B-E5A5-42AA-966A-B9746DB0E6D6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7ECAFF6-D785-4BFD-B604-86B404BE4AD8}" type="presOf" srcId="{A904B022-D273-4549-AF88-2BFF44AFC267}" destId="{F97D9878-BF8C-461B-991F-FB76B91F63DC}" srcOrd="0" destOrd="0" presId="urn:microsoft.com/office/officeart/2009/layout/CircleArrowProcess"/>
    <dgm:cxn modelId="{3B0827D4-D520-4790-93D9-EE508E88C9B7}" type="presOf" srcId="{C5164C73-C417-4B09-BFBE-7CBAFB6F4626}" destId="{99B016CC-A142-4937-9AAB-6CF8B013185F}" srcOrd="0" destOrd="0" presId="urn:microsoft.com/office/officeart/2009/layout/CircleArrowProcess"/>
    <dgm:cxn modelId="{4B25C015-C7AE-4FDA-9CFB-84C5989CBE1F}" type="presOf" srcId="{CB59826B-E5A5-42AA-966A-B9746DB0E6D6}" destId="{AD8FE036-B6AD-4A25-9169-6FC493A75457}" srcOrd="0" destOrd="0" presId="urn:microsoft.com/office/officeart/2009/layout/CircleArrowProcess"/>
    <dgm:cxn modelId="{82910465-7C7E-48D9-9C16-993F728867C7}" srcId="{A904B022-D273-4549-AF88-2BFF44AFC267}" destId="{CB59826B-E5A5-42AA-966A-B9746DB0E6D6}" srcOrd="2" destOrd="0" parTransId="{49D370A1-8347-449E-AE5F-EC4AA167680A}" sibTransId="{F46EA773-BD27-4780-8DF1-9AC3B5FCB1AC}"/>
    <dgm:cxn modelId="{65849D77-7529-4D35-8D68-745D91512B4D}" srcId="{A904B022-D273-4549-AF88-2BFF44AFC267}" destId="{C5164C73-C417-4B09-BFBE-7CBAFB6F4626}" srcOrd="0" destOrd="0" parTransId="{3838C7CA-C680-47E7-9F93-FD4DBFB02391}" sibTransId="{32715E53-A8DF-400B-9DBC-01D2652F8CB8}"/>
    <dgm:cxn modelId="{146EB813-28CC-452D-AB84-9E5950C320E8}" type="presOf" srcId="{07658674-DC6E-4FE7-8648-2C2B00F5A787}" destId="{00FDE598-0BCF-44F4-BB44-160FAC4BABC3}" srcOrd="0" destOrd="0" presId="urn:microsoft.com/office/officeart/2009/layout/CircleArrowProcess"/>
    <dgm:cxn modelId="{614729C6-4829-40DD-916A-CB5F0CA05CC5}" srcId="{A904B022-D273-4549-AF88-2BFF44AFC267}" destId="{07658674-DC6E-4FE7-8648-2C2B00F5A787}" srcOrd="1" destOrd="0" parTransId="{9002676B-FADF-4E26-96DA-FA552989E249}" sibTransId="{4108D353-1B76-4AA2-98CE-9B51BB8B7C7E}"/>
    <dgm:cxn modelId="{F4886BAF-8647-4230-AAEC-D4B206595651}" type="presParOf" srcId="{F97D9878-BF8C-461B-991F-FB76B91F63DC}" destId="{2A854267-5C3C-4F56-8FB6-67AF4A6A1DDF}" srcOrd="0" destOrd="0" presId="urn:microsoft.com/office/officeart/2009/layout/CircleArrowProcess"/>
    <dgm:cxn modelId="{2782CE0D-F14C-4449-AFDA-7020E0A43327}" type="presParOf" srcId="{2A854267-5C3C-4F56-8FB6-67AF4A6A1DDF}" destId="{C1940E61-81E4-422F-A530-4F17662051F3}" srcOrd="0" destOrd="0" presId="urn:microsoft.com/office/officeart/2009/layout/CircleArrowProcess"/>
    <dgm:cxn modelId="{B7B31998-DA91-461C-BF4C-74985056CDE5}" type="presParOf" srcId="{F97D9878-BF8C-461B-991F-FB76B91F63DC}" destId="{99B016CC-A142-4937-9AAB-6CF8B013185F}" srcOrd="1" destOrd="0" presId="urn:microsoft.com/office/officeart/2009/layout/CircleArrowProcess"/>
    <dgm:cxn modelId="{DE17A488-5B10-439B-A0BC-D153C15A2B10}" type="presParOf" srcId="{F97D9878-BF8C-461B-991F-FB76B91F63DC}" destId="{2CA46302-B886-4287-B358-A6D60F1F6C88}" srcOrd="2" destOrd="0" presId="urn:microsoft.com/office/officeart/2009/layout/CircleArrowProcess"/>
    <dgm:cxn modelId="{74E9B078-43FB-49AE-9D18-7CE4AED37BCF}" type="presParOf" srcId="{2CA46302-B886-4287-B358-A6D60F1F6C88}" destId="{91E72B19-624D-43CC-99A9-D93D4593775F}" srcOrd="0" destOrd="0" presId="urn:microsoft.com/office/officeart/2009/layout/CircleArrowProcess"/>
    <dgm:cxn modelId="{CB211F03-ED9A-4DE0-824E-D2A8027DA7AB}" type="presParOf" srcId="{F97D9878-BF8C-461B-991F-FB76B91F63DC}" destId="{00FDE598-0BCF-44F4-BB44-160FAC4BABC3}" srcOrd="3" destOrd="0" presId="urn:microsoft.com/office/officeart/2009/layout/CircleArrowProcess"/>
    <dgm:cxn modelId="{8369090E-83CC-4EF1-882A-ADF1D185D878}" type="presParOf" srcId="{F97D9878-BF8C-461B-991F-FB76B91F63DC}" destId="{A3F8976E-2351-4BE8-96DE-81FC62DD8460}" srcOrd="4" destOrd="0" presId="urn:microsoft.com/office/officeart/2009/layout/CircleArrowProcess"/>
    <dgm:cxn modelId="{5AD2F7BB-CAC7-47DE-87F0-591FDBFD57F6}" type="presParOf" srcId="{A3F8976E-2351-4BE8-96DE-81FC62DD8460}" destId="{01B68CDC-2FC6-4C4F-9FCE-C447C3D7AC78}" srcOrd="0" destOrd="0" presId="urn:microsoft.com/office/officeart/2009/layout/CircleArrowProcess"/>
    <dgm:cxn modelId="{A8D9C290-9039-407B-B555-ADDF6D90D602}" type="presParOf" srcId="{F97D9878-BF8C-461B-991F-FB76B91F63DC}" destId="{AD8FE036-B6AD-4A25-9169-6FC493A75457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179CE7-8D89-4BC4-8CF1-D39EC64716A3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A1F2F1A-7312-42C1-A2C4-DBD939DF0F8D}">
      <dgm:prSet phldrT="[Texto]"/>
      <dgm:spPr/>
      <dgm:t>
        <a:bodyPr/>
        <a:lstStyle/>
        <a:p>
          <a:r>
            <a:rPr lang="es-ES" dirty="0" smtClean="0"/>
            <a:t>Conclusiones</a:t>
          </a:r>
          <a:endParaRPr lang="es-ES" dirty="0"/>
        </a:p>
      </dgm:t>
    </dgm:pt>
    <dgm:pt modelId="{87A75147-028B-418D-9597-CFF27F9252D3}" type="parTrans" cxnId="{EE4414DF-446D-4EC4-BC7C-E23E4C95C606}">
      <dgm:prSet/>
      <dgm:spPr/>
      <dgm:t>
        <a:bodyPr/>
        <a:lstStyle/>
        <a:p>
          <a:endParaRPr lang="es-ES"/>
        </a:p>
      </dgm:t>
    </dgm:pt>
    <dgm:pt modelId="{65C1653F-C906-4BB1-82BE-DB71777E460C}" type="sibTrans" cxnId="{EE4414DF-446D-4EC4-BC7C-E23E4C95C606}">
      <dgm:prSet/>
      <dgm:spPr/>
      <dgm:t>
        <a:bodyPr/>
        <a:lstStyle/>
        <a:p>
          <a:endParaRPr lang="es-ES"/>
        </a:p>
      </dgm:t>
    </dgm:pt>
    <dgm:pt modelId="{0C415AD0-C58C-478E-A8DE-BF967F2DF561}">
      <dgm:prSet phldrT="[Texto]"/>
      <dgm:spPr/>
      <dgm:t>
        <a:bodyPr/>
        <a:lstStyle/>
        <a:p>
          <a:r>
            <a:rPr lang="es-ES" dirty="0" smtClean="0"/>
            <a:t>Semejanza en la evaluación de los modelos</a:t>
          </a:r>
          <a:endParaRPr lang="es-ES" dirty="0"/>
        </a:p>
      </dgm:t>
    </dgm:pt>
    <dgm:pt modelId="{113EA8CE-7A21-433C-94B4-89D55078E81A}" type="parTrans" cxnId="{5A7C81A5-9425-4E15-97ED-669840970F08}">
      <dgm:prSet/>
      <dgm:spPr/>
      <dgm:t>
        <a:bodyPr/>
        <a:lstStyle/>
        <a:p>
          <a:endParaRPr lang="es-ES"/>
        </a:p>
      </dgm:t>
    </dgm:pt>
    <dgm:pt modelId="{8C2135C7-9634-4238-8D3C-1FDD88E2BD63}" type="sibTrans" cxnId="{5A7C81A5-9425-4E15-97ED-669840970F08}">
      <dgm:prSet/>
      <dgm:spPr/>
      <dgm:t>
        <a:bodyPr/>
        <a:lstStyle/>
        <a:p>
          <a:endParaRPr lang="es-ES"/>
        </a:p>
      </dgm:t>
    </dgm:pt>
    <dgm:pt modelId="{BB623904-B9A1-49E0-97C3-57AD45C45FF2}">
      <dgm:prSet phldrT="[Texto]"/>
      <dgm:spPr/>
      <dgm:t>
        <a:bodyPr/>
        <a:lstStyle/>
        <a:p>
          <a:r>
            <a:rPr lang="es-ES" dirty="0" smtClean="0"/>
            <a:t>Modelo Fiable</a:t>
          </a:r>
          <a:endParaRPr lang="es-ES" dirty="0"/>
        </a:p>
      </dgm:t>
    </dgm:pt>
    <dgm:pt modelId="{E981E833-7E6B-40A5-91C4-E60240D4C34C}" type="parTrans" cxnId="{06E30C8B-99A7-48B9-A55E-5349B00DFDAC}">
      <dgm:prSet/>
      <dgm:spPr/>
      <dgm:t>
        <a:bodyPr/>
        <a:lstStyle/>
        <a:p>
          <a:endParaRPr lang="es-ES"/>
        </a:p>
      </dgm:t>
    </dgm:pt>
    <dgm:pt modelId="{3B4EC66B-2E2D-4349-AE4B-A443E963E49A}" type="sibTrans" cxnId="{06E30C8B-99A7-48B9-A55E-5349B00DFDAC}">
      <dgm:prSet/>
      <dgm:spPr/>
      <dgm:t>
        <a:bodyPr/>
        <a:lstStyle/>
        <a:p>
          <a:endParaRPr lang="es-ES"/>
        </a:p>
      </dgm:t>
    </dgm:pt>
    <dgm:pt modelId="{36A4F76C-E0A4-47A8-8804-F6FD7535AEB1}">
      <dgm:prSet phldrT="[Texto]"/>
      <dgm:spPr/>
      <dgm:t>
        <a:bodyPr/>
        <a:lstStyle/>
        <a:p>
          <a:r>
            <a:rPr lang="es-ES" dirty="0" smtClean="0"/>
            <a:t>Correlación entre variables</a:t>
          </a:r>
          <a:endParaRPr lang="es-ES" dirty="0"/>
        </a:p>
      </dgm:t>
    </dgm:pt>
    <dgm:pt modelId="{F63E6241-56FC-4FB1-96FD-839628EE23F8}" type="parTrans" cxnId="{682737E4-9979-4C34-9EC3-EAC704EA0186}">
      <dgm:prSet/>
      <dgm:spPr/>
      <dgm:t>
        <a:bodyPr/>
        <a:lstStyle/>
        <a:p>
          <a:endParaRPr lang="es-ES"/>
        </a:p>
      </dgm:t>
    </dgm:pt>
    <dgm:pt modelId="{356E68FF-35F2-4EFD-9E00-B12C0C746D1A}" type="sibTrans" cxnId="{682737E4-9979-4C34-9EC3-EAC704EA0186}">
      <dgm:prSet/>
      <dgm:spPr/>
      <dgm:t>
        <a:bodyPr/>
        <a:lstStyle/>
        <a:p>
          <a:endParaRPr lang="es-ES"/>
        </a:p>
      </dgm:t>
    </dgm:pt>
    <dgm:pt modelId="{C5004760-BDA4-4905-AB2B-E3F439C82369}">
      <dgm:prSet phldrT="[Texto]"/>
      <dgm:spPr/>
      <dgm:t>
        <a:bodyPr/>
        <a:lstStyle/>
        <a:p>
          <a:r>
            <a:rPr lang="es-ES" dirty="0" smtClean="0"/>
            <a:t>A mayor datos, mayor precisión</a:t>
          </a:r>
          <a:endParaRPr lang="es-ES" dirty="0"/>
        </a:p>
      </dgm:t>
    </dgm:pt>
    <dgm:pt modelId="{FDA313F1-ECCD-4D02-8181-5D28E35A63F2}" type="parTrans" cxnId="{6B192CA2-3C25-42F6-9FC3-6ACC37EE988C}">
      <dgm:prSet/>
      <dgm:spPr/>
      <dgm:t>
        <a:bodyPr/>
        <a:lstStyle/>
        <a:p>
          <a:endParaRPr lang="es-ES"/>
        </a:p>
      </dgm:t>
    </dgm:pt>
    <dgm:pt modelId="{F4E36910-78F1-49C5-8411-76DD4A5EEE00}" type="sibTrans" cxnId="{6B192CA2-3C25-42F6-9FC3-6ACC37EE988C}">
      <dgm:prSet/>
      <dgm:spPr/>
      <dgm:t>
        <a:bodyPr/>
        <a:lstStyle/>
        <a:p>
          <a:endParaRPr lang="es-ES"/>
        </a:p>
      </dgm:t>
    </dgm:pt>
    <dgm:pt modelId="{720AC0FC-484C-4B59-ACE7-DAA5C91C6E26}" type="pres">
      <dgm:prSet presAssocID="{90179CE7-8D89-4BC4-8CF1-D39EC64716A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3FCC4C2-3AF7-4A21-B2A0-0E152E215016}" type="pres">
      <dgm:prSet presAssocID="{90179CE7-8D89-4BC4-8CF1-D39EC64716A3}" presName="radial" presStyleCnt="0">
        <dgm:presLayoutVars>
          <dgm:animLvl val="ctr"/>
        </dgm:presLayoutVars>
      </dgm:prSet>
      <dgm:spPr/>
    </dgm:pt>
    <dgm:pt modelId="{D6698872-14D4-4575-BEA5-59A127B8B38D}" type="pres">
      <dgm:prSet presAssocID="{EA1F2F1A-7312-42C1-A2C4-DBD939DF0F8D}" presName="centerShape" presStyleLbl="vennNode1" presStyleIdx="0" presStyleCnt="5"/>
      <dgm:spPr/>
      <dgm:t>
        <a:bodyPr/>
        <a:lstStyle/>
        <a:p>
          <a:endParaRPr lang="es-ES"/>
        </a:p>
      </dgm:t>
    </dgm:pt>
    <dgm:pt modelId="{F59E0FAF-C9E5-4A0A-96EC-18A3A609BE4D}" type="pres">
      <dgm:prSet presAssocID="{0C415AD0-C58C-478E-A8DE-BF967F2DF561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D8754E3-1602-41B1-825A-C89B8C3702D9}" type="pres">
      <dgm:prSet presAssocID="{BB623904-B9A1-49E0-97C3-57AD45C45FF2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DA6C92-9057-40F7-B845-6E3A068A176D}" type="pres">
      <dgm:prSet presAssocID="{36A4F76C-E0A4-47A8-8804-F6FD7535AEB1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3EF6F25-D75D-4B62-AAA8-62C8AA17F924}" type="pres">
      <dgm:prSet presAssocID="{C5004760-BDA4-4905-AB2B-E3F439C82369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682737E4-9979-4C34-9EC3-EAC704EA0186}" srcId="{EA1F2F1A-7312-42C1-A2C4-DBD939DF0F8D}" destId="{36A4F76C-E0A4-47A8-8804-F6FD7535AEB1}" srcOrd="2" destOrd="0" parTransId="{F63E6241-56FC-4FB1-96FD-839628EE23F8}" sibTransId="{356E68FF-35F2-4EFD-9E00-B12C0C746D1A}"/>
    <dgm:cxn modelId="{6B192CA2-3C25-42F6-9FC3-6ACC37EE988C}" srcId="{EA1F2F1A-7312-42C1-A2C4-DBD939DF0F8D}" destId="{C5004760-BDA4-4905-AB2B-E3F439C82369}" srcOrd="3" destOrd="0" parTransId="{FDA313F1-ECCD-4D02-8181-5D28E35A63F2}" sibTransId="{F4E36910-78F1-49C5-8411-76DD4A5EEE00}"/>
    <dgm:cxn modelId="{EE4414DF-446D-4EC4-BC7C-E23E4C95C606}" srcId="{90179CE7-8D89-4BC4-8CF1-D39EC64716A3}" destId="{EA1F2F1A-7312-42C1-A2C4-DBD939DF0F8D}" srcOrd="0" destOrd="0" parTransId="{87A75147-028B-418D-9597-CFF27F9252D3}" sibTransId="{65C1653F-C906-4BB1-82BE-DB71777E460C}"/>
    <dgm:cxn modelId="{5B8A4B00-C373-456A-AA43-E6E81F547630}" type="presOf" srcId="{BB623904-B9A1-49E0-97C3-57AD45C45FF2}" destId="{5D8754E3-1602-41B1-825A-C89B8C3702D9}" srcOrd="0" destOrd="0" presId="urn:microsoft.com/office/officeart/2005/8/layout/radial3"/>
    <dgm:cxn modelId="{53E2F796-E9BC-45BB-B067-67845DE2E60F}" type="presOf" srcId="{EA1F2F1A-7312-42C1-A2C4-DBD939DF0F8D}" destId="{D6698872-14D4-4575-BEA5-59A127B8B38D}" srcOrd="0" destOrd="0" presId="urn:microsoft.com/office/officeart/2005/8/layout/radial3"/>
    <dgm:cxn modelId="{5A7C81A5-9425-4E15-97ED-669840970F08}" srcId="{EA1F2F1A-7312-42C1-A2C4-DBD939DF0F8D}" destId="{0C415AD0-C58C-478E-A8DE-BF967F2DF561}" srcOrd="0" destOrd="0" parTransId="{113EA8CE-7A21-433C-94B4-89D55078E81A}" sibTransId="{8C2135C7-9634-4238-8D3C-1FDD88E2BD63}"/>
    <dgm:cxn modelId="{06E30C8B-99A7-48B9-A55E-5349B00DFDAC}" srcId="{EA1F2F1A-7312-42C1-A2C4-DBD939DF0F8D}" destId="{BB623904-B9A1-49E0-97C3-57AD45C45FF2}" srcOrd="1" destOrd="0" parTransId="{E981E833-7E6B-40A5-91C4-E60240D4C34C}" sibTransId="{3B4EC66B-2E2D-4349-AE4B-A443E963E49A}"/>
    <dgm:cxn modelId="{DD1DE9AD-7DDD-4CD0-AAE4-7DCE3D51921A}" type="presOf" srcId="{90179CE7-8D89-4BC4-8CF1-D39EC64716A3}" destId="{720AC0FC-484C-4B59-ACE7-DAA5C91C6E26}" srcOrd="0" destOrd="0" presId="urn:microsoft.com/office/officeart/2005/8/layout/radial3"/>
    <dgm:cxn modelId="{5C6F8AAD-CE47-404A-9604-0EA249AF7A9B}" type="presOf" srcId="{0C415AD0-C58C-478E-A8DE-BF967F2DF561}" destId="{F59E0FAF-C9E5-4A0A-96EC-18A3A609BE4D}" srcOrd="0" destOrd="0" presId="urn:microsoft.com/office/officeart/2005/8/layout/radial3"/>
    <dgm:cxn modelId="{CD08A1CD-4E26-4704-966E-41597E37A80A}" type="presOf" srcId="{C5004760-BDA4-4905-AB2B-E3F439C82369}" destId="{43EF6F25-D75D-4B62-AAA8-62C8AA17F924}" srcOrd="0" destOrd="0" presId="urn:microsoft.com/office/officeart/2005/8/layout/radial3"/>
    <dgm:cxn modelId="{3BA5D86F-2032-4F22-A9AF-C040761AC96D}" type="presOf" srcId="{36A4F76C-E0A4-47A8-8804-F6FD7535AEB1}" destId="{95DA6C92-9057-40F7-B845-6E3A068A176D}" srcOrd="0" destOrd="0" presId="urn:microsoft.com/office/officeart/2005/8/layout/radial3"/>
    <dgm:cxn modelId="{051AE29D-3074-4E23-B0AB-2D486BD2732F}" type="presParOf" srcId="{720AC0FC-484C-4B59-ACE7-DAA5C91C6E26}" destId="{A3FCC4C2-3AF7-4A21-B2A0-0E152E215016}" srcOrd="0" destOrd="0" presId="urn:microsoft.com/office/officeart/2005/8/layout/radial3"/>
    <dgm:cxn modelId="{7EAC1E23-377C-4132-8AAA-146B767EAF06}" type="presParOf" srcId="{A3FCC4C2-3AF7-4A21-B2A0-0E152E215016}" destId="{D6698872-14D4-4575-BEA5-59A127B8B38D}" srcOrd="0" destOrd="0" presId="urn:microsoft.com/office/officeart/2005/8/layout/radial3"/>
    <dgm:cxn modelId="{BA193875-EC11-4FEC-B9A3-87DF5921734B}" type="presParOf" srcId="{A3FCC4C2-3AF7-4A21-B2A0-0E152E215016}" destId="{F59E0FAF-C9E5-4A0A-96EC-18A3A609BE4D}" srcOrd="1" destOrd="0" presId="urn:microsoft.com/office/officeart/2005/8/layout/radial3"/>
    <dgm:cxn modelId="{6FA67653-851E-47FB-8F09-7F2E1B363FA0}" type="presParOf" srcId="{A3FCC4C2-3AF7-4A21-B2A0-0E152E215016}" destId="{5D8754E3-1602-41B1-825A-C89B8C3702D9}" srcOrd="2" destOrd="0" presId="urn:microsoft.com/office/officeart/2005/8/layout/radial3"/>
    <dgm:cxn modelId="{593A8C03-6220-4E39-B691-8A09DBCF2787}" type="presParOf" srcId="{A3FCC4C2-3AF7-4A21-B2A0-0E152E215016}" destId="{95DA6C92-9057-40F7-B845-6E3A068A176D}" srcOrd="3" destOrd="0" presId="urn:microsoft.com/office/officeart/2005/8/layout/radial3"/>
    <dgm:cxn modelId="{F3FDB400-1D33-4EFD-AAEF-937D813A3A5D}" type="presParOf" srcId="{A3FCC4C2-3AF7-4A21-B2A0-0E152E215016}" destId="{43EF6F25-D75D-4B62-AAA8-62C8AA17F924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0059F9-61AD-47B1-A12F-C32CC8A5590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0188608-7193-4880-98E0-2137C2386FF7}">
      <dgm:prSet phldrT="[Texto]" phldr="1"/>
      <dgm:spPr/>
      <dgm:t>
        <a:bodyPr/>
        <a:lstStyle/>
        <a:p>
          <a:endParaRPr lang="es-ES" dirty="0"/>
        </a:p>
      </dgm:t>
    </dgm:pt>
    <dgm:pt modelId="{FE763F9D-9DFA-4CDB-B288-AB01783173F6}" type="parTrans" cxnId="{64280419-82D0-4BB8-ADC7-517AD0EB665B}">
      <dgm:prSet/>
      <dgm:spPr/>
      <dgm:t>
        <a:bodyPr/>
        <a:lstStyle/>
        <a:p>
          <a:endParaRPr lang="es-ES"/>
        </a:p>
      </dgm:t>
    </dgm:pt>
    <dgm:pt modelId="{39EF13E6-0146-4509-8E27-96D92FFBF4F5}" type="sibTrans" cxnId="{64280419-82D0-4BB8-ADC7-517AD0EB665B}">
      <dgm:prSet/>
      <dgm:spPr/>
      <dgm:t>
        <a:bodyPr/>
        <a:lstStyle/>
        <a:p>
          <a:endParaRPr lang="es-ES"/>
        </a:p>
      </dgm:t>
    </dgm:pt>
    <dgm:pt modelId="{3C028915-6D07-4211-99E6-C1602DD3F72D}">
      <dgm:prSet phldrT="[Texto]"/>
      <dgm:spPr/>
      <dgm:t>
        <a:bodyPr/>
        <a:lstStyle/>
        <a:p>
          <a:r>
            <a:rPr lang="es-ES" b="0" i="0" dirty="0" smtClean="0"/>
            <a:t>"Introducción a la programación de modelos de inteligencia artificial con </a:t>
          </a:r>
          <a:r>
            <a:rPr lang="es-ES" b="0" i="0" dirty="0" err="1" smtClean="0"/>
            <a:t>Python</a:t>
          </a:r>
          <a:r>
            <a:rPr lang="es-ES" b="0" i="0" dirty="0" smtClean="0"/>
            <a:t>". (2022). </a:t>
          </a:r>
          <a:r>
            <a:rPr lang="es-ES" b="0" i="0" dirty="0" err="1" smtClean="0"/>
            <a:t>DataScienceMasters</a:t>
          </a:r>
          <a:r>
            <a:rPr lang="es-ES" b="0" i="0" dirty="0" smtClean="0"/>
            <a:t>. </a:t>
          </a:r>
          <a:r>
            <a:rPr lang="es-ES" b="0" i="0" u="none" dirty="0" smtClean="0"/>
            <a:t>https://www.datasciencemasters.com/intro-ia-python</a:t>
          </a:r>
          <a:endParaRPr lang="es-ES" dirty="0"/>
        </a:p>
      </dgm:t>
    </dgm:pt>
    <dgm:pt modelId="{4E09ABFC-E0CC-4C2A-A775-7939E4451644}" type="parTrans" cxnId="{2D03AFA2-A75D-4B29-B9A2-2B3740ED9E47}">
      <dgm:prSet/>
      <dgm:spPr/>
      <dgm:t>
        <a:bodyPr/>
        <a:lstStyle/>
        <a:p>
          <a:endParaRPr lang="es-ES"/>
        </a:p>
      </dgm:t>
    </dgm:pt>
    <dgm:pt modelId="{8ED207E6-8454-4ED4-8C5A-35A4FF84FE21}" type="sibTrans" cxnId="{2D03AFA2-A75D-4B29-B9A2-2B3740ED9E47}">
      <dgm:prSet/>
      <dgm:spPr/>
      <dgm:t>
        <a:bodyPr/>
        <a:lstStyle/>
        <a:p>
          <a:endParaRPr lang="es-ES"/>
        </a:p>
      </dgm:t>
    </dgm:pt>
    <dgm:pt modelId="{6245EA3F-4D1A-4F6F-933D-D65C8A74AF9D}">
      <dgm:prSet phldrT="[Texto]"/>
      <dgm:spPr/>
      <dgm:t>
        <a:bodyPr/>
        <a:lstStyle/>
        <a:p>
          <a:r>
            <a:rPr lang="es-ES" b="0" i="0" dirty="0" smtClean="0"/>
            <a:t>Cómo aplicar modelos de regresión lineal en </a:t>
          </a:r>
          <a:r>
            <a:rPr lang="es-ES" b="0" i="0" dirty="0" err="1" smtClean="0"/>
            <a:t>Python</a:t>
          </a:r>
          <a:r>
            <a:rPr lang="es-ES" b="0" i="0" dirty="0" smtClean="0"/>
            <a:t>. (2022). </a:t>
          </a:r>
          <a:r>
            <a:rPr lang="es-ES" b="0" i="0" dirty="0" err="1" smtClean="0"/>
            <a:t>DataScienceCentral</a:t>
          </a:r>
          <a:r>
            <a:rPr lang="es-ES" b="0" i="0" dirty="0" smtClean="0"/>
            <a:t>. </a:t>
          </a:r>
          <a:r>
            <a:rPr lang="es-ES" b="0" i="0" u="none" dirty="0" smtClean="0"/>
            <a:t>https://www.datasciencecentral.com/how-to-apply-linear-regression-models-in-python</a:t>
          </a:r>
          <a:endParaRPr lang="es-ES" dirty="0"/>
        </a:p>
      </dgm:t>
    </dgm:pt>
    <dgm:pt modelId="{DC454A1B-94A0-49C4-9B60-8FD46B770163}" type="sibTrans" cxnId="{C855CE89-DE12-4D25-B02F-1C920C3EA23A}">
      <dgm:prSet/>
      <dgm:spPr/>
      <dgm:t>
        <a:bodyPr/>
        <a:lstStyle/>
        <a:p>
          <a:endParaRPr lang="es-ES"/>
        </a:p>
      </dgm:t>
    </dgm:pt>
    <dgm:pt modelId="{DD9FE7AF-2FF1-4B8F-B0A8-D35F23049D4B}" type="parTrans" cxnId="{C855CE89-DE12-4D25-B02F-1C920C3EA23A}">
      <dgm:prSet/>
      <dgm:spPr/>
      <dgm:t>
        <a:bodyPr/>
        <a:lstStyle/>
        <a:p>
          <a:endParaRPr lang="es-ES"/>
        </a:p>
      </dgm:t>
    </dgm:pt>
    <dgm:pt modelId="{8BB0E193-44E5-420D-9E0F-34610A3CEA46}">
      <dgm:prSet phldrT="[Texto]"/>
      <dgm:spPr/>
      <dgm:t>
        <a:bodyPr/>
        <a:lstStyle/>
        <a:p>
          <a:r>
            <a:rPr lang="es-ES" dirty="0" smtClean="0"/>
            <a:t>Portal Web de datos abiertos de la Comunidad de Madrid https://datos.madrid.es/portal/site/egob</a:t>
          </a:r>
          <a:endParaRPr lang="es-ES" dirty="0"/>
        </a:p>
      </dgm:t>
    </dgm:pt>
    <dgm:pt modelId="{C124D889-02C6-4D96-A235-680B322041F1}" type="sibTrans" cxnId="{C02CDF8A-3B1C-4310-BD15-F2C6F3AAD91F}">
      <dgm:prSet/>
      <dgm:spPr/>
      <dgm:t>
        <a:bodyPr/>
        <a:lstStyle/>
        <a:p>
          <a:endParaRPr lang="es-ES"/>
        </a:p>
      </dgm:t>
    </dgm:pt>
    <dgm:pt modelId="{FB42D63B-9CAF-4FCB-A8D4-0D2C4B600735}" type="parTrans" cxnId="{C02CDF8A-3B1C-4310-BD15-F2C6F3AAD91F}">
      <dgm:prSet/>
      <dgm:spPr/>
      <dgm:t>
        <a:bodyPr/>
        <a:lstStyle/>
        <a:p>
          <a:endParaRPr lang="es-ES"/>
        </a:p>
      </dgm:t>
    </dgm:pt>
    <dgm:pt modelId="{C4641359-380E-4A8F-A19D-F991A009A563}" type="pres">
      <dgm:prSet presAssocID="{1A0059F9-61AD-47B1-A12F-C32CC8A5590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s-ES"/>
        </a:p>
      </dgm:t>
    </dgm:pt>
    <dgm:pt modelId="{09C04F61-EEAA-4D1E-86CE-6F01CE7288B8}" type="pres">
      <dgm:prSet presAssocID="{A0188608-7193-4880-98E0-2137C2386FF7}" presName="thickLine" presStyleLbl="alignNode1" presStyleIdx="0" presStyleCnt="1"/>
      <dgm:spPr/>
    </dgm:pt>
    <dgm:pt modelId="{E06F7244-990C-4BE1-821E-BDBF18F69DAD}" type="pres">
      <dgm:prSet presAssocID="{A0188608-7193-4880-98E0-2137C2386FF7}" presName="horz1" presStyleCnt="0"/>
      <dgm:spPr/>
    </dgm:pt>
    <dgm:pt modelId="{C6E9764A-2E24-416E-99A5-005C4546D295}" type="pres">
      <dgm:prSet presAssocID="{A0188608-7193-4880-98E0-2137C2386FF7}" presName="tx1" presStyleLbl="revTx" presStyleIdx="0" presStyleCnt="4" custFlipHor="1" custScaleX="4578"/>
      <dgm:spPr/>
      <dgm:t>
        <a:bodyPr/>
        <a:lstStyle/>
        <a:p>
          <a:endParaRPr lang="es-ES"/>
        </a:p>
      </dgm:t>
    </dgm:pt>
    <dgm:pt modelId="{3EF2100F-9012-41DD-8210-A0740011BEC7}" type="pres">
      <dgm:prSet presAssocID="{A0188608-7193-4880-98E0-2137C2386FF7}" presName="vert1" presStyleCnt="0"/>
      <dgm:spPr/>
    </dgm:pt>
    <dgm:pt modelId="{89D591A4-E492-4F99-8B60-D178B782C1C1}" type="pres">
      <dgm:prSet presAssocID="{6245EA3F-4D1A-4F6F-933D-D65C8A74AF9D}" presName="vertSpace2a" presStyleCnt="0"/>
      <dgm:spPr/>
    </dgm:pt>
    <dgm:pt modelId="{2F8DE46C-09FE-4338-B495-930E9E2360BB}" type="pres">
      <dgm:prSet presAssocID="{6245EA3F-4D1A-4F6F-933D-D65C8A74AF9D}" presName="horz2" presStyleCnt="0"/>
      <dgm:spPr/>
    </dgm:pt>
    <dgm:pt modelId="{90E14055-7EE2-4D28-BA86-1151945FF0E5}" type="pres">
      <dgm:prSet presAssocID="{6245EA3F-4D1A-4F6F-933D-D65C8A74AF9D}" presName="horzSpace2" presStyleCnt="0"/>
      <dgm:spPr/>
    </dgm:pt>
    <dgm:pt modelId="{9C2BFB08-20E5-446B-9AE1-EE565F56FFC0}" type="pres">
      <dgm:prSet presAssocID="{6245EA3F-4D1A-4F6F-933D-D65C8A74AF9D}" presName="tx2" presStyleLbl="revTx" presStyleIdx="1" presStyleCnt="4"/>
      <dgm:spPr/>
      <dgm:t>
        <a:bodyPr/>
        <a:lstStyle/>
        <a:p>
          <a:endParaRPr lang="es-ES"/>
        </a:p>
      </dgm:t>
    </dgm:pt>
    <dgm:pt modelId="{0443520D-8A47-4A13-B6B6-E79E00AD4B17}" type="pres">
      <dgm:prSet presAssocID="{6245EA3F-4D1A-4F6F-933D-D65C8A74AF9D}" presName="vert2" presStyleCnt="0"/>
      <dgm:spPr/>
    </dgm:pt>
    <dgm:pt modelId="{F587416A-5339-4A91-A979-9B89D9D75892}" type="pres">
      <dgm:prSet presAssocID="{6245EA3F-4D1A-4F6F-933D-D65C8A74AF9D}" presName="thinLine2b" presStyleLbl="callout" presStyleIdx="0" presStyleCnt="3"/>
      <dgm:spPr/>
    </dgm:pt>
    <dgm:pt modelId="{56CBA2CE-C0AB-4A4E-8C98-9279001EF488}" type="pres">
      <dgm:prSet presAssocID="{6245EA3F-4D1A-4F6F-933D-D65C8A74AF9D}" presName="vertSpace2b" presStyleCnt="0"/>
      <dgm:spPr/>
    </dgm:pt>
    <dgm:pt modelId="{FD871BC7-DEC0-46E7-A020-5F9D83B95857}" type="pres">
      <dgm:prSet presAssocID="{3C028915-6D07-4211-99E6-C1602DD3F72D}" presName="horz2" presStyleCnt="0"/>
      <dgm:spPr/>
    </dgm:pt>
    <dgm:pt modelId="{0A441976-E38B-4F81-A2F3-1BE3EA232CD9}" type="pres">
      <dgm:prSet presAssocID="{3C028915-6D07-4211-99E6-C1602DD3F72D}" presName="horzSpace2" presStyleCnt="0"/>
      <dgm:spPr/>
    </dgm:pt>
    <dgm:pt modelId="{B22B9C62-3EDE-4A68-81A2-444D1426B9AB}" type="pres">
      <dgm:prSet presAssocID="{3C028915-6D07-4211-99E6-C1602DD3F72D}" presName="tx2" presStyleLbl="revTx" presStyleIdx="2" presStyleCnt="4"/>
      <dgm:spPr/>
      <dgm:t>
        <a:bodyPr/>
        <a:lstStyle/>
        <a:p>
          <a:endParaRPr lang="es-ES"/>
        </a:p>
      </dgm:t>
    </dgm:pt>
    <dgm:pt modelId="{B75D1475-F148-48C1-A11E-1D2C61F8415E}" type="pres">
      <dgm:prSet presAssocID="{3C028915-6D07-4211-99E6-C1602DD3F72D}" presName="vert2" presStyleCnt="0"/>
      <dgm:spPr/>
    </dgm:pt>
    <dgm:pt modelId="{FE4186C1-FD7E-4561-B974-6E565353DDB4}" type="pres">
      <dgm:prSet presAssocID="{3C028915-6D07-4211-99E6-C1602DD3F72D}" presName="thinLine2b" presStyleLbl="callout" presStyleIdx="1" presStyleCnt="3"/>
      <dgm:spPr/>
    </dgm:pt>
    <dgm:pt modelId="{EBFF09C9-975A-4599-8534-86C36AA69B97}" type="pres">
      <dgm:prSet presAssocID="{3C028915-6D07-4211-99E6-C1602DD3F72D}" presName="vertSpace2b" presStyleCnt="0"/>
      <dgm:spPr/>
    </dgm:pt>
    <dgm:pt modelId="{693630C6-347B-4D1D-B332-C250B3A1CEC2}" type="pres">
      <dgm:prSet presAssocID="{8BB0E193-44E5-420D-9E0F-34610A3CEA46}" presName="horz2" presStyleCnt="0"/>
      <dgm:spPr/>
    </dgm:pt>
    <dgm:pt modelId="{C05435F4-9205-4BF1-942B-EC1DBD57F2A9}" type="pres">
      <dgm:prSet presAssocID="{8BB0E193-44E5-420D-9E0F-34610A3CEA46}" presName="horzSpace2" presStyleCnt="0"/>
      <dgm:spPr/>
    </dgm:pt>
    <dgm:pt modelId="{57522548-5F85-43C8-89B6-1D216EDB3A39}" type="pres">
      <dgm:prSet presAssocID="{8BB0E193-44E5-420D-9E0F-34610A3CEA46}" presName="tx2" presStyleLbl="revTx" presStyleIdx="3" presStyleCnt="4"/>
      <dgm:spPr/>
      <dgm:t>
        <a:bodyPr/>
        <a:lstStyle/>
        <a:p>
          <a:endParaRPr lang="es-ES"/>
        </a:p>
      </dgm:t>
    </dgm:pt>
    <dgm:pt modelId="{86A5A8B8-E2D0-4647-9946-317C6CBCB380}" type="pres">
      <dgm:prSet presAssocID="{8BB0E193-44E5-420D-9E0F-34610A3CEA46}" presName="vert2" presStyleCnt="0"/>
      <dgm:spPr/>
    </dgm:pt>
    <dgm:pt modelId="{58C7E9C9-190A-4EA1-8115-63C9B3EDFF1E}" type="pres">
      <dgm:prSet presAssocID="{8BB0E193-44E5-420D-9E0F-34610A3CEA46}" presName="thinLine2b" presStyleLbl="callout" presStyleIdx="2" presStyleCnt="3"/>
      <dgm:spPr/>
    </dgm:pt>
    <dgm:pt modelId="{A0E2C41E-2E5E-402F-9F8E-2D525C7D4E55}" type="pres">
      <dgm:prSet presAssocID="{8BB0E193-44E5-420D-9E0F-34610A3CEA46}" presName="vertSpace2b" presStyleCnt="0"/>
      <dgm:spPr/>
    </dgm:pt>
  </dgm:ptLst>
  <dgm:cxnLst>
    <dgm:cxn modelId="{C02CDF8A-3B1C-4310-BD15-F2C6F3AAD91F}" srcId="{A0188608-7193-4880-98E0-2137C2386FF7}" destId="{8BB0E193-44E5-420D-9E0F-34610A3CEA46}" srcOrd="2" destOrd="0" parTransId="{FB42D63B-9CAF-4FCB-A8D4-0D2C4B600735}" sibTransId="{C124D889-02C6-4D96-A235-680B322041F1}"/>
    <dgm:cxn modelId="{C855CE89-DE12-4D25-B02F-1C920C3EA23A}" srcId="{A0188608-7193-4880-98E0-2137C2386FF7}" destId="{6245EA3F-4D1A-4F6F-933D-D65C8A74AF9D}" srcOrd="0" destOrd="0" parTransId="{DD9FE7AF-2FF1-4B8F-B0A8-D35F23049D4B}" sibTransId="{DC454A1B-94A0-49C4-9B60-8FD46B770163}"/>
    <dgm:cxn modelId="{48070592-7EC7-4CFC-955B-686EF784AE1D}" type="presOf" srcId="{8BB0E193-44E5-420D-9E0F-34610A3CEA46}" destId="{57522548-5F85-43C8-89B6-1D216EDB3A39}" srcOrd="0" destOrd="0" presId="urn:microsoft.com/office/officeart/2008/layout/LinedList"/>
    <dgm:cxn modelId="{A25B8BC4-211A-4EB4-9CB3-0443E9920DC8}" type="presOf" srcId="{A0188608-7193-4880-98E0-2137C2386FF7}" destId="{C6E9764A-2E24-416E-99A5-005C4546D295}" srcOrd="0" destOrd="0" presId="urn:microsoft.com/office/officeart/2008/layout/LinedList"/>
    <dgm:cxn modelId="{64280419-82D0-4BB8-ADC7-517AD0EB665B}" srcId="{1A0059F9-61AD-47B1-A12F-C32CC8A55902}" destId="{A0188608-7193-4880-98E0-2137C2386FF7}" srcOrd="0" destOrd="0" parTransId="{FE763F9D-9DFA-4CDB-B288-AB01783173F6}" sibTransId="{39EF13E6-0146-4509-8E27-96D92FFBF4F5}"/>
    <dgm:cxn modelId="{6D1BFD02-05C1-43D0-BD35-68430FB7BB38}" type="presOf" srcId="{1A0059F9-61AD-47B1-A12F-C32CC8A55902}" destId="{C4641359-380E-4A8F-A19D-F991A009A563}" srcOrd="0" destOrd="0" presId="urn:microsoft.com/office/officeart/2008/layout/LinedList"/>
    <dgm:cxn modelId="{2D03AFA2-A75D-4B29-B9A2-2B3740ED9E47}" srcId="{A0188608-7193-4880-98E0-2137C2386FF7}" destId="{3C028915-6D07-4211-99E6-C1602DD3F72D}" srcOrd="1" destOrd="0" parTransId="{4E09ABFC-E0CC-4C2A-A775-7939E4451644}" sibTransId="{8ED207E6-8454-4ED4-8C5A-35A4FF84FE21}"/>
    <dgm:cxn modelId="{8A7E2B49-6D2B-4519-8A30-FC05929A9CB9}" type="presOf" srcId="{3C028915-6D07-4211-99E6-C1602DD3F72D}" destId="{B22B9C62-3EDE-4A68-81A2-444D1426B9AB}" srcOrd="0" destOrd="0" presId="urn:microsoft.com/office/officeart/2008/layout/LinedList"/>
    <dgm:cxn modelId="{0ED032EC-382D-4E0E-8BC0-A47952751785}" type="presOf" srcId="{6245EA3F-4D1A-4F6F-933D-D65C8A74AF9D}" destId="{9C2BFB08-20E5-446B-9AE1-EE565F56FFC0}" srcOrd="0" destOrd="0" presId="urn:microsoft.com/office/officeart/2008/layout/LinedList"/>
    <dgm:cxn modelId="{6BC02DE8-1F3D-4E34-8468-6C1B4A90C1A7}" type="presParOf" srcId="{C4641359-380E-4A8F-A19D-F991A009A563}" destId="{09C04F61-EEAA-4D1E-86CE-6F01CE7288B8}" srcOrd="0" destOrd="0" presId="urn:microsoft.com/office/officeart/2008/layout/LinedList"/>
    <dgm:cxn modelId="{87CA4379-56FF-46B2-BAB3-1EF4C133AFA8}" type="presParOf" srcId="{C4641359-380E-4A8F-A19D-F991A009A563}" destId="{E06F7244-990C-4BE1-821E-BDBF18F69DAD}" srcOrd="1" destOrd="0" presId="urn:microsoft.com/office/officeart/2008/layout/LinedList"/>
    <dgm:cxn modelId="{E89DBA90-0DF8-42E1-94C2-E03656F2201B}" type="presParOf" srcId="{E06F7244-990C-4BE1-821E-BDBF18F69DAD}" destId="{C6E9764A-2E24-416E-99A5-005C4546D295}" srcOrd="0" destOrd="0" presId="urn:microsoft.com/office/officeart/2008/layout/LinedList"/>
    <dgm:cxn modelId="{AC834043-2923-48DE-A246-A55691F51053}" type="presParOf" srcId="{E06F7244-990C-4BE1-821E-BDBF18F69DAD}" destId="{3EF2100F-9012-41DD-8210-A0740011BEC7}" srcOrd="1" destOrd="0" presId="urn:microsoft.com/office/officeart/2008/layout/LinedList"/>
    <dgm:cxn modelId="{8421F12D-732F-4C06-B681-990EAC86BD5C}" type="presParOf" srcId="{3EF2100F-9012-41DD-8210-A0740011BEC7}" destId="{89D591A4-E492-4F99-8B60-D178B782C1C1}" srcOrd="0" destOrd="0" presId="urn:microsoft.com/office/officeart/2008/layout/LinedList"/>
    <dgm:cxn modelId="{088C1402-29CB-4F29-83E1-F278F6C9B79D}" type="presParOf" srcId="{3EF2100F-9012-41DD-8210-A0740011BEC7}" destId="{2F8DE46C-09FE-4338-B495-930E9E2360BB}" srcOrd="1" destOrd="0" presId="urn:microsoft.com/office/officeart/2008/layout/LinedList"/>
    <dgm:cxn modelId="{7ADD0E56-591F-4B60-8D17-B93CFB10E879}" type="presParOf" srcId="{2F8DE46C-09FE-4338-B495-930E9E2360BB}" destId="{90E14055-7EE2-4D28-BA86-1151945FF0E5}" srcOrd="0" destOrd="0" presId="urn:microsoft.com/office/officeart/2008/layout/LinedList"/>
    <dgm:cxn modelId="{68CED18E-7500-4EED-9D7F-276533EE00BC}" type="presParOf" srcId="{2F8DE46C-09FE-4338-B495-930E9E2360BB}" destId="{9C2BFB08-20E5-446B-9AE1-EE565F56FFC0}" srcOrd="1" destOrd="0" presId="urn:microsoft.com/office/officeart/2008/layout/LinedList"/>
    <dgm:cxn modelId="{80898160-7F14-4DD6-B0D5-2172449C2CFE}" type="presParOf" srcId="{2F8DE46C-09FE-4338-B495-930E9E2360BB}" destId="{0443520D-8A47-4A13-B6B6-E79E00AD4B17}" srcOrd="2" destOrd="0" presId="urn:microsoft.com/office/officeart/2008/layout/LinedList"/>
    <dgm:cxn modelId="{063890EE-311D-4F85-A92D-4F5F3FCB46F3}" type="presParOf" srcId="{3EF2100F-9012-41DD-8210-A0740011BEC7}" destId="{F587416A-5339-4A91-A979-9B89D9D75892}" srcOrd="2" destOrd="0" presId="urn:microsoft.com/office/officeart/2008/layout/LinedList"/>
    <dgm:cxn modelId="{FD96F61A-8EB0-4E22-B5B4-EF281810B1C8}" type="presParOf" srcId="{3EF2100F-9012-41DD-8210-A0740011BEC7}" destId="{56CBA2CE-C0AB-4A4E-8C98-9279001EF488}" srcOrd="3" destOrd="0" presId="urn:microsoft.com/office/officeart/2008/layout/LinedList"/>
    <dgm:cxn modelId="{171804C4-C0A6-4187-ABA9-8DE176ABDB2C}" type="presParOf" srcId="{3EF2100F-9012-41DD-8210-A0740011BEC7}" destId="{FD871BC7-DEC0-46E7-A020-5F9D83B95857}" srcOrd="4" destOrd="0" presId="urn:microsoft.com/office/officeart/2008/layout/LinedList"/>
    <dgm:cxn modelId="{8B667FE0-2534-44B7-9277-2B362A368465}" type="presParOf" srcId="{FD871BC7-DEC0-46E7-A020-5F9D83B95857}" destId="{0A441976-E38B-4F81-A2F3-1BE3EA232CD9}" srcOrd="0" destOrd="0" presId="urn:microsoft.com/office/officeart/2008/layout/LinedList"/>
    <dgm:cxn modelId="{C4148F25-55E3-4AAC-80F1-1E19BC373807}" type="presParOf" srcId="{FD871BC7-DEC0-46E7-A020-5F9D83B95857}" destId="{B22B9C62-3EDE-4A68-81A2-444D1426B9AB}" srcOrd="1" destOrd="0" presId="urn:microsoft.com/office/officeart/2008/layout/LinedList"/>
    <dgm:cxn modelId="{AB98A69C-5912-4116-BB15-ED74BA501E53}" type="presParOf" srcId="{FD871BC7-DEC0-46E7-A020-5F9D83B95857}" destId="{B75D1475-F148-48C1-A11E-1D2C61F8415E}" srcOrd="2" destOrd="0" presId="urn:microsoft.com/office/officeart/2008/layout/LinedList"/>
    <dgm:cxn modelId="{DC69F8EF-B41D-4283-BE8B-7FA8C3778E23}" type="presParOf" srcId="{3EF2100F-9012-41DD-8210-A0740011BEC7}" destId="{FE4186C1-FD7E-4561-B974-6E565353DDB4}" srcOrd="5" destOrd="0" presId="urn:microsoft.com/office/officeart/2008/layout/LinedList"/>
    <dgm:cxn modelId="{51199712-E3CA-45DD-9A46-8D3A427706CC}" type="presParOf" srcId="{3EF2100F-9012-41DD-8210-A0740011BEC7}" destId="{EBFF09C9-975A-4599-8534-86C36AA69B97}" srcOrd="6" destOrd="0" presId="urn:microsoft.com/office/officeart/2008/layout/LinedList"/>
    <dgm:cxn modelId="{3989EE8A-96ED-4FB3-A5E0-42D758A23231}" type="presParOf" srcId="{3EF2100F-9012-41DD-8210-A0740011BEC7}" destId="{693630C6-347B-4D1D-B332-C250B3A1CEC2}" srcOrd="7" destOrd="0" presId="urn:microsoft.com/office/officeart/2008/layout/LinedList"/>
    <dgm:cxn modelId="{E1F481A5-3EDA-4D1B-9C72-66381C84848A}" type="presParOf" srcId="{693630C6-347B-4D1D-B332-C250B3A1CEC2}" destId="{C05435F4-9205-4BF1-942B-EC1DBD57F2A9}" srcOrd="0" destOrd="0" presId="urn:microsoft.com/office/officeart/2008/layout/LinedList"/>
    <dgm:cxn modelId="{CE551B03-B9C3-4ACB-AC60-67F983B877A0}" type="presParOf" srcId="{693630C6-347B-4D1D-B332-C250B3A1CEC2}" destId="{57522548-5F85-43C8-89B6-1D216EDB3A39}" srcOrd="1" destOrd="0" presId="urn:microsoft.com/office/officeart/2008/layout/LinedList"/>
    <dgm:cxn modelId="{F58B01FB-0B7A-4CAC-A5B0-DF36308A775C}" type="presParOf" srcId="{693630C6-347B-4D1D-B332-C250B3A1CEC2}" destId="{86A5A8B8-E2D0-4647-9946-317C6CBCB380}" srcOrd="2" destOrd="0" presId="urn:microsoft.com/office/officeart/2008/layout/LinedList"/>
    <dgm:cxn modelId="{08320509-0797-489A-897B-C28F20F7792D}" type="presParOf" srcId="{3EF2100F-9012-41DD-8210-A0740011BEC7}" destId="{58C7E9C9-190A-4EA1-8115-63C9B3EDFF1E}" srcOrd="8" destOrd="0" presId="urn:microsoft.com/office/officeart/2008/layout/LinedList"/>
    <dgm:cxn modelId="{6C061220-8D1E-448D-842A-D7E4C9514B2B}" type="presParOf" srcId="{3EF2100F-9012-41DD-8210-A0740011BEC7}" destId="{A0E2C41E-2E5E-402F-9F8E-2D525C7D4E55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006525C5-B5F2-2746-B337-ABD98E412157}" type="datetimeFigureOut">
              <a:rPr lang="es-ES" smtClean="0"/>
              <a:pPr/>
              <a:t>31/01/2024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ns" panose="020B0606030504020204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ns" panose="020B0606030504020204" pitchFamily="34" charset="0"/>
              </a:defRPr>
            </a:lvl1pPr>
          </a:lstStyle>
          <a:p>
            <a:fld id="{A40C3836-5809-B347-814D-DC113CF415CD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68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3836-5809-B347-814D-DC113CF415CD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829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3836-5809-B347-814D-DC113CF415CD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207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="" xmlns:a16="http://schemas.microsoft.com/office/drawing/2014/main" id="{6F738A97-8055-46CF-902A-A44198DB7C60}"/>
              </a:ext>
            </a:extLst>
          </p:cNvPr>
          <p:cNvSpPr/>
          <p:nvPr userDrawn="1"/>
        </p:nvSpPr>
        <p:spPr>
          <a:xfrm>
            <a:off x="8395167" y="-371806"/>
            <a:ext cx="8779914" cy="7632848"/>
          </a:xfrm>
          <a:prstGeom prst="parallelogram">
            <a:avLst>
              <a:gd name="adj" fmla="val 52653"/>
            </a:avLst>
          </a:prstGeom>
          <a:solidFill>
            <a:srgbClr val="002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latin typeface="Open Sans" panose="020B0606030504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9F534A7C-1A90-4E6E-A115-AEC9D3F07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551" y="5081131"/>
            <a:ext cx="913027" cy="136954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="" xmlns:a16="http://schemas.microsoft.com/office/drawing/2014/main" id="{DF18762C-E2E2-407B-BF14-983755FB9BE8}"/>
              </a:ext>
            </a:extLst>
          </p:cNvPr>
          <p:cNvSpPr/>
          <p:nvPr userDrawn="1"/>
        </p:nvSpPr>
        <p:spPr>
          <a:xfrm>
            <a:off x="1585287" y="2007592"/>
            <a:ext cx="1284399" cy="78152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solidFill>
                <a:srgbClr val="00A89C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00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A994484-A27C-3741-A4C4-AFCE0C2C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6E42F179-4C36-C849-B389-1BD03DDE1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68736C2-9376-F143-86E5-00AE6ED2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B3453D5A-714F-45EB-BB42-717E5F60A007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3DBC1D8-9CD8-684B-8665-537F5C92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444EA984-EACA-A543-8844-81CC3FBC5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B706F875-9A12-DF45-B457-D34AF8F7C4C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439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79732AD9-46F3-1846-85FB-F39A68D3F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0554FC9D-3B70-F247-BD41-4EF885FE9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81C3F812-AE80-A34E-AAE3-7CC0FC699A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6922C7E6-F8BE-4639-8F2F-3A02908F19B0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E49A994-7E8E-6649-889C-CDDE34A8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ECBE5B3-DA7F-6740-8399-7461D15E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B706F875-9A12-DF45-B457-D34AF8F7C4C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103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1BBAC3FA-6954-462C-9207-5FB958CD8B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272" y="292582"/>
            <a:ext cx="518854" cy="621817"/>
          </a:xfrm>
          <a:prstGeom prst="rect">
            <a:avLst/>
          </a:prstGeom>
        </p:spPr>
      </p:pic>
      <p:cxnSp>
        <p:nvCxnSpPr>
          <p:cNvPr id="8" name="Conector recto 7">
            <a:extLst>
              <a:ext uri="{FF2B5EF4-FFF2-40B4-BE49-F238E27FC236}">
                <a16:creationId xmlns="" xmlns:a16="http://schemas.microsoft.com/office/drawing/2014/main" id="{CAA0A3B8-AF1D-465B-8821-9C8AA36D4D41}"/>
              </a:ext>
            </a:extLst>
          </p:cNvPr>
          <p:cNvCxnSpPr>
            <a:cxnSpLocks/>
          </p:cNvCxnSpPr>
          <p:nvPr userDrawn="1"/>
        </p:nvCxnSpPr>
        <p:spPr>
          <a:xfrm>
            <a:off x="1226916" y="696087"/>
            <a:ext cx="10143281" cy="0"/>
          </a:xfrm>
          <a:prstGeom prst="line">
            <a:avLst/>
          </a:prstGeom>
          <a:ln w="19050">
            <a:solidFill>
              <a:srgbClr val="002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F5077B13-7684-4F5C-8ECA-A820EEC1B60C}"/>
              </a:ext>
            </a:extLst>
          </p:cNvPr>
          <p:cNvSpPr/>
          <p:nvPr userDrawn="1"/>
        </p:nvSpPr>
        <p:spPr>
          <a:xfrm>
            <a:off x="1" y="6667018"/>
            <a:ext cx="9201872" cy="190982"/>
          </a:xfrm>
          <a:prstGeom prst="rect">
            <a:avLst/>
          </a:prstGeom>
          <a:solidFill>
            <a:srgbClr val="00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latin typeface="Open Sans" panose="020B0606030504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="" xmlns:a16="http://schemas.microsoft.com/office/drawing/2014/main" id="{DB4D7CEC-95FC-4AC9-A9E1-C5C798BD6319}"/>
              </a:ext>
            </a:extLst>
          </p:cNvPr>
          <p:cNvSpPr/>
          <p:nvPr userDrawn="1"/>
        </p:nvSpPr>
        <p:spPr>
          <a:xfrm>
            <a:off x="9201873" y="6667018"/>
            <a:ext cx="2990126" cy="190982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0" i="0" dirty="0">
              <a:latin typeface="Open Sans" panose="020B0606030504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="" xmlns:a16="http://schemas.microsoft.com/office/drawing/2014/main" id="{A6D1E54A-73E8-4791-A422-3A043B2A5E77}"/>
              </a:ext>
            </a:extLst>
          </p:cNvPr>
          <p:cNvGrpSpPr/>
          <p:nvPr userDrawn="1"/>
        </p:nvGrpSpPr>
        <p:grpSpPr>
          <a:xfrm>
            <a:off x="2" y="6667018"/>
            <a:ext cx="12191998" cy="190982"/>
            <a:chOff x="2" y="6667018"/>
            <a:chExt cx="12191998" cy="190982"/>
          </a:xfrm>
        </p:grpSpPr>
        <p:sp>
          <p:nvSpPr>
            <p:cNvPr id="14" name="Rectángulo 13">
              <a:extLst>
                <a:ext uri="{FF2B5EF4-FFF2-40B4-BE49-F238E27FC236}">
                  <a16:creationId xmlns="" xmlns:a16="http://schemas.microsoft.com/office/drawing/2014/main" id="{BE366328-08C7-463A-9F8E-975F8262EF4B}"/>
                </a:ext>
              </a:extLst>
            </p:cNvPr>
            <p:cNvSpPr/>
            <p:nvPr/>
          </p:nvSpPr>
          <p:spPr>
            <a:xfrm>
              <a:off x="2" y="6667018"/>
              <a:ext cx="9201872" cy="190982"/>
            </a:xfrm>
            <a:prstGeom prst="rect">
              <a:avLst/>
            </a:prstGeom>
            <a:solidFill>
              <a:srgbClr val="002C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0" i="0" dirty="0">
                <a:latin typeface="Open Sans" panose="020B0606030504020204" pitchFamily="34" charset="0"/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="" xmlns:a16="http://schemas.microsoft.com/office/drawing/2014/main" id="{B3A4D176-47E3-414E-86F9-B5947EB3998A}"/>
                </a:ext>
              </a:extLst>
            </p:cNvPr>
            <p:cNvSpPr/>
            <p:nvPr/>
          </p:nvSpPr>
          <p:spPr>
            <a:xfrm>
              <a:off x="9201874" y="6667018"/>
              <a:ext cx="2990126" cy="190982"/>
            </a:xfrm>
            <a:prstGeom prst="rect">
              <a:avLst/>
            </a:prstGeom>
            <a:solidFill>
              <a:srgbClr val="00A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0" i="0" dirty="0">
                <a:latin typeface="Open Sans" panose="020B0606030504020204" pitchFamily="34" charset="0"/>
              </a:endParaRPr>
            </a:p>
          </p:txBody>
        </p:sp>
      </p:grpSp>
      <p:sp>
        <p:nvSpPr>
          <p:cNvPr id="17" name="Marcador de número de diapositiva 3">
            <a:extLst>
              <a:ext uri="{FF2B5EF4-FFF2-40B4-BE49-F238E27FC236}">
                <a16:creationId xmlns="" xmlns:a16="http://schemas.microsoft.com/office/drawing/2014/main" id="{23C1576B-FDCC-4ADF-92D2-418DBA216CC3}"/>
              </a:ext>
            </a:extLst>
          </p:cNvPr>
          <p:cNvSpPr txBox="1">
            <a:spLocks/>
          </p:cNvSpPr>
          <p:nvPr userDrawn="1"/>
        </p:nvSpPr>
        <p:spPr>
          <a:xfrm>
            <a:off x="10615835" y="370479"/>
            <a:ext cx="8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>
                <a:solidFill>
                  <a:srgbClr val="00A89C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</a:t>
            </a:r>
            <a:r>
              <a:rPr lang="es-ES" sz="1400" b="1">
                <a:solidFill>
                  <a:srgbClr val="002C4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fld id="{B706F875-9A12-DF45-B457-D34AF8F7C4CA}" type="slidenum">
              <a:rPr lang="es-ES" sz="1400" b="1" smtClean="0">
                <a:solidFill>
                  <a:srgbClr val="002C4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pPr/>
              <a:t>‹Nº›</a:t>
            </a:fld>
            <a:endParaRPr lang="es-ES" b="1" dirty="0">
              <a:solidFill>
                <a:srgbClr val="002C4E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CCEC9A-7CC3-3349-AAD9-E5647ADC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0" i="0">
                <a:latin typeface="Open Sans" panose="020B06060305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37C77CE-825F-A94A-8B13-E62D4A63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A1ECEEE9-497B-1840-8057-E3EE24B8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D6D1806E-B569-423A-B1FB-B6C5B92FEB4C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7659C1E-1047-6D4B-A73B-9A97B2FD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480842AC-6B7F-7F46-A0F4-B8B7078E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B706F875-9A12-DF45-B457-D34AF8F7C4C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833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2C32A7-10F5-0E48-ACFC-A7E904DA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4848A82-2DE4-F547-951F-4348A5679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83F1CBA-98CD-2D4D-8E63-40F9C3F6A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5822E9F-051C-1547-9F3C-1372F2E2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A5E8A8FA-420E-46A5-950C-FCC10498FF5F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10BD407-A22E-9049-AD7A-649B6DDA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92AE0F80-B4A9-2A45-9906-EF35369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B706F875-9A12-DF45-B457-D34AF8F7C4C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79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747564-F23B-AB42-B54D-109790DD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52F541D2-A086-EB43-AE85-52A383434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283F00E3-5DA5-114A-99C0-373536218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82E15DDB-86E1-B841-9951-6A03B66BA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0">
                <a:latin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187772B7-BB60-EB43-8E8D-46ABF7FD8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  <a:lvl2pPr>
              <a:defRPr b="0" i="0">
                <a:latin typeface="Open Sans" panose="020B0606030504020204" pitchFamily="34" charset="0"/>
              </a:defRPr>
            </a:lvl2pPr>
            <a:lvl3pPr>
              <a:defRPr b="0" i="0">
                <a:latin typeface="Open Sans" panose="020B0606030504020204" pitchFamily="34" charset="0"/>
              </a:defRPr>
            </a:lvl3pPr>
            <a:lvl4pPr>
              <a:defRPr b="0" i="0">
                <a:latin typeface="Open Sans" panose="020B0606030504020204" pitchFamily="34" charset="0"/>
              </a:defRPr>
            </a:lvl4pPr>
            <a:lvl5pPr>
              <a:defRPr b="0" i="0">
                <a:latin typeface="Open Sans" panose="020B0606030504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8426DAEB-EF27-8046-8E63-115FC84B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E719E60F-08E7-457C-912A-7E92424740AC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20775FD2-398D-AB47-98A2-688409D5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8537D881-E885-6344-808E-878D5F7D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B706F875-9A12-DF45-B457-D34AF8F7C4C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371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F01F042-C3EE-9E43-B7BB-34705E95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1BA3D3E-B2FB-8A41-83F4-0FD80163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06B00180-89B1-474C-A57A-3CEB10EFC3A7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02F25916-1B90-CF4F-A1D8-BFC1C542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C6A7860D-D489-C346-88BD-07F80616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B706F875-9A12-DF45-B457-D34AF8F7C4C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589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C96CFEF4-72DD-6649-B635-64591C5B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D9C04239-452C-4BD0-BA68-08C9ACE94837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01FACE12-095C-2A4B-A1E5-AE34791EA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B0CBA255-04A2-BE48-A6CD-26F8B5BD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B706F875-9A12-DF45-B457-D34AF8F7C4C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135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DB1DC40-6129-2C43-A41D-E48068D5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Open Sans" panose="020B06060305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76EED22-20E4-7243-981C-6215918AD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 b="0" i="0">
                <a:latin typeface="Open Sans" panose="020B0606030504020204" pitchFamily="34" charset="0"/>
              </a:defRPr>
            </a:lvl1pPr>
            <a:lvl2pPr>
              <a:defRPr sz="2800" b="0" i="0">
                <a:latin typeface="Open Sans" panose="020B0606030504020204" pitchFamily="34" charset="0"/>
              </a:defRPr>
            </a:lvl2pPr>
            <a:lvl3pPr>
              <a:defRPr sz="2400" b="0" i="0">
                <a:latin typeface="Open Sans" panose="020B0606030504020204" pitchFamily="34" charset="0"/>
              </a:defRPr>
            </a:lvl3pPr>
            <a:lvl4pPr>
              <a:defRPr sz="2000" b="0" i="0">
                <a:latin typeface="Open Sans" panose="020B0606030504020204" pitchFamily="34" charset="0"/>
              </a:defRPr>
            </a:lvl4pPr>
            <a:lvl5pPr>
              <a:defRPr sz="2000" b="0" i="0">
                <a:latin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29FB9F1A-9C1C-E84F-B8F7-DD26B0680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A641663B-3FDC-2842-8CD9-C8FFD67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185234B8-1192-43D1-B80B-0BB048E6C526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7E63F649-4EDF-3746-BB50-DECE3077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233E5FD-2F0C-4B42-8226-539C3EFD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B706F875-9A12-DF45-B457-D34AF8F7C4C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577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EA130BC-6872-E54E-A404-FAA9E556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 b="0" i="0">
                <a:latin typeface="Open Sans" panose="020B0606030504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78864329-FBE7-384A-B57B-27D73C804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 i="0">
                <a:latin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81C230F-5145-3F4F-B7E7-652660422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3D32474-9E62-BF43-B4D9-E24A6EE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9619067-F08E-4C2D-87C6-5BE3839891B5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B050CDB8-99C8-0147-BA69-DA8D2359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F6EC3459-AA93-B747-97B1-60C43C2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B706F875-9A12-DF45-B457-D34AF8F7C4CA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017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1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="" xmlns:a16="http://schemas.microsoft.com/office/drawing/2014/main" id="{BA105795-E66A-7D48-A103-87E49B4187B2}"/>
              </a:ext>
            </a:extLst>
          </p:cNvPr>
          <p:cNvSpPr/>
          <p:nvPr/>
        </p:nvSpPr>
        <p:spPr>
          <a:xfrm>
            <a:off x="-4063845" y="-387424"/>
            <a:ext cx="16176649" cy="7632848"/>
          </a:xfrm>
          <a:prstGeom prst="parallelogram">
            <a:avLst>
              <a:gd name="adj" fmla="val 52653"/>
            </a:avLst>
          </a:prstGeom>
          <a:solidFill>
            <a:srgbClr val="002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1D8D5D23-0D0D-D64E-9107-06F63AD366FB}"/>
              </a:ext>
            </a:extLst>
          </p:cNvPr>
          <p:cNvSpPr txBox="1"/>
          <p:nvPr/>
        </p:nvSpPr>
        <p:spPr>
          <a:xfrm>
            <a:off x="1467266" y="2583805"/>
            <a:ext cx="6934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MÁSTER EN:BIG DATA E INTELIGENCIA ARTIFICIAL</a:t>
            </a:r>
            <a:endParaRPr lang="es-ES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="" xmlns:a16="http://schemas.microsoft.com/office/drawing/2014/main" id="{83E8768F-8501-3E44-8851-0332FAD03B3B}"/>
              </a:ext>
            </a:extLst>
          </p:cNvPr>
          <p:cNvSpPr txBox="1"/>
          <p:nvPr/>
        </p:nvSpPr>
        <p:spPr>
          <a:xfrm>
            <a:off x="1467266" y="3132122"/>
            <a:ext cx="6470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TÍTULO DEL GMS:MODELO PREDICTIVO DEL VALOR DE DIÓXIDO DE NITRÓGENO (NO2) EN LA COMUNIDAD DE MADRID UTILIZANDO HERRAMIENTAS DE INTELIGENCIA ARTIFICIAL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DD4B3FB4-B126-B44C-8E65-6DF98CFE1410}"/>
              </a:ext>
            </a:extLst>
          </p:cNvPr>
          <p:cNvSpPr/>
          <p:nvPr/>
        </p:nvSpPr>
        <p:spPr>
          <a:xfrm>
            <a:off x="-86497" y="704335"/>
            <a:ext cx="2298356" cy="74141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A89C"/>
              </a:solidFill>
              <a:latin typeface="Open Sans" panose="020B0606030504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="" xmlns:a16="http://schemas.microsoft.com/office/drawing/2014/main" id="{8BFE8A6D-4141-6843-AD1C-F6B9B3D671DA}"/>
              </a:ext>
            </a:extLst>
          </p:cNvPr>
          <p:cNvSpPr/>
          <p:nvPr/>
        </p:nvSpPr>
        <p:spPr>
          <a:xfrm>
            <a:off x="6969211" y="5774935"/>
            <a:ext cx="2298356" cy="74141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A89C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E46BF112-16D0-1841-A8D6-7EF18C62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1" y="1182458"/>
            <a:ext cx="3876711" cy="106731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2DBA7C3A-9CCB-4946-898B-CD995974EC84}"/>
              </a:ext>
            </a:extLst>
          </p:cNvPr>
          <p:cNvSpPr txBox="1"/>
          <p:nvPr/>
        </p:nvSpPr>
        <p:spPr>
          <a:xfrm>
            <a:off x="9860164" y="5405603"/>
            <a:ext cx="994331" cy="73866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s-ES" sz="4800" b="1" dirty="0">
                <a:solidFill>
                  <a:srgbClr val="002C4E"/>
                </a:solidFill>
                <a:latin typeface="Open Sans" panose="020B0606030504020204" pitchFamily="34" charset="0"/>
              </a:rPr>
              <a:t>01</a:t>
            </a:r>
            <a:endParaRPr lang="es-ES" sz="1400" b="1" dirty="0">
              <a:solidFill>
                <a:srgbClr val="002C4E"/>
              </a:solidFill>
              <a:latin typeface="Open Sans" panose="020B06060305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98C09EC8-1462-1B4A-A250-6E94662534B2}"/>
              </a:ext>
            </a:extLst>
          </p:cNvPr>
          <p:cNvSpPr txBox="1"/>
          <p:nvPr/>
        </p:nvSpPr>
        <p:spPr>
          <a:xfrm>
            <a:off x="1467266" y="4194179"/>
            <a:ext cx="442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AUTOR: José Márquez Gamarro</a:t>
            </a:r>
            <a:endParaRPr lang="es-E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="" xmlns:a16="http://schemas.microsoft.com/office/drawing/2014/main" id="{1ED66AE3-D1AE-8946-8B26-0972B15C65DA}"/>
              </a:ext>
            </a:extLst>
          </p:cNvPr>
          <p:cNvSpPr txBox="1"/>
          <p:nvPr/>
        </p:nvSpPr>
        <p:spPr>
          <a:xfrm>
            <a:off x="1467265" y="4769079"/>
            <a:ext cx="442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TUTOR</a:t>
            </a:r>
            <a:r>
              <a:rPr lang="es-ES" sz="2000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Jose </a:t>
            </a:r>
            <a:r>
              <a:rPr lang="es-E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Javier Bermúdez Luque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07C5744A-F868-9B4E-818C-8A904AE556BF}"/>
              </a:ext>
            </a:extLst>
          </p:cNvPr>
          <p:cNvSpPr txBox="1"/>
          <p:nvPr/>
        </p:nvSpPr>
        <p:spPr>
          <a:xfrm>
            <a:off x="1467264" y="5273297"/>
            <a:ext cx="4424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FECHA </a:t>
            </a:r>
            <a:r>
              <a:rPr lang="es-ES" sz="200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PRESENTACIÓN:31,01,2024</a:t>
            </a:r>
            <a:endParaRPr lang="es-ES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2468-20C3-4E32-BBE3-43FB4145BF51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875-9A12-DF45-B457-D34AF8F7C4CA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323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96B3209-552D-9B41-BDCA-EA0CEFEC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2" y="292582"/>
            <a:ext cx="518854" cy="62181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="" xmlns:a16="http://schemas.microsoft.com/office/drawing/2014/main" id="{560E5BA4-3D3C-5144-8C30-5C0E45C0A7D1}"/>
              </a:ext>
            </a:extLst>
          </p:cNvPr>
          <p:cNvCxnSpPr>
            <a:cxnSpLocks/>
          </p:cNvCxnSpPr>
          <p:nvPr/>
        </p:nvCxnSpPr>
        <p:spPr>
          <a:xfrm>
            <a:off x="1226916" y="696087"/>
            <a:ext cx="10143281" cy="0"/>
          </a:xfrm>
          <a:prstGeom prst="line">
            <a:avLst/>
          </a:prstGeom>
          <a:ln w="19050">
            <a:solidFill>
              <a:srgbClr val="002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0054FD70-83F0-F94E-A053-D424602FDFD4}"/>
              </a:ext>
            </a:extLst>
          </p:cNvPr>
          <p:cNvSpPr txBox="1"/>
          <p:nvPr/>
        </p:nvSpPr>
        <p:spPr>
          <a:xfrm>
            <a:off x="1145894" y="399154"/>
            <a:ext cx="714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2E4C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4. CONCLUSIONES</a:t>
            </a:r>
            <a:endParaRPr lang="es-ES" sz="1200" b="1" dirty="0">
              <a:solidFill>
                <a:srgbClr val="002E4C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="" xmlns:a16="http://schemas.microsoft.com/office/drawing/2014/main" id="{00870B43-E527-9C4C-98BC-29ED0B6828E2}"/>
              </a:ext>
            </a:extLst>
          </p:cNvPr>
          <p:cNvSpPr/>
          <p:nvPr/>
        </p:nvSpPr>
        <p:spPr>
          <a:xfrm>
            <a:off x="1" y="6667018"/>
            <a:ext cx="9201872" cy="190982"/>
          </a:xfrm>
          <a:prstGeom prst="rect">
            <a:avLst/>
          </a:prstGeom>
          <a:solidFill>
            <a:srgbClr val="00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pen Sans" panose="020B0606030504020204" pitchFamily="34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="" xmlns:a16="http://schemas.microsoft.com/office/drawing/2014/main" id="{7CC57DEC-704C-8549-93E6-4606BE0416E6}"/>
              </a:ext>
            </a:extLst>
          </p:cNvPr>
          <p:cNvSpPr/>
          <p:nvPr/>
        </p:nvSpPr>
        <p:spPr>
          <a:xfrm>
            <a:off x="9201873" y="6667018"/>
            <a:ext cx="2990126" cy="190982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pen Sans" panose="020B0606030504020204" pitchFamily="34" charset="0"/>
            </a:endParaRPr>
          </a:p>
        </p:txBody>
      </p:sp>
      <p:sp>
        <p:nvSpPr>
          <p:cNvPr id="38" name="Marcador de número de diapositiva 3">
            <a:extLst>
              <a:ext uri="{FF2B5EF4-FFF2-40B4-BE49-F238E27FC236}">
                <a16:creationId xmlns="" xmlns:a16="http://schemas.microsoft.com/office/drawing/2014/main" id="{2797D74C-1523-144F-B3FA-F0289DA7ED71}"/>
              </a:ext>
            </a:extLst>
          </p:cNvPr>
          <p:cNvSpPr txBox="1">
            <a:spLocks/>
          </p:cNvSpPr>
          <p:nvPr/>
        </p:nvSpPr>
        <p:spPr>
          <a:xfrm>
            <a:off x="10615835" y="370479"/>
            <a:ext cx="8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>
                <a:solidFill>
                  <a:srgbClr val="00A89C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</a:t>
            </a:r>
            <a:r>
              <a:rPr lang="es-ES" sz="1400" b="1">
                <a:solidFill>
                  <a:srgbClr val="002C4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fld id="{B706F875-9A12-DF45-B457-D34AF8F7C4CA}" type="slidenum">
              <a:rPr lang="es-ES" sz="1400" b="1" smtClean="0">
                <a:solidFill>
                  <a:srgbClr val="002C4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pPr/>
              <a:t>10</a:t>
            </a:fld>
            <a:endParaRPr lang="es-ES" b="1" dirty="0">
              <a:solidFill>
                <a:srgbClr val="002C4E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CED3-2E81-4EDF-80CC-33224AE013DC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875-9A12-DF45-B457-D34AF8F7C4CA}" type="slidenum">
              <a:rPr lang="es-ES" smtClean="0"/>
              <a:pPr/>
              <a:t>10</a:t>
            </a:fld>
            <a:endParaRPr lang="es-ES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535149070"/>
              </p:ext>
            </p:extLst>
          </p:nvPr>
        </p:nvGraphicFramePr>
        <p:xfrm>
          <a:off x="-891504" y="1196185"/>
          <a:ext cx="6777149" cy="4702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3699074544"/>
              </p:ext>
            </p:extLst>
          </p:nvPr>
        </p:nvGraphicFramePr>
        <p:xfrm>
          <a:off x="4089400" y="88681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7274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3DE795F0-6A5E-8840-996C-90C7A289697E}"/>
              </a:ext>
            </a:extLst>
          </p:cNvPr>
          <p:cNvSpPr txBox="1"/>
          <p:nvPr/>
        </p:nvSpPr>
        <p:spPr>
          <a:xfrm>
            <a:off x="2227487" y="2244289"/>
            <a:ext cx="500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002E4C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Bibliografía</a:t>
            </a:r>
            <a:endParaRPr lang="es-ES" sz="2400" b="1" dirty="0">
              <a:solidFill>
                <a:srgbClr val="002E4C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0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96B3209-552D-9B41-BDCA-EA0CEFEC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2" y="292582"/>
            <a:ext cx="518854" cy="62181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="" xmlns:a16="http://schemas.microsoft.com/office/drawing/2014/main" id="{560E5BA4-3D3C-5144-8C30-5C0E45C0A7D1}"/>
              </a:ext>
            </a:extLst>
          </p:cNvPr>
          <p:cNvCxnSpPr>
            <a:cxnSpLocks/>
          </p:cNvCxnSpPr>
          <p:nvPr/>
        </p:nvCxnSpPr>
        <p:spPr>
          <a:xfrm>
            <a:off x="1226916" y="696087"/>
            <a:ext cx="10143281" cy="0"/>
          </a:xfrm>
          <a:prstGeom prst="line">
            <a:avLst/>
          </a:prstGeom>
          <a:ln w="19050">
            <a:solidFill>
              <a:srgbClr val="002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0054FD70-83F0-F94E-A053-D424602FDFD4}"/>
              </a:ext>
            </a:extLst>
          </p:cNvPr>
          <p:cNvSpPr txBox="1"/>
          <p:nvPr/>
        </p:nvSpPr>
        <p:spPr>
          <a:xfrm>
            <a:off x="1145894" y="399154"/>
            <a:ext cx="714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2E4C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5. BIBLIOGRAFÍA</a:t>
            </a:r>
            <a:endParaRPr lang="es-ES" sz="1200" b="1" dirty="0">
              <a:solidFill>
                <a:srgbClr val="002E4C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="" xmlns:a16="http://schemas.microsoft.com/office/drawing/2014/main" id="{00870B43-E527-9C4C-98BC-29ED0B6828E2}"/>
              </a:ext>
            </a:extLst>
          </p:cNvPr>
          <p:cNvSpPr/>
          <p:nvPr/>
        </p:nvSpPr>
        <p:spPr>
          <a:xfrm>
            <a:off x="1" y="6667018"/>
            <a:ext cx="9201872" cy="190982"/>
          </a:xfrm>
          <a:prstGeom prst="rect">
            <a:avLst/>
          </a:prstGeom>
          <a:solidFill>
            <a:srgbClr val="00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pen Sans" panose="020B0606030504020204" pitchFamily="34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="" xmlns:a16="http://schemas.microsoft.com/office/drawing/2014/main" id="{7CC57DEC-704C-8549-93E6-4606BE0416E6}"/>
              </a:ext>
            </a:extLst>
          </p:cNvPr>
          <p:cNvSpPr/>
          <p:nvPr/>
        </p:nvSpPr>
        <p:spPr>
          <a:xfrm>
            <a:off x="9201873" y="6667018"/>
            <a:ext cx="2990126" cy="190982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pen Sans" panose="020B0606030504020204" pitchFamily="34" charset="0"/>
            </a:endParaRPr>
          </a:p>
        </p:txBody>
      </p:sp>
      <p:sp>
        <p:nvSpPr>
          <p:cNvPr id="38" name="Marcador de número de diapositiva 3">
            <a:extLst>
              <a:ext uri="{FF2B5EF4-FFF2-40B4-BE49-F238E27FC236}">
                <a16:creationId xmlns="" xmlns:a16="http://schemas.microsoft.com/office/drawing/2014/main" id="{2797D74C-1523-144F-B3FA-F0289DA7ED71}"/>
              </a:ext>
            </a:extLst>
          </p:cNvPr>
          <p:cNvSpPr txBox="1">
            <a:spLocks/>
          </p:cNvSpPr>
          <p:nvPr/>
        </p:nvSpPr>
        <p:spPr>
          <a:xfrm>
            <a:off x="10615835" y="370479"/>
            <a:ext cx="8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>
                <a:solidFill>
                  <a:srgbClr val="00A89C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</a:t>
            </a:r>
            <a:r>
              <a:rPr lang="es-ES" sz="1400" b="1">
                <a:solidFill>
                  <a:srgbClr val="002C4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fld id="{B706F875-9A12-DF45-B457-D34AF8F7C4CA}" type="slidenum">
              <a:rPr lang="es-ES" sz="1400" b="1" smtClean="0">
                <a:solidFill>
                  <a:srgbClr val="002C4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pPr/>
              <a:t>12</a:t>
            </a:fld>
            <a:endParaRPr lang="es-ES" b="1" dirty="0">
              <a:solidFill>
                <a:srgbClr val="002C4E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ECCB3-3E44-4A0B-976B-AE4CA6BD0370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875-9A12-DF45-B457-D34AF8F7C4CA}" type="slidenum">
              <a:rPr lang="es-ES" smtClean="0"/>
              <a:pPr/>
              <a:t>12</a:t>
            </a:fld>
            <a:endParaRPr lang="es-ES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26720811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154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="" xmlns:a16="http://schemas.microsoft.com/office/drawing/2014/main" id="{BA105795-E66A-7D48-A103-87E49B4187B2}"/>
              </a:ext>
            </a:extLst>
          </p:cNvPr>
          <p:cNvSpPr/>
          <p:nvPr/>
        </p:nvSpPr>
        <p:spPr>
          <a:xfrm>
            <a:off x="-4083691" y="-241746"/>
            <a:ext cx="16176649" cy="7632848"/>
          </a:xfrm>
          <a:prstGeom prst="parallelogram">
            <a:avLst>
              <a:gd name="adj" fmla="val 52653"/>
            </a:avLst>
          </a:prstGeom>
          <a:solidFill>
            <a:srgbClr val="002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1D8D5D23-0D0D-D64E-9107-06F63AD366FB}"/>
              </a:ext>
            </a:extLst>
          </p:cNvPr>
          <p:cNvSpPr txBox="1"/>
          <p:nvPr/>
        </p:nvSpPr>
        <p:spPr>
          <a:xfrm>
            <a:off x="3554682" y="4494397"/>
            <a:ext cx="4424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MÁSTER EN </a:t>
            </a:r>
            <a:r>
              <a:rPr lang="es-ES" sz="2400" b="1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 DATA E INTELIGENICA ARTIFICIAL</a:t>
            </a:r>
            <a:endParaRPr lang="es-ES" sz="2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="" xmlns:a16="http://schemas.microsoft.com/office/drawing/2014/main" id="{8BFE8A6D-4141-6843-AD1C-F6B9B3D671DA}"/>
              </a:ext>
            </a:extLst>
          </p:cNvPr>
          <p:cNvSpPr/>
          <p:nvPr/>
        </p:nvSpPr>
        <p:spPr>
          <a:xfrm>
            <a:off x="2730842" y="4220141"/>
            <a:ext cx="2298356" cy="74141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A89C"/>
              </a:solidFill>
              <a:latin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E46BF112-16D0-1841-A8D6-7EF18C62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6" y="998950"/>
            <a:ext cx="3876711" cy="1067312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8968-F016-495A-9130-E958D487A274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875-9A12-DF45-B457-D34AF8F7C4CA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547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elogramo 3">
            <a:extLst>
              <a:ext uri="{FF2B5EF4-FFF2-40B4-BE49-F238E27FC236}">
                <a16:creationId xmlns="" xmlns:a16="http://schemas.microsoft.com/office/drawing/2014/main" id="{BA105795-E66A-7D48-A103-87E49B4187B2}"/>
              </a:ext>
            </a:extLst>
          </p:cNvPr>
          <p:cNvSpPr/>
          <p:nvPr/>
        </p:nvSpPr>
        <p:spPr>
          <a:xfrm>
            <a:off x="8395167" y="-387424"/>
            <a:ext cx="8779914" cy="7632848"/>
          </a:xfrm>
          <a:prstGeom prst="parallelogram">
            <a:avLst>
              <a:gd name="adj" fmla="val 52653"/>
            </a:avLst>
          </a:prstGeom>
          <a:solidFill>
            <a:srgbClr val="002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pen Sans" panose="020B06060305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1D8D5D23-0D0D-D64E-9107-06F63AD366FB}"/>
              </a:ext>
            </a:extLst>
          </p:cNvPr>
          <p:cNvSpPr txBox="1"/>
          <p:nvPr/>
        </p:nvSpPr>
        <p:spPr>
          <a:xfrm>
            <a:off x="990455" y="671831"/>
            <a:ext cx="180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002E4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Índice</a:t>
            </a:r>
            <a:endParaRPr lang="es-ES" sz="2400" b="1" dirty="0">
              <a:solidFill>
                <a:srgbClr val="002E4C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="" xmlns:a16="http://schemas.microsoft.com/office/drawing/2014/main" id="{DD4B3FB4-B126-B44C-8E65-6DF98CFE1410}"/>
              </a:ext>
            </a:extLst>
          </p:cNvPr>
          <p:cNvSpPr/>
          <p:nvPr/>
        </p:nvSpPr>
        <p:spPr>
          <a:xfrm>
            <a:off x="348256" y="1318162"/>
            <a:ext cx="1284399" cy="78152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rgbClr val="00A89C"/>
              </a:solidFill>
              <a:latin typeface="Open Sans" panose="020B06060305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="" xmlns:a16="http://schemas.microsoft.com/office/drawing/2014/main" id="{4DAFD110-DD73-5F43-BEC6-1DAE724D1510}"/>
              </a:ext>
            </a:extLst>
          </p:cNvPr>
          <p:cNvSpPr txBox="1"/>
          <p:nvPr/>
        </p:nvSpPr>
        <p:spPr>
          <a:xfrm>
            <a:off x="2082720" y="1913308"/>
            <a:ext cx="641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  <a:defRPr/>
            </a:pPr>
            <a:r>
              <a:rPr lang="es-ES" sz="2000" b="1" dirty="0">
                <a:solidFill>
                  <a:srgbClr val="00A89C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 </a:t>
            </a:r>
            <a:r>
              <a:rPr lang="es-ES" sz="2000" b="1" dirty="0">
                <a:solidFill>
                  <a:srgbClr val="002C4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1. INTRODUCCIÓN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18D3EE66-9409-D34F-965A-681F292A640E}"/>
              </a:ext>
            </a:extLst>
          </p:cNvPr>
          <p:cNvSpPr txBox="1"/>
          <p:nvPr/>
        </p:nvSpPr>
        <p:spPr>
          <a:xfrm>
            <a:off x="2082719" y="2644017"/>
            <a:ext cx="641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A8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s-ES" sz="2000" b="1" dirty="0">
                <a:solidFill>
                  <a:srgbClr val="002C4E"/>
                </a:solidFill>
                <a:latin typeface="Open Sans SemiBold" panose="020B0606030504020204" pitchFamily="34" charset="0"/>
              </a:rPr>
              <a:t>2. OBJETIVOS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="" xmlns:a16="http://schemas.microsoft.com/office/drawing/2014/main" id="{AAFC5C10-B9E0-F246-931C-33CB0DE5B0DB}"/>
              </a:ext>
            </a:extLst>
          </p:cNvPr>
          <p:cNvSpPr txBox="1"/>
          <p:nvPr/>
        </p:nvSpPr>
        <p:spPr>
          <a:xfrm>
            <a:off x="2054467" y="3374726"/>
            <a:ext cx="641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A8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s-ES" sz="2000" b="1" dirty="0">
                <a:solidFill>
                  <a:srgbClr val="002C4E"/>
                </a:solidFill>
                <a:latin typeface="Open Sans SemiBold" panose="020B0606030504020204" pitchFamily="34" charset="0"/>
              </a:rPr>
              <a:t>3</a:t>
            </a:r>
            <a:r>
              <a:rPr lang="es-ES" sz="2000" b="1" dirty="0">
                <a:solidFill>
                  <a:srgbClr val="002C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s-ES" sz="2000" b="1" dirty="0">
                <a:solidFill>
                  <a:srgbClr val="002C4E"/>
                </a:solidFill>
                <a:latin typeface="Open Sans SemiBold" panose="020B0606030504020204" pitchFamily="34" charset="0"/>
              </a:rPr>
              <a:t>METODOLOGÍA Y PROCEDIMIENTO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09A4C31C-6232-8E41-BB71-E05FB73EC506}"/>
              </a:ext>
            </a:extLst>
          </p:cNvPr>
          <p:cNvSpPr txBox="1"/>
          <p:nvPr/>
        </p:nvSpPr>
        <p:spPr>
          <a:xfrm>
            <a:off x="2018239" y="4111325"/>
            <a:ext cx="641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A8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ES" sz="2000" b="1" dirty="0">
                <a:solidFill>
                  <a:srgbClr val="002C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000" b="1" dirty="0">
                <a:solidFill>
                  <a:srgbClr val="002C4E"/>
                </a:solidFill>
                <a:latin typeface="Open Sans SemiBold" panose="020B0606030504020204" pitchFamily="34" charset="0"/>
              </a:rPr>
              <a:t>4. CONCLUSIONES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D284F18D-DD86-2C41-9782-352D0F8F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551" y="5081131"/>
            <a:ext cx="913027" cy="136954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1914B31F-AB0A-894F-B7FC-4444A5964CA4}"/>
              </a:ext>
            </a:extLst>
          </p:cNvPr>
          <p:cNvSpPr txBox="1"/>
          <p:nvPr/>
        </p:nvSpPr>
        <p:spPr>
          <a:xfrm>
            <a:off x="2018238" y="4741720"/>
            <a:ext cx="641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A89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lang="es-ES" sz="2000" b="1" dirty="0">
                <a:solidFill>
                  <a:srgbClr val="002C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2000" b="1" dirty="0">
                <a:solidFill>
                  <a:srgbClr val="002C4E"/>
                </a:solidFill>
                <a:latin typeface="Open Sans SemiBold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</a:t>
            </a:r>
            <a:r>
              <a:rPr lang="es-ES" sz="2000" b="1" dirty="0">
                <a:solidFill>
                  <a:srgbClr val="002C4E"/>
                </a:solidFill>
                <a:latin typeface="Open Sans SemiBold" panose="020B0606030504020204" pitchFamily="34" charset="0"/>
              </a:rPr>
              <a:t>. BIBLIOGRAFÍA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9823-DDB3-45C4-9AA9-A2339CFB6693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155864" y="6398729"/>
            <a:ext cx="2743200" cy="365125"/>
          </a:xfrm>
        </p:spPr>
        <p:txBody>
          <a:bodyPr/>
          <a:lstStyle/>
          <a:p>
            <a:fld id="{B706F875-9A12-DF45-B457-D34AF8F7C4CA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714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EAB3A305-153A-D540-A220-6ECDE9E81D6B}"/>
              </a:ext>
            </a:extLst>
          </p:cNvPr>
          <p:cNvSpPr txBox="1"/>
          <p:nvPr/>
        </p:nvSpPr>
        <p:spPr>
          <a:xfrm>
            <a:off x="2227487" y="2244289"/>
            <a:ext cx="500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002E4C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Introducción</a:t>
            </a:r>
            <a:endParaRPr lang="es-ES" sz="2400" b="1" dirty="0">
              <a:solidFill>
                <a:srgbClr val="002E4C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3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96B3209-552D-9B41-BDCA-EA0CEFEC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2" y="292582"/>
            <a:ext cx="518854" cy="62181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="" xmlns:a16="http://schemas.microsoft.com/office/drawing/2014/main" id="{560E5BA4-3D3C-5144-8C30-5C0E45C0A7D1}"/>
              </a:ext>
            </a:extLst>
          </p:cNvPr>
          <p:cNvCxnSpPr>
            <a:cxnSpLocks/>
          </p:cNvCxnSpPr>
          <p:nvPr/>
        </p:nvCxnSpPr>
        <p:spPr>
          <a:xfrm>
            <a:off x="1226916" y="696087"/>
            <a:ext cx="10143281" cy="0"/>
          </a:xfrm>
          <a:prstGeom prst="line">
            <a:avLst/>
          </a:prstGeom>
          <a:ln w="19050">
            <a:solidFill>
              <a:srgbClr val="002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0054FD70-83F0-F94E-A053-D424602FDFD4}"/>
              </a:ext>
            </a:extLst>
          </p:cNvPr>
          <p:cNvSpPr txBox="1"/>
          <p:nvPr/>
        </p:nvSpPr>
        <p:spPr>
          <a:xfrm>
            <a:off x="1145894" y="399154"/>
            <a:ext cx="714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2E4C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1. INTRODUCCIÓN</a:t>
            </a:r>
            <a:endParaRPr lang="es-ES" sz="1200" b="1" dirty="0">
              <a:solidFill>
                <a:srgbClr val="002E4C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="" xmlns:a16="http://schemas.microsoft.com/office/drawing/2014/main" id="{00870B43-E527-9C4C-98BC-29ED0B6828E2}"/>
              </a:ext>
            </a:extLst>
          </p:cNvPr>
          <p:cNvSpPr/>
          <p:nvPr/>
        </p:nvSpPr>
        <p:spPr>
          <a:xfrm>
            <a:off x="1" y="6667018"/>
            <a:ext cx="9201872" cy="190982"/>
          </a:xfrm>
          <a:prstGeom prst="rect">
            <a:avLst/>
          </a:prstGeom>
          <a:solidFill>
            <a:srgbClr val="00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pen Sans" panose="020B0606030504020204" pitchFamily="34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="" xmlns:a16="http://schemas.microsoft.com/office/drawing/2014/main" id="{7CC57DEC-704C-8549-93E6-4606BE0416E6}"/>
              </a:ext>
            </a:extLst>
          </p:cNvPr>
          <p:cNvSpPr/>
          <p:nvPr/>
        </p:nvSpPr>
        <p:spPr>
          <a:xfrm>
            <a:off x="9201873" y="6667018"/>
            <a:ext cx="2990126" cy="190982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pen Sans" panose="020B0606030504020204" pitchFamily="34" charset="0"/>
            </a:endParaRPr>
          </a:p>
        </p:txBody>
      </p:sp>
      <p:sp>
        <p:nvSpPr>
          <p:cNvPr id="38" name="Marcador de número de diapositiva 3">
            <a:extLst>
              <a:ext uri="{FF2B5EF4-FFF2-40B4-BE49-F238E27FC236}">
                <a16:creationId xmlns="" xmlns:a16="http://schemas.microsoft.com/office/drawing/2014/main" id="{2797D74C-1523-144F-B3FA-F0289DA7ED71}"/>
              </a:ext>
            </a:extLst>
          </p:cNvPr>
          <p:cNvSpPr txBox="1">
            <a:spLocks/>
          </p:cNvSpPr>
          <p:nvPr/>
        </p:nvSpPr>
        <p:spPr>
          <a:xfrm>
            <a:off x="10615835" y="370479"/>
            <a:ext cx="8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>
                <a:solidFill>
                  <a:srgbClr val="00A89C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</a:t>
            </a:r>
            <a:r>
              <a:rPr lang="es-ES" sz="1400" b="1">
                <a:solidFill>
                  <a:srgbClr val="002C4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fld id="{B706F875-9A12-DF45-B457-D34AF8F7C4CA}" type="slidenum">
              <a:rPr lang="es-ES" sz="1400" b="1" smtClean="0">
                <a:solidFill>
                  <a:srgbClr val="002C4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pPr/>
              <a:t>4</a:t>
            </a:fld>
            <a:endParaRPr lang="es-ES" b="1" dirty="0">
              <a:solidFill>
                <a:srgbClr val="002C4E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72" y="2778974"/>
            <a:ext cx="6078914" cy="3142331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0C-B562-4EA4-978D-D337DAB7442D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875-9A12-DF45-B457-D34AF8F7C4CA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="" xmlns:a16="http://schemas.microsoft.com/office/drawing/2014/main" id="{83E8768F-8501-3E44-8851-0332FAD03B3B}"/>
              </a:ext>
            </a:extLst>
          </p:cNvPr>
          <p:cNvSpPr txBox="1"/>
          <p:nvPr/>
        </p:nvSpPr>
        <p:spPr>
          <a:xfrm>
            <a:off x="3063163" y="1017599"/>
            <a:ext cx="6470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TÍTULO DEL </a:t>
            </a:r>
            <a:r>
              <a:rPr lang="es-E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GMS:MODELO </a:t>
            </a:r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PREDICTIVO DEL VALOR DE DIÓXIDO DE NITRÓGENO (NO2</a:t>
            </a:r>
            <a:r>
              <a:rPr lang="es-ES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</a:t>
            </a:r>
            <a:r>
              <a:rPr lang="es-E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LA COMUNIDAD DE MADRID UTILIZANDO HERRAMIENTAS DE INTELIGENCIA ARTIFICIAL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2420654915"/>
              </p:ext>
            </p:extLst>
          </p:nvPr>
        </p:nvGraphicFramePr>
        <p:xfrm>
          <a:off x="5653825" y="1790164"/>
          <a:ext cx="6890198" cy="4687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8207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EAB3A305-153A-D540-A220-6ECDE9E81D6B}"/>
              </a:ext>
            </a:extLst>
          </p:cNvPr>
          <p:cNvSpPr txBox="1"/>
          <p:nvPr/>
        </p:nvSpPr>
        <p:spPr>
          <a:xfrm>
            <a:off x="2227487" y="2244289"/>
            <a:ext cx="500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002E4C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Objetivos</a:t>
            </a:r>
            <a:endParaRPr lang="es-ES" sz="2400" b="1" dirty="0">
              <a:solidFill>
                <a:srgbClr val="002E4C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2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96B3209-552D-9B41-BDCA-EA0CEFEC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2" y="292582"/>
            <a:ext cx="518854" cy="62181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="" xmlns:a16="http://schemas.microsoft.com/office/drawing/2014/main" id="{560E5BA4-3D3C-5144-8C30-5C0E45C0A7D1}"/>
              </a:ext>
            </a:extLst>
          </p:cNvPr>
          <p:cNvCxnSpPr>
            <a:cxnSpLocks/>
          </p:cNvCxnSpPr>
          <p:nvPr/>
        </p:nvCxnSpPr>
        <p:spPr>
          <a:xfrm>
            <a:off x="1226916" y="696087"/>
            <a:ext cx="10143281" cy="0"/>
          </a:xfrm>
          <a:prstGeom prst="line">
            <a:avLst/>
          </a:prstGeom>
          <a:ln w="19050">
            <a:solidFill>
              <a:srgbClr val="002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0054FD70-83F0-F94E-A053-D424602FDFD4}"/>
              </a:ext>
            </a:extLst>
          </p:cNvPr>
          <p:cNvSpPr txBox="1"/>
          <p:nvPr/>
        </p:nvSpPr>
        <p:spPr>
          <a:xfrm>
            <a:off x="1145894" y="399154"/>
            <a:ext cx="714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2E4C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2. OBJETIVOS</a:t>
            </a:r>
            <a:endParaRPr lang="es-ES" sz="1200" b="1" dirty="0">
              <a:solidFill>
                <a:srgbClr val="002E4C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="" xmlns:a16="http://schemas.microsoft.com/office/drawing/2014/main" id="{00870B43-E527-9C4C-98BC-29ED0B6828E2}"/>
              </a:ext>
            </a:extLst>
          </p:cNvPr>
          <p:cNvSpPr/>
          <p:nvPr/>
        </p:nvSpPr>
        <p:spPr>
          <a:xfrm>
            <a:off x="1" y="6667018"/>
            <a:ext cx="9201872" cy="190982"/>
          </a:xfrm>
          <a:prstGeom prst="rect">
            <a:avLst/>
          </a:prstGeom>
          <a:solidFill>
            <a:srgbClr val="00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pen Sans" panose="020B0606030504020204" pitchFamily="34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="" xmlns:a16="http://schemas.microsoft.com/office/drawing/2014/main" id="{7CC57DEC-704C-8549-93E6-4606BE0416E6}"/>
              </a:ext>
            </a:extLst>
          </p:cNvPr>
          <p:cNvSpPr/>
          <p:nvPr/>
        </p:nvSpPr>
        <p:spPr>
          <a:xfrm>
            <a:off x="9201873" y="6667018"/>
            <a:ext cx="2990126" cy="190982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pen Sans" panose="020B0606030504020204" pitchFamily="34" charset="0"/>
            </a:endParaRPr>
          </a:p>
        </p:txBody>
      </p:sp>
      <p:sp>
        <p:nvSpPr>
          <p:cNvPr id="38" name="Marcador de número de diapositiva 3">
            <a:extLst>
              <a:ext uri="{FF2B5EF4-FFF2-40B4-BE49-F238E27FC236}">
                <a16:creationId xmlns="" xmlns:a16="http://schemas.microsoft.com/office/drawing/2014/main" id="{2797D74C-1523-144F-B3FA-F0289DA7ED71}"/>
              </a:ext>
            </a:extLst>
          </p:cNvPr>
          <p:cNvSpPr txBox="1">
            <a:spLocks/>
          </p:cNvSpPr>
          <p:nvPr/>
        </p:nvSpPr>
        <p:spPr>
          <a:xfrm>
            <a:off x="10615835" y="370479"/>
            <a:ext cx="8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>
                <a:solidFill>
                  <a:srgbClr val="00A89C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</a:t>
            </a:r>
            <a:r>
              <a:rPr lang="es-ES" sz="1400" b="1">
                <a:solidFill>
                  <a:srgbClr val="002C4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fld id="{B706F875-9A12-DF45-B457-D34AF8F7C4CA}" type="slidenum">
              <a:rPr lang="es-ES" sz="1400" b="1" smtClean="0">
                <a:solidFill>
                  <a:srgbClr val="002C4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pPr/>
              <a:t>6</a:t>
            </a:fld>
            <a:endParaRPr lang="es-ES" b="1" dirty="0">
              <a:solidFill>
                <a:srgbClr val="002C4E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F120-4C65-4630-B422-E6267835DF0D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01893"/>
            <a:ext cx="4114800" cy="365125"/>
          </a:xfrm>
        </p:spPr>
        <p:txBody>
          <a:bodyPr/>
          <a:lstStyle/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875-9A12-DF45-B457-D34AF8F7C4CA}" type="slidenum">
              <a:rPr lang="es-ES" smtClean="0"/>
              <a:pPr/>
              <a:t>6</a:t>
            </a:fld>
            <a:endParaRPr lang="es-ES" dirty="0"/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1065017004"/>
              </p:ext>
            </p:extLst>
          </p:nvPr>
        </p:nvGraphicFramePr>
        <p:xfrm>
          <a:off x="115583" y="946400"/>
          <a:ext cx="12076415" cy="4958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7263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="" xmlns:a16="http://schemas.microsoft.com/office/drawing/2014/main" id="{EAB3A305-153A-D540-A220-6ECDE9E81D6B}"/>
              </a:ext>
            </a:extLst>
          </p:cNvPr>
          <p:cNvSpPr txBox="1"/>
          <p:nvPr/>
        </p:nvSpPr>
        <p:spPr>
          <a:xfrm>
            <a:off x="2227487" y="2244289"/>
            <a:ext cx="615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002E4C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Metodología y Procedimiento</a:t>
            </a:r>
            <a:endParaRPr lang="es-ES" sz="2400" b="1" dirty="0">
              <a:solidFill>
                <a:srgbClr val="002E4C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7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496B3209-552D-9B41-BDCA-EA0CEFEC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2" y="292582"/>
            <a:ext cx="518854" cy="621817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="" xmlns:a16="http://schemas.microsoft.com/office/drawing/2014/main" id="{560E5BA4-3D3C-5144-8C30-5C0E45C0A7D1}"/>
              </a:ext>
            </a:extLst>
          </p:cNvPr>
          <p:cNvCxnSpPr>
            <a:cxnSpLocks/>
          </p:cNvCxnSpPr>
          <p:nvPr/>
        </p:nvCxnSpPr>
        <p:spPr>
          <a:xfrm>
            <a:off x="1226916" y="696087"/>
            <a:ext cx="10143281" cy="0"/>
          </a:xfrm>
          <a:prstGeom prst="line">
            <a:avLst/>
          </a:prstGeom>
          <a:ln w="19050">
            <a:solidFill>
              <a:srgbClr val="002C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="" xmlns:a16="http://schemas.microsoft.com/office/drawing/2014/main" id="{0054FD70-83F0-F94E-A053-D424602FDFD4}"/>
              </a:ext>
            </a:extLst>
          </p:cNvPr>
          <p:cNvSpPr txBox="1"/>
          <p:nvPr/>
        </p:nvSpPr>
        <p:spPr>
          <a:xfrm>
            <a:off x="1145894" y="399154"/>
            <a:ext cx="714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2E4C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3. METODOLOGÍA Y PROCEDIMIENTO</a:t>
            </a:r>
            <a:endParaRPr lang="es-ES" sz="1200" b="1" dirty="0">
              <a:solidFill>
                <a:srgbClr val="002E4C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="" xmlns:a16="http://schemas.microsoft.com/office/drawing/2014/main" id="{00870B43-E527-9C4C-98BC-29ED0B6828E2}"/>
              </a:ext>
            </a:extLst>
          </p:cNvPr>
          <p:cNvSpPr/>
          <p:nvPr/>
        </p:nvSpPr>
        <p:spPr>
          <a:xfrm>
            <a:off x="1" y="6667018"/>
            <a:ext cx="9201872" cy="190982"/>
          </a:xfrm>
          <a:prstGeom prst="rect">
            <a:avLst/>
          </a:prstGeom>
          <a:solidFill>
            <a:srgbClr val="00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pen Sans" panose="020B0606030504020204" pitchFamily="34" charset="0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="" xmlns:a16="http://schemas.microsoft.com/office/drawing/2014/main" id="{7CC57DEC-704C-8549-93E6-4606BE0416E6}"/>
              </a:ext>
            </a:extLst>
          </p:cNvPr>
          <p:cNvSpPr/>
          <p:nvPr/>
        </p:nvSpPr>
        <p:spPr>
          <a:xfrm>
            <a:off x="9201873" y="6667018"/>
            <a:ext cx="2990126" cy="190982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Open Sans" panose="020B0606030504020204" pitchFamily="34" charset="0"/>
            </a:endParaRPr>
          </a:p>
        </p:txBody>
      </p:sp>
      <p:sp>
        <p:nvSpPr>
          <p:cNvPr id="38" name="Marcador de número de diapositiva 3">
            <a:extLst>
              <a:ext uri="{FF2B5EF4-FFF2-40B4-BE49-F238E27FC236}">
                <a16:creationId xmlns="" xmlns:a16="http://schemas.microsoft.com/office/drawing/2014/main" id="{2797D74C-1523-144F-B3FA-F0289DA7ED71}"/>
              </a:ext>
            </a:extLst>
          </p:cNvPr>
          <p:cNvSpPr txBox="1">
            <a:spLocks/>
          </p:cNvSpPr>
          <p:nvPr/>
        </p:nvSpPr>
        <p:spPr>
          <a:xfrm>
            <a:off x="10615835" y="370479"/>
            <a:ext cx="8469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>
                <a:solidFill>
                  <a:srgbClr val="00A89C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/</a:t>
            </a:r>
            <a:r>
              <a:rPr lang="es-ES" sz="1400" b="1">
                <a:solidFill>
                  <a:srgbClr val="002C4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</a:t>
            </a:r>
            <a:fld id="{B706F875-9A12-DF45-B457-D34AF8F7C4CA}" type="slidenum">
              <a:rPr lang="es-ES" sz="1400" b="1" smtClean="0">
                <a:solidFill>
                  <a:srgbClr val="002C4E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pPr/>
              <a:t>8</a:t>
            </a:fld>
            <a:endParaRPr lang="es-ES" b="1" dirty="0">
              <a:solidFill>
                <a:srgbClr val="002C4E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97F8-1E11-40D9-8920-9BFA769241C7}" type="datetime1">
              <a:rPr lang="es-ES" smtClean="0"/>
              <a:t>31/01/2024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José Márquez Gamarro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F875-9A12-DF45-B457-D34AF8F7C4CA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12" name="Imagen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514465" y="1213391"/>
            <a:ext cx="5677535" cy="41243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584409755"/>
              </p:ext>
            </p:extLst>
          </p:nvPr>
        </p:nvGraphicFramePr>
        <p:xfrm>
          <a:off x="134473" y="1186123"/>
          <a:ext cx="6379992" cy="4712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37286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="" xmlns:a16="http://schemas.microsoft.com/office/drawing/2014/main" id="{3DE795F0-6A5E-8840-996C-90C7A289697E}"/>
              </a:ext>
            </a:extLst>
          </p:cNvPr>
          <p:cNvSpPr txBox="1"/>
          <p:nvPr/>
        </p:nvSpPr>
        <p:spPr>
          <a:xfrm>
            <a:off x="2227487" y="2244289"/>
            <a:ext cx="5000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002E4C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Conclusiones</a:t>
            </a:r>
            <a:endParaRPr lang="es-ES" sz="2400" b="1" dirty="0">
              <a:solidFill>
                <a:srgbClr val="002E4C"/>
              </a:solidFill>
              <a:latin typeface="Open Sans ExtraBold" panose="020B0606030504020204" pitchFamily="34" charset="0"/>
              <a:ea typeface="Open Sans ExtraBold" panose="020B0606030504020204" pitchFamily="34" charset="0"/>
              <a:cs typeface="Open Sans Extra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66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368</Words>
  <Application>Microsoft Office PowerPoint</Application>
  <PresentationFormat>Panorámica</PresentationFormat>
  <Paragraphs>95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Open Sans</vt:lpstr>
      <vt:lpstr>Open Sans ExtraBold</vt:lpstr>
      <vt:lpstr>Open Sans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Arauzo</dc:creator>
  <cp:lastModifiedBy>Cuenta Microsoft</cp:lastModifiedBy>
  <cp:revision>111</cp:revision>
  <dcterms:created xsi:type="dcterms:W3CDTF">2020-06-02T09:45:15Z</dcterms:created>
  <dcterms:modified xsi:type="dcterms:W3CDTF">2024-01-31T17:04:39Z</dcterms:modified>
</cp:coreProperties>
</file>