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58" r:id="rId5"/>
    <p:sldId id="259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B432-3086-36D2-DF00-B40B235D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F2C47-8A6E-B461-BBAA-FA0E7375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619872-B83A-4D1D-3BB1-5246C44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38736-787D-2E0F-AAD3-1C05AE8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F5168B-FD85-D05F-7B12-1E55985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0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E0AF1-0125-D0F4-8A40-E774726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5CDF0-2F0A-A6AA-1D68-E86401E0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48417-870A-DE25-0EAA-9FBB66F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EE1C6-614B-2E3B-C166-0D2B2171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CFEA9-BF8B-DE42-0F9E-B1EA48C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24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9EC78-505C-6F35-210A-CCF4BCE7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B21192-B95F-83A7-514F-1F2E5AC5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AC3F1-63FE-F930-BB2D-E755E3E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482DF0-A357-4384-C148-2227E0E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478AE8-5825-3E27-57CC-407E2D9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2BE2-EFBA-08CD-8A1E-27E9BB2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351F80-54BD-48E6-F58F-1238C17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0C3742-39BE-F744-64E0-4C551F6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0EBFC-17D1-8EAC-B53F-4F730D1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B4425-6C92-6691-F2D4-2633F9D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80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8C93-894E-4223-28CD-17F0D9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C5328-797D-6B22-1689-D591F89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12066-409A-F657-5585-6EFB089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EF86-4314-23E4-8F79-AD822B9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ACD02-82B6-D4EF-D137-8D4838F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C7E5-C1EE-7362-68E9-1D11DE6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A244E8-82EA-EE4E-7BDA-508B94A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72815-B308-F191-0470-FF49687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7F69FB-75B4-97CA-0A85-4C0EAD1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45C3D2-EB02-7600-95ED-E433894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A48CE3-3759-B583-92B9-FC64322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7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EA81-A9B7-7D80-AB26-469F95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BE0E11-2443-6FBA-36E6-422C4329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0B83AF-7963-DA3A-1F71-4211282B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4EFF1E3-D265-0572-0E66-2480BB0D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DF15AB-52FB-7C8F-31CC-42331921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FEC21-E08C-B837-6AB9-5CCA425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E11F70-469C-9523-7703-712A6A0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5B782F-F7FD-3CB7-9E08-6E1CBD0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C12-3546-6110-A979-516394D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59A98-8124-A2DF-8E86-DEFD9A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C6B34B-2042-8FA8-C65B-9E5E3C8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7908C3-3235-E91A-0157-E4FB97C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E94AE-FFBC-033B-0C50-4EA7A07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A2ABB6-305B-F1FE-B5AD-5C65D9BF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096D4-0F41-DF94-D570-DB31B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7282-4668-6C5D-3DE7-D4DE0E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F6FB77-8C84-1E38-83EA-3F7EEEDB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6F0094C-5AB4-695B-10A8-29AD25A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4E6-6111-5D09-98C2-2219829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346AB-F711-5989-9BBC-CF0A4EC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3D8650-8D06-8D8D-1A80-46FE0FD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B7CE-CBBD-61E6-58F4-B9F7BDB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50662D-CA5F-E0B5-AB93-008078EF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EB3CBF-359D-D5E9-F1E3-1A635913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9240C9-4B95-932F-4FE5-F190B05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7E92E-93DB-EF9F-3E41-46E8DF5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A27C8-A557-D713-17D0-48C6738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7F05A0-9CB5-155C-8738-10607867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1968B-6859-9E62-3DFF-2170A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2E6B75-B8AC-6388-A1F2-0DA5032D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E11-6E8C-46BE-9183-7EBA352FEBBF}" type="datetimeFigureOut">
              <a:rPr lang="pt-PT" smtClean="0"/>
              <a:t>29/06/2022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96ABC-161B-2CE0-B087-A52651F9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E913-2C69-83F5-5878-C6CBE789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EAC3-D70F-48B7-ACC5-C0391A2F8C0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06633"/>
            <a:ext cx="6562343" cy="5371946"/>
            <a:chOff x="2124236" y="790157"/>
            <a:chExt cx="6562343" cy="5371946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22252"/>
                <a:ext cx="5538906" cy="3704788"/>
                <a:chOff x="3203563" y="965002"/>
                <a:chExt cx="5538906" cy="370478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679310" y="96500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413604" y="977194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  <a:stCxn id="9" idx="1"/>
                <a:endCxn id="8" idx="3"/>
              </p:cNvCxnSpPr>
              <p:nvPr/>
            </p:nvCxnSpPr>
            <p:spPr>
              <a:xfrm flipV="1">
                <a:off x="5418104" y="3490841"/>
                <a:ext cx="1507474" cy="121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5916283" y="3159576"/>
                <a:ext cx="6723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2,65m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5578" y="379027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343725" y="359536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7693390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755" y="3621346"/>
              <a:ext cx="4868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755722" y="3401462"/>
              <a:ext cx="553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0,8m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2728632" y="4644790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>
                  <a:latin typeface="Abadi" panose="020B0604020104020204" pitchFamily="34" charset="0"/>
                </a:rPr>
                <a:t>Turbogenerator</a:t>
              </a:r>
              <a:r>
                <a:rPr lang="pt-PT" sz="1200" dirty="0"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7445750" y="4595641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Baggage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540060" y="790157"/>
              <a:ext cx="1696900" cy="2223748"/>
              <a:chOff x="3540060" y="790157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030928" y="132416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4991097" y="178630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4948417" y="790157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706906" y="1082137"/>
              <a:ext cx="1627396" cy="2331950"/>
              <a:chOff x="3912927" y="537044"/>
              <a:chExt cx="1627396" cy="2331950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403795" y="1121208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94460" y="164139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277041" y="53704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286118"/>
              <a:ext cx="11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68" y="3787634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596715" y="3592729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3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1505244" y="806633"/>
            <a:ext cx="7214288" cy="5371946"/>
            <a:chOff x="2124236" y="790157"/>
            <a:chExt cx="6562343" cy="5371946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822252"/>
              <a:ext cx="6503909" cy="4339851"/>
              <a:chOff x="2124236" y="1822252"/>
              <a:chExt cx="6503909" cy="433985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22252"/>
                <a:ext cx="5538906" cy="3704788"/>
                <a:chOff x="3203563" y="965002"/>
                <a:chExt cx="5538906" cy="370478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679310" y="96500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413604" y="977194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  <a:stCxn id="9" idx="1"/>
                <a:endCxn id="8" idx="3"/>
              </p:cNvCxnSpPr>
              <p:nvPr/>
            </p:nvCxnSpPr>
            <p:spPr>
              <a:xfrm flipV="1">
                <a:off x="5418104" y="3490841"/>
                <a:ext cx="1507474" cy="1219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5916283" y="3159576"/>
                <a:ext cx="6723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2,65m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5578" y="379027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343725" y="359536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7693390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755" y="3621346"/>
              <a:ext cx="4868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755722" y="3401462"/>
              <a:ext cx="553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0,8m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2727694" y="4594852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>
                  <a:latin typeface="Abadi" panose="020B0604020104020204" pitchFamily="34" charset="0"/>
                </a:rPr>
                <a:t>Turbogerador</a:t>
              </a:r>
              <a:r>
                <a:rPr lang="pt-PT" sz="1200" dirty="0"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7445750" y="4595641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Aniónica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540060" y="790157"/>
              <a:ext cx="1696900" cy="2223748"/>
              <a:chOff x="3540060" y="790157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030928" y="132416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4991097" y="178630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4948417" y="790157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706906" y="1082137"/>
              <a:ext cx="1627396" cy="2331950"/>
              <a:chOff x="3912927" y="537044"/>
              <a:chExt cx="1627396" cy="2331950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403795" y="1121208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94460" y="164139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277041" y="53704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35835" y="3299700"/>
              <a:ext cx="1168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178568" y="3787634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596715" y="3592729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2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306169" y="2734431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750727" y="2735273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6301462" y="3148229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6464910" y="3071845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7713301">
              <a:off x="2086041" y="2964391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>
                  <a:latin typeface="Abadi" panose="020B0604020104020204" pitchFamily="34" charset="0"/>
                </a:rPr>
                <a:t>Turbogenerator</a:t>
              </a:r>
              <a:r>
                <a:rPr lang="pt-PT" sz="1200" dirty="0">
                  <a:latin typeface="Abadi" panose="020B0604020104020204" pitchFamily="34" charset="0"/>
                </a:rPr>
                <a:t>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Baggage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Wings and Vertical Stabilizer (electric rotors are not displayed)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6"/>
              <a:ext cx="4990112" cy="1279784"/>
              <a:chOff x="2435451" y="2733416"/>
              <a:chExt cx="4990112" cy="127978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293031" y="2734431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91528" y="273341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6301464" y="3131427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6519254" y="3071845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2073597" y="2935300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Bagagem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33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Asas e estabilizador vertical (os rotores elétricos não se encontram representados)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787470"/>
            <a:ext cx="6684761" cy="4930996"/>
            <a:chOff x="1913721" y="787470"/>
            <a:chExt cx="6684761" cy="49309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787470"/>
              <a:ext cx="6657090" cy="4930996"/>
              <a:chOff x="2237954" y="820421"/>
              <a:chExt cx="6657090" cy="493099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20421"/>
                <a:ext cx="6657090" cy="4723095"/>
                <a:chOff x="2205002" y="803945"/>
                <a:chExt cx="6657090" cy="472309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48232"/>
                  <a:ext cx="5538906" cy="3678808"/>
                  <a:chOff x="3203563" y="990982"/>
                  <a:chExt cx="5538906" cy="367880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510280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173966" y="99098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Passengers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779698" y="803945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901768" y="1183760"/>
                  <a:ext cx="1696900" cy="2223748"/>
                  <a:chOff x="3779698" y="803945"/>
                  <a:chExt cx="1696900" cy="2223748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5" y="80394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Electric 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684595" y="392944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690568" y="498819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453512" y="413960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453512" y="540098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Emergency 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6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817900"/>
            <a:ext cx="6450814" cy="4904326"/>
            <a:chOff x="1913721" y="817900"/>
            <a:chExt cx="6450814" cy="49043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817900"/>
              <a:ext cx="6423143" cy="4904326"/>
              <a:chOff x="2237954" y="850851"/>
              <a:chExt cx="6423143" cy="490432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50851"/>
                <a:ext cx="6423143" cy="4692665"/>
                <a:chOff x="2205002" y="834375"/>
                <a:chExt cx="6423143" cy="469266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78662"/>
                  <a:ext cx="5538906" cy="3648378"/>
                  <a:chOff x="3203563" y="1021412"/>
                  <a:chExt cx="5538906" cy="364837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821872" y="102141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485558" y="102141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Passageiros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468106" y="834375"/>
                  <a:ext cx="1696900" cy="2223748"/>
                  <a:chOff x="3468106" y="83437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58974" y="136838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4919143" y="183052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4876463" y="83437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590175" y="1214191"/>
                  <a:ext cx="1696900" cy="2223747"/>
                  <a:chOff x="3820899" y="493594"/>
                  <a:chExt cx="1696900" cy="2223747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11767" y="1027600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71936" y="1489741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229256" y="493594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466324" y="393320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472297" y="499195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235241" y="414336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235241" y="540474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Saída de Emergência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79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E1FD9-FAA5-4F9E-BE3A-DDF56B8790E9}"/>
              </a:ext>
            </a:extLst>
          </p:cNvPr>
          <p:cNvGrpSpPr/>
          <p:nvPr/>
        </p:nvGrpSpPr>
        <p:grpSpPr>
          <a:xfrm>
            <a:off x="1913721" y="817900"/>
            <a:ext cx="6450814" cy="4904326"/>
            <a:chOff x="1913721" y="817900"/>
            <a:chExt cx="6450814" cy="49043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FEDF00-BC94-4BCF-9EF3-1EE07170067E}"/>
                </a:ext>
              </a:extLst>
            </p:cNvPr>
            <p:cNvGrpSpPr/>
            <p:nvPr/>
          </p:nvGrpSpPr>
          <p:grpSpPr>
            <a:xfrm>
              <a:off x="1941392" y="817900"/>
              <a:ext cx="6423143" cy="4904326"/>
              <a:chOff x="2237954" y="850851"/>
              <a:chExt cx="6423143" cy="4904326"/>
            </a:xfrm>
          </p:grpSpPr>
          <p:grpSp>
            <p:nvGrpSpPr>
              <p:cNvPr id="112" name="Agrupar 111">
                <a:extLst>
                  <a:ext uri="{FF2B5EF4-FFF2-40B4-BE49-F238E27FC236}">
                    <a16:creationId xmlns:a16="http://schemas.microsoft.com/office/drawing/2014/main" id="{CB3BEEB5-D039-7BAA-4AE4-476AA991CF53}"/>
                  </a:ext>
                </a:extLst>
              </p:cNvPr>
              <p:cNvGrpSpPr/>
              <p:nvPr/>
            </p:nvGrpSpPr>
            <p:grpSpPr>
              <a:xfrm>
                <a:off x="2237954" y="850851"/>
                <a:ext cx="6423143" cy="4692665"/>
                <a:chOff x="2205002" y="834375"/>
                <a:chExt cx="6423143" cy="469266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7D681D2C-1226-68D3-E858-81DF708ADBF9}"/>
                    </a:ext>
                  </a:extLst>
                </p:cNvPr>
                <p:cNvGrpSpPr/>
                <p:nvPr/>
              </p:nvGrpSpPr>
              <p:grpSpPr>
                <a:xfrm flipH="1">
                  <a:off x="3089239" y="1878662"/>
                  <a:ext cx="5538906" cy="3648378"/>
                  <a:chOff x="3203563" y="1021412"/>
                  <a:chExt cx="5538906" cy="3648378"/>
                </a:xfrm>
              </p:grpSpPr>
              <p:sp>
                <p:nvSpPr>
                  <p:cNvPr id="8" name="Retângulo 7">
                    <a:extLst>
                      <a:ext uri="{FF2B5EF4-FFF2-40B4-BE49-F238E27FC236}">
                        <a16:creationId xmlns:a16="http://schemas.microsoft.com/office/drawing/2014/main" id="{9E6BDAEE-2DF3-B4FD-6729-0E9FE57D7A76}"/>
                      </a:ext>
                    </a:extLst>
                  </p:cNvPr>
                  <p:cNvSpPr/>
                  <p:nvPr/>
                </p:nvSpPr>
                <p:spPr>
                  <a:xfrm>
                    <a:off x="3821872" y="102141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064401E6-1760-7B57-FA17-A25A90420738}"/>
                      </a:ext>
                    </a:extLst>
                  </p:cNvPr>
                  <p:cNvSpPr/>
                  <p:nvPr/>
                </p:nvSpPr>
                <p:spPr>
                  <a:xfrm>
                    <a:off x="6485558" y="1021412"/>
                    <a:ext cx="1226820" cy="33371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A8A3E4C9-41B0-CAE7-7F23-19CECA504009}"/>
                      </a:ext>
                    </a:extLst>
                  </p:cNvPr>
                  <p:cNvSpPr/>
                  <p:nvPr/>
                </p:nvSpPr>
                <p:spPr>
                  <a:xfrm>
                    <a:off x="4119217" y="3269974"/>
                    <a:ext cx="3988905" cy="139346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7" name="Fluxograma: Atraso 6">
                    <a:extLst>
                      <a:ext uri="{FF2B5EF4-FFF2-40B4-BE49-F238E27FC236}">
                        <a16:creationId xmlns:a16="http://schemas.microsoft.com/office/drawing/2014/main" id="{A6DF496E-F81E-8138-F775-0BB5981FBC7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3563" y="3269974"/>
                    <a:ext cx="915654" cy="1393466"/>
                  </a:xfrm>
                  <a:custGeom>
                    <a:avLst/>
                    <a:gdLst>
                      <a:gd name="connsiteX0" fmla="*/ 0 w 915642"/>
                      <a:gd name="connsiteY0" fmla="*/ 0 h 1393466"/>
                      <a:gd name="connsiteX1" fmla="*/ 457821 w 915642"/>
                      <a:gd name="connsiteY1" fmla="*/ 0 h 1393466"/>
                      <a:gd name="connsiteX2" fmla="*/ 915642 w 915642"/>
                      <a:gd name="connsiteY2" fmla="*/ 696733 h 1393466"/>
                      <a:gd name="connsiteX3" fmla="*/ 457821 w 915642"/>
                      <a:gd name="connsiteY3" fmla="*/ 1393466 h 1393466"/>
                      <a:gd name="connsiteX4" fmla="*/ 0 w 915642"/>
                      <a:gd name="connsiteY4" fmla="*/ 1393466 h 1393466"/>
                      <a:gd name="connsiteX5" fmla="*/ 0 w 915642"/>
                      <a:gd name="connsiteY5" fmla="*/ 0 h 1393466"/>
                      <a:gd name="connsiteX0" fmla="*/ 0 w 921802"/>
                      <a:gd name="connsiteY0" fmla="*/ 0 h 1393466"/>
                      <a:gd name="connsiteX1" fmla="*/ 162546 w 921802"/>
                      <a:gd name="connsiteY1" fmla="*/ 9525 h 1393466"/>
                      <a:gd name="connsiteX2" fmla="*/ 915642 w 921802"/>
                      <a:gd name="connsiteY2" fmla="*/ 696733 h 1393466"/>
                      <a:gd name="connsiteX3" fmla="*/ 457821 w 921802"/>
                      <a:gd name="connsiteY3" fmla="*/ 1393466 h 1393466"/>
                      <a:gd name="connsiteX4" fmla="*/ 0 w 921802"/>
                      <a:gd name="connsiteY4" fmla="*/ 1393466 h 1393466"/>
                      <a:gd name="connsiteX5" fmla="*/ 0 w 921802"/>
                      <a:gd name="connsiteY5" fmla="*/ 0 h 1393466"/>
                      <a:gd name="connsiteX0" fmla="*/ 0 w 917247"/>
                      <a:gd name="connsiteY0" fmla="*/ 0 h 1393466"/>
                      <a:gd name="connsiteX1" fmla="*/ 319709 w 917247"/>
                      <a:gd name="connsiteY1" fmla="*/ 4762 h 1393466"/>
                      <a:gd name="connsiteX2" fmla="*/ 915642 w 917247"/>
                      <a:gd name="connsiteY2" fmla="*/ 696733 h 1393466"/>
                      <a:gd name="connsiteX3" fmla="*/ 457821 w 917247"/>
                      <a:gd name="connsiteY3" fmla="*/ 1393466 h 1393466"/>
                      <a:gd name="connsiteX4" fmla="*/ 0 w 917247"/>
                      <a:gd name="connsiteY4" fmla="*/ 1393466 h 1393466"/>
                      <a:gd name="connsiteX5" fmla="*/ 0 w 917247"/>
                      <a:gd name="connsiteY5" fmla="*/ 0 h 1393466"/>
                      <a:gd name="connsiteX0" fmla="*/ 0 w 917247"/>
                      <a:gd name="connsiteY0" fmla="*/ 0 h 1395582"/>
                      <a:gd name="connsiteX1" fmla="*/ 319709 w 917247"/>
                      <a:gd name="connsiteY1" fmla="*/ 4762 h 1395582"/>
                      <a:gd name="connsiteX2" fmla="*/ 915642 w 917247"/>
                      <a:gd name="connsiteY2" fmla="*/ 696733 h 1395582"/>
                      <a:gd name="connsiteX3" fmla="*/ 457821 w 917247"/>
                      <a:gd name="connsiteY3" fmla="*/ 1393466 h 1395582"/>
                      <a:gd name="connsiteX4" fmla="*/ 0 w 917247"/>
                      <a:gd name="connsiteY4" fmla="*/ 1393466 h 1395582"/>
                      <a:gd name="connsiteX5" fmla="*/ 0 w 917247"/>
                      <a:gd name="connsiteY5" fmla="*/ 0 h 1395582"/>
                      <a:gd name="connsiteX0" fmla="*/ 0 w 916004"/>
                      <a:gd name="connsiteY0" fmla="*/ 0 h 1395582"/>
                      <a:gd name="connsiteX1" fmla="*/ 319709 w 916004"/>
                      <a:gd name="connsiteY1" fmla="*/ 4762 h 1395582"/>
                      <a:gd name="connsiteX2" fmla="*/ 915642 w 916004"/>
                      <a:gd name="connsiteY2" fmla="*/ 696733 h 1395582"/>
                      <a:gd name="connsiteX3" fmla="*/ 391146 w 916004"/>
                      <a:gd name="connsiteY3" fmla="*/ 1393466 h 1395582"/>
                      <a:gd name="connsiteX4" fmla="*/ 0 w 916004"/>
                      <a:gd name="connsiteY4" fmla="*/ 1393466 h 1395582"/>
                      <a:gd name="connsiteX5" fmla="*/ 0 w 916004"/>
                      <a:gd name="connsiteY5" fmla="*/ 0 h 1395582"/>
                      <a:gd name="connsiteX0" fmla="*/ 0 w 915678"/>
                      <a:gd name="connsiteY0" fmla="*/ 0 h 1399561"/>
                      <a:gd name="connsiteX1" fmla="*/ 319709 w 915678"/>
                      <a:gd name="connsiteY1" fmla="*/ 4762 h 1399561"/>
                      <a:gd name="connsiteX2" fmla="*/ 915642 w 915678"/>
                      <a:gd name="connsiteY2" fmla="*/ 696733 h 1399561"/>
                      <a:gd name="connsiteX3" fmla="*/ 343521 w 915678"/>
                      <a:gd name="connsiteY3" fmla="*/ 1398228 h 1399561"/>
                      <a:gd name="connsiteX4" fmla="*/ 0 w 915678"/>
                      <a:gd name="connsiteY4" fmla="*/ 1393466 h 1399561"/>
                      <a:gd name="connsiteX5" fmla="*/ 0 w 915678"/>
                      <a:gd name="connsiteY5" fmla="*/ 0 h 1399561"/>
                      <a:gd name="connsiteX0" fmla="*/ 0 w 915654"/>
                      <a:gd name="connsiteY0" fmla="*/ 0 h 1393466"/>
                      <a:gd name="connsiteX1" fmla="*/ 319709 w 915654"/>
                      <a:gd name="connsiteY1" fmla="*/ 4762 h 1393466"/>
                      <a:gd name="connsiteX2" fmla="*/ 915642 w 915654"/>
                      <a:gd name="connsiteY2" fmla="*/ 696733 h 1393466"/>
                      <a:gd name="connsiteX3" fmla="*/ 333996 w 915654"/>
                      <a:gd name="connsiteY3" fmla="*/ 1391878 h 1393466"/>
                      <a:gd name="connsiteX4" fmla="*/ 0 w 915654"/>
                      <a:gd name="connsiteY4" fmla="*/ 1393466 h 1393466"/>
                      <a:gd name="connsiteX5" fmla="*/ 0 w 915654"/>
                      <a:gd name="connsiteY5" fmla="*/ 0 h 1393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15654" h="1393466">
                        <a:moveTo>
                          <a:pt x="0" y="0"/>
                        </a:moveTo>
                        <a:cubicBezTo>
                          <a:pt x="152607" y="0"/>
                          <a:pt x="167102" y="4762"/>
                          <a:pt x="319709" y="4762"/>
                        </a:cubicBezTo>
                        <a:cubicBezTo>
                          <a:pt x="572557" y="4762"/>
                          <a:pt x="913261" y="465547"/>
                          <a:pt x="915642" y="696733"/>
                        </a:cubicBezTo>
                        <a:cubicBezTo>
                          <a:pt x="918023" y="927919"/>
                          <a:pt x="586844" y="1391878"/>
                          <a:pt x="333996" y="1391878"/>
                        </a:cubicBezTo>
                        <a:lnTo>
                          <a:pt x="0" y="13934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" name="Fluxograma: Atraso 9">
                    <a:extLst>
                      <a:ext uri="{FF2B5EF4-FFF2-40B4-BE49-F238E27FC236}">
                        <a16:creationId xmlns:a16="http://schemas.microsoft.com/office/drawing/2014/main" id="{A0E66709-B77D-F6EA-3038-FEA15EC45FDC}"/>
                      </a:ext>
                    </a:extLst>
                  </p:cNvPr>
                  <p:cNvSpPr/>
                  <p:nvPr/>
                </p:nvSpPr>
                <p:spPr>
                  <a:xfrm>
                    <a:off x="8108124" y="3263624"/>
                    <a:ext cx="634345" cy="1406166"/>
                  </a:xfrm>
                  <a:custGeom>
                    <a:avLst/>
                    <a:gdLst>
                      <a:gd name="connsiteX0" fmla="*/ 0 w 608937"/>
                      <a:gd name="connsiteY0" fmla="*/ 0 h 1393466"/>
                      <a:gd name="connsiteX1" fmla="*/ 304469 w 608937"/>
                      <a:gd name="connsiteY1" fmla="*/ 0 h 1393466"/>
                      <a:gd name="connsiteX2" fmla="*/ 608938 w 608937"/>
                      <a:gd name="connsiteY2" fmla="*/ 696733 h 1393466"/>
                      <a:gd name="connsiteX3" fmla="*/ 304469 w 608937"/>
                      <a:gd name="connsiteY3" fmla="*/ 1393466 h 1393466"/>
                      <a:gd name="connsiteX4" fmla="*/ 0 w 608937"/>
                      <a:gd name="connsiteY4" fmla="*/ 1393466 h 1393466"/>
                      <a:gd name="connsiteX5" fmla="*/ 0 w 608937"/>
                      <a:gd name="connsiteY5" fmla="*/ 0 h 1393466"/>
                      <a:gd name="connsiteX0" fmla="*/ 0 w 634338"/>
                      <a:gd name="connsiteY0" fmla="*/ 0 h 1393466"/>
                      <a:gd name="connsiteX1" fmla="*/ 304469 w 634338"/>
                      <a:gd name="connsiteY1" fmla="*/ 0 h 1393466"/>
                      <a:gd name="connsiteX2" fmla="*/ 634338 w 634338"/>
                      <a:gd name="connsiteY2" fmla="*/ 696733 h 1393466"/>
                      <a:gd name="connsiteX3" fmla="*/ 304469 w 634338"/>
                      <a:gd name="connsiteY3" fmla="*/ 1393466 h 1393466"/>
                      <a:gd name="connsiteX4" fmla="*/ 0 w 634338"/>
                      <a:gd name="connsiteY4" fmla="*/ 1393466 h 1393466"/>
                      <a:gd name="connsiteX5" fmla="*/ 0 w 634338"/>
                      <a:gd name="connsiteY5" fmla="*/ 0 h 1393466"/>
                      <a:gd name="connsiteX0" fmla="*/ 0 w 635654"/>
                      <a:gd name="connsiteY0" fmla="*/ 0 h 1399816"/>
                      <a:gd name="connsiteX1" fmla="*/ 304469 w 635654"/>
                      <a:gd name="connsiteY1" fmla="*/ 0 h 1399816"/>
                      <a:gd name="connsiteX2" fmla="*/ 634338 w 635654"/>
                      <a:gd name="connsiteY2" fmla="*/ 696733 h 1399816"/>
                      <a:gd name="connsiteX3" fmla="*/ 193344 w 635654"/>
                      <a:gd name="connsiteY3" fmla="*/ 1399816 h 1399816"/>
                      <a:gd name="connsiteX4" fmla="*/ 0 w 635654"/>
                      <a:gd name="connsiteY4" fmla="*/ 1393466 h 1399816"/>
                      <a:gd name="connsiteX5" fmla="*/ 0 w 635654"/>
                      <a:gd name="connsiteY5" fmla="*/ 0 h 1399816"/>
                      <a:gd name="connsiteX0" fmla="*/ 0 w 636413"/>
                      <a:gd name="connsiteY0" fmla="*/ 0 h 1402991"/>
                      <a:gd name="connsiteX1" fmla="*/ 304469 w 636413"/>
                      <a:gd name="connsiteY1" fmla="*/ 0 h 1402991"/>
                      <a:gd name="connsiteX2" fmla="*/ 634338 w 636413"/>
                      <a:gd name="connsiteY2" fmla="*/ 696733 h 1402991"/>
                      <a:gd name="connsiteX3" fmla="*/ 161594 w 636413"/>
                      <a:gd name="connsiteY3" fmla="*/ 1402991 h 1402991"/>
                      <a:gd name="connsiteX4" fmla="*/ 0 w 636413"/>
                      <a:gd name="connsiteY4" fmla="*/ 1393466 h 1402991"/>
                      <a:gd name="connsiteX5" fmla="*/ 0 w 636413"/>
                      <a:gd name="connsiteY5" fmla="*/ 0 h 1402991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37888"/>
                      <a:gd name="connsiteY0" fmla="*/ 0 h 1393466"/>
                      <a:gd name="connsiteX1" fmla="*/ 304469 w 637888"/>
                      <a:gd name="connsiteY1" fmla="*/ 0 h 1393466"/>
                      <a:gd name="connsiteX2" fmla="*/ 634338 w 637888"/>
                      <a:gd name="connsiteY2" fmla="*/ 696733 h 1393466"/>
                      <a:gd name="connsiteX3" fmla="*/ 110794 w 637888"/>
                      <a:gd name="connsiteY3" fmla="*/ 1390291 h 1393466"/>
                      <a:gd name="connsiteX4" fmla="*/ 0 w 637888"/>
                      <a:gd name="connsiteY4" fmla="*/ 1393466 h 1393466"/>
                      <a:gd name="connsiteX5" fmla="*/ 0 w 637888"/>
                      <a:gd name="connsiteY5" fmla="*/ 0 h 139346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41730"/>
                      <a:gd name="connsiteY0" fmla="*/ 0 h 1399816"/>
                      <a:gd name="connsiteX1" fmla="*/ 304469 w 641730"/>
                      <a:gd name="connsiteY1" fmla="*/ 0 h 1399816"/>
                      <a:gd name="connsiteX2" fmla="*/ 634338 w 641730"/>
                      <a:gd name="connsiteY2" fmla="*/ 696733 h 1399816"/>
                      <a:gd name="connsiteX3" fmla="*/ 6019 w 641730"/>
                      <a:gd name="connsiteY3" fmla="*/ 1399816 h 1399816"/>
                      <a:gd name="connsiteX4" fmla="*/ 0 w 641730"/>
                      <a:gd name="connsiteY4" fmla="*/ 1393466 h 1399816"/>
                      <a:gd name="connsiteX5" fmla="*/ 0 w 641730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38"/>
                      <a:gd name="connsiteY0" fmla="*/ 0 h 1399816"/>
                      <a:gd name="connsiteX1" fmla="*/ 9194 w 634338"/>
                      <a:gd name="connsiteY1" fmla="*/ 12700 h 1399816"/>
                      <a:gd name="connsiteX2" fmla="*/ 634338 w 634338"/>
                      <a:gd name="connsiteY2" fmla="*/ 696733 h 1399816"/>
                      <a:gd name="connsiteX3" fmla="*/ 6019 w 634338"/>
                      <a:gd name="connsiteY3" fmla="*/ 1399816 h 1399816"/>
                      <a:gd name="connsiteX4" fmla="*/ 0 w 634338"/>
                      <a:gd name="connsiteY4" fmla="*/ 1393466 h 1399816"/>
                      <a:gd name="connsiteX5" fmla="*/ 0 w 634338"/>
                      <a:gd name="connsiteY5" fmla="*/ 0 h 1399816"/>
                      <a:gd name="connsiteX0" fmla="*/ 0 w 634345"/>
                      <a:gd name="connsiteY0" fmla="*/ 635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6350 h 1406166"/>
                      <a:gd name="connsiteX0" fmla="*/ 0 w 634345"/>
                      <a:gd name="connsiteY0" fmla="*/ 12700 h 1406166"/>
                      <a:gd name="connsiteX1" fmla="*/ 15544 w 634345"/>
                      <a:gd name="connsiteY1" fmla="*/ 0 h 1406166"/>
                      <a:gd name="connsiteX2" fmla="*/ 634338 w 634345"/>
                      <a:gd name="connsiteY2" fmla="*/ 703083 h 1406166"/>
                      <a:gd name="connsiteX3" fmla="*/ 6019 w 634345"/>
                      <a:gd name="connsiteY3" fmla="*/ 1406166 h 1406166"/>
                      <a:gd name="connsiteX4" fmla="*/ 0 w 634345"/>
                      <a:gd name="connsiteY4" fmla="*/ 1399816 h 1406166"/>
                      <a:gd name="connsiteX5" fmla="*/ 0 w 634345"/>
                      <a:gd name="connsiteY5" fmla="*/ 12700 h 140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4345" h="1406166">
                        <a:moveTo>
                          <a:pt x="0" y="12700"/>
                        </a:moveTo>
                        <a:lnTo>
                          <a:pt x="15544" y="0"/>
                        </a:lnTo>
                        <a:cubicBezTo>
                          <a:pt x="367848" y="203200"/>
                          <a:pt x="635926" y="468722"/>
                          <a:pt x="634338" y="703083"/>
                        </a:cubicBezTo>
                        <a:cubicBezTo>
                          <a:pt x="632751" y="937444"/>
                          <a:pt x="532948" y="1095016"/>
                          <a:pt x="6019" y="1406166"/>
                        </a:cubicBezTo>
                        <a:lnTo>
                          <a:pt x="0" y="1399816"/>
                        </a:lnTo>
                        <a:lnTo>
                          <a:pt x="0" y="127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6943E87C-8474-1CD7-B77F-275FCB6DD712}"/>
                    </a:ext>
                  </a:extLst>
                </p:cNvPr>
                <p:cNvGrpSpPr/>
                <p:nvPr/>
              </p:nvGrpSpPr>
              <p:grpSpPr>
                <a:xfrm>
                  <a:off x="3924251" y="4256426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40" name="Retângulo 39">
                    <a:extLst>
                      <a:ext uri="{FF2B5EF4-FFF2-40B4-BE49-F238E27FC236}">
                        <a16:creationId xmlns:a16="http://schemas.microsoft.com/office/drawing/2014/main" id="{E940D367-2F15-6FDB-F707-AE2FE3392466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B5224A88-713B-CD1F-1529-67D389DFBD58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7EBC3461-4AE7-0B83-700D-B6F164B815B0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8" name="Retângulo 47">
                    <a:extLst>
                      <a:ext uri="{FF2B5EF4-FFF2-40B4-BE49-F238E27FC236}">
                        <a16:creationId xmlns:a16="http://schemas.microsoft.com/office/drawing/2014/main" id="{EBEBE159-84D9-B6A1-6C65-C87BE4A09315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D19FFEEF-D3C7-F18A-9562-395A4D44FE90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3CA821DE-A524-5743-15A4-153C6786628A}"/>
                    </a:ext>
                  </a:extLst>
                </p:cNvPr>
                <p:cNvGrpSpPr/>
                <p:nvPr/>
              </p:nvGrpSpPr>
              <p:grpSpPr>
                <a:xfrm>
                  <a:off x="3931484" y="5113273"/>
                  <a:ext cx="2117268" cy="288000"/>
                  <a:chOff x="3924251" y="4256426"/>
                  <a:chExt cx="2117268" cy="288000"/>
                </a:xfrm>
              </p:grpSpPr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31DE9993-1867-0EAB-4826-1FC9BCA933B0}"/>
                      </a:ext>
                    </a:extLst>
                  </p:cNvPr>
                  <p:cNvSpPr/>
                  <p:nvPr/>
                </p:nvSpPr>
                <p:spPr>
                  <a:xfrm>
                    <a:off x="392425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841E6150-441D-FB38-A8A5-E97C17886390}"/>
                      </a:ext>
                    </a:extLst>
                  </p:cNvPr>
                  <p:cNvSpPr/>
                  <p:nvPr/>
                </p:nvSpPr>
                <p:spPr>
                  <a:xfrm>
                    <a:off x="438218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88B94301-C8D6-3A7C-5E3E-1E5DB8DA4CBE}"/>
                      </a:ext>
                    </a:extLst>
                  </p:cNvPr>
                  <p:cNvSpPr/>
                  <p:nvPr/>
                </p:nvSpPr>
                <p:spPr>
                  <a:xfrm>
                    <a:off x="4840111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560F2F22-E6E7-4CAB-EDB8-45F44493033C}"/>
                      </a:ext>
                    </a:extLst>
                  </p:cNvPr>
                  <p:cNvSpPr/>
                  <p:nvPr/>
                </p:nvSpPr>
                <p:spPr>
                  <a:xfrm>
                    <a:off x="5295692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1F31C486-DC80-82B9-22AC-FE96B00C7C53}"/>
                      </a:ext>
                    </a:extLst>
                  </p:cNvPr>
                  <p:cNvSpPr/>
                  <p:nvPr/>
                </p:nvSpPr>
                <p:spPr>
                  <a:xfrm>
                    <a:off x="5753519" y="4256426"/>
                    <a:ext cx="288000" cy="28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A27D8E75-4212-D5F7-B3F6-16E76DE1FDEB}"/>
                    </a:ext>
                  </a:extLst>
                </p:cNvPr>
                <p:cNvSpPr/>
                <p:nvPr/>
              </p:nvSpPr>
              <p:spPr>
                <a:xfrm>
                  <a:off x="7261774" y="4679956"/>
                  <a:ext cx="288000" cy="28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1" name="Retângulo 80">
                  <a:extLst>
                    <a:ext uri="{FF2B5EF4-FFF2-40B4-BE49-F238E27FC236}">
                      <a16:creationId xmlns:a16="http://schemas.microsoft.com/office/drawing/2014/main" id="{6173FC49-578A-48B0-C570-9CC79BBE4E0C}"/>
                    </a:ext>
                  </a:extLst>
                </p:cNvPr>
                <p:cNvSpPr/>
                <p:nvPr/>
              </p:nvSpPr>
              <p:spPr>
                <a:xfrm>
                  <a:off x="2273718" y="2700824"/>
                  <a:ext cx="180000" cy="1804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15AEE124-2274-067B-5DF9-936A5B4C377D}"/>
                    </a:ext>
                  </a:extLst>
                </p:cNvPr>
                <p:cNvSpPr txBox="1"/>
                <p:nvPr/>
              </p:nvSpPr>
              <p:spPr>
                <a:xfrm>
                  <a:off x="2421606" y="2667950"/>
                  <a:ext cx="15010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Passengers</a:t>
                  </a:r>
                </a:p>
              </p:txBody>
            </p:sp>
            <p:grpSp>
              <p:nvGrpSpPr>
                <p:cNvPr id="92" name="Agrupar 91">
                  <a:extLst>
                    <a:ext uri="{FF2B5EF4-FFF2-40B4-BE49-F238E27FC236}">
                      <a16:creationId xmlns:a16="http://schemas.microsoft.com/office/drawing/2014/main" id="{DBAFB52E-56C3-EFEC-602C-6CEA54655F8A}"/>
                    </a:ext>
                  </a:extLst>
                </p:cNvPr>
                <p:cNvGrpSpPr/>
                <p:nvPr/>
              </p:nvGrpSpPr>
              <p:grpSpPr>
                <a:xfrm>
                  <a:off x="3468106" y="834375"/>
                  <a:ext cx="1696900" cy="2223748"/>
                  <a:chOff x="3468106" y="834375"/>
                  <a:chExt cx="1696900" cy="2223748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8666E87B-F3E3-CFC5-9938-B4946B6525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58974" y="136838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BEEA3335-942E-39E0-5AD8-B1CC19B30438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4919143" y="183052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18A04A70-82D5-66BA-58E0-A705F426AA7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4876463" y="834375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3" name="Agrupar 92">
                  <a:extLst>
                    <a:ext uri="{FF2B5EF4-FFF2-40B4-BE49-F238E27FC236}">
                      <a16:creationId xmlns:a16="http://schemas.microsoft.com/office/drawing/2014/main" id="{75B9BAF1-0D45-BA1B-6233-25411B290E73}"/>
                    </a:ext>
                  </a:extLst>
                </p:cNvPr>
                <p:cNvGrpSpPr/>
                <p:nvPr/>
              </p:nvGrpSpPr>
              <p:grpSpPr>
                <a:xfrm rot="15411599">
                  <a:off x="6590175" y="1214191"/>
                  <a:ext cx="1696900" cy="2223747"/>
                  <a:chOff x="3820899" y="493594"/>
                  <a:chExt cx="1696900" cy="2223747"/>
                </a:xfrm>
              </p:grpSpPr>
              <p:sp>
                <p:nvSpPr>
                  <p:cNvPr id="94" name="Retângulo 93">
                    <a:extLst>
                      <a:ext uri="{FF2B5EF4-FFF2-40B4-BE49-F238E27FC236}">
                        <a16:creationId xmlns:a16="http://schemas.microsoft.com/office/drawing/2014/main" id="{63403F3E-0834-F52A-F29F-B4FC480C300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11767" y="1027600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D6D89799-2E3B-81C0-DD3C-4EF02C389BE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71936" y="1489741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6" name="Retângulo 95">
                    <a:extLst>
                      <a:ext uri="{FF2B5EF4-FFF2-40B4-BE49-F238E27FC236}">
                        <a16:creationId xmlns:a16="http://schemas.microsoft.com/office/drawing/2014/main" id="{91FE3F5C-0A4A-0605-A20E-E6C6AECA3E21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229256" y="493594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4D7E3363-B30B-A71C-7F57-07773D3BA454}"/>
                    </a:ext>
                  </a:extLst>
                </p:cNvPr>
                <p:cNvGrpSpPr/>
                <p:nvPr/>
              </p:nvGrpSpPr>
              <p:grpSpPr>
                <a:xfrm>
                  <a:off x="2205002" y="3306746"/>
                  <a:ext cx="180000" cy="256000"/>
                  <a:chOff x="3779698" y="803945"/>
                  <a:chExt cx="1696900" cy="2223748"/>
                </a:xfrm>
              </p:grpSpPr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55989BC5-2555-2873-F610-4CE1243159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70566" y="1337952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71D89E37-DDF4-15E0-D6D2-D2E97B5F1B2A}"/>
                      </a:ext>
                    </a:extLst>
                  </p:cNvPr>
                  <p:cNvSpPr/>
                  <p:nvPr/>
                </p:nvSpPr>
                <p:spPr>
                  <a:xfrm rot="8598820">
                    <a:off x="5230735" y="1800093"/>
                    <a:ext cx="245863" cy="12276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021985E4-A1D4-971A-B599-8B6D998D8230}"/>
                      </a:ext>
                    </a:extLst>
                  </p:cNvPr>
                  <p:cNvSpPr/>
                  <p:nvPr/>
                </p:nvSpPr>
                <p:spPr>
                  <a:xfrm rot="12648134">
                    <a:off x="5188059" y="803945"/>
                    <a:ext cx="245862" cy="122759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105" name="CaixaDeTexto 104">
                  <a:extLst>
                    <a:ext uri="{FF2B5EF4-FFF2-40B4-BE49-F238E27FC236}">
                      <a16:creationId xmlns:a16="http://schemas.microsoft.com/office/drawing/2014/main" id="{B3AF3909-C915-C07B-1D65-8308A8D5707F}"/>
                    </a:ext>
                  </a:extLst>
                </p:cNvPr>
                <p:cNvSpPr txBox="1"/>
                <p:nvPr/>
              </p:nvSpPr>
              <p:spPr>
                <a:xfrm>
                  <a:off x="2406097" y="3301030"/>
                  <a:ext cx="1783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000" dirty="0"/>
                    <a:t>-</a:t>
                  </a:r>
                  <a:r>
                    <a:rPr lang="pt-PT" sz="800" dirty="0"/>
                    <a:t>Rotor</a:t>
                  </a:r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5C823BAD-FE97-4FD1-8815-5BA34DC4F792}"/>
                  </a:ext>
                </a:extLst>
              </p:cNvPr>
              <p:cNvSpPr/>
              <p:nvPr/>
            </p:nvSpPr>
            <p:spPr>
              <a:xfrm>
                <a:off x="4103532" y="4814222"/>
                <a:ext cx="2254840" cy="5108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16C16668-3A65-41EC-A588-85C0B48AEF43}"/>
                  </a:ext>
                </a:extLst>
              </p:cNvPr>
              <p:cNvSpPr/>
              <p:nvPr/>
            </p:nvSpPr>
            <p:spPr>
              <a:xfrm>
                <a:off x="6466324" y="3933209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row: Up 75">
                <a:extLst>
                  <a:ext uri="{FF2B5EF4-FFF2-40B4-BE49-F238E27FC236}">
                    <a16:creationId xmlns:a16="http://schemas.microsoft.com/office/drawing/2014/main" id="{F7E56AA2-57EE-444F-85E0-50F0927FFF3F}"/>
                  </a:ext>
                </a:extLst>
              </p:cNvPr>
              <p:cNvSpPr/>
              <p:nvPr/>
            </p:nvSpPr>
            <p:spPr>
              <a:xfrm flipV="1">
                <a:off x="6472297" y="4991954"/>
                <a:ext cx="45719" cy="76322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613164-6C8C-414E-BBE3-2905814DA228}"/>
                  </a:ext>
                </a:extLst>
              </p:cNvPr>
              <p:cNvSpPr/>
              <p:nvPr/>
            </p:nvSpPr>
            <p:spPr>
              <a:xfrm>
                <a:off x="6235241" y="4143366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F77AF8B-C4BC-4F70-AE81-204F52EE2731}"/>
                  </a:ext>
                </a:extLst>
              </p:cNvPr>
              <p:cNvSpPr/>
              <p:nvPr/>
            </p:nvSpPr>
            <p:spPr>
              <a:xfrm>
                <a:off x="6235241" y="5404749"/>
                <a:ext cx="507884" cy="1355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595ED5B-6FD7-4D71-97E0-6C882A94A96C}"/>
                </a:ext>
              </a:extLst>
            </p:cNvPr>
            <p:cNvSpPr/>
            <p:nvPr/>
          </p:nvSpPr>
          <p:spPr>
            <a:xfrm>
              <a:off x="1913721" y="3028577"/>
              <a:ext cx="315777" cy="1238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ixaDeTexto 104">
              <a:extLst>
                <a:ext uri="{FF2B5EF4-FFF2-40B4-BE49-F238E27FC236}">
                  <a16:creationId xmlns:a16="http://schemas.microsoft.com/office/drawing/2014/main" id="{05822943-8596-4A61-BFB4-45A83592D1DC}"/>
                </a:ext>
              </a:extLst>
            </p:cNvPr>
            <p:cNvSpPr txBox="1"/>
            <p:nvPr/>
          </p:nvSpPr>
          <p:spPr>
            <a:xfrm>
              <a:off x="2190108" y="2970074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Emergency 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72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899139" cy="5358158"/>
            <a:chOff x="2124236" y="803945"/>
            <a:chExt cx="6899139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34899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60669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1" y="3161275"/>
                <a:ext cx="7336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2,65m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5892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674039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7718367" y="4582407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2673137" y="4715442"/>
              <a:ext cx="1235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1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7508007" y="4614748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7063052" y="1183761"/>
              <a:ext cx="1696900" cy="2223747"/>
              <a:chOff x="3743033" y="961007"/>
              <a:chExt cx="1696900" cy="2223747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33901" y="149501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194070" y="1957154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51390" y="961007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 Elétrico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83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147</Words>
  <Application>Microsoft Office PowerPoint</Application>
  <PresentationFormat>Ecrã Panorâmico</PresentationFormat>
  <Paragraphs>76</Paragraphs>
  <Slides>8</Slides>
  <Notes>0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Magalhães Chaffilla</dc:creator>
  <cp:lastModifiedBy>Rafaela Magalhães Chaffilla</cp:lastModifiedBy>
  <cp:revision>20</cp:revision>
  <dcterms:created xsi:type="dcterms:W3CDTF">2022-06-27T14:51:49Z</dcterms:created>
  <dcterms:modified xsi:type="dcterms:W3CDTF">2022-06-29T14:42:06Z</dcterms:modified>
</cp:coreProperties>
</file>